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316" r:id="rId5"/>
    <p:sldId id="298" r:id="rId6"/>
    <p:sldId id="305" r:id="rId7"/>
    <p:sldId id="306" r:id="rId8"/>
    <p:sldId id="308" r:id="rId9"/>
    <p:sldId id="307" r:id="rId10"/>
    <p:sldId id="309" r:id="rId11"/>
    <p:sldId id="310" r:id="rId12"/>
    <p:sldId id="311" r:id="rId13"/>
    <p:sldId id="312" r:id="rId14"/>
    <p:sldId id="313" r:id="rId15"/>
    <p:sldId id="314" r:id="rId16"/>
    <p:sldId id="295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16"/>
            <p14:sldId id="298"/>
            <p14:sldId id="305"/>
            <p14:sldId id="306"/>
            <p14:sldId id="308"/>
            <p14:sldId id="307"/>
            <p14:sldId id="309"/>
            <p14:sldId id="310"/>
            <p14:sldId id="311"/>
            <p14:sldId id="312"/>
            <p14:sldId id="313"/>
            <p14:sldId id="314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8A5131-9CD5-24F0-F27E-66F3DA30CA5D}" name="Emily Tucker" initials="ET" userId="S::emily.tucker@anglicare.org.au::59e57156-8dcf-4062-9805-2aba4a956330" providerId="AD"/>
  <p188:author id="{C76674AD-83DB-B35A-EF08-B1A6B58444D6}" name="Kristy Freney" initials="KF" userId="S::kristy.freney@Anglicare.org.au::05558a5f-3628-4287-9b9f-4fe6fc12829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50BA99-6C9A-42A8-B821-370EA2541951}" v="3" dt="2024-07-16T08:41:58.6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8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ucker" userId="S::emily.tucker@anglicare.org.au::59e57156-8dcf-4062-9805-2aba4a956330" providerId="AD" clId="Web-{5F13A9B6-18A9-DD69-16AC-04546A7CC53F}"/>
    <pc:docChg chg="mod">
      <pc:chgData name="Emily Tucker" userId="S::emily.tucker@anglicare.org.au::59e57156-8dcf-4062-9805-2aba4a956330" providerId="AD" clId="Web-{5F13A9B6-18A9-DD69-16AC-04546A7CC53F}" dt="2024-06-11T00:20:22.971" v="1"/>
      <pc:docMkLst>
        <pc:docMk/>
      </pc:docMkLst>
      <pc:sldChg chg="modCm">
        <pc:chgData name="Emily Tucker" userId="S::emily.tucker@anglicare.org.au::59e57156-8dcf-4062-9805-2aba4a956330" providerId="AD" clId="Web-{5F13A9B6-18A9-DD69-16AC-04546A7CC53F}" dt="2024-06-11T00:20:22.971" v="1"/>
        <pc:sldMkLst>
          <pc:docMk/>
          <pc:sldMk cId="935551497" sldId="3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Emily Tucker" userId="S::emily.tucker@anglicare.org.au::59e57156-8dcf-4062-9805-2aba4a956330" providerId="AD" clId="Web-{5F13A9B6-18A9-DD69-16AC-04546A7CC53F}" dt="2024-06-11T00:20:22.971" v="1"/>
              <pc2:cmMkLst xmlns:pc2="http://schemas.microsoft.com/office/powerpoint/2019/9/main/command">
                <pc:docMk/>
                <pc:sldMk cId="935551497" sldId="312"/>
                <pc2:cmMk id="{69598AFD-ED6B-4A3A-81F0-A6097D9EA058}"/>
              </pc2:cmMkLst>
              <pc226:cmRplyChg chg="add">
                <pc226:chgData name="Emily Tucker" userId="S::emily.tucker@anglicare.org.au::59e57156-8dcf-4062-9805-2aba4a956330" providerId="AD" clId="Web-{5F13A9B6-18A9-DD69-16AC-04546A7CC53F}" dt="2024-06-11T00:20:22.971" v="1"/>
                <pc2:cmRplyMkLst xmlns:pc2="http://schemas.microsoft.com/office/powerpoint/2019/9/main/command">
                  <pc:docMk/>
                  <pc:sldMk cId="935551497" sldId="312"/>
                  <pc2:cmMk id="{69598AFD-ED6B-4A3A-81F0-A6097D9EA058}"/>
                  <pc2:cmRplyMk id="{43F8D6B8-FACD-4A25-97DC-1354A67BE98C}"/>
                </pc2:cmRplyMkLst>
              </pc226:cmRplyChg>
            </pc226:cmChg>
          </p:ext>
        </pc:extLst>
      </pc:sldChg>
    </pc:docChg>
  </pc:docChgLst>
  <pc:docChgLst>
    <pc:chgData name="Kristy Freney" userId="05558a5f-3628-4287-9b9f-4fe6fc128298" providerId="ADAL" clId="{AB50BA99-6C9A-42A8-B821-370EA2541951}"/>
    <pc:docChg chg="custSel modSld">
      <pc:chgData name="Kristy Freney" userId="05558a5f-3628-4287-9b9f-4fe6fc128298" providerId="ADAL" clId="{AB50BA99-6C9A-42A8-B821-370EA2541951}" dt="2024-07-16T08:41:31.344" v="46" actId="20577"/>
      <pc:docMkLst>
        <pc:docMk/>
      </pc:docMkLst>
      <pc:sldChg chg="modSp mod">
        <pc:chgData name="Kristy Freney" userId="05558a5f-3628-4287-9b9f-4fe6fc128298" providerId="ADAL" clId="{AB50BA99-6C9A-42A8-B821-370EA2541951}" dt="2024-07-16T01:57:23.403" v="33" actId="1076"/>
        <pc:sldMkLst>
          <pc:docMk/>
          <pc:sldMk cId="3334026764" sldId="306"/>
        </pc:sldMkLst>
        <pc:spChg chg="mod">
          <ac:chgData name="Kristy Freney" userId="05558a5f-3628-4287-9b9f-4fe6fc128298" providerId="ADAL" clId="{AB50BA99-6C9A-42A8-B821-370EA2541951}" dt="2024-07-16T01:57:23.403" v="33" actId="1076"/>
          <ac:spMkLst>
            <pc:docMk/>
            <pc:sldMk cId="3334026764" sldId="306"/>
            <ac:spMk id="6" creationId="{2DCB05B3-CA41-47BA-9E5B-B31E4911D830}"/>
          </ac:spMkLst>
        </pc:spChg>
        <pc:picChg chg="mod">
          <ac:chgData name="Kristy Freney" userId="05558a5f-3628-4287-9b9f-4fe6fc128298" providerId="ADAL" clId="{AB50BA99-6C9A-42A8-B821-370EA2541951}" dt="2024-07-16T01:57:17.203" v="32" actId="1076"/>
          <ac:picMkLst>
            <pc:docMk/>
            <pc:sldMk cId="3334026764" sldId="306"/>
            <ac:picMk id="12" creationId="{46D2D6F4-BB59-4B99-842F-A0E20556CFBE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3" creationId="{85451891-B264-4F19-8660-B4F0BD660EE6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4" creationId="{5223FBD6-289A-4667-A026-15524941A04F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5" creationId="{A0B349C5-9444-4C7A-93BA-A806D57CB6A2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6" creationId="{11E2B8AC-0BF5-411F-B97D-13A88B47C5F3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7" creationId="{2E6034DE-C300-4547-9ABD-3C40B68AB629}"/>
          </ac:picMkLst>
        </pc:picChg>
        <pc:picChg chg="mod">
          <ac:chgData name="Kristy Freney" userId="05558a5f-3628-4287-9b9f-4fe6fc128298" providerId="ADAL" clId="{AB50BA99-6C9A-42A8-B821-370EA2541951}" dt="2024-07-16T01:57:23.403" v="33" actId="1076"/>
          <ac:picMkLst>
            <pc:docMk/>
            <pc:sldMk cId="3334026764" sldId="306"/>
            <ac:picMk id="18" creationId="{E32547C2-F5C3-41E6-B033-9491A0BA37BC}"/>
          </ac:picMkLst>
        </pc:picChg>
      </pc:sldChg>
      <pc:sldChg chg="addSp modSp mod">
        <pc:chgData name="Kristy Freney" userId="05558a5f-3628-4287-9b9f-4fe6fc128298" providerId="ADAL" clId="{AB50BA99-6C9A-42A8-B821-370EA2541951}" dt="2024-07-16T08:41:23.029" v="42" actId="20577"/>
        <pc:sldMkLst>
          <pc:docMk/>
          <pc:sldMk cId="935551497" sldId="312"/>
        </pc:sldMkLst>
        <pc:spChg chg="add mod">
          <ac:chgData name="Kristy Freney" userId="05558a5f-3628-4287-9b9f-4fe6fc128298" providerId="ADAL" clId="{AB50BA99-6C9A-42A8-B821-370EA2541951}" dt="2024-07-16T08:41:06.361" v="35" actId="21"/>
          <ac:spMkLst>
            <pc:docMk/>
            <pc:sldMk cId="935551497" sldId="312"/>
            <ac:spMk id="3" creationId="{3F7ADCE7-41A6-4791-A91D-DA5E68C67AD9}"/>
          </ac:spMkLst>
        </pc:spChg>
        <pc:spChg chg="mod">
          <ac:chgData name="Kristy Freney" userId="05558a5f-3628-4287-9b9f-4fe6fc128298" providerId="ADAL" clId="{AB50BA99-6C9A-42A8-B821-370EA2541951}" dt="2024-07-16T08:41:23.029" v="42" actId="20577"/>
          <ac:spMkLst>
            <pc:docMk/>
            <pc:sldMk cId="935551497" sldId="312"/>
            <ac:spMk id="4" creationId="{E034DCDE-FE2E-4AB6-9920-57A5ED11DA8B}"/>
          </ac:spMkLst>
        </pc:spChg>
      </pc:sldChg>
      <pc:sldChg chg="modSp mod">
        <pc:chgData name="Kristy Freney" userId="05558a5f-3628-4287-9b9f-4fe6fc128298" providerId="ADAL" clId="{AB50BA99-6C9A-42A8-B821-370EA2541951}" dt="2024-07-16T08:41:28.111" v="44" actId="20577"/>
        <pc:sldMkLst>
          <pc:docMk/>
          <pc:sldMk cId="2740582341" sldId="313"/>
        </pc:sldMkLst>
        <pc:spChg chg="mod">
          <ac:chgData name="Kristy Freney" userId="05558a5f-3628-4287-9b9f-4fe6fc128298" providerId="ADAL" clId="{AB50BA99-6C9A-42A8-B821-370EA2541951}" dt="2024-07-16T08:41:28.111" v="44" actId="20577"/>
          <ac:spMkLst>
            <pc:docMk/>
            <pc:sldMk cId="2740582341" sldId="313"/>
            <ac:spMk id="4" creationId="{3F7ADCE7-41A6-4791-A91D-DA5E68C67AD9}"/>
          </ac:spMkLst>
        </pc:spChg>
      </pc:sldChg>
      <pc:sldChg chg="modSp mod">
        <pc:chgData name="Kristy Freney" userId="05558a5f-3628-4287-9b9f-4fe6fc128298" providerId="ADAL" clId="{AB50BA99-6C9A-42A8-B821-370EA2541951}" dt="2024-07-16T08:41:31.344" v="46" actId="20577"/>
        <pc:sldMkLst>
          <pc:docMk/>
          <pc:sldMk cId="491803346" sldId="314"/>
        </pc:sldMkLst>
        <pc:spChg chg="mod">
          <ac:chgData name="Kristy Freney" userId="05558a5f-3628-4287-9b9f-4fe6fc128298" providerId="ADAL" clId="{AB50BA99-6C9A-42A8-B821-370EA2541951}" dt="2024-07-16T08:41:31.344" v="46" actId="20577"/>
          <ac:spMkLst>
            <pc:docMk/>
            <pc:sldMk cId="491803346" sldId="314"/>
            <ac:spMk id="4" creationId="{3F7ADCE7-41A6-4791-A91D-DA5E68C67AD9}"/>
          </ac:spMkLst>
        </pc:spChg>
      </pc:sldChg>
    </pc:docChg>
  </pc:docChgLst>
  <pc:docChgLst>
    <pc:chgData name="Kristy Freney" userId="05558a5f-3628-4287-9b9f-4fe6fc128298" providerId="ADAL" clId="{8DCAB414-2987-4250-9A36-480291B0F472}"/>
    <pc:docChg chg="undo custSel addSld delSld modSld modSection">
      <pc:chgData name="Kristy Freney" userId="05558a5f-3628-4287-9b9f-4fe6fc128298" providerId="ADAL" clId="{8DCAB414-2987-4250-9A36-480291B0F472}" dt="2024-06-11T00:51:27.887" v="56" actId="1076"/>
      <pc:docMkLst>
        <pc:docMk/>
      </pc:docMkLst>
      <pc:sldChg chg="modSp mod">
        <pc:chgData name="Kristy Freney" userId="05558a5f-3628-4287-9b9f-4fe6fc128298" providerId="ADAL" clId="{8DCAB414-2987-4250-9A36-480291B0F472}" dt="2024-06-06T05:12:00.952" v="0" actId="1076"/>
        <pc:sldMkLst>
          <pc:docMk/>
          <pc:sldMk cId="3334026764" sldId="306"/>
        </pc:sldMkLst>
        <pc:picChg chg="mod">
          <ac:chgData name="Kristy Freney" userId="05558a5f-3628-4287-9b9f-4fe6fc128298" providerId="ADAL" clId="{8DCAB414-2987-4250-9A36-480291B0F472}" dt="2024-06-06T05:12:00.952" v="0" actId="1076"/>
          <ac:picMkLst>
            <pc:docMk/>
            <pc:sldMk cId="3334026764" sldId="306"/>
            <ac:picMk id="15" creationId="{A0B349C5-9444-4C7A-93BA-A806D57CB6A2}"/>
          </ac:picMkLst>
        </pc:picChg>
      </pc:sldChg>
      <pc:sldChg chg="addCm modCm">
        <pc:chgData name="Kristy Freney" userId="05558a5f-3628-4287-9b9f-4fe6fc128298" providerId="ADAL" clId="{8DCAB414-2987-4250-9A36-480291B0F472}" dt="2024-06-07T05:24:37.624" v="5"/>
        <pc:sldMkLst>
          <pc:docMk/>
          <pc:sldMk cId="935551497" sldId="3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Kristy Freney" userId="05558a5f-3628-4287-9b9f-4fe6fc128298" providerId="ADAL" clId="{8DCAB414-2987-4250-9A36-480291B0F472}" dt="2024-06-07T05:24:37.624" v="5"/>
              <pc2:cmMkLst xmlns:pc2="http://schemas.microsoft.com/office/powerpoint/2019/9/main/command">
                <pc:docMk/>
                <pc:sldMk cId="935551497" sldId="312"/>
                <pc2:cmMk id="{69598AFD-ED6B-4A3A-81F0-A6097D9EA058}"/>
              </pc2:cmMkLst>
              <pc226:cmRplyChg chg="add">
                <pc226:chgData name="Kristy Freney" userId="05558a5f-3628-4287-9b9f-4fe6fc128298" providerId="ADAL" clId="{8DCAB414-2987-4250-9A36-480291B0F472}" dt="2024-06-07T05:24:37.624" v="5"/>
                <pc2:cmRplyMkLst xmlns:pc2="http://schemas.microsoft.com/office/powerpoint/2019/9/main/command">
                  <pc:docMk/>
                  <pc:sldMk cId="935551497" sldId="312"/>
                  <pc2:cmMk id="{69598AFD-ED6B-4A3A-81F0-A6097D9EA058}"/>
                  <pc2:cmRplyMk id="{A08502F5-557B-4534-94CD-680EC9946F22}"/>
                </pc2:cmRplyMkLst>
              </pc226:cmRplyChg>
            </pc226:cmChg>
          </p:ext>
        </pc:extLst>
      </pc:sldChg>
      <pc:sldChg chg="add del">
        <pc:chgData name="Kristy Freney" userId="05558a5f-3628-4287-9b9f-4fe6fc128298" providerId="ADAL" clId="{8DCAB414-2987-4250-9A36-480291B0F472}" dt="2024-06-07T05:23:25.708" v="3" actId="2696"/>
        <pc:sldMkLst>
          <pc:docMk/>
          <pc:sldMk cId="1260422640" sldId="315"/>
        </pc:sldMkLst>
      </pc:sldChg>
      <pc:sldChg chg="addSp delSp modSp new del mod setBg modClrScheme chgLayout">
        <pc:chgData name="Kristy Freney" userId="05558a5f-3628-4287-9b9f-4fe6fc128298" providerId="ADAL" clId="{8DCAB414-2987-4250-9A36-480291B0F472}" dt="2024-06-11T00:49:56.571" v="31" actId="47"/>
        <pc:sldMkLst>
          <pc:docMk/>
          <pc:sldMk cId="1319613521" sldId="315"/>
        </pc:sldMkLst>
        <pc:spChg chg="del mod ord">
          <ac:chgData name="Kristy Freney" userId="05558a5f-3628-4287-9b9f-4fe6fc128298" providerId="ADAL" clId="{8DCAB414-2987-4250-9A36-480291B0F472}" dt="2024-06-11T00:42:46.484" v="7" actId="700"/>
          <ac:spMkLst>
            <pc:docMk/>
            <pc:sldMk cId="1319613521" sldId="315"/>
            <ac:spMk id="2" creationId="{F1950519-D866-3985-2581-ED86A4F25118}"/>
          </ac:spMkLst>
        </pc:spChg>
        <pc:spChg chg="del mod ord">
          <ac:chgData name="Kristy Freney" userId="05558a5f-3628-4287-9b9f-4fe6fc128298" providerId="ADAL" clId="{8DCAB414-2987-4250-9A36-480291B0F472}" dt="2024-06-11T00:42:46.484" v="7" actId="700"/>
          <ac:spMkLst>
            <pc:docMk/>
            <pc:sldMk cId="1319613521" sldId="315"/>
            <ac:spMk id="3" creationId="{8D08B7A1-ED69-C91D-D4ED-2E3E69BCFA8D}"/>
          </ac:spMkLst>
        </pc:spChg>
        <pc:spChg chg="add del mod ord">
          <ac:chgData name="Kristy Freney" userId="05558a5f-3628-4287-9b9f-4fe6fc128298" providerId="ADAL" clId="{8DCAB414-2987-4250-9A36-480291B0F472}" dt="2024-06-11T00:42:51.308" v="8" actId="478"/>
          <ac:spMkLst>
            <pc:docMk/>
            <pc:sldMk cId="1319613521" sldId="315"/>
            <ac:spMk id="4" creationId="{44D033A9-DE0D-6342-9376-666711BB89D3}"/>
          </ac:spMkLst>
        </pc:spChg>
        <pc:spChg chg="add del mod ord">
          <ac:chgData name="Kristy Freney" userId="05558a5f-3628-4287-9b9f-4fe6fc128298" providerId="ADAL" clId="{8DCAB414-2987-4250-9A36-480291B0F472}" dt="2024-06-11T00:42:54.952" v="9" actId="478"/>
          <ac:spMkLst>
            <pc:docMk/>
            <pc:sldMk cId="1319613521" sldId="315"/>
            <ac:spMk id="5" creationId="{AF771999-5E96-0579-C0A5-99E1887362BC}"/>
          </ac:spMkLst>
        </pc:spChg>
        <pc:picChg chg="add del">
          <ac:chgData name="Kristy Freney" userId="05558a5f-3628-4287-9b9f-4fe6fc128298" providerId="ADAL" clId="{8DCAB414-2987-4250-9A36-480291B0F472}" dt="2024-06-11T00:45:40.111" v="11" actId="22"/>
          <ac:picMkLst>
            <pc:docMk/>
            <pc:sldMk cId="1319613521" sldId="315"/>
            <ac:picMk id="7" creationId="{E0049243-368F-B23D-4E84-92E4AF265274}"/>
          </ac:picMkLst>
        </pc:picChg>
      </pc:sldChg>
      <pc:sldChg chg="addSp modSp new mod setBg">
        <pc:chgData name="Kristy Freney" userId="05558a5f-3628-4287-9b9f-4fe6fc128298" providerId="ADAL" clId="{8DCAB414-2987-4250-9A36-480291B0F472}" dt="2024-06-11T00:51:27.887" v="56" actId="1076"/>
        <pc:sldMkLst>
          <pc:docMk/>
          <pc:sldMk cId="4028650" sldId="316"/>
        </pc:sldMkLst>
        <pc:spChg chg="add mod">
          <ac:chgData name="Kristy Freney" userId="05558a5f-3628-4287-9b9f-4fe6fc128298" providerId="ADAL" clId="{8DCAB414-2987-4250-9A36-480291B0F472}" dt="2024-06-11T00:50:10.711" v="35"/>
          <ac:spMkLst>
            <pc:docMk/>
            <pc:sldMk cId="4028650" sldId="316"/>
            <ac:spMk id="6" creationId="{BFE99BF2-DCC1-5668-5472-80D16E885D77}"/>
          </ac:spMkLst>
        </pc:spChg>
        <pc:spChg chg="add mod">
          <ac:chgData name="Kristy Freney" userId="05558a5f-3628-4287-9b9f-4fe6fc128298" providerId="ADAL" clId="{8DCAB414-2987-4250-9A36-480291B0F472}" dt="2024-06-11T00:50:10.711" v="35"/>
          <ac:spMkLst>
            <pc:docMk/>
            <pc:sldMk cId="4028650" sldId="316"/>
            <ac:spMk id="7" creationId="{CE2B6EED-5CA4-4087-2833-D416879333B9}"/>
          </ac:spMkLst>
        </pc:spChg>
        <pc:spChg chg="add mod">
          <ac:chgData name="Kristy Freney" userId="05558a5f-3628-4287-9b9f-4fe6fc128298" providerId="ADAL" clId="{8DCAB414-2987-4250-9A36-480291B0F472}" dt="2024-06-11T00:51:22.607" v="55" actId="1076"/>
          <ac:spMkLst>
            <pc:docMk/>
            <pc:sldMk cId="4028650" sldId="316"/>
            <ac:spMk id="9" creationId="{05172475-FF2A-9910-A1B1-945DF7E2C2DA}"/>
          </ac:spMkLst>
        </pc:spChg>
        <pc:spChg chg="add mod">
          <ac:chgData name="Kristy Freney" userId="05558a5f-3628-4287-9b9f-4fe6fc128298" providerId="ADAL" clId="{8DCAB414-2987-4250-9A36-480291B0F472}" dt="2024-06-11T00:51:22.607" v="55" actId="1076"/>
          <ac:spMkLst>
            <pc:docMk/>
            <pc:sldMk cId="4028650" sldId="316"/>
            <ac:spMk id="10" creationId="{50EE34AE-61C9-F16B-1469-6A4B2D8DB44A}"/>
          </ac:spMkLst>
        </pc:spChg>
        <pc:picChg chg="add mod">
          <ac:chgData name="Kristy Freney" userId="05558a5f-3628-4287-9b9f-4fe6fc128298" providerId="ADAL" clId="{8DCAB414-2987-4250-9A36-480291B0F472}" dt="2024-06-11T00:49:53.418" v="30" actId="14100"/>
          <ac:picMkLst>
            <pc:docMk/>
            <pc:sldMk cId="4028650" sldId="316"/>
            <ac:picMk id="3" creationId="{FFE91CC0-DDBE-0CB7-9FCD-AD81CFDB555A}"/>
          </ac:picMkLst>
        </pc:picChg>
        <pc:picChg chg="add mod">
          <ac:chgData name="Kristy Freney" userId="05558a5f-3628-4287-9b9f-4fe6fc128298" providerId="ADAL" clId="{8DCAB414-2987-4250-9A36-480291B0F472}" dt="2024-06-11T00:49:51.132" v="29" actId="1076"/>
          <ac:picMkLst>
            <pc:docMk/>
            <pc:sldMk cId="4028650" sldId="316"/>
            <ac:picMk id="5" creationId="{E76A04DF-EE39-6598-4DF2-F1CFF7D54BB0}"/>
          </ac:picMkLst>
        </pc:picChg>
        <pc:picChg chg="add mod">
          <ac:chgData name="Kristy Freney" userId="05558a5f-3628-4287-9b9f-4fe6fc128298" providerId="ADAL" clId="{8DCAB414-2987-4250-9A36-480291B0F472}" dt="2024-06-11T00:50:10.213" v="34" actId="1076"/>
          <ac:picMkLst>
            <pc:docMk/>
            <pc:sldMk cId="4028650" sldId="316"/>
            <ac:picMk id="8" creationId="{3B96D99B-5DF0-0310-DC3C-9EBEF577128E}"/>
          </ac:picMkLst>
        </pc:picChg>
        <pc:picChg chg="add mod modCrop">
          <ac:chgData name="Kristy Freney" userId="05558a5f-3628-4287-9b9f-4fe6fc128298" providerId="ADAL" clId="{8DCAB414-2987-4250-9A36-480291B0F472}" dt="2024-06-11T00:51:27.887" v="56" actId="1076"/>
          <ac:picMkLst>
            <pc:docMk/>
            <pc:sldMk cId="4028650" sldId="316"/>
            <ac:picMk id="11" creationId="{09AE7559-DCDE-8613-D311-57B56617FDF6}"/>
          </ac:picMkLst>
        </pc:picChg>
      </pc:sldChg>
    </pc:docChg>
  </pc:docChgLst>
  <pc:docChgLst>
    <pc:chgData name="Kristy Freney" userId="05558a5f-3628-4287-9b9f-4fe6fc128298" providerId="ADAL" clId="{D4F59FE6-B38E-4543-9BBF-2F8543E2085F}"/>
    <pc:docChg chg="modSld">
      <pc:chgData name="Kristy Freney" userId="05558a5f-3628-4287-9b9f-4fe6fc128298" providerId="ADAL" clId="{D4F59FE6-B38E-4543-9BBF-2F8543E2085F}" dt="2024-06-20T06:43:52.956" v="7" actId="403"/>
      <pc:docMkLst>
        <pc:docMk/>
      </pc:docMkLst>
      <pc:sldChg chg="modSp mod">
        <pc:chgData name="Kristy Freney" userId="05558a5f-3628-4287-9b9f-4fe6fc128298" providerId="ADAL" clId="{D4F59FE6-B38E-4543-9BBF-2F8543E2085F}" dt="2024-06-20T06:43:49.269" v="3" actId="403"/>
        <pc:sldMkLst>
          <pc:docMk/>
          <pc:sldMk cId="2740582341" sldId="313"/>
        </pc:sldMkLst>
        <pc:spChg chg="mod">
          <ac:chgData name="Kristy Freney" userId="05558a5f-3628-4287-9b9f-4fe6fc128298" providerId="ADAL" clId="{D4F59FE6-B38E-4543-9BBF-2F8543E2085F}" dt="2024-06-20T06:43:49.269" v="3" actId="403"/>
          <ac:spMkLst>
            <pc:docMk/>
            <pc:sldMk cId="2740582341" sldId="313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D4F59FE6-B38E-4543-9BBF-2F8543E2085F}" dt="2024-06-20T06:43:52.956" v="7" actId="403"/>
        <pc:sldMkLst>
          <pc:docMk/>
          <pc:sldMk cId="491803346" sldId="314"/>
        </pc:sldMkLst>
        <pc:spChg chg="mod">
          <ac:chgData name="Kristy Freney" userId="05558a5f-3628-4287-9b9f-4fe6fc128298" providerId="ADAL" clId="{D4F59FE6-B38E-4543-9BBF-2F8543E2085F}" dt="2024-06-20T06:43:52.956" v="7" actId="403"/>
          <ac:spMkLst>
            <pc:docMk/>
            <pc:sldMk cId="491803346" sldId="314"/>
            <ac:spMk id="5" creationId="{2BE73794-C855-4E82-B664-6C1F2B88A49A}"/>
          </ac:spMkLst>
        </pc:spChg>
      </pc:sldChg>
    </pc:docChg>
  </pc:docChgLst>
  <pc:docChgLst>
    <pc:chgData name="Emily Tucker" userId="S::emily.tucker@anglicare.org.au::59e57156-8dcf-4062-9805-2aba4a956330" providerId="AD" clId="Web-{BFE1CDFD-54F9-B76B-1FE9-EA52934D0BD4}"/>
    <pc:docChg chg="">
      <pc:chgData name="Emily Tucker" userId="S::emily.tucker@anglicare.org.au::59e57156-8dcf-4062-9805-2aba4a956330" providerId="AD" clId="Web-{BFE1CDFD-54F9-B76B-1FE9-EA52934D0BD4}" dt="2024-06-18T05:12:54.870" v="0"/>
      <pc:docMkLst>
        <pc:docMk/>
      </pc:docMkLst>
      <pc:sldChg chg="delCm">
        <pc:chgData name="Emily Tucker" userId="S::emily.tucker@anglicare.org.au::59e57156-8dcf-4062-9805-2aba4a956330" providerId="AD" clId="Web-{BFE1CDFD-54F9-B76B-1FE9-EA52934D0BD4}" dt="2024-06-18T05:12:54.870" v="0"/>
        <pc:sldMkLst>
          <pc:docMk/>
          <pc:sldMk cId="935551497" sldId="3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Emily Tucker" userId="S::emily.tucker@anglicare.org.au::59e57156-8dcf-4062-9805-2aba4a956330" providerId="AD" clId="Web-{BFE1CDFD-54F9-B76B-1FE9-EA52934D0BD4}" dt="2024-06-18T05:12:54.870" v="0"/>
              <pc2:cmMkLst xmlns:pc2="http://schemas.microsoft.com/office/powerpoint/2019/9/main/command">
                <pc:docMk/>
                <pc:sldMk cId="935551497" sldId="312"/>
                <pc2:cmMk id="{69598AFD-ED6B-4A3A-81F0-A6097D9EA058}"/>
              </pc2:cmMkLst>
            </pc226:cmChg>
          </p:ext>
        </pc:extLst>
      </pc:sldChg>
    </pc:docChg>
  </pc:docChgLst>
  <pc:docChgLst>
    <pc:chgData name="Emily Tucker" userId="59e57156-8dcf-4062-9805-2aba4a956330" providerId="ADAL" clId="{1E9E1DE4-BB69-4C15-8C77-10DBD850FF36}"/>
    <pc:docChg chg="undo custSel delSld modSld modSection">
      <pc:chgData name="Emily Tucker" userId="59e57156-8dcf-4062-9805-2aba4a956330" providerId="ADAL" clId="{1E9E1DE4-BB69-4C15-8C77-10DBD850FF36}" dt="2024-06-18T05:14:55.439" v="278" actId="20577"/>
      <pc:docMkLst>
        <pc:docMk/>
      </pc:docMkLst>
      <pc:sldChg chg="del">
        <pc:chgData name="Emily Tucker" userId="59e57156-8dcf-4062-9805-2aba4a956330" providerId="ADAL" clId="{1E9E1DE4-BB69-4C15-8C77-10DBD850FF36}" dt="2024-06-18T05:09:12.772" v="260" actId="2696"/>
        <pc:sldMkLst>
          <pc:docMk/>
          <pc:sldMk cId="1890592124" sldId="256"/>
        </pc:sldMkLst>
      </pc:sldChg>
      <pc:sldChg chg="modSp">
        <pc:chgData name="Emily Tucker" userId="59e57156-8dcf-4062-9805-2aba4a956330" providerId="ADAL" clId="{1E9E1DE4-BB69-4C15-8C77-10DBD850FF36}" dt="2024-06-11T01:32:45.618" v="253" actId="2711"/>
        <pc:sldMkLst>
          <pc:docMk/>
          <pc:sldMk cId="2974449038" sldId="295"/>
        </pc:sldMkLst>
        <pc:spChg chg="mod">
          <ac:chgData name="Emily Tucker" userId="59e57156-8dcf-4062-9805-2aba4a956330" providerId="ADAL" clId="{1E9E1DE4-BB69-4C15-8C77-10DBD850FF36}" dt="2024-06-11T01:32:45.618" v="253" actId="2711"/>
          <ac:spMkLst>
            <pc:docMk/>
            <pc:sldMk cId="2974449038" sldId="295"/>
            <ac:spMk id="2" creationId="{56911F0F-4258-4287-8FE0-190E03490435}"/>
          </ac:spMkLst>
        </pc:spChg>
      </pc:sldChg>
      <pc:sldChg chg="del">
        <pc:chgData name="Emily Tucker" userId="59e57156-8dcf-4062-9805-2aba4a956330" providerId="ADAL" clId="{1E9E1DE4-BB69-4C15-8C77-10DBD850FF36}" dt="2024-06-11T00:39:15.078" v="189" actId="2696"/>
        <pc:sldMkLst>
          <pc:docMk/>
          <pc:sldMk cId="900781083" sldId="299"/>
        </pc:sldMkLst>
      </pc:sldChg>
      <pc:sldChg chg="del">
        <pc:chgData name="Emily Tucker" userId="59e57156-8dcf-4062-9805-2aba4a956330" providerId="ADAL" clId="{1E9E1DE4-BB69-4C15-8C77-10DBD850FF36}" dt="2024-06-11T00:39:16.781" v="190" actId="2696"/>
        <pc:sldMkLst>
          <pc:docMk/>
          <pc:sldMk cId="1886284905" sldId="300"/>
        </pc:sldMkLst>
      </pc:sldChg>
      <pc:sldChg chg="del">
        <pc:chgData name="Emily Tucker" userId="59e57156-8dcf-4062-9805-2aba4a956330" providerId="ADAL" clId="{1E9E1DE4-BB69-4C15-8C77-10DBD850FF36}" dt="2024-06-11T00:39:17.559" v="191" actId="2696"/>
        <pc:sldMkLst>
          <pc:docMk/>
          <pc:sldMk cId="4152513604" sldId="301"/>
        </pc:sldMkLst>
      </pc:sldChg>
      <pc:sldChg chg="del">
        <pc:chgData name="Emily Tucker" userId="59e57156-8dcf-4062-9805-2aba4a956330" providerId="ADAL" clId="{1E9E1DE4-BB69-4C15-8C77-10DBD850FF36}" dt="2024-06-11T00:39:18.109" v="192" actId="2696"/>
        <pc:sldMkLst>
          <pc:docMk/>
          <pc:sldMk cId="2436222916" sldId="302"/>
        </pc:sldMkLst>
      </pc:sldChg>
      <pc:sldChg chg="del">
        <pc:chgData name="Emily Tucker" userId="59e57156-8dcf-4062-9805-2aba4a956330" providerId="ADAL" clId="{1E9E1DE4-BB69-4C15-8C77-10DBD850FF36}" dt="2024-06-11T00:39:18.740" v="193" actId="2696"/>
        <pc:sldMkLst>
          <pc:docMk/>
          <pc:sldMk cId="1188055406" sldId="303"/>
        </pc:sldMkLst>
      </pc:sldChg>
      <pc:sldChg chg="del">
        <pc:chgData name="Emily Tucker" userId="59e57156-8dcf-4062-9805-2aba4a956330" providerId="ADAL" clId="{1E9E1DE4-BB69-4C15-8C77-10DBD850FF36}" dt="2024-06-11T00:39:11.742" v="188" actId="2696"/>
        <pc:sldMkLst>
          <pc:docMk/>
          <pc:sldMk cId="392881245" sldId="304"/>
        </pc:sldMkLst>
      </pc:sldChg>
      <pc:sldChg chg="modSp modNotesTx">
        <pc:chgData name="Emily Tucker" userId="59e57156-8dcf-4062-9805-2aba4a956330" providerId="ADAL" clId="{1E9E1DE4-BB69-4C15-8C77-10DBD850FF36}" dt="2024-06-11T00:39:05.054" v="187" actId="20577"/>
        <pc:sldMkLst>
          <pc:docMk/>
          <pc:sldMk cId="36251036" sldId="305"/>
        </pc:sldMkLst>
        <pc:spChg chg="mod">
          <ac:chgData name="Emily Tucker" userId="59e57156-8dcf-4062-9805-2aba4a956330" providerId="ADAL" clId="{1E9E1DE4-BB69-4C15-8C77-10DBD850FF36}" dt="2024-06-04T01:27:55.997" v="15" actId="20577"/>
          <ac:spMkLst>
            <pc:docMk/>
            <pc:sldMk cId="36251036" sldId="305"/>
            <ac:spMk id="4" creationId="{9592BA78-7C53-4B42-A4F2-1239F8BA3F81}"/>
          </ac:spMkLst>
        </pc:spChg>
      </pc:sldChg>
      <pc:sldChg chg="modSp modNotesTx">
        <pc:chgData name="Emily Tucker" userId="59e57156-8dcf-4062-9805-2aba4a956330" providerId="ADAL" clId="{1E9E1DE4-BB69-4C15-8C77-10DBD850FF36}" dt="2024-06-18T05:14:55.439" v="278" actId="20577"/>
        <pc:sldMkLst>
          <pc:docMk/>
          <pc:sldMk cId="3334026764" sldId="306"/>
        </pc:sldMkLst>
        <pc:spChg chg="mod">
          <ac:chgData name="Emily Tucker" userId="59e57156-8dcf-4062-9805-2aba4a956330" providerId="ADAL" clId="{1E9E1DE4-BB69-4C15-8C77-10DBD850FF36}" dt="2024-06-11T01:34:15.046" v="255" actId="255"/>
          <ac:spMkLst>
            <pc:docMk/>
            <pc:sldMk cId="3334026764" sldId="306"/>
            <ac:spMk id="6" creationId="{2DCB05B3-CA41-47BA-9E5B-B31E4911D830}"/>
          </ac:spMkLst>
        </pc:spChg>
        <pc:picChg chg="mod">
          <ac:chgData name="Emily Tucker" userId="59e57156-8dcf-4062-9805-2aba4a956330" providerId="ADAL" clId="{1E9E1DE4-BB69-4C15-8C77-10DBD850FF36}" dt="2024-06-11T01:34:21.508" v="256" actId="1076"/>
          <ac:picMkLst>
            <pc:docMk/>
            <pc:sldMk cId="3334026764" sldId="306"/>
            <ac:picMk id="14" creationId="{5223FBD6-289A-4667-A026-15524941A04F}"/>
          </ac:picMkLst>
        </pc:picChg>
        <pc:picChg chg="mod">
          <ac:chgData name="Emily Tucker" userId="59e57156-8dcf-4062-9805-2aba4a956330" providerId="ADAL" clId="{1E9E1DE4-BB69-4C15-8C77-10DBD850FF36}" dt="2024-06-11T01:34:24.002" v="257" actId="1076"/>
          <ac:picMkLst>
            <pc:docMk/>
            <pc:sldMk cId="3334026764" sldId="306"/>
            <ac:picMk id="16" creationId="{11E2B8AC-0BF5-411F-B97D-13A88B47C5F3}"/>
          </ac:picMkLst>
        </pc:picChg>
        <pc:picChg chg="mod">
          <ac:chgData name="Emily Tucker" userId="59e57156-8dcf-4062-9805-2aba4a956330" providerId="ADAL" clId="{1E9E1DE4-BB69-4C15-8C77-10DBD850FF36}" dt="2024-06-11T01:34:26.458" v="258" actId="1076"/>
          <ac:picMkLst>
            <pc:docMk/>
            <pc:sldMk cId="3334026764" sldId="306"/>
            <ac:picMk id="17" creationId="{2E6034DE-C300-4547-9ABD-3C40B68AB629}"/>
          </ac:picMkLst>
        </pc:picChg>
        <pc:picChg chg="mod">
          <ac:chgData name="Emily Tucker" userId="59e57156-8dcf-4062-9805-2aba4a956330" providerId="ADAL" clId="{1E9E1DE4-BB69-4C15-8C77-10DBD850FF36}" dt="2024-06-11T01:34:28.319" v="259" actId="1076"/>
          <ac:picMkLst>
            <pc:docMk/>
            <pc:sldMk cId="3334026764" sldId="306"/>
            <ac:picMk id="18" creationId="{E32547C2-F5C3-41E6-B033-9491A0BA37BC}"/>
          </ac:picMkLst>
        </pc:picChg>
      </pc:sldChg>
      <pc:sldChg chg="modSp modAnim">
        <pc:chgData name="Emily Tucker" userId="59e57156-8dcf-4062-9805-2aba4a956330" providerId="ADAL" clId="{1E9E1DE4-BB69-4C15-8C77-10DBD850FF36}" dt="2024-06-18T05:09:36.978" v="262"/>
        <pc:sldMkLst>
          <pc:docMk/>
          <pc:sldMk cId="3483816882" sldId="307"/>
        </pc:sldMkLst>
        <pc:spChg chg="mod">
          <ac:chgData name="Emily Tucker" userId="59e57156-8dcf-4062-9805-2aba4a956330" providerId="ADAL" clId="{1E9E1DE4-BB69-4C15-8C77-10DBD850FF36}" dt="2024-06-11T01:30:29.047" v="220" actId="2711"/>
          <ac:spMkLst>
            <pc:docMk/>
            <pc:sldMk cId="3483816882" sldId="307"/>
            <ac:spMk id="2" creationId="{7D5D31C1-2F4C-41EE-BA7D-F3CFA8FC3281}"/>
          </ac:spMkLst>
        </pc:spChg>
      </pc:sldChg>
      <pc:sldChg chg="modSp modAnim">
        <pc:chgData name="Emily Tucker" userId="59e57156-8dcf-4062-9805-2aba4a956330" providerId="ADAL" clId="{1E9E1DE4-BB69-4C15-8C77-10DBD850FF36}" dt="2024-06-18T05:09:31.886" v="261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1T01:30:22.981" v="219" actId="2711"/>
          <ac:spMkLst>
            <pc:docMk/>
            <pc:sldMk cId="3938902254" sldId="308"/>
            <ac:spMk id="2" creationId="{7D5D31C1-2F4C-41EE-BA7D-F3CFA8FC3281}"/>
          </ac:spMkLst>
        </pc:spChg>
      </pc:sldChg>
      <pc:sldChg chg="addSp delSp modSp modAnim">
        <pc:chgData name="Emily Tucker" userId="59e57156-8dcf-4062-9805-2aba4a956330" providerId="ADAL" clId="{1E9E1DE4-BB69-4C15-8C77-10DBD850FF36}" dt="2024-06-18T05:10:22.519" v="267" actId="20577"/>
        <pc:sldMkLst>
          <pc:docMk/>
          <pc:sldMk cId="3552461304" sldId="309"/>
        </pc:sldMkLst>
        <pc:spChg chg="mod">
          <ac:chgData name="Emily Tucker" userId="59e57156-8dcf-4062-9805-2aba4a956330" providerId="ADAL" clId="{1E9E1DE4-BB69-4C15-8C77-10DBD850FF36}" dt="2024-06-11T01:30:34.526" v="221" actId="2711"/>
          <ac:spMkLst>
            <pc:docMk/>
            <pc:sldMk cId="3552461304" sldId="30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5:10:22.519" v="267" actId="20577"/>
          <ac:spMkLst>
            <pc:docMk/>
            <pc:sldMk cId="3552461304" sldId="30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5:10:17.722" v="265"/>
          <ac:spMkLst>
            <pc:docMk/>
            <pc:sldMk cId="3552461304" sldId="309"/>
            <ac:spMk id="6" creationId="{8158FD31-AA99-42C2-A7B1-29B8DFE064CD}"/>
          </ac:spMkLst>
        </pc:spChg>
        <pc:picChg chg="add mod">
          <ac:chgData name="Emily Tucker" userId="59e57156-8dcf-4062-9805-2aba4a956330" providerId="ADAL" clId="{1E9E1DE4-BB69-4C15-8C77-10DBD850FF36}" dt="2024-06-18T05:10:17.722" v="265"/>
          <ac:picMkLst>
            <pc:docMk/>
            <pc:sldMk cId="3552461304" sldId="309"/>
            <ac:picMk id="7" creationId="{27386EA1-3554-48C8-97A3-D39BBBF1F4C2}"/>
          </ac:picMkLst>
        </pc:picChg>
        <pc:picChg chg="del">
          <ac:chgData name="Emily Tucker" userId="59e57156-8dcf-4062-9805-2aba4a956330" providerId="ADAL" clId="{1E9E1DE4-BB69-4C15-8C77-10DBD850FF36}" dt="2024-06-18T05:09:49.320" v="264" actId="478"/>
          <ac:picMkLst>
            <pc:docMk/>
            <pc:sldMk cId="3552461304" sldId="309"/>
            <ac:picMk id="9" creationId="{6965F259-C9A6-4BC2-ABC4-1F24E32BFBB4}"/>
          </ac:picMkLst>
        </pc:picChg>
      </pc:sldChg>
      <pc:sldChg chg="addSp modSp modAnim">
        <pc:chgData name="Emily Tucker" userId="59e57156-8dcf-4062-9805-2aba4a956330" providerId="ADAL" clId="{1E9E1DE4-BB69-4C15-8C77-10DBD850FF36}" dt="2024-06-18T05:11:00.656" v="271" actId="20577"/>
        <pc:sldMkLst>
          <pc:docMk/>
          <pc:sldMk cId="2652013877" sldId="310"/>
        </pc:sldMkLst>
        <pc:spChg chg="mod">
          <ac:chgData name="Emily Tucker" userId="59e57156-8dcf-4062-9805-2aba4a956330" providerId="ADAL" clId="{1E9E1DE4-BB69-4C15-8C77-10DBD850FF36}" dt="2024-06-11T01:30:42.348" v="222" actId="2711"/>
          <ac:spMkLst>
            <pc:docMk/>
            <pc:sldMk cId="2652013877" sldId="310"/>
            <ac:spMk id="2" creationId="{7D5D31C1-2F4C-41EE-BA7D-F3CFA8FC3281}"/>
          </ac:spMkLst>
        </pc:spChg>
        <pc:spChg chg="add mod">
          <ac:chgData name="Emily Tucker" userId="59e57156-8dcf-4062-9805-2aba4a956330" providerId="ADAL" clId="{1E9E1DE4-BB69-4C15-8C77-10DBD850FF36}" dt="2024-06-11T00:40:20.275" v="213" actId="207"/>
          <ac:spMkLst>
            <pc:docMk/>
            <pc:sldMk cId="2652013877" sldId="310"/>
            <ac:spMk id="3" creationId="{D1B80D8D-1449-43A0-A69D-83685E25E4B1}"/>
          </ac:spMkLst>
        </pc:spChg>
        <pc:spChg chg="mod">
          <ac:chgData name="Emily Tucker" userId="59e57156-8dcf-4062-9805-2aba4a956330" providerId="ADAL" clId="{1E9E1DE4-BB69-4C15-8C77-10DBD850FF36}" dt="2024-06-18T05:11:00.656" v="271" actId="20577"/>
          <ac:spMkLst>
            <pc:docMk/>
            <pc:sldMk cId="2652013877" sldId="310"/>
            <ac:spMk id="4" creationId="{F59B9DFB-3D58-45DF-A2E5-6BB503C685FB}"/>
          </ac:spMkLst>
        </pc:spChg>
      </pc:sldChg>
      <pc:sldChg chg="modSp modAnim">
        <pc:chgData name="Emily Tucker" userId="59e57156-8dcf-4062-9805-2aba4a956330" providerId="ADAL" clId="{1E9E1DE4-BB69-4C15-8C77-10DBD850FF36}" dt="2024-06-18T05:11:06.279" v="273" actId="20577"/>
        <pc:sldMkLst>
          <pc:docMk/>
          <pc:sldMk cId="3640641896" sldId="311"/>
        </pc:sldMkLst>
        <pc:spChg chg="mod">
          <ac:chgData name="Emily Tucker" userId="59e57156-8dcf-4062-9805-2aba4a956330" providerId="ADAL" clId="{1E9E1DE4-BB69-4C15-8C77-10DBD850FF36}" dt="2024-06-11T01:30:56.089" v="223" actId="2711"/>
          <ac:spMkLst>
            <pc:docMk/>
            <pc:sldMk cId="3640641896" sldId="31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5:11:06.279" v="273" actId="20577"/>
          <ac:spMkLst>
            <pc:docMk/>
            <pc:sldMk cId="3640641896" sldId="311"/>
            <ac:spMk id="4" creationId="{F59B9DFB-3D58-45DF-A2E5-6BB503C685FB}"/>
          </ac:spMkLst>
        </pc:spChg>
      </pc:sldChg>
      <pc:sldChg chg="addSp delSp modSp">
        <pc:chgData name="Emily Tucker" userId="59e57156-8dcf-4062-9805-2aba4a956330" providerId="ADAL" clId="{1E9E1DE4-BB69-4C15-8C77-10DBD850FF36}" dt="2024-06-18T05:11:18.270" v="277" actId="1076"/>
        <pc:sldMkLst>
          <pc:docMk/>
          <pc:sldMk cId="935551497" sldId="312"/>
        </pc:sldMkLst>
        <pc:spChg chg="add mod">
          <ac:chgData name="Emily Tucker" userId="59e57156-8dcf-4062-9805-2aba4a956330" providerId="ADAL" clId="{1E9E1DE4-BB69-4C15-8C77-10DBD850FF36}" dt="2024-06-11T01:31:48.299" v="240" actId="1076"/>
          <ac:spMkLst>
            <pc:docMk/>
            <pc:sldMk cId="935551497" sldId="312"/>
            <ac:spMk id="15" creationId="{5257C032-6343-497E-9279-64BACD678462}"/>
          </ac:spMkLst>
        </pc:spChg>
        <pc:graphicFrameChg chg="mod modGraphic">
          <ac:chgData name="Emily Tucker" userId="59e57156-8dcf-4062-9805-2aba4a956330" providerId="ADAL" clId="{1E9E1DE4-BB69-4C15-8C77-10DBD850FF36}" dt="2024-06-11T01:31:26.339" v="229" actId="2711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add mod">
          <ac:chgData name="Emily Tucker" userId="59e57156-8dcf-4062-9805-2aba4a956330" providerId="ADAL" clId="{1E9E1DE4-BB69-4C15-8C77-10DBD850FF36}" dt="2024-06-18T05:11:18.270" v="277" actId="1076"/>
          <ac:picMkLst>
            <pc:docMk/>
            <pc:sldMk cId="935551497" sldId="312"/>
            <ac:picMk id="2" creationId="{9AC5D226-9CA6-4EB7-8F24-6035C6654EC2}"/>
          </ac:picMkLst>
        </pc:picChg>
        <pc:picChg chg="mod">
          <ac:chgData name="Emily Tucker" userId="59e57156-8dcf-4062-9805-2aba4a956330" providerId="ADAL" clId="{1E9E1DE4-BB69-4C15-8C77-10DBD850FF36}" dt="2024-06-11T01:31:36.012" v="237" actId="1038"/>
          <ac:picMkLst>
            <pc:docMk/>
            <pc:sldMk cId="935551497" sldId="312"/>
            <ac:picMk id="9" creationId="{A5B975FF-5198-472B-8F74-F447E5F16842}"/>
          </ac:picMkLst>
        </pc:picChg>
        <pc:picChg chg="del">
          <ac:chgData name="Emily Tucker" userId="59e57156-8dcf-4062-9805-2aba4a956330" providerId="ADAL" clId="{1E9E1DE4-BB69-4C15-8C77-10DBD850FF36}" dt="2024-06-18T05:11:10.503" v="274" actId="478"/>
          <ac:picMkLst>
            <pc:docMk/>
            <pc:sldMk cId="935551497" sldId="312"/>
            <ac:picMk id="10" creationId="{EC661364-D141-45CC-AD02-4B5C60CED678}"/>
          </ac:picMkLst>
        </pc:picChg>
        <pc:picChg chg="mod">
          <ac:chgData name="Emily Tucker" userId="59e57156-8dcf-4062-9805-2aba4a956330" providerId="ADAL" clId="{1E9E1DE4-BB69-4C15-8C77-10DBD850FF36}" dt="2024-06-11T01:31:32.068" v="233" actId="1038"/>
          <ac:picMkLst>
            <pc:docMk/>
            <pc:sldMk cId="935551497" sldId="312"/>
            <ac:picMk id="12" creationId="{E1AE3E20-2F35-4D6D-80FE-6D69A0BA7117}"/>
          </ac:picMkLst>
        </pc:picChg>
        <pc:cxnChg chg="mod">
          <ac:chgData name="Emily Tucker" userId="59e57156-8dcf-4062-9805-2aba4a956330" providerId="ADAL" clId="{1E9E1DE4-BB69-4C15-8C77-10DBD850FF36}" dt="2024-06-11T01:31:32.068" v="233" actId="1038"/>
          <ac:cxnSpMkLst>
            <pc:docMk/>
            <pc:sldMk cId="935551497" sldId="312"/>
            <ac:cxnSpMk id="22" creationId="{FF45283E-2BA2-4B63-9185-59A6E0EBDAD5}"/>
          </ac:cxnSpMkLst>
        </pc:cxnChg>
      </pc:sldChg>
      <pc:sldChg chg="modSp">
        <pc:chgData name="Emily Tucker" userId="59e57156-8dcf-4062-9805-2aba4a956330" providerId="ADAL" clId="{1E9E1DE4-BB69-4C15-8C77-10DBD850FF36}" dt="2024-06-11T01:32:00.594" v="242" actId="2711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1T01:32:00.594" v="242" actId="2711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1:31:54.859" v="241" actId="2711"/>
          <ac:spMkLst>
            <pc:docMk/>
            <pc:sldMk cId="2740582341" sldId="313"/>
            <ac:spMk id="5" creationId="{2BE73794-C855-4E82-B664-6C1F2B88A49A}"/>
          </ac:spMkLst>
        </pc:spChg>
      </pc:sldChg>
      <pc:sldChg chg="modSp">
        <pc:chgData name="Emily Tucker" userId="59e57156-8dcf-4062-9805-2aba4a956330" providerId="ADAL" clId="{1E9E1DE4-BB69-4C15-8C77-10DBD850FF36}" dt="2024-06-11T01:32:38.988" v="252" actId="1036"/>
        <pc:sldMkLst>
          <pc:docMk/>
          <pc:sldMk cId="491803346" sldId="314"/>
        </pc:sldMkLst>
        <pc:spChg chg="mod">
          <ac:chgData name="Emily Tucker" userId="59e57156-8dcf-4062-9805-2aba4a956330" providerId="ADAL" clId="{1E9E1DE4-BB69-4C15-8C77-10DBD850FF36}" dt="2024-06-11T01:32:30.747" v="246" actId="1076"/>
          <ac:spMkLst>
            <pc:docMk/>
            <pc:sldMk cId="491803346" sldId="314"/>
            <ac:spMk id="2" creationId="{F5C57051-9157-4B05-BCC9-8783729A4355}"/>
          </ac:spMkLst>
        </pc:spChg>
        <pc:spChg chg="mod">
          <ac:chgData name="Emily Tucker" userId="59e57156-8dcf-4062-9805-2aba4a956330" providerId="ADAL" clId="{1E9E1DE4-BB69-4C15-8C77-10DBD850FF36}" dt="2024-06-11T01:32:12.376" v="244" actId="2711"/>
          <ac:spMkLst>
            <pc:docMk/>
            <pc:sldMk cId="491803346" sldId="314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1T01:32:07.515" v="243" actId="2711"/>
          <ac:spMkLst>
            <pc:docMk/>
            <pc:sldMk cId="491803346" sldId="314"/>
            <ac:spMk id="5" creationId="{2BE73794-C855-4E82-B664-6C1F2B88A49A}"/>
          </ac:spMkLst>
        </pc:spChg>
        <pc:spChg chg="mod">
          <ac:chgData name="Emily Tucker" userId="59e57156-8dcf-4062-9805-2aba4a956330" providerId="ADAL" clId="{1E9E1DE4-BB69-4C15-8C77-10DBD850FF36}" dt="2024-06-11T01:32:33.788" v="247" actId="1076"/>
          <ac:spMkLst>
            <pc:docMk/>
            <pc:sldMk cId="491803346" sldId="314"/>
            <ac:spMk id="8" creationId="{79A14222-2A06-4265-B4FE-366FFC4E06D2}"/>
          </ac:spMkLst>
        </pc:spChg>
        <pc:spChg chg="mod">
          <ac:chgData name="Emily Tucker" userId="59e57156-8dcf-4062-9805-2aba4a956330" providerId="ADAL" clId="{1E9E1DE4-BB69-4C15-8C77-10DBD850FF36}" dt="2024-06-11T01:32:38.988" v="252" actId="1036"/>
          <ac:spMkLst>
            <pc:docMk/>
            <pc:sldMk cId="491803346" sldId="314"/>
            <ac:spMk id="9" creationId="{661604BF-FC04-48ED-81DD-A88E1635610A}"/>
          </ac:spMkLst>
        </pc:spChg>
      </pc:sldChg>
      <pc:sldChg chg="modSp">
        <pc:chgData name="Emily Tucker" userId="59e57156-8dcf-4062-9805-2aba4a956330" providerId="ADAL" clId="{1E9E1DE4-BB69-4C15-8C77-10DBD850FF36}" dt="2024-06-11T01:30:14.169" v="218" actId="2711"/>
        <pc:sldMkLst>
          <pc:docMk/>
          <pc:sldMk cId="4028650" sldId="316"/>
        </pc:sldMkLst>
        <pc:spChg chg="mod">
          <ac:chgData name="Emily Tucker" userId="59e57156-8dcf-4062-9805-2aba4a956330" providerId="ADAL" clId="{1E9E1DE4-BB69-4C15-8C77-10DBD850FF36}" dt="2024-06-11T01:30:09.850" v="217" actId="2711"/>
          <ac:spMkLst>
            <pc:docMk/>
            <pc:sldMk cId="4028650" sldId="316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1T01:30:14.169" v="218" actId="2711"/>
          <ac:spMkLst>
            <pc:docMk/>
            <pc:sldMk cId="4028650" sldId="316"/>
            <ac:spMk id="10" creationId="{50EE34AE-61C9-F16B-1469-6A4B2D8DB44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Leader, Jerusalem, Christians, wrong, jail, dead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8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8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2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</a:p>
        </p:txBody>
      </p:sp>
      <p:pic>
        <p:nvPicPr>
          <p:cNvPr id="11" name="Picture 10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09AE7559-DCDE-8613-D311-57B56617FDF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7" b="20539"/>
          <a:stretch/>
        </p:blipFill>
        <p:spPr>
          <a:xfrm>
            <a:off x="3859057" y="1600962"/>
            <a:ext cx="220944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7499756"/>
              </p:ext>
            </p:extLst>
          </p:nvPr>
        </p:nvGraphicFramePr>
        <p:xfrm>
          <a:off x="379413" y="838200"/>
          <a:ext cx="8385175" cy="359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035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1677035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1677035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1677035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  <a:gridCol w="1677035">
                  <a:extLst>
                    <a:ext uri="{9D8B030D-6E8A-4147-A177-3AD203B41FA5}">
                      <a16:colId xmlns:a16="http://schemas.microsoft.com/office/drawing/2014/main" val="208993712"/>
                    </a:ext>
                  </a:extLst>
                </a:gridCol>
              </a:tblGrid>
              <a:tr h="1797050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walking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Damascus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bright light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voice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hurting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797050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4DCDE-FE2E-4AB6-9920-57A5ED11DA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2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D947F-1275-4745-B634-BF16506BD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10</a:t>
            </a:fld>
            <a:endParaRPr lang="en-AU" dirty="0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54408DD4-4F2F-4040-9754-894FBFAEE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358" y="2794000"/>
            <a:ext cx="998484" cy="151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B975FF-5198-472B-8F74-F447E5F16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415" y="3054246"/>
            <a:ext cx="1259009" cy="1073253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8696B54E-79E7-4937-98EA-4C52F1CAD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2988190"/>
            <a:ext cx="1246102" cy="1205364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E1AE3E20-2F35-4D6D-80FE-6D69A0BA7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2885" y="3228138"/>
            <a:ext cx="1345351" cy="72546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716FDF6-89D1-4552-93C1-52B407B22B78}"/>
              </a:ext>
            </a:extLst>
          </p:cNvPr>
          <p:cNvCxnSpPr>
            <a:endCxn id="8" idx="0"/>
          </p:cNvCxnSpPr>
          <p:nvPr/>
        </p:nvCxnSpPr>
        <p:spPr>
          <a:xfrm>
            <a:off x="1231900" y="1231900"/>
            <a:ext cx="4999700" cy="15621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126B9E6-7382-494A-9639-B03650732919}"/>
              </a:ext>
            </a:extLst>
          </p:cNvPr>
          <p:cNvCxnSpPr/>
          <p:nvPr/>
        </p:nvCxnSpPr>
        <p:spPr>
          <a:xfrm>
            <a:off x="2967081" y="1222323"/>
            <a:ext cx="1604918" cy="18319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D5BDC4-4844-48F4-9BF3-C3F650B70814}"/>
              </a:ext>
            </a:extLst>
          </p:cNvPr>
          <p:cNvCxnSpPr/>
          <p:nvPr/>
        </p:nvCxnSpPr>
        <p:spPr>
          <a:xfrm flipH="1">
            <a:off x="1279244" y="1231900"/>
            <a:ext cx="3358476" cy="16486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199420B-E5B5-4134-BBA2-1DF5D4CB081C}"/>
              </a:ext>
            </a:extLst>
          </p:cNvPr>
          <p:cNvCxnSpPr>
            <a:endCxn id="11" idx="0"/>
          </p:cNvCxnSpPr>
          <p:nvPr/>
        </p:nvCxnSpPr>
        <p:spPr>
          <a:xfrm>
            <a:off x="6318098" y="1189894"/>
            <a:ext cx="1620153" cy="17982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45283E-2BA2-4B63-9185-59A6E0EBDAD5}"/>
              </a:ext>
            </a:extLst>
          </p:cNvPr>
          <p:cNvCxnSpPr>
            <a:endCxn id="12" idx="0"/>
          </p:cNvCxnSpPr>
          <p:nvPr/>
        </p:nvCxnSpPr>
        <p:spPr>
          <a:xfrm flipH="1">
            <a:off x="3005561" y="1222323"/>
            <a:ext cx="4989140" cy="20058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257C032-6343-497E-9279-64BACD678462}"/>
              </a:ext>
            </a:extLst>
          </p:cNvPr>
          <p:cNvSpPr/>
          <p:nvPr/>
        </p:nvSpPr>
        <p:spPr>
          <a:xfrm>
            <a:off x="8481116" y="2807104"/>
            <a:ext cx="369970" cy="362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C5D226-9CA6-4EB7-8F24-6035C6654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022" y="3020770"/>
            <a:ext cx="1075448" cy="1073253"/>
          </a:xfrm>
          <a:prstGeom prst="rect">
            <a:avLst/>
          </a:prstGeo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3F7ADCE7-41A6-4791-A91D-DA5E68C67AD9}"/>
              </a:ext>
            </a:extLst>
          </p:cNvPr>
          <p:cNvSpPr>
            <a:spLocks noGrp="1"/>
          </p:cNvSpPr>
          <p:nvPr/>
        </p:nvSpPr>
        <p:spPr>
          <a:xfrm>
            <a:off x="2451962" y="2489597"/>
            <a:ext cx="4240075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58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AA4A94C3-DCF8-44C4-AA5A-F00AAA5773E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" t="-426" b="17938"/>
          <a:stretch/>
        </p:blipFill>
        <p:spPr>
          <a:xfrm>
            <a:off x="4781550" y="-19050"/>
            <a:ext cx="4019550" cy="51625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Saul was walking to Damascus.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There was a bright light.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A voice said, ‘Saul, why are you hurting me?’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7ADCE7-41A6-4791-A91D-DA5E68C67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2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  <a:endParaRPr lang="en-AU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</a:p>
        </p:txBody>
      </p:sp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erson with a beard and a robe&#10;&#10;Description automatically generated">
            <a:extLst>
              <a:ext uri="{FF2B5EF4-FFF2-40B4-BE49-F238E27FC236}">
                <a16:creationId xmlns:a16="http://schemas.microsoft.com/office/drawing/2014/main" id="{AA4A94C3-DCF8-44C4-AA5A-F00AAA5773E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" t="-426" b="17938"/>
          <a:stretch/>
        </p:blipFill>
        <p:spPr>
          <a:xfrm>
            <a:off x="4781550" y="-19050"/>
            <a:ext cx="4019550" cy="51625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Where was Saul walking to?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There was a bad storm.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Saul heard a voice.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7ADCE7-41A6-4791-A91D-DA5E68C67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2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  <a:endParaRPr lang="en-AU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9:3-4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57051-9157-4B05-BCC9-8783729A4355}"/>
              </a:ext>
            </a:extLst>
          </p:cNvPr>
          <p:cNvSpPr txBox="1"/>
          <p:nvPr/>
        </p:nvSpPr>
        <p:spPr>
          <a:xfrm>
            <a:off x="4110001" y="1363003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Damascus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A14222-2A06-4265-B4FE-366FFC4E06D2}"/>
              </a:ext>
            </a:extLst>
          </p:cNvPr>
          <p:cNvSpPr txBox="1"/>
          <p:nvPr/>
        </p:nvSpPr>
        <p:spPr>
          <a:xfrm>
            <a:off x="3540901" y="1905400"/>
            <a:ext cx="603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1604BF-FC04-48ED-81DD-A88E1635610A}"/>
              </a:ext>
            </a:extLst>
          </p:cNvPr>
          <p:cNvSpPr txBox="1"/>
          <p:nvPr/>
        </p:nvSpPr>
        <p:spPr>
          <a:xfrm>
            <a:off x="2960603" y="2477485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49180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EE908-1410-4976-9CB2-8228877C25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"/>
          <a:stretch/>
        </p:blipFill>
        <p:spPr>
          <a:xfrm>
            <a:off x="2440722" y="170480"/>
            <a:ext cx="4262555" cy="463704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761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92BA78-7C53-4B42-A4F2-1239F8BA3F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symbols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E0823-9A2B-4A92-A143-2CB8CE6063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3</a:t>
            </a:fld>
            <a:endParaRPr lang="en-AU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851EC66-4DC9-47F1-BACD-44755112B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7633" y="294354"/>
            <a:ext cx="2137249" cy="1985468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0916659-787F-4714-9CD1-6BCEBD021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258" y="188674"/>
            <a:ext cx="1901386" cy="2069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856583-537B-4BAC-9673-8615B7D69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2152" y="811089"/>
            <a:ext cx="1979695" cy="1061710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7D8C52E-FB54-4A65-B4C6-5CAA15AE55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4468" y="2509334"/>
            <a:ext cx="2003580" cy="1932915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957F785A-AF1A-4356-8780-07D11964A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7530" y="2633166"/>
            <a:ext cx="2008940" cy="1821873"/>
          </a:xfrm>
          <a:prstGeom prst="rect">
            <a:avLst/>
          </a:prstGeom>
        </p:spPr>
      </p:pic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A158322D-F5B9-4F4E-8E33-0A3B190353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5952" y="2509334"/>
            <a:ext cx="2008940" cy="206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49752-B9D5-41A0-B550-02A355D6CB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1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3147-199E-422D-84C1-7612F9F35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6D2D6F4-BB59-4B99-842F-A0E20556C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3" y="583430"/>
            <a:ext cx="3476536" cy="4013284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CB05B3-CA41-47BA-9E5B-B31E4911D83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947291" y="951875"/>
            <a:ext cx="4983126" cy="3677410"/>
          </a:xfrm>
        </p:spPr>
        <p:txBody>
          <a:bodyPr/>
          <a:lstStyle/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He wanted them dead.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5451891-B264-4F19-8660-B4F0BD66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802" y="583430"/>
            <a:ext cx="735139" cy="682932"/>
          </a:xfrm>
          <a:prstGeom prst="rect">
            <a:avLst/>
          </a:prstGeom>
        </p:spPr>
      </p:pic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5223FBD6-289A-4667-A026-15524941A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099" y="1946679"/>
            <a:ext cx="654011" cy="711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B349C5-9444-4C7A-93BA-A806D57CB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7993" y="919513"/>
            <a:ext cx="680946" cy="365191"/>
          </a:xfrm>
          <a:prstGeom prst="rect">
            <a:avLst/>
          </a:prstGeom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11E2B8AC-0BF5-411F-B97D-13A88B47C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1078" y="1993672"/>
            <a:ext cx="689161" cy="664855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2E6034DE-C300-4547-9ABD-3C40B68AB6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7848" y="3373169"/>
            <a:ext cx="691006" cy="626661"/>
          </a:xfrm>
          <a:prstGeom prst="rect">
            <a:avLst/>
          </a:prstGeom>
        </p:spPr>
      </p:pic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E32547C2-F5C3-41E6-B033-9491A0BA3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8439" y="3287982"/>
            <a:ext cx="691005" cy="7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2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walking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1F01BD5-D925-435A-8297-B604F0BDB4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458" y="952500"/>
            <a:ext cx="2429084" cy="36766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2.1 - walking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100995"/>
            <a:ext cx="8384669" cy="472383"/>
          </a:xfrm>
        </p:spPr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Damascus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Map - Damascus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6</a:t>
            </a:fld>
            <a:endParaRPr lang="en-AU" dirty="0"/>
          </a:p>
        </p:txBody>
      </p:sp>
      <p:pic>
        <p:nvPicPr>
          <p:cNvPr id="11" name="Content Placeholder 10" descr="A map of the mediterranean sea&#10;&#10;Description automatically generated">
            <a:extLst>
              <a:ext uri="{FF2B5EF4-FFF2-40B4-BE49-F238E27FC236}">
                <a16:creationId xmlns:a16="http://schemas.microsoft.com/office/drawing/2014/main" id="{2834CEFA-E3CB-4EB3-9037-7205CB8C3A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1" t="15717" r="10435" b="20898"/>
          <a:stretch/>
        </p:blipFill>
        <p:spPr>
          <a:xfrm>
            <a:off x="2723129" y="605946"/>
            <a:ext cx="3697742" cy="4175604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18769D-DDB6-4E28-B812-D9457FF0D0E4}"/>
              </a:ext>
            </a:extLst>
          </p:cNvPr>
          <p:cNvCxnSpPr/>
          <p:nvPr/>
        </p:nvCxnSpPr>
        <p:spPr>
          <a:xfrm flipH="1">
            <a:off x="5461000" y="1949450"/>
            <a:ext cx="1346200" cy="4826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816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bright light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2.2 – bright light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7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386EA1-3554-48C8-97A3-D39BBBF1F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9916" y="952500"/>
            <a:ext cx="3684168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61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voice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2.3 - voice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8</a:t>
            </a:fld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4D1081D-629F-4444-A9F2-100414B404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1545" y="952500"/>
            <a:ext cx="3800910" cy="36766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B80D8D-1449-43A0-A69D-83685E25E4B1}"/>
              </a:ext>
            </a:extLst>
          </p:cNvPr>
          <p:cNvSpPr/>
          <p:nvPr/>
        </p:nvSpPr>
        <p:spPr>
          <a:xfrm>
            <a:off x="6002931" y="649154"/>
            <a:ext cx="970242" cy="9353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01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hurting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2.4 - hurting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9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BF35D8-41ED-4E63-8511-2FB3FBECDF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900" y="952500"/>
            <a:ext cx="6818201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41896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326F9B-F94D-44B8-AD06-A4229FEB4B13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fbf10d3b-1557-4e46-b9de-1fa037741ac2"/>
    <ds:schemaRef ds:uri="http://www.w3.org/XML/1998/namespace"/>
    <ds:schemaRef ds:uri="http://purl.org/dc/elements/1.1/"/>
    <ds:schemaRef ds:uri="http://purl.org/dc/dcmitype/"/>
    <ds:schemaRef ds:uri="http://purl.org/dc/terms/"/>
    <ds:schemaRef ds:uri="6d033d2d-a2ec-4863-a640-25542dbeac72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11534</TotalTime>
  <Words>199</Words>
  <Application>Microsoft Office PowerPoint</Application>
  <PresentationFormat>On-screen Show (16:9)</PresentationFormat>
  <Paragraphs>66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walking</vt:lpstr>
      <vt:lpstr>Damascus</vt:lpstr>
      <vt:lpstr>bright light</vt:lpstr>
      <vt:lpstr>voice</vt:lpstr>
      <vt:lpstr>hurting</vt:lpstr>
      <vt:lpstr>PowerPoint Presentation</vt:lpstr>
      <vt:lpstr>Acts 9:3-4</vt:lpstr>
      <vt:lpstr>Acts 9:3-4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4</cp:revision>
  <dcterms:created xsi:type="dcterms:W3CDTF">2024-06-03T06:14:29Z</dcterms:created>
  <dcterms:modified xsi:type="dcterms:W3CDTF">2024-07-16T08:42:03Z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