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e3e70e04db2242a5" Type="http://schemas.microsoft.com/office/2006/relationships/ui/extensibility" Target="customUI/customUI.xml"/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320" r:id="rId5"/>
    <p:sldId id="321" r:id="rId6"/>
    <p:sldId id="324" r:id="rId7"/>
    <p:sldId id="318" r:id="rId8"/>
    <p:sldId id="328" r:id="rId9"/>
    <p:sldId id="316" r:id="rId10"/>
    <p:sldId id="319" r:id="rId11"/>
    <p:sldId id="322" r:id="rId12"/>
    <p:sldId id="323" r:id="rId13"/>
    <p:sldId id="325" r:id="rId14"/>
    <p:sldId id="326" r:id="rId15"/>
    <p:sldId id="327" r:id="rId16"/>
    <p:sldId id="295" r:id="rId1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F01785D6-0315-4F4C-A27B-D7AE7B65134A}">
          <p14:sldIdLst/>
        </p14:section>
        <p14:section name="Presentation" id="{84A8D511-D2CF-4455-B64D-640D95EFA37E}">
          <p14:sldIdLst>
            <p14:sldId id="320"/>
            <p14:sldId id="321"/>
            <p14:sldId id="324"/>
            <p14:sldId id="318"/>
            <p14:sldId id="328"/>
            <p14:sldId id="316"/>
            <p14:sldId id="319"/>
            <p14:sldId id="322"/>
            <p14:sldId id="323"/>
            <p14:sldId id="325"/>
            <p14:sldId id="326"/>
            <p14:sldId id="327"/>
            <p14:sldId id="29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8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BB7125-1257-4250-A6BE-A29645D646A4}" v="3" dt="2024-07-16T08:56:05.0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662" autoAdjust="0"/>
  </p:normalViewPr>
  <p:slideViewPr>
    <p:cSldViewPr snapToGrid="0">
      <p:cViewPr varScale="1">
        <p:scale>
          <a:sx n="124" d="100"/>
          <a:sy n="124" d="100"/>
        </p:scale>
        <p:origin x="11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Tucker" userId="59e57156-8dcf-4062-9805-2aba4a956330" providerId="ADAL" clId="{1E9E1DE4-BB69-4C15-8C77-10DBD850FF36}"/>
    <pc:docChg chg="custSel addSld delSld modSld modSection">
      <pc:chgData name="Emily Tucker" userId="59e57156-8dcf-4062-9805-2aba4a956330" providerId="ADAL" clId="{1E9E1DE4-BB69-4C15-8C77-10DBD850FF36}" dt="2024-06-18T04:21:47.466" v="204" actId="255"/>
      <pc:docMkLst>
        <pc:docMk/>
      </pc:docMkLst>
      <pc:sldChg chg="modSp">
        <pc:chgData name="Emily Tucker" userId="59e57156-8dcf-4062-9805-2aba4a956330" providerId="ADAL" clId="{1E9E1DE4-BB69-4C15-8C77-10DBD850FF36}" dt="2024-06-18T04:21:47.466" v="204" actId="255"/>
        <pc:sldMkLst>
          <pc:docMk/>
          <pc:sldMk cId="3334026764" sldId="306"/>
        </pc:sldMkLst>
        <pc:spChg chg="mod">
          <ac:chgData name="Emily Tucker" userId="59e57156-8dcf-4062-9805-2aba4a956330" providerId="ADAL" clId="{1E9E1DE4-BB69-4C15-8C77-10DBD850FF36}" dt="2024-06-18T04:21:47.466" v="204" actId="255"/>
          <ac:spMkLst>
            <pc:docMk/>
            <pc:sldMk cId="3334026764" sldId="306"/>
            <ac:spMk id="6" creationId="{2DCB05B3-CA41-47BA-9E5B-B31E4911D830}"/>
          </ac:spMkLst>
        </pc:spChg>
      </pc:sldChg>
      <pc:sldChg chg="del">
        <pc:chgData name="Emily Tucker" userId="59e57156-8dcf-4062-9805-2aba4a956330" providerId="ADAL" clId="{1E9E1DE4-BB69-4C15-8C77-10DBD850FF36}" dt="2024-06-18T04:21:15.065" v="199" actId="2696"/>
        <pc:sldMkLst>
          <pc:docMk/>
          <pc:sldMk cId="3483816882" sldId="307"/>
        </pc:sldMkLst>
      </pc:sldChg>
      <pc:sldChg chg="del">
        <pc:chgData name="Emily Tucker" userId="59e57156-8dcf-4062-9805-2aba4a956330" providerId="ADAL" clId="{1E9E1DE4-BB69-4C15-8C77-10DBD850FF36}" dt="2024-06-18T04:21:16.278" v="200" actId="2696"/>
        <pc:sldMkLst>
          <pc:docMk/>
          <pc:sldMk cId="3938902254" sldId="308"/>
        </pc:sldMkLst>
      </pc:sldChg>
      <pc:sldChg chg="del">
        <pc:chgData name="Emily Tucker" userId="59e57156-8dcf-4062-9805-2aba4a956330" providerId="ADAL" clId="{1E9E1DE4-BB69-4C15-8C77-10DBD850FF36}" dt="2024-06-18T04:21:11.734" v="198" actId="2696"/>
        <pc:sldMkLst>
          <pc:docMk/>
          <pc:sldMk cId="3640641896" sldId="311"/>
        </pc:sldMkLst>
      </pc:sldChg>
      <pc:sldChg chg="del">
        <pc:chgData name="Emily Tucker" userId="59e57156-8dcf-4062-9805-2aba4a956330" providerId="ADAL" clId="{1E9E1DE4-BB69-4C15-8C77-10DBD850FF36}" dt="2024-06-18T04:21:17.186" v="201" actId="2696"/>
        <pc:sldMkLst>
          <pc:docMk/>
          <pc:sldMk cId="935551497" sldId="312"/>
        </pc:sldMkLst>
      </pc:sldChg>
      <pc:sldChg chg="del">
        <pc:chgData name="Emily Tucker" userId="59e57156-8dcf-4062-9805-2aba4a956330" providerId="ADAL" clId="{1E9E1DE4-BB69-4C15-8C77-10DBD850FF36}" dt="2024-06-18T04:21:18.057" v="202" actId="2696"/>
        <pc:sldMkLst>
          <pc:docMk/>
          <pc:sldMk cId="2740582341" sldId="313"/>
        </pc:sldMkLst>
      </pc:sldChg>
      <pc:sldChg chg="del">
        <pc:chgData name="Emily Tucker" userId="59e57156-8dcf-4062-9805-2aba4a956330" providerId="ADAL" clId="{1E9E1DE4-BB69-4C15-8C77-10DBD850FF36}" dt="2024-06-18T04:21:20.658" v="203" actId="2696"/>
        <pc:sldMkLst>
          <pc:docMk/>
          <pc:sldMk cId="3188288417" sldId="317"/>
        </pc:sldMkLst>
      </pc:sldChg>
      <pc:sldChg chg="addSp delSp modSp modNotesTx">
        <pc:chgData name="Emily Tucker" userId="59e57156-8dcf-4062-9805-2aba4a956330" providerId="ADAL" clId="{1E9E1DE4-BB69-4C15-8C77-10DBD850FF36}" dt="2024-06-18T04:16:59.214" v="116" actId="20577"/>
        <pc:sldMkLst>
          <pc:docMk/>
          <pc:sldMk cId="1306362219" sldId="318"/>
        </pc:sldMkLst>
        <pc:spChg chg="mod">
          <ac:chgData name="Emily Tucker" userId="59e57156-8dcf-4062-9805-2aba4a956330" providerId="ADAL" clId="{1E9E1DE4-BB69-4C15-8C77-10DBD850FF36}" dt="2024-06-18T04:14:03.579" v="66" actId="1076"/>
          <ac:spMkLst>
            <pc:docMk/>
            <pc:sldMk cId="1306362219" sldId="318"/>
            <ac:spMk id="36" creationId="{9EDD9443-3D48-42AD-BF8D-E8B20591DD26}"/>
          </ac:spMkLst>
        </pc:spChg>
        <pc:spChg chg="add del mod">
          <ac:chgData name="Emily Tucker" userId="59e57156-8dcf-4062-9805-2aba4a956330" providerId="ADAL" clId="{1E9E1DE4-BB69-4C15-8C77-10DBD850FF36}" dt="2024-06-18T04:15:48.684" v="69" actId="478"/>
          <ac:spMkLst>
            <pc:docMk/>
            <pc:sldMk cId="1306362219" sldId="318"/>
            <ac:spMk id="46" creationId="{47EC527A-943B-40B8-ABC0-2404358B8E04}"/>
          </ac:spMkLst>
        </pc:spChg>
        <pc:picChg chg="mod">
          <ac:chgData name="Emily Tucker" userId="59e57156-8dcf-4062-9805-2aba4a956330" providerId="ADAL" clId="{1E9E1DE4-BB69-4C15-8C77-10DBD850FF36}" dt="2024-06-18T04:14:03.579" v="66" actId="1076"/>
          <ac:picMkLst>
            <pc:docMk/>
            <pc:sldMk cId="1306362219" sldId="318"/>
            <ac:picMk id="34" creationId="{2516C8E4-2F6E-41B2-AEB6-070B5EE60FC7}"/>
          </ac:picMkLst>
        </pc:picChg>
        <pc:picChg chg="del">
          <ac:chgData name="Emily Tucker" userId="59e57156-8dcf-4062-9805-2aba4a956330" providerId="ADAL" clId="{1E9E1DE4-BB69-4C15-8C77-10DBD850FF36}" dt="2024-06-18T04:15:20.300" v="68" actId="478"/>
          <ac:picMkLst>
            <pc:docMk/>
            <pc:sldMk cId="1306362219" sldId="318"/>
            <ac:picMk id="40" creationId="{F391128D-C0ED-472F-86AE-05335158B425}"/>
          </ac:picMkLst>
        </pc:picChg>
        <pc:picChg chg="del">
          <ac:chgData name="Emily Tucker" userId="59e57156-8dcf-4062-9805-2aba4a956330" providerId="ADAL" clId="{1E9E1DE4-BB69-4C15-8C77-10DBD850FF36}" dt="2024-06-18T04:15:49.316" v="70" actId="478"/>
          <ac:picMkLst>
            <pc:docMk/>
            <pc:sldMk cId="1306362219" sldId="318"/>
            <ac:picMk id="41" creationId="{1E1CFBED-53FF-43B7-A9B3-7071389F4FB5}"/>
          </ac:picMkLst>
        </pc:picChg>
        <pc:picChg chg="del">
          <ac:chgData name="Emily Tucker" userId="59e57156-8dcf-4062-9805-2aba4a956330" providerId="ADAL" clId="{1E9E1DE4-BB69-4C15-8C77-10DBD850FF36}" dt="2024-06-18T04:15:49.884" v="71" actId="478"/>
          <ac:picMkLst>
            <pc:docMk/>
            <pc:sldMk cId="1306362219" sldId="318"/>
            <ac:picMk id="42" creationId="{25D49ED0-7C94-473D-8D38-69AE2346D33C}"/>
          </ac:picMkLst>
        </pc:picChg>
        <pc:picChg chg="mod">
          <ac:chgData name="Emily Tucker" userId="59e57156-8dcf-4062-9805-2aba4a956330" providerId="ADAL" clId="{1E9E1DE4-BB69-4C15-8C77-10DBD850FF36}" dt="2024-06-18T04:16:43.310" v="85" actId="1076"/>
          <ac:picMkLst>
            <pc:docMk/>
            <pc:sldMk cId="1306362219" sldId="318"/>
            <ac:picMk id="43" creationId="{4C3D164C-6938-4BB0-ACF5-E96F71AC8047}"/>
          </ac:picMkLst>
        </pc:picChg>
        <pc:picChg chg="mod">
          <ac:chgData name="Emily Tucker" userId="59e57156-8dcf-4062-9805-2aba4a956330" providerId="ADAL" clId="{1E9E1DE4-BB69-4C15-8C77-10DBD850FF36}" dt="2024-06-18T04:14:07.488" v="67" actId="1076"/>
          <ac:picMkLst>
            <pc:docMk/>
            <pc:sldMk cId="1306362219" sldId="318"/>
            <ac:picMk id="44" creationId="{C8E3084D-2DF1-41F1-A097-F06C29E4E538}"/>
          </ac:picMkLst>
        </pc:picChg>
        <pc:picChg chg="add mod">
          <ac:chgData name="Emily Tucker" userId="59e57156-8dcf-4062-9805-2aba4a956330" providerId="ADAL" clId="{1E9E1DE4-BB69-4C15-8C77-10DBD850FF36}" dt="2024-06-18T04:16:40.302" v="83" actId="1076"/>
          <ac:picMkLst>
            <pc:docMk/>
            <pc:sldMk cId="1306362219" sldId="318"/>
            <ac:picMk id="47" creationId="{5023F3D1-9258-4B82-833F-C68B58F975EA}"/>
          </ac:picMkLst>
        </pc:picChg>
        <pc:picChg chg="add mod">
          <ac:chgData name="Emily Tucker" userId="59e57156-8dcf-4062-9805-2aba4a956330" providerId="ADAL" clId="{1E9E1DE4-BB69-4C15-8C77-10DBD850FF36}" dt="2024-06-18T04:16:42.254" v="84" actId="1076"/>
          <ac:picMkLst>
            <pc:docMk/>
            <pc:sldMk cId="1306362219" sldId="318"/>
            <ac:picMk id="48" creationId="{5C6229E4-5843-433F-A9A0-EA71022228EA}"/>
          </ac:picMkLst>
        </pc:picChg>
        <pc:picChg chg="add mod">
          <ac:chgData name="Emily Tucker" userId="59e57156-8dcf-4062-9805-2aba4a956330" providerId="ADAL" clId="{1E9E1DE4-BB69-4C15-8C77-10DBD850FF36}" dt="2024-06-18T04:16:44.598" v="86" actId="1076"/>
          <ac:picMkLst>
            <pc:docMk/>
            <pc:sldMk cId="1306362219" sldId="318"/>
            <ac:picMk id="49" creationId="{623E35F4-9094-4A21-A118-CB5C088ECE45}"/>
          </ac:picMkLst>
        </pc:picChg>
      </pc:sldChg>
      <pc:sldChg chg="addSp delSp modSp">
        <pc:chgData name="Emily Tucker" userId="59e57156-8dcf-4062-9805-2aba4a956330" providerId="ADAL" clId="{1E9E1DE4-BB69-4C15-8C77-10DBD850FF36}" dt="2024-06-18T04:13:36.623" v="64" actId="1076"/>
        <pc:sldMkLst>
          <pc:docMk/>
          <pc:sldMk cId="4028650" sldId="320"/>
        </pc:sldMkLst>
        <pc:spChg chg="mod">
          <ac:chgData name="Emily Tucker" userId="59e57156-8dcf-4062-9805-2aba4a956330" providerId="ADAL" clId="{1E9E1DE4-BB69-4C15-8C77-10DBD850FF36}" dt="2024-06-18T04:12:38.100" v="54" actId="20577"/>
          <ac:spMkLst>
            <pc:docMk/>
            <pc:sldMk cId="4028650" sldId="320"/>
            <ac:spMk id="9" creationId="{05172475-FF2A-9910-A1B1-945DF7E2C2DA}"/>
          </ac:spMkLst>
        </pc:spChg>
        <pc:spChg chg="mod">
          <ac:chgData name="Emily Tucker" userId="59e57156-8dcf-4062-9805-2aba4a956330" providerId="ADAL" clId="{1E9E1DE4-BB69-4C15-8C77-10DBD850FF36}" dt="2024-06-18T04:12:42.880" v="56" actId="20577"/>
          <ac:spMkLst>
            <pc:docMk/>
            <pc:sldMk cId="4028650" sldId="320"/>
            <ac:spMk id="10" creationId="{50EE34AE-61C9-F16B-1469-6A4B2D8DB44A}"/>
          </ac:spMkLst>
        </pc:spChg>
        <pc:picChg chg="del">
          <ac:chgData name="Emily Tucker" userId="59e57156-8dcf-4062-9805-2aba4a956330" providerId="ADAL" clId="{1E9E1DE4-BB69-4C15-8C77-10DBD850FF36}" dt="2024-06-18T04:12:45.937" v="57" actId="478"/>
          <ac:picMkLst>
            <pc:docMk/>
            <pc:sldMk cId="4028650" sldId="320"/>
            <ac:picMk id="13" creationId="{CEDE0CA7-1B5E-4329-BA5C-1F035ED6204C}"/>
          </ac:picMkLst>
        </pc:picChg>
        <pc:picChg chg="add mod modCrop">
          <ac:chgData name="Emily Tucker" userId="59e57156-8dcf-4062-9805-2aba4a956330" providerId="ADAL" clId="{1E9E1DE4-BB69-4C15-8C77-10DBD850FF36}" dt="2024-06-18T04:13:36.623" v="64" actId="1076"/>
          <ac:picMkLst>
            <pc:docMk/>
            <pc:sldMk cId="4028650" sldId="320"/>
            <ac:picMk id="15" creationId="{5D9F72C4-73DE-4603-9907-4EC20BB38A17}"/>
          </ac:picMkLst>
        </pc:picChg>
      </pc:sldChg>
      <pc:sldChg chg="addSp modSp">
        <pc:chgData name="Emily Tucker" userId="59e57156-8dcf-4062-9805-2aba4a956330" providerId="ADAL" clId="{1E9E1DE4-BB69-4C15-8C77-10DBD850FF36}" dt="2024-06-18T04:12:27.694" v="27" actId="20577"/>
        <pc:sldMkLst>
          <pc:docMk/>
          <pc:sldMk cId="1308547278" sldId="324"/>
        </pc:sldMkLst>
        <pc:spChg chg="mod">
          <ac:chgData name="Emily Tucker" userId="59e57156-8dcf-4062-9805-2aba4a956330" providerId="ADAL" clId="{1E9E1DE4-BB69-4C15-8C77-10DBD850FF36}" dt="2024-06-18T04:12:27.694" v="27" actId="20577"/>
          <ac:spMkLst>
            <pc:docMk/>
            <pc:sldMk cId="1308547278" sldId="324"/>
            <ac:spMk id="4" creationId="{DDBB7430-CF31-4AFB-8CDA-72B4F90C6A0E}"/>
          </ac:spMkLst>
        </pc:spChg>
        <pc:picChg chg="mod">
          <ac:chgData name="Emily Tucker" userId="59e57156-8dcf-4062-9805-2aba4a956330" providerId="ADAL" clId="{1E9E1DE4-BB69-4C15-8C77-10DBD850FF36}" dt="2024-06-18T04:12:21.033" v="25" actId="1037"/>
          <ac:picMkLst>
            <pc:docMk/>
            <pc:sldMk cId="1308547278" sldId="324"/>
            <ac:picMk id="8" creationId="{A2D3E0E8-DCAE-4AEC-BF54-AD7B66543CF7}"/>
          </ac:picMkLst>
        </pc:picChg>
        <pc:picChg chg="mod">
          <ac:chgData name="Emily Tucker" userId="59e57156-8dcf-4062-9805-2aba4a956330" providerId="ADAL" clId="{1E9E1DE4-BB69-4C15-8C77-10DBD850FF36}" dt="2024-06-18T04:12:21.033" v="25" actId="1037"/>
          <ac:picMkLst>
            <pc:docMk/>
            <pc:sldMk cId="1308547278" sldId="324"/>
            <ac:picMk id="12" creationId="{D4431677-3984-4DE0-B07E-D78B156A7219}"/>
          </ac:picMkLst>
        </pc:picChg>
        <pc:picChg chg="mod">
          <ac:chgData name="Emily Tucker" userId="59e57156-8dcf-4062-9805-2aba4a956330" providerId="ADAL" clId="{1E9E1DE4-BB69-4C15-8C77-10DBD850FF36}" dt="2024-06-18T04:12:21.033" v="25" actId="1037"/>
          <ac:picMkLst>
            <pc:docMk/>
            <pc:sldMk cId="1308547278" sldId="324"/>
            <ac:picMk id="14" creationId="{1698DB62-FCB5-483A-8A5C-FF54D960F7B6}"/>
          </ac:picMkLst>
        </pc:picChg>
        <pc:picChg chg="add mod modCrop">
          <ac:chgData name="Emily Tucker" userId="59e57156-8dcf-4062-9805-2aba4a956330" providerId="ADAL" clId="{1E9E1DE4-BB69-4C15-8C77-10DBD850FF36}" dt="2024-06-18T04:12:21.033" v="25" actId="1037"/>
          <ac:picMkLst>
            <pc:docMk/>
            <pc:sldMk cId="1308547278" sldId="324"/>
            <ac:picMk id="16" creationId="{A9F74608-8DD3-44D5-B3F0-E9484040EBFC}"/>
          </ac:picMkLst>
        </pc:picChg>
      </pc:sldChg>
      <pc:sldChg chg="modSp">
        <pc:chgData name="Emily Tucker" userId="59e57156-8dcf-4062-9805-2aba4a956330" providerId="ADAL" clId="{1E9E1DE4-BB69-4C15-8C77-10DBD850FF36}" dt="2024-06-18T04:19:57.247" v="197" actId="20577"/>
        <pc:sldMkLst>
          <pc:docMk/>
          <pc:sldMk cId="3950765758" sldId="326"/>
        </pc:sldMkLst>
        <pc:spChg chg="mod">
          <ac:chgData name="Emily Tucker" userId="59e57156-8dcf-4062-9805-2aba4a956330" providerId="ADAL" clId="{1E9E1DE4-BB69-4C15-8C77-10DBD850FF36}" dt="2024-06-18T04:19:57.247" v="197" actId="20577"/>
          <ac:spMkLst>
            <pc:docMk/>
            <pc:sldMk cId="3950765758" sldId="326"/>
            <ac:spMk id="3" creationId="{EB149752-B9D5-41A0-B550-02A355D6CB02}"/>
          </ac:spMkLst>
        </pc:spChg>
        <pc:picChg chg="mod">
          <ac:chgData name="Emily Tucker" userId="59e57156-8dcf-4062-9805-2aba4a956330" providerId="ADAL" clId="{1E9E1DE4-BB69-4C15-8C77-10DBD850FF36}" dt="2024-06-18T04:17:27.969" v="139" actId="1036"/>
          <ac:picMkLst>
            <pc:docMk/>
            <pc:sldMk cId="3950765758" sldId="326"/>
            <ac:picMk id="8" creationId="{99D3E19E-5FCA-4335-B2CC-789C91FFBD21}"/>
          </ac:picMkLst>
        </pc:picChg>
      </pc:sldChg>
      <pc:sldChg chg="addSp delSp modSp add">
        <pc:chgData name="Emily Tucker" userId="59e57156-8dcf-4062-9805-2aba4a956330" providerId="ADAL" clId="{1E9E1DE4-BB69-4C15-8C77-10DBD850FF36}" dt="2024-06-18T04:19:51.777" v="195" actId="20577"/>
        <pc:sldMkLst>
          <pc:docMk/>
          <pc:sldMk cId="1935170535" sldId="327"/>
        </pc:sldMkLst>
        <pc:spChg chg="mod">
          <ac:chgData name="Emily Tucker" userId="59e57156-8dcf-4062-9805-2aba4a956330" providerId="ADAL" clId="{1E9E1DE4-BB69-4C15-8C77-10DBD850FF36}" dt="2024-06-18T04:19:51.777" v="195" actId="20577"/>
          <ac:spMkLst>
            <pc:docMk/>
            <pc:sldMk cId="1935170535" sldId="327"/>
            <ac:spMk id="3" creationId="{EB149752-B9D5-41A0-B550-02A355D6CB02}"/>
          </ac:spMkLst>
        </pc:spChg>
        <pc:spChg chg="add del mod">
          <ac:chgData name="Emily Tucker" userId="59e57156-8dcf-4062-9805-2aba4a956330" providerId="ADAL" clId="{1E9E1DE4-BB69-4C15-8C77-10DBD850FF36}" dt="2024-06-18T04:18:30.441" v="149"/>
          <ac:spMkLst>
            <pc:docMk/>
            <pc:sldMk cId="1935170535" sldId="327"/>
            <ac:spMk id="5" creationId="{EDE61CBB-0246-4E9C-A0A9-AFAA9CE30AD1}"/>
          </ac:spMkLst>
        </pc:spChg>
        <pc:spChg chg="mod">
          <ac:chgData name="Emily Tucker" userId="59e57156-8dcf-4062-9805-2aba4a956330" providerId="ADAL" clId="{1E9E1DE4-BB69-4C15-8C77-10DBD850FF36}" dt="2024-06-18T04:19:35.004" v="191" actId="1035"/>
          <ac:spMkLst>
            <pc:docMk/>
            <pc:sldMk cId="1935170535" sldId="327"/>
            <ac:spMk id="6" creationId="{2DCB05B3-CA41-47BA-9E5B-B31E4911D830}"/>
          </ac:spMkLst>
        </pc:spChg>
        <pc:picChg chg="del">
          <ac:chgData name="Emily Tucker" userId="59e57156-8dcf-4062-9805-2aba4a956330" providerId="ADAL" clId="{1E9E1DE4-BB69-4C15-8C77-10DBD850FF36}" dt="2024-06-18T04:17:34.821" v="141" actId="478"/>
          <ac:picMkLst>
            <pc:docMk/>
            <pc:sldMk cId="1935170535" sldId="327"/>
            <ac:picMk id="8" creationId="{99D3E19E-5FCA-4335-B2CC-789C91FFBD21}"/>
          </ac:picMkLst>
        </pc:picChg>
        <pc:picChg chg="add mod modCrop">
          <ac:chgData name="Emily Tucker" userId="59e57156-8dcf-4062-9805-2aba4a956330" providerId="ADAL" clId="{1E9E1DE4-BB69-4C15-8C77-10DBD850FF36}" dt="2024-06-18T04:18:46.887" v="156" actId="1076"/>
          <ac:picMkLst>
            <pc:docMk/>
            <pc:sldMk cId="1935170535" sldId="327"/>
            <ac:picMk id="9" creationId="{33469918-CA31-4859-8D76-1846F94501A3}"/>
          </ac:picMkLst>
        </pc:picChg>
        <pc:picChg chg="add mod">
          <ac:chgData name="Emily Tucker" userId="59e57156-8dcf-4062-9805-2aba4a956330" providerId="ADAL" clId="{1E9E1DE4-BB69-4C15-8C77-10DBD850FF36}" dt="2024-06-18T04:19:35.004" v="191" actId="1035"/>
          <ac:picMkLst>
            <pc:docMk/>
            <pc:sldMk cId="1935170535" sldId="327"/>
            <ac:picMk id="16" creationId="{B3ED42F5-5102-4DDC-8302-088C44364838}"/>
          </ac:picMkLst>
        </pc:picChg>
        <pc:picChg chg="add mod">
          <ac:chgData name="Emily Tucker" userId="59e57156-8dcf-4062-9805-2aba4a956330" providerId="ADAL" clId="{1E9E1DE4-BB69-4C15-8C77-10DBD850FF36}" dt="2024-06-18T04:19:35.004" v="191" actId="1035"/>
          <ac:picMkLst>
            <pc:docMk/>
            <pc:sldMk cId="1935170535" sldId="327"/>
            <ac:picMk id="17" creationId="{AF11DB00-CC0B-4A88-AA44-6A02CFC78F21}"/>
          </ac:picMkLst>
        </pc:picChg>
        <pc:picChg chg="del">
          <ac:chgData name="Emily Tucker" userId="59e57156-8dcf-4062-9805-2aba4a956330" providerId="ADAL" clId="{1E9E1DE4-BB69-4C15-8C77-10DBD850FF36}" dt="2024-06-18T04:18:13.901" v="148" actId="478"/>
          <ac:picMkLst>
            <pc:docMk/>
            <pc:sldMk cId="1935170535" sldId="327"/>
            <ac:picMk id="18" creationId="{0F910DD5-E778-4F25-8365-FAC1801299B1}"/>
          </ac:picMkLst>
        </pc:picChg>
        <pc:picChg chg="add mod">
          <ac:chgData name="Emily Tucker" userId="59e57156-8dcf-4062-9805-2aba4a956330" providerId="ADAL" clId="{1E9E1DE4-BB69-4C15-8C77-10DBD850FF36}" dt="2024-06-18T04:19:35.004" v="191" actId="1035"/>
          <ac:picMkLst>
            <pc:docMk/>
            <pc:sldMk cId="1935170535" sldId="327"/>
            <ac:picMk id="19" creationId="{DC2D4BC2-C5F0-49A9-B676-FE8E45E494B7}"/>
          </ac:picMkLst>
        </pc:picChg>
        <pc:picChg chg="del">
          <ac:chgData name="Emily Tucker" userId="59e57156-8dcf-4062-9805-2aba4a956330" providerId="ADAL" clId="{1E9E1DE4-BB69-4C15-8C77-10DBD850FF36}" dt="2024-06-18T04:18:12.395" v="146" actId="478"/>
          <ac:picMkLst>
            <pc:docMk/>
            <pc:sldMk cId="1935170535" sldId="327"/>
            <ac:picMk id="23" creationId="{14F9ED4F-6F05-495C-BFE4-1B2A64410B1F}"/>
          </ac:picMkLst>
        </pc:picChg>
        <pc:picChg chg="del">
          <ac:chgData name="Emily Tucker" userId="59e57156-8dcf-4062-9805-2aba4a956330" providerId="ADAL" clId="{1E9E1DE4-BB69-4C15-8C77-10DBD850FF36}" dt="2024-06-18T04:18:13.180" v="147" actId="478"/>
          <ac:picMkLst>
            <pc:docMk/>
            <pc:sldMk cId="1935170535" sldId="327"/>
            <ac:picMk id="24" creationId="{947EEEF3-DE84-40AD-97F3-707C048E52AE}"/>
          </ac:picMkLst>
        </pc:picChg>
        <pc:picChg chg="del">
          <ac:chgData name="Emily Tucker" userId="59e57156-8dcf-4062-9805-2aba4a956330" providerId="ADAL" clId="{1E9E1DE4-BB69-4C15-8C77-10DBD850FF36}" dt="2024-06-18T04:18:10.321" v="145" actId="478"/>
          <ac:picMkLst>
            <pc:docMk/>
            <pc:sldMk cId="1935170535" sldId="327"/>
            <ac:picMk id="25" creationId="{3F7F8FC6-D9D8-4F23-826C-FBCF0EBFB010}"/>
          </ac:picMkLst>
        </pc:picChg>
      </pc:sldChg>
    </pc:docChg>
  </pc:docChgLst>
  <pc:docChgLst>
    <pc:chgData name="Kristy Freney" userId="05558a5f-3628-4287-9b9f-4fe6fc128298" providerId="ADAL" clId="{F6BB7125-1257-4250-A6BE-A29645D646A4}"/>
    <pc:docChg chg="undo custSel addSld delSld modSld modSection">
      <pc:chgData name="Kristy Freney" userId="05558a5f-3628-4287-9b9f-4fe6fc128298" providerId="ADAL" clId="{F6BB7125-1257-4250-A6BE-A29645D646A4}" dt="2024-07-16T08:56:07.930" v="11" actId="20577"/>
      <pc:docMkLst>
        <pc:docMk/>
      </pc:docMkLst>
      <pc:sldChg chg="add del">
        <pc:chgData name="Kristy Freney" userId="05558a5f-3628-4287-9b9f-4fe6fc128298" providerId="ADAL" clId="{F6BB7125-1257-4250-A6BE-A29645D646A4}" dt="2024-07-16T02:04:17.076" v="5" actId="47"/>
        <pc:sldMkLst>
          <pc:docMk/>
          <pc:sldMk cId="3334026764" sldId="306"/>
        </pc:sldMkLst>
      </pc:sldChg>
      <pc:sldChg chg="modNotesTx">
        <pc:chgData name="Kristy Freney" userId="05558a5f-3628-4287-9b9f-4fe6fc128298" providerId="ADAL" clId="{F6BB7125-1257-4250-A6BE-A29645D646A4}" dt="2024-07-16T08:55:57.733" v="9" actId="20577"/>
        <pc:sldMkLst>
          <pc:docMk/>
          <pc:sldMk cId="1306362219" sldId="318"/>
        </pc:sldMkLst>
      </pc:sldChg>
      <pc:sldChg chg="addSp modSp add del mod">
        <pc:chgData name="Kristy Freney" userId="05558a5f-3628-4287-9b9f-4fe6fc128298" providerId="ADAL" clId="{F6BB7125-1257-4250-A6BE-A29645D646A4}" dt="2024-07-16T08:56:07.930" v="11" actId="20577"/>
        <pc:sldMkLst>
          <pc:docMk/>
          <pc:sldMk cId="2651457124" sldId="322"/>
        </pc:sldMkLst>
        <pc:spChg chg="add mod">
          <ac:chgData name="Kristy Freney" userId="05558a5f-3628-4287-9b9f-4fe6fc128298" providerId="ADAL" clId="{F6BB7125-1257-4250-A6BE-A29645D646A4}" dt="2024-07-16T08:56:07.930" v="11" actId="20577"/>
          <ac:spMkLst>
            <pc:docMk/>
            <pc:sldMk cId="2651457124" sldId="322"/>
            <ac:spMk id="2" creationId="{FDA5EC1A-1F60-5F0F-FE7C-B081BBB6E88E}"/>
          </ac:spMkLst>
        </pc:spChg>
      </pc:sldChg>
      <pc:sldChg chg="add">
        <pc:chgData name="Kristy Freney" userId="05558a5f-3628-4287-9b9f-4fe6fc128298" providerId="ADAL" clId="{F6BB7125-1257-4250-A6BE-A29645D646A4}" dt="2024-07-16T02:04:14.581" v="4"/>
        <pc:sldMkLst>
          <pc:docMk/>
          <pc:sldMk cId="3412219634" sldId="32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FCEB6-F32C-4F22-BDEB-AC16C233F59A}" type="datetimeFigureOut">
              <a:rPr lang="en-AU" smtClean="0"/>
              <a:t>16/07/2024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36520-7B65-4F75-8581-9B89769FF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1164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6146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63431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6017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2084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Jerusalem, Christian, Damascus, hurting, bright light</a:t>
            </a:r>
          </a:p>
          <a:p>
            <a:r>
              <a:rPr lang="en-AU" dirty="0"/>
              <a:t>voice, eyes, knew, tell</a:t>
            </a:r>
          </a:p>
          <a:p>
            <a:r>
              <a:rPr lang="en-AU" dirty="0"/>
              <a:t>heal, brother, everyone, follow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559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8084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6667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5379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7762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0239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01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612250"/>
            <a:ext cx="8173940" cy="1343142"/>
          </a:xfr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1960333"/>
            <a:ext cx="8173940" cy="927833"/>
          </a:xfrm>
        </p:spPr>
        <p:txBody>
          <a:bodyPr/>
          <a:lstStyle>
            <a:lvl1pPr marL="0" algn="ctr">
              <a:spcAft>
                <a:spcPts val="0"/>
              </a:spcAft>
              <a:defRPr sz="2000">
                <a:solidFill>
                  <a:schemeClr val="tx1"/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893DE1-D049-491F-9970-8C6311B962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800" y="3204598"/>
            <a:ext cx="1130400" cy="12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58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ature Slide &amp; Table/Char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41A557DE-FC37-4FFF-BA13-ACD406BE44DB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1E3592-7711-40DD-8251-929A6D22B8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AE3364-60A9-42C3-A0EA-6771B95D486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99371" y="1245919"/>
            <a:ext cx="4685804" cy="3251469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dirty="0"/>
              <a:t>Click middle icons to insert a table OR chart, etc.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5E0B6F-DE14-44D6-8FB9-32A135A3D0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4FF05F-65DB-4956-A3AF-B08939996C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23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Pullout Boxes &amp; 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2041912" y="1281600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3665034" cy="2050565"/>
          </a:xfrm>
          <a:solidFill>
            <a:schemeClr val="tx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DC64153B-DBCC-40B5-AD0C-DFF2D2653D08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07104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DD63EC4E-C97D-404B-947B-5F9FD4FBE3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20503" y="2467189"/>
            <a:ext cx="3665034" cy="2050565"/>
          </a:xfrm>
          <a:solidFill>
            <a:schemeClr val="tx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4EF0BD-1791-4D45-9B08-84D7CC6B9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93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ullout Boxes &amp; 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Single Corner Rounded 13">
            <a:extLst>
              <a:ext uri="{FF2B5EF4-FFF2-40B4-BE49-F238E27FC236}">
                <a16:creationId xmlns:a16="http://schemas.microsoft.com/office/drawing/2014/main" id="{1BD42CE7-74CC-40DF-A9A9-EDD3C370D8C3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42481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9A89174D-FA78-4F53-AE2D-75340DB116B6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405269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4419136-DC19-46B4-9AA0-226D9D93C7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250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07FF3FF1-DAE1-4490-827C-89DCBAC576B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680576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CF0E566-13A9-4B1A-9177-D3C6EB3B6D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7131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D6B8AE-2DD6-4557-82C4-8FC8B2FE36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38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7679AA35-579B-4A21-A6C0-E2C2DDEF989D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31C87-A23F-42F3-8F0A-E79FEDCB8A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1FDD7-07B5-4AB9-92E7-E540C6C1F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DBF5087-1FFE-48E2-A6B7-13FCB17E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19B02C-0C29-40AB-924A-9B5FFADA9F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078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Warm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1259008"/>
            <a:ext cx="5358209" cy="1343142"/>
          </a:xfrm>
        </p:spPr>
        <p:txBody>
          <a:bodyPr anchor="b"/>
          <a:lstStyle>
            <a:lvl1pPr algn="l">
              <a:defRPr sz="3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2763205"/>
            <a:ext cx="5358209" cy="927833"/>
          </a:xfrm>
        </p:spPr>
        <p:txBody>
          <a:bodyPr/>
          <a:lstStyle>
            <a:lvl1pPr marL="0" algn="l">
              <a:spcAft>
                <a:spcPts val="0"/>
              </a:spcAft>
              <a:defRPr sz="2000">
                <a:solidFill>
                  <a:schemeClr val="tx1"/>
                </a:solidFill>
              </a:defRPr>
            </a:lvl1pPr>
            <a:lvl2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4FF79-C58B-4E77-AB6D-4A2954E57A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9412" y="237091"/>
            <a:ext cx="2643148" cy="47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93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_WarmWhit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8039" y="1407690"/>
            <a:ext cx="4467922" cy="2539841"/>
          </a:xfrm>
        </p:spPr>
        <p:txBody>
          <a:bodyPr anchor="ctr"/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0202" y="956777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“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CC370B-999E-4074-9942-1683FAF0CF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43493" y="3630431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2411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BD9FA86-2A83-4F93-8B60-20ABFD597B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72378" y="950400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625FF4C7-3E37-404F-9D4D-7BB481578F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72378" y="1473594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AACB3CC-E820-49EE-8B99-9B160FC07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2378" y="1996788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CD0C9770-3980-4C70-9910-A9C3CE62D0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2377" y="2519982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65398A7-EDBA-44E4-AF56-0219FF3595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2377" y="3043176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1FFCB8-C557-4B3B-8AF2-FDE1909F96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72377" y="3566370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992B32-D219-4C4A-B935-FEBD45AC546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2376" y="4089565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 algn="l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 algn="l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AB67C02E-CBEB-4FC4-928E-3A1E9A3855AE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6E25803-DCDA-454D-913D-BBCB03D05F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F979641-BD21-4FA6-AE86-79110657A4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4E4B70-3004-4A80-9328-847396F7AD7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241FFA-A5D8-46EC-AA8A-88CA191DAB9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32985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7013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448CB41-65C8-44A3-999C-53F3F1813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6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CF0CD13-964F-48DD-8FCF-B246DEE9826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57854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1540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74367" y="0"/>
            <a:ext cx="4369633" cy="51435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8A2C8-33E2-464C-9F2A-4F33089523F6}"/>
              </a:ext>
            </a:extLst>
          </p:cNvPr>
          <p:cNvSpPr/>
          <p:nvPr userDrawn="1"/>
        </p:nvSpPr>
        <p:spPr>
          <a:xfrm>
            <a:off x="1" y="4848933"/>
            <a:ext cx="4774366" cy="294567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1393200"/>
            <a:ext cx="4124879" cy="3258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8587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1259008"/>
            <a:ext cx="5358209" cy="1343142"/>
          </a:xfrm>
        </p:spPr>
        <p:txBody>
          <a:bodyPr anchor="b"/>
          <a:lstStyle>
            <a:lvl1pPr algn="l"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2763205"/>
            <a:ext cx="5358209" cy="927833"/>
          </a:xfrm>
        </p:spPr>
        <p:txBody>
          <a:bodyPr/>
          <a:lstStyle>
            <a:lvl1pPr marL="0" algn="l">
              <a:spcAft>
                <a:spcPts val="0"/>
              </a:spcAft>
              <a:defRPr sz="2000">
                <a:solidFill>
                  <a:schemeClr val="bg1"/>
                </a:solidFill>
              </a:defRPr>
            </a:lvl1pPr>
            <a:lvl2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3pPr>
            <a:lvl4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4pPr>
            <a:lvl5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5pPr>
            <a:lvl6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6pPr>
            <a:lvl7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8pPr>
            <a:lvl9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4FF79-C58B-4E77-AB6D-4A2954E57A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9412" y="237091"/>
            <a:ext cx="2643148" cy="47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714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&amp;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207" y="565502"/>
            <a:ext cx="3469128" cy="4023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2CDFACDA-5535-4E46-97A9-63F3FFD3E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229192"/>
            <a:ext cx="4774366" cy="361974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8068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&amp; Picture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99733" y="1245919"/>
            <a:ext cx="4685804" cy="32512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1E3592-7711-40DD-8251-929A6D22B8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E583C4-9DA1-4490-BDFD-62C98F46BD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2250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&amp; Table/Char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C3AFD-3AE3-4E57-8382-0EEFA1D109F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99371" y="1245919"/>
            <a:ext cx="4685804" cy="3251469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dirty="0"/>
              <a:t>Click middle icons to insert a table OR chart, etc.</a:t>
            </a:r>
            <a:endParaRPr lang="en-AU" dirty="0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2A5168-206B-42DB-8252-F13A0844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0B7E816-D51F-4CDF-80BF-CBF75C9265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6490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ullout Boxes &amp; Icons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2041912" y="1281600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3665034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DC64153B-DBCC-40B5-AD0C-DFF2D2653D08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07104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DD63EC4E-C97D-404B-947B-5F9FD4FBE3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20503" y="2467189"/>
            <a:ext cx="3665034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585950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ullout Boxes &amp; Icons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42481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9A89174D-FA78-4F53-AE2D-75340DB116B6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405269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4419136-DC19-46B4-9AA0-226D9D93C7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250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07FF3FF1-DAE1-4490-827C-89DCBAC576B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680576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CF0E566-13A9-4B1A-9177-D3C6EB3B6D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7131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23529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31C87-A23F-42F3-8F0A-E79FEDCB8A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1FDD7-07B5-4AB9-92E7-E540C6C1F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DBF5087-1FFE-48E2-A6B7-13FCB17E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21802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030" y="612000"/>
            <a:ext cx="8173940" cy="1343142"/>
          </a:xfr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893DE1-D049-491F-9970-8C6311B962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800" y="3204598"/>
            <a:ext cx="1130400" cy="12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636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205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_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8039" y="1407690"/>
            <a:ext cx="4467922" cy="2539841"/>
          </a:xfrm>
        </p:spPr>
        <p:txBody>
          <a:bodyPr anchor="ctr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0202" y="956777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“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CC370B-999E-4074-9942-1683FAF0CF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43493" y="3630431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59461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D72937-833E-4F2B-99F4-7849E077A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226A440-B9AE-40A7-88E3-DFD9B18DE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BD9FA86-2A83-4F93-8B60-20ABFD597B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72378" y="950400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625FF4C7-3E37-404F-9D4D-7BB481578F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72378" y="1473594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AACB3CC-E820-49EE-8B99-9B160FC07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2378" y="1996788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CD0C9770-3980-4C70-9910-A9C3CE62D0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2377" y="2519982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65398A7-EDBA-44E4-AF56-0219FF3595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2377" y="3043176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1FFCB8-C557-4B3B-8AF2-FDE1909F96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72377" y="3566370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992B32-D219-4C4A-B935-FEBD45AC546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2376" y="4089565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2124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&amp;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1A90BF3-D38A-44C0-BC66-7AACE6619F3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951875"/>
            <a:ext cx="8384669" cy="36774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B7A698-FDC6-4745-B047-CCC27BB218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57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2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1A90BF3-D38A-44C0-BC66-7AACE6619F3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6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A72EB34-9C65-4DB9-B51C-11C0CB5327A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57854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67CFD3-D413-4492-B5CD-3772E82DB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3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74367" y="0"/>
            <a:ext cx="4369633" cy="51435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8A2C8-33E2-464C-9F2A-4F33089523F6}"/>
              </a:ext>
            </a:extLst>
          </p:cNvPr>
          <p:cNvSpPr/>
          <p:nvPr userDrawn="1"/>
        </p:nvSpPr>
        <p:spPr>
          <a:xfrm>
            <a:off x="1" y="4848933"/>
            <a:ext cx="4774366" cy="294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1393200"/>
            <a:ext cx="4124879" cy="3258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03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 Image &amp;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C084C57F-270D-4F4B-BBFF-CFB57BD27F8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207" y="565502"/>
            <a:ext cx="3469127" cy="4023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2CDFACDA-5535-4E46-97A9-63F3FFD3E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229192"/>
            <a:ext cx="4774366" cy="361974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878C06-4E9D-49B3-9EC3-B59A43CF9C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31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ature Slide &amp; Pictur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99733" y="1245919"/>
            <a:ext cx="4685804" cy="32512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226A440-B9AE-40A7-88E3-DFD9B18DE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6BDC1-88BB-49E2-AEBB-D24FF668FE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44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E36069-4D03-45AF-BF1F-DAC8F1282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9665" y="951875"/>
            <a:ext cx="8384669" cy="36774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3" name="Rectangle: Single Corner Rounded 12">
            <a:extLst>
              <a:ext uri="{FF2B5EF4-FFF2-40B4-BE49-F238E27FC236}">
                <a16:creationId xmlns:a16="http://schemas.microsoft.com/office/drawing/2014/main" id="{656FA5D0-ADB4-40DD-B7EB-B4E0DCEEDE7A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BA21FB-5D05-4499-ACB8-FDC829532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8384669" cy="4723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3310A-29CB-4117-89E3-EA2268572D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9665" y="4914063"/>
            <a:ext cx="4847361" cy="1643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E6115-576B-4B27-8793-2A835BB83D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07488" y="4914000"/>
            <a:ext cx="678049" cy="1643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FA6E82E-34E2-418F-B419-66615A6A4E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8" b="3905"/>
          <a:stretch/>
        </p:blipFill>
        <p:spPr>
          <a:xfrm>
            <a:off x="8575234" y="4155914"/>
            <a:ext cx="568766" cy="9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4" r:id="rId3"/>
    <p:sldLayoutId id="2147483682" r:id="rId4"/>
    <p:sldLayoutId id="2147483671" r:id="rId5"/>
    <p:sldLayoutId id="2147483672" r:id="rId6"/>
    <p:sldLayoutId id="2147483660" r:id="rId7"/>
    <p:sldLayoutId id="2147483667" r:id="rId8"/>
    <p:sldLayoutId id="2147483663" r:id="rId9"/>
    <p:sldLayoutId id="2147483666" r:id="rId10"/>
    <p:sldLayoutId id="2147483676" r:id="rId11"/>
    <p:sldLayoutId id="2147483680" r:id="rId12"/>
    <p:sldLayoutId id="2147483678" r:id="rId13"/>
    <p:sldLayoutId id="2147483670" r:id="rId14"/>
    <p:sldLayoutId id="2147483675" r:id="rId15"/>
    <p:sldLayoutId id="2147483683" r:id="rId16"/>
    <p:sldLayoutId id="2147483650" r:id="rId17"/>
    <p:sldLayoutId id="2147483673" r:id="rId18"/>
    <p:sldLayoutId id="2147483661" r:id="rId19"/>
    <p:sldLayoutId id="2147483668" r:id="rId20"/>
    <p:sldLayoutId id="2147483664" r:id="rId21"/>
    <p:sldLayoutId id="2147483665" r:id="rId22"/>
    <p:sldLayoutId id="2147483677" r:id="rId23"/>
    <p:sldLayoutId id="2147483679" r:id="rId24"/>
    <p:sldLayoutId id="2147483654" r:id="rId25"/>
    <p:sldLayoutId id="2147483681" r:id="rId26"/>
    <p:sldLayoutId id="2147483655" r:id="rId2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90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08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26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44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5" Type="http://schemas.openxmlformats.org/officeDocument/2006/relationships/image" Target="../media/image43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jpg"/><Relationship Id="rId5" Type="http://schemas.openxmlformats.org/officeDocument/2006/relationships/image" Target="../media/image7.jp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8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19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9.png"/><Relationship Id="rId5" Type="http://schemas.openxmlformats.org/officeDocument/2006/relationships/image" Target="../media/image16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of a tree&#10;&#10;Description automatically generated">
            <a:extLst>
              <a:ext uri="{FF2B5EF4-FFF2-40B4-BE49-F238E27FC236}">
                <a16:creationId xmlns:a16="http://schemas.microsoft.com/office/drawing/2014/main" id="{FFE91CC0-DDBE-0CB7-9FCD-AD81CFDB5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00" y="3100283"/>
            <a:ext cx="1414271" cy="1624879"/>
          </a:xfrm>
          <a:prstGeom prst="rect">
            <a:avLst/>
          </a:prstGeom>
        </p:spPr>
      </p:pic>
      <p:pic>
        <p:nvPicPr>
          <p:cNvPr id="5" name="Picture 4" descr="A group of people with speech bubbles&#10;&#10;Description automatically generated">
            <a:extLst>
              <a:ext uri="{FF2B5EF4-FFF2-40B4-BE49-F238E27FC236}">
                <a16:creationId xmlns:a16="http://schemas.microsoft.com/office/drawing/2014/main" id="{E76A04DF-EE39-6598-4DF2-F1CFF7D54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29" y="3400108"/>
            <a:ext cx="2790507" cy="138556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5172475-FF2A-9910-A1B1-945DF7E2C2DA}"/>
              </a:ext>
            </a:extLst>
          </p:cNvPr>
          <p:cNvSpPr txBox="1">
            <a:spLocks/>
          </p:cNvSpPr>
          <p:nvPr/>
        </p:nvSpPr>
        <p:spPr>
          <a:xfrm>
            <a:off x="452629" y="418338"/>
            <a:ext cx="8173940" cy="58379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4800" dirty="0">
                <a:latin typeface="Calibri" panose="020F0502020204030204" pitchFamily="34" charset="0"/>
                <a:cs typeface="Calibri" panose="020F0502020204030204" pitchFamily="34" charset="0"/>
              </a:rPr>
              <a:t>Acts 9 Revision Lesson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0EE34AE-61C9-F16B-1469-6A4B2D8DB44A}"/>
              </a:ext>
            </a:extLst>
          </p:cNvPr>
          <p:cNvSpPr txBox="1">
            <a:spLocks/>
          </p:cNvSpPr>
          <p:nvPr/>
        </p:nvSpPr>
        <p:spPr>
          <a:xfrm>
            <a:off x="452629" y="1007071"/>
            <a:ext cx="8173940" cy="927833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3200" dirty="0">
                <a:latin typeface="Calibri" panose="020F0502020204030204" pitchFamily="34" charset="0"/>
                <a:cs typeface="Calibri" panose="020F0502020204030204" pitchFamily="34" charset="0"/>
              </a:rPr>
              <a:t>Acts 9:1-20</a:t>
            </a:r>
          </a:p>
        </p:txBody>
      </p:sp>
      <p:pic>
        <p:nvPicPr>
          <p:cNvPr id="15" name="Picture 14" descr="A person with a beard and turban&#10;&#10;Description automatically generated">
            <a:extLst>
              <a:ext uri="{FF2B5EF4-FFF2-40B4-BE49-F238E27FC236}">
                <a16:creationId xmlns:a16="http://schemas.microsoft.com/office/drawing/2014/main" id="{5D9F72C4-73DE-4603-9907-4EC20BB38A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4" r="11995"/>
          <a:stretch/>
        </p:blipFill>
        <p:spPr>
          <a:xfrm>
            <a:off x="3367314" y="1990239"/>
            <a:ext cx="3127829" cy="262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6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10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07919" y="982393"/>
            <a:ext cx="4847361" cy="3677410"/>
          </a:xfrm>
        </p:spPr>
        <p:txBody>
          <a:bodyPr/>
          <a:lstStyle/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Ananias was scared.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knew Saul hurt Christians.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But Jesus said, ‘Go! Saul will tell people about me, Jesus.’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B1D3AAC-1683-45D8-A9F8-6D9462A47DEF}"/>
              </a:ext>
            </a:extLst>
          </p:cNvPr>
          <p:cNvSpPr/>
          <p:nvPr/>
        </p:nvSpPr>
        <p:spPr>
          <a:xfrm>
            <a:off x="6955200" y="3532680"/>
            <a:ext cx="4571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pic>
        <p:nvPicPr>
          <p:cNvPr id="8" name="Content Placeholder 7" descr="A drawing of a person with a beard&#10;&#10;Description automatically generated">
            <a:extLst>
              <a:ext uri="{FF2B5EF4-FFF2-40B4-BE49-F238E27FC236}">
                <a16:creationId xmlns:a16="http://schemas.microsoft.com/office/drawing/2014/main" id="{A6E0DF74-5030-48BB-96E2-F10003CE92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3" r="11177"/>
          <a:stretch/>
        </p:blipFill>
        <p:spPr>
          <a:xfrm>
            <a:off x="540001" y="1068078"/>
            <a:ext cx="3398400" cy="3139524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9A122CF3-3DAA-4497-A8DC-784E71E4FC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119" y="407296"/>
            <a:ext cx="611464" cy="608697"/>
          </a:xfrm>
          <a:prstGeom prst="rect">
            <a:avLst/>
          </a:prstGeom>
        </p:spPr>
      </p:pic>
      <p:pic>
        <p:nvPicPr>
          <p:cNvPr id="23" name="Content Placeholder 25">
            <a:extLst>
              <a:ext uri="{FF2B5EF4-FFF2-40B4-BE49-F238E27FC236}">
                <a16:creationId xmlns:a16="http://schemas.microsoft.com/office/drawing/2014/main" id="{E023277A-CFF9-4A0F-89A2-7DE5A6C0D3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6912" y="1778852"/>
            <a:ext cx="512163" cy="608697"/>
          </a:xfrm>
          <a:prstGeom prst="rect">
            <a:avLst/>
          </a:prstGeom>
        </p:spPr>
      </p:pic>
      <p:pic>
        <p:nvPicPr>
          <p:cNvPr id="24" name="Content Placeholder 16">
            <a:extLst>
              <a:ext uri="{FF2B5EF4-FFF2-40B4-BE49-F238E27FC236}">
                <a16:creationId xmlns:a16="http://schemas.microsoft.com/office/drawing/2014/main" id="{BF63148A-1755-47C4-A839-57FEB57BB1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8561" y="1781252"/>
            <a:ext cx="1090640" cy="608697"/>
          </a:xfrm>
          <a:prstGeom prst="rect">
            <a:avLst/>
          </a:prstGeom>
        </p:spPr>
      </p:pic>
      <p:pic>
        <p:nvPicPr>
          <p:cNvPr id="25" name="Content Placeholder 21">
            <a:extLst>
              <a:ext uri="{FF2B5EF4-FFF2-40B4-BE49-F238E27FC236}">
                <a16:creationId xmlns:a16="http://schemas.microsoft.com/office/drawing/2014/main" id="{9160BAEA-21D3-4C2F-805E-9A4B50DCBA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3430" y="3142052"/>
            <a:ext cx="619877" cy="60869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3EEE984-81E1-4935-BB55-4F438FFCC9E2}"/>
              </a:ext>
            </a:extLst>
          </p:cNvPr>
          <p:cNvSpPr/>
          <p:nvPr/>
        </p:nvSpPr>
        <p:spPr>
          <a:xfrm>
            <a:off x="6161462" y="1678879"/>
            <a:ext cx="285652" cy="199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</p:spTree>
    <p:extLst>
      <p:ext uri="{BB962C8B-B14F-4D97-AF65-F5344CB8AC3E}">
        <p14:creationId xmlns:p14="http://schemas.microsoft.com/office/powerpoint/2010/main" val="392898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7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11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07919" y="1306393"/>
            <a:ext cx="4847361" cy="3677410"/>
          </a:xfrm>
        </p:spPr>
        <p:txBody>
          <a:bodyPr/>
          <a:lstStyle/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Ananias found Saul.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said to Saul, ‘Jesus sent me to heal you.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You are my brother now.’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EF01A8-972A-461B-830D-60388447FF4A}"/>
              </a:ext>
            </a:extLst>
          </p:cNvPr>
          <p:cNvSpPr/>
          <p:nvPr/>
        </p:nvSpPr>
        <p:spPr>
          <a:xfrm>
            <a:off x="6662409" y="972000"/>
            <a:ext cx="358055" cy="38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B1D3AAC-1683-45D8-A9F8-6D9462A47DEF}"/>
              </a:ext>
            </a:extLst>
          </p:cNvPr>
          <p:cNvSpPr/>
          <p:nvPr/>
        </p:nvSpPr>
        <p:spPr>
          <a:xfrm>
            <a:off x="6955200" y="3404746"/>
            <a:ext cx="175951" cy="173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pic>
        <p:nvPicPr>
          <p:cNvPr id="8" name="Content Placeholder 7" descr="A drawing of two men&#10;&#10;Description automatically generated">
            <a:extLst>
              <a:ext uri="{FF2B5EF4-FFF2-40B4-BE49-F238E27FC236}">
                <a16:creationId xmlns:a16="http://schemas.microsoft.com/office/drawing/2014/main" id="{99D3E19E-5FCA-4335-B2CC-789C91FFBD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3" r="7691"/>
          <a:stretch/>
        </p:blipFill>
        <p:spPr>
          <a:xfrm>
            <a:off x="457198" y="748099"/>
            <a:ext cx="3221746" cy="3562936"/>
          </a:xfrm>
        </p:spPr>
      </p:pic>
      <p:pic>
        <p:nvPicPr>
          <p:cNvPr id="18" name="Content Placeholder 20">
            <a:extLst>
              <a:ext uri="{FF2B5EF4-FFF2-40B4-BE49-F238E27FC236}">
                <a16:creationId xmlns:a16="http://schemas.microsoft.com/office/drawing/2014/main" id="{0F910DD5-E778-4F25-8365-FAC1801299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7124" y="584101"/>
            <a:ext cx="748418" cy="722292"/>
          </a:xfrm>
          <a:prstGeom prst="rect">
            <a:avLst/>
          </a:prstGeom>
        </p:spPr>
      </p:pic>
      <p:pic>
        <p:nvPicPr>
          <p:cNvPr id="23" name="Content Placeholder 28">
            <a:extLst>
              <a:ext uri="{FF2B5EF4-FFF2-40B4-BE49-F238E27FC236}">
                <a16:creationId xmlns:a16="http://schemas.microsoft.com/office/drawing/2014/main" id="{14F9ED4F-6F05-495C-BFE4-1B2A64410B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6650" y="2037390"/>
            <a:ext cx="776095" cy="690766"/>
          </a:xfrm>
          <a:prstGeom prst="rect">
            <a:avLst/>
          </a:prstGeom>
        </p:spPr>
      </p:pic>
      <p:pic>
        <p:nvPicPr>
          <p:cNvPr id="24" name="Content Placeholder 22">
            <a:extLst>
              <a:ext uri="{FF2B5EF4-FFF2-40B4-BE49-F238E27FC236}">
                <a16:creationId xmlns:a16="http://schemas.microsoft.com/office/drawing/2014/main" id="{947EEEF3-DE84-40AD-97F3-707C048E52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6036" y="2012225"/>
            <a:ext cx="712629" cy="712629"/>
          </a:xfrm>
          <a:prstGeom prst="rect">
            <a:avLst/>
          </a:prstGeom>
        </p:spPr>
      </p:pic>
      <p:pic>
        <p:nvPicPr>
          <p:cNvPr id="25" name="Content Placeholder 24">
            <a:extLst>
              <a:ext uri="{FF2B5EF4-FFF2-40B4-BE49-F238E27FC236}">
                <a16:creationId xmlns:a16="http://schemas.microsoft.com/office/drawing/2014/main" id="{3F7F8FC6-D9D8-4F23-826C-FBCF0EBFB0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1333" y="3404746"/>
            <a:ext cx="865849" cy="71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65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8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12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07919" y="885479"/>
            <a:ext cx="4847361" cy="3677410"/>
          </a:xfrm>
        </p:spPr>
        <p:txBody>
          <a:bodyPr/>
          <a:lstStyle/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could see again.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Now Saul knew and loved Jesus. </a:t>
            </a:r>
            <a:endParaRPr lang="en-AU"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Now Saul wanted everyone to follow Jesus.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EF01A8-972A-461B-830D-60388447FF4A}"/>
              </a:ext>
            </a:extLst>
          </p:cNvPr>
          <p:cNvSpPr/>
          <p:nvPr/>
        </p:nvSpPr>
        <p:spPr>
          <a:xfrm>
            <a:off x="6662409" y="972000"/>
            <a:ext cx="358055" cy="38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B1D3AAC-1683-45D8-A9F8-6D9462A47DEF}"/>
              </a:ext>
            </a:extLst>
          </p:cNvPr>
          <p:cNvSpPr/>
          <p:nvPr/>
        </p:nvSpPr>
        <p:spPr>
          <a:xfrm>
            <a:off x="6955200" y="3404746"/>
            <a:ext cx="175951" cy="173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pic>
        <p:nvPicPr>
          <p:cNvPr id="9" name="Content Placeholder 8" descr="A drawing of a person at a podium&#10;&#10;Description automatically generated">
            <a:extLst>
              <a:ext uri="{FF2B5EF4-FFF2-40B4-BE49-F238E27FC236}">
                <a16:creationId xmlns:a16="http://schemas.microsoft.com/office/drawing/2014/main" id="{33469918-CA31-4859-8D76-1846F94501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0" t="16531" r="14016" b="4713"/>
          <a:stretch/>
        </p:blipFill>
        <p:spPr>
          <a:xfrm flipH="1">
            <a:off x="552716" y="880722"/>
            <a:ext cx="3462148" cy="3410857"/>
          </a:xfrm>
        </p:spPr>
      </p:pic>
      <p:pic>
        <p:nvPicPr>
          <p:cNvPr id="16" name="Content Placeholder 23">
            <a:extLst>
              <a:ext uri="{FF2B5EF4-FFF2-40B4-BE49-F238E27FC236}">
                <a16:creationId xmlns:a16="http://schemas.microsoft.com/office/drawing/2014/main" id="{B3ED42F5-5102-4DDC-8302-088C443648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1518" y="1477574"/>
            <a:ext cx="658565" cy="814775"/>
          </a:xfrm>
          <a:prstGeom prst="rect">
            <a:avLst/>
          </a:prstGeom>
        </p:spPr>
      </p:pic>
      <p:pic>
        <p:nvPicPr>
          <p:cNvPr id="17" name="Content Placeholder 31">
            <a:extLst>
              <a:ext uri="{FF2B5EF4-FFF2-40B4-BE49-F238E27FC236}">
                <a16:creationId xmlns:a16="http://schemas.microsoft.com/office/drawing/2014/main" id="{AF11DB00-CC0B-4A88-AA44-6A02CFC78F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2226" y="2857905"/>
            <a:ext cx="999480" cy="814775"/>
          </a:xfrm>
          <a:prstGeom prst="rect">
            <a:avLst/>
          </a:prstGeom>
        </p:spPr>
      </p:pic>
      <p:pic>
        <p:nvPicPr>
          <p:cNvPr id="19" name="Content Placeholder 25">
            <a:extLst>
              <a:ext uri="{FF2B5EF4-FFF2-40B4-BE49-F238E27FC236}">
                <a16:creationId xmlns:a16="http://schemas.microsoft.com/office/drawing/2014/main" id="{DC2D4BC2-C5F0-49A9-B676-FE8E45E494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9798" y="2836489"/>
            <a:ext cx="842810" cy="8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70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11F0F-4258-4287-8FE0-190E034904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974449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CDEE908-1410-4976-9CB2-8228877C25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3"/>
          <a:stretch/>
        </p:blipFill>
        <p:spPr>
          <a:xfrm>
            <a:off x="286913" y="1254119"/>
            <a:ext cx="2422436" cy="263526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BB7430-CF31-4AFB-8CDA-72B4F90C6A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Illustrations 1,2,3,4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6ABDBD-DC6B-4824-9B7A-9C27C36F2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2</a:t>
            </a:fld>
            <a:endParaRPr lang="en-AU" dirty="0"/>
          </a:p>
        </p:txBody>
      </p:sp>
      <p:pic>
        <p:nvPicPr>
          <p:cNvPr id="9" name="Picture 8" descr="A person with a beard and a robe&#10;&#10;Description automatically generated">
            <a:extLst>
              <a:ext uri="{FF2B5EF4-FFF2-40B4-BE49-F238E27FC236}">
                <a16:creationId xmlns:a16="http://schemas.microsoft.com/office/drawing/2014/main" id="{04B7F406-782E-4255-A302-C2DF757B5C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0" b="18431"/>
          <a:stretch/>
        </p:blipFill>
        <p:spPr>
          <a:xfrm>
            <a:off x="2792196" y="1254119"/>
            <a:ext cx="1820641" cy="2635262"/>
          </a:xfrm>
          <a:prstGeom prst="rect">
            <a:avLst/>
          </a:prstGeom>
        </p:spPr>
      </p:pic>
      <p:pic>
        <p:nvPicPr>
          <p:cNvPr id="11" name="Picture 10" descr="A person with a beard and turban&#10;&#10;Description automatically generated">
            <a:extLst>
              <a:ext uri="{FF2B5EF4-FFF2-40B4-BE49-F238E27FC236}">
                <a16:creationId xmlns:a16="http://schemas.microsoft.com/office/drawing/2014/main" id="{1AF5BE61-6298-45F4-858B-5284648B86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9" r="11950"/>
          <a:stretch/>
        </p:blipFill>
        <p:spPr>
          <a:xfrm>
            <a:off x="4648547" y="1503952"/>
            <a:ext cx="2522852" cy="2135595"/>
          </a:xfrm>
          <a:prstGeom prst="rect">
            <a:avLst/>
          </a:prstGeom>
        </p:spPr>
      </p:pic>
      <p:pic>
        <p:nvPicPr>
          <p:cNvPr id="12" name="Picture 11" descr="A person in a robe covering his face&#10;&#10;Description automatically generated">
            <a:extLst>
              <a:ext uri="{FF2B5EF4-FFF2-40B4-BE49-F238E27FC236}">
                <a16:creationId xmlns:a16="http://schemas.microsoft.com/office/drawing/2014/main" id="{5419207E-2DFF-444F-B5D5-CAFBEBC1A5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6" t="15258" r="17983" b="9571"/>
          <a:stretch/>
        </p:blipFill>
        <p:spPr>
          <a:xfrm>
            <a:off x="7252352" y="1218486"/>
            <a:ext cx="1295302" cy="270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28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BB7430-CF31-4AFB-8CDA-72B4F90C6A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Illustrations 5,6,7,8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6ABDBD-DC6B-4824-9B7A-9C27C36F2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3</a:t>
            </a:fld>
            <a:endParaRPr lang="en-AU" dirty="0"/>
          </a:p>
        </p:txBody>
      </p:sp>
      <p:pic>
        <p:nvPicPr>
          <p:cNvPr id="8" name="Picture 7" descr="A drawing of a person standing in a village&#10;&#10;Description automatically generated">
            <a:extLst>
              <a:ext uri="{FF2B5EF4-FFF2-40B4-BE49-F238E27FC236}">
                <a16:creationId xmlns:a16="http://schemas.microsoft.com/office/drawing/2014/main" id="{A2D3E0E8-DCAE-4AEC-BF54-AD7B66543C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8" t="7700" r="10596" b="7191"/>
          <a:stretch/>
        </p:blipFill>
        <p:spPr>
          <a:xfrm>
            <a:off x="84395" y="1415976"/>
            <a:ext cx="2276026" cy="1916294"/>
          </a:xfrm>
          <a:prstGeom prst="rect">
            <a:avLst/>
          </a:prstGeom>
        </p:spPr>
      </p:pic>
      <p:pic>
        <p:nvPicPr>
          <p:cNvPr id="12" name="Picture 11" descr="A drawing of a person with a beard&#10;&#10;Description automatically generated">
            <a:extLst>
              <a:ext uri="{FF2B5EF4-FFF2-40B4-BE49-F238E27FC236}">
                <a16:creationId xmlns:a16="http://schemas.microsoft.com/office/drawing/2014/main" id="{D4431677-3984-4DE0-B07E-D78B156A72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3" r="8136"/>
          <a:stretch/>
        </p:blipFill>
        <p:spPr>
          <a:xfrm>
            <a:off x="2227429" y="1252078"/>
            <a:ext cx="2547397" cy="2254618"/>
          </a:xfrm>
          <a:prstGeom prst="rect">
            <a:avLst/>
          </a:prstGeom>
        </p:spPr>
      </p:pic>
      <p:pic>
        <p:nvPicPr>
          <p:cNvPr id="14" name="Picture 13" descr="A drawing of two men&#10;&#10;Description automatically generated">
            <a:extLst>
              <a:ext uri="{FF2B5EF4-FFF2-40B4-BE49-F238E27FC236}">
                <a16:creationId xmlns:a16="http://schemas.microsoft.com/office/drawing/2014/main" id="{1698DB62-FCB5-483A-8A5C-FF54D960F7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9" r="5682" b="7355"/>
          <a:stretch/>
        </p:blipFill>
        <p:spPr>
          <a:xfrm>
            <a:off x="4731138" y="1283828"/>
            <a:ext cx="2225892" cy="2195812"/>
          </a:xfrm>
          <a:prstGeom prst="rect">
            <a:avLst/>
          </a:prstGeom>
        </p:spPr>
      </p:pic>
      <p:pic>
        <p:nvPicPr>
          <p:cNvPr id="16" name="Picture 15" descr="A drawing of a person at a podium&#10;&#10;Description automatically generated">
            <a:extLst>
              <a:ext uri="{FF2B5EF4-FFF2-40B4-BE49-F238E27FC236}">
                <a16:creationId xmlns:a16="http://schemas.microsoft.com/office/drawing/2014/main" id="{A9F74608-8DD3-44D5-B3F0-E9484040EBF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8" t="16649" r="10684" b="3210"/>
          <a:stretch/>
        </p:blipFill>
        <p:spPr>
          <a:xfrm flipH="1">
            <a:off x="6913341" y="1439537"/>
            <a:ext cx="2201816" cy="206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47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517EA7-EE98-4F98-B5F5-E7DE871379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Revision symbols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3BB7E0-3F1D-455F-9F8A-4DFF917D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4</a:t>
            </a:fld>
            <a:endParaRPr lang="en-AU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448653A-745B-4009-8D1B-257CF620D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12" y="471135"/>
            <a:ext cx="1459005" cy="782464"/>
          </a:xfrm>
          <a:prstGeom prst="rect">
            <a:avLst/>
          </a:prstGeom>
        </p:spPr>
      </p:pic>
      <p:pic>
        <p:nvPicPr>
          <p:cNvPr id="20" name="Content Placeholder 15">
            <a:extLst>
              <a:ext uri="{FF2B5EF4-FFF2-40B4-BE49-F238E27FC236}">
                <a16:creationId xmlns:a16="http://schemas.microsoft.com/office/drawing/2014/main" id="{3D0ADF8F-8054-4545-BD3D-72C78C18E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498" y="1821029"/>
            <a:ext cx="1314394" cy="1262801"/>
          </a:xfrm>
          <a:prstGeom prst="rect">
            <a:avLst/>
          </a:prstGeom>
        </p:spPr>
      </p:pic>
      <p:pic>
        <p:nvPicPr>
          <p:cNvPr id="22" name="Content Placeholder 14">
            <a:extLst>
              <a:ext uri="{FF2B5EF4-FFF2-40B4-BE49-F238E27FC236}">
                <a16:creationId xmlns:a16="http://schemas.microsoft.com/office/drawing/2014/main" id="{ECA51336-8231-4719-836D-C9AF4594B7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517" y="2168600"/>
            <a:ext cx="1381783" cy="41551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F741EE9-F459-4A1B-8151-6E6C425BCAD6}"/>
              </a:ext>
            </a:extLst>
          </p:cNvPr>
          <p:cNvSpPr/>
          <p:nvPr/>
        </p:nvSpPr>
        <p:spPr>
          <a:xfrm>
            <a:off x="3974400" y="2571750"/>
            <a:ext cx="482400" cy="38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pic>
        <p:nvPicPr>
          <p:cNvPr id="25" name="Content Placeholder 13">
            <a:extLst>
              <a:ext uri="{FF2B5EF4-FFF2-40B4-BE49-F238E27FC236}">
                <a16:creationId xmlns:a16="http://schemas.microsoft.com/office/drawing/2014/main" id="{35ADEC2C-9506-4692-8AD9-C3E775C5EB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4287" y="202904"/>
            <a:ext cx="1375938" cy="152562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E74A0B5-9A9B-45B6-B427-8F0172B57B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5841" y="374969"/>
            <a:ext cx="1385980" cy="11814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8DB1870-F80B-4FD4-9A2C-5188C6D8EEDE}"/>
              </a:ext>
            </a:extLst>
          </p:cNvPr>
          <p:cNvSpPr/>
          <p:nvPr/>
        </p:nvSpPr>
        <p:spPr>
          <a:xfrm>
            <a:off x="2547274" y="1696653"/>
            <a:ext cx="349312" cy="331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pic>
        <p:nvPicPr>
          <p:cNvPr id="33" name="Content Placeholder 25">
            <a:extLst>
              <a:ext uri="{FF2B5EF4-FFF2-40B4-BE49-F238E27FC236}">
                <a16:creationId xmlns:a16="http://schemas.microsoft.com/office/drawing/2014/main" id="{09F55850-DD6C-4475-B679-F09AB06EEB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6925" y="1619885"/>
            <a:ext cx="1431582" cy="1701409"/>
          </a:xfrm>
          <a:prstGeom prst="rect">
            <a:avLst/>
          </a:prstGeom>
        </p:spPr>
      </p:pic>
      <p:pic>
        <p:nvPicPr>
          <p:cNvPr id="34" name="Content Placeholder 16">
            <a:extLst>
              <a:ext uri="{FF2B5EF4-FFF2-40B4-BE49-F238E27FC236}">
                <a16:creationId xmlns:a16="http://schemas.microsoft.com/office/drawing/2014/main" id="{2516C8E4-2F6E-41B2-AEB6-070B5EE60F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2980" y="717597"/>
            <a:ext cx="1270641" cy="709157"/>
          </a:xfrm>
          <a:prstGeom prst="rect">
            <a:avLst/>
          </a:prstGeom>
        </p:spPr>
      </p:pic>
      <p:pic>
        <p:nvPicPr>
          <p:cNvPr id="35" name="Content Placeholder 21">
            <a:extLst>
              <a:ext uri="{FF2B5EF4-FFF2-40B4-BE49-F238E27FC236}">
                <a16:creationId xmlns:a16="http://schemas.microsoft.com/office/drawing/2014/main" id="{37B4F204-76FC-4E18-AD88-2CD5AAC210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82281" y="1821029"/>
            <a:ext cx="1385980" cy="1360982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9EDD9443-3D48-42AD-BF8D-E8B20591DD26}"/>
              </a:ext>
            </a:extLst>
          </p:cNvPr>
          <p:cNvSpPr/>
          <p:nvPr/>
        </p:nvSpPr>
        <p:spPr>
          <a:xfrm>
            <a:off x="7818260" y="633616"/>
            <a:ext cx="474534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90CFB33-CB94-4027-8F2A-1376CC830F23}"/>
              </a:ext>
            </a:extLst>
          </p:cNvPr>
          <p:cNvSpPr/>
          <p:nvPr/>
        </p:nvSpPr>
        <p:spPr>
          <a:xfrm>
            <a:off x="8330042" y="1024323"/>
            <a:ext cx="474534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pic>
        <p:nvPicPr>
          <p:cNvPr id="43" name="Content Placeholder 24">
            <a:extLst>
              <a:ext uri="{FF2B5EF4-FFF2-40B4-BE49-F238E27FC236}">
                <a16:creationId xmlns:a16="http://schemas.microsoft.com/office/drawing/2014/main" id="{4C3D164C-6938-4BB0-ACF5-E96F71AC80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92781" y="3299730"/>
            <a:ext cx="1656206" cy="136098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8E3084D-2DF1-41F1-A097-F06C29E4E5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24893" y="180823"/>
            <a:ext cx="1545015" cy="1525622"/>
          </a:xfrm>
          <a:prstGeom prst="rect">
            <a:avLst/>
          </a:prstGeom>
        </p:spPr>
      </p:pic>
      <p:pic>
        <p:nvPicPr>
          <p:cNvPr id="47" name="Content Placeholder 31">
            <a:extLst>
              <a:ext uri="{FF2B5EF4-FFF2-40B4-BE49-F238E27FC236}">
                <a16:creationId xmlns:a16="http://schemas.microsoft.com/office/drawing/2014/main" id="{5023F3D1-9258-4B82-833F-C68B58F97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3"/>
          <a:stretch>
            <a:fillRect/>
          </a:stretch>
        </p:blipFill>
        <p:spPr>
          <a:xfrm>
            <a:off x="4434229" y="3384720"/>
            <a:ext cx="1656206" cy="1350137"/>
          </a:xfrm>
          <a:prstGeom prst="rect">
            <a:avLst/>
          </a:prstGeom>
        </p:spPr>
      </p:pic>
      <p:pic>
        <p:nvPicPr>
          <p:cNvPr id="48" name="Content Placeholder 25">
            <a:extLst>
              <a:ext uri="{FF2B5EF4-FFF2-40B4-BE49-F238E27FC236}">
                <a16:creationId xmlns:a16="http://schemas.microsoft.com/office/drawing/2014/main" id="{5C6229E4-5843-433F-A9A0-EA71022228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66002" y="3288801"/>
            <a:ext cx="1407812" cy="1360983"/>
          </a:xfrm>
          <a:prstGeom prst="rect">
            <a:avLst/>
          </a:prstGeom>
        </p:spPr>
      </p:pic>
      <p:pic>
        <p:nvPicPr>
          <p:cNvPr id="49" name="Content Placeholder 22">
            <a:extLst>
              <a:ext uri="{FF2B5EF4-FFF2-40B4-BE49-F238E27FC236}">
                <a16:creationId xmlns:a16="http://schemas.microsoft.com/office/drawing/2014/main" id="{623E35F4-9094-4A21-A118-CB5C088ECE4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80788" y="3299730"/>
            <a:ext cx="1324055" cy="132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62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1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5</a:t>
            </a:fld>
            <a:endParaRPr lang="en-AU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6D2D6F4-BB59-4B99-842F-A0E20556CF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83" y="583430"/>
            <a:ext cx="3476536" cy="4013284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947291" y="951875"/>
            <a:ext cx="4983126" cy="3677410"/>
          </a:xfrm>
        </p:spPr>
        <p:txBody>
          <a:bodyPr/>
          <a:lstStyle/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was a leader in Jerusalem.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thought Christians were wrong.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put Christians in jail. He wanted them dead.</a:t>
            </a:r>
          </a:p>
        </p:txBody>
      </p:sp>
      <p:pic>
        <p:nvPicPr>
          <p:cNvPr id="13" name="Content Placeholder 5">
            <a:extLst>
              <a:ext uri="{FF2B5EF4-FFF2-40B4-BE49-F238E27FC236}">
                <a16:creationId xmlns:a16="http://schemas.microsoft.com/office/drawing/2014/main" id="{85451891-B264-4F19-8660-B4F0BD660E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4802" y="583430"/>
            <a:ext cx="735139" cy="682932"/>
          </a:xfrm>
          <a:prstGeom prst="rect">
            <a:avLst/>
          </a:prstGeom>
        </p:spPr>
      </p:pic>
      <p:pic>
        <p:nvPicPr>
          <p:cNvPr id="14" name="Content Placeholder 5">
            <a:extLst>
              <a:ext uri="{FF2B5EF4-FFF2-40B4-BE49-F238E27FC236}">
                <a16:creationId xmlns:a16="http://schemas.microsoft.com/office/drawing/2014/main" id="{5223FBD6-289A-4667-A026-15524941A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099" y="1946679"/>
            <a:ext cx="654011" cy="7118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B349C5-9444-4C7A-93BA-A806D57CB6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7993" y="919513"/>
            <a:ext cx="680946" cy="365191"/>
          </a:xfrm>
          <a:prstGeom prst="rect">
            <a:avLst/>
          </a:prstGeom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11E2B8AC-0BF5-411F-B97D-13A88B47C5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1078" y="1993672"/>
            <a:ext cx="689161" cy="664855"/>
          </a:xfrm>
          <a:prstGeom prst="rect">
            <a:avLst/>
          </a:prstGeom>
        </p:spPr>
      </p:pic>
      <p:pic>
        <p:nvPicPr>
          <p:cNvPr id="17" name="Content Placeholder 5">
            <a:extLst>
              <a:ext uri="{FF2B5EF4-FFF2-40B4-BE49-F238E27FC236}">
                <a16:creationId xmlns:a16="http://schemas.microsoft.com/office/drawing/2014/main" id="{2E6034DE-C300-4547-9ABD-3C40B68AB6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7848" y="3373169"/>
            <a:ext cx="691006" cy="626661"/>
          </a:xfrm>
          <a:prstGeom prst="rect">
            <a:avLst/>
          </a:prstGeom>
        </p:spPr>
      </p:pic>
      <p:pic>
        <p:nvPicPr>
          <p:cNvPr id="18" name="Content Placeholder 5">
            <a:extLst>
              <a:ext uri="{FF2B5EF4-FFF2-40B4-BE49-F238E27FC236}">
                <a16:creationId xmlns:a16="http://schemas.microsoft.com/office/drawing/2014/main" id="{E32547C2-F5C3-41E6-B033-9491A0BA37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78439" y="3287982"/>
            <a:ext cx="691005" cy="71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19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2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6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916973" y="951875"/>
            <a:ext cx="4847361" cy="3677410"/>
          </a:xfrm>
        </p:spPr>
        <p:txBody>
          <a:bodyPr/>
          <a:lstStyle/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was walking to Damascus.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There was a bright light.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 voice said, ‘Saul, why are you hurting me?’</a:t>
            </a:r>
          </a:p>
        </p:txBody>
      </p:sp>
      <p:pic>
        <p:nvPicPr>
          <p:cNvPr id="8" name="Content Placeholder 7" descr="A person with a beard and a robe&#10;&#10;Description automatically generated">
            <a:extLst>
              <a:ext uri="{FF2B5EF4-FFF2-40B4-BE49-F238E27FC236}">
                <a16:creationId xmlns:a16="http://schemas.microsoft.com/office/drawing/2014/main" id="{219F7CC6-F3CF-46B9-B7FD-D139CD0C71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1" b="17099"/>
          <a:stretch/>
        </p:blipFill>
        <p:spPr>
          <a:xfrm>
            <a:off x="739903" y="571025"/>
            <a:ext cx="2792201" cy="4001450"/>
          </a:xfrm>
        </p:spPr>
      </p:pic>
      <p:pic>
        <p:nvPicPr>
          <p:cNvPr id="19" name="Content Placeholder 5">
            <a:extLst>
              <a:ext uri="{FF2B5EF4-FFF2-40B4-BE49-F238E27FC236}">
                <a16:creationId xmlns:a16="http://schemas.microsoft.com/office/drawing/2014/main" id="{5DBF2717-173E-454A-82B0-1ED64F893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5676" y="514215"/>
            <a:ext cx="524014" cy="793145"/>
          </a:xfrm>
          <a:prstGeom prst="rect">
            <a:avLst/>
          </a:prstGeom>
        </p:spPr>
      </p:pic>
      <p:pic>
        <p:nvPicPr>
          <p:cNvPr id="21" name="Content Placeholder 7">
            <a:extLst>
              <a:ext uri="{FF2B5EF4-FFF2-40B4-BE49-F238E27FC236}">
                <a16:creationId xmlns:a16="http://schemas.microsoft.com/office/drawing/2014/main" id="{99ADD723-0A43-4A73-B047-55E3391A68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167" y="3412649"/>
            <a:ext cx="704240" cy="681217"/>
          </a:xfrm>
          <a:prstGeom prst="rect">
            <a:avLst/>
          </a:prstGeom>
        </p:spPr>
      </p:pic>
      <p:pic>
        <p:nvPicPr>
          <p:cNvPr id="22" name="Content Placeholder 6">
            <a:extLst>
              <a:ext uri="{FF2B5EF4-FFF2-40B4-BE49-F238E27FC236}">
                <a16:creationId xmlns:a16="http://schemas.microsoft.com/office/drawing/2014/main" id="{CA31BCB6-1E2D-4F2C-AACF-FAF02D6010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9110" y="3368580"/>
            <a:ext cx="1224846" cy="66048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7CB6BEF-0418-4CA2-93EB-8AE18502DC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7201" y="575731"/>
            <a:ext cx="858258" cy="7316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0F127BE-CB89-4180-B9A2-56EA5E525214}"/>
              </a:ext>
            </a:extLst>
          </p:cNvPr>
          <p:cNvSpPr/>
          <p:nvPr/>
        </p:nvSpPr>
        <p:spPr>
          <a:xfrm>
            <a:off x="4723200" y="3297600"/>
            <a:ext cx="312476" cy="24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2981E4-254B-4E6E-9DAE-3E956E6006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57324" y="1997361"/>
            <a:ext cx="689877" cy="68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111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3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7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07919" y="-97607"/>
            <a:ext cx="4847361" cy="3677410"/>
          </a:xfrm>
        </p:spPr>
        <p:txBody>
          <a:bodyPr/>
          <a:lstStyle/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asked, ‘Who are you?’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‘I am Jesus. You are hurting me.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Go to Damascus.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 man will tell you what to do.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Content Placeholder 8" descr="A person with a beard and turban&#10;&#10;Description automatically generated">
            <a:extLst>
              <a:ext uri="{FF2B5EF4-FFF2-40B4-BE49-F238E27FC236}">
                <a16:creationId xmlns:a16="http://schemas.microsoft.com/office/drawing/2014/main" id="{2E13726F-A2B1-47D4-98E9-0BF377F1DC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12"/>
          <a:stretch/>
        </p:blipFill>
        <p:spPr>
          <a:xfrm>
            <a:off x="76490" y="960320"/>
            <a:ext cx="3782710" cy="2787623"/>
          </a:xfrm>
        </p:spPr>
      </p:pic>
      <p:pic>
        <p:nvPicPr>
          <p:cNvPr id="15" name="Content Placeholder 6">
            <a:extLst>
              <a:ext uri="{FF2B5EF4-FFF2-40B4-BE49-F238E27FC236}">
                <a16:creationId xmlns:a16="http://schemas.microsoft.com/office/drawing/2014/main" id="{91368455-FD60-491C-9C8C-A5F500D28C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0854" y="1018580"/>
            <a:ext cx="1146068" cy="6180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EE58E4-F4B7-4BFD-828E-408E3202EA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7613" y="2263801"/>
            <a:ext cx="837441" cy="713884"/>
          </a:xfrm>
          <a:prstGeom prst="rect">
            <a:avLst/>
          </a:prstGeom>
        </p:spPr>
      </p:pic>
      <p:pic>
        <p:nvPicPr>
          <p:cNvPr id="17" name="Content Placeholder 11">
            <a:extLst>
              <a:ext uri="{FF2B5EF4-FFF2-40B4-BE49-F238E27FC236}">
                <a16:creationId xmlns:a16="http://schemas.microsoft.com/office/drawing/2014/main" id="{FB95ABB5-81B9-45FD-AC9F-CE2A472909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8908" y="3619300"/>
            <a:ext cx="885390" cy="7562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78BF8B-3878-4DB7-9175-BC77B176A3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734401"/>
            <a:ext cx="904132" cy="93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438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131848" y="1169537"/>
            <a:ext cx="4847361" cy="3677410"/>
          </a:xfrm>
        </p:spPr>
        <p:txBody>
          <a:bodyPr/>
          <a:lstStyle/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knew the voice was Jesus. </a:t>
            </a:r>
          </a:p>
          <a:p>
            <a:b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opened his eyes but he couldn’t see.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Content Placeholder 7" descr="A person in a robe covering his face&#10;&#10;Description automatically generated">
            <a:extLst>
              <a:ext uri="{FF2B5EF4-FFF2-40B4-BE49-F238E27FC236}">
                <a16:creationId xmlns:a16="http://schemas.microsoft.com/office/drawing/2014/main" id="{2887B795-8E10-40C1-82A8-FEAB6FD502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2" t="8737" r="3874" b="6810"/>
          <a:stretch/>
        </p:blipFill>
        <p:spPr>
          <a:xfrm>
            <a:off x="619200" y="331200"/>
            <a:ext cx="2609510" cy="4240800"/>
          </a:xfrm>
        </p:spPr>
      </p:pic>
      <p:pic>
        <p:nvPicPr>
          <p:cNvPr id="12" name="Content Placeholder 10">
            <a:extLst>
              <a:ext uri="{FF2B5EF4-FFF2-40B4-BE49-F238E27FC236}">
                <a16:creationId xmlns:a16="http://schemas.microsoft.com/office/drawing/2014/main" id="{E59363B3-007F-4B23-B657-BE2DCB1F7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0911" y="573901"/>
            <a:ext cx="893842" cy="973211"/>
          </a:xfrm>
          <a:prstGeom prst="rect">
            <a:avLst/>
          </a:prstGeom>
        </p:spPr>
      </p:pic>
      <p:pic>
        <p:nvPicPr>
          <p:cNvPr id="13" name="Content Placeholder 15">
            <a:extLst>
              <a:ext uri="{FF2B5EF4-FFF2-40B4-BE49-F238E27FC236}">
                <a16:creationId xmlns:a16="http://schemas.microsoft.com/office/drawing/2014/main" id="{933CD43F-91E9-4F12-A3CC-9E717002B8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1731" y="641585"/>
            <a:ext cx="967122" cy="929160"/>
          </a:xfrm>
          <a:prstGeom prst="rect">
            <a:avLst/>
          </a:prstGeom>
        </p:spPr>
      </p:pic>
      <p:pic>
        <p:nvPicPr>
          <p:cNvPr id="14" name="Content Placeholder 10">
            <a:extLst>
              <a:ext uri="{FF2B5EF4-FFF2-40B4-BE49-F238E27FC236}">
                <a16:creationId xmlns:a16="http://schemas.microsoft.com/office/drawing/2014/main" id="{B5A04910-E58F-461A-B343-76356A1CE3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2599545"/>
            <a:ext cx="790857" cy="973211"/>
          </a:xfrm>
          <a:prstGeom prst="rect">
            <a:avLst/>
          </a:prstGeom>
        </p:spPr>
      </p:pic>
      <p:pic>
        <p:nvPicPr>
          <p:cNvPr id="18" name="Content Placeholder 14">
            <a:extLst>
              <a:ext uri="{FF2B5EF4-FFF2-40B4-BE49-F238E27FC236}">
                <a16:creationId xmlns:a16="http://schemas.microsoft.com/office/drawing/2014/main" id="{7EE7BDF0-8B94-4465-9587-E0D8DB04B7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4902" y="3130181"/>
            <a:ext cx="1091841" cy="328325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FDA5EC1A-1F60-5F0F-FE7C-B081BBB6E8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847361" cy="164307"/>
          </a:xfrm>
        </p:spPr>
        <p:txBody>
          <a:bodyPr/>
          <a:lstStyle/>
          <a:p>
            <a:r>
              <a:rPr lang="en-AU" dirty="0"/>
              <a:t>Lesson 4 review</a:t>
            </a:r>
          </a:p>
        </p:txBody>
      </p:sp>
    </p:spTree>
    <p:extLst>
      <p:ext uri="{BB962C8B-B14F-4D97-AF65-F5344CB8AC3E}">
        <p14:creationId xmlns:p14="http://schemas.microsoft.com/office/powerpoint/2010/main" val="2651457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5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9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07919" y="1306393"/>
            <a:ext cx="4847361" cy="3677410"/>
          </a:xfrm>
        </p:spPr>
        <p:txBody>
          <a:bodyPr/>
          <a:lstStyle/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Ananias was in Damascus.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was a Christian.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Jesus said to Ananias, ‘Find Saul.’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EF01A8-972A-461B-830D-60388447FF4A}"/>
              </a:ext>
            </a:extLst>
          </p:cNvPr>
          <p:cNvSpPr/>
          <p:nvPr/>
        </p:nvSpPr>
        <p:spPr>
          <a:xfrm>
            <a:off x="6662409" y="972000"/>
            <a:ext cx="358055" cy="38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pic>
        <p:nvPicPr>
          <p:cNvPr id="9" name="Content Placeholder 8" descr="A drawing of a person standing in a village&#10;&#10;Description automatically generated">
            <a:extLst>
              <a:ext uri="{FF2B5EF4-FFF2-40B4-BE49-F238E27FC236}">
                <a16:creationId xmlns:a16="http://schemas.microsoft.com/office/drawing/2014/main" id="{3D95342D-FDCC-4AFC-8C68-DDA04F81F6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9" r="14233"/>
          <a:stretch/>
        </p:blipFill>
        <p:spPr>
          <a:xfrm>
            <a:off x="525600" y="757212"/>
            <a:ext cx="3290400" cy="3574466"/>
          </a:xfrm>
        </p:spPr>
      </p:pic>
      <p:pic>
        <p:nvPicPr>
          <p:cNvPr id="16" name="Content Placeholder 14" descr="A drawing of a person with a beard&#10;&#10;Description automatically generated">
            <a:extLst>
              <a:ext uri="{FF2B5EF4-FFF2-40B4-BE49-F238E27FC236}">
                <a16:creationId xmlns:a16="http://schemas.microsoft.com/office/drawing/2014/main" id="{8B3F9AB5-4895-46B5-B13A-4D561D1145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" t="12987" r="5800" b="11226"/>
          <a:stretch/>
        </p:blipFill>
        <p:spPr>
          <a:xfrm rot="16200000">
            <a:off x="4275934" y="618913"/>
            <a:ext cx="673872" cy="809902"/>
          </a:xfrm>
          <a:prstGeom prst="rect">
            <a:avLst/>
          </a:prstGeom>
        </p:spPr>
      </p:pic>
      <p:pic>
        <p:nvPicPr>
          <p:cNvPr id="17" name="Content Placeholder 13">
            <a:extLst>
              <a:ext uri="{FF2B5EF4-FFF2-40B4-BE49-F238E27FC236}">
                <a16:creationId xmlns:a16="http://schemas.microsoft.com/office/drawing/2014/main" id="{ECDA624A-0752-4D17-9ADD-D5D41943EF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5448" y="2002299"/>
            <a:ext cx="622256" cy="6899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9417755-C35B-42CC-ACEA-A3FA1C10EF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2905" y="826482"/>
            <a:ext cx="626797" cy="53431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B1D3AAC-1683-45D8-A9F8-6D9462A47DEF}"/>
              </a:ext>
            </a:extLst>
          </p:cNvPr>
          <p:cNvSpPr/>
          <p:nvPr/>
        </p:nvSpPr>
        <p:spPr>
          <a:xfrm>
            <a:off x="6955200" y="3404746"/>
            <a:ext cx="175951" cy="173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/>
          </a:p>
        </p:txBody>
      </p:sp>
      <p:pic>
        <p:nvPicPr>
          <p:cNvPr id="23" name="Content Placeholder 20">
            <a:extLst>
              <a:ext uri="{FF2B5EF4-FFF2-40B4-BE49-F238E27FC236}">
                <a16:creationId xmlns:a16="http://schemas.microsoft.com/office/drawing/2014/main" id="{A3402880-E65F-4C43-9044-4CDB244DA2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7247" y="3356329"/>
            <a:ext cx="748418" cy="72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71296"/>
      </p:ext>
    </p:extLst>
  </p:cSld>
  <p:clrMapOvr>
    <a:masterClrMapping/>
  </p:clrMapOvr>
</p:sld>
</file>

<file path=ppt/theme/theme1.xml><?xml version="1.0" encoding="utf-8"?>
<a:theme xmlns:a="http://schemas.openxmlformats.org/drawingml/2006/main" name="Anglicare">
  <a:themeElements>
    <a:clrScheme name="Anglicare">
      <a:dk1>
        <a:srgbClr val="4C4C4C"/>
      </a:dk1>
      <a:lt1>
        <a:sysClr val="window" lastClr="FFFFFF"/>
      </a:lt1>
      <a:dk2>
        <a:srgbClr val="5B7F95"/>
      </a:dk2>
      <a:lt2>
        <a:srgbClr val="789D4A"/>
      </a:lt2>
      <a:accent1>
        <a:srgbClr val="789D4A"/>
      </a:accent1>
      <a:accent2>
        <a:srgbClr val="5B7F95"/>
      </a:accent2>
      <a:accent3>
        <a:srgbClr val="62B5E5"/>
      </a:accent3>
      <a:accent4>
        <a:srgbClr val="A4D65E"/>
      </a:accent4>
      <a:accent5>
        <a:srgbClr val="40C1AC"/>
      </a:accent5>
      <a:accent6>
        <a:srgbClr val="D7C826"/>
      </a:accent6>
      <a:hlink>
        <a:srgbClr val="5B7F95"/>
      </a:hlink>
      <a:folHlink>
        <a:srgbClr val="A4D65E"/>
      </a:folHlink>
    </a:clrScheme>
    <a:fontScheme name="Anglicare Fonts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16 x 9 Anglicare Presentation Template" id="{436C8181-2A50-4ADA-8248-96A8A4DF3E1A}" vid="{D97B9B25-1423-47EA-A28B-9A44EA4B18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UI/customUI.xml><?xml version="1.0" encoding="utf-8"?>
<customUI xmlns="http://schemas.microsoft.com/office/2006/01/customui">
  <ribbon startFromScratch="false">
    <tabs>
      <tab id="CustomTab" label="Anglicare" insertBeforeMso="TabHome" keytip="Q">
        <group idMso="GroupSlides"/>
        <group id="Group1" label="Change Bullet Styles">
          <button idMso="IndentDecrease" visible="true" label="Decrease List Level" size="large"/>
          <button idMso="IndentIncrease" visible="true" label="Increase List Level" size="large"/>
        </group>
        <group id="Group2" label=" ">
          <checkBox idMso="GuidesShowHide" label="Guides"/>
          <splitButton id="groupsplitbutton" size="normal">
            <button idMso="ObjectsGroup"/>
            <menu id="groupsplitmenu" itemSize="large">
              <button idMso="ObjectsUngroup" description="Un-group selected objects" screentip="Un-group selected objects"/>
              <button idMso="ObjectsRegroup" description="Combine and re-Group selected objects" screentip="Combine and re-Group selected objects"/>
            </menu>
          </splitButton>
          <splitButton id="Cropping" size="normal">
            <toggleButton idMso="PictureCrop" label="Crop Tools"/>
            <menu id="CropMenu" itemSize="large">
              <button idMso="PictureFitCrop" description="Resize picture to fit the placeholder proportionally"/>
              <menuSeparator id="croppingmenu2"/>
              <menu idMso="PictureCropAspectRatioMenu" description="Crop image to selected aspect ratio"/>
              <gallery idMso="PictureShapeGallery" description="Crop image to selected shape"/>
            </menu>
          </splitButton>
          <separator id="sep1"/>
          <button idMso="ZoomFitToWindow" size="large" label="Fit to Window"/>
          <separator id="sep2"/>
          <splitButton id="sendbacksplitbutton" size="large">
            <button idMso="ObjectSendToBack" label="Send to Back"/>
            <menu id="sendbacksplitmenu" itemSize="large">
              <button idMso="ObjectBringToFront" label="Bring to Front"/>
            </menu>
          </splitButton>
          <separator id="sep3"/>
          <toggleButton idMso="SelectionPane" label="Selection Pane" size="large"/>
        </group>
        <group id="group3" label=" ">
          <button idMso="HeaderFooterInsert" size="large"/>
          <button idMso="PasteTextOnly" size="large" imageMso="Paste" label="Paste Unformatted"/>
        </group>
      </tab>
    </tabs>
  </ribbon>
</customUI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bf10d3b-1557-4e46-b9de-1fa037741ac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EE31A4D9CB8643BEB1006B16D06DB9" ma:contentTypeVersion="18" ma:contentTypeDescription="Create a new document." ma:contentTypeScope="" ma:versionID="182bfa0262bd63fa0409dab32ce2e5ec">
  <xsd:schema xmlns:xsd="http://www.w3.org/2001/XMLSchema" xmlns:xs="http://www.w3.org/2001/XMLSchema" xmlns:p="http://schemas.microsoft.com/office/2006/metadata/properties" xmlns:ns3="fbf10d3b-1557-4e46-b9de-1fa037741ac2" xmlns:ns4="6d033d2d-a2ec-4863-a640-25542dbeac72" targetNamespace="http://schemas.microsoft.com/office/2006/metadata/properties" ma:root="true" ma:fieldsID="901f9d2bf2782ffa44eafd33d89b1801" ns3:_="" ns4:_="">
    <xsd:import namespace="fbf10d3b-1557-4e46-b9de-1fa037741ac2"/>
    <xsd:import namespace="6d033d2d-a2ec-4863-a640-25542dbeac7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3:_activity" minOccurs="0"/>
                <xsd:element ref="ns3:MediaLengthInSeconds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f10d3b-1557-4e46-b9de-1fa037741a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033d2d-a2ec-4863-a640-25542dbeac7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326F9B-F94D-44B8-AD06-A4229FEB4B13}">
  <ds:schemaRefs>
    <ds:schemaRef ds:uri="http://www.w3.org/XML/1998/namespace"/>
    <ds:schemaRef ds:uri="http://purl.org/dc/elements/1.1/"/>
    <ds:schemaRef ds:uri="6d033d2d-a2ec-4863-a640-25542dbeac72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fbf10d3b-1557-4e46-b9de-1fa037741ac2"/>
    <ds:schemaRef ds:uri="http://purl.org/dc/terms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55AC8223-F531-49AC-83AF-7FF088B155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f10d3b-1557-4e46-b9de-1fa037741ac2"/>
    <ds:schemaRef ds:uri="6d033d2d-a2ec-4863-a640-25542dbeac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99477D5-9AB3-4A12-A9D7-2163C5FD0B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 x 9 Anglicare Presentation</Template>
  <TotalTime>21487</TotalTime>
  <Words>268</Words>
  <Application>Microsoft Office PowerPoint</Application>
  <PresentationFormat>On-screen Show (16:9)</PresentationFormat>
  <Paragraphs>136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Avenir Next LT Pro</vt:lpstr>
      <vt:lpstr>Bookman Old Style</vt:lpstr>
      <vt:lpstr>Calibri</vt:lpstr>
      <vt:lpstr>Anglicare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Tucker</dc:creator>
  <cp:lastModifiedBy>Kristy Freney</cp:lastModifiedBy>
  <cp:revision>4</cp:revision>
  <dcterms:created xsi:type="dcterms:W3CDTF">2024-06-03T06:14:29Z</dcterms:created>
  <dcterms:modified xsi:type="dcterms:W3CDTF">2024-07-16T08:56:11Z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0x01010055EE31A4D9CB8643BEB1006B16D06DB9</vt:lpwstr>
  </property>
</Properties>
</file>