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20" r:id="rId5"/>
    <p:sldId id="298" r:id="rId6"/>
    <p:sldId id="318" r:id="rId7"/>
    <p:sldId id="321" r:id="rId8"/>
    <p:sldId id="316" r:id="rId9"/>
    <p:sldId id="319" r:id="rId10"/>
    <p:sldId id="311" r:id="rId11"/>
    <p:sldId id="307" r:id="rId12"/>
    <p:sldId id="308" r:id="rId13"/>
    <p:sldId id="309" r:id="rId14"/>
    <p:sldId id="312" r:id="rId15"/>
    <p:sldId id="313" r:id="rId16"/>
    <p:sldId id="317" r:id="rId17"/>
    <p:sldId id="295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20"/>
            <p14:sldId id="298"/>
            <p14:sldId id="318"/>
            <p14:sldId id="321"/>
            <p14:sldId id="316"/>
            <p14:sldId id="319"/>
            <p14:sldId id="311"/>
            <p14:sldId id="307"/>
            <p14:sldId id="308"/>
            <p14:sldId id="309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18B50B-8F49-47F2-8B6D-BB4C4C344C7E}" v="6" dt="2024-07-16T08:44:42.6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88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6518B50B-8F49-47F2-8B6D-BB4C4C344C7E}"/>
    <pc:docChg chg="custSel addSld delSld modSld modSection">
      <pc:chgData name="Kristy Freney" userId="05558a5f-3628-4287-9b9f-4fe6fc128298" providerId="ADAL" clId="{6518B50B-8F49-47F2-8B6D-BB4C4C344C7E}" dt="2024-07-16T08:46:34.885" v="21" actId="20577"/>
      <pc:docMkLst>
        <pc:docMk/>
      </pc:docMkLst>
      <pc:sldChg chg="del">
        <pc:chgData name="Kristy Freney" userId="05558a5f-3628-4287-9b9f-4fe6fc128298" providerId="ADAL" clId="{6518B50B-8F49-47F2-8B6D-BB4C4C344C7E}" dt="2024-07-16T01:58:33.490" v="1" actId="47"/>
        <pc:sldMkLst>
          <pc:docMk/>
          <pc:sldMk cId="3334026764" sldId="306"/>
        </pc:sldMkLst>
      </pc:sldChg>
      <pc:sldChg chg="addSp delSp modSp mod">
        <pc:chgData name="Kristy Freney" userId="05558a5f-3628-4287-9b9f-4fe6fc128298" providerId="ADAL" clId="{6518B50B-8F49-47F2-8B6D-BB4C4C344C7E}" dt="2024-07-16T08:44:23.784" v="18"/>
        <pc:sldMkLst>
          <pc:docMk/>
          <pc:sldMk cId="935551497" sldId="312"/>
        </pc:sldMkLst>
        <pc:spChg chg="add mod">
          <ac:chgData name="Kristy Freney" userId="05558a5f-3628-4287-9b9f-4fe6fc128298" providerId="ADAL" clId="{6518B50B-8F49-47F2-8B6D-BB4C4C344C7E}" dt="2024-07-16T08:44:23.784" v="18"/>
          <ac:spMkLst>
            <pc:docMk/>
            <pc:sldMk cId="935551497" sldId="312"/>
            <ac:spMk id="2" creationId="{837DF4EC-1B71-C2AD-70CB-0FA5CDED0056}"/>
          </ac:spMkLst>
        </pc:spChg>
        <pc:spChg chg="del">
          <ac:chgData name="Kristy Freney" userId="05558a5f-3628-4287-9b9f-4fe6fc128298" providerId="ADAL" clId="{6518B50B-8F49-47F2-8B6D-BB4C4C344C7E}" dt="2024-07-16T08:44:23.444" v="17" actId="478"/>
          <ac:spMkLst>
            <pc:docMk/>
            <pc:sldMk cId="935551497" sldId="312"/>
            <ac:spMk id="4" creationId="{E034DCDE-FE2E-4AB6-9920-57A5ED11DA8B}"/>
          </ac:spMkLst>
        </pc:spChg>
      </pc:sldChg>
      <pc:sldChg chg="modSp mod">
        <pc:chgData name="Kristy Freney" userId="05558a5f-3628-4287-9b9f-4fe6fc128298" providerId="ADAL" clId="{6518B50B-8F49-47F2-8B6D-BB4C4C344C7E}" dt="2024-07-16T08:44:16.093" v="16" actId="20577"/>
        <pc:sldMkLst>
          <pc:docMk/>
          <pc:sldMk cId="2740582341" sldId="313"/>
        </pc:sldMkLst>
        <pc:spChg chg="mod">
          <ac:chgData name="Kristy Freney" userId="05558a5f-3628-4287-9b9f-4fe6fc128298" providerId="ADAL" clId="{6518B50B-8F49-47F2-8B6D-BB4C4C344C7E}" dt="2024-07-16T02:01:53.446" v="9" actId="313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Kristy Freney" userId="05558a5f-3628-4287-9b9f-4fe6fc128298" providerId="ADAL" clId="{6518B50B-8F49-47F2-8B6D-BB4C4C344C7E}" dt="2024-07-16T08:44:16.093" v="16" actId="20577"/>
          <ac:spMkLst>
            <pc:docMk/>
            <pc:sldMk cId="2740582341" sldId="313"/>
            <ac:spMk id="4" creationId="{3F7ADCE7-41A6-4791-A91D-DA5E68C67AD9}"/>
          </ac:spMkLst>
        </pc:spChg>
      </pc:sldChg>
      <pc:sldChg chg="addSp delSp modSp mod">
        <pc:chgData name="Kristy Freney" userId="05558a5f-3628-4287-9b9f-4fe6fc128298" providerId="ADAL" clId="{6518B50B-8F49-47F2-8B6D-BB4C4C344C7E}" dt="2024-07-16T08:44:28.971" v="20"/>
        <pc:sldMkLst>
          <pc:docMk/>
          <pc:sldMk cId="3188288417" sldId="317"/>
        </pc:sldMkLst>
        <pc:spChg chg="add mod">
          <ac:chgData name="Kristy Freney" userId="05558a5f-3628-4287-9b9f-4fe6fc128298" providerId="ADAL" clId="{6518B50B-8F49-47F2-8B6D-BB4C4C344C7E}" dt="2024-07-16T08:44:28.971" v="20"/>
          <ac:spMkLst>
            <pc:docMk/>
            <pc:sldMk cId="3188288417" sldId="317"/>
            <ac:spMk id="2" creationId="{6B0A8529-A958-2BE0-C4EE-5735261BEA7B}"/>
          </ac:spMkLst>
        </pc:spChg>
        <pc:spChg chg="del">
          <ac:chgData name="Kristy Freney" userId="05558a5f-3628-4287-9b9f-4fe6fc128298" providerId="ADAL" clId="{6518B50B-8F49-47F2-8B6D-BB4C4C344C7E}" dt="2024-07-16T08:44:28.557" v="19" actId="478"/>
          <ac:spMkLst>
            <pc:docMk/>
            <pc:sldMk cId="3188288417" sldId="317"/>
            <ac:spMk id="4" creationId="{3F7ADCE7-41A6-4791-A91D-DA5E68C67AD9}"/>
          </ac:spMkLst>
        </pc:spChg>
        <pc:spChg chg="mod">
          <ac:chgData name="Kristy Freney" userId="05558a5f-3628-4287-9b9f-4fe6fc128298" providerId="ADAL" clId="{6518B50B-8F49-47F2-8B6D-BB4C4C344C7E}" dt="2024-07-16T02:01:39.815" v="2" actId="2711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Kristy Freney" userId="05558a5f-3628-4287-9b9f-4fe6fc128298" providerId="ADAL" clId="{6518B50B-8F49-47F2-8B6D-BB4C4C344C7E}" dt="2024-07-16T02:01:44.054" v="3" actId="2711"/>
          <ac:spMkLst>
            <pc:docMk/>
            <pc:sldMk cId="3188288417" sldId="317"/>
            <ac:spMk id="8" creationId="{A5F1E9CF-0C1D-4BAD-9CD6-2EFA81693877}"/>
          </ac:spMkLst>
        </pc:spChg>
      </pc:sldChg>
      <pc:sldChg chg="modSp mod">
        <pc:chgData name="Kristy Freney" userId="05558a5f-3628-4287-9b9f-4fe6fc128298" providerId="ADAL" clId="{6518B50B-8F49-47F2-8B6D-BB4C4C344C7E}" dt="2024-07-16T08:46:34.885" v="21" actId="20577"/>
        <pc:sldMkLst>
          <pc:docMk/>
          <pc:sldMk cId="3401438134" sldId="319"/>
        </pc:sldMkLst>
        <pc:spChg chg="mod">
          <ac:chgData name="Kristy Freney" userId="05558a5f-3628-4287-9b9f-4fe6fc128298" providerId="ADAL" clId="{6518B50B-8F49-47F2-8B6D-BB4C4C344C7E}" dt="2024-07-16T08:46:34.885" v="21" actId="20577"/>
          <ac:spMkLst>
            <pc:docMk/>
            <pc:sldMk cId="3401438134" sldId="319"/>
            <ac:spMk id="3" creationId="{EB149752-B9D5-41A0-B550-02A355D6CB02}"/>
          </ac:spMkLst>
        </pc:spChg>
      </pc:sldChg>
      <pc:sldChg chg="add">
        <pc:chgData name="Kristy Freney" userId="05558a5f-3628-4287-9b9f-4fe6fc128298" providerId="ADAL" clId="{6518B50B-8F49-47F2-8B6D-BB4C4C344C7E}" dt="2024-07-16T01:58:32.057" v="0"/>
        <pc:sldMkLst>
          <pc:docMk/>
          <pc:sldMk cId="3669742630" sldId="321"/>
        </pc:sldMkLst>
      </pc:sldChg>
    </pc:docChg>
  </pc:docChgLst>
  <pc:docChgLst>
    <pc:chgData name="Emily Tucker" userId="59e57156-8dcf-4062-9805-2aba4a956330" providerId="ADAL" clId="{1E9E1DE4-BB69-4C15-8C77-10DBD850FF36}"/>
    <pc:docChg chg="custSel addSld delSld modSld modSection">
      <pc:chgData name="Emily Tucker" userId="59e57156-8dcf-4062-9805-2aba4a956330" providerId="ADAL" clId="{1E9E1DE4-BB69-4C15-8C77-10DBD850FF36}" dt="2024-06-11T03:47:27.529" v="1020" actId="2711"/>
      <pc:docMkLst>
        <pc:docMk/>
      </pc:docMkLst>
      <pc:sldChg chg="addSp delSp modSp">
        <pc:chgData name="Emily Tucker" userId="59e57156-8dcf-4062-9805-2aba4a956330" providerId="ADAL" clId="{1E9E1DE4-BB69-4C15-8C77-10DBD850FF36}" dt="2024-06-11T02:58:25.382" v="329" actId="478"/>
        <pc:sldMkLst>
          <pc:docMk/>
          <pc:sldMk cId="1890592124" sldId="256"/>
        </pc:sldMkLst>
        <pc:spChg chg="mod">
          <ac:chgData name="Emily Tucker" userId="59e57156-8dcf-4062-9805-2aba4a956330" providerId="ADAL" clId="{1E9E1DE4-BB69-4C15-8C77-10DBD850FF36}" dt="2024-06-04T05:40:50.970" v="1" actId="20577"/>
          <ac:spMkLst>
            <pc:docMk/>
            <pc:sldMk cId="1890592124" sldId="256"/>
            <ac:spMk id="2" creationId="{2B51E526-D9BC-497B-92DE-D28D61ABA619}"/>
          </ac:spMkLst>
        </pc:spChg>
        <pc:spChg chg="mod">
          <ac:chgData name="Emily Tucker" userId="59e57156-8dcf-4062-9805-2aba4a956330" providerId="ADAL" clId="{1E9E1DE4-BB69-4C15-8C77-10DBD850FF36}" dt="2024-06-04T05:41:05.717" v="6" actId="20577"/>
          <ac:spMkLst>
            <pc:docMk/>
            <pc:sldMk cId="1890592124" sldId="256"/>
            <ac:spMk id="3" creationId="{DDDF87A5-8263-4A0B-BEFF-45E4C3BBB793}"/>
          </ac:spMkLst>
        </pc:spChg>
        <pc:picChg chg="del">
          <ac:chgData name="Emily Tucker" userId="59e57156-8dcf-4062-9805-2aba4a956330" providerId="ADAL" clId="{1E9E1DE4-BB69-4C15-8C77-10DBD850FF36}" dt="2024-06-04T05:41:07.877" v="7" actId="478"/>
          <ac:picMkLst>
            <pc:docMk/>
            <pc:sldMk cId="1890592124" sldId="256"/>
            <ac:picMk id="7" creationId="{D19B3FD6-982D-446C-8F37-29D11636948D}"/>
          </ac:picMkLst>
        </pc:picChg>
        <pc:picChg chg="add mod modCrop">
          <ac:chgData name="Emily Tucker" userId="59e57156-8dcf-4062-9805-2aba4a956330" providerId="ADAL" clId="{1E9E1DE4-BB69-4C15-8C77-10DBD850FF36}" dt="2024-06-04T05:41:40.364" v="13" actId="1076"/>
          <ac:picMkLst>
            <pc:docMk/>
            <pc:sldMk cId="1890592124" sldId="256"/>
            <ac:picMk id="9" creationId="{BB2546FB-394F-4738-8E1A-5E47ADB66B50}"/>
          </ac:picMkLst>
        </pc:picChg>
        <pc:picChg chg="add del">
          <ac:chgData name="Emily Tucker" userId="59e57156-8dcf-4062-9805-2aba4a956330" providerId="ADAL" clId="{1E9E1DE4-BB69-4C15-8C77-10DBD850FF36}" dt="2024-06-11T02:58:25.382" v="329" actId="478"/>
          <ac:picMkLst>
            <pc:docMk/>
            <pc:sldMk cId="1890592124" sldId="256"/>
            <ac:picMk id="10" creationId="{867D7300-D251-4BE3-8804-143CC1050C2A}"/>
          </ac:picMkLst>
        </pc:picChg>
      </pc:sldChg>
      <pc:sldChg chg="modSp">
        <pc:chgData name="Emily Tucker" userId="59e57156-8dcf-4062-9805-2aba4a956330" providerId="ADAL" clId="{1E9E1DE4-BB69-4C15-8C77-10DBD850FF36}" dt="2024-06-11T03:47:27.529" v="1020" actId="2711"/>
        <pc:sldMkLst>
          <pc:docMk/>
          <pc:sldMk cId="2974449038" sldId="295"/>
        </pc:sldMkLst>
        <pc:spChg chg="mod">
          <ac:chgData name="Emily Tucker" userId="59e57156-8dcf-4062-9805-2aba4a956330" providerId="ADAL" clId="{1E9E1DE4-BB69-4C15-8C77-10DBD850FF36}" dt="2024-06-11T03:47:27.529" v="1020" actId="2711"/>
          <ac:spMkLst>
            <pc:docMk/>
            <pc:sldMk cId="2974449038" sldId="295"/>
            <ac:spMk id="2" creationId="{56911F0F-4258-4287-8FE0-190E03490435}"/>
          </ac:spMkLst>
        </pc:spChg>
      </pc:sldChg>
      <pc:sldChg chg="addSp modSp">
        <pc:chgData name="Emily Tucker" userId="59e57156-8dcf-4062-9805-2aba4a956330" providerId="ADAL" clId="{1E9E1DE4-BB69-4C15-8C77-10DBD850FF36}" dt="2024-06-04T05:42:23.471" v="30" actId="20577"/>
        <pc:sldMkLst>
          <pc:docMk/>
          <pc:sldMk cId="1067618492" sldId="298"/>
        </pc:sldMkLst>
        <pc:spChg chg="mod">
          <ac:chgData name="Emily Tucker" userId="59e57156-8dcf-4062-9805-2aba4a956330" providerId="ADAL" clId="{1E9E1DE4-BB69-4C15-8C77-10DBD850FF36}" dt="2024-06-04T05:42:23.471" v="30" actId="20577"/>
          <ac:spMkLst>
            <pc:docMk/>
            <pc:sldMk cId="1067618492" sldId="298"/>
            <ac:spMk id="4" creationId="{DDBB7430-CF31-4AFB-8CDA-72B4F90C6A0E}"/>
          </ac:spMkLst>
        </pc:spChg>
        <pc:picChg chg="mod">
          <ac:chgData name="Emily Tucker" userId="59e57156-8dcf-4062-9805-2aba4a956330" providerId="ADAL" clId="{1E9E1DE4-BB69-4C15-8C77-10DBD850FF36}" dt="2024-06-04T05:41:56.916" v="17" actId="1076"/>
          <ac:picMkLst>
            <pc:docMk/>
            <pc:sldMk cId="1067618492" sldId="298"/>
            <ac:picMk id="7" creationId="{BCDEE908-1410-4976-9CB2-8228877C25AF}"/>
          </ac:picMkLst>
        </pc:picChg>
        <pc:picChg chg="mod">
          <ac:chgData name="Emily Tucker" userId="59e57156-8dcf-4062-9805-2aba4a956330" providerId="ADAL" clId="{1E9E1DE4-BB69-4C15-8C77-10DBD850FF36}" dt="2024-06-04T05:41:55.293" v="16" actId="1076"/>
          <ac:picMkLst>
            <pc:docMk/>
            <pc:sldMk cId="1067618492" sldId="298"/>
            <ac:picMk id="9" creationId="{04B7F406-782E-4255-A302-C2DF757B5C0E}"/>
          </ac:picMkLst>
        </pc:picChg>
        <pc:picChg chg="add mod modCrop">
          <ac:chgData name="Emily Tucker" userId="59e57156-8dcf-4062-9805-2aba4a956330" providerId="ADAL" clId="{1E9E1DE4-BB69-4C15-8C77-10DBD850FF36}" dt="2024-06-04T05:42:13.147" v="23" actId="732"/>
          <ac:picMkLst>
            <pc:docMk/>
            <pc:sldMk cId="1067618492" sldId="298"/>
            <ac:picMk id="11" creationId="{1AF5BE61-6298-45F4-858B-5284648B8641}"/>
          </ac:picMkLst>
        </pc:picChg>
      </pc:sldChg>
      <pc:sldChg chg="addSp delSp modSp del delAnim modAnim">
        <pc:chgData name="Emily Tucker" userId="59e57156-8dcf-4062-9805-2aba4a956330" providerId="ADAL" clId="{1E9E1DE4-BB69-4C15-8C77-10DBD850FF36}" dt="2024-06-11T02:58:15.373" v="324" actId="2696"/>
        <pc:sldMkLst>
          <pc:docMk/>
          <pc:sldMk cId="900781083" sldId="299"/>
        </pc:sldMkLst>
        <pc:spChg chg="mod">
          <ac:chgData name="Emily Tucker" userId="59e57156-8dcf-4062-9805-2aba4a956330" providerId="ADAL" clId="{1E9E1DE4-BB69-4C15-8C77-10DBD850FF36}" dt="2024-06-04T05:42:54.147" v="47" actId="20577"/>
          <ac:spMkLst>
            <pc:docMk/>
            <pc:sldMk cId="900781083" sldId="299"/>
            <ac:spMk id="4" creationId="{358EFA84-BFCC-4220-9372-71049E397528}"/>
          </ac:spMkLst>
        </pc:spChg>
        <pc:spChg chg="add del mod">
          <ac:chgData name="Emily Tucker" userId="59e57156-8dcf-4062-9805-2aba4a956330" providerId="ADAL" clId="{1E9E1DE4-BB69-4C15-8C77-10DBD850FF36}" dt="2024-06-04T05:42:42.038" v="32"/>
          <ac:spMkLst>
            <pc:docMk/>
            <pc:sldMk cId="900781083" sldId="299"/>
            <ac:spMk id="11" creationId="{06270225-9B83-4D77-9225-4B3D8AB72079}"/>
          </ac:spMkLst>
        </pc:spChg>
        <pc:picChg chg="del">
          <ac:chgData name="Emily Tucker" userId="59e57156-8dcf-4062-9805-2aba4a956330" providerId="ADAL" clId="{1E9E1DE4-BB69-4C15-8C77-10DBD850FF36}" dt="2024-06-04T05:42:40.448" v="31" actId="478"/>
          <ac:picMkLst>
            <pc:docMk/>
            <pc:sldMk cId="900781083" sldId="299"/>
            <ac:picMk id="9" creationId="{D57BC5DD-5DF8-4CF1-8E43-B9A39E29F9FF}"/>
          </ac:picMkLst>
        </pc:picChg>
        <pc:picChg chg="add mod">
          <ac:chgData name="Emily Tucker" userId="59e57156-8dcf-4062-9805-2aba4a956330" providerId="ADAL" clId="{1E9E1DE4-BB69-4C15-8C77-10DBD850FF36}" dt="2024-06-04T05:42:47.540" v="34" actId="1076"/>
          <ac:picMkLst>
            <pc:docMk/>
            <pc:sldMk cId="900781083" sldId="299"/>
            <ac:picMk id="12" creationId="{3A196F60-58FA-4226-A37C-85E960A3F39B}"/>
          </ac:picMkLst>
        </pc:picChg>
      </pc:sldChg>
      <pc:sldChg chg="del">
        <pc:chgData name="Emily Tucker" userId="59e57156-8dcf-4062-9805-2aba4a956330" providerId="ADAL" clId="{1E9E1DE4-BB69-4C15-8C77-10DBD850FF36}" dt="2024-06-11T02:58:15.388" v="325" actId="2696"/>
        <pc:sldMkLst>
          <pc:docMk/>
          <pc:sldMk cId="1886284905" sldId="300"/>
        </pc:sldMkLst>
      </pc:sldChg>
      <pc:sldChg chg="addSp delSp modSp del delAnim">
        <pc:chgData name="Emily Tucker" userId="59e57156-8dcf-4062-9805-2aba4a956330" providerId="ADAL" clId="{1E9E1DE4-BB69-4C15-8C77-10DBD850FF36}" dt="2024-06-11T02:58:15.398" v="326" actId="2696"/>
        <pc:sldMkLst>
          <pc:docMk/>
          <pc:sldMk cId="4152513604" sldId="301"/>
        </pc:sldMkLst>
        <pc:spChg chg="mod">
          <ac:chgData name="Emily Tucker" userId="59e57156-8dcf-4062-9805-2aba4a956330" providerId="ADAL" clId="{1E9E1DE4-BB69-4C15-8C77-10DBD850FF36}" dt="2024-06-04T05:43:20.741" v="69" actId="20577"/>
          <ac:spMkLst>
            <pc:docMk/>
            <pc:sldMk cId="4152513604" sldId="301"/>
            <ac:spMk id="4" creationId="{22E72F08-1DE2-41A8-8D56-0B6B97C40758}"/>
          </ac:spMkLst>
        </pc:spChg>
        <pc:spChg chg="add del mod">
          <ac:chgData name="Emily Tucker" userId="59e57156-8dcf-4062-9805-2aba4a956330" providerId="ADAL" clId="{1E9E1DE4-BB69-4C15-8C77-10DBD850FF36}" dt="2024-06-04T05:43:10.355" v="49"/>
          <ac:spMkLst>
            <pc:docMk/>
            <pc:sldMk cId="4152513604" sldId="301"/>
            <ac:spMk id="11" creationId="{EB185F85-9995-41CC-9611-BB010E8D9AAE}"/>
          </ac:spMkLst>
        </pc:spChg>
        <pc:picChg chg="del">
          <ac:chgData name="Emily Tucker" userId="59e57156-8dcf-4062-9805-2aba4a956330" providerId="ADAL" clId="{1E9E1DE4-BB69-4C15-8C77-10DBD850FF36}" dt="2024-06-04T05:43:09.144" v="48" actId="478"/>
          <ac:picMkLst>
            <pc:docMk/>
            <pc:sldMk cId="4152513604" sldId="301"/>
            <ac:picMk id="9" creationId="{1B5EFBD9-40FF-425A-A91C-705B151677B5}"/>
          </ac:picMkLst>
        </pc:picChg>
        <pc:picChg chg="add mod">
          <ac:chgData name="Emily Tucker" userId="59e57156-8dcf-4062-9805-2aba4a956330" providerId="ADAL" clId="{1E9E1DE4-BB69-4C15-8C77-10DBD850FF36}" dt="2024-06-04T05:43:13.684" v="51" actId="1076"/>
          <ac:picMkLst>
            <pc:docMk/>
            <pc:sldMk cId="4152513604" sldId="301"/>
            <ac:picMk id="12" creationId="{5B03DB63-4E46-493E-83C0-36200F0B441A}"/>
          </ac:picMkLst>
        </pc:picChg>
      </pc:sldChg>
      <pc:sldChg chg="addSp delSp modSp del delAnim">
        <pc:chgData name="Emily Tucker" userId="59e57156-8dcf-4062-9805-2aba4a956330" providerId="ADAL" clId="{1E9E1DE4-BB69-4C15-8C77-10DBD850FF36}" dt="2024-06-11T02:58:15.417" v="327" actId="2696"/>
        <pc:sldMkLst>
          <pc:docMk/>
          <pc:sldMk cId="2436222916" sldId="302"/>
        </pc:sldMkLst>
        <pc:spChg chg="mod">
          <ac:chgData name="Emily Tucker" userId="59e57156-8dcf-4062-9805-2aba4a956330" providerId="ADAL" clId="{1E9E1DE4-BB69-4C15-8C77-10DBD850FF36}" dt="2024-06-04T05:43:45.363" v="101" actId="20577"/>
          <ac:spMkLst>
            <pc:docMk/>
            <pc:sldMk cId="2436222916" sldId="302"/>
            <ac:spMk id="4" creationId="{83439A38-ACB7-480D-8A94-4782D28C814B}"/>
          </ac:spMkLst>
        </pc:spChg>
        <pc:spChg chg="add del mod">
          <ac:chgData name="Emily Tucker" userId="59e57156-8dcf-4062-9805-2aba4a956330" providerId="ADAL" clId="{1E9E1DE4-BB69-4C15-8C77-10DBD850FF36}" dt="2024-06-04T05:43:31.503" v="71"/>
          <ac:spMkLst>
            <pc:docMk/>
            <pc:sldMk cId="2436222916" sldId="302"/>
            <ac:spMk id="12" creationId="{63489DB2-9670-42A1-95FB-8D66610A045A}"/>
          </ac:spMkLst>
        </pc:spChg>
        <pc:picChg chg="del">
          <ac:chgData name="Emily Tucker" userId="59e57156-8dcf-4062-9805-2aba4a956330" providerId="ADAL" clId="{1E9E1DE4-BB69-4C15-8C77-10DBD850FF36}" dt="2024-06-04T05:43:30.324" v="70" actId="478"/>
          <ac:picMkLst>
            <pc:docMk/>
            <pc:sldMk cId="2436222916" sldId="302"/>
            <ac:picMk id="10" creationId="{D4FF9936-0A07-4C93-8D71-9BB411D93B87}"/>
          </ac:picMkLst>
        </pc:picChg>
        <pc:picChg chg="add mod">
          <ac:chgData name="Emily Tucker" userId="59e57156-8dcf-4062-9805-2aba4a956330" providerId="ADAL" clId="{1E9E1DE4-BB69-4C15-8C77-10DBD850FF36}" dt="2024-06-04T05:43:36.611" v="73" actId="1076"/>
          <ac:picMkLst>
            <pc:docMk/>
            <pc:sldMk cId="2436222916" sldId="302"/>
            <ac:picMk id="13" creationId="{FFA1D401-FD28-4138-A664-87451ECAD499}"/>
          </ac:picMkLst>
        </pc:picChg>
      </pc:sldChg>
      <pc:sldChg chg="del">
        <pc:chgData name="Emily Tucker" userId="59e57156-8dcf-4062-9805-2aba4a956330" providerId="ADAL" clId="{1E9E1DE4-BB69-4C15-8C77-10DBD850FF36}" dt="2024-06-04T05:43:49.482" v="102" actId="2696"/>
        <pc:sldMkLst>
          <pc:docMk/>
          <pc:sldMk cId="1188055406" sldId="303"/>
        </pc:sldMkLst>
      </pc:sldChg>
      <pc:sldChg chg="del">
        <pc:chgData name="Emily Tucker" userId="59e57156-8dcf-4062-9805-2aba4a956330" providerId="ADAL" clId="{1E9E1DE4-BB69-4C15-8C77-10DBD850FF36}" dt="2024-06-11T03:01:02.549" v="443" actId="2696"/>
        <pc:sldMkLst>
          <pc:docMk/>
          <pc:sldMk cId="36251036" sldId="305"/>
        </pc:sldMkLst>
      </pc:sldChg>
      <pc:sldChg chg="modSp modNotesTx">
        <pc:chgData name="Emily Tucker" userId="59e57156-8dcf-4062-9805-2aba4a956330" providerId="ADAL" clId="{1E9E1DE4-BB69-4C15-8C77-10DBD850FF36}" dt="2024-06-11T03:02:02.665" v="472" actId="1035"/>
        <pc:sldMkLst>
          <pc:docMk/>
          <pc:sldMk cId="3334026764" sldId="306"/>
        </pc:sldMkLst>
        <pc:spChg chg="mod">
          <ac:chgData name="Emily Tucker" userId="59e57156-8dcf-4062-9805-2aba4a956330" providerId="ADAL" clId="{1E9E1DE4-BB69-4C15-8C77-10DBD850FF36}" dt="2024-06-11T03:01:31.387" v="449" actId="255"/>
          <ac:spMkLst>
            <pc:docMk/>
            <pc:sldMk cId="3334026764" sldId="306"/>
            <ac:spMk id="6" creationId="{2DCB05B3-CA41-47BA-9E5B-B31E4911D830}"/>
          </ac:spMkLst>
        </pc:spChg>
        <pc:picChg chg="mod">
          <ac:chgData name="Emily Tucker" userId="59e57156-8dcf-4062-9805-2aba4a956330" providerId="ADAL" clId="{1E9E1DE4-BB69-4C15-8C77-10DBD850FF36}" dt="2024-06-11T03:01:40.848" v="463" actId="1036"/>
          <ac:picMkLst>
            <pc:docMk/>
            <pc:sldMk cId="3334026764" sldId="306"/>
            <ac:picMk id="13" creationId="{85451891-B264-4F19-8660-B4F0BD660EE6}"/>
          </ac:picMkLst>
        </pc:picChg>
        <pc:picChg chg="mod">
          <ac:chgData name="Emily Tucker" userId="59e57156-8dcf-4062-9805-2aba4a956330" providerId="ADAL" clId="{1E9E1DE4-BB69-4C15-8C77-10DBD850FF36}" dt="2024-06-11T03:01:37.783" v="460" actId="1035"/>
          <ac:picMkLst>
            <pc:docMk/>
            <pc:sldMk cId="3334026764" sldId="306"/>
            <ac:picMk id="14" creationId="{5223FBD6-289A-4667-A026-15524941A04F}"/>
          </ac:picMkLst>
        </pc:picChg>
        <pc:picChg chg="mod">
          <ac:chgData name="Emily Tucker" userId="59e57156-8dcf-4062-9805-2aba4a956330" providerId="ADAL" clId="{1E9E1DE4-BB69-4C15-8C77-10DBD850FF36}" dt="2024-06-11T03:01:47.517" v="464" actId="1076"/>
          <ac:picMkLst>
            <pc:docMk/>
            <pc:sldMk cId="3334026764" sldId="306"/>
            <ac:picMk id="16" creationId="{11E2B8AC-0BF5-411F-B97D-13A88B47C5F3}"/>
          </ac:picMkLst>
        </pc:picChg>
        <pc:picChg chg="mod">
          <ac:chgData name="Emily Tucker" userId="59e57156-8dcf-4062-9805-2aba4a956330" providerId="ADAL" clId="{1E9E1DE4-BB69-4C15-8C77-10DBD850FF36}" dt="2024-06-11T03:01:54.101" v="466" actId="1076"/>
          <ac:picMkLst>
            <pc:docMk/>
            <pc:sldMk cId="3334026764" sldId="306"/>
            <ac:picMk id="17" creationId="{2E6034DE-C300-4547-9ABD-3C40B68AB629}"/>
          </ac:picMkLst>
        </pc:picChg>
        <pc:picChg chg="mod">
          <ac:chgData name="Emily Tucker" userId="59e57156-8dcf-4062-9805-2aba4a956330" providerId="ADAL" clId="{1E9E1DE4-BB69-4C15-8C77-10DBD850FF36}" dt="2024-06-11T03:02:02.665" v="472" actId="1035"/>
          <ac:picMkLst>
            <pc:docMk/>
            <pc:sldMk cId="3334026764" sldId="306"/>
            <ac:picMk id="18" creationId="{E32547C2-F5C3-41E6-B033-9491A0BA37BC}"/>
          </ac:picMkLst>
        </pc:picChg>
      </pc:sldChg>
      <pc:sldChg chg="addSp delSp modSp delAnim">
        <pc:chgData name="Emily Tucker" userId="59e57156-8dcf-4062-9805-2aba4a956330" providerId="ADAL" clId="{1E9E1DE4-BB69-4C15-8C77-10DBD850FF36}" dt="2024-06-11T03:11:00.513" v="699" actId="20577"/>
        <pc:sldMkLst>
          <pc:docMk/>
          <pc:sldMk cId="3483816882" sldId="307"/>
        </pc:sldMkLst>
        <pc:spChg chg="mod">
          <ac:chgData name="Emily Tucker" userId="59e57156-8dcf-4062-9805-2aba4a956330" providerId="ADAL" clId="{1E9E1DE4-BB69-4C15-8C77-10DBD850FF36}" dt="2024-06-11T03:10:34.931" v="671" actId="255"/>
          <ac:spMkLst>
            <pc:docMk/>
            <pc:sldMk cId="3483816882" sldId="307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3:11:00.513" v="699" actId="20577"/>
          <ac:spMkLst>
            <pc:docMk/>
            <pc:sldMk cId="3483816882" sldId="307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3:09:06.402" v="608"/>
          <ac:spMkLst>
            <pc:docMk/>
            <pc:sldMk cId="3483816882" sldId="307"/>
            <ac:spMk id="15" creationId="{7C0B8678-BC10-4E8C-A180-C3CE537A57E7}"/>
          </ac:spMkLst>
        </pc:spChg>
        <pc:spChg chg="add mod">
          <ac:chgData name="Emily Tucker" userId="59e57156-8dcf-4062-9805-2aba4a956330" providerId="ADAL" clId="{1E9E1DE4-BB69-4C15-8C77-10DBD850FF36}" dt="2024-06-11T03:10:44.349" v="673" actId="207"/>
          <ac:spMkLst>
            <pc:docMk/>
            <pc:sldMk cId="3483816882" sldId="307"/>
            <ac:spMk id="17" creationId="{1A711736-D762-408F-BE1A-C2457A65B53C}"/>
          </ac:spMkLst>
        </pc:spChg>
        <pc:picChg chg="del">
          <ac:chgData name="Emily Tucker" userId="59e57156-8dcf-4062-9805-2aba4a956330" providerId="ADAL" clId="{1E9E1DE4-BB69-4C15-8C77-10DBD850FF36}" dt="2024-06-11T03:09:03.603" v="607" actId="478"/>
          <ac:picMkLst>
            <pc:docMk/>
            <pc:sldMk cId="3483816882" sldId="307"/>
            <ac:picMk id="11" creationId="{2834CEFA-E3CB-4EB3-9037-7205CB8C3AD4}"/>
          </ac:picMkLst>
        </pc:picChg>
        <pc:picChg chg="add mod">
          <ac:chgData name="Emily Tucker" userId="59e57156-8dcf-4062-9805-2aba4a956330" providerId="ADAL" clId="{1E9E1DE4-BB69-4C15-8C77-10DBD850FF36}" dt="2024-06-11T03:09:06.402" v="608"/>
          <ac:picMkLst>
            <pc:docMk/>
            <pc:sldMk cId="3483816882" sldId="307"/>
            <ac:picMk id="16" creationId="{4358CD73-A52A-4FE2-AE32-BCEEA137CD22}"/>
          </ac:picMkLst>
        </pc:picChg>
        <pc:cxnChg chg="del">
          <ac:chgData name="Emily Tucker" userId="59e57156-8dcf-4062-9805-2aba4a956330" providerId="ADAL" clId="{1E9E1DE4-BB69-4C15-8C77-10DBD850FF36}" dt="2024-06-11T03:09:29.100" v="638" actId="478"/>
          <ac:cxnSpMkLst>
            <pc:docMk/>
            <pc:sldMk cId="3483816882" sldId="307"/>
            <ac:cxnSpMk id="13" creationId="{6618769D-DDB6-4E28-B812-D9457FF0D0E4}"/>
          </ac:cxnSpMkLst>
        </pc:cxnChg>
      </pc:sldChg>
      <pc:sldChg chg="addSp delSp modSp">
        <pc:chgData name="Emily Tucker" userId="59e57156-8dcf-4062-9805-2aba4a956330" providerId="ADAL" clId="{1E9E1DE4-BB69-4C15-8C77-10DBD850FF36}" dt="2024-06-11T03:11:19.505" v="711" actId="2057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1T03:11:12.015" v="701" actId="255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3:11:19.505" v="711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3:09:43.562" v="640"/>
          <ac:spMkLst>
            <pc:docMk/>
            <pc:sldMk cId="3938902254" sldId="308"/>
            <ac:spMk id="10" creationId="{1204CEDD-BD02-441D-9343-679BD8E68818}"/>
          </ac:spMkLst>
        </pc:spChg>
        <pc:picChg chg="del">
          <ac:chgData name="Emily Tucker" userId="59e57156-8dcf-4062-9805-2aba4a956330" providerId="ADAL" clId="{1E9E1DE4-BB69-4C15-8C77-10DBD850FF36}" dt="2024-06-11T03:09:40.354" v="639" actId="478"/>
          <ac:picMkLst>
            <pc:docMk/>
            <pc:sldMk cId="3938902254" sldId="308"/>
            <ac:picMk id="8" creationId="{EC76F9B9-8E8F-4814-BCB6-28AE18652CE9}"/>
          </ac:picMkLst>
        </pc:picChg>
        <pc:picChg chg="add mod">
          <ac:chgData name="Emily Tucker" userId="59e57156-8dcf-4062-9805-2aba4a956330" providerId="ADAL" clId="{1E9E1DE4-BB69-4C15-8C77-10DBD850FF36}" dt="2024-06-11T03:09:43.562" v="640"/>
          <ac:picMkLst>
            <pc:docMk/>
            <pc:sldMk cId="3938902254" sldId="308"/>
            <ac:picMk id="11" creationId="{C51258BA-CC34-4F8E-A220-2466174F9C2B}"/>
          </ac:picMkLst>
        </pc:picChg>
      </pc:sldChg>
      <pc:sldChg chg="addSp delSp modSp">
        <pc:chgData name="Emily Tucker" userId="59e57156-8dcf-4062-9805-2aba4a956330" providerId="ADAL" clId="{1E9E1DE4-BB69-4C15-8C77-10DBD850FF36}" dt="2024-06-11T03:11:34.650" v="723" actId="2057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11T03:11:28.446" v="713" actId="255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3:11:34.650" v="723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3:10:00.574" v="646"/>
          <ac:spMkLst>
            <pc:docMk/>
            <pc:sldMk cId="3552461304" sldId="309"/>
            <ac:spMk id="14" creationId="{9C15DC16-ACDA-4B11-8A83-B54EC3067AEE}"/>
          </ac:spMkLst>
        </pc:spChg>
        <pc:picChg chg="del">
          <ac:chgData name="Emily Tucker" userId="59e57156-8dcf-4062-9805-2aba4a956330" providerId="ADAL" clId="{1E9E1DE4-BB69-4C15-8C77-10DBD850FF36}" dt="2024-06-11T03:09:58.313" v="645" actId="478"/>
          <ac:picMkLst>
            <pc:docMk/>
            <pc:sldMk cId="3552461304" sldId="309"/>
            <ac:picMk id="12" creationId="{DB0F4132-C825-44D9-B839-33A761486770}"/>
          </ac:picMkLst>
        </pc:picChg>
        <pc:picChg chg="add mod">
          <ac:chgData name="Emily Tucker" userId="59e57156-8dcf-4062-9805-2aba4a956330" providerId="ADAL" clId="{1E9E1DE4-BB69-4C15-8C77-10DBD850FF36}" dt="2024-06-11T03:10:00.574" v="646"/>
          <ac:picMkLst>
            <pc:docMk/>
            <pc:sldMk cId="3552461304" sldId="309"/>
            <ac:picMk id="15" creationId="{C77F9753-B551-4E4C-B700-4509332118E4}"/>
          </ac:picMkLst>
        </pc:picChg>
      </pc:sldChg>
      <pc:sldChg chg="addSp delSp modSp delAnim">
        <pc:chgData name="Emily Tucker" userId="59e57156-8dcf-4062-9805-2aba4a956330" providerId="ADAL" clId="{1E9E1DE4-BB69-4C15-8C77-10DBD850FF36}" dt="2024-06-11T03:10:26.401" v="669" actId="20577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11T03:10:14.674" v="651" actId="255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1T03:10:26.401" v="669" actId="20577"/>
          <ac:spMkLst>
            <pc:docMk/>
            <pc:sldMk cId="3640641896" sldId="31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1T03:08:19.440" v="606"/>
          <ac:spMkLst>
            <pc:docMk/>
            <pc:sldMk cId="3640641896" sldId="311"/>
            <ac:spMk id="10" creationId="{E9812A8F-F658-4CD8-A06D-C5EA24199ABF}"/>
          </ac:spMkLst>
        </pc:spChg>
        <pc:picChg chg="del">
          <ac:chgData name="Emily Tucker" userId="59e57156-8dcf-4062-9805-2aba4a956330" providerId="ADAL" clId="{1E9E1DE4-BB69-4C15-8C77-10DBD850FF36}" dt="2024-06-11T03:04:33.022" v="588" actId="478"/>
          <ac:picMkLst>
            <pc:docMk/>
            <pc:sldMk cId="3640641896" sldId="311"/>
            <ac:picMk id="7" creationId="{25BF35D8-41ED-4E63-8511-2FB3FBECDF20}"/>
          </ac:picMkLst>
        </pc:picChg>
        <pc:picChg chg="add mod">
          <ac:chgData name="Emily Tucker" userId="59e57156-8dcf-4062-9805-2aba4a956330" providerId="ADAL" clId="{1E9E1DE4-BB69-4C15-8C77-10DBD850FF36}" dt="2024-06-11T03:08:19.440" v="606"/>
          <ac:picMkLst>
            <pc:docMk/>
            <pc:sldMk cId="3640641896" sldId="311"/>
            <ac:picMk id="11" creationId="{3FA62403-216F-4FD4-A906-73E4374028C0}"/>
          </ac:picMkLst>
        </pc:picChg>
      </pc:sldChg>
      <pc:sldChg chg="addSp delSp modSp delAnim modAnim">
        <pc:chgData name="Emily Tucker" userId="59e57156-8dcf-4062-9805-2aba4a956330" providerId="ADAL" clId="{1E9E1DE4-BB69-4C15-8C77-10DBD850FF36}" dt="2024-06-11T03:14:40.560" v="808"/>
        <pc:sldMkLst>
          <pc:docMk/>
          <pc:sldMk cId="935551497" sldId="312"/>
        </pc:sldMkLst>
        <pc:spChg chg="add mod">
          <ac:chgData name="Emily Tucker" userId="59e57156-8dcf-4062-9805-2aba4a956330" providerId="ADAL" clId="{1E9E1DE4-BB69-4C15-8C77-10DBD850FF36}" dt="2024-06-11T03:13:47.780" v="798" actId="207"/>
          <ac:spMkLst>
            <pc:docMk/>
            <pc:sldMk cId="935551497" sldId="312"/>
            <ac:spMk id="37" creationId="{38DC77EA-3D6A-42EA-90C7-C0E426B0CF41}"/>
          </ac:spMkLst>
        </pc:spChg>
        <pc:graphicFrameChg chg="modGraphic">
          <ac:chgData name="Emily Tucker" userId="59e57156-8dcf-4062-9805-2aba4a956330" providerId="ADAL" clId="{1E9E1DE4-BB69-4C15-8C77-10DBD850FF36}" dt="2024-06-11T03:12:17.495" v="748" actId="20577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del">
          <ac:chgData name="Emily Tucker" userId="59e57156-8dcf-4062-9805-2aba4a956330" providerId="ADAL" clId="{1E9E1DE4-BB69-4C15-8C77-10DBD850FF36}" dt="2024-06-11T03:12:21.254" v="751" actId="478"/>
          <ac:picMkLst>
            <pc:docMk/>
            <pc:sldMk cId="935551497" sldId="312"/>
            <ac:picMk id="9" creationId="{A5B975FF-5198-472B-8F74-F447E5F16842}"/>
          </ac:picMkLst>
        </pc:picChg>
        <pc:picChg chg="del">
          <ac:chgData name="Emily Tucker" userId="59e57156-8dcf-4062-9805-2aba4a956330" providerId="ADAL" clId="{1E9E1DE4-BB69-4C15-8C77-10DBD850FF36}" dt="2024-06-11T03:12:21.870" v="752" actId="478"/>
          <ac:picMkLst>
            <pc:docMk/>
            <pc:sldMk cId="935551497" sldId="312"/>
            <ac:picMk id="12" creationId="{E1AE3E20-2F35-4D6D-80FE-6D69A0BA7117}"/>
          </ac:picMkLst>
        </pc:picChg>
        <pc:picChg chg="del">
          <ac:chgData name="Emily Tucker" userId="59e57156-8dcf-4062-9805-2aba4a956330" providerId="ADAL" clId="{1E9E1DE4-BB69-4C15-8C77-10DBD850FF36}" dt="2024-06-11T03:12:20.032" v="749" actId="478"/>
          <ac:picMkLst>
            <pc:docMk/>
            <pc:sldMk cId="935551497" sldId="312"/>
            <ac:picMk id="23" creationId="{1E155AAD-E890-448D-8A8F-70A256D0FEA0}"/>
          </ac:picMkLst>
        </pc:picChg>
        <pc:picChg chg="del">
          <ac:chgData name="Emily Tucker" userId="59e57156-8dcf-4062-9805-2aba4a956330" providerId="ADAL" clId="{1E9E1DE4-BB69-4C15-8C77-10DBD850FF36}" dt="2024-06-11T03:12:20.742" v="750" actId="478"/>
          <ac:picMkLst>
            <pc:docMk/>
            <pc:sldMk cId="935551497" sldId="312"/>
            <ac:picMk id="24" creationId="{A34DEF08-10D0-46D7-A575-F365F8D0AAC3}"/>
          </ac:picMkLst>
        </pc:picChg>
        <pc:picChg chg="add mod modCrop">
          <ac:chgData name="Emily Tucker" userId="59e57156-8dcf-4062-9805-2aba4a956330" providerId="ADAL" clId="{1E9E1DE4-BB69-4C15-8C77-10DBD850FF36}" dt="2024-06-11T03:13:38.220" v="796" actId="1036"/>
          <ac:picMkLst>
            <pc:docMk/>
            <pc:sldMk cId="935551497" sldId="312"/>
            <ac:picMk id="33" creationId="{AEC13BD9-EDF0-47A3-9FAA-8A114318ADEB}"/>
          </ac:picMkLst>
        </pc:picChg>
        <pc:picChg chg="add mod">
          <ac:chgData name="Emily Tucker" userId="59e57156-8dcf-4062-9805-2aba4a956330" providerId="ADAL" clId="{1E9E1DE4-BB69-4C15-8C77-10DBD850FF36}" dt="2024-06-11T03:13:18.478" v="778" actId="1037"/>
          <ac:picMkLst>
            <pc:docMk/>
            <pc:sldMk cId="935551497" sldId="312"/>
            <ac:picMk id="34" creationId="{2A2BA93A-B40E-4BA5-8D48-67D04D9AC11E}"/>
          </ac:picMkLst>
        </pc:picChg>
        <pc:picChg chg="add mod">
          <ac:chgData name="Emily Tucker" userId="59e57156-8dcf-4062-9805-2aba4a956330" providerId="ADAL" clId="{1E9E1DE4-BB69-4C15-8C77-10DBD850FF36}" dt="2024-06-11T03:13:09.093" v="765" actId="1076"/>
          <ac:picMkLst>
            <pc:docMk/>
            <pc:sldMk cId="935551497" sldId="312"/>
            <ac:picMk id="35" creationId="{3E73ADA8-26D0-4044-A376-83F668206385}"/>
          </ac:picMkLst>
        </pc:picChg>
        <pc:picChg chg="add mod">
          <ac:chgData name="Emily Tucker" userId="59e57156-8dcf-4062-9805-2aba4a956330" providerId="ADAL" clId="{1E9E1DE4-BB69-4C15-8C77-10DBD850FF36}" dt="2024-06-11T03:13:04.468" v="764" actId="1076"/>
          <ac:picMkLst>
            <pc:docMk/>
            <pc:sldMk cId="935551497" sldId="312"/>
            <ac:picMk id="36" creationId="{FA4465CF-0DD9-426C-9683-D23D25E55590}"/>
          </ac:picMkLst>
        </pc:picChg>
        <pc:cxnChg chg="del">
          <ac:chgData name="Emily Tucker" userId="59e57156-8dcf-4062-9805-2aba4a956330" providerId="ADAL" clId="{1E9E1DE4-BB69-4C15-8C77-10DBD850FF36}" dt="2024-06-11T03:12:23.352" v="753" actId="478"/>
          <ac:cxnSpMkLst>
            <pc:docMk/>
            <pc:sldMk cId="935551497" sldId="312"/>
            <ac:cxnSpMk id="26" creationId="{4F0819BF-34A0-4754-8AD6-458D9F0A221B}"/>
          </ac:cxnSpMkLst>
        </pc:cxnChg>
        <pc:cxnChg chg="del">
          <ac:chgData name="Emily Tucker" userId="59e57156-8dcf-4062-9805-2aba4a956330" providerId="ADAL" clId="{1E9E1DE4-BB69-4C15-8C77-10DBD850FF36}" dt="2024-06-11T03:12:23.958" v="754" actId="478"/>
          <ac:cxnSpMkLst>
            <pc:docMk/>
            <pc:sldMk cId="935551497" sldId="312"/>
            <ac:cxnSpMk id="28" creationId="{6E6847CB-D451-40FF-8063-095F14ED1D5D}"/>
          </ac:cxnSpMkLst>
        </pc:cxnChg>
        <pc:cxnChg chg="del mod">
          <ac:chgData name="Emily Tucker" userId="59e57156-8dcf-4062-9805-2aba4a956330" providerId="ADAL" clId="{1E9E1DE4-BB69-4C15-8C77-10DBD850FF36}" dt="2024-06-11T03:12:24.509" v="755" actId="478"/>
          <ac:cxnSpMkLst>
            <pc:docMk/>
            <pc:sldMk cId="935551497" sldId="312"/>
            <ac:cxnSpMk id="30" creationId="{F298A675-BA47-4CDD-A2A4-A645A9084448}"/>
          </ac:cxnSpMkLst>
        </pc:cxnChg>
        <pc:cxnChg chg="del mod">
          <ac:chgData name="Emily Tucker" userId="59e57156-8dcf-4062-9805-2aba4a956330" providerId="ADAL" clId="{1E9E1DE4-BB69-4C15-8C77-10DBD850FF36}" dt="2024-06-11T03:12:25.237" v="756" actId="478"/>
          <ac:cxnSpMkLst>
            <pc:docMk/>
            <pc:sldMk cId="935551497" sldId="312"/>
            <ac:cxnSpMk id="32" creationId="{85CBEA5D-E3E2-4070-8444-27E18D3C10D1}"/>
          </ac:cxnSpMkLst>
        </pc:cxnChg>
        <pc:cxnChg chg="add mod">
          <ac:chgData name="Emily Tucker" userId="59e57156-8dcf-4062-9805-2aba4a956330" providerId="ADAL" clId="{1E9E1DE4-BB69-4C15-8C77-10DBD850FF36}" dt="2024-06-11T03:14:27.339" v="804" actId="1582"/>
          <ac:cxnSpMkLst>
            <pc:docMk/>
            <pc:sldMk cId="935551497" sldId="312"/>
            <ac:cxnSpMk id="39" creationId="{20203B04-72F2-4821-AB31-5487A76357C5}"/>
          </ac:cxnSpMkLst>
        </pc:cxnChg>
        <pc:cxnChg chg="add mod">
          <ac:chgData name="Emily Tucker" userId="59e57156-8dcf-4062-9805-2aba4a956330" providerId="ADAL" clId="{1E9E1DE4-BB69-4C15-8C77-10DBD850FF36}" dt="2024-06-11T03:14:27.339" v="804" actId="1582"/>
          <ac:cxnSpMkLst>
            <pc:docMk/>
            <pc:sldMk cId="935551497" sldId="312"/>
            <ac:cxnSpMk id="41" creationId="{371B7A0A-0AEA-447B-98F1-BC936C4E1DD6}"/>
          </ac:cxnSpMkLst>
        </pc:cxnChg>
        <pc:cxnChg chg="add mod">
          <ac:chgData name="Emily Tucker" userId="59e57156-8dcf-4062-9805-2aba4a956330" providerId="ADAL" clId="{1E9E1DE4-BB69-4C15-8C77-10DBD850FF36}" dt="2024-06-11T03:14:27.339" v="804" actId="1582"/>
          <ac:cxnSpMkLst>
            <pc:docMk/>
            <pc:sldMk cId="935551497" sldId="312"/>
            <ac:cxnSpMk id="43" creationId="{587921DF-53CF-47BA-9A13-15F9E1CDA4EA}"/>
          </ac:cxnSpMkLst>
        </pc:cxnChg>
        <pc:cxnChg chg="add mod">
          <ac:chgData name="Emily Tucker" userId="59e57156-8dcf-4062-9805-2aba4a956330" providerId="ADAL" clId="{1E9E1DE4-BB69-4C15-8C77-10DBD850FF36}" dt="2024-06-11T03:14:27.339" v="804" actId="1582"/>
          <ac:cxnSpMkLst>
            <pc:docMk/>
            <pc:sldMk cId="935551497" sldId="312"/>
            <ac:cxnSpMk id="45" creationId="{63C82347-E994-424D-BEB1-1B8003C70F31}"/>
          </ac:cxnSpMkLst>
        </pc:cxnChg>
      </pc:sldChg>
      <pc:sldChg chg="addSp delSp modSp">
        <pc:chgData name="Emily Tucker" userId="59e57156-8dcf-4062-9805-2aba4a956330" providerId="ADAL" clId="{1E9E1DE4-BB69-4C15-8C77-10DBD850FF36}" dt="2024-06-11T03:35:03.289" v="925" actId="20577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1T03:30:44.988" v="912" actId="20577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3:35:03.289" v="925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11T03:29:44.454" v="810" actId="931"/>
          <ac:spMkLst>
            <pc:docMk/>
            <pc:sldMk cId="2740582341" sldId="313"/>
            <ac:spMk id="13" creationId="{9E12B691-2A06-4866-858B-B50E74A41B76}"/>
          </ac:spMkLst>
        </pc:spChg>
        <pc:picChg chg="del">
          <ac:chgData name="Emily Tucker" userId="59e57156-8dcf-4062-9805-2aba4a956330" providerId="ADAL" clId="{1E9E1DE4-BB69-4C15-8C77-10DBD850FF36}" dt="2024-06-11T03:29:33.901" v="809" actId="478"/>
          <ac:picMkLst>
            <pc:docMk/>
            <pc:sldMk cId="2740582341" sldId="313"/>
            <ac:picMk id="11" creationId="{402CF3ED-3FCE-467E-A992-FA5472A0FAEE}"/>
          </ac:picMkLst>
        </pc:picChg>
        <pc:picChg chg="add mod modCrop">
          <ac:chgData name="Emily Tucker" userId="59e57156-8dcf-4062-9805-2aba4a956330" providerId="ADAL" clId="{1E9E1DE4-BB69-4C15-8C77-10DBD850FF36}" dt="2024-06-11T03:34:40.332" v="922" actId="18131"/>
          <ac:picMkLst>
            <pc:docMk/>
            <pc:sldMk cId="2740582341" sldId="313"/>
            <ac:picMk id="15" creationId="{9073B1CB-34BE-4F81-85FF-D9634C4E2CBC}"/>
          </ac:picMkLst>
        </pc:picChg>
      </pc:sldChg>
      <pc:sldChg chg="del">
        <pc:chgData name="Emily Tucker" userId="59e57156-8dcf-4062-9805-2aba4a956330" providerId="ADAL" clId="{1E9E1DE4-BB69-4C15-8C77-10DBD850FF36}" dt="2024-06-11T03:01:03.897" v="444" actId="2696"/>
        <pc:sldMkLst>
          <pc:docMk/>
          <pc:sldMk cId="3101146564" sldId="315"/>
        </pc:sldMkLst>
      </pc:sldChg>
      <pc:sldChg chg="addSp modSp modNotesTx">
        <pc:chgData name="Emily Tucker" userId="59e57156-8dcf-4062-9805-2aba4a956330" providerId="ADAL" clId="{1E9E1DE4-BB69-4C15-8C77-10DBD850FF36}" dt="2024-06-11T03:02:46.897" v="527" actId="207"/>
        <pc:sldMkLst>
          <pc:docMk/>
          <pc:sldMk cId="3879111486" sldId="316"/>
        </pc:sldMkLst>
        <pc:spChg chg="mod">
          <ac:chgData name="Emily Tucker" userId="59e57156-8dcf-4062-9805-2aba4a956330" providerId="ADAL" clId="{1E9E1DE4-BB69-4C15-8C77-10DBD850FF36}" dt="2024-06-11T03:02:22.077" v="474" actId="255"/>
          <ac:spMkLst>
            <pc:docMk/>
            <pc:sldMk cId="3879111486" sldId="316"/>
            <ac:spMk id="6" creationId="{2DCB05B3-CA41-47BA-9E5B-B31E4911D830}"/>
          </ac:spMkLst>
        </pc:spChg>
        <pc:spChg chg="add mod">
          <ac:chgData name="Emily Tucker" userId="59e57156-8dcf-4062-9805-2aba4a956330" providerId="ADAL" clId="{1E9E1DE4-BB69-4C15-8C77-10DBD850FF36}" dt="2024-06-11T03:02:46.897" v="527" actId="207"/>
          <ac:spMkLst>
            <pc:docMk/>
            <pc:sldMk cId="3879111486" sldId="316"/>
            <ac:spMk id="9" creationId="{00F127BE-CB89-4180-B9A2-56EA5E525214}"/>
          </ac:spMkLst>
        </pc:spChg>
        <pc:picChg chg="mod">
          <ac:chgData name="Emily Tucker" userId="59e57156-8dcf-4062-9805-2aba4a956330" providerId="ADAL" clId="{1E9E1DE4-BB69-4C15-8C77-10DBD850FF36}" dt="2024-06-11T03:02:25.630" v="484" actId="1036"/>
          <ac:picMkLst>
            <pc:docMk/>
            <pc:sldMk cId="3879111486" sldId="316"/>
            <ac:picMk id="20" creationId="{09335BF6-904A-4831-868F-0D9C797B60E4}"/>
          </ac:picMkLst>
        </pc:picChg>
        <pc:picChg chg="mod">
          <ac:chgData name="Emily Tucker" userId="59e57156-8dcf-4062-9805-2aba4a956330" providerId="ADAL" clId="{1E9E1DE4-BB69-4C15-8C77-10DBD850FF36}" dt="2024-06-11T03:02:37.417" v="525" actId="1035"/>
          <ac:picMkLst>
            <pc:docMk/>
            <pc:sldMk cId="3879111486" sldId="316"/>
            <ac:picMk id="21" creationId="{99ADD723-0A43-4A73-B047-55E3391A6868}"/>
          </ac:picMkLst>
        </pc:picChg>
        <pc:picChg chg="mod">
          <ac:chgData name="Emily Tucker" userId="59e57156-8dcf-4062-9805-2aba4a956330" providerId="ADAL" clId="{1E9E1DE4-BB69-4C15-8C77-10DBD850FF36}" dt="2024-06-11T03:02:34.443" v="520" actId="1036"/>
          <ac:picMkLst>
            <pc:docMk/>
            <pc:sldMk cId="3879111486" sldId="316"/>
            <ac:picMk id="22" creationId="{CA31BCB6-1E2D-4F2C-AACF-FAF02D6010E0}"/>
          </ac:picMkLst>
        </pc:picChg>
      </pc:sldChg>
      <pc:sldChg chg="addSp delSp modSp">
        <pc:chgData name="Emily Tucker" userId="59e57156-8dcf-4062-9805-2aba4a956330" providerId="ADAL" clId="{1E9E1DE4-BB69-4C15-8C77-10DBD850FF36}" dt="2024-06-11T03:47:15.939" v="1019" actId="1035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11T03:40:16.608" v="1012" actId="20577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3:39:33.220" v="935" actId="20577"/>
          <ac:spMkLst>
            <pc:docMk/>
            <pc:sldMk cId="3188288417" sldId="317"/>
            <ac:spMk id="5" creationId="{2BE73794-C855-4E82-B664-6C1F2B88A49A}"/>
          </ac:spMkLst>
        </pc:spChg>
        <pc:spChg chg="mod ord">
          <ac:chgData name="Emily Tucker" userId="59e57156-8dcf-4062-9805-2aba4a956330" providerId="ADAL" clId="{1E9E1DE4-BB69-4C15-8C77-10DBD850FF36}" dt="2024-06-11T03:47:06.451" v="1014" actId="2711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Emily Tucker" userId="59e57156-8dcf-4062-9805-2aba4a956330" providerId="ADAL" clId="{1E9E1DE4-BB69-4C15-8C77-10DBD850FF36}" dt="2024-06-11T03:47:09.035" v="1015" actId="1076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Emily Tucker" userId="59e57156-8dcf-4062-9805-2aba4a956330" providerId="ADAL" clId="{1E9E1DE4-BB69-4C15-8C77-10DBD850FF36}" dt="2024-06-11T03:47:15.939" v="1019" actId="1035"/>
          <ac:spMkLst>
            <pc:docMk/>
            <pc:sldMk cId="3188288417" sldId="317"/>
            <ac:spMk id="8" creationId="{A5F1E9CF-0C1D-4BAD-9CD6-2EFA81693877}"/>
          </ac:spMkLst>
        </pc:spChg>
        <pc:spChg chg="add mod">
          <ac:chgData name="Emily Tucker" userId="59e57156-8dcf-4062-9805-2aba4a956330" providerId="ADAL" clId="{1E9E1DE4-BB69-4C15-8C77-10DBD850FF36}" dt="2024-06-11T03:35:23.310" v="928" actId="207"/>
          <ac:spMkLst>
            <pc:docMk/>
            <pc:sldMk cId="3188288417" sldId="317"/>
            <ac:spMk id="9" creationId="{36191E3F-7C8B-4DB6-AB4C-8191E0AB02CD}"/>
          </ac:spMkLst>
        </pc:spChg>
        <pc:picChg chg="del">
          <ac:chgData name="Emily Tucker" userId="59e57156-8dcf-4062-9805-2aba4a956330" providerId="ADAL" clId="{1E9E1DE4-BB69-4C15-8C77-10DBD850FF36}" dt="2024-06-11T03:35:11.211" v="926" actId="478"/>
          <ac:picMkLst>
            <pc:docMk/>
            <pc:sldMk cId="3188288417" sldId="317"/>
            <ac:picMk id="11" creationId="{402CF3ED-3FCE-467E-A992-FA5472A0FAEE}"/>
          </ac:picMkLst>
        </pc:picChg>
        <pc:picChg chg="add">
          <ac:chgData name="Emily Tucker" userId="59e57156-8dcf-4062-9805-2aba4a956330" providerId="ADAL" clId="{1E9E1DE4-BB69-4C15-8C77-10DBD850FF36}" dt="2024-06-11T03:35:11.756" v="927"/>
          <ac:picMkLst>
            <pc:docMk/>
            <pc:sldMk cId="3188288417" sldId="317"/>
            <ac:picMk id="12" creationId="{17DCC54A-923E-4D4C-A0EA-B4E874E48D90}"/>
          </ac:picMkLst>
        </pc:picChg>
      </pc:sldChg>
      <pc:sldChg chg="addSp delSp modSp add delAnim modAnim modNotesTx">
        <pc:chgData name="Emily Tucker" userId="59e57156-8dcf-4062-9805-2aba4a956330" providerId="ADAL" clId="{1E9E1DE4-BB69-4C15-8C77-10DBD850FF36}" dt="2024-06-11T03:05:59.575" v="605" actId="20577"/>
        <pc:sldMkLst>
          <pc:docMk/>
          <pc:sldMk cId="1306362219" sldId="318"/>
        </pc:sldMkLst>
        <pc:spChg chg="add del mod">
          <ac:chgData name="Emily Tucker" userId="59e57156-8dcf-4062-9805-2aba4a956330" providerId="ADAL" clId="{1E9E1DE4-BB69-4C15-8C77-10DBD850FF36}" dt="2024-06-04T05:44:31.621" v="110" actId="478"/>
          <ac:spMkLst>
            <pc:docMk/>
            <pc:sldMk cId="1306362219" sldId="318"/>
            <ac:spMk id="3" creationId="{ACB8B4F9-7F76-4D67-B744-16A37E89CC69}"/>
          </ac:spMkLst>
        </pc:spChg>
        <pc:spChg chg="mod">
          <ac:chgData name="Emily Tucker" userId="59e57156-8dcf-4062-9805-2aba4a956330" providerId="ADAL" clId="{1E9E1DE4-BB69-4C15-8C77-10DBD850FF36}" dt="2024-06-04T05:44:54.459" v="119" actId="20577"/>
          <ac:spMkLst>
            <pc:docMk/>
            <pc:sldMk cId="1306362219" sldId="318"/>
            <ac:spMk id="4" creationId="{67517EA7-EE98-4F98-B5F5-E7DE87137977}"/>
          </ac:spMkLst>
        </pc:spChg>
        <pc:picChg chg="del">
          <ac:chgData name="Emily Tucker" userId="59e57156-8dcf-4062-9805-2aba4a956330" providerId="ADAL" clId="{1E9E1DE4-BB69-4C15-8C77-10DBD850FF36}" dt="2024-06-04T05:43:59.156" v="104" actId="478"/>
          <ac:picMkLst>
            <pc:docMk/>
            <pc:sldMk cId="1306362219" sldId="318"/>
            <ac:picMk id="6" creationId="{5FCAD58C-FC12-437A-B646-8C239B4A5A26}"/>
          </ac:picMkLst>
        </pc:picChg>
        <pc:picChg chg="del">
          <ac:chgData name="Emily Tucker" userId="59e57156-8dcf-4062-9805-2aba4a956330" providerId="ADAL" clId="{1E9E1DE4-BB69-4C15-8C77-10DBD850FF36}" dt="2024-06-04T05:44:00.597" v="105" actId="478"/>
          <ac:picMkLst>
            <pc:docMk/>
            <pc:sldMk cId="1306362219" sldId="318"/>
            <ac:picMk id="7" creationId="{6425F875-877F-408C-8590-439377804724}"/>
          </ac:picMkLst>
        </pc:picChg>
        <pc:picChg chg="del">
          <ac:chgData name="Emily Tucker" userId="59e57156-8dcf-4062-9805-2aba4a956330" providerId="ADAL" clId="{1E9E1DE4-BB69-4C15-8C77-10DBD850FF36}" dt="2024-06-04T05:43:59.156" v="104" actId="478"/>
          <ac:picMkLst>
            <pc:docMk/>
            <pc:sldMk cId="1306362219" sldId="318"/>
            <ac:picMk id="8" creationId="{B66DC1D6-6E79-482E-A9B3-B5C27C4B5180}"/>
          </ac:picMkLst>
        </pc:picChg>
        <pc:picChg chg="del">
          <ac:chgData name="Emily Tucker" userId="59e57156-8dcf-4062-9805-2aba4a956330" providerId="ADAL" clId="{1E9E1DE4-BB69-4C15-8C77-10DBD850FF36}" dt="2024-06-04T05:43:59.156" v="104" actId="478"/>
          <ac:picMkLst>
            <pc:docMk/>
            <pc:sldMk cId="1306362219" sldId="318"/>
            <ac:picMk id="9" creationId="{49FEE1FE-BB64-4EAF-A05C-E6866F5F4329}"/>
          </ac:picMkLst>
        </pc:picChg>
        <pc:picChg chg="del">
          <ac:chgData name="Emily Tucker" userId="59e57156-8dcf-4062-9805-2aba4a956330" providerId="ADAL" clId="{1E9E1DE4-BB69-4C15-8C77-10DBD850FF36}" dt="2024-06-04T05:43:59.156" v="104" actId="478"/>
          <ac:picMkLst>
            <pc:docMk/>
            <pc:sldMk cId="1306362219" sldId="318"/>
            <ac:picMk id="10" creationId="{8276BCAD-359E-497B-AAEB-73D695DCBCF4}"/>
          </ac:picMkLst>
        </pc:picChg>
        <pc:picChg chg="add mod">
          <ac:chgData name="Emily Tucker" userId="59e57156-8dcf-4062-9805-2aba4a956330" providerId="ADAL" clId="{1E9E1DE4-BB69-4C15-8C77-10DBD850FF36}" dt="2024-06-11T03:05:49.893" v="597" actId="1076"/>
          <ac:picMkLst>
            <pc:docMk/>
            <pc:sldMk cId="1306362219" sldId="318"/>
            <ac:picMk id="11" creationId="{FC42BE24-7F57-413E-9E62-D4A511F509EB}"/>
          </ac:picMkLst>
        </pc:picChg>
        <pc:picChg chg="add mod">
          <ac:chgData name="Emily Tucker" userId="59e57156-8dcf-4062-9805-2aba4a956330" providerId="ADAL" clId="{1E9E1DE4-BB69-4C15-8C77-10DBD850FF36}" dt="2024-06-11T03:05:42.894" v="595" actId="1076"/>
          <ac:picMkLst>
            <pc:docMk/>
            <pc:sldMk cId="1306362219" sldId="318"/>
            <ac:picMk id="12" creationId="{800487E2-DAC5-4DDA-84FB-EF10D2258E55}"/>
          </ac:picMkLst>
        </pc:picChg>
        <pc:picChg chg="add del mod">
          <ac:chgData name="Emily Tucker" userId="59e57156-8dcf-4062-9805-2aba4a956330" providerId="ADAL" clId="{1E9E1DE4-BB69-4C15-8C77-10DBD850FF36}" dt="2024-06-04T05:44:41.273" v="114" actId="478"/>
          <ac:picMkLst>
            <pc:docMk/>
            <pc:sldMk cId="1306362219" sldId="318"/>
            <ac:picMk id="13" creationId="{BBEB1685-72AD-4F9F-BD98-DC382539CE1C}"/>
          </ac:picMkLst>
        </pc:picChg>
        <pc:picChg chg="add mod">
          <ac:chgData name="Emily Tucker" userId="59e57156-8dcf-4062-9805-2aba4a956330" providerId="ADAL" clId="{1E9E1DE4-BB69-4C15-8C77-10DBD850FF36}" dt="2024-06-11T03:05:40.942" v="594" actId="1076"/>
          <ac:picMkLst>
            <pc:docMk/>
            <pc:sldMk cId="1306362219" sldId="318"/>
            <ac:picMk id="14" creationId="{6014F0C4-0D47-4DEE-87F1-B89CA99496BF}"/>
          </ac:picMkLst>
        </pc:picChg>
        <pc:picChg chg="add mod">
          <ac:chgData name="Emily Tucker" userId="59e57156-8dcf-4062-9805-2aba4a956330" providerId="ADAL" clId="{1E9E1DE4-BB69-4C15-8C77-10DBD850FF36}" dt="2024-06-11T03:00:13.718" v="351" actId="1076"/>
          <ac:picMkLst>
            <pc:docMk/>
            <pc:sldMk cId="1306362219" sldId="318"/>
            <ac:picMk id="15" creationId="{2448653A-745B-4009-8D1B-257CF620DC17}"/>
          </ac:picMkLst>
        </pc:picChg>
        <pc:picChg chg="add mod">
          <ac:chgData name="Emily Tucker" userId="59e57156-8dcf-4062-9805-2aba4a956330" providerId="ADAL" clId="{1E9E1DE4-BB69-4C15-8C77-10DBD850FF36}" dt="2024-06-11T03:00:17.558" v="353" actId="1076"/>
          <ac:picMkLst>
            <pc:docMk/>
            <pc:sldMk cId="1306362219" sldId="318"/>
            <ac:picMk id="16" creationId="{E4A0EDC0-16E2-4EE5-B45F-82C45F9E724B}"/>
          </ac:picMkLst>
        </pc:picChg>
        <pc:picChg chg="add mod">
          <ac:chgData name="Emily Tucker" userId="59e57156-8dcf-4062-9805-2aba4a956330" providerId="ADAL" clId="{1E9E1DE4-BB69-4C15-8C77-10DBD850FF36}" dt="2024-06-11T03:00:19.732" v="354" actId="1076"/>
          <ac:picMkLst>
            <pc:docMk/>
            <pc:sldMk cId="1306362219" sldId="318"/>
            <ac:picMk id="17" creationId="{28BCE674-BFE9-4C8B-BF1D-A81C88BE36AD}"/>
          </ac:picMkLst>
        </pc:picChg>
        <pc:picChg chg="add mod">
          <ac:chgData name="Emily Tucker" userId="59e57156-8dcf-4062-9805-2aba4a956330" providerId="ADAL" clId="{1E9E1DE4-BB69-4C15-8C77-10DBD850FF36}" dt="2024-06-11T03:05:55.222" v="598" actId="1076"/>
          <ac:picMkLst>
            <pc:docMk/>
            <pc:sldMk cId="1306362219" sldId="318"/>
            <ac:picMk id="18" creationId="{1BBABFCA-EE9B-45E6-B074-09C4C486A557}"/>
          </ac:picMkLst>
        </pc:picChg>
      </pc:sldChg>
      <pc:sldChg chg="addSp delSp modSp add delAnim modAnim modNotesTx">
        <pc:chgData name="Emily Tucker" userId="59e57156-8dcf-4062-9805-2aba4a956330" providerId="ADAL" clId="{1E9E1DE4-BB69-4C15-8C77-10DBD850FF36}" dt="2024-06-11T03:05:31.741" v="591" actId="1076"/>
        <pc:sldMkLst>
          <pc:docMk/>
          <pc:sldMk cId="3401438134" sldId="319"/>
        </pc:sldMkLst>
        <pc:spChg chg="add del mod">
          <ac:chgData name="Emily Tucker" userId="59e57156-8dcf-4062-9805-2aba4a956330" providerId="ADAL" clId="{1E9E1DE4-BB69-4C15-8C77-10DBD850FF36}" dt="2024-06-04T05:45:13.539" v="122"/>
          <ac:spMkLst>
            <pc:docMk/>
            <pc:sldMk cId="3401438134" sldId="319"/>
            <ac:spMk id="5" creationId="{A7878849-8C82-4B98-B749-6C9E83A07280}"/>
          </ac:spMkLst>
        </pc:spChg>
        <pc:spChg chg="mod">
          <ac:chgData name="Emily Tucker" userId="59e57156-8dcf-4062-9805-2aba4a956330" providerId="ADAL" clId="{1E9E1DE4-BB69-4C15-8C77-10DBD850FF36}" dt="2024-06-11T03:03:16.671" v="556" actId="1035"/>
          <ac:spMkLst>
            <pc:docMk/>
            <pc:sldMk cId="3401438134" sldId="319"/>
            <ac:spMk id="6" creationId="{2DCB05B3-CA41-47BA-9E5B-B31E4911D830}"/>
          </ac:spMkLst>
        </pc:spChg>
        <pc:picChg chg="del">
          <ac:chgData name="Emily Tucker" userId="59e57156-8dcf-4062-9805-2aba4a956330" providerId="ADAL" clId="{1E9E1DE4-BB69-4C15-8C77-10DBD850FF36}" dt="2024-06-04T05:45:08.800" v="121" actId="478"/>
          <ac:picMkLst>
            <pc:docMk/>
            <pc:sldMk cId="3401438134" sldId="319"/>
            <ac:picMk id="8" creationId="{219F7CC6-F3CF-46B9-B7FD-D139CD0C7198}"/>
          </ac:picMkLst>
        </pc:picChg>
        <pc:picChg chg="add mod modCrop">
          <ac:chgData name="Emily Tucker" userId="59e57156-8dcf-4062-9805-2aba4a956330" providerId="ADAL" clId="{1E9E1DE4-BB69-4C15-8C77-10DBD850FF36}" dt="2024-06-11T03:03:36.358" v="586" actId="14100"/>
          <ac:picMkLst>
            <pc:docMk/>
            <pc:sldMk cId="3401438134" sldId="319"/>
            <ac:picMk id="9" creationId="{2E13726F-A2B1-47D4-98E9-0BF377F1DC6E}"/>
          </ac:picMkLst>
        </pc:picChg>
        <pc:picChg chg="add mod">
          <ac:chgData name="Emily Tucker" userId="59e57156-8dcf-4062-9805-2aba4a956330" providerId="ADAL" clId="{1E9E1DE4-BB69-4C15-8C77-10DBD850FF36}" dt="2024-06-11T03:05:31.741" v="591" actId="1076"/>
          <ac:picMkLst>
            <pc:docMk/>
            <pc:sldMk cId="3401438134" sldId="319"/>
            <ac:picMk id="10" creationId="{B578BF8B-3878-4DB7-9175-BC77B176A3DF}"/>
          </ac:picMkLst>
        </pc:picChg>
        <pc:picChg chg="add mod">
          <ac:chgData name="Emily Tucker" userId="59e57156-8dcf-4062-9805-2aba4a956330" providerId="ADAL" clId="{1E9E1DE4-BB69-4C15-8C77-10DBD850FF36}" dt="2024-06-11T03:03:30.625" v="585" actId="1035"/>
          <ac:picMkLst>
            <pc:docMk/>
            <pc:sldMk cId="3401438134" sldId="319"/>
            <ac:picMk id="15" creationId="{91368455-FD60-491C-9C8C-A5F500D28C50}"/>
          </ac:picMkLst>
        </pc:picChg>
        <pc:picChg chg="add mod">
          <ac:chgData name="Emily Tucker" userId="59e57156-8dcf-4062-9805-2aba4a956330" providerId="ADAL" clId="{1E9E1DE4-BB69-4C15-8C77-10DBD850FF36}" dt="2024-06-04T05:47:38.628" v="323" actId="1038"/>
          <ac:picMkLst>
            <pc:docMk/>
            <pc:sldMk cId="3401438134" sldId="319"/>
            <ac:picMk id="16" creationId="{BFEE58E4-F4B7-4BFD-828E-408E3202EA4C}"/>
          </ac:picMkLst>
        </pc:picChg>
        <pc:picChg chg="add mod">
          <ac:chgData name="Emily Tucker" userId="59e57156-8dcf-4062-9805-2aba4a956330" providerId="ADAL" clId="{1E9E1DE4-BB69-4C15-8C77-10DBD850FF36}" dt="2024-06-11T03:03:23.988" v="573" actId="1036"/>
          <ac:picMkLst>
            <pc:docMk/>
            <pc:sldMk cId="3401438134" sldId="319"/>
            <ac:picMk id="17" creationId="{FB95ABB5-81B9-45FD-AC9F-CE2A47290992}"/>
          </ac:picMkLst>
        </pc:picChg>
        <pc:picChg chg="del">
          <ac:chgData name="Emily Tucker" userId="59e57156-8dcf-4062-9805-2aba4a956330" providerId="ADAL" clId="{1E9E1DE4-BB69-4C15-8C77-10DBD850FF36}" dt="2024-06-04T05:45:50.541" v="159" actId="478"/>
          <ac:picMkLst>
            <pc:docMk/>
            <pc:sldMk cId="3401438134" sldId="319"/>
            <ac:picMk id="19" creationId="{5DBF2717-173E-454A-82B0-1ED64F893F2C}"/>
          </ac:picMkLst>
        </pc:picChg>
        <pc:picChg chg="del">
          <ac:chgData name="Emily Tucker" userId="59e57156-8dcf-4062-9805-2aba4a956330" providerId="ADAL" clId="{1E9E1DE4-BB69-4C15-8C77-10DBD850FF36}" dt="2024-06-04T05:45:49.628" v="158" actId="478"/>
          <ac:picMkLst>
            <pc:docMk/>
            <pc:sldMk cId="3401438134" sldId="319"/>
            <ac:picMk id="20" creationId="{09335BF6-904A-4831-868F-0D9C797B60E4}"/>
          </ac:picMkLst>
        </pc:picChg>
        <pc:picChg chg="del">
          <ac:chgData name="Emily Tucker" userId="59e57156-8dcf-4062-9805-2aba4a956330" providerId="ADAL" clId="{1E9E1DE4-BB69-4C15-8C77-10DBD850FF36}" dt="2024-06-04T05:45:51.647" v="161" actId="478"/>
          <ac:picMkLst>
            <pc:docMk/>
            <pc:sldMk cId="3401438134" sldId="319"/>
            <ac:picMk id="21" creationId="{99ADD723-0A43-4A73-B047-55E3391A6868}"/>
          </ac:picMkLst>
        </pc:picChg>
        <pc:picChg chg="del">
          <ac:chgData name="Emily Tucker" userId="59e57156-8dcf-4062-9805-2aba4a956330" providerId="ADAL" clId="{1E9E1DE4-BB69-4C15-8C77-10DBD850FF36}" dt="2024-06-04T05:45:52.191" v="162" actId="478"/>
          <ac:picMkLst>
            <pc:docMk/>
            <pc:sldMk cId="3401438134" sldId="319"/>
            <ac:picMk id="22" creationId="{CA31BCB6-1E2D-4F2C-AACF-FAF02D6010E0}"/>
          </ac:picMkLst>
        </pc:picChg>
        <pc:picChg chg="del">
          <ac:chgData name="Emily Tucker" userId="59e57156-8dcf-4062-9805-2aba4a956330" providerId="ADAL" clId="{1E9E1DE4-BB69-4C15-8C77-10DBD850FF36}" dt="2024-06-04T05:45:50.984" v="160" actId="478"/>
          <ac:picMkLst>
            <pc:docMk/>
            <pc:sldMk cId="3401438134" sldId="319"/>
            <ac:picMk id="23" creationId="{17CB6BEF-0418-4CA2-93EB-8AE18502DCFB}"/>
          </ac:picMkLst>
        </pc:picChg>
      </pc:sldChg>
      <pc:sldChg chg="addSp delSp modSp add setBg">
        <pc:chgData name="Emily Tucker" userId="59e57156-8dcf-4062-9805-2aba4a956330" providerId="ADAL" clId="{1E9E1DE4-BB69-4C15-8C77-10DBD850FF36}" dt="2024-06-11T02:59:01.055" v="339" actId="1076"/>
        <pc:sldMkLst>
          <pc:docMk/>
          <pc:sldMk cId="4028650" sldId="320"/>
        </pc:sldMkLst>
        <pc:spChg chg="mod">
          <ac:chgData name="Emily Tucker" userId="59e57156-8dcf-4062-9805-2aba4a956330" providerId="ADAL" clId="{1E9E1DE4-BB69-4C15-8C77-10DBD850FF36}" dt="2024-06-11T02:58:39.867" v="332" actId="20577"/>
          <ac:spMkLst>
            <pc:docMk/>
            <pc:sldMk cId="4028650" sldId="320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1T02:58:47.652" v="335" actId="20577"/>
          <ac:spMkLst>
            <pc:docMk/>
            <pc:sldMk cId="4028650" sldId="320"/>
            <ac:spMk id="10" creationId="{50EE34AE-61C9-F16B-1469-6A4B2D8DB44A}"/>
          </ac:spMkLst>
        </pc:spChg>
        <pc:picChg chg="add mod">
          <ac:chgData name="Emily Tucker" userId="59e57156-8dcf-4062-9805-2aba4a956330" providerId="ADAL" clId="{1E9E1DE4-BB69-4C15-8C77-10DBD850FF36}" dt="2024-06-11T02:59:01.055" v="339" actId="1076"/>
          <ac:picMkLst>
            <pc:docMk/>
            <pc:sldMk cId="4028650" sldId="320"/>
            <ac:picMk id="7" creationId="{50B9BC61-436E-43CD-AD0E-3B3E0E44980F}"/>
          </ac:picMkLst>
        </pc:picChg>
        <pc:picChg chg="del">
          <ac:chgData name="Emily Tucker" userId="59e57156-8dcf-4062-9805-2aba4a956330" providerId="ADAL" clId="{1E9E1DE4-BB69-4C15-8C77-10DBD850FF36}" dt="2024-06-11T02:58:56.215" v="336" actId="478"/>
          <ac:picMkLst>
            <pc:docMk/>
            <pc:sldMk cId="4028650" sldId="320"/>
            <ac:picMk id="11" creationId="{09AE7559-DCDE-8613-D311-57B56617FDF6}"/>
          </ac:picMkLst>
        </pc:picChg>
      </pc:sldChg>
    </pc:docChg>
  </pc:docChgLst>
  <pc:docChgLst>
    <pc:chgData name="Emily Tucker" userId="59e57156-8dcf-4062-9805-2aba4a956330" providerId="ADAL" clId="{716098F9-106C-40B1-9F94-0D76D03C7651}"/>
    <pc:docChg chg="undo custSel delSld modSld modSection">
      <pc:chgData name="Emily Tucker" userId="59e57156-8dcf-4062-9805-2aba4a956330" providerId="ADAL" clId="{716098F9-106C-40B1-9F94-0D76D03C7651}" dt="2024-06-18T05:21:25.947" v="27" actId="20577"/>
      <pc:docMkLst>
        <pc:docMk/>
      </pc:docMkLst>
      <pc:sldChg chg="del">
        <pc:chgData name="Emily Tucker" userId="59e57156-8dcf-4062-9805-2aba4a956330" providerId="ADAL" clId="{716098F9-106C-40B1-9F94-0D76D03C7651}" dt="2024-06-18T05:19:23.686" v="0" actId="2696"/>
        <pc:sldMkLst>
          <pc:docMk/>
          <pc:sldMk cId="1890592124" sldId="256"/>
        </pc:sldMkLst>
      </pc:sldChg>
      <pc:sldChg chg="modSp">
        <pc:chgData name="Emily Tucker" userId="59e57156-8dcf-4062-9805-2aba4a956330" providerId="ADAL" clId="{716098F9-106C-40B1-9F94-0D76D03C7651}" dt="2024-06-18T05:21:14.513" v="23" actId="20577"/>
        <pc:sldMkLst>
          <pc:docMk/>
          <pc:sldMk cId="3640641896" sldId="311"/>
        </pc:sldMkLst>
        <pc:spChg chg="mod">
          <ac:chgData name="Emily Tucker" userId="59e57156-8dcf-4062-9805-2aba4a956330" providerId="ADAL" clId="{716098F9-106C-40B1-9F94-0D76D03C7651}" dt="2024-06-18T05:21:12.050" v="19" actId="20577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716098F9-106C-40B1-9F94-0D76D03C7651}" dt="2024-06-18T05:21:14.513" v="23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modSp">
        <pc:chgData name="Emily Tucker" userId="59e57156-8dcf-4062-9805-2aba4a956330" providerId="ADAL" clId="{716098F9-106C-40B1-9F94-0D76D03C7651}" dt="2024-06-18T05:21:25.947" v="27" actId="20577"/>
        <pc:sldMkLst>
          <pc:docMk/>
          <pc:sldMk cId="2740582341" sldId="313"/>
        </pc:sldMkLst>
        <pc:spChg chg="mod">
          <ac:chgData name="Emily Tucker" userId="59e57156-8dcf-4062-9805-2aba4a956330" providerId="ADAL" clId="{716098F9-106C-40B1-9F94-0D76D03C7651}" dt="2024-06-18T05:21:25.947" v="27" actId="20577"/>
          <ac:spMkLst>
            <pc:docMk/>
            <pc:sldMk cId="2740582341" sldId="313"/>
            <ac:spMk id="3" creationId="{A8C060A4-D327-4DAF-9DF8-927D707CA5A7}"/>
          </ac:spMkLst>
        </pc:spChg>
      </pc:sldChg>
      <pc:sldChg chg="addSp delSp modSp modAnim">
        <pc:chgData name="Emily Tucker" userId="59e57156-8dcf-4062-9805-2aba4a956330" providerId="ADAL" clId="{716098F9-106C-40B1-9F94-0D76D03C7651}" dt="2024-06-18T05:20:29.570" v="14" actId="1076"/>
        <pc:sldMkLst>
          <pc:docMk/>
          <pc:sldMk cId="3879111486" sldId="316"/>
        </pc:sldMkLst>
        <pc:picChg chg="add mod">
          <ac:chgData name="Emily Tucker" userId="59e57156-8dcf-4062-9805-2aba4a956330" providerId="ADAL" clId="{716098F9-106C-40B1-9F94-0D76D03C7651}" dt="2024-06-18T05:20:29.570" v="14" actId="1076"/>
          <ac:picMkLst>
            <pc:docMk/>
            <pc:sldMk cId="3879111486" sldId="316"/>
            <ac:picMk id="12" creationId="{0054E6B7-DA24-4A63-BA91-23B6011A79A0}"/>
          </ac:picMkLst>
        </pc:picChg>
        <pc:picChg chg="del">
          <ac:chgData name="Emily Tucker" userId="59e57156-8dcf-4062-9805-2aba4a956330" providerId="ADAL" clId="{716098F9-106C-40B1-9F94-0D76D03C7651}" dt="2024-06-18T05:20:23.863" v="11" actId="478"/>
          <ac:picMkLst>
            <pc:docMk/>
            <pc:sldMk cId="3879111486" sldId="316"/>
            <ac:picMk id="20" creationId="{09335BF6-904A-4831-868F-0D9C797B60E4}"/>
          </ac:picMkLst>
        </pc:picChg>
      </pc:sldChg>
      <pc:sldChg chg="addSp delSp modSp delAnim modAnim">
        <pc:chgData name="Emily Tucker" userId="59e57156-8dcf-4062-9805-2aba4a956330" providerId="ADAL" clId="{716098F9-106C-40B1-9F94-0D76D03C7651}" dt="2024-06-18T05:20:05.403" v="6"/>
        <pc:sldMkLst>
          <pc:docMk/>
          <pc:sldMk cId="1306362219" sldId="318"/>
        </pc:sldMkLst>
        <pc:picChg chg="mod">
          <ac:chgData name="Emily Tucker" userId="59e57156-8dcf-4062-9805-2aba4a956330" providerId="ADAL" clId="{716098F9-106C-40B1-9F94-0D76D03C7651}" dt="2024-06-18T05:20:04.230" v="5" actId="1076"/>
          <ac:picMkLst>
            <pc:docMk/>
            <pc:sldMk cId="1306362219" sldId="318"/>
            <ac:picMk id="11" creationId="{FC42BE24-7F57-413E-9E62-D4A511F509EB}"/>
          </ac:picMkLst>
        </pc:picChg>
        <pc:picChg chg="add mod">
          <ac:chgData name="Emily Tucker" userId="59e57156-8dcf-4062-9805-2aba4a956330" providerId="ADAL" clId="{716098F9-106C-40B1-9F94-0D76D03C7651}" dt="2024-06-18T05:19:59.236" v="3" actId="1076"/>
          <ac:picMkLst>
            <pc:docMk/>
            <pc:sldMk cId="1306362219" sldId="318"/>
            <ac:picMk id="13" creationId="{CB2E2B48-BF2D-4762-BF0C-12A7103DCB2A}"/>
          </ac:picMkLst>
        </pc:picChg>
        <pc:picChg chg="del">
          <ac:chgData name="Emily Tucker" userId="59e57156-8dcf-4062-9805-2aba4a956330" providerId="ADAL" clId="{716098F9-106C-40B1-9F94-0D76D03C7651}" dt="2024-06-18T05:19:31.649" v="1" actId="478"/>
          <ac:picMkLst>
            <pc:docMk/>
            <pc:sldMk cId="1306362219" sldId="318"/>
            <ac:picMk id="17" creationId="{28BCE674-BFE9-4C8B-BF1D-A81C88BE36AD}"/>
          </ac:picMkLst>
        </pc:picChg>
      </pc:sldChg>
      <pc:sldChg chg="modAnim">
        <pc:chgData name="Emily Tucker" userId="59e57156-8dcf-4062-9805-2aba4a956330" providerId="ADAL" clId="{716098F9-106C-40B1-9F94-0D76D03C7651}" dt="2024-06-18T05:20:34.043" v="15"/>
        <pc:sldMkLst>
          <pc:docMk/>
          <pc:sldMk cId="3401438134" sldId="319"/>
        </pc:sldMkLst>
      </pc:sldChg>
    </pc:docChg>
  </pc:docChgLst>
  <pc:docChgLst>
    <pc:chgData name="Kristy Freney" userId="05558a5f-3628-4287-9b9f-4fe6fc128298" providerId="ADAL" clId="{F485B428-651B-4E4E-B100-2F4252154E05}"/>
    <pc:docChg chg="modSld">
      <pc:chgData name="Kristy Freney" userId="05558a5f-3628-4287-9b9f-4fe6fc128298" providerId="ADAL" clId="{F485B428-651B-4E4E-B100-2F4252154E05}" dt="2024-06-20T06:46:05.892" v="7" actId="403"/>
      <pc:docMkLst>
        <pc:docMk/>
      </pc:docMkLst>
      <pc:sldChg chg="modSp mod">
        <pc:chgData name="Kristy Freney" userId="05558a5f-3628-4287-9b9f-4fe6fc128298" providerId="ADAL" clId="{F485B428-651B-4E4E-B100-2F4252154E05}" dt="2024-06-20T06:46:02.636" v="3" actId="403"/>
        <pc:sldMkLst>
          <pc:docMk/>
          <pc:sldMk cId="2740582341" sldId="313"/>
        </pc:sldMkLst>
        <pc:spChg chg="mod">
          <ac:chgData name="Kristy Freney" userId="05558a5f-3628-4287-9b9f-4fe6fc128298" providerId="ADAL" clId="{F485B428-651B-4E4E-B100-2F4252154E05}" dt="2024-06-20T06:46:02.636" v="3" actId="403"/>
          <ac:spMkLst>
            <pc:docMk/>
            <pc:sldMk cId="2740582341" sldId="313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F485B428-651B-4E4E-B100-2F4252154E05}" dt="2024-06-20T06:46:05.892" v="7" actId="403"/>
        <pc:sldMkLst>
          <pc:docMk/>
          <pc:sldMk cId="3188288417" sldId="317"/>
        </pc:sldMkLst>
        <pc:spChg chg="mod">
          <ac:chgData name="Kristy Freney" userId="05558a5f-3628-4287-9b9f-4fe6fc128298" providerId="ADAL" clId="{F485B428-651B-4E4E-B100-2F4252154E05}" dt="2024-06-20T06:46:05.892" v="7" actId="403"/>
          <ac:spMkLst>
            <pc:docMk/>
            <pc:sldMk cId="3188288417" sldId="317"/>
            <ac:spMk id="5" creationId="{2BE73794-C855-4E82-B664-6C1F2B88A49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9230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Jerusalem, Christians, bright light</a:t>
            </a:r>
          </a:p>
          <a:p>
            <a:r>
              <a:rPr lang="en-AU" dirty="0"/>
              <a:t>Lesson 3: Jesus, hurting, Damascus, tell you what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59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66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379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4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</a:p>
        </p:txBody>
      </p:sp>
      <p:pic>
        <p:nvPicPr>
          <p:cNvPr id="7" name="Picture 6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50B9BC61-436E-43CD-AD0E-3B3E0E4498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5" t="17105" r="22847" b="11904"/>
          <a:stretch/>
        </p:blipFill>
        <p:spPr>
          <a:xfrm>
            <a:off x="3887001" y="1543868"/>
            <a:ext cx="1305196" cy="319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eyes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4.4 - eyes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10</a:t>
            </a:fld>
            <a:endParaRPr lang="en-AU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77F9753-B551-4E4C-B700-450933211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837" y="1576218"/>
            <a:ext cx="8078327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568113"/>
              </p:ext>
            </p:extLst>
          </p:nvPr>
        </p:nvGraphicFramePr>
        <p:xfrm>
          <a:off x="379412" y="952500"/>
          <a:ext cx="8181888" cy="346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72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</a:tblGrid>
              <a:tr h="1732430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believed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voice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opened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eyes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732430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D947F-1275-4745-B634-BF16506BD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11</a:t>
            </a:fld>
            <a:endParaRPr lang="en-AU" dirty="0"/>
          </a:p>
        </p:txBody>
      </p:sp>
      <p:pic>
        <p:nvPicPr>
          <p:cNvPr id="33" name="Content Placeholder 10">
            <a:extLst>
              <a:ext uri="{FF2B5EF4-FFF2-40B4-BE49-F238E27FC236}">
                <a16:creationId xmlns:a16="http://schemas.microsoft.com/office/drawing/2014/main" id="{AEC13BD9-EDF0-47A3-9FAA-8A114318A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68"/>
          <a:stretch/>
        </p:blipFill>
        <p:spPr>
          <a:xfrm>
            <a:off x="2744870" y="2663876"/>
            <a:ext cx="1510663" cy="1748398"/>
          </a:xfrm>
          <a:prstGeom prst="rect">
            <a:avLst/>
          </a:prstGeom>
        </p:spPr>
      </p:pic>
      <p:pic>
        <p:nvPicPr>
          <p:cNvPr id="34" name="Content Placeholder 15">
            <a:extLst>
              <a:ext uri="{FF2B5EF4-FFF2-40B4-BE49-F238E27FC236}">
                <a16:creationId xmlns:a16="http://schemas.microsoft.com/office/drawing/2014/main" id="{2A2BA93A-B40E-4BA5-8D48-67D04D9AC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970" y="2721476"/>
            <a:ext cx="1819831" cy="1748399"/>
          </a:xfrm>
          <a:prstGeom prst="rect">
            <a:avLst/>
          </a:prstGeom>
        </p:spPr>
      </p:pic>
      <p:pic>
        <p:nvPicPr>
          <p:cNvPr id="35" name="Content Placeholder 10">
            <a:extLst>
              <a:ext uri="{FF2B5EF4-FFF2-40B4-BE49-F238E27FC236}">
                <a16:creationId xmlns:a16="http://schemas.microsoft.com/office/drawing/2014/main" id="{3E73ADA8-26D0-4044-A376-83F668206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93" y="2687591"/>
            <a:ext cx="1420796" cy="1748399"/>
          </a:xfrm>
          <a:prstGeom prst="rect">
            <a:avLst/>
          </a:prstGeom>
        </p:spPr>
      </p:pic>
      <p:pic>
        <p:nvPicPr>
          <p:cNvPr id="36" name="Content Placeholder 14">
            <a:extLst>
              <a:ext uri="{FF2B5EF4-FFF2-40B4-BE49-F238E27FC236}">
                <a16:creationId xmlns:a16="http://schemas.microsoft.com/office/drawing/2014/main" id="{FA4465CF-0DD9-426C-9683-D23D25E55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764" y="3305352"/>
            <a:ext cx="1705574" cy="51287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8DC77EA-3D6A-42EA-90C7-C0E426B0CF41}"/>
              </a:ext>
            </a:extLst>
          </p:cNvPr>
          <p:cNvSpPr/>
          <p:nvPr/>
        </p:nvSpPr>
        <p:spPr>
          <a:xfrm>
            <a:off x="6235200" y="2571750"/>
            <a:ext cx="525600" cy="42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0203B04-72F2-4821-AB31-5487A76357C5}"/>
              </a:ext>
            </a:extLst>
          </p:cNvPr>
          <p:cNvCxnSpPr/>
          <p:nvPr/>
        </p:nvCxnSpPr>
        <p:spPr>
          <a:xfrm>
            <a:off x="1519200" y="1288800"/>
            <a:ext cx="1900800" cy="149040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71B7A0A-0AEA-447B-98F1-BC936C4E1DD6}"/>
              </a:ext>
            </a:extLst>
          </p:cNvPr>
          <p:cNvCxnSpPr/>
          <p:nvPr/>
        </p:nvCxnSpPr>
        <p:spPr>
          <a:xfrm>
            <a:off x="3542400" y="1283714"/>
            <a:ext cx="1938803" cy="14954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87921DF-53CF-47BA-9A13-15F9E1CDA4EA}"/>
              </a:ext>
            </a:extLst>
          </p:cNvPr>
          <p:cNvCxnSpPr>
            <a:endCxn id="35" idx="0"/>
          </p:cNvCxnSpPr>
          <p:nvPr/>
        </p:nvCxnSpPr>
        <p:spPr>
          <a:xfrm flipH="1">
            <a:off x="1440891" y="1288800"/>
            <a:ext cx="4162712" cy="139879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3C82347-E994-424D-BEB1-1B8003C70F31}"/>
              </a:ext>
            </a:extLst>
          </p:cNvPr>
          <p:cNvCxnSpPr/>
          <p:nvPr/>
        </p:nvCxnSpPr>
        <p:spPr>
          <a:xfrm>
            <a:off x="7624800" y="1288800"/>
            <a:ext cx="0" cy="201655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837DF4EC-1B71-C2AD-70CB-0FA5CDED00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4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Saul knew the voice was Jesus.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Saul opened his eyes but he couldn’t see.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7ADCE7-41A6-4791-A91D-DA5E68C67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4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  <a:endParaRPr lang="en-AU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</a:p>
        </p:txBody>
      </p:sp>
      <p:pic>
        <p:nvPicPr>
          <p:cNvPr id="15" name="Picture Placeholder 14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9073B1CB-34BE-4F81-85FF-D9634C4E2CB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6" b="7475"/>
          <a:stretch/>
        </p:blipFill>
        <p:spPr>
          <a:xfrm>
            <a:off x="5049903" y="14400"/>
            <a:ext cx="3714432" cy="5129100"/>
          </a:xfrm>
        </p:spPr>
      </p:pic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Saul knew Jesus was speaking to him.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Saul closed his eyes.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Saul could see his friends. 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961FD-C104-4B21-8D66-4C882315A131}"/>
              </a:ext>
            </a:extLst>
          </p:cNvPr>
          <p:cNvSpPr txBox="1"/>
          <p:nvPr/>
        </p:nvSpPr>
        <p:spPr>
          <a:xfrm>
            <a:off x="3177669" y="2273259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1E9CF-0C1D-4BAD-9CD6-2EFA81693877}"/>
              </a:ext>
            </a:extLst>
          </p:cNvPr>
          <p:cNvSpPr txBox="1"/>
          <p:nvPr/>
        </p:nvSpPr>
        <p:spPr>
          <a:xfrm>
            <a:off x="3900785" y="2838653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191E3F-7C8B-4DB6-AB4C-8191E0AB02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A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CB339E-724B-488C-9645-4A18E886E009}"/>
              </a:ext>
            </a:extLst>
          </p:cNvPr>
          <p:cNvSpPr txBox="1"/>
          <p:nvPr/>
        </p:nvSpPr>
        <p:spPr>
          <a:xfrm>
            <a:off x="1240378" y="1700665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  <p:pic>
        <p:nvPicPr>
          <p:cNvPr id="12" name="Picture Placeholder 14" descr="A person in a robe covering his face&#10;&#10;Description automatically generated">
            <a:extLst>
              <a:ext uri="{FF2B5EF4-FFF2-40B4-BE49-F238E27FC236}">
                <a16:creationId xmlns:a16="http://schemas.microsoft.com/office/drawing/2014/main" id="{17DCC54A-923E-4D4C-A0EA-B4E874E48D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6" b="7475"/>
          <a:stretch/>
        </p:blipFill>
        <p:spPr>
          <a:xfrm>
            <a:off x="5049903" y="14400"/>
            <a:ext cx="3714432" cy="5129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6B0A8529-A958-2BE0-C4EE-5735261BEA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4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9:7-9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379665" y="849760"/>
            <a:ext cx="2893099" cy="314727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Illustrations 1,2,3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2</a:t>
            </a:fld>
            <a:endParaRPr lang="en-AU" dirty="0"/>
          </a:p>
        </p:txBody>
      </p:sp>
      <p:pic>
        <p:nvPicPr>
          <p:cNvPr id="9" name="Picture 8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4B7F406-782E-4255-A302-C2DF757B5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b="18431"/>
          <a:stretch/>
        </p:blipFill>
        <p:spPr>
          <a:xfrm>
            <a:off x="3638190" y="998112"/>
            <a:ext cx="2174379" cy="3147276"/>
          </a:xfrm>
          <a:prstGeom prst="rect">
            <a:avLst/>
          </a:prstGeom>
        </p:spPr>
      </p:pic>
      <p:pic>
        <p:nvPicPr>
          <p:cNvPr id="11" name="Picture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1AF5BE61-6298-45F4-858B-5284648B86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1"/>
          <a:stretch/>
        </p:blipFill>
        <p:spPr>
          <a:xfrm>
            <a:off x="5663663" y="1740665"/>
            <a:ext cx="2940010" cy="201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61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17EA7-EE98-4F98-B5F5-E7DE871379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3 symbols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BB7E0-3F1D-455F-9F8A-4DFF917D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3</a:t>
            </a:fld>
            <a:endParaRPr lang="en-AU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FC42BE24-7F57-413E-9E62-D4A511F50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056" y="3039054"/>
            <a:ext cx="2652615" cy="14303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0487E2-DAC5-4DDA-84FB-EF10D2258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845" y="2868292"/>
            <a:ext cx="1909838" cy="1628057"/>
          </a:xfrm>
          <a:prstGeom prst="rect">
            <a:avLst/>
          </a:prstGeom>
        </p:spPr>
      </p:pic>
      <p:pic>
        <p:nvPicPr>
          <p:cNvPr id="14" name="Content Placeholder 11">
            <a:extLst>
              <a:ext uri="{FF2B5EF4-FFF2-40B4-BE49-F238E27FC236}">
                <a16:creationId xmlns:a16="http://schemas.microsoft.com/office/drawing/2014/main" id="{6014F0C4-0D47-4DEE-87F1-B89CA99496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857" y="2774592"/>
            <a:ext cx="2019186" cy="17245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8653A-745B-4009-8D1B-257CF620D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644" y="926289"/>
            <a:ext cx="1979695" cy="1061710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E4A0EDC0-16E2-4EE5-B45F-82C45F9E72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5533" y="281545"/>
            <a:ext cx="1901386" cy="20695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BABFCA-EE9B-45E6-B074-09C4C486A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120" y="2779722"/>
            <a:ext cx="1651849" cy="17166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2E2B48-BF2D-4762-BF0C-12A7103DCB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0113" y="533006"/>
            <a:ext cx="1821792" cy="18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6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742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2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5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16973" y="951875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pic>
        <p:nvPicPr>
          <p:cNvPr id="8" name="Content Placeholder 7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219F7CC6-F3CF-46B9-B7FD-D139CD0C7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b="17099"/>
          <a:stretch/>
        </p:blipFill>
        <p:spPr>
          <a:xfrm>
            <a:off x="739903" y="571025"/>
            <a:ext cx="2792201" cy="4001450"/>
          </a:xfrm>
        </p:spPr>
      </p:pic>
      <p:pic>
        <p:nvPicPr>
          <p:cNvPr id="19" name="Content Placeholder 5">
            <a:extLst>
              <a:ext uri="{FF2B5EF4-FFF2-40B4-BE49-F238E27FC236}">
                <a16:creationId xmlns:a16="http://schemas.microsoft.com/office/drawing/2014/main" id="{5DBF2717-173E-454A-82B0-1ED64F893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676" y="514215"/>
            <a:ext cx="524014" cy="793145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99ADD723-0A43-4A73-B047-55E3391A6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167" y="3412649"/>
            <a:ext cx="704240" cy="681217"/>
          </a:xfrm>
          <a:prstGeom prst="rect">
            <a:avLst/>
          </a:prstGeom>
        </p:spPr>
      </p:pic>
      <p:pic>
        <p:nvPicPr>
          <p:cNvPr id="22" name="Content Placeholder 6">
            <a:extLst>
              <a:ext uri="{FF2B5EF4-FFF2-40B4-BE49-F238E27FC236}">
                <a16:creationId xmlns:a16="http://schemas.microsoft.com/office/drawing/2014/main" id="{CA31BCB6-1E2D-4F2C-AACF-FAF02D6010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9110" y="3368580"/>
            <a:ext cx="1224846" cy="6604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CB6BEF-0418-4CA2-93EB-8AE18502D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7201" y="575731"/>
            <a:ext cx="858258" cy="7316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F127BE-CB89-4180-B9A2-56EA5E525214}"/>
              </a:ext>
            </a:extLst>
          </p:cNvPr>
          <p:cNvSpPr/>
          <p:nvPr/>
        </p:nvSpPr>
        <p:spPr>
          <a:xfrm>
            <a:off x="4723200" y="3297600"/>
            <a:ext cx="312476" cy="24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54E6B7-DA24-4A63-BA91-23B6011A79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5363" y="1808629"/>
            <a:ext cx="854787" cy="85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3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6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207919" y="-97607"/>
            <a:ext cx="4847361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asked, ‘Who are you?’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‘I am Jesus. You are hurting me.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Go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man will tell you what to do.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8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2E13726F-A2B1-47D4-98E9-0BF377F1D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76490" y="960320"/>
            <a:ext cx="3782710" cy="2787623"/>
          </a:xfrm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91368455-FD60-491C-9C8C-A5F500D28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854" y="1018580"/>
            <a:ext cx="1146068" cy="6180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EE58E4-F4B7-4BFD-828E-408E3202E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613" y="2263801"/>
            <a:ext cx="837441" cy="713884"/>
          </a:xfrm>
          <a:prstGeom prst="rect">
            <a:avLst/>
          </a:prstGeom>
        </p:spPr>
      </p:pic>
      <p:pic>
        <p:nvPicPr>
          <p:cNvPr id="17" name="Content Placeholder 11">
            <a:extLst>
              <a:ext uri="{FF2B5EF4-FFF2-40B4-BE49-F238E27FC236}">
                <a16:creationId xmlns:a16="http://schemas.microsoft.com/office/drawing/2014/main" id="{FB95ABB5-81B9-45FD-AC9F-CE2A47290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908" y="3619300"/>
            <a:ext cx="885390" cy="756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78BF8B-3878-4DB7-9175-BC77B176A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734401"/>
            <a:ext cx="904132" cy="93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3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knew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4.1 - knew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7</a:t>
            </a:fld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FA62403-216F-4FD4-A906-73E4374028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3597" y="952500"/>
            <a:ext cx="3376806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voice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4.2 - voice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8</a:t>
            </a:fld>
            <a:endParaRPr lang="en-AU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4358CD73-A52A-4FE2-AE32-BCEEA137C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8569" y="952500"/>
            <a:ext cx="3826863" cy="367665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A711736-D762-408F-BE1A-C2457A65B53C}"/>
              </a:ext>
            </a:extLst>
          </p:cNvPr>
          <p:cNvSpPr/>
          <p:nvPr/>
        </p:nvSpPr>
        <p:spPr>
          <a:xfrm>
            <a:off x="6098400" y="835200"/>
            <a:ext cx="648000" cy="58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open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4.3 - open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9</a:t>
            </a:fld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51258BA-CC34-4F8E-A220-2466174F9C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8128" y="952500"/>
            <a:ext cx="2987745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Props1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326F9B-F94D-44B8-AD06-A4229FEB4B13}">
  <ds:schemaRefs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6d033d2d-a2ec-4863-a640-25542dbeac72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fbf10d3b-1557-4e46-b9de-1fa037741a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11379</TotalTime>
  <Words>255</Words>
  <Application>Microsoft Office PowerPoint</Application>
  <PresentationFormat>On-screen Show (16:9)</PresentationFormat>
  <Paragraphs>92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knew</vt:lpstr>
      <vt:lpstr>voice</vt:lpstr>
      <vt:lpstr>open</vt:lpstr>
      <vt:lpstr>eyes</vt:lpstr>
      <vt:lpstr>PowerPoint Presentation</vt:lpstr>
      <vt:lpstr>Acts 9:7-9</vt:lpstr>
      <vt:lpstr>Acts 9:7-9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4</cp:revision>
  <dcterms:created xsi:type="dcterms:W3CDTF">2024-06-03T06:14:29Z</dcterms:created>
  <dcterms:modified xsi:type="dcterms:W3CDTF">2024-07-16T08:46:43Z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