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20" r:id="rId5"/>
    <p:sldId id="321" r:id="rId6"/>
    <p:sldId id="328" r:id="rId7"/>
    <p:sldId id="324" r:id="rId8"/>
    <p:sldId id="308" r:id="rId9"/>
    <p:sldId id="329" r:id="rId10"/>
    <p:sldId id="330" r:id="rId11"/>
    <p:sldId id="331" r:id="rId12"/>
    <p:sldId id="332" r:id="rId13"/>
    <p:sldId id="333" r:id="rId14"/>
    <p:sldId id="312" r:id="rId15"/>
    <p:sldId id="313" r:id="rId16"/>
    <p:sldId id="317" r:id="rId17"/>
    <p:sldId id="295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320"/>
            <p14:sldId id="321"/>
            <p14:sldId id="328"/>
            <p14:sldId id="324"/>
            <p14:sldId id="308"/>
            <p14:sldId id="329"/>
            <p14:sldId id="330"/>
            <p14:sldId id="331"/>
            <p14:sldId id="332"/>
            <p14:sldId id="333"/>
            <p14:sldId id="312"/>
            <p14:sldId id="313"/>
            <p14:sldId id="317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2DE073-0E1A-40A3-AEE7-10315117BED2}" v="4" dt="2024-07-16T08:42:22.2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662" autoAdjust="0"/>
  </p:normalViewPr>
  <p:slideViewPr>
    <p:cSldViewPr snapToGrid="0">
      <p:cViewPr varScale="1">
        <p:scale>
          <a:sx n="124" d="100"/>
          <a:sy n="124" d="100"/>
        </p:scale>
        <p:origin x="11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2655AE57-D642-483D-9913-A27BC752812A}"/>
    <pc:docChg chg="modSld">
      <pc:chgData name="Kristy Freney" userId="05558a5f-3628-4287-9b9f-4fe6fc128298" providerId="ADAL" clId="{2655AE57-D642-483D-9913-A27BC752812A}" dt="2024-06-20T06:43:19.405" v="7" actId="403"/>
      <pc:docMkLst>
        <pc:docMk/>
      </pc:docMkLst>
      <pc:sldChg chg="modSp mod">
        <pc:chgData name="Kristy Freney" userId="05558a5f-3628-4287-9b9f-4fe6fc128298" providerId="ADAL" clId="{2655AE57-D642-483D-9913-A27BC752812A}" dt="2024-06-20T06:43:16.092" v="3" actId="403"/>
        <pc:sldMkLst>
          <pc:docMk/>
          <pc:sldMk cId="2740582341" sldId="313"/>
        </pc:sldMkLst>
        <pc:spChg chg="mod">
          <ac:chgData name="Kristy Freney" userId="05558a5f-3628-4287-9b9f-4fe6fc128298" providerId="ADAL" clId="{2655AE57-D642-483D-9913-A27BC752812A}" dt="2024-06-20T06:43:16.092" v="3" actId="403"/>
          <ac:spMkLst>
            <pc:docMk/>
            <pc:sldMk cId="2740582341" sldId="313"/>
            <ac:spMk id="5" creationId="{2BE73794-C855-4E82-B664-6C1F2B88A49A}"/>
          </ac:spMkLst>
        </pc:spChg>
      </pc:sldChg>
      <pc:sldChg chg="modSp mod">
        <pc:chgData name="Kristy Freney" userId="05558a5f-3628-4287-9b9f-4fe6fc128298" providerId="ADAL" clId="{2655AE57-D642-483D-9913-A27BC752812A}" dt="2024-06-20T06:43:19.405" v="7" actId="403"/>
        <pc:sldMkLst>
          <pc:docMk/>
          <pc:sldMk cId="3188288417" sldId="317"/>
        </pc:sldMkLst>
        <pc:spChg chg="mod">
          <ac:chgData name="Kristy Freney" userId="05558a5f-3628-4287-9b9f-4fe6fc128298" providerId="ADAL" clId="{2655AE57-D642-483D-9913-A27BC752812A}" dt="2024-06-20T06:43:19.405" v="7" actId="403"/>
          <ac:spMkLst>
            <pc:docMk/>
            <pc:sldMk cId="3188288417" sldId="317"/>
            <ac:spMk id="5" creationId="{2BE73794-C855-4E82-B664-6C1F2B88A49A}"/>
          </ac:spMkLst>
        </pc:spChg>
      </pc:sldChg>
    </pc:docChg>
  </pc:docChgLst>
  <pc:docChgLst>
    <pc:chgData name="Emily Tucker" userId="59e57156-8dcf-4062-9805-2aba4a956330" providerId="ADAL" clId="{1E9E1DE4-BB69-4C15-8C77-10DBD850FF36}"/>
    <pc:docChg chg="custSel addSld delSld modSld sldOrd modSection">
      <pc:chgData name="Emily Tucker" userId="59e57156-8dcf-4062-9805-2aba4a956330" providerId="ADAL" clId="{1E9E1DE4-BB69-4C15-8C77-10DBD850FF36}" dt="2024-06-18T05:11:55.281" v="624" actId="1582"/>
      <pc:docMkLst>
        <pc:docMk/>
      </pc:docMkLst>
      <pc:sldChg chg="del">
        <pc:chgData name="Emily Tucker" userId="59e57156-8dcf-4062-9805-2aba4a956330" providerId="ADAL" clId="{1E9E1DE4-BB69-4C15-8C77-10DBD850FF36}" dt="2024-06-18T04:27:37.039" v="89" actId="2696"/>
        <pc:sldMkLst>
          <pc:docMk/>
          <pc:sldMk cId="3334026764" sldId="306"/>
        </pc:sldMkLst>
      </pc:sldChg>
      <pc:sldChg chg="addSp delSp modSp add">
        <pc:chgData name="Emily Tucker" userId="59e57156-8dcf-4062-9805-2aba4a956330" providerId="ADAL" clId="{1E9E1DE4-BB69-4C15-8C77-10DBD850FF36}" dt="2024-06-18T04:30:08.600" v="121" actId="20577"/>
        <pc:sldMkLst>
          <pc:docMk/>
          <pc:sldMk cId="3938902254" sldId="308"/>
        </pc:sldMkLst>
        <pc:spChg chg="mod">
          <ac:chgData name="Emily Tucker" userId="59e57156-8dcf-4062-9805-2aba4a956330" providerId="ADAL" clId="{1E9E1DE4-BB69-4C15-8C77-10DBD850FF36}" dt="2024-06-18T04:29:29.377" v="107" actId="20577"/>
          <ac:spMkLst>
            <pc:docMk/>
            <pc:sldMk cId="3938902254" sldId="308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0:08.600" v="121" actId="20577"/>
          <ac:spMkLst>
            <pc:docMk/>
            <pc:sldMk cId="3938902254" sldId="308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0:02.959" v="109"/>
          <ac:spMkLst>
            <pc:docMk/>
            <pc:sldMk cId="3938902254" sldId="308"/>
            <ac:spMk id="6" creationId="{146E51FF-B0CE-436A-90ED-E797952CDC60}"/>
          </ac:spMkLst>
        </pc:spChg>
        <pc:picChg chg="add mod">
          <ac:chgData name="Emily Tucker" userId="59e57156-8dcf-4062-9805-2aba4a956330" providerId="ADAL" clId="{1E9E1DE4-BB69-4C15-8C77-10DBD850FF36}" dt="2024-06-18T04:30:02.959" v="109"/>
          <ac:picMkLst>
            <pc:docMk/>
            <pc:sldMk cId="3938902254" sldId="308"/>
            <ac:picMk id="7" creationId="{5C7E7587-C96A-459B-B567-87D8CA64E3C8}"/>
          </ac:picMkLst>
        </pc:picChg>
        <pc:picChg chg="del">
          <ac:chgData name="Emily Tucker" userId="59e57156-8dcf-4062-9805-2aba4a956330" providerId="ADAL" clId="{1E9E1DE4-BB69-4C15-8C77-10DBD850FF36}" dt="2024-06-18T04:29:44.795" v="108" actId="478"/>
          <ac:picMkLst>
            <pc:docMk/>
            <pc:sldMk cId="3938902254" sldId="308"/>
            <ac:picMk id="8" creationId="{EC76F9B9-8E8F-4814-BCB6-28AE18652CE9}"/>
          </ac:picMkLst>
        </pc:picChg>
      </pc:sldChg>
      <pc:sldChg chg="addSp delSp modSp add delAnim modAnim">
        <pc:chgData name="Emily Tucker" userId="59e57156-8dcf-4062-9805-2aba4a956330" providerId="ADAL" clId="{1E9E1DE4-BB69-4C15-8C77-10DBD850FF36}" dt="2024-06-18T04:46:09.180" v="375"/>
        <pc:sldMkLst>
          <pc:docMk/>
          <pc:sldMk cId="935551497" sldId="312"/>
        </pc:sldMkLst>
        <pc:graphicFrameChg chg="mod modGraphic">
          <ac:chgData name="Emily Tucker" userId="59e57156-8dcf-4062-9805-2aba4a956330" providerId="ADAL" clId="{1E9E1DE4-BB69-4C15-8C77-10DBD850FF36}" dt="2024-06-18T04:41:50.465" v="336" actId="20577"/>
          <ac:graphicFrameMkLst>
            <pc:docMk/>
            <pc:sldMk cId="935551497" sldId="312"/>
            <ac:graphicFrameMk id="6" creationId="{5082ECE0-A709-4ADF-BF0A-B8D97A6126BA}"/>
          </ac:graphicFrameMkLst>
        </pc:graphicFrameChg>
        <pc:picChg chg="add mod">
          <ac:chgData name="Emily Tucker" userId="59e57156-8dcf-4062-9805-2aba4a956330" providerId="ADAL" clId="{1E9E1DE4-BB69-4C15-8C77-10DBD850FF36}" dt="2024-06-18T04:44:53.814" v="359" actId="1076"/>
          <ac:picMkLst>
            <pc:docMk/>
            <pc:sldMk cId="935551497" sldId="312"/>
            <ac:picMk id="2" creationId="{653BC44D-7FDF-4748-B58A-DE85E42EBB0B}"/>
          </ac:picMkLst>
        </pc:picChg>
        <pc:picChg chg="del">
          <ac:chgData name="Emily Tucker" userId="59e57156-8dcf-4062-9805-2aba4a956330" providerId="ADAL" clId="{1E9E1DE4-BB69-4C15-8C77-10DBD850FF36}" dt="2024-06-18T04:40:13.724" v="263" actId="478"/>
          <ac:picMkLst>
            <pc:docMk/>
            <pc:sldMk cId="935551497" sldId="312"/>
            <ac:picMk id="9" creationId="{A5B975FF-5198-472B-8F74-F447E5F16842}"/>
          </ac:picMkLst>
        </pc:picChg>
        <pc:picChg chg="del">
          <ac:chgData name="Emily Tucker" userId="59e57156-8dcf-4062-9805-2aba4a956330" providerId="ADAL" clId="{1E9E1DE4-BB69-4C15-8C77-10DBD850FF36}" dt="2024-06-18T04:40:15.394" v="266" actId="478"/>
          <ac:picMkLst>
            <pc:docMk/>
            <pc:sldMk cId="935551497" sldId="312"/>
            <ac:picMk id="12" creationId="{E1AE3E20-2F35-4D6D-80FE-6D69A0BA7117}"/>
          </ac:picMkLst>
        </pc:picChg>
        <pc:picChg chg="add mod">
          <ac:chgData name="Emily Tucker" userId="59e57156-8dcf-4062-9805-2aba4a956330" providerId="ADAL" clId="{1E9E1DE4-BB69-4C15-8C77-10DBD850FF36}" dt="2024-06-18T04:44:58.605" v="361" actId="1076"/>
          <ac:picMkLst>
            <pc:docMk/>
            <pc:sldMk cId="935551497" sldId="312"/>
            <ac:picMk id="14" creationId="{9B06A3DB-242E-471A-8151-53948E51A3B7}"/>
          </ac:picMkLst>
        </pc:picChg>
        <pc:picChg chg="add mod">
          <ac:chgData name="Emily Tucker" userId="59e57156-8dcf-4062-9805-2aba4a956330" providerId="ADAL" clId="{1E9E1DE4-BB69-4C15-8C77-10DBD850FF36}" dt="2024-06-18T04:45:07.346" v="362" actId="1076"/>
          <ac:picMkLst>
            <pc:docMk/>
            <pc:sldMk cId="935551497" sldId="312"/>
            <ac:picMk id="15" creationId="{F62D0501-32DA-4897-8BA0-0FC1083837C3}"/>
          </ac:picMkLst>
        </pc:picChg>
        <pc:picChg chg="add mod">
          <ac:chgData name="Emily Tucker" userId="59e57156-8dcf-4062-9805-2aba4a956330" providerId="ADAL" clId="{1E9E1DE4-BB69-4C15-8C77-10DBD850FF36}" dt="2024-06-18T04:44:40.765" v="354" actId="1076"/>
          <ac:picMkLst>
            <pc:docMk/>
            <pc:sldMk cId="935551497" sldId="312"/>
            <ac:picMk id="16" creationId="{BDF1031A-AEAE-4A8C-B91C-D741CDE6B5D7}"/>
          </ac:picMkLst>
        </pc:picChg>
        <pc:picChg chg="add mod">
          <ac:chgData name="Emily Tucker" userId="59e57156-8dcf-4062-9805-2aba4a956330" providerId="ADAL" clId="{1E9E1DE4-BB69-4C15-8C77-10DBD850FF36}" dt="2024-06-18T04:44:34.440" v="353" actId="1037"/>
          <ac:picMkLst>
            <pc:docMk/>
            <pc:sldMk cId="935551497" sldId="312"/>
            <ac:picMk id="17" creationId="{3291BAAF-B081-4E7D-8E58-F7EB78F794B0}"/>
          </ac:picMkLst>
        </pc:picChg>
        <pc:picChg chg="add mod">
          <ac:chgData name="Emily Tucker" userId="59e57156-8dcf-4062-9805-2aba4a956330" providerId="ADAL" clId="{1E9E1DE4-BB69-4C15-8C77-10DBD850FF36}" dt="2024-06-18T04:44:29.173" v="350" actId="14100"/>
          <ac:picMkLst>
            <pc:docMk/>
            <pc:sldMk cId="935551497" sldId="312"/>
            <ac:picMk id="18" creationId="{29509C71-FF8A-449C-A0A7-CEB679F794DD}"/>
          </ac:picMkLst>
        </pc:picChg>
        <pc:picChg chg="del">
          <ac:chgData name="Emily Tucker" userId="59e57156-8dcf-4062-9805-2aba4a956330" providerId="ADAL" clId="{1E9E1DE4-BB69-4C15-8C77-10DBD850FF36}" dt="2024-06-18T04:40:14.722" v="265" actId="478"/>
          <ac:picMkLst>
            <pc:docMk/>
            <pc:sldMk cId="935551497" sldId="312"/>
            <ac:picMk id="23" creationId="{1E155AAD-E890-448D-8A8F-70A256D0FEA0}"/>
          </ac:picMkLst>
        </pc:picChg>
        <pc:picChg chg="del">
          <ac:chgData name="Emily Tucker" userId="59e57156-8dcf-4062-9805-2aba4a956330" providerId="ADAL" clId="{1E9E1DE4-BB69-4C15-8C77-10DBD850FF36}" dt="2024-06-18T04:40:14.284" v="264" actId="478"/>
          <ac:picMkLst>
            <pc:docMk/>
            <pc:sldMk cId="935551497" sldId="312"/>
            <ac:picMk id="24" creationId="{A34DEF08-10D0-46D7-A575-F365F8D0AAC3}"/>
          </ac:picMkLst>
        </pc:pic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7" creationId="{64D4B78C-3CC9-4A8E-98E6-376449910B4D}"/>
          </ac:cxnSpMkLst>
        </pc:cxn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10" creationId="{924C9775-13C3-4DBF-9088-4ADAFFDD38F0}"/>
          </ac:cxnSpMkLst>
        </pc:cxn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13" creationId="{FF8EEAC4-1852-4699-B377-6D28B1EE2ECD}"/>
          </ac:cxnSpMkLst>
        </pc:cxn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20" creationId="{0DBDFAB5-5066-4DF3-AF2B-C681FF747EC7}"/>
          </ac:cxnSpMkLst>
        </pc:cxn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22" creationId="{0475F086-6775-4A87-B25F-B56282B6051A}"/>
          </ac:cxnSpMkLst>
        </pc:cxnChg>
        <pc:cxnChg chg="del">
          <ac:chgData name="Emily Tucker" userId="59e57156-8dcf-4062-9805-2aba4a956330" providerId="ADAL" clId="{1E9E1DE4-BB69-4C15-8C77-10DBD850FF36}" dt="2024-06-18T04:40:08.852" v="259" actId="478"/>
          <ac:cxnSpMkLst>
            <pc:docMk/>
            <pc:sldMk cId="935551497" sldId="312"/>
            <ac:cxnSpMk id="26" creationId="{4F0819BF-34A0-4754-8AD6-458D9F0A221B}"/>
          </ac:cxnSpMkLst>
        </pc:cxnChg>
        <pc:cxnChg chg="add mod">
          <ac:chgData name="Emily Tucker" userId="59e57156-8dcf-4062-9805-2aba4a956330" providerId="ADAL" clId="{1E9E1DE4-BB69-4C15-8C77-10DBD850FF36}" dt="2024-06-18T04:45:49.753" v="369" actId="1582"/>
          <ac:cxnSpMkLst>
            <pc:docMk/>
            <pc:sldMk cId="935551497" sldId="312"/>
            <ac:cxnSpMk id="27" creationId="{29AEC777-AA0D-4E30-B56E-E7FE966A465B}"/>
          </ac:cxnSpMkLst>
        </pc:cxnChg>
        <pc:cxnChg chg="del">
          <ac:chgData name="Emily Tucker" userId="59e57156-8dcf-4062-9805-2aba4a956330" providerId="ADAL" clId="{1E9E1DE4-BB69-4C15-8C77-10DBD850FF36}" dt="2024-06-18T04:40:09.527" v="260" actId="478"/>
          <ac:cxnSpMkLst>
            <pc:docMk/>
            <pc:sldMk cId="935551497" sldId="312"/>
            <ac:cxnSpMk id="28" creationId="{6E6847CB-D451-40FF-8063-095F14ED1D5D}"/>
          </ac:cxnSpMkLst>
        </pc:cxnChg>
        <pc:cxnChg chg="del mod">
          <ac:chgData name="Emily Tucker" userId="59e57156-8dcf-4062-9805-2aba4a956330" providerId="ADAL" clId="{1E9E1DE4-BB69-4C15-8C77-10DBD850FF36}" dt="2024-06-18T04:40:10.993" v="261" actId="478"/>
          <ac:cxnSpMkLst>
            <pc:docMk/>
            <pc:sldMk cId="935551497" sldId="312"/>
            <ac:cxnSpMk id="30" creationId="{F298A675-BA47-4CDD-A2A4-A645A9084448}"/>
          </ac:cxnSpMkLst>
        </pc:cxnChg>
        <pc:cxnChg chg="del mod">
          <ac:chgData name="Emily Tucker" userId="59e57156-8dcf-4062-9805-2aba4a956330" providerId="ADAL" clId="{1E9E1DE4-BB69-4C15-8C77-10DBD850FF36}" dt="2024-06-18T04:40:12.832" v="262" actId="478"/>
          <ac:cxnSpMkLst>
            <pc:docMk/>
            <pc:sldMk cId="935551497" sldId="312"/>
            <ac:cxnSpMk id="32" creationId="{85CBEA5D-E3E2-4070-8444-27E18D3C10D1}"/>
          </ac:cxnSpMkLst>
        </pc:cxnChg>
      </pc:sldChg>
      <pc:sldChg chg="addSp delSp modSp add">
        <pc:chgData name="Emily Tucker" userId="59e57156-8dcf-4062-9805-2aba4a956330" providerId="ADAL" clId="{1E9E1DE4-BB69-4C15-8C77-10DBD850FF36}" dt="2024-06-18T04:47:19.078" v="514"/>
        <pc:sldMkLst>
          <pc:docMk/>
          <pc:sldMk cId="2740582341" sldId="313"/>
        </pc:sldMkLst>
        <pc:spChg chg="mod">
          <ac:chgData name="Emily Tucker" userId="59e57156-8dcf-4062-9805-2aba4a956330" providerId="ADAL" clId="{1E9E1DE4-BB69-4C15-8C77-10DBD850FF36}" dt="2024-06-18T04:47:08.627" v="512" actId="20577"/>
          <ac:spMkLst>
            <pc:docMk/>
            <pc:sldMk cId="2740582341" sldId="313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8T04:46:27.997" v="380" actId="20577"/>
          <ac:spMkLst>
            <pc:docMk/>
            <pc:sldMk cId="2740582341" sldId="313"/>
            <ac:spMk id="5" creationId="{2BE73794-C855-4E82-B664-6C1F2B88A49A}"/>
          </ac:spMkLst>
        </pc:spChg>
        <pc:spChg chg="add del mod">
          <ac:chgData name="Emily Tucker" userId="59e57156-8dcf-4062-9805-2aba4a956330" providerId="ADAL" clId="{1E9E1DE4-BB69-4C15-8C77-10DBD850FF36}" dt="2024-06-18T04:47:19.078" v="514"/>
          <ac:spMkLst>
            <pc:docMk/>
            <pc:sldMk cId="2740582341" sldId="313"/>
            <ac:spMk id="6" creationId="{72B8A7A1-FF44-4AC7-B7BB-E21EB5760C8C}"/>
          </ac:spMkLst>
        </pc:spChg>
        <pc:picChg chg="add mod">
          <ac:chgData name="Emily Tucker" userId="59e57156-8dcf-4062-9805-2aba4a956330" providerId="ADAL" clId="{1E9E1DE4-BB69-4C15-8C77-10DBD850FF36}" dt="2024-06-18T04:47:19.078" v="514"/>
          <ac:picMkLst>
            <pc:docMk/>
            <pc:sldMk cId="2740582341" sldId="313"/>
            <ac:picMk id="8" creationId="{49AD5362-E880-4F89-A795-BA88B7945D9E}"/>
          </ac:picMkLst>
        </pc:picChg>
        <pc:picChg chg="del">
          <ac:chgData name="Emily Tucker" userId="59e57156-8dcf-4062-9805-2aba4a956330" providerId="ADAL" clId="{1E9E1DE4-BB69-4C15-8C77-10DBD850FF36}" dt="2024-06-18T04:47:10.928" v="513" actId="478"/>
          <ac:picMkLst>
            <pc:docMk/>
            <pc:sldMk cId="2740582341" sldId="313"/>
            <ac:picMk id="11" creationId="{402CF3ED-3FCE-467E-A992-FA5472A0FAEE}"/>
          </ac:picMkLst>
        </pc:picChg>
      </pc:sldChg>
      <pc:sldChg chg="del">
        <pc:chgData name="Emily Tucker" userId="59e57156-8dcf-4062-9805-2aba4a956330" providerId="ADAL" clId="{1E9E1DE4-BB69-4C15-8C77-10DBD850FF36}" dt="2024-06-18T04:27:37.688" v="90" actId="2696"/>
        <pc:sldMkLst>
          <pc:docMk/>
          <pc:sldMk cId="3879111486" sldId="316"/>
        </pc:sldMkLst>
      </pc:sldChg>
      <pc:sldChg chg="addSp delSp modSp add">
        <pc:chgData name="Emily Tucker" userId="59e57156-8dcf-4062-9805-2aba4a956330" providerId="ADAL" clId="{1E9E1DE4-BB69-4C15-8C77-10DBD850FF36}" dt="2024-06-18T04:48:59.802" v="623" actId="20577"/>
        <pc:sldMkLst>
          <pc:docMk/>
          <pc:sldMk cId="3188288417" sldId="317"/>
        </pc:sldMkLst>
        <pc:spChg chg="mod">
          <ac:chgData name="Emily Tucker" userId="59e57156-8dcf-4062-9805-2aba4a956330" providerId="ADAL" clId="{1E9E1DE4-BB69-4C15-8C77-10DBD850FF36}" dt="2024-06-18T04:48:16.764" v="597" actId="20577"/>
          <ac:spMkLst>
            <pc:docMk/>
            <pc:sldMk cId="3188288417" sldId="317"/>
            <ac:spMk id="3" creationId="{A8C060A4-D327-4DAF-9DF8-927D707CA5A7}"/>
          </ac:spMkLst>
        </pc:spChg>
        <pc:spChg chg="mod">
          <ac:chgData name="Emily Tucker" userId="59e57156-8dcf-4062-9805-2aba4a956330" providerId="ADAL" clId="{1E9E1DE4-BB69-4C15-8C77-10DBD850FF36}" dt="2024-06-18T04:48:59.802" v="623" actId="20577"/>
          <ac:spMkLst>
            <pc:docMk/>
            <pc:sldMk cId="3188288417" sldId="317"/>
            <ac:spMk id="5" creationId="{2BE73794-C855-4E82-B664-6C1F2B88A49A}"/>
          </ac:spMkLst>
        </pc:spChg>
        <pc:spChg chg="mod">
          <ac:chgData name="Emily Tucker" userId="59e57156-8dcf-4062-9805-2aba4a956330" providerId="ADAL" clId="{1E9E1DE4-BB69-4C15-8C77-10DBD850FF36}" dt="2024-06-18T04:48:52.307" v="614" actId="20577"/>
          <ac:spMkLst>
            <pc:docMk/>
            <pc:sldMk cId="3188288417" sldId="317"/>
            <ac:spMk id="6" creationId="{10CB339E-724B-488C-9645-4A18E886E009}"/>
          </ac:spMkLst>
        </pc:spChg>
        <pc:spChg chg="mod">
          <ac:chgData name="Emily Tucker" userId="59e57156-8dcf-4062-9805-2aba4a956330" providerId="ADAL" clId="{1E9E1DE4-BB69-4C15-8C77-10DBD850FF36}" dt="2024-06-18T04:48:23.131" v="605" actId="1037"/>
          <ac:spMkLst>
            <pc:docMk/>
            <pc:sldMk cId="3188288417" sldId="317"/>
            <ac:spMk id="7" creationId="{CEE961FD-C104-4B21-8D66-4C882315A131}"/>
          </ac:spMkLst>
        </pc:spChg>
        <pc:spChg chg="mod">
          <ac:chgData name="Emily Tucker" userId="59e57156-8dcf-4062-9805-2aba4a956330" providerId="ADAL" clId="{1E9E1DE4-BB69-4C15-8C77-10DBD850FF36}" dt="2024-06-18T04:48:55.396" v="617" actId="20577"/>
          <ac:spMkLst>
            <pc:docMk/>
            <pc:sldMk cId="3188288417" sldId="317"/>
            <ac:spMk id="8" creationId="{A5F1E9CF-0C1D-4BAD-9CD6-2EFA81693877}"/>
          </ac:spMkLst>
        </pc:spChg>
        <pc:spChg chg="add del mod">
          <ac:chgData name="Emily Tucker" userId="59e57156-8dcf-4062-9805-2aba4a956330" providerId="ADAL" clId="{1E9E1DE4-BB69-4C15-8C77-10DBD850FF36}" dt="2024-06-18T04:47:47.523" v="516"/>
          <ac:spMkLst>
            <pc:docMk/>
            <pc:sldMk cId="3188288417" sldId="317"/>
            <ac:spMk id="9" creationId="{0B7C112B-7DF6-4D1F-ABB9-99956B66FC88}"/>
          </ac:spMkLst>
        </pc:spChg>
        <pc:picChg chg="del">
          <ac:chgData name="Emily Tucker" userId="59e57156-8dcf-4062-9805-2aba4a956330" providerId="ADAL" clId="{1E9E1DE4-BB69-4C15-8C77-10DBD850FF36}" dt="2024-06-18T04:47:45.404" v="515" actId="478"/>
          <ac:picMkLst>
            <pc:docMk/>
            <pc:sldMk cId="3188288417" sldId="317"/>
            <ac:picMk id="11" creationId="{402CF3ED-3FCE-467E-A992-FA5472A0FAEE}"/>
          </ac:picMkLst>
        </pc:picChg>
        <pc:picChg chg="add mod">
          <ac:chgData name="Emily Tucker" userId="59e57156-8dcf-4062-9805-2aba4a956330" providerId="ADAL" clId="{1E9E1DE4-BB69-4C15-8C77-10DBD850FF36}" dt="2024-06-18T04:47:47.523" v="516"/>
          <ac:picMkLst>
            <pc:docMk/>
            <pc:sldMk cId="3188288417" sldId="317"/>
            <ac:picMk id="12" creationId="{649970AF-D5CF-44EE-A06F-2AF9D3AF2122}"/>
          </ac:picMkLst>
        </pc:picChg>
      </pc:sldChg>
      <pc:sldChg chg="del">
        <pc:chgData name="Emily Tucker" userId="59e57156-8dcf-4062-9805-2aba4a956330" providerId="ADAL" clId="{1E9E1DE4-BB69-4C15-8C77-10DBD850FF36}" dt="2024-06-18T04:27:34.763" v="88" actId="2696"/>
        <pc:sldMkLst>
          <pc:docMk/>
          <pc:sldMk cId="1306362219" sldId="318"/>
        </pc:sldMkLst>
      </pc:sldChg>
      <pc:sldChg chg="del">
        <pc:chgData name="Emily Tucker" userId="59e57156-8dcf-4062-9805-2aba4a956330" providerId="ADAL" clId="{1E9E1DE4-BB69-4C15-8C77-10DBD850FF36}" dt="2024-06-18T04:27:38.607" v="91" actId="2696"/>
        <pc:sldMkLst>
          <pc:docMk/>
          <pc:sldMk cId="3401438134" sldId="319"/>
        </pc:sldMkLst>
      </pc:sldChg>
      <pc:sldChg chg="addSp delSp modSp">
        <pc:chgData name="Emily Tucker" userId="59e57156-8dcf-4062-9805-2aba4a956330" providerId="ADAL" clId="{1E9E1DE4-BB69-4C15-8C77-10DBD850FF36}" dt="2024-06-18T04:25:13.319" v="36" actId="1076"/>
        <pc:sldMkLst>
          <pc:docMk/>
          <pc:sldMk cId="4028650" sldId="320"/>
        </pc:sldMkLst>
        <pc:spChg chg="mod">
          <ac:chgData name="Emily Tucker" userId="59e57156-8dcf-4062-9805-2aba4a956330" providerId="ADAL" clId="{1E9E1DE4-BB69-4C15-8C77-10DBD850FF36}" dt="2024-06-18T04:22:37.919" v="3" actId="20577"/>
          <ac:spMkLst>
            <pc:docMk/>
            <pc:sldMk cId="4028650" sldId="320"/>
            <ac:spMk id="9" creationId="{05172475-FF2A-9910-A1B1-945DF7E2C2DA}"/>
          </ac:spMkLst>
        </pc:spChg>
        <pc:spChg chg="mod">
          <ac:chgData name="Emily Tucker" userId="59e57156-8dcf-4062-9805-2aba4a956330" providerId="ADAL" clId="{1E9E1DE4-BB69-4C15-8C77-10DBD850FF36}" dt="2024-06-18T04:22:46.668" v="4" actId="6549"/>
          <ac:spMkLst>
            <pc:docMk/>
            <pc:sldMk cId="4028650" sldId="320"/>
            <ac:spMk id="10" creationId="{50EE34AE-61C9-F16B-1469-6A4B2D8DB44A}"/>
          </ac:spMkLst>
        </pc:spChg>
        <pc:picChg chg="del">
          <ac:chgData name="Emily Tucker" userId="59e57156-8dcf-4062-9805-2aba4a956330" providerId="ADAL" clId="{1E9E1DE4-BB69-4C15-8C77-10DBD850FF36}" dt="2024-06-18T04:22:32.665" v="0" actId="478"/>
          <ac:picMkLst>
            <pc:docMk/>
            <pc:sldMk cId="4028650" sldId="320"/>
            <ac:picMk id="15" creationId="{5D9F72C4-73DE-4603-9907-4EC20BB38A17}"/>
          </ac:picMkLst>
        </pc:picChg>
        <pc:picChg chg="add mod modCrop">
          <ac:chgData name="Emily Tucker" userId="59e57156-8dcf-4062-9805-2aba4a956330" providerId="ADAL" clId="{1E9E1DE4-BB69-4C15-8C77-10DBD850FF36}" dt="2024-06-18T04:25:13.319" v="36" actId="1076"/>
          <ac:picMkLst>
            <pc:docMk/>
            <pc:sldMk cId="4028650" sldId="320"/>
            <ac:picMk id="17" creationId="{730750DB-128E-401F-9E40-B1EB0F915C3E}"/>
          </ac:picMkLst>
        </pc:picChg>
      </pc:sldChg>
      <pc:sldChg chg="addSp delSp modSp">
        <pc:chgData name="Emily Tucker" userId="59e57156-8dcf-4062-9805-2aba4a956330" providerId="ADAL" clId="{1E9E1DE4-BB69-4C15-8C77-10DBD850FF36}" dt="2024-06-18T04:24:40.395" v="32" actId="20577"/>
        <pc:sldMkLst>
          <pc:docMk/>
          <pc:sldMk cId="1002628605" sldId="321"/>
        </pc:sldMkLst>
        <pc:spChg chg="mod">
          <ac:chgData name="Emily Tucker" userId="59e57156-8dcf-4062-9805-2aba4a956330" providerId="ADAL" clId="{1E9E1DE4-BB69-4C15-8C77-10DBD850FF36}" dt="2024-06-18T04:24:40.395" v="32" actId="20577"/>
          <ac:spMkLst>
            <pc:docMk/>
            <pc:sldMk cId="1002628605" sldId="321"/>
            <ac:spMk id="4" creationId="{DDBB7430-CF31-4AFB-8CDA-72B4F90C6A0E}"/>
          </ac:spMkLst>
        </pc:spChg>
        <pc:spChg chg="add del mod">
          <ac:chgData name="Emily Tucker" userId="59e57156-8dcf-4062-9805-2aba4a956330" providerId="ADAL" clId="{1E9E1DE4-BB69-4C15-8C77-10DBD850FF36}" dt="2024-06-18T04:24:23.978" v="6"/>
          <ac:spMkLst>
            <pc:docMk/>
            <pc:sldMk cId="1002628605" sldId="321"/>
            <ac:spMk id="13" creationId="{0398AFE7-33A5-4043-B2D2-E095C44604BF}"/>
          </ac:spMkLst>
        </pc:spChg>
        <pc:picChg chg="del">
          <ac:chgData name="Emily Tucker" userId="59e57156-8dcf-4062-9805-2aba4a956330" providerId="ADAL" clId="{1E9E1DE4-BB69-4C15-8C77-10DBD850FF36}" dt="2024-06-18T04:24:20.463" v="5" actId="478"/>
          <ac:picMkLst>
            <pc:docMk/>
            <pc:sldMk cId="1002628605" sldId="321"/>
            <ac:picMk id="7" creationId="{BCDEE908-1410-4976-9CB2-8228877C25AF}"/>
          </ac:picMkLst>
        </pc:picChg>
        <pc:picChg chg="del">
          <ac:chgData name="Emily Tucker" userId="59e57156-8dcf-4062-9805-2aba4a956330" providerId="ADAL" clId="{1E9E1DE4-BB69-4C15-8C77-10DBD850FF36}" dt="2024-06-18T04:24:27.855" v="9" actId="478"/>
          <ac:picMkLst>
            <pc:docMk/>
            <pc:sldMk cId="1002628605" sldId="321"/>
            <ac:picMk id="9" creationId="{04B7F406-782E-4255-A302-C2DF757B5C0E}"/>
          </ac:picMkLst>
        </pc:picChg>
        <pc:picChg chg="del">
          <ac:chgData name="Emily Tucker" userId="59e57156-8dcf-4062-9805-2aba4a956330" providerId="ADAL" clId="{1E9E1DE4-BB69-4C15-8C77-10DBD850FF36}" dt="2024-06-18T04:24:28.310" v="10" actId="478"/>
          <ac:picMkLst>
            <pc:docMk/>
            <pc:sldMk cId="1002628605" sldId="321"/>
            <ac:picMk id="11" creationId="{1AF5BE61-6298-45F4-858B-5284648B8641}"/>
          </ac:picMkLst>
        </pc:picChg>
        <pc:picChg chg="del">
          <ac:chgData name="Emily Tucker" userId="59e57156-8dcf-4062-9805-2aba4a956330" providerId="ADAL" clId="{1E9E1DE4-BB69-4C15-8C77-10DBD850FF36}" dt="2024-06-18T04:24:25.552" v="7" actId="478"/>
          <ac:picMkLst>
            <pc:docMk/>
            <pc:sldMk cId="1002628605" sldId="321"/>
            <ac:picMk id="12" creationId="{5419207E-2DFF-444F-B5D5-CAFBEBC1A5F6}"/>
          </ac:picMkLst>
        </pc:picChg>
        <pc:picChg chg="add mod">
          <ac:chgData name="Emily Tucker" userId="59e57156-8dcf-4062-9805-2aba4a956330" providerId="ADAL" clId="{1E9E1DE4-BB69-4C15-8C77-10DBD850FF36}" dt="2024-06-18T04:24:34.639" v="13" actId="1076"/>
          <ac:picMkLst>
            <pc:docMk/>
            <pc:sldMk cId="1002628605" sldId="321"/>
            <ac:picMk id="14" creationId="{CAF278E1-225A-426F-A16E-CF740FECE62C}"/>
          </ac:picMkLst>
        </pc:picChg>
      </pc:sldChg>
      <pc:sldChg chg="del">
        <pc:chgData name="Emily Tucker" userId="59e57156-8dcf-4062-9805-2aba4a956330" providerId="ADAL" clId="{1E9E1DE4-BB69-4C15-8C77-10DBD850FF36}" dt="2024-06-18T04:27:39.604" v="92" actId="2696"/>
        <pc:sldMkLst>
          <pc:docMk/>
          <pc:sldMk cId="2651457124" sldId="322"/>
        </pc:sldMkLst>
      </pc:sldChg>
      <pc:sldChg chg="del">
        <pc:chgData name="Emily Tucker" userId="59e57156-8dcf-4062-9805-2aba4a956330" providerId="ADAL" clId="{1E9E1DE4-BB69-4C15-8C77-10DBD850FF36}" dt="2024-06-18T04:27:40.559" v="93" actId="2696"/>
        <pc:sldMkLst>
          <pc:docMk/>
          <pc:sldMk cId="2878071296" sldId="323"/>
        </pc:sldMkLst>
      </pc:sldChg>
      <pc:sldChg chg="addSp delSp modSp">
        <pc:chgData name="Emily Tucker" userId="59e57156-8dcf-4062-9805-2aba4a956330" providerId="ADAL" clId="{1E9E1DE4-BB69-4C15-8C77-10DBD850FF36}" dt="2024-06-18T04:26:43.315" v="87" actId="1036"/>
        <pc:sldMkLst>
          <pc:docMk/>
          <pc:sldMk cId="1308547278" sldId="324"/>
        </pc:sldMkLst>
        <pc:spChg chg="mod">
          <ac:chgData name="Emily Tucker" userId="59e57156-8dcf-4062-9805-2aba4a956330" providerId="ADAL" clId="{1E9E1DE4-BB69-4C15-8C77-10DBD850FF36}" dt="2024-06-18T04:26:23.587" v="74" actId="20577"/>
          <ac:spMkLst>
            <pc:docMk/>
            <pc:sldMk cId="1308547278" sldId="324"/>
            <ac:spMk id="4" creationId="{DDBB7430-CF31-4AFB-8CDA-72B4F90C6A0E}"/>
          </ac:spMkLst>
        </pc:spChg>
        <pc:picChg chg="del">
          <ac:chgData name="Emily Tucker" userId="59e57156-8dcf-4062-9805-2aba4a956330" providerId="ADAL" clId="{1E9E1DE4-BB69-4C15-8C77-10DBD850FF36}" dt="2024-06-18T04:26:17.761" v="66" actId="478"/>
          <ac:picMkLst>
            <pc:docMk/>
            <pc:sldMk cId="1308547278" sldId="324"/>
            <ac:picMk id="8" creationId="{A2D3E0E8-DCAE-4AEC-BF54-AD7B66543CF7}"/>
          </ac:picMkLst>
        </pc:picChg>
        <pc:picChg chg="del">
          <ac:chgData name="Emily Tucker" userId="59e57156-8dcf-4062-9805-2aba4a956330" providerId="ADAL" clId="{1E9E1DE4-BB69-4C15-8C77-10DBD850FF36}" dt="2024-06-18T04:26:18.221" v="67" actId="478"/>
          <ac:picMkLst>
            <pc:docMk/>
            <pc:sldMk cId="1308547278" sldId="324"/>
            <ac:picMk id="12" creationId="{D4431677-3984-4DE0-B07E-D78B156A7219}"/>
          </ac:picMkLst>
        </pc:picChg>
        <pc:picChg chg="del">
          <ac:chgData name="Emily Tucker" userId="59e57156-8dcf-4062-9805-2aba4a956330" providerId="ADAL" clId="{1E9E1DE4-BB69-4C15-8C77-10DBD850FF36}" dt="2024-06-18T04:26:18.677" v="68" actId="478"/>
          <ac:picMkLst>
            <pc:docMk/>
            <pc:sldMk cId="1308547278" sldId="324"/>
            <ac:picMk id="14" creationId="{1698DB62-FCB5-483A-8A5C-FF54D960F7B6}"/>
          </ac:picMkLst>
        </pc:picChg>
        <pc:picChg chg="del">
          <ac:chgData name="Emily Tucker" userId="59e57156-8dcf-4062-9805-2aba4a956330" providerId="ADAL" clId="{1E9E1DE4-BB69-4C15-8C77-10DBD850FF36}" dt="2024-06-18T04:26:19.085" v="69" actId="478"/>
          <ac:picMkLst>
            <pc:docMk/>
            <pc:sldMk cId="1308547278" sldId="324"/>
            <ac:picMk id="16" creationId="{A9F74608-8DD3-44D5-B3F0-E9484040EBFC}"/>
          </ac:picMkLst>
        </pc:picChg>
        <pc:picChg chg="add mod modCrop">
          <ac:chgData name="Emily Tucker" userId="59e57156-8dcf-4062-9805-2aba4a956330" providerId="ADAL" clId="{1E9E1DE4-BB69-4C15-8C77-10DBD850FF36}" dt="2024-06-18T04:26:43.315" v="87" actId="1036"/>
          <ac:picMkLst>
            <pc:docMk/>
            <pc:sldMk cId="1308547278" sldId="324"/>
            <ac:picMk id="18" creationId="{B67B9EBF-790D-4A61-9CC9-4DC65C4D3C63}"/>
          </ac:picMkLst>
        </pc:picChg>
      </pc:sldChg>
      <pc:sldChg chg="del">
        <pc:chgData name="Emily Tucker" userId="59e57156-8dcf-4062-9805-2aba4a956330" providerId="ADAL" clId="{1E9E1DE4-BB69-4C15-8C77-10DBD850FF36}" dt="2024-06-18T04:27:42.076" v="94" actId="2696"/>
        <pc:sldMkLst>
          <pc:docMk/>
          <pc:sldMk cId="392898703" sldId="325"/>
        </pc:sldMkLst>
      </pc:sldChg>
      <pc:sldChg chg="del">
        <pc:chgData name="Emily Tucker" userId="59e57156-8dcf-4062-9805-2aba4a956330" providerId="ADAL" clId="{1E9E1DE4-BB69-4C15-8C77-10DBD850FF36}" dt="2024-06-18T04:27:43.058" v="95" actId="2696"/>
        <pc:sldMkLst>
          <pc:docMk/>
          <pc:sldMk cId="3950765758" sldId="326"/>
        </pc:sldMkLst>
      </pc:sldChg>
      <pc:sldChg chg="del">
        <pc:chgData name="Emily Tucker" userId="59e57156-8dcf-4062-9805-2aba4a956330" providerId="ADAL" clId="{1E9E1DE4-BB69-4C15-8C77-10DBD850FF36}" dt="2024-06-18T04:27:46.551" v="96" actId="2696"/>
        <pc:sldMkLst>
          <pc:docMk/>
          <pc:sldMk cId="1935170535" sldId="327"/>
        </pc:sldMkLst>
      </pc:sldChg>
      <pc:sldChg chg="addSp delSp modSp add">
        <pc:chgData name="Emily Tucker" userId="59e57156-8dcf-4062-9805-2aba4a956330" providerId="ADAL" clId="{1E9E1DE4-BB69-4C15-8C77-10DBD850FF36}" dt="2024-06-18T04:26:09.953" v="65" actId="20577"/>
        <pc:sldMkLst>
          <pc:docMk/>
          <pc:sldMk cId="3574680520" sldId="328"/>
        </pc:sldMkLst>
        <pc:spChg chg="del">
          <ac:chgData name="Emily Tucker" userId="59e57156-8dcf-4062-9805-2aba4a956330" providerId="ADAL" clId="{1E9E1DE4-BB69-4C15-8C77-10DBD850FF36}" dt="2024-06-18T04:25:57.535" v="43" actId="478"/>
          <ac:spMkLst>
            <pc:docMk/>
            <pc:sldMk cId="3574680520" sldId="328"/>
            <ac:spMk id="2" creationId="{CF660210-4548-4FCC-B26D-8C2558F23CBE}"/>
          </ac:spMkLst>
        </pc:spChg>
        <pc:spChg chg="del">
          <ac:chgData name="Emily Tucker" userId="59e57156-8dcf-4062-9805-2aba4a956330" providerId="ADAL" clId="{1E9E1DE4-BB69-4C15-8C77-10DBD850FF36}" dt="2024-06-18T04:25:46.434" v="38"/>
          <ac:spMkLst>
            <pc:docMk/>
            <pc:sldMk cId="3574680520" sldId="328"/>
            <ac:spMk id="3" creationId="{6AD5229A-E774-4982-A7E6-C6DA2DC0F687}"/>
          </ac:spMkLst>
        </pc:spChg>
        <pc:spChg chg="mod">
          <ac:chgData name="Emily Tucker" userId="59e57156-8dcf-4062-9805-2aba4a956330" providerId="ADAL" clId="{1E9E1DE4-BB69-4C15-8C77-10DBD850FF36}" dt="2024-06-18T04:26:09.953" v="65" actId="20577"/>
          <ac:spMkLst>
            <pc:docMk/>
            <pc:sldMk cId="3574680520" sldId="328"/>
            <ac:spMk id="4" creationId="{F1B468CD-D14C-4900-8662-8341866C4B0A}"/>
          </ac:spMkLst>
        </pc:spChg>
        <pc:picChg chg="add mod modCrop">
          <ac:chgData name="Emily Tucker" userId="59e57156-8dcf-4062-9805-2aba4a956330" providerId="ADAL" clId="{1E9E1DE4-BB69-4C15-8C77-10DBD850FF36}" dt="2024-06-18T04:26:04.390" v="46" actId="1076"/>
          <ac:picMkLst>
            <pc:docMk/>
            <pc:sldMk cId="3574680520" sldId="328"/>
            <ac:picMk id="7" creationId="{A327A949-B79F-4BCF-88A6-CBF6AC8F3074}"/>
          </ac:picMkLst>
        </pc:picChg>
      </pc:sldChg>
      <pc:sldChg chg="add del">
        <pc:chgData name="Emily Tucker" userId="59e57156-8dcf-4062-9805-2aba4a956330" providerId="ADAL" clId="{1E9E1DE4-BB69-4C15-8C77-10DBD850FF36}" dt="2024-06-18T04:30:15.572" v="123"/>
        <pc:sldMkLst>
          <pc:docMk/>
          <pc:sldMk cId="1857162750" sldId="329"/>
        </pc:sldMkLst>
      </pc:sldChg>
      <pc:sldChg chg="add del">
        <pc:chgData name="Emily Tucker" userId="59e57156-8dcf-4062-9805-2aba4a956330" providerId="ADAL" clId="{1E9E1DE4-BB69-4C15-8C77-10DBD850FF36}" dt="2024-06-18T04:28:51.263" v="99" actId="2696"/>
        <pc:sldMkLst>
          <pc:docMk/>
          <pc:sldMk cId="3651132465" sldId="329"/>
        </pc:sldMkLst>
      </pc:sldChg>
      <pc:sldChg chg="addSp delSp modSp add">
        <pc:chgData name="Emily Tucker" userId="59e57156-8dcf-4062-9805-2aba4a956330" providerId="ADAL" clId="{1E9E1DE4-BB69-4C15-8C77-10DBD850FF36}" dt="2024-06-18T05:11:55.281" v="624" actId="1582"/>
        <pc:sldMkLst>
          <pc:docMk/>
          <pc:sldMk cId="3669929342" sldId="329"/>
        </pc:sldMkLst>
        <pc:spChg chg="mod">
          <ac:chgData name="Emily Tucker" userId="59e57156-8dcf-4062-9805-2aba4a956330" providerId="ADAL" clId="{1E9E1DE4-BB69-4C15-8C77-10DBD850FF36}" dt="2024-06-18T04:30:23.634" v="134" actId="20577"/>
          <ac:spMkLst>
            <pc:docMk/>
            <pc:sldMk cId="3669929342" sldId="329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0:51.301" v="155" actId="20577"/>
          <ac:spMkLst>
            <pc:docMk/>
            <pc:sldMk cId="3669929342" sldId="329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0:28.625" v="135"/>
          <ac:spMkLst>
            <pc:docMk/>
            <pc:sldMk cId="3669929342" sldId="329"/>
            <ac:spMk id="6" creationId="{140E764D-1D27-49CB-99C4-0D4D819A5A01}"/>
          </ac:spMkLst>
        </pc:spChg>
        <pc:picChg chg="del">
          <ac:chgData name="Emily Tucker" userId="59e57156-8dcf-4062-9805-2aba4a956330" providerId="ADAL" clId="{1E9E1DE4-BB69-4C15-8C77-10DBD850FF36}" dt="2024-06-18T04:30:19.961" v="125" actId="478"/>
          <ac:picMkLst>
            <pc:docMk/>
            <pc:sldMk cId="3669929342" sldId="329"/>
            <ac:picMk id="7" creationId="{5C7E7587-C96A-459B-B567-87D8CA64E3C8}"/>
          </ac:picMkLst>
        </pc:picChg>
        <pc:picChg chg="add mod">
          <ac:chgData name="Emily Tucker" userId="59e57156-8dcf-4062-9805-2aba4a956330" providerId="ADAL" clId="{1E9E1DE4-BB69-4C15-8C77-10DBD850FF36}" dt="2024-06-18T04:30:28.625" v="135"/>
          <ac:picMkLst>
            <pc:docMk/>
            <pc:sldMk cId="3669929342" sldId="329"/>
            <ac:picMk id="8" creationId="{CC47415F-414F-4F91-AC49-AE7BA5BCAC84}"/>
          </ac:picMkLst>
        </pc:picChg>
        <pc:cxnChg chg="add mod">
          <ac:chgData name="Emily Tucker" userId="59e57156-8dcf-4062-9805-2aba4a956330" providerId="ADAL" clId="{1E9E1DE4-BB69-4C15-8C77-10DBD850FF36}" dt="2024-06-18T05:11:55.281" v="624" actId="1582"/>
          <ac:cxnSpMkLst>
            <pc:docMk/>
            <pc:sldMk cId="3669929342" sldId="329"/>
            <ac:cxnSpMk id="10" creationId="{DFC7838D-C2AE-4560-A2DD-529FCA0C9BE2}"/>
          </ac:cxnSpMkLst>
        </pc:cxnChg>
      </pc:sldChg>
      <pc:sldChg chg="addSp delSp modSp add ord">
        <pc:chgData name="Emily Tucker" userId="59e57156-8dcf-4062-9805-2aba4a956330" providerId="ADAL" clId="{1E9E1DE4-BB69-4C15-8C77-10DBD850FF36}" dt="2024-06-18T04:31:24.303" v="199" actId="20577"/>
        <pc:sldMkLst>
          <pc:docMk/>
          <pc:sldMk cId="2273074066" sldId="330"/>
        </pc:sldMkLst>
        <pc:spChg chg="mod">
          <ac:chgData name="Emily Tucker" userId="59e57156-8dcf-4062-9805-2aba4a956330" providerId="ADAL" clId="{1E9E1DE4-BB69-4C15-8C77-10DBD850FF36}" dt="2024-06-18T04:31:07.821" v="182" actId="20577"/>
          <ac:spMkLst>
            <pc:docMk/>
            <pc:sldMk cId="2273074066" sldId="330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1:24.303" v="199" actId="20577"/>
          <ac:spMkLst>
            <pc:docMk/>
            <pc:sldMk cId="2273074066" sldId="330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1:19.321" v="184"/>
          <ac:spMkLst>
            <pc:docMk/>
            <pc:sldMk cId="2273074066" sldId="330"/>
            <ac:spMk id="6" creationId="{EF63284C-E52D-4214-8CEC-26375D9FA53F}"/>
          </ac:spMkLst>
        </pc:spChg>
        <pc:picChg chg="del">
          <ac:chgData name="Emily Tucker" userId="59e57156-8dcf-4062-9805-2aba4a956330" providerId="ADAL" clId="{1E9E1DE4-BB69-4C15-8C77-10DBD850FF36}" dt="2024-06-18T04:31:09.968" v="183" actId="478"/>
          <ac:picMkLst>
            <pc:docMk/>
            <pc:sldMk cId="2273074066" sldId="330"/>
            <ac:picMk id="7" creationId="{5C7E7587-C96A-459B-B567-87D8CA64E3C8}"/>
          </ac:picMkLst>
        </pc:picChg>
        <pc:picChg chg="add mod">
          <ac:chgData name="Emily Tucker" userId="59e57156-8dcf-4062-9805-2aba4a956330" providerId="ADAL" clId="{1E9E1DE4-BB69-4C15-8C77-10DBD850FF36}" dt="2024-06-18T04:31:19.321" v="184"/>
          <ac:picMkLst>
            <pc:docMk/>
            <pc:sldMk cId="2273074066" sldId="330"/>
            <ac:picMk id="8" creationId="{E1595439-A1D9-4AEF-A8BE-4C73D09FB1D7}"/>
          </ac:picMkLst>
        </pc:picChg>
      </pc:sldChg>
      <pc:sldChg chg="addSp delSp modSp add">
        <pc:chgData name="Emily Tucker" userId="59e57156-8dcf-4062-9805-2aba4a956330" providerId="ADAL" clId="{1E9E1DE4-BB69-4C15-8C77-10DBD850FF36}" dt="2024-06-18T04:43:48.804" v="341" actId="478"/>
        <pc:sldMkLst>
          <pc:docMk/>
          <pc:sldMk cId="26075468" sldId="331"/>
        </pc:sldMkLst>
        <pc:spChg chg="mod">
          <ac:chgData name="Emily Tucker" userId="59e57156-8dcf-4062-9805-2aba4a956330" providerId="ADAL" clId="{1E9E1DE4-BB69-4C15-8C77-10DBD850FF36}" dt="2024-06-18T04:31:46.915" v="209" actId="20577"/>
          <ac:spMkLst>
            <pc:docMk/>
            <pc:sldMk cId="26075468" sldId="331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1:53.264" v="222" actId="20577"/>
          <ac:spMkLst>
            <pc:docMk/>
            <pc:sldMk cId="26075468" sldId="331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1:44.433" v="204"/>
          <ac:spMkLst>
            <pc:docMk/>
            <pc:sldMk cId="26075468" sldId="331"/>
            <ac:spMk id="6" creationId="{5B8BB58E-A153-4CFF-97C9-4B9F51CDBAED}"/>
          </ac:spMkLst>
        </pc:spChg>
        <pc:picChg chg="add mod">
          <ac:chgData name="Emily Tucker" userId="59e57156-8dcf-4062-9805-2aba4a956330" providerId="ADAL" clId="{1E9E1DE4-BB69-4C15-8C77-10DBD850FF36}" dt="2024-06-18T04:31:44.433" v="204"/>
          <ac:picMkLst>
            <pc:docMk/>
            <pc:sldMk cId="26075468" sldId="331"/>
            <ac:picMk id="7" creationId="{61226283-0D09-4599-8DA1-2EBE12D8E3F7}"/>
          </ac:picMkLst>
        </pc:picChg>
        <pc:picChg chg="del">
          <ac:chgData name="Emily Tucker" userId="59e57156-8dcf-4062-9805-2aba4a956330" providerId="ADAL" clId="{1E9E1DE4-BB69-4C15-8C77-10DBD850FF36}" dt="2024-06-18T04:31:42.764" v="203" actId="478"/>
          <ac:picMkLst>
            <pc:docMk/>
            <pc:sldMk cId="26075468" sldId="331"/>
            <ac:picMk id="8" creationId="{E1595439-A1D9-4AEF-A8BE-4C73D09FB1D7}"/>
          </ac:picMkLst>
        </pc:picChg>
        <pc:picChg chg="add del">
          <ac:chgData name="Emily Tucker" userId="59e57156-8dcf-4062-9805-2aba4a956330" providerId="ADAL" clId="{1E9E1DE4-BB69-4C15-8C77-10DBD850FF36}" dt="2024-06-18T04:43:48.804" v="341" actId="478"/>
          <ac:picMkLst>
            <pc:docMk/>
            <pc:sldMk cId="26075468" sldId="331"/>
            <ac:picMk id="9" creationId="{566201AD-5D56-4F44-AEA8-A2251FD2AEDB}"/>
          </ac:picMkLst>
        </pc:picChg>
      </pc:sldChg>
      <pc:sldChg chg="add del">
        <pc:chgData name="Emily Tucker" userId="59e57156-8dcf-4062-9805-2aba4a956330" providerId="ADAL" clId="{1E9E1DE4-BB69-4C15-8C77-10DBD850FF36}" dt="2024-06-18T04:31:30.022" v="201"/>
        <pc:sldMkLst>
          <pc:docMk/>
          <pc:sldMk cId="1304593434" sldId="331"/>
        </pc:sldMkLst>
      </pc:sldChg>
      <pc:sldChg chg="addSp delSp modSp add">
        <pc:chgData name="Emily Tucker" userId="59e57156-8dcf-4062-9805-2aba4a956330" providerId="ADAL" clId="{1E9E1DE4-BB69-4C15-8C77-10DBD850FF36}" dt="2024-06-18T04:32:16.183" v="241" actId="20577"/>
        <pc:sldMkLst>
          <pc:docMk/>
          <pc:sldMk cId="2267253153" sldId="332"/>
        </pc:sldMkLst>
        <pc:spChg chg="mod">
          <ac:chgData name="Emily Tucker" userId="59e57156-8dcf-4062-9805-2aba4a956330" providerId="ADAL" clId="{1E9E1DE4-BB69-4C15-8C77-10DBD850FF36}" dt="2024-06-18T04:32:09.426" v="230" actId="20577"/>
          <ac:spMkLst>
            <pc:docMk/>
            <pc:sldMk cId="2267253153" sldId="332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2:16.183" v="241" actId="20577"/>
          <ac:spMkLst>
            <pc:docMk/>
            <pc:sldMk cId="2267253153" sldId="332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2:11.404" v="231"/>
          <ac:spMkLst>
            <pc:docMk/>
            <pc:sldMk cId="2267253153" sldId="332"/>
            <ac:spMk id="6" creationId="{7F0057BD-05C8-484F-8B9D-A726771DC04A}"/>
          </ac:spMkLst>
        </pc:spChg>
        <pc:picChg chg="del">
          <ac:chgData name="Emily Tucker" userId="59e57156-8dcf-4062-9805-2aba4a956330" providerId="ADAL" clId="{1E9E1DE4-BB69-4C15-8C77-10DBD850FF36}" dt="2024-06-18T04:32:06.176" v="224" actId="478"/>
          <ac:picMkLst>
            <pc:docMk/>
            <pc:sldMk cId="2267253153" sldId="332"/>
            <ac:picMk id="7" creationId="{61226283-0D09-4599-8DA1-2EBE12D8E3F7}"/>
          </ac:picMkLst>
        </pc:picChg>
        <pc:picChg chg="add mod">
          <ac:chgData name="Emily Tucker" userId="59e57156-8dcf-4062-9805-2aba4a956330" providerId="ADAL" clId="{1E9E1DE4-BB69-4C15-8C77-10DBD850FF36}" dt="2024-06-18T04:32:11.404" v="231"/>
          <ac:picMkLst>
            <pc:docMk/>
            <pc:sldMk cId="2267253153" sldId="332"/>
            <ac:picMk id="8" creationId="{BF1597BA-E506-4DB0-87B6-CC35C17E91ED}"/>
          </ac:picMkLst>
        </pc:picChg>
      </pc:sldChg>
      <pc:sldChg chg="addSp delSp modSp add">
        <pc:chgData name="Emily Tucker" userId="59e57156-8dcf-4062-9805-2aba4a956330" providerId="ADAL" clId="{1E9E1DE4-BB69-4C15-8C77-10DBD850FF36}" dt="2024-06-18T04:32:39.029" v="258" actId="20577"/>
        <pc:sldMkLst>
          <pc:docMk/>
          <pc:sldMk cId="4045311808" sldId="333"/>
        </pc:sldMkLst>
        <pc:spChg chg="mod">
          <ac:chgData name="Emily Tucker" userId="59e57156-8dcf-4062-9805-2aba4a956330" providerId="ADAL" clId="{1E9E1DE4-BB69-4C15-8C77-10DBD850FF36}" dt="2024-06-18T04:32:23.882" v="247" actId="20577"/>
          <ac:spMkLst>
            <pc:docMk/>
            <pc:sldMk cId="4045311808" sldId="333"/>
            <ac:spMk id="2" creationId="{7D5D31C1-2F4C-41EE-BA7D-F3CFA8FC3281}"/>
          </ac:spMkLst>
        </pc:spChg>
        <pc:spChg chg="mod">
          <ac:chgData name="Emily Tucker" userId="59e57156-8dcf-4062-9805-2aba4a956330" providerId="ADAL" clId="{1E9E1DE4-BB69-4C15-8C77-10DBD850FF36}" dt="2024-06-18T04:32:39.029" v="258" actId="20577"/>
          <ac:spMkLst>
            <pc:docMk/>
            <pc:sldMk cId="4045311808" sldId="333"/>
            <ac:spMk id="4" creationId="{F59B9DFB-3D58-45DF-A2E5-6BB503C685FB}"/>
          </ac:spMkLst>
        </pc:spChg>
        <pc:spChg chg="add del mod">
          <ac:chgData name="Emily Tucker" userId="59e57156-8dcf-4062-9805-2aba4a956330" providerId="ADAL" clId="{1E9E1DE4-BB69-4C15-8C77-10DBD850FF36}" dt="2024-06-18T04:32:34.704" v="248"/>
          <ac:spMkLst>
            <pc:docMk/>
            <pc:sldMk cId="4045311808" sldId="333"/>
            <ac:spMk id="6" creationId="{14ED3C11-115D-4BB8-B890-8B80171B2C71}"/>
          </ac:spMkLst>
        </pc:spChg>
        <pc:picChg chg="add mod">
          <ac:chgData name="Emily Tucker" userId="59e57156-8dcf-4062-9805-2aba4a956330" providerId="ADAL" clId="{1E9E1DE4-BB69-4C15-8C77-10DBD850FF36}" dt="2024-06-18T04:32:34.704" v="248"/>
          <ac:picMkLst>
            <pc:docMk/>
            <pc:sldMk cId="4045311808" sldId="333"/>
            <ac:picMk id="7" creationId="{ED349A49-52F5-430E-8919-F8FFDC1CEDD1}"/>
          </ac:picMkLst>
        </pc:picChg>
        <pc:picChg chg="del">
          <ac:chgData name="Emily Tucker" userId="59e57156-8dcf-4062-9805-2aba4a956330" providerId="ADAL" clId="{1E9E1DE4-BB69-4C15-8C77-10DBD850FF36}" dt="2024-06-18T04:32:21.594" v="243" actId="478"/>
          <ac:picMkLst>
            <pc:docMk/>
            <pc:sldMk cId="4045311808" sldId="333"/>
            <ac:picMk id="8" creationId="{BF1597BA-E506-4DB0-87B6-CC35C17E91ED}"/>
          </ac:picMkLst>
        </pc:picChg>
      </pc:sldChg>
    </pc:docChg>
  </pc:docChgLst>
  <pc:docChgLst>
    <pc:chgData name="Kristy Freney" userId="05558a5f-3628-4287-9b9f-4fe6fc128298" providerId="ADAL" clId="{DD2DE073-0E1A-40A3-AEE7-10315117BED2}"/>
    <pc:docChg chg="undo custSel modSld">
      <pc:chgData name="Kristy Freney" userId="05558a5f-3628-4287-9b9f-4fe6fc128298" providerId="ADAL" clId="{DD2DE073-0E1A-40A3-AEE7-10315117BED2}" dt="2024-07-16T08:40:52.209" v="47"/>
      <pc:docMkLst>
        <pc:docMk/>
      </pc:docMkLst>
      <pc:sldChg chg="addSp delSp modSp mod">
        <pc:chgData name="Kristy Freney" userId="05558a5f-3628-4287-9b9f-4fe6fc128298" providerId="ADAL" clId="{DD2DE073-0E1A-40A3-AEE7-10315117BED2}" dt="2024-07-16T08:40:52.209" v="47"/>
        <pc:sldMkLst>
          <pc:docMk/>
          <pc:sldMk cId="935551497" sldId="312"/>
        </pc:sldMkLst>
        <pc:spChg chg="add mod">
          <ac:chgData name="Kristy Freney" userId="05558a5f-3628-4287-9b9f-4fe6fc128298" providerId="ADAL" clId="{DD2DE073-0E1A-40A3-AEE7-10315117BED2}" dt="2024-07-16T08:40:52.209" v="47"/>
          <ac:spMkLst>
            <pc:docMk/>
            <pc:sldMk cId="935551497" sldId="312"/>
            <ac:spMk id="3" creationId="{5402D2D5-E16E-881C-C659-1FB9137F9344}"/>
          </ac:spMkLst>
        </pc:spChg>
        <pc:spChg chg="del mod">
          <ac:chgData name="Kristy Freney" userId="05558a5f-3628-4287-9b9f-4fe6fc128298" providerId="ADAL" clId="{DD2DE073-0E1A-40A3-AEE7-10315117BED2}" dt="2024-07-16T08:40:04.822" v="1" actId="478"/>
          <ac:spMkLst>
            <pc:docMk/>
            <pc:sldMk cId="935551497" sldId="312"/>
            <ac:spMk id="4" creationId="{E034DCDE-FE2E-4AB6-9920-57A5ED11DA8B}"/>
          </ac:spMkLst>
        </pc:spChg>
      </pc:sldChg>
      <pc:sldChg chg="modSp mod">
        <pc:chgData name="Kristy Freney" userId="05558a5f-3628-4287-9b9f-4fe6fc128298" providerId="ADAL" clId="{DD2DE073-0E1A-40A3-AEE7-10315117BED2}" dt="2024-07-16T08:40:42.083" v="44" actId="207"/>
        <pc:sldMkLst>
          <pc:docMk/>
          <pc:sldMk cId="2740582341" sldId="313"/>
        </pc:sldMkLst>
        <pc:spChg chg="mod">
          <ac:chgData name="Kristy Freney" userId="05558a5f-3628-4287-9b9f-4fe6fc128298" providerId="ADAL" clId="{DD2DE073-0E1A-40A3-AEE7-10315117BED2}" dt="2024-07-16T08:40:42.083" v="44" actId="207"/>
          <ac:spMkLst>
            <pc:docMk/>
            <pc:sldMk cId="2740582341" sldId="313"/>
            <ac:spMk id="4" creationId="{3F7ADCE7-41A6-4791-A91D-DA5E68C67AD9}"/>
          </ac:spMkLst>
        </pc:spChg>
      </pc:sldChg>
      <pc:sldChg chg="addSp delSp modSp mod">
        <pc:chgData name="Kristy Freney" userId="05558a5f-3628-4287-9b9f-4fe6fc128298" providerId="ADAL" clId="{DD2DE073-0E1A-40A3-AEE7-10315117BED2}" dt="2024-07-16T08:40:48.543" v="46"/>
        <pc:sldMkLst>
          <pc:docMk/>
          <pc:sldMk cId="3188288417" sldId="317"/>
        </pc:sldMkLst>
        <pc:spChg chg="add mod">
          <ac:chgData name="Kristy Freney" userId="05558a5f-3628-4287-9b9f-4fe6fc128298" providerId="ADAL" clId="{DD2DE073-0E1A-40A3-AEE7-10315117BED2}" dt="2024-07-16T08:40:48.543" v="46"/>
          <ac:spMkLst>
            <pc:docMk/>
            <pc:sldMk cId="3188288417" sldId="317"/>
            <ac:spMk id="2" creationId="{20C8B99A-8F2E-78E5-CADA-01BCF4C7C638}"/>
          </ac:spMkLst>
        </pc:spChg>
        <pc:spChg chg="del">
          <ac:chgData name="Kristy Freney" userId="05558a5f-3628-4287-9b9f-4fe6fc128298" providerId="ADAL" clId="{DD2DE073-0E1A-40A3-AEE7-10315117BED2}" dt="2024-07-16T08:40:48.317" v="45" actId="478"/>
          <ac:spMkLst>
            <pc:docMk/>
            <pc:sldMk cId="3188288417" sldId="317"/>
            <ac:spMk id="4" creationId="{3F7ADCE7-41A6-4791-A91D-DA5E68C67AD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14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36520-7B65-4F75-8581-9B89769FFF36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208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alibri" panose="020F05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of a tree&#10;&#10;Description automatically generated">
            <a:extLst>
              <a:ext uri="{FF2B5EF4-FFF2-40B4-BE49-F238E27FC236}">
                <a16:creationId xmlns:a16="http://schemas.microsoft.com/office/drawing/2014/main" id="{FFE91CC0-DDBE-0CB7-9FCD-AD81CFDB5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100283"/>
            <a:ext cx="1414271" cy="1624879"/>
          </a:xfrm>
          <a:prstGeom prst="rect">
            <a:avLst/>
          </a:prstGeom>
        </p:spPr>
      </p:pic>
      <p:pic>
        <p:nvPicPr>
          <p:cNvPr id="5" name="Picture 4" descr="A group of people with speech bubbles&#10;&#10;Description automatically generated">
            <a:extLst>
              <a:ext uri="{FF2B5EF4-FFF2-40B4-BE49-F238E27FC236}">
                <a16:creationId xmlns:a16="http://schemas.microsoft.com/office/drawing/2014/main" id="{E76A04DF-EE39-6598-4DF2-F1CFF7D54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9" y="3400108"/>
            <a:ext cx="2790507" cy="13855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5172475-FF2A-9910-A1B1-945DF7E2C2DA}"/>
              </a:ext>
            </a:extLst>
          </p:cNvPr>
          <p:cNvSpPr txBox="1">
            <a:spLocks/>
          </p:cNvSpPr>
          <p:nvPr/>
        </p:nvSpPr>
        <p:spPr>
          <a:xfrm>
            <a:off x="452629" y="418338"/>
            <a:ext cx="8173940" cy="58379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4800" dirty="0">
                <a:latin typeface="Calibri" panose="020F0502020204030204" pitchFamily="34" charset="0"/>
                <a:cs typeface="Calibri" panose="020F0502020204030204" pitchFamily="34" charset="0"/>
              </a:rPr>
              <a:t>Acts 9 Lesson 1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0EE34AE-61C9-F16B-1469-6A4B2D8DB44A}"/>
              </a:ext>
            </a:extLst>
          </p:cNvPr>
          <p:cNvSpPr txBox="1">
            <a:spLocks/>
          </p:cNvSpPr>
          <p:nvPr/>
        </p:nvSpPr>
        <p:spPr>
          <a:xfrm>
            <a:off x="452629" y="1007071"/>
            <a:ext cx="8173940" cy="92783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30750DB-128E-401F-9E40-B1EB0F915C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2" b="6956"/>
          <a:stretch/>
        </p:blipFill>
        <p:spPr>
          <a:xfrm>
            <a:off x="3117272" y="1588120"/>
            <a:ext cx="2844653" cy="313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dead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1.5 - dead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10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D349A49-52F5-430E-8919-F8FFDC1CED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0950" y="952500"/>
            <a:ext cx="35221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11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082ECE0-A709-4ADF-BF0A-B8D97A612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349039"/>
              </p:ext>
            </p:extLst>
          </p:nvPr>
        </p:nvGraphicFramePr>
        <p:xfrm>
          <a:off x="174171" y="793376"/>
          <a:ext cx="8694060" cy="3623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9010">
                  <a:extLst>
                    <a:ext uri="{9D8B030D-6E8A-4147-A177-3AD203B41FA5}">
                      <a16:colId xmlns:a16="http://schemas.microsoft.com/office/drawing/2014/main" val="3010187114"/>
                    </a:ext>
                  </a:extLst>
                </a:gridCol>
                <a:gridCol w="1504648">
                  <a:extLst>
                    <a:ext uri="{9D8B030D-6E8A-4147-A177-3AD203B41FA5}">
                      <a16:colId xmlns:a16="http://schemas.microsoft.com/office/drawing/2014/main" val="2774693883"/>
                    </a:ext>
                  </a:extLst>
                </a:gridCol>
                <a:gridCol w="1393372">
                  <a:extLst>
                    <a:ext uri="{9D8B030D-6E8A-4147-A177-3AD203B41FA5}">
                      <a16:colId xmlns:a16="http://schemas.microsoft.com/office/drawing/2014/main" val="21974894"/>
                    </a:ext>
                  </a:extLst>
                </a:gridCol>
                <a:gridCol w="1449010">
                  <a:extLst>
                    <a:ext uri="{9D8B030D-6E8A-4147-A177-3AD203B41FA5}">
                      <a16:colId xmlns:a16="http://schemas.microsoft.com/office/drawing/2014/main" val="955023109"/>
                    </a:ext>
                  </a:extLst>
                </a:gridCol>
                <a:gridCol w="1449010">
                  <a:extLst>
                    <a:ext uri="{9D8B030D-6E8A-4147-A177-3AD203B41FA5}">
                      <a16:colId xmlns:a16="http://schemas.microsoft.com/office/drawing/2014/main" val="14893367"/>
                    </a:ext>
                  </a:extLst>
                </a:gridCol>
                <a:gridCol w="1449010">
                  <a:extLst>
                    <a:ext uri="{9D8B030D-6E8A-4147-A177-3AD203B41FA5}">
                      <a16:colId xmlns:a16="http://schemas.microsoft.com/office/drawing/2014/main" val="309070528"/>
                    </a:ext>
                  </a:extLst>
                </a:gridCol>
              </a:tblGrid>
              <a:tr h="1811992"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leader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Jerusalem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Christian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wrong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jail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dead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857648"/>
                  </a:ext>
                </a:extLst>
              </a:tr>
              <a:tr h="1811992"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810878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D947F-1275-4745-B634-BF16506BD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11</a:t>
            </a:fld>
            <a:endParaRPr lang="en-AU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3BC44D-7FDF-4748-B58A-DE85E42EB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155" y="3164113"/>
            <a:ext cx="1166095" cy="876219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9B06A3DB-242E-471A-8151-53948E51A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737" y="3062514"/>
            <a:ext cx="1244180" cy="1072162"/>
          </a:xfrm>
          <a:prstGeom prst="rect">
            <a:avLst/>
          </a:prstGeom>
        </p:spPr>
      </p:pic>
      <p:pic>
        <p:nvPicPr>
          <p:cNvPr id="15" name="Content Placeholder 7">
            <a:extLst>
              <a:ext uri="{FF2B5EF4-FFF2-40B4-BE49-F238E27FC236}">
                <a16:creationId xmlns:a16="http://schemas.microsoft.com/office/drawing/2014/main" id="{F62D0501-32DA-4897-8BA0-0FC108383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67" y="2996213"/>
            <a:ext cx="1058323" cy="1138463"/>
          </a:xfrm>
          <a:prstGeom prst="rect">
            <a:avLst/>
          </a:prstGeom>
        </p:spPr>
      </p:pic>
      <p:pic>
        <p:nvPicPr>
          <p:cNvPr id="16" name="Content Placeholder 6">
            <a:extLst>
              <a:ext uri="{FF2B5EF4-FFF2-40B4-BE49-F238E27FC236}">
                <a16:creationId xmlns:a16="http://schemas.microsoft.com/office/drawing/2014/main" id="{BDF1031A-AEAE-4A8C-B91C-D741CDE6B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488" y="2996212"/>
            <a:ext cx="1123837" cy="1138464"/>
          </a:xfrm>
          <a:prstGeom prst="rect">
            <a:avLst/>
          </a:prstGeom>
        </p:spPr>
      </p:pic>
      <p:pic>
        <p:nvPicPr>
          <p:cNvPr id="17" name="Content Placeholder 7">
            <a:extLst>
              <a:ext uri="{FF2B5EF4-FFF2-40B4-BE49-F238E27FC236}">
                <a16:creationId xmlns:a16="http://schemas.microsoft.com/office/drawing/2014/main" id="{3291BAAF-B081-4E7D-8E58-F7EB78F794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5034" y="2996212"/>
            <a:ext cx="1265247" cy="1138464"/>
          </a:xfrm>
          <a:prstGeom prst="rect">
            <a:avLst/>
          </a:prstGeom>
        </p:spPr>
      </p:pic>
      <p:pic>
        <p:nvPicPr>
          <p:cNvPr id="18" name="Content Placeholder 6">
            <a:extLst>
              <a:ext uri="{FF2B5EF4-FFF2-40B4-BE49-F238E27FC236}">
                <a16:creationId xmlns:a16="http://schemas.microsoft.com/office/drawing/2014/main" id="{29509C71-FF8A-449C-A0A7-CEB679F794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7463" y="2996213"/>
            <a:ext cx="1090607" cy="113846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D4B78C-3CC9-4A8E-98E6-376449910B4D}"/>
              </a:ext>
            </a:extLst>
          </p:cNvPr>
          <p:cNvCxnSpPr/>
          <p:nvPr/>
        </p:nvCxnSpPr>
        <p:spPr>
          <a:xfrm>
            <a:off x="974328" y="1161143"/>
            <a:ext cx="4440499" cy="18350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4C9775-13C3-4DBF-9088-4ADAFFDD38F0}"/>
              </a:ext>
            </a:extLst>
          </p:cNvPr>
          <p:cNvCxnSpPr/>
          <p:nvPr/>
        </p:nvCxnSpPr>
        <p:spPr>
          <a:xfrm>
            <a:off x="2482766" y="1161143"/>
            <a:ext cx="4317177" cy="20029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8EEAC4-1852-4699-B377-6D28B1EE2ECD}"/>
              </a:ext>
            </a:extLst>
          </p:cNvPr>
          <p:cNvCxnSpPr/>
          <p:nvPr/>
        </p:nvCxnSpPr>
        <p:spPr>
          <a:xfrm flipH="1">
            <a:off x="995601" y="1143495"/>
            <a:ext cx="2915999" cy="18527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DBDFAB5-5066-4DF3-AF2B-C681FF747EC7}"/>
              </a:ext>
            </a:extLst>
          </p:cNvPr>
          <p:cNvCxnSpPr/>
          <p:nvPr/>
        </p:nvCxnSpPr>
        <p:spPr>
          <a:xfrm>
            <a:off x="5360397" y="1161143"/>
            <a:ext cx="2909009" cy="18350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75F086-6775-4A87-B25F-B56282B6051A}"/>
              </a:ext>
            </a:extLst>
          </p:cNvPr>
          <p:cNvCxnSpPr/>
          <p:nvPr/>
        </p:nvCxnSpPr>
        <p:spPr>
          <a:xfrm flipH="1">
            <a:off x="4046551" y="1161143"/>
            <a:ext cx="2753392" cy="17634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9AEC777-AA0D-4E30-B56E-E7FE966A465B}"/>
              </a:ext>
            </a:extLst>
          </p:cNvPr>
          <p:cNvCxnSpPr/>
          <p:nvPr/>
        </p:nvCxnSpPr>
        <p:spPr>
          <a:xfrm flipH="1">
            <a:off x="2598057" y="1143495"/>
            <a:ext cx="5628210" cy="18527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402D2D5-E16E-881C-C659-1FB9137F93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1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</p:spTree>
    <p:extLst>
      <p:ext uri="{BB962C8B-B14F-4D97-AF65-F5344CB8AC3E}">
        <p14:creationId xmlns:p14="http://schemas.microsoft.com/office/powerpoint/2010/main" val="93555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Saul was a leader in Jerusalem.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thought Christians were wrong.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put Christians in jail. 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He wanted them dead.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7ADCE7-41A6-4791-A91D-DA5E68C67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1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9AD5362-E880-4F89-A795-BA88B7945D9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" r="9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058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060A4-D327-4DAF-9DF8-927D707CA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1. Saul was a leader in Sydney.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2. Saul followed Jesus.</a:t>
            </a:r>
          </a:p>
          <a:p>
            <a:endParaRPr lang="en-AU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AU" sz="2400" dirty="0">
                <a:latin typeface="Calibri" panose="020F0502020204030204" pitchFamily="34" charset="0"/>
                <a:cs typeface="Calibri" panose="020F0502020204030204" pitchFamily="34" charset="0"/>
              </a:rPr>
              <a:t>3. Saul put Christians in jail. </a:t>
            </a:r>
          </a:p>
          <a:p>
            <a:endParaRPr lang="en-AU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73794-C855-4E82-B664-6C1F2B8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CB339E-724B-488C-9645-4A18E886E009}"/>
              </a:ext>
            </a:extLst>
          </p:cNvPr>
          <p:cNvSpPr txBox="1"/>
          <p:nvPr/>
        </p:nvSpPr>
        <p:spPr>
          <a:xfrm>
            <a:off x="4115906" y="1337781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961FD-C104-4B21-8D66-4C882315A131}"/>
              </a:ext>
            </a:extLst>
          </p:cNvPr>
          <p:cNvSpPr txBox="1"/>
          <p:nvPr/>
        </p:nvSpPr>
        <p:spPr>
          <a:xfrm>
            <a:off x="3176362" y="1910375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1E9CF-0C1D-4BAD-9CD6-2EFA81693877}"/>
              </a:ext>
            </a:extLst>
          </p:cNvPr>
          <p:cNvSpPr txBox="1"/>
          <p:nvPr/>
        </p:nvSpPr>
        <p:spPr>
          <a:xfrm>
            <a:off x="3777417" y="2482969"/>
            <a:ext cx="199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49970AF-D5CF-44EE-A06F-2AF9D3AF212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" r="956"/>
          <a:stretch>
            <a:fillRect/>
          </a:stretch>
        </p:blipFill>
        <p:spPr/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0C8B99A-8F2E-78E5-CADA-01BCF4C7C6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/>
          <a:p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– Saul –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lesson 1 –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Acts 9:1-2</a:t>
            </a:r>
          </a:p>
        </p:txBody>
      </p:sp>
    </p:spTree>
    <p:extLst>
      <p:ext uri="{BB962C8B-B14F-4D97-AF65-F5344CB8AC3E}">
        <p14:creationId xmlns:p14="http://schemas.microsoft.com/office/powerpoint/2010/main" val="318828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1F0F-4258-4287-8FE0-190E03490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The story until now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2</a:t>
            </a:fld>
            <a:endParaRPr lang="en-AU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AF278E1-225A-426F-A16E-CF740FECE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3292" y="154212"/>
            <a:ext cx="7457415" cy="453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2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erson with a beard and a scarf&#10;&#10;Description automatically generated">
            <a:extLst>
              <a:ext uri="{FF2B5EF4-FFF2-40B4-BE49-F238E27FC236}">
                <a16:creationId xmlns:a16="http://schemas.microsoft.com/office/drawing/2014/main" id="{A327A949-B79F-4BCF-88A6-CBF6AC8F3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3" b="6884"/>
          <a:stretch/>
        </p:blipFill>
        <p:spPr>
          <a:xfrm>
            <a:off x="1821543" y="271741"/>
            <a:ext cx="5500914" cy="429928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468CD-D14C-4900-8662-8341866C4B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 - Saul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3F3E8-A187-439A-B47C-5DFC1F018E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468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7430-CF31-4AFB-8CDA-72B4F90C6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Illustrations - Map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BD-DC6B-4824-9B7A-9C27C36F21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4</a:t>
            </a:fld>
            <a:endParaRPr lang="en-AU" dirty="0"/>
          </a:p>
        </p:txBody>
      </p:sp>
      <p:pic>
        <p:nvPicPr>
          <p:cNvPr id="18" name="Picture 17" descr="A map of the mediterranean sea&#10;&#10;Description automatically generated">
            <a:extLst>
              <a:ext uri="{FF2B5EF4-FFF2-40B4-BE49-F238E27FC236}">
                <a16:creationId xmlns:a16="http://schemas.microsoft.com/office/drawing/2014/main" id="{B67B9EBF-790D-4A61-9CC9-4DC65C4D3C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6" t="16225" r="10695" b="20988"/>
          <a:stretch/>
        </p:blipFill>
        <p:spPr>
          <a:xfrm>
            <a:off x="2514724" y="108672"/>
            <a:ext cx="4114552" cy="463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4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leader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1.1 - leader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5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C7E7587-C96A-459B-B567-87D8CA64E3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735" y="952500"/>
            <a:ext cx="426653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0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Jerusalem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Illustration - map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6</a:t>
            </a:fld>
            <a:endParaRPr lang="en-AU" dirty="0"/>
          </a:p>
        </p:txBody>
      </p:sp>
      <p:pic>
        <p:nvPicPr>
          <p:cNvPr id="8" name="Content Placeholder 7" descr="A map of the mediterranean sea&#10;&#10;Description automatically generated">
            <a:extLst>
              <a:ext uri="{FF2B5EF4-FFF2-40B4-BE49-F238E27FC236}">
                <a16:creationId xmlns:a16="http://schemas.microsoft.com/office/drawing/2014/main" id="{CC47415F-414F-4F91-AC49-AE7BA5BCAC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6" t="16225" r="10695" b="20988"/>
          <a:stretch/>
        </p:blipFill>
        <p:spPr>
          <a:xfrm>
            <a:off x="2940758" y="952500"/>
            <a:ext cx="3262484" cy="36766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C7838D-C2AE-4560-A2DD-529FCA0C9BE2}"/>
              </a:ext>
            </a:extLst>
          </p:cNvPr>
          <p:cNvCxnSpPr/>
          <p:nvPr/>
        </p:nvCxnSpPr>
        <p:spPr>
          <a:xfrm flipH="1">
            <a:off x="5094514" y="2373086"/>
            <a:ext cx="1168400" cy="8490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929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Christian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1.2 - Christian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7</a:t>
            </a:fld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1595439-A1D9-4AEF-A8BE-4C73D09FB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3081" y="952500"/>
            <a:ext cx="3417838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74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wrong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1.3 - wrong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8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1226283-0D09-4599-8DA1-2EBE12D8E3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7294" y="952500"/>
            <a:ext cx="3629412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31C1-2F4C-41EE-BA7D-F3CFA8FC3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>
                <a:latin typeface="Calibri" panose="020F0502020204030204" pitchFamily="34" charset="0"/>
                <a:cs typeface="Calibri" panose="020F0502020204030204" pitchFamily="34" charset="0"/>
              </a:rPr>
              <a:t>jail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9DFB-3D58-45DF-A2E5-6BB503C685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Symbol 1.4 - jail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5EF50-FF0B-4775-899D-06C37F5DE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9</a:t>
            </a:fld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F1597BA-E506-4DB0-87B6-CC35C17E91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8953" y="952500"/>
            <a:ext cx="4086094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53153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8" ma:contentTypeDescription="Create a new document." ma:contentTypeScope="" ma:versionID="182bfa0262bd63fa0409dab32ce2e5ec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901f9d2bf2782ffa44eafd33d89b1801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Props1.xml><?xml version="1.0" encoding="utf-8"?>
<ds:datastoreItem xmlns:ds="http://schemas.openxmlformats.org/officeDocument/2006/customXml" ds:itemID="{899477D5-9AB3-4A12-A9D7-2163C5FD0B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AC8223-F531-49AC-83AF-7FF088B15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326F9B-F94D-44B8-AD06-A4229FEB4B13}">
  <ds:schemaRefs>
    <ds:schemaRef ds:uri="6d033d2d-a2ec-4863-a640-25542dbeac72"/>
    <ds:schemaRef ds:uri="http://schemas.microsoft.com/office/infopath/2007/PartnerControls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fbf10d3b-1557-4e46-b9de-1fa037741a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21538</TotalTime>
  <Words>173</Words>
  <Application>Microsoft Office PowerPoint</Application>
  <PresentationFormat>On-screen Show (16:9)</PresentationFormat>
  <Paragraphs>62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Anglicare</vt:lpstr>
      <vt:lpstr>PowerPoint Presentation</vt:lpstr>
      <vt:lpstr>PowerPoint Presentation</vt:lpstr>
      <vt:lpstr>PowerPoint Presentation</vt:lpstr>
      <vt:lpstr>PowerPoint Presentation</vt:lpstr>
      <vt:lpstr>leader</vt:lpstr>
      <vt:lpstr>Jerusalem</vt:lpstr>
      <vt:lpstr>Christian</vt:lpstr>
      <vt:lpstr>wrong</vt:lpstr>
      <vt:lpstr>jail</vt:lpstr>
      <vt:lpstr>dead</vt:lpstr>
      <vt:lpstr>PowerPoint Presentation</vt:lpstr>
      <vt:lpstr>Acts 9:1-2</vt:lpstr>
      <vt:lpstr>Acts 9:1-2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Tucker</dc:creator>
  <cp:lastModifiedBy>Kristy Freney</cp:lastModifiedBy>
  <cp:revision>4</cp:revision>
  <dcterms:created xsi:type="dcterms:W3CDTF">2024-06-03T06:14:29Z</dcterms:created>
  <dcterms:modified xsi:type="dcterms:W3CDTF">2024-07-16T08:42:26Z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