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e3e70e04db2242a5" Type="http://schemas.microsoft.com/office/2006/relationships/ui/extensibility" Target="customUI/customUI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320" r:id="rId5"/>
    <p:sldId id="321" r:id="rId6"/>
    <p:sldId id="318" r:id="rId7"/>
    <p:sldId id="324" r:id="rId8"/>
    <p:sldId id="316" r:id="rId9"/>
    <p:sldId id="319" r:id="rId10"/>
    <p:sldId id="322" r:id="rId11"/>
    <p:sldId id="323" r:id="rId12"/>
    <p:sldId id="311" r:id="rId13"/>
    <p:sldId id="307" r:id="rId14"/>
    <p:sldId id="308" r:id="rId15"/>
    <p:sldId id="309" r:id="rId16"/>
    <p:sldId id="312" r:id="rId17"/>
    <p:sldId id="313" r:id="rId18"/>
    <p:sldId id="317" r:id="rId19"/>
    <p:sldId id="295" r:id="rId2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F01785D6-0315-4F4C-A27B-D7AE7B65134A}">
          <p14:sldIdLst/>
        </p14:section>
        <p14:section name="Presentation" id="{84A8D511-D2CF-4455-B64D-640D95EFA37E}">
          <p14:sldIdLst>
            <p14:sldId id="320"/>
            <p14:sldId id="321"/>
            <p14:sldId id="318"/>
            <p14:sldId id="324"/>
            <p14:sldId id="316"/>
            <p14:sldId id="319"/>
            <p14:sldId id="322"/>
            <p14:sldId id="323"/>
            <p14:sldId id="311"/>
            <p14:sldId id="307"/>
            <p14:sldId id="308"/>
            <p14:sldId id="309"/>
            <p14:sldId id="312"/>
            <p14:sldId id="313"/>
            <p14:sldId id="317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AEAAC6E-59BD-06C1-0D3F-F2FF975FD782}" name="Sue Radkovic" initials="SR" userId="S::sradkovic@anglicare.org.au::afbd1080-9a49-4bc3-bbb6-62415eef92c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928E8F-1613-4B5C-AC5C-179309321CA5}" v="13" dt="2024-07-16T08:51:42.208"/>
    <p1510:client id="{B5687C94-006D-909C-25FE-054F1D818E07}" v="2" dt="2024-07-16T02:47:45.5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8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y Freney" userId="05558a5f-3628-4287-9b9f-4fe6fc128298" providerId="ADAL" clId="{B34DDD73-BE4E-44DE-B00A-FCDC87DBEDF3}"/>
    <pc:docChg chg="undo custSel modSld">
      <pc:chgData name="Kristy Freney" userId="05558a5f-3628-4287-9b9f-4fe6fc128298" providerId="ADAL" clId="{B34DDD73-BE4E-44DE-B00A-FCDC87DBEDF3}" dt="2024-06-20T06:45:08.756" v="10" actId="403"/>
      <pc:docMkLst>
        <pc:docMk/>
      </pc:docMkLst>
      <pc:sldChg chg="modSp mod">
        <pc:chgData name="Kristy Freney" userId="05558a5f-3628-4287-9b9f-4fe6fc128298" providerId="ADAL" clId="{B34DDD73-BE4E-44DE-B00A-FCDC87DBEDF3}" dt="2024-06-20T06:45:04.116" v="6" actId="403"/>
        <pc:sldMkLst>
          <pc:docMk/>
          <pc:sldMk cId="2740582341" sldId="313"/>
        </pc:sldMkLst>
        <pc:spChg chg="mod">
          <ac:chgData name="Kristy Freney" userId="05558a5f-3628-4287-9b9f-4fe6fc128298" providerId="ADAL" clId="{B34DDD73-BE4E-44DE-B00A-FCDC87DBEDF3}" dt="2024-06-20T06:45:04.116" v="6" actId="403"/>
          <ac:spMkLst>
            <pc:docMk/>
            <pc:sldMk cId="2740582341" sldId="313"/>
            <ac:spMk id="5" creationId="{2BE73794-C855-4E82-B664-6C1F2B88A49A}"/>
          </ac:spMkLst>
        </pc:spChg>
      </pc:sldChg>
      <pc:sldChg chg="modSp mod">
        <pc:chgData name="Kristy Freney" userId="05558a5f-3628-4287-9b9f-4fe6fc128298" providerId="ADAL" clId="{B34DDD73-BE4E-44DE-B00A-FCDC87DBEDF3}" dt="2024-06-20T06:45:08.756" v="10" actId="403"/>
        <pc:sldMkLst>
          <pc:docMk/>
          <pc:sldMk cId="3188288417" sldId="317"/>
        </pc:sldMkLst>
        <pc:spChg chg="mod">
          <ac:chgData name="Kristy Freney" userId="05558a5f-3628-4287-9b9f-4fe6fc128298" providerId="ADAL" clId="{B34DDD73-BE4E-44DE-B00A-FCDC87DBEDF3}" dt="2024-06-20T06:45:08.756" v="10" actId="403"/>
          <ac:spMkLst>
            <pc:docMk/>
            <pc:sldMk cId="3188288417" sldId="317"/>
            <ac:spMk id="5" creationId="{2BE73794-C855-4E82-B664-6C1F2B88A49A}"/>
          </ac:spMkLst>
        </pc:spChg>
      </pc:sldChg>
      <pc:sldChg chg="modSp mod">
        <pc:chgData name="Kristy Freney" userId="05558a5f-3628-4287-9b9f-4fe6fc128298" providerId="ADAL" clId="{B34DDD73-BE4E-44DE-B00A-FCDC87DBEDF3}" dt="2024-06-20T06:44:55.675" v="2" actId="14100"/>
        <pc:sldMkLst>
          <pc:docMk/>
          <pc:sldMk cId="4028650" sldId="320"/>
        </pc:sldMkLst>
        <pc:picChg chg="mod">
          <ac:chgData name="Kristy Freney" userId="05558a5f-3628-4287-9b9f-4fe6fc128298" providerId="ADAL" clId="{B34DDD73-BE4E-44DE-B00A-FCDC87DBEDF3}" dt="2024-06-20T06:44:55.675" v="2" actId="14100"/>
          <ac:picMkLst>
            <pc:docMk/>
            <pc:sldMk cId="4028650" sldId="320"/>
            <ac:picMk id="8" creationId="{0DC39659-0B8D-4653-9F39-5775CB304B8F}"/>
          </ac:picMkLst>
        </pc:picChg>
      </pc:sldChg>
    </pc:docChg>
  </pc:docChgLst>
  <pc:docChgLst>
    <pc:chgData name="Emily Tucker" userId="59e57156-8dcf-4062-9805-2aba4a956330" providerId="ADAL" clId="{1E9E1DE4-BB69-4C15-8C77-10DBD850FF36}"/>
    <pc:docChg chg="undo custSel addSld modSld">
      <pc:chgData name="Emily Tucker" userId="59e57156-8dcf-4062-9805-2aba4a956330" providerId="ADAL" clId="{1E9E1DE4-BB69-4C15-8C77-10DBD850FF36}" dt="2024-06-17T04:54:00.202" v="656" actId="20577"/>
      <pc:docMkLst>
        <pc:docMk/>
      </pc:docMkLst>
      <pc:sldChg chg="addSp delSp modSp">
        <pc:chgData name="Emily Tucker" userId="59e57156-8dcf-4062-9805-2aba4a956330" providerId="ADAL" clId="{1E9E1DE4-BB69-4C15-8C77-10DBD850FF36}" dt="2024-06-17T04:38:41.819" v="395" actId="478"/>
        <pc:sldMkLst>
          <pc:docMk/>
          <pc:sldMk cId="3483816882" sldId="307"/>
        </pc:sldMkLst>
        <pc:spChg chg="mod">
          <ac:chgData name="Emily Tucker" userId="59e57156-8dcf-4062-9805-2aba4a956330" providerId="ADAL" clId="{1E9E1DE4-BB69-4C15-8C77-10DBD850FF36}" dt="2024-06-17T04:36:38.856" v="323" actId="20577"/>
          <ac:spMkLst>
            <pc:docMk/>
            <pc:sldMk cId="3483816882" sldId="307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7T04:36:52.284" v="343" actId="20577"/>
          <ac:spMkLst>
            <pc:docMk/>
            <pc:sldMk cId="3483816882" sldId="307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7T04:38:40.195" v="394"/>
          <ac:spMkLst>
            <pc:docMk/>
            <pc:sldMk cId="3483816882" sldId="307"/>
            <ac:spMk id="25" creationId="{45592D6F-5342-4758-BCF7-03F42D64E077}"/>
          </ac:spMkLst>
        </pc:spChg>
        <pc:picChg chg="del">
          <ac:chgData name="Emily Tucker" userId="59e57156-8dcf-4062-9805-2aba4a956330" providerId="ADAL" clId="{1E9E1DE4-BB69-4C15-8C77-10DBD850FF36}" dt="2024-06-17T04:36:40.651" v="324" actId="478"/>
          <ac:picMkLst>
            <pc:docMk/>
            <pc:sldMk cId="3483816882" sldId="307"/>
            <ac:picMk id="21" creationId="{0A5CD080-B862-41D2-A171-E95551069226}"/>
          </ac:picMkLst>
        </pc:picChg>
        <pc:picChg chg="add mod">
          <ac:chgData name="Emily Tucker" userId="59e57156-8dcf-4062-9805-2aba4a956330" providerId="ADAL" clId="{1E9E1DE4-BB69-4C15-8C77-10DBD850FF36}" dt="2024-06-17T04:38:40.195" v="394"/>
          <ac:picMkLst>
            <pc:docMk/>
            <pc:sldMk cId="3483816882" sldId="307"/>
            <ac:picMk id="26" creationId="{41EE5F27-7205-4015-AF66-2E41AC41B167}"/>
          </ac:picMkLst>
        </pc:picChg>
        <pc:cxnChg chg="del">
          <ac:chgData name="Emily Tucker" userId="59e57156-8dcf-4062-9805-2aba4a956330" providerId="ADAL" clId="{1E9E1DE4-BB69-4C15-8C77-10DBD850FF36}" dt="2024-06-17T04:38:41.819" v="395" actId="478"/>
          <ac:cxnSpMkLst>
            <pc:docMk/>
            <pc:sldMk cId="3483816882" sldId="307"/>
            <ac:cxnSpMk id="23" creationId="{59821E30-1AFC-4C83-ACD8-0F9760CF1BD4}"/>
          </ac:cxnSpMkLst>
        </pc:cxnChg>
      </pc:sldChg>
      <pc:sldChg chg="addSp delSp modSp">
        <pc:chgData name="Emily Tucker" userId="59e57156-8dcf-4062-9805-2aba4a956330" providerId="ADAL" clId="{1E9E1DE4-BB69-4C15-8C77-10DBD850FF36}" dt="2024-06-17T04:47:34.248" v="442" actId="207"/>
        <pc:sldMkLst>
          <pc:docMk/>
          <pc:sldMk cId="3938902254" sldId="308"/>
        </pc:sldMkLst>
        <pc:spChg chg="mod">
          <ac:chgData name="Emily Tucker" userId="59e57156-8dcf-4062-9805-2aba4a956330" providerId="ADAL" clId="{1E9E1DE4-BB69-4C15-8C77-10DBD850FF36}" dt="2024-06-17T04:37:24.701" v="366" actId="20577"/>
          <ac:spMkLst>
            <pc:docMk/>
            <pc:sldMk cId="3938902254" sldId="308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7T04:37:34.555" v="377" actId="20577"/>
          <ac:spMkLst>
            <pc:docMk/>
            <pc:sldMk cId="3938902254" sldId="308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7T04:38:59.133" v="396"/>
          <ac:spMkLst>
            <pc:docMk/>
            <pc:sldMk cId="3938902254" sldId="308"/>
            <ac:spMk id="16" creationId="{A574CB42-F472-493B-83EC-1D9231E0ECF7}"/>
          </ac:spMkLst>
        </pc:spChg>
        <pc:spChg chg="add mod">
          <ac:chgData name="Emily Tucker" userId="59e57156-8dcf-4062-9805-2aba4a956330" providerId="ADAL" clId="{1E9E1DE4-BB69-4C15-8C77-10DBD850FF36}" dt="2024-06-17T04:47:34.248" v="442" actId="207"/>
          <ac:spMkLst>
            <pc:docMk/>
            <pc:sldMk cId="3938902254" sldId="308"/>
            <ac:spMk id="20" creationId="{CE915212-98FD-4614-9B3E-50F8F04D69DA}"/>
          </ac:spMkLst>
        </pc:spChg>
        <pc:picChg chg="del">
          <ac:chgData name="Emily Tucker" userId="59e57156-8dcf-4062-9805-2aba4a956330" providerId="ADAL" clId="{1E9E1DE4-BB69-4C15-8C77-10DBD850FF36}" dt="2024-06-17T04:37:26.456" v="367" actId="478"/>
          <ac:picMkLst>
            <pc:docMk/>
            <pc:sldMk cId="3938902254" sldId="308"/>
            <ac:picMk id="14" creationId="{88740237-1BCA-474B-98BF-311021736100}"/>
          </ac:picMkLst>
        </pc:picChg>
        <pc:picChg chg="add mod">
          <ac:chgData name="Emily Tucker" userId="59e57156-8dcf-4062-9805-2aba4a956330" providerId="ADAL" clId="{1E9E1DE4-BB69-4C15-8C77-10DBD850FF36}" dt="2024-06-17T04:38:59.133" v="396"/>
          <ac:picMkLst>
            <pc:docMk/>
            <pc:sldMk cId="3938902254" sldId="308"/>
            <ac:picMk id="17" creationId="{5CA0FA09-E8F2-462B-A7C6-29134A161B06}"/>
          </ac:picMkLst>
        </pc:picChg>
        <pc:cxnChg chg="add del mod">
          <ac:chgData name="Emily Tucker" userId="59e57156-8dcf-4062-9805-2aba4a956330" providerId="ADAL" clId="{1E9E1DE4-BB69-4C15-8C77-10DBD850FF36}" dt="2024-06-17T04:47:26.635" v="440" actId="11529"/>
          <ac:cxnSpMkLst>
            <pc:docMk/>
            <pc:sldMk cId="3938902254" sldId="308"/>
            <ac:cxnSpMk id="19" creationId="{47BCCE40-7801-4C30-ADA4-5E9714D57B28}"/>
          </ac:cxnSpMkLst>
        </pc:cxnChg>
      </pc:sldChg>
      <pc:sldChg chg="addSp delSp modSp">
        <pc:chgData name="Emily Tucker" userId="59e57156-8dcf-4062-9805-2aba4a956330" providerId="ADAL" clId="{1E9E1DE4-BB69-4C15-8C77-10DBD850FF36}" dt="2024-06-17T04:39:13.265" v="397"/>
        <pc:sldMkLst>
          <pc:docMk/>
          <pc:sldMk cId="3552461304" sldId="309"/>
        </pc:sldMkLst>
        <pc:spChg chg="mod">
          <ac:chgData name="Emily Tucker" userId="59e57156-8dcf-4062-9805-2aba4a956330" providerId="ADAL" clId="{1E9E1DE4-BB69-4C15-8C77-10DBD850FF36}" dt="2024-06-17T04:37:49.706" v="381" actId="20577"/>
          <ac:spMkLst>
            <pc:docMk/>
            <pc:sldMk cId="3552461304" sldId="309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7T04:38:04.988" v="392" actId="20577"/>
          <ac:spMkLst>
            <pc:docMk/>
            <pc:sldMk cId="3552461304" sldId="309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7T04:39:13.265" v="397"/>
          <ac:spMkLst>
            <pc:docMk/>
            <pc:sldMk cId="3552461304" sldId="309"/>
            <ac:spMk id="21" creationId="{CFD547AD-71C2-4ACC-A519-ED0B5AB5DEAD}"/>
          </ac:spMkLst>
        </pc:spChg>
        <pc:picChg chg="del">
          <ac:chgData name="Emily Tucker" userId="59e57156-8dcf-4062-9805-2aba4a956330" providerId="ADAL" clId="{1E9E1DE4-BB69-4C15-8C77-10DBD850FF36}" dt="2024-06-17T04:37:54.268" v="382" actId="478"/>
          <ac:picMkLst>
            <pc:docMk/>
            <pc:sldMk cId="3552461304" sldId="309"/>
            <ac:picMk id="18" creationId="{4241907B-2C34-45CE-92FB-6CD458CD87C3}"/>
          </ac:picMkLst>
        </pc:picChg>
        <pc:picChg chg="add mod">
          <ac:chgData name="Emily Tucker" userId="59e57156-8dcf-4062-9805-2aba4a956330" providerId="ADAL" clId="{1E9E1DE4-BB69-4C15-8C77-10DBD850FF36}" dt="2024-06-17T04:39:13.265" v="397"/>
          <ac:picMkLst>
            <pc:docMk/>
            <pc:sldMk cId="3552461304" sldId="309"/>
            <ac:picMk id="22" creationId="{1A3E356F-F437-4890-A086-E3DA395C28C5}"/>
          </ac:picMkLst>
        </pc:picChg>
      </pc:sldChg>
      <pc:sldChg chg="addSp delSp modSp">
        <pc:chgData name="Emily Tucker" userId="59e57156-8dcf-4062-9805-2aba4a956330" providerId="ADAL" clId="{1E9E1DE4-BB69-4C15-8C77-10DBD850FF36}" dt="2024-06-17T04:38:29.408" v="393"/>
        <pc:sldMkLst>
          <pc:docMk/>
          <pc:sldMk cId="3640641896" sldId="311"/>
        </pc:sldMkLst>
        <pc:spChg chg="mod">
          <ac:chgData name="Emily Tucker" userId="59e57156-8dcf-4062-9805-2aba4a956330" providerId="ADAL" clId="{1E9E1DE4-BB69-4C15-8C77-10DBD850FF36}" dt="2024-06-17T04:36:26.831" v="319" actId="20577"/>
          <ac:spMkLst>
            <pc:docMk/>
            <pc:sldMk cId="3640641896" sldId="311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7T04:37:03.613" v="362" actId="20577"/>
          <ac:spMkLst>
            <pc:docMk/>
            <pc:sldMk cId="3640641896" sldId="311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7T04:38:29.408" v="393"/>
          <ac:spMkLst>
            <pc:docMk/>
            <pc:sldMk cId="3640641896" sldId="311"/>
            <ac:spMk id="17" creationId="{5D93EF09-206C-43FC-941F-CAE47EF29150}"/>
          </ac:spMkLst>
        </pc:spChg>
        <pc:picChg chg="del">
          <ac:chgData name="Emily Tucker" userId="59e57156-8dcf-4062-9805-2aba4a956330" providerId="ADAL" clId="{1E9E1DE4-BB69-4C15-8C77-10DBD850FF36}" dt="2024-06-17T04:36:18.410" v="313" actId="478"/>
          <ac:picMkLst>
            <pc:docMk/>
            <pc:sldMk cId="3640641896" sldId="311"/>
            <ac:picMk id="15" creationId="{0FBA28EB-30E7-4DDA-AAB1-31507DF1E6BD}"/>
          </ac:picMkLst>
        </pc:picChg>
        <pc:picChg chg="add mod">
          <ac:chgData name="Emily Tucker" userId="59e57156-8dcf-4062-9805-2aba4a956330" providerId="ADAL" clId="{1E9E1DE4-BB69-4C15-8C77-10DBD850FF36}" dt="2024-06-17T04:38:29.408" v="393"/>
          <ac:picMkLst>
            <pc:docMk/>
            <pc:sldMk cId="3640641896" sldId="311"/>
            <ac:picMk id="18" creationId="{42BD7775-8DC1-4BE3-A449-E87A0B34CF58}"/>
          </ac:picMkLst>
        </pc:picChg>
      </pc:sldChg>
      <pc:sldChg chg="addSp delSp modSp delAnim modAnim">
        <pc:chgData name="Emily Tucker" userId="59e57156-8dcf-4062-9805-2aba4a956330" providerId="ADAL" clId="{1E9E1DE4-BB69-4C15-8C77-10DBD850FF36}" dt="2024-06-17T04:48:52.523" v="452"/>
        <pc:sldMkLst>
          <pc:docMk/>
          <pc:sldMk cId="935551497" sldId="312"/>
        </pc:sldMkLst>
        <pc:spChg chg="add mod">
          <ac:chgData name="Emily Tucker" userId="59e57156-8dcf-4062-9805-2aba4a956330" providerId="ADAL" clId="{1E9E1DE4-BB69-4C15-8C77-10DBD850FF36}" dt="2024-06-17T04:47:18.980" v="438" actId="207"/>
          <ac:spMkLst>
            <pc:docMk/>
            <pc:sldMk cId="935551497" sldId="312"/>
            <ac:spMk id="62" creationId="{801170AF-630B-455C-BA24-8F36C7D27E58}"/>
          </ac:spMkLst>
        </pc:spChg>
        <pc:graphicFrameChg chg="modGraphic">
          <ac:chgData name="Emily Tucker" userId="59e57156-8dcf-4062-9805-2aba4a956330" providerId="ADAL" clId="{1E9E1DE4-BB69-4C15-8C77-10DBD850FF36}" dt="2024-06-17T04:40:34.896" v="419" actId="20577"/>
          <ac:graphicFrameMkLst>
            <pc:docMk/>
            <pc:sldMk cId="935551497" sldId="312"/>
            <ac:graphicFrameMk id="6" creationId="{5082ECE0-A709-4ADF-BF0A-B8D97A6126BA}"/>
          </ac:graphicFrameMkLst>
        </pc:graphicFrameChg>
        <pc:picChg chg="del">
          <ac:chgData name="Emily Tucker" userId="59e57156-8dcf-4062-9805-2aba4a956330" providerId="ADAL" clId="{1E9E1DE4-BB69-4C15-8C77-10DBD850FF36}" dt="2024-06-17T04:41:11.537" v="423" actId="478"/>
          <ac:picMkLst>
            <pc:docMk/>
            <pc:sldMk cId="935551497" sldId="312"/>
            <ac:picMk id="46" creationId="{9A3C5B58-4F9A-446F-8C03-F627F41AFD88}"/>
          </ac:picMkLst>
        </pc:picChg>
        <pc:picChg chg="del">
          <ac:chgData name="Emily Tucker" userId="59e57156-8dcf-4062-9805-2aba4a956330" providerId="ADAL" clId="{1E9E1DE4-BB69-4C15-8C77-10DBD850FF36}" dt="2024-06-17T04:41:10.873" v="422" actId="478"/>
          <ac:picMkLst>
            <pc:docMk/>
            <pc:sldMk cId="935551497" sldId="312"/>
            <ac:picMk id="47" creationId="{A608945F-CCD7-4416-9D92-6D856C5B56E3}"/>
          </ac:picMkLst>
        </pc:picChg>
        <pc:picChg chg="del">
          <ac:chgData name="Emily Tucker" userId="59e57156-8dcf-4062-9805-2aba4a956330" providerId="ADAL" clId="{1E9E1DE4-BB69-4C15-8C77-10DBD850FF36}" dt="2024-06-17T04:41:10.121" v="421" actId="478"/>
          <ac:picMkLst>
            <pc:docMk/>
            <pc:sldMk cId="935551497" sldId="312"/>
            <ac:picMk id="48" creationId="{1B8435A0-C263-45F9-A8FF-16E558563F95}"/>
          </ac:picMkLst>
        </pc:picChg>
        <pc:picChg chg="del">
          <ac:chgData name="Emily Tucker" userId="59e57156-8dcf-4062-9805-2aba4a956330" providerId="ADAL" clId="{1E9E1DE4-BB69-4C15-8C77-10DBD850FF36}" dt="2024-06-17T04:41:09.376" v="420" actId="478"/>
          <ac:picMkLst>
            <pc:docMk/>
            <pc:sldMk cId="935551497" sldId="312"/>
            <ac:picMk id="49" creationId="{5A992A1C-E781-4DDF-AE3C-296F4932B4F7}"/>
          </ac:picMkLst>
        </pc:picChg>
        <pc:picChg chg="add mod">
          <ac:chgData name="Emily Tucker" userId="59e57156-8dcf-4062-9805-2aba4a956330" providerId="ADAL" clId="{1E9E1DE4-BB69-4C15-8C77-10DBD850FF36}" dt="2024-06-17T04:46:59.489" v="436" actId="1076"/>
          <ac:picMkLst>
            <pc:docMk/>
            <pc:sldMk cId="935551497" sldId="312"/>
            <ac:picMk id="58" creationId="{CAE7D280-E35F-4786-B444-28DB0813328D}"/>
          </ac:picMkLst>
        </pc:picChg>
        <pc:picChg chg="add mod">
          <ac:chgData name="Emily Tucker" userId="59e57156-8dcf-4062-9805-2aba4a956330" providerId="ADAL" clId="{1E9E1DE4-BB69-4C15-8C77-10DBD850FF36}" dt="2024-06-17T04:46:48.696" v="434" actId="1076"/>
          <ac:picMkLst>
            <pc:docMk/>
            <pc:sldMk cId="935551497" sldId="312"/>
            <ac:picMk id="59" creationId="{3DF82310-48FC-4199-BFDB-6EF66377B794}"/>
          </ac:picMkLst>
        </pc:picChg>
        <pc:picChg chg="add mod">
          <ac:chgData name="Emily Tucker" userId="59e57156-8dcf-4062-9805-2aba4a956330" providerId="ADAL" clId="{1E9E1DE4-BB69-4C15-8C77-10DBD850FF36}" dt="2024-06-17T04:46:54.272" v="435" actId="1076"/>
          <ac:picMkLst>
            <pc:docMk/>
            <pc:sldMk cId="935551497" sldId="312"/>
            <ac:picMk id="60" creationId="{CDE2F7E8-C8BB-46DD-A9DE-9AF34F2DDCBC}"/>
          </ac:picMkLst>
        </pc:picChg>
        <pc:picChg chg="add mod">
          <ac:chgData name="Emily Tucker" userId="59e57156-8dcf-4062-9805-2aba4a956330" providerId="ADAL" clId="{1E9E1DE4-BB69-4C15-8C77-10DBD850FF36}" dt="2024-06-17T04:46:38.680" v="433" actId="1076"/>
          <ac:picMkLst>
            <pc:docMk/>
            <pc:sldMk cId="935551497" sldId="312"/>
            <ac:picMk id="61" creationId="{0F4F1053-8A3A-48A3-B732-97A87ABA7FBD}"/>
          </ac:picMkLst>
        </pc:picChg>
        <pc:cxnChg chg="del">
          <ac:chgData name="Emily Tucker" userId="59e57156-8dcf-4062-9805-2aba4a956330" providerId="ADAL" clId="{1E9E1DE4-BB69-4C15-8C77-10DBD850FF36}" dt="2024-06-17T04:40:13.123" v="398" actId="478"/>
          <ac:cxnSpMkLst>
            <pc:docMk/>
            <pc:sldMk cId="935551497" sldId="312"/>
            <ac:cxnSpMk id="51" creationId="{EFD8A41F-4FAF-495B-A4B2-167697601790}"/>
          </ac:cxnSpMkLst>
        </pc:cxnChg>
        <pc:cxnChg chg="del">
          <ac:chgData name="Emily Tucker" userId="59e57156-8dcf-4062-9805-2aba4a956330" providerId="ADAL" clId="{1E9E1DE4-BB69-4C15-8C77-10DBD850FF36}" dt="2024-06-17T04:40:15.195" v="400" actId="478"/>
          <ac:cxnSpMkLst>
            <pc:docMk/>
            <pc:sldMk cId="935551497" sldId="312"/>
            <ac:cxnSpMk id="53" creationId="{4951DA6F-28D6-4DB7-BF42-49939B3EEFE2}"/>
          </ac:cxnSpMkLst>
        </pc:cxnChg>
        <pc:cxnChg chg="del">
          <ac:chgData name="Emily Tucker" userId="59e57156-8dcf-4062-9805-2aba4a956330" providerId="ADAL" clId="{1E9E1DE4-BB69-4C15-8C77-10DBD850FF36}" dt="2024-06-17T04:40:16.578" v="401" actId="478"/>
          <ac:cxnSpMkLst>
            <pc:docMk/>
            <pc:sldMk cId="935551497" sldId="312"/>
            <ac:cxnSpMk id="55" creationId="{B2C4D03A-7391-43C8-A216-FC251A88CBCE}"/>
          </ac:cxnSpMkLst>
        </pc:cxnChg>
        <pc:cxnChg chg="del">
          <ac:chgData name="Emily Tucker" userId="59e57156-8dcf-4062-9805-2aba4a956330" providerId="ADAL" clId="{1E9E1DE4-BB69-4C15-8C77-10DBD850FF36}" dt="2024-06-17T04:40:14.331" v="399" actId="478"/>
          <ac:cxnSpMkLst>
            <pc:docMk/>
            <pc:sldMk cId="935551497" sldId="312"/>
            <ac:cxnSpMk id="57" creationId="{AC1B612A-75EE-417F-9F79-5432CB037804}"/>
          </ac:cxnSpMkLst>
        </pc:cxnChg>
        <pc:cxnChg chg="add mod">
          <ac:chgData name="Emily Tucker" userId="59e57156-8dcf-4062-9805-2aba4a956330" providerId="ADAL" clId="{1E9E1DE4-BB69-4C15-8C77-10DBD850FF36}" dt="2024-06-17T04:48:33.041" v="448" actId="1582"/>
          <ac:cxnSpMkLst>
            <pc:docMk/>
            <pc:sldMk cId="935551497" sldId="312"/>
            <ac:cxnSpMk id="64" creationId="{957DBEDA-1E90-48E8-BB27-76D677A7274D}"/>
          </ac:cxnSpMkLst>
        </pc:cxnChg>
        <pc:cxnChg chg="add mod">
          <ac:chgData name="Emily Tucker" userId="59e57156-8dcf-4062-9805-2aba4a956330" providerId="ADAL" clId="{1E9E1DE4-BB69-4C15-8C77-10DBD850FF36}" dt="2024-06-17T04:48:33.041" v="448" actId="1582"/>
          <ac:cxnSpMkLst>
            <pc:docMk/>
            <pc:sldMk cId="935551497" sldId="312"/>
            <ac:cxnSpMk id="66" creationId="{1DBFBB91-7E51-40B6-9E69-7C335D88CCC2}"/>
          </ac:cxnSpMkLst>
        </pc:cxnChg>
        <pc:cxnChg chg="add mod">
          <ac:chgData name="Emily Tucker" userId="59e57156-8dcf-4062-9805-2aba4a956330" providerId="ADAL" clId="{1E9E1DE4-BB69-4C15-8C77-10DBD850FF36}" dt="2024-06-17T04:48:33.041" v="448" actId="1582"/>
          <ac:cxnSpMkLst>
            <pc:docMk/>
            <pc:sldMk cId="935551497" sldId="312"/>
            <ac:cxnSpMk id="69" creationId="{BE30AB9F-8D77-4026-9953-4D2ECC1C8445}"/>
          </ac:cxnSpMkLst>
        </pc:cxnChg>
        <pc:cxnChg chg="add mod">
          <ac:chgData name="Emily Tucker" userId="59e57156-8dcf-4062-9805-2aba4a956330" providerId="ADAL" clId="{1E9E1DE4-BB69-4C15-8C77-10DBD850FF36}" dt="2024-06-17T04:48:33.041" v="448" actId="1582"/>
          <ac:cxnSpMkLst>
            <pc:docMk/>
            <pc:sldMk cId="935551497" sldId="312"/>
            <ac:cxnSpMk id="71" creationId="{A51B829C-8824-4BCD-84F9-5B5BA883CA0B}"/>
          </ac:cxnSpMkLst>
        </pc:cxnChg>
      </pc:sldChg>
      <pc:sldChg chg="addSp delSp modSp modAnim">
        <pc:chgData name="Emily Tucker" userId="59e57156-8dcf-4062-9805-2aba4a956330" providerId="ADAL" clId="{1E9E1DE4-BB69-4C15-8C77-10DBD850FF36}" dt="2024-06-17T04:51:55.015" v="487" actId="27614"/>
        <pc:sldMkLst>
          <pc:docMk/>
          <pc:sldMk cId="2740582341" sldId="313"/>
        </pc:sldMkLst>
        <pc:spChg chg="mod">
          <ac:chgData name="Emily Tucker" userId="59e57156-8dcf-4062-9805-2aba4a956330" providerId="ADAL" clId="{1E9E1DE4-BB69-4C15-8C77-10DBD850FF36}" dt="2024-06-17T04:51:34.005" v="484" actId="255"/>
          <ac:spMkLst>
            <pc:docMk/>
            <pc:sldMk cId="2740582341" sldId="313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7T04:49:45.789" v="457" actId="20577"/>
          <ac:spMkLst>
            <pc:docMk/>
            <pc:sldMk cId="2740582341" sldId="313"/>
            <ac:spMk id="5" creationId="{2BE73794-C855-4E82-B664-6C1F2B88A49A}"/>
          </ac:spMkLst>
        </pc:spChg>
        <pc:spChg chg="add del mod">
          <ac:chgData name="Emily Tucker" userId="59e57156-8dcf-4062-9805-2aba4a956330" providerId="ADAL" clId="{1E9E1DE4-BB69-4C15-8C77-10DBD850FF36}" dt="2024-06-17T04:51:52.174" v="486"/>
          <ac:spMkLst>
            <pc:docMk/>
            <pc:sldMk cId="2740582341" sldId="313"/>
            <ac:spMk id="21" creationId="{EC677BE0-17A2-44C5-B4F6-132D92D5CA4C}"/>
          </ac:spMkLst>
        </pc:spChg>
        <pc:picChg chg="del">
          <ac:chgData name="Emily Tucker" userId="59e57156-8dcf-4062-9805-2aba4a956330" providerId="ADAL" clId="{1E9E1DE4-BB69-4C15-8C77-10DBD850FF36}" dt="2024-06-17T04:51:37.411" v="485" actId="478"/>
          <ac:picMkLst>
            <pc:docMk/>
            <pc:sldMk cId="2740582341" sldId="313"/>
            <ac:picMk id="19" creationId="{B431B2FA-7E10-4E4C-B947-97866A7ADB15}"/>
          </ac:picMkLst>
        </pc:picChg>
        <pc:picChg chg="add mod">
          <ac:chgData name="Emily Tucker" userId="59e57156-8dcf-4062-9805-2aba4a956330" providerId="ADAL" clId="{1E9E1DE4-BB69-4C15-8C77-10DBD850FF36}" dt="2024-06-17T04:51:55.015" v="487" actId="27614"/>
          <ac:picMkLst>
            <pc:docMk/>
            <pc:sldMk cId="2740582341" sldId="313"/>
            <ac:picMk id="23" creationId="{64487C35-91BD-4BB0-8D0D-2C5A81F5A075}"/>
          </ac:picMkLst>
        </pc:picChg>
      </pc:sldChg>
      <pc:sldChg chg="addSp delSp modSp">
        <pc:chgData name="Emily Tucker" userId="59e57156-8dcf-4062-9805-2aba4a956330" providerId="ADAL" clId="{1E9E1DE4-BB69-4C15-8C77-10DBD850FF36}" dt="2024-06-17T04:54:00.202" v="656" actId="20577"/>
        <pc:sldMkLst>
          <pc:docMk/>
          <pc:sldMk cId="3188288417" sldId="317"/>
        </pc:sldMkLst>
        <pc:spChg chg="mod">
          <ac:chgData name="Emily Tucker" userId="59e57156-8dcf-4062-9805-2aba4a956330" providerId="ADAL" clId="{1E9E1DE4-BB69-4C15-8C77-10DBD850FF36}" dt="2024-06-17T04:53:31.184" v="563" actId="20577"/>
          <ac:spMkLst>
            <pc:docMk/>
            <pc:sldMk cId="3188288417" sldId="317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7T04:52:41.302" v="500" actId="20577"/>
          <ac:spMkLst>
            <pc:docMk/>
            <pc:sldMk cId="3188288417" sldId="317"/>
            <ac:spMk id="5" creationId="{2BE73794-C855-4E82-B664-6C1F2B88A49A}"/>
          </ac:spMkLst>
        </pc:spChg>
        <pc:spChg chg="mod">
          <ac:chgData name="Emily Tucker" userId="59e57156-8dcf-4062-9805-2aba4a956330" providerId="ADAL" clId="{1E9E1DE4-BB69-4C15-8C77-10DBD850FF36}" dt="2024-06-17T04:53:41.292" v="588" actId="1036"/>
          <ac:spMkLst>
            <pc:docMk/>
            <pc:sldMk cId="3188288417" sldId="317"/>
            <ac:spMk id="6" creationId="{10CB339E-724B-488C-9645-4A18E886E009}"/>
          </ac:spMkLst>
        </pc:spChg>
        <pc:spChg chg="mod">
          <ac:chgData name="Emily Tucker" userId="59e57156-8dcf-4062-9805-2aba4a956330" providerId="ADAL" clId="{1E9E1DE4-BB69-4C15-8C77-10DBD850FF36}" dt="2024-06-17T04:53:48.951" v="620" actId="1037"/>
          <ac:spMkLst>
            <pc:docMk/>
            <pc:sldMk cId="3188288417" sldId="317"/>
            <ac:spMk id="7" creationId="{CEE961FD-C104-4B21-8D66-4C882315A131}"/>
          </ac:spMkLst>
        </pc:spChg>
        <pc:spChg chg="mod">
          <ac:chgData name="Emily Tucker" userId="59e57156-8dcf-4062-9805-2aba4a956330" providerId="ADAL" clId="{1E9E1DE4-BB69-4C15-8C77-10DBD850FF36}" dt="2024-06-17T04:54:00.202" v="656" actId="20577"/>
          <ac:spMkLst>
            <pc:docMk/>
            <pc:sldMk cId="3188288417" sldId="317"/>
            <ac:spMk id="8" creationId="{A5F1E9CF-0C1D-4BAD-9CD6-2EFA81693877}"/>
          </ac:spMkLst>
        </pc:spChg>
        <pc:spChg chg="add del mod">
          <ac:chgData name="Emily Tucker" userId="59e57156-8dcf-4062-9805-2aba4a956330" providerId="ADAL" clId="{1E9E1DE4-BB69-4C15-8C77-10DBD850FF36}" dt="2024-06-17T04:52:20.414" v="489"/>
          <ac:spMkLst>
            <pc:docMk/>
            <pc:sldMk cId="3188288417" sldId="317"/>
            <ac:spMk id="15" creationId="{2F1855E5-3234-4605-A57A-4FF2620E06D2}"/>
          </ac:spMkLst>
        </pc:spChg>
        <pc:picChg chg="del">
          <ac:chgData name="Emily Tucker" userId="59e57156-8dcf-4062-9805-2aba4a956330" providerId="ADAL" clId="{1E9E1DE4-BB69-4C15-8C77-10DBD850FF36}" dt="2024-06-17T04:52:15.871" v="488" actId="478"/>
          <ac:picMkLst>
            <pc:docMk/>
            <pc:sldMk cId="3188288417" sldId="317"/>
            <ac:picMk id="13" creationId="{9F5ADCF9-4F4B-4655-AE96-ED8C0DFBEAC0}"/>
          </ac:picMkLst>
        </pc:picChg>
        <pc:picChg chg="add mod">
          <ac:chgData name="Emily Tucker" userId="59e57156-8dcf-4062-9805-2aba4a956330" providerId="ADAL" clId="{1E9E1DE4-BB69-4C15-8C77-10DBD850FF36}" dt="2024-06-17T04:52:21.425" v="491" actId="962"/>
          <ac:picMkLst>
            <pc:docMk/>
            <pc:sldMk cId="3188288417" sldId="317"/>
            <ac:picMk id="17" creationId="{22EA3882-C2E8-4B63-BCEA-19CFE72E1763}"/>
          </ac:picMkLst>
        </pc:picChg>
      </pc:sldChg>
      <pc:sldChg chg="addSp delSp modSp modNotesTx">
        <pc:chgData name="Emily Tucker" userId="59e57156-8dcf-4062-9805-2aba4a956330" providerId="ADAL" clId="{1E9E1DE4-BB69-4C15-8C77-10DBD850FF36}" dt="2024-06-12T04:29:54.943" v="311" actId="1076"/>
        <pc:sldMkLst>
          <pc:docMk/>
          <pc:sldMk cId="1306362219" sldId="318"/>
        </pc:sldMkLst>
        <pc:spChg chg="add del mod">
          <ac:chgData name="Emily Tucker" userId="59e57156-8dcf-4062-9805-2aba4a956330" providerId="ADAL" clId="{1E9E1DE4-BB69-4C15-8C77-10DBD850FF36}" dt="2024-06-11T04:38:37.150" v="95" actId="478"/>
          <ac:spMkLst>
            <pc:docMk/>
            <pc:sldMk cId="1306362219" sldId="318"/>
            <ac:spMk id="28" creationId="{80B83D4E-8F3B-4E1B-B9B9-CC95863CBF78}"/>
          </ac:spMkLst>
        </pc:spChg>
        <pc:spChg chg="add mod">
          <ac:chgData name="Emily Tucker" userId="59e57156-8dcf-4062-9805-2aba4a956330" providerId="ADAL" clId="{1E9E1DE4-BB69-4C15-8C77-10DBD850FF36}" dt="2024-06-11T04:39:15.839" v="132" actId="207"/>
          <ac:spMkLst>
            <pc:docMk/>
            <pc:sldMk cId="1306362219" sldId="318"/>
            <ac:spMk id="30" creationId="{2720E30E-DB45-48ED-AD14-70DDFB16E569}"/>
          </ac:spMkLst>
        </pc:spChg>
        <pc:spChg chg="add mod">
          <ac:chgData name="Emily Tucker" userId="59e57156-8dcf-4062-9805-2aba4a956330" providerId="ADAL" clId="{1E9E1DE4-BB69-4C15-8C77-10DBD850FF36}" dt="2024-06-11T04:39:19.045" v="134" actId="207"/>
          <ac:spMkLst>
            <pc:docMk/>
            <pc:sldMk cId="1306362219" sldId="318"/>
            <ac:spMk id="31" creationId="{98DB1870-F80B-4FD4-9A2C-5188C6D8EEDE}"/>
          </ac:spMkLst>
        </pc:spChg>
        <pc:picChg chg="mod">
          <ac:chgData name="Emily Tucker" userId="59e57156-8dcf-4062-9805-2aba4a956330" providerId="ADAL" clId="{1E9E1DE4-BB69-4C15-8C77-10DBD850FF36}" dt="2024-06-11T04:38:53.958" v="115" actId="1037"/>
          <ac:picMkLst>
            <pc:docMk/>
            <pc:sldMk cId="1306362219" sldId="318"/>
            <ac:picMk id="11" creationId="{FC42BE24-7F57-413E-9E62-D4A511F509EB}"/>
          </ac:picMkLst>
        </pc:picChg>
        <pc:picChg chg="del">
          <ac:chgData name="Emily Tucker" userId="59e57156-8dcf-4062-9805-2aba4a956330" providerId="ADAL" clId="{1E9E1DE4-BB69-4C15-8C77-10DBD850FF36}" dt="2024-06-11T04:37:00.545" v="51" actId="478"/>
          <ac:picMkLst>
            <pc:docMk/>
            <pc:sldMk cId="1306362219" sldId="318"/>
            <ac:picMk id="12" creationId="{800487E2-DAC5-4DDA-84FB-EF10D2258E55}"/>
          </ac:picMkLst>
        </pc:picChg>
        <pc:picChg chg="del">
          <ac:chgData name="Emily Tucker" userId="59e57156-8dcf-4062-9805-2aba4a956330" providerId="ADAL" clId="{1E9E1DE4-BB69-4C15-8C77-10DBD850FF36}" dt="2024-06-11T04:37:00.079" v="50" actId="478"/>
          <ac:picMkLst>
            <pc:docMk/>
            <pc:sldMk cId="1306362219" sldId="318"/>
            <ac:picMk id="16" creationId="{E4A0EDC0-16E2-4EE5-B45F-82C45F9E724B}"/>
          </ac:picMkLst>
        </pc:picChg>
        <pc:picChg chg="mod">
          <ac:chgData name="Emily Tucker" userId="59e57156-8dcf-4062-9805-2aba4a956330" providerId="ADAL" clId="{1E9E1DE4-BB69-4C15-8C77-10DBD850FF36}" dt="2024-06-11T04:38:52.657" v="106" actId="1037"/>
          <ac:picMkLst>
            <pc:docMk/>
            <pc:sldMk cId="1306362219" sldId="318"/>
            <ac:picMk id="17" creationId="{28BCE674-BFE9-4C8B-BF1D-A81C88BE36AD}"/>
          </ac:picMkLst>
        </pc:picChg>
        <pc:picChg chg="del mod">
          <ac:chgData name="Emily Tucker" userId="59e57156-8dcf-4062-9805-2aba4a956330" providerId="ADAL" clId="{1E9E1DE4-BB69-4C15-8C77-10DBD850FF36}" dt="2024-06-11T04:38:16.670" v="90" actId="478"/>
          <ac:picMkLst>
            <pc:docMk/>
            <pc:sldMk cId="1306362219" sldId="318"/>
            <ac:picMk id="19" creationId="{FA924443-B34C-4632-8F62-029CEE916561}"/>
          </ac:picMkLst>
        </pc:picChg>
        <pc:picChg chg="mod">
          <ac:chgData name="Emily Tucker" userId="59e57156-8dcf-4062-9805-2aba4a956330" providerId="ADAL" clId="{1E9E1DE4-BB69-4C15-8C77-10DBD850FF36}" dt="2024-06-12T04:29:54.943" v="311" actId="1076"/>
          <ac:picMkLst>
            <pc:docMk/>
            <pc:sldMk cId="1306362219" sldId="318"/>
            <ac:picMk id="20" creationId="{3D0ADF8F-8054-4545-BD3D-72C78C18EA83}"/>
          </ac:picMkLst>
        </pc:picChg>
        <pc:picChg chg="del mod">
          <ac:chgData name="Emily Tucker" userId="59e57156-8dcf-4062-9805-2aba4a956330" providerId="ADAL" clId="{1E9E1DE4-BB69-4C15-8C77-10DBD850FF36}" dt="2024-06-11T04:38:45.729" v="98" actId="478"/>
          <ac:picMkLst>
            <pc:docMk/>
            <pc:sldMk cId="1306362219" sldId="318"/>
            <ac:picMk id="21" creationId="{92C685BA-986B-4AD4-B253-0CBCADABAFC8}"/>
          </ac:picMkLst>
        </pc:picChg>
        <pc:picChg chg="mod">
          <ac:chgData name="Emily Tucker" userId="59e57156-8dcf-4062-9805-2aba4a956330" providerId="ADAL" clId="{1E9E1DE4-BB69-4C15-8C77-10DBD850FF36}" dt="2024-06-11T04:38:56.534" v="127" actId="1037"/>
          <ac:picMkLst>
            <pc:docMk/>
            <pc:sldMk cId="1306362219" sldId="318"/>
            <ac:picMk id="22" creationId="{ECA51336-8231-4719-836D-C9AF4594B7A1}"/>
          </ac:picMkLst>
        </pc:picChg>
        <pc:picChg chg="add mod">
          <ac:chgData name="Emily Tucker" userId="59e57156-8dcf-4062-9805-2aba4a956330" providerId="ADAL" clId="{1E9E1DE4-BB69-4C15-8C77-10DBD850FF36}" dt="2024-06-11T04:38:50.312" v="101" actId="1076"/>
          <ac:picMkLst>
            <pc:docMk/>
            <pc:sldMk cId="1306362219" sldId="318"/>
            <ac:picMk id="24" creationId="{E75D1CBF-D821-4DB4-B70F-33DFFA896288}"/>
          </ac:picMkLst>
        </pc:picChg>
        <pc:picChg chg="add mod">
          <ac:chgData name="Emily Tucker" userId="59e57156-8dcf-4062-9805-2aba4a956330" providerId="ADAL" clId="{1E9E1DE4-BB69-4C15-8C77-10DBD850FF36}" dt="2024-06-11T04:38:59.640" v="129" actId="1076"/>
          <ac:picMkLst>
            <pc:docMk/>
            <pc:sldMk cId="1306362219" sldId="318"/>
            <ac:picMk id="25" creationId="{35ADEC2C-9506-4692-8AD9-C3E775C5EB65}"/>
          </ac:picMkLst>
        </pc:picChg>
        <pc:picChg chg="add mod">
          <ac:chgData name="Emily Tucker" userId="59e57156-8dcf-4062-9805-2aba4a956330" providerId="ADAL" clId="{1E9E1DE4-BB69-4C15-8C77-10DBD850FF36}" dt="2024-06-11T04:38:58.520" v="128" actId="1076"/>
          <ac:picMkLst>
            <pc:docMk/>
            <pc:sldMk cId="1306362219" sldId="318"/>
            <ac:picMk id="26" creationId="{C5412920-3F2B-4CF0-B796-778E261A2347}"/>
          </ac:picMkLst>
        </pc:picChg>
        <pc:picChg chg="add mod">
          <ac:chgData name="Emily Tucker" userId="59e57156-8dcf-4062-9805-2aba4a956330" providerId="ADAL" clId="{1E9E1DE4-BB69-4C15-8C77-10DBD850FF36}" dt="2024-06-11T04:39:01.672" v="130" actId="1076"/>
          <ac:picMkLst>
            <pc:docMk/>
            <pc:sldMk cId="1306362219" sldId="318"/>
            <ac:picMk id="29" creationId="{AE74A0B5-9A9B-45B6-B427-8F0172B57B63}"/>
          </ac:picMkLst>
        </pc:picChg>
      </pc:sldChg>
      <pc:sldChg chg="addSp delSp modSp">
        <pc:chgData name="Emily Tucker" userId="59e57156-8dcf-4062-9805-2aba4a956330" providerId="ADAL" clId="{1E9E1DE4-BB69-4C15-8C77-10DBD850FF36}" dt="2024-06-17T04:11:53.250" v="312" actId="20577"/>
        <pc:sldMkLst>
          <pc:docMk/>
          <pc:sldMk cId="4028650" sldId="320"/>
        </pc:sldMkLst>
        <pc:spChg chg="mod">
          <ac:chgData name="Emily Tucker" userId="59e57156-8dcf-4062-9805-2aba4a956330" providerId="ADAL" clId="{1E9E1DE4-BB69-4C15-8C77-10DBD850FF36}" dt="2024-06-17T04:11:53.250" v="312" actId="20577"/>
          <ac:spMkLst>
            <pc:docMk/>
            <pc:sldMk cId="4028650" sldId="320"/>
            <ac:spMk id="9" creationId="{05172475-FF2A-9910-A1B1-945DF7E2C2DA}"/>
          </ac:spMkLst>
        </pc:spChg>
        <pc:spChg chg="mod">
          <ac:chgData name="Emily Tucker" userId="59e57156-8dcf-4062-9805-2aba4a956330" providerId="ADAL" clId="{1E9E1DE4-BB69-4C15-8C77-10DBD850FF36}" dt="2024-06-11T04:34:04.568" v="8" actId="20577"/>
          <ac:spMkLst>
            <pc:docMk/>
            <pc:sldMk cId="4028650" sldId="320"/>
            <ac:spMk id="10" creationId="{50EE34AE-61C9-F16B-1469-6A4B2D8DB44A}"/>
          </ac:spMkLst>
        </pc:spChg>
        <pc:picChg chg="del">
          <ac:chgData name="Emily Tucker" userId="59e57156-8dcf-4062-9805-2aba4a956330" providerId="ADAL" clId="{1E9E1DE4-BB69-4C15-8C77-10DBD850FF36}" dt="2024-06-11T04:34:07.994" v="9" actId="478"/>
          <ac:picMkLst>
            <pc:docMk/>
            <pc:sldMk cId="4028650" sldId="320"/>
            <ac:picMk id="4" creationId="{7C6E1C5E-A3EF-4A1E-84D0-3605D2AE038C}"/>
          </ac:picMkLst>
        </pc:picChg>
        <pc:picChg chg="add mod modCrop">
          <ac:chgData name="Emily Tucker" userId="59e57156-8dcf-4062-9805-2aba4a956330" providerId="ADAL" clId="{1E9E1DE4-BB69-4C15-8C77-10DBD850FF36}" dt="2024-06-11T04:34:53.285" v="24" actId="1035"/>
          <ac:picMkLst>
            <pc:docMk/>
            <pc:sldMk cId="4028650" sldId="320"/>
            <ac:picMk id="8" creationId="{0DC39659-0B8D-4653-9F39-5775CB304B8F}"/>
          </ac:picMkLst>
        </pc:picChg>
      </pc:sldChg>
      <pc:sldChg chg="addSp modSp">
        <pc:chgData name="Emily Tucker" userId="59e57156-8dcf-4062-9805-2aba4a956330" providerId="ADAL" clId="{1E9E1DE4-BB69-4C15-8C77-10DBD850FF36}" dt="2024-06-11T04:35:58.117" v="40" actId="20577"/>
        <pc:sldMkLst>
          <pc:docMk/>
          <pc:sldMk cId="1002628605" sldId="321"/>
        </pc:sldMkLst>
        <pc:spChg chg="mod">
          <ac:chgData name="Emily Tucker" userId="59e57156-8dcf-4062-9805-2aba4a956330" providerId="ADAL" clId="{1E9E1DE4-BB69-4C15-8C77-10DBD850FF36}" dt="2024-06-11T04:35:58.117" v="40" actId="20577"/>
          <ac:spMkLst>
            <pc:docMk/>
            <pc:sldMk cId="1002628605" sldId="321"/>
            <ac:spMk id="4" creationId="{DDBB7430-CF31-4AFB-8CDA-72B4F90C6A0E}"/>
          </ac:spMkLst>
        </pc:spChg>
        <pc:picChg chg="mod">
          <ac:chgData name="Emily Tucker" userId="59e57156-8dcf-4062-9805-2aba4a956330" providerId="ADAL" clId="{1E9E1DE4-BB69-4C15-8C77-10DBD850FF36}" dt="2024-06-11T04:35:49.905" v="38" actId="1076"/>
          <ac:picMkLst>
            <pc:docMk/>
            <pc:sldMk cId="1002628605" sldId="321"/>
            <ac:picMk id="3" creationId="{318C1B5C-99AD-45B7-980A-5085F5D42764}"/>
          </ac:picMkLst>
        </pc:picChg>
        <pc:picChg chg="mod">
          <ac:chgData name="Emily Tucker" userId="59e57156-8dcf-4062-9805-2aba4a956330" providerId="ADAL" clId="{1E9E1DE4-BB69-4C15-8C77-10DBD850FF36}" dt="2024-06-11T04:35:09.800" v="25" actId="1076"/>
          <ac:picMkLst>
            <pc:docMk/>
            <pc:sldMk cId="1002628605" sldId="321"/>
            <ac:picMk id="7" creationId="{BCDEE908-1410-4976-9CB2-8228877C25AF}"/>
          </ac:picMkLst>
        </pc:picChg>
        <pc:picChg chg="add mod modCrop">
          <ac:chgData name="Emily Tucker" userId="59e57156-8dcf-4062-9805-2aba4a956330" providerId="ADAL" clId="{1E9E1DE4-BB69-4C15-8C77-10DBD850FF36}" dt="2024-06-11T04:35:36.575" v="36" actId="1076"/>
          <ac:picMkLst>
            <pc:docMk/>
            <pc:sldMk cId="1002628605" sldId="321"/>
            <ac:picMk id="8" creationId="{A2D3E0E8-DCAE-4AEC-BF54-AD7B66543CF7}"/>
          </ac:picMkLst>
        </pc:picChg>
        <pc:picChg chg="mod">
          <ac:chgData name="Emily Tucker" userId="59e57156-8dcf-4062-9805-2aba4a956330" providerId="ADAL" clId="{1E9E1DE4-BB69-4C15-8C77-10DBD850FF36}" dt="2024-06-11T04:35:11.631" v="26" actId="1076"/>
          <ac:picMkLst>
            <pc:docMk/>
            <pc:sldMk cId="1002628605" sldId="321"/>
            <ac:picMk id="9" creationId="{04B7F406-782E-4255-A302-C2DF757B5C0E}"/>
          </ac:picMkLst>
        </pc:picChg>
        <pc:picChg chg="mod">
          <ac:chgData name="Emily Tucker" userId="59e57156-8dcf-4062-9805-2aba4a956330" providerId="ADAL" clId="{1E9E1DE4-BB69-4C15-8C77-10DBD850FF36}" dt="2024-06-11T04:35:14.472" v="27" actId="1076"/>
          <ac:picMkLst>
            <pc:docMk/>
            <pc:sldMk cId="1002628605" sldId="321"/>
            <ac:picMk id="11" creationId="{1AF5BE61-6298-45F4-858B-5284648B8641}"/>
          </ac:picMkLst>
        </pc:picChg>
      </pc:sldChg>
      <pc:sldChg chg="addSp delSp modSp add">
        <pc:chgData name="Emily Tucker" userId="59e57156-8dcf-4062-9805-2aba4a956330" providerId="ADAL" clId="{1E9E1DE4-BB69-4C15-8C77-10DBD850FF36}" dt="2024-06-11T04:42:21.523" v="309" actId="1036"/>
        <pc:sldMkLst>
          <pc:docMk/>
          <pc:sldMk cId="2878071296" sldId="323"/>
        </pc:sldMkLst>
        <pc:spChg chg="add del mod">
          <ac:chgData name="Emily Tucker" userId="59e57156-8dcf-4062-9805-2aba4a956330" providerId="ADAL" clId="{1E9E1DE4-BB69-4C15-8C77-10DBD850FF36}" dt="2024-06-11T04:40:15.046" v="207"/>
          <ac:spMkLst>
            <pc:docMk/>
            <pc:sldMk cId="2878071296" sldId="323"/>
            <ac:spMk id="5" creationId="{58EA2D89-2EAE-47E1-95DF-03AA399093B2}"/>
          </ac:spMkLst>
        </pc:spChg>
        <pc:spChg chg="mod">
          <ac:chgData name="Emily Tucker" userId="59e57156-8dcf-4062-9805-2aba4a956330" providerId="ADAL" clId="{1E9E1DE4-BB69-4C15-8C77-10DBD850FF36}" dt="2024-06-11T04:41:27.369" v="279" actId="1036"/>
          <ac:spMkLst>
            <pc:docMk/>
            <pc:sldMk cId="2878071296" sldId="323"/>
            <ac:spMk id="6" creationId="{2DCB05B3-CA41-47BA-9E5B-B31E4911D830}"/>
          </ac:spMkLst>
        </pc:spChg>
        <pc:spChg chg="add del mod">
          <ac:chgData name="Emily Tucker" userId="59e57156-8dcf-4062-9805-2aba4a956330" providerId="ADAL" clId="{1E9E1DE4-BB69-4C15-8C77-10DBD850FF36}" dt="2024-06-11T04:41:55.749" v="286" actId="478"/>
          <ac:spMkLst>
            <pc:docMk/>
            <pc:sldMk cId="2878071296" sldId="323"/>
            <ac:spMk id="15" creationId="{0BD6C969-4419-45C1-AE81-CB8ADD99D6B2}"/>
          </ac:spMkLst>
        </pc:spChg>
        <pc:spChg chg="add mod">
          <ac:chgData name="Emily Tucker" userId="59e57156-8dcf-4062-9805-2aba4a956330" providerId="ADAL" clId="{1E9E1DE4-BB69-4C15-8C77-10DBD850FF36}" dt="2024-06-11T04:42:21.523" v="309" actId="1036"/>
          <ac:spMkLst>
            <pc:docMk/>
            <pc:sldMk cId="2878071296" sldId="323"/>
            <ac:spMk id="22" creationId="{1B1D3AAC-1683-45D8-A9F8-6D9462A47DEF}"/>
          </ac:spMkLst>
        </pc:spChg>
        <pc:picChg chg="del">
          <ac:chgData name="Emily Tucker" userId="59e57156-8dcf-4062-9805-2aba4a956330" providerId="ADAL" clId="{1E9E1DE4-BB69-4C15-8C77-10DBD850FF36}" dt="2024-06-11T04:40:09.881" v="206" actId="478"/>
          <ac:picMkLst>
            <pc:docMk/>
            <pc:sldMk cId="2878071296" sldId="323"/>
            <ac:picMk id="8" creationId="{2887B795-8E10-40C1-82A8-FEAB6FD502AD}"/>
          </ac:picMkLst>
        </pc:picChg>
        <pc:picChg chg="add mod modCrop">
          <ac:chgData name="Emily Tucker" userId="59e57156-8dcf-4062-9805-2aba4a956330" providerId="ADAL" clId="{1E9E1DE4-BB69-4C15-8C77-10DBD850FF36}" dt="2024-06-11T04:40:26.431" v="212" actId="14100"/>
          <ac:picMkLst>
            <pc:docMk/>
            <pc:sldMk cId="2878071296" sldId="323"/>
            <ac:picMk id="9" creationId="{3D95342D-FDCC-4AFC-8C68-DDA04F81F6E1}"/>
          </ac:picMkLst>
        </pc:picChg>
        <pc:picChg chg="del">
          <ac:chgData name="Emily Tucker" userId="59e57156-8dcf-4062-9805-2aba4a956330" providerId="ADAL" clId="{1E9E1DE4-BB69-4C15-8C77-10DBD850FF36}" dt="2024-06-11T04:41:30.369" v="280" actId="478"/>
          <ac:picMkLst>
            <pc:docMk/>
            <pc:sldMk cId="2878071296" sldId="323"/>
            <ac:picMk id="12" creationId="{E59363B3-007F-4B23-B657-BE2DCB1F7919}"/>
          </ac:picMkLst>
        </pc:picChg>
        <pc:picChg chg="del">
          <ac:chgData name="Emily Tucker" userId="59e57156-8dcf-4062-9805-2aba4a956330" providerId="ADAL" clId="{1E9E1DE4-BB69-4C15-8C77-10DBD850FF36}" dt="2024-06-11T04:41:30.842" v="281" actId="478"/>
          <ac:picMkLst>
            <pc:docMk/>
            <pc:sldMk cId="2878071296" sldId="323"/>
            <ac:picMk id="13" creationId="{933CD43F-91E9-4F12-A3CC-9E717002B889}"/>
          </ac:picMkLst>
        </pc:picChg>
        <pc:picChg chg="del">
          <ac:chgData name="Emily Tucker" userId="59e57156-8dcf-4062-9805-2aba4a956330" providerId="ADAL" clId="{1E9E1DE4-BB69-4C15-8C77-10DBD850FF36}" dt="2024-06-11T04:41:31.408" v="282" actId="478"/>
          <ac:picMkLst>
            <pc:docMk/>
            <pc:sldMk cId="2878071296" sldId="323"/>
            <ac:picMk id="14" creationId="{B5A04910-E58F-461A-B343-76356A1CE388}"/>
          </ac:picMkLst>
        </pc:picChg>
        <pc:picChg chg="add mod">
          <ac:chgData name="Emily Tucker" userId="59e57156-8dcf-4062-9805-2aba4a956330" providerId="ADAL" clId="{1E9E1DE4-BB69-4C15-8C77-10DBD850FF36}" dt="2024-06-11T04:41:59.423" v="287" actId="1076"/>
          <ac:picMkLst>
            <pc:docMk/>
            <pc:sldMk cId="2878071296" sldId="323"/>
            <ac:picMk id="16" creationId="{8B3F9AB5-4895-46B5-B13A-4D561D11458C}"/>
          </ac:picMkLst>
        </pc:picChg>
        <pc:picChg chg="add mod">
          <ac:chgData name="Emily Tucker" userId="59e57156-8dcf-4062-9805-2aba4a956330" providerId="ADAL" clId="{1E9E1DE4-BB69-4C15-8C77-10DBD850FF36}" dt="2024-06-11T04:42:03.351" v="289" actId="1076"/>
          <ac:picMkLst>
            <pc:docMk/>
            <pc:sldMk cId="2878071296" sldId="323"/>
            <ac:picMk id="17" creationId="{ECDA624A-0752-4D17-9ADD-D5D41943EF85}"/>
          </ac:picMkLst>
        </pc:picChg>
        <pc:picChg chg="del">
          <ac:chgData name="Emily Tucker" userId="59e57156-8dcf-4062-9805-2aba4a956330" providerId="ADAL" clId="{1E9E1DE4-BB69-4C15-8C77-10DBD850FF36}" dt="2024-06-11T04:41:31.824" v="283" actId="478"/>
          <ac:picMkLst>
            <pc:docMk/>
            <pc:sldMk cId="2878071296" sldId="323"/>
            <ac:picMk id="18" creationId="{7EE7BDF0-8B94-4465-9587-E0D8DB04B71E}"/>
          </ac:picMkLst>
        </pc:picChg>
        <pc:picChg chg="add mod">
          <ac:chgData name="Emily Tucker" userId="59e57156-8dcf-4062-9805-2aba4a956330" providerId="ADAL" clId="{1E9E1DE4-BB69-4C15-8C77-10DBD850FF36}" dt="2024-06-11T04:42:16.183" v="293" actId="1076"/>
          <ac:picMkLst>
            <pc:docMk/>
            <pc:sldMk cId="2878071296" sldId="323"/>
            <ac:picMk id="19" creationId="{130CBD65-C8C8-421E-9CBE-5F10C80EB20F}"/>
          </ac:picMkLst>
        </pc:picChg>
        <pc:picChg chg="add mod">
          <ac:chgData name="Emily Tucker" userId="59e57156-8dcf-4062-9805-2aba4a956330" providerId="ADAL" clId="{1E9E1DE4-BB69-4C15-8C77-10DBD850FF36}" dt="2024-06-11T04:42:01.847" v="288" actId="1076"/>
          <ac:picMkLst>
            <pc:docMk/>
            <pc:sldMk cId="2878071296" sldId="323"/>
            <ac:picMk id="21" creationId="{39417755-C35B-42CC-ACEA-A3FA1C10EFCC}"/>
          </ac:picMkLst>
        </pc:picChg>
      </pc:sldChg>
    </pc:docChg>
  </pc:docChgLst>
  <pc:docChgLst>
    <pc:chgData name="Emily Tucker" userId="59e57156-8dcf-4062-9805-2aba4a956330" providerId="ADAL" clId="{8444ADBB-50F2-4551-AC2C-3469B0492C67}"/>
    <pc:docChg chg="undo custSel modSld">
      <pc:chgData name="Emily Tucker" userId="59e57156-8dcf-4062-9805-2aba4a956330" providerId="ADAL" clId="{8444ADBB-50F2-4551-AC2C-3469B0492C67}" dt="2024-06-18T05:27:15.342" v="116"/>
      <pc:docMkLst>
        <pc:docMk/>
      </pc:docMkLst>
      <pc:sldChg chg="modSp">
        <pc:chgData name="Emily Tucker" userId="59e57156-8dcf-4062-9805-2aba4a956330" providerId="ADAL" clId="{8444ADBB-50F2-4551-AC2C-3469B0492C67}" dt="2024-06-18T05:25:38.900" v="60" actId="20577"/>
        <pc:sldMkLst>
          <pc:docMk/>
          <pc:sldMk cId="3640641896" sldId="311"/>
        </pc:sldMkLst>
        <pc:spChg chg="mod">
          <ac:chgData name="Emily Tucker" userId="59e57156-8dcf-4062-9805-2aba4a956330" providerId="ADAL" clId="{8444ADBB-50F2-4551-AC2C-3469B0492C67}" dt="2024-06-18T05:25:38.900" v="60" actId="20577"/>
          <ac:spMkLst>
            <pc:docMk/>
            <pc:sldMk cId="3640641896" sldId="311"/>
            <ac:spMk id="4" creationId="{F59B9DFB-3D58-45DF-A2E5-6BB503C685FB}"/>
          </ac:spMkLst>
        </pc:spChg>
      </pc:sldChg>
      <pc:sldChg chg="addSp delSp delAnim modAnim">
        <pc:chgData name="Emily Tucker" userId="59e57156-8dcf-4062-9805-2aba4a956330" providerId="ADAL" clId="{8444ADBB-50F2-4551-AC2C-3469B0492C67}" dt="2024-06-18T05:24:49.354" v="4"/>
        <pc:sldMkLst>
          <pc:docMk/>
          <pc:sldMk cId="3879111486" sldId="316"/>
        </pc:sldMkLst>
        <pc:picChg chg="add">
          <ac:chgData name="Emily Tucker" userId="59e57156-8dcf-4062-9805-2aba4a956330" providerId="ADAL" clId="{8444ADBB-50F2-4551-AC2C-3469B0492C67}" dt="2024-06-18T05:24:39.377" v="1"/>
          <ac:picMkLst>
            <pc:docMk/>
            <pc:sldMk cId="3879111486" sldId="316"/>
            <ac:picMk id="12" creationId="{DA201BF5-88CC-4616-9987-886758DFC8F5}"/>
          </ac:picMkLst>
        </pc:picChg>
        <pc:picChg chg="del">
          <ac:chgData name="Emily Tucker" userId="59e57156-8dcf-4062-9805-2aba4a956330" providerId="ADAL" clId="{8444ADBB-50F2-4551-AC2C-3469B0492C67}" dt="2024-06-18T05:24:39.079" v="0" actId="478"/>
          <ac:picMkLst>
            <pc:docMk/>
            <pc:sldMk cId="3879111486" sldId="316"/>
            <ac:picMk id="20" creationId="{09335BF6-904A-4831-868F-0D9C797B60E4}"/>
          </ac:picMkLst>
        </pc:picChg>
      </pc:sldChg>
      <pc:sldChg chg="addSp delSp modSp delAnim modAnim">
        <pc:chgData name="Emily Tucker" userId="59e57156-8dcf-4062-9805-2aba4a956330" providerId="ADAL" clId="{8444ADBB-50F2-4551-AC2C-3469B0492C67}" dt="2024-06-18T05:27:15.342" v="116"/>
        <pc:sldMkLst>
          <pc:docMk/>
          <pc:sldMk cId="3188288417" sldId="317"/>
        </pc:sldMkLst>
        <pc:spChg chg="add mod">
          <ac:chgData name="Emily Tucker" userId="59e57156-8dcf-4062-9805-2aba4a956330" providerId="ADAL" clId="{8444ADBB-50F2-4551-AC2C-3469B0492C67}" dt="2024-06-18T05:26:49.714" v="104" actId="1582"/>
          <ac:spMkLst>
            <pc:docMk/>
            <pc:sldMk cId="3188288417" sldId="317"/>
            <ac:spMk id="2" creationId="{BC8F5749-0658-433A-9DB4-7173197D03A2}"/>
          </ac:spMkLst>
        </pc:spChg>
        <pc:spChg chg="mod">
          <ac:chgData name="Emily Tucker" userId="59e57156-8dcf-4062-9805-2aba4a956330" providerId="ADAL" clId="{8444ADBB-50F2-4551-AC2C-3469B0492C67}" dt="2024-06-18T05:26:33.639" v="92" actId="113"/>
          <ac:spMkLst>
            <pc:docMk/>
            <pc:sldMk cId="3188288417" sldId="317"/>
            <ac:spMk id="3" creationId="{A8C060A4-D327-4DAF-9DF8-927D707CA5A7}"/>
          </ac:spMkLst>
        </pc:spChg>
        <pc:spChg chg="del">
          <ac:chgData name="Emily Tucker" userId="59e57156-8dcf-4062-9805-2aba4a956330" providerId="ADAL" clId="{8444ADBB-50F2-4551-AC2C-3469B0492C67}" dt="2024-06-18T05:26:11.171" v="70" actId="478"/>
          <ac:spMkLst>
            <pc:docMk/>
            <pc:sldMk cId="3188288417" sldId="317"/>
            <ac:spMk id="6" creationId="{10CB339E-724B-488C-9645-4A18E886E009}"/>
          </ac:spMkLst>
        </pc:spChg>
        <pc:spChg chg="del">
          <ac:chgData name="Emily Tucker" userId="59e57156-8dcf-4062-9805-2aba4a956330" providerId="ADAL" clId="{8444ADBB-50F2-4551-AC2C-3469B0492C67}" dt="2024-06-18T05:26:11.920" v="71" actId="478"/>
          <ac:spMkLst>
            <pc:docMk/>
            <pc:sldMk cId="3188288417" sldId="317"/>
            <ac:spMk id="7" creationId="{CEE961FD-C104-4B21-8D66-4C882315A131}"/>
          </ac:spMkLst>
        </pc:spChg>
        <pc:spChg chg="del">
          <ac:chgData name="Emily Tucker" userId="59e57156-8dcf-4062-9805-2aba4a956330" providerId="ADAL" clId="{8444ADBB-50F2-4551-AC2C-3469B0492C67}" dt="2024-06-18T05:26:13.274" v="72" actId="478"/>
          <ac:spMkLst>
            <pc:docMk/>
            <pc:sldMk cId="3188288417" sldId="317"/>
            <ac:spMk id="8" creationId="{A5F1E9CF-0C1D-4BAD-9CD6-2EFA81693877}"/>
          </ac:spMkLst>
        </pc:spChg>
        <pc:spChg chg="add mod">
          <ac:chgData name="Emily Tucker" userId="59e57156-8dcf-4062-9805-2aba4a956330" providerId="ADAL" clId="{8444ADBB-50F2-4551-AC2C-3469B0492C67}" dt="2024-06-18T05:27:00.408" v="111" actId="1035"/>
          <ac:spMkLst>
            <pc:docMk/>
            <pc:sldMk cId="3188288417" sldId="317"/>
            <ac:spMk id="10" creationId="{A8C052AD-2682-4413-B3A4-5D063554DA6E}"/>
          </ac:spMkLst>
        </pc:spChg>
        <pc:spChg chg="add mod">
          <ac:chgData name="Emily Tucker" userId="59e57156-8dcf-4062-9805-2aba4a956330" providerId="ADAL" clId="{8444ADBB-50F2-4551-AC2C-3469B0492C67}" dt="2024-06-18T05:27:04.730" v="113" actId="1076"/>
          <ac:spMkLst>
            <pc:docMk/>
            <pc:sldMk cId="3188288417" sldId="317"/>
            <ac:spMk id="11" creationId="{4A1DD246-07C8-4927-BCAC-62A8E654E9DC}"/>
          </ac:spMkLst>
        </pc:spChg>
      </pc:sldChg>
      <pc:sldChg chg="addSp delSp modSp modAnim">
        <pc:chgData name="Emily Tucker" userId="59e57156-8dcf-4062-9805-2aba4a956330" providerId="ADAL" clId="{8444ADBB-50F2-4551-AC2C-3469B0492C67}" dt="2024-06-18T05:25:02.650" v="10"/>
        <pc:sldMkLst>
          <pc:docMk/>
          <pc:sldMk cId="1306362219" sldId="318"/>
        </pc:sldMkLst>
        <pc:picChg chg="add mod">
          <ac:chgData name="Emily Tucker" userId="59e57156-8dcf-4062-9805-2aba4a956330" providerId="ADAL" clId="{8444ADBB-50F2-4551-AC2C-3469B0492C67}" dt="2024-06-18T05:25:01.195" v="9" actId="14100"/>
          <ac:picMkLst>
            <pc:docMk/>
            <pc:sldMk cId="1306362219" sldId="318"/>
            <ac:picMk id="16" creationId="{3699AA7F-F275-462A-97EA-2F58B58BE17E}"/>
          </ac:picMkLst>
        </pc:picChg>
        <pc:picChg chg="del">
          <ac:chgData name="Emily Tucker" userId="59e57156-8dcf-4062-9805-2aba4a956330" providerId="ADAL" clId="{8444ADBB-50F2-4551-AC2C-3469B0492C67}" dt="2024-06-18T05:24:56.801" v="6" actId="478"/>
          <ac:picMkLst>
            <pc:docMk/>
            <pc:sldMk cId="1306362219" sldId="318"/>
            <ac:picMk id="17" creationId="{28BCE674-BFE9-4C8B-BF1D-A81C88BE36AD}"/>
          </ac:picMkLst>
        </pc:picChg>
      </pc:sldChg>
      <pc:sldChg chg="modAnim">
        <pc:chgData name="Emily Tucker" userId="59e57156-8dcf-4062-9805-2aba4a956330" providerId="ADAL" clId="{8444ADBB-50F2-4551-AC2C-3469B0492C67}" dt="2024-06-18T05:25:09.290" v="11"/>
        <pc:sldMkLst>
          <pc:docMk/>
          <pc:sldMk cId="3401438134" sldId="319"/>
        </pc:sldMkLst>
      </pc:sldChg>
      <pc:sldChg chg="modSp">
        <pc:chgData name="Emily Tucker" userId="59e57156-8dcf-4062-9805-2aba4a956330" providerId="ADAL" clId="{8444ADBB-50F2-4551-AC2C-3469B0492C67}" dt="2024-06-18T05:25:22.994" v="56" actId="1037"/>
        <pc:sldMkLst>
          <pc:docMk/>
          <pc:sldMk cId="2651457124" sldId="322"/>
        </pc:sldMkLst>
        <pc:spChg chg="mod">
          <ac:chgData name="Emily Tucker" userId="59e57156-8dcf-4062-9805-2aba4a956330" providerId="ADAL" clId="{8444ADBB-50F2-4551-AC2C-3469B0492C67}" dt="2024-06-18T05:25:13.924" v="15" actId="20577"/>
          <ac:spMkLst>
            <pc:docMk/>
            <pc:sldMk cId="2651457124" sldId="322"/>
            <ac:spMk id="6" creationId="{2DCB05B3-CA41-47BA-9E5B-B31E4911D830}"/>
          </ac:spMkLst>
        </pc:spChg>
        <pc:picChg chg="mod">
          <ac:chgData name="Emily Tucker" userId="59e57156-8dcf-4062-9805-2aba4a956330" providerId="ADAL" clId="{8444ADBB-50F2-4551-AC2C-3469B0492C67}" dt="2024-06-18T05:25:17.457" v="27" actId="1037"/>
          <ac:picMkLst>
            <pc:docMk/>
            <pc:sldMk cId="2651457124" sldId="322"/>
            <ac:picMk id="12" creationId="{E59363B3-007F-4B23-B657-BE2DCB1F7919}"/>
          </ac:picMkLst>
        </pc:picChg>
        <pc:picChg chg="mod">
          <ac:chgData name="Emily Tucker" userId="59e57156-8dcf-4062-9805-2aba4a956330" providerId="ADAL" clId="{8444ADBB-50F2-4551-AC2C-3469B0492C67}" dt="2024-06-18T05:25:22.994" v="56" actId="1037"/>
          <ac:picMkLst>
            <pc:docMk/>
            <pc:sldMk cId="2651457124" sldId="322"/>
            <ac:picMk id="13" creationId="{933CD43F-91E9-4F12-A3CC-9E717002B889}"/>
          </ac:picMkLst>
        </pc:picChg>
      </pc:sldChg>
      <pc:sldChg chg="modSp">
        <pc:chgData name="Emily Tucker" userId="59e57156-8dcf-4062-9805-2aba4a956330" providerId="ADAL" clId="{8444ADBB-50F2-4551-AC2C-3469B0492C67}" dt="2024-06-18T05:25:30.321" v="58" actId="20577"/>
        <pc:sldMkLst>
          <pc:docMk/>
          <pc:sldMk cId="2878071296" sldId="323"/>
        </pc:sldMkLst>
        <pc:spChg chg="mod">
          <ac:chgData name="Emily Tucker" userId="59e57156-8dcf-4062-9805-2aba4a956330" providerId="ADAL" clId="{8444ADBB-50F2-4551-AC2C-3469B0492C67}" dt="2024-06-18T05:25:30.321" v="58" actId="20577"/>
          <ac:spMkLst>
            <pc:docMk/>
            <pc:sldMk cId="2878071296" sldId="323"/>
            <ac:spMk id="3" creationId="{EB149752-B9D5-41A0-B550-02A355D6CB02}"/>
          </ac:spMkLst>
        </pc:spChg>
      </pc:sldChg>
    </pc:docChg>
  </pc:docChgLst>
  <pc:docChgLst>
    <pc:chgData name="Sue Radkovic" userId="S::sradkovic@anglicare.org.au::afbd1080-9a49-4bc3-bbb6-62415eef92ca" providerId="AD" clId="Web-{B5687C94-006D-909C-25FE-054F1D818E07}"/>
    <pc:docChg chg="mod">
      <pc:chgData name="Sue Radkovic" userId="S::sradkovic@anglicare.org.au::afbd1080-9a49-4bc3-bbb6-62415eef92ca" providerId="AD" clId="Web-{B5687C94-006D-909C-25FE-054F1D818E07}" dt="2024-07-16T02:47:45.544" v="1"/>
      <pc:docMkLst>
        <pc:docMk/>
      </pc:docMkLst>
      <pc:sldChg chg="addCm">
        <pc:chgData name="Sue Radkovic" userId="S::sradkovic@anglicare.org.au::afbd1080-9a49-4bc3-bbb6-62415eef92ca" providerId="AD" clId="Web-{B5687C94-006D-909C-25FE-054F1D818E07}" dt="2024-07-16T02:47:45.544" v="1"/>
        <pc:sldMkLst>
          <pc:docMk/>
          <pc:sldMk cId="3188288417" sldId="31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ue Radkovic" userId="S::sradkovic@anglicare.org.au::afbd1080-9a49-4bc3-bbb6-62415eef92ca" providerId="AD" clId="Web-{B5687C94-006D-909C-25FE-054F1D818E07}" dt="2024-07-16T02:47:45.544" v="1"/>
              <pc2:cmMkLst xmlns:pc2="http://schemas.microsoft.com/office/powerpoint/2019/9/main/command">
                <pc:docMk/>
                <pc:sldMk cId="3188288417" sldId="317"/>
                <pc2:cmMk id="{3DDEB29F-6BA5-474B-AEA7-6C33F69D8449}"/>
              </pc2:cmMkLst>
            </pc226:cmChg>
          </p:ext>
        </pc:extLst>
      </pc:sldChg>
    </pc:docChg>
  </pc:docChgLst>
  <pc:docChgLst>
    <pc:chgData name="Kristy Freney" userId="05558a5f-3628-4287-9b9f-4fe6fc128298" providerId="ADAL" clId="{73928E8F-1613-4B5C-AC5C-179309321CA5}"/>
    <pc:docChg chg="custSel addSld delSld modSld modSection">
      <pc:chgData name="Kristy Freney" userId="05558a5f-3628-4287-9b9f-4fe6fc128298" providerId="ADAL" clId="{73928E8F-1613-4B5C-AC5C-179309321CA5}" dt="2024-07-16T08:51:42.208" v="143"/>
      <pc:docMkLst>
        <pc:docMk/>
      </pc:docMkLst>
      <pc:sldChg chg="del">
        <pc:chgData name="Kristy Freney" userId="05558a5f-3628-4287-9b9f-4fe6fc128298" providerId="ADAL" clId="{73928E8F-1613-4B5C-AC5C-179309321CA5}" dt="2024-07-16T01:59:35.968" v="1" actId="47"/>
        <pc:sldMkLst>
          <pc:docMk/>
          <pc:sldMk cId="3334026764" sldId="306"/>
        </pc:sldMkLst>
      </pc:sldChg>
      <pc:sldChg chg="modSp mod">
        <pc:chgData name="Kristy Freney" userId="05558a5f-3628-4287-9b9f-4fe6fc128298" providerId="ADAL" clId="{73928E8F-1613-4B5C-AC5C-179309321CA5}" dt="2024-07-16T08:51:02.974" v="109" actId="20577"/>
        <pc:sldMkLst>
          <pc:docMk/>
          <pc:sldMk cId="3483816882" sldId="307"/>
        </pc:sldMkLst>
        <pc:spChg chg="mod">
          <ac:chgData name="Kristy Freney" userId="05558a5f-3628-4287-9b9f-4fe6fc128298" providerId="ADAL" clId="{73928E8F-1613-4B5C-AC5C-179309321CA5}" dt="2024-07-16T08:51:02.974" v="109" actId="20577"/>
          <ac:spMkLst>
            <pc:docMk/>
            <pc:sldMk cId="3483816882" sldId="307"/>
            <ac:spMk id="4" creationId="{F59B9DFB-3D58-45DF-A2E5-6BB503C685FB}"/>
          </ac:spMkLst>
        </pc:spChg>
      </pc:sldChg>
      <pc:sldChg chg="modSp mod">
        <pc:chgData name="Kristy Freney" userId="05558a5f-3628-4287-9b9f-4fe6fc128298" providerId="ADAL" clId="{73928E8F-1613-4B5C-AC5C-179309321CA5}" dt="2024-07-16T08:51:10.181" v="116" actId="20577"/>
        <pc:sldMkLst>
          <pc:docMk/>
          <pc:sldMk cId="3938902254" sldId="308"/>
        </pc:sldMkLst>
        <pc:spChg chg="mod">
          <ac:chgData name="Kristy Freney" userId="05558a5f-3628-4287-9b9f-4fe6fc128298" providerId="ADAL" clId="{73928E8F-1613-4B5C-AC5C-179309321CA5}" dt="2024-07-16T08:51:10.181" v="116" actId="20577"/>
          <ac:spMkLst>
            <pc:docMk/>
            <pc:sldMk cId="3938902254" sldId="308"/>
            <ac:spMk id="4" creationId="{F59B9DFB-3D58-45DF-A2E5-6BB503C685FB}"/>
          </ac:spMkLst>
        </pc:spChg>
      </pc:sldChg>
      <pc:sldChg chg="modSp mod">
        <pc:chgData name="Kristy Freney" userId="05558a5f-3628-4287-9b9f-4fe6fc128298" providerId="ADAL" clId="{73928E8F-1613-4B5C-AC5C-179309321CA5}" dt="2024-07-16T08:51:17.916" v="122" actId="20577"/>
        <pc:sldMkLst>
          <pc:docMk/>
          <pc:sldMk cId="3552461304" sldId="309"/>
        </pc:sldMkLst>
        <pc:spChg chg="mod">
          <ac:chgData name="Kristy Freney" userId="05558a5f-3628-4287-9b9f-4fe6fc128298" providerId="ADAL" clId="{73928E8F-1613-4B5C-AC5C-179309321CA5}" dt="2024-07-16T08:51:17.916" v="122" actId="20577"/>
          <ac:spMkLst>
            <pc:docMk/>
            <pc:sldMk cId="3552461304" sldId="309"/>
            <ac:spMk id="4" creationId="{F59B9DFB-3D58-45DF-A2E5-6BB503C685FB}"/>
          </ac:spMkLst>
        </pc:spChg>
      </pc:sldChg>
      <pc:sldChg chg="modSp mod">
        <pc:chgData name="Kristy Freney" userId="05558a5f-3628-4287-9b9f-4fe6fc128298" providerId="ADAL" clId="{73928E8F-1613-4B5C-AC5C-179309321CA5}" dt="2024-07-16T08:50:51.526" v="102" actId="20577"/>
        <pc:sldMkLst>
          <pc:docMk/>
          <pc:sldMk cId="3640641896" sldId="311"/>
        </pc:sldMkLst>
        <pc:spChg chg="mod">
          <ac:chgData name="Kristy Freney" userId="05558a5f-3628-4287-9b9f-4fe6fc128298" providerId="ADAL" clId="{73928E8F-1613-4B5C-AC5C-179309321CA5}" dt="2024-07-16T08:50:51.526" v="102" actId="20577"/>
          <ac:spMkLst>
            <pc:docMk/>
            <pc:sldMk cId="3640641896" sldId="311"/>
            <ac:spMk id="4" creationId="{F59B9DFB-3D58-45DF-A2E5-6BB503C685FB}"/>
          </ac:spMkLst>
        </pc:spChg>
      </pc:sldChg>
      <pc:sldChg chg="modSp mod">
        <pc:chgData name="Kristy Freney" userId="05558a5f-3628-4287-9b9f-4fe6fc128298" providerId="ADAL" clId="{73928E8F-1613-4B5C-AC5C-179309321CA5}" dt="2024-07-16T08:51:32.228" v="139" actId="20577"/>
        <pc:sldMkLst>
          <pc:docMk/>
          <pc:sldMk cId="935551497" sldId="312"/>
        </pc:sldMkLst>
        <pc:spChg chg="mod">
          <ac:chgData name="Kristy Freney" userId="05558a5f-3628-4287-9b9f-4fe6fc128298" providerId="ADAL" clId="{73928E8F-1613-4B5C-AC5C-179309321CA5}" dt="2024-07-16T08:51:32.228" v="139" actId="20577"/>
          <ac:spMkLst>
            <pc:docMk/>
            <pc:sldMk cId="935551497" sldId="312"/>
            <ac:spMk id="4" creationId="{E034DCDE-FE2E-4AB6-9920-57A5ED11DA8B}"/>
          </ac:spMkLst>
        </pc:spChg>
      </pc:sldChg>
      <pc:sldChg chg="addSp delSp modSp mod">
        <pc:chgData name="Kristy Freney" userId="05558a5f-3628-4287-9b9f-4fe6fc128298" providerId="ADAL" clId="{73928E8F-1613-4B5C-AC5C-179309321CA5}" dt="2024-07-16T08:51:38.695" v="141"/>
        <pc:sldMkLst>
          <pc:docMk/>
          <pc:sldMk cId="2740582341" sldId="313"/>
        </pc:sldMkLst>
        <pc:spChg chg="add mod">
          <ac:chgData name="Kristy Freney" userId="05558a5f-3628-4287-9b9f-4fe6fc128298" providerId="ADAL" clId="{73928E8F-1613-4B5C-AC5C-179309321CA5}" dt="2024-07-16T08:51:38.695" v="141"/>
          <ac:spMkLst>
            <pc:docMk/>
            <pc:sldMk cId="2740582341" sldId="313"/>
            <ac:spMk id="2" creationId="{B089FA58-8FC5-C07B-C53A-FE4501924BC6}"/>
          </ac:spMkLst>
        </pc:spChg>
        <pc:spChg chg="del">
          <ac:chgData name="Kristy Freney" userId="05558a5f-3628-4287-9b9f-4fe6fc128298" providerId="ADAL" clId="{73928E8F-1613-4B5C-AC5C-179309321CA5}" dt="2024-07-16T08:51:38.414" v="140" actId="478"/>
          <ac:spMkLst>
            <pc:docMk/>
            <pc:sldMk cId="2740582341" sldId="313"/>
            <ac:spMk id="4" creationId="{3F7ADCE7-41A6-4791-A91D-DA5E68C67AD9}"/>
          </ac:spMkLst>
        </pc:spChg>
      </pc:sldChg>
      <pc:sldChg chg="addSp delSp modSp mod">
        <pc:chgData name="Kristy Freney" userId="05558a5f-3628-4287-9b9f-4fe6fc128298" providerId="ADAL" clId="{73928E8F-1613-4B5C-AC5C-179309321CA5}" dt="2024-07-16T08:50:01.681" v="68"/>
        <pc:sldMkLst>
          <pc:docMk/>
          <pc:sldMk cId="3879111486" sldId="316"/>
        </pc:sldMkLst>
        <pc:spChg chg="add mod">
          <ac:chgData name="Kristy Freney" userId="05558a5f-3628-4287-9b9f-4fe6fc128298" providerId="ADAL" clId="{73928E8F-1613-4B5C-AC5C-179309321CA5}" dt="2024-07-16T08:50:01.681" v="68"/>
          <ac:spMkLst>
            <pc:docMk/>
            <pc:sldMk cId="3879111486" sldId="316"/>
            <ac:spMk id="2" creationId="{C11C46F6-A195-93F0-9633-9BB620D3EF91}"/>
          </ac:spMkLst>
        </pc:spChg>
        <pc:spChg chg="del">
          <ac:chgData name="Kristy Freney" userId="05558a5f-3628-4287-9b9f-4fe6fc128298" providerId="ADAL" clId="{73928E8F-1613-4B5C-AC5C-179309321CA5}" dt="2024-07-16T08:50:01.390" v="67" actId="478"/>
          <ac:spMkLst>
            <pc:docMk/>
            <pc:sldMk cId="3879111486" sldId="316"/>
            <ac:spMk id="3" creationId="{EB149752-B9D5-41A0-B550-02A355D6CB02}"/>
          </ac:spMkLst>
        </pc:spChg>
      </pc:sldChg>
      <pc:sldChg chg="addSp delSp modSp mod delCm">
        <pc:chgData name="Kristy Freney" userId="05558a5f-3628-4287-9b9f-4fe6fc128298" providerId="ADAL" clId="{73928E8F-1613-4B5C-AC5C-179309321CA5}" dt="2024-07-16T08:51:42.208" v="143"/>
        <pc:sldMkLst>
          <pc:docMk/>
          <pc:sldMk cId="3188288417" sldId="317"/>
        </pc:sldMkLst>
        <pc:spChg chg="mod">
          <ac:chgData name="Kristy Freney" userId="05558a5f-3628-4287-9b9f-4fe6fc128298" providerId="ADAL" clId="{73928E8F-1613-4B5C-AC5C-179309321CA5}" dt="2024-07-16T08:37:42.109" v="17" actId="20577"/>
          <ac:spMkLst>
            <pc:docMk/>
            <pc:sldMk cId="3188288417" sldId="317"/>
            <ac:spMk id="3" creationId="{A8C060A4-D327-4DAF-9DF8-927D707CA5A7}"/>
          </ac:spMkLst>
        </pc:spChg>
        <pc:spChg chg="del">
          <ac:chgData name="Kristy Freney" userId="05558a5f-3628-4287-9b9f-4fe6fc128298" providerId="ADAL" clId="{73928E8F-1613-4B5C-AC5C-179309321CA5}" dt="2024-07-16T08:51:41.878" v="142" actId="478"/>
          <ac:spMkLst>
            <pc:docMk/>
            <pc:sldMk cId="3188288417" sldId="317"/>
            <ac:spMk id="4" creationId="{3F7ADCE7-41A6-4791-A91D-DA5E68C67AD9}"/>
          </ac:spMkLst>
        </pc:spChg>
        <pc:spChg chg="add mod">
          <ac:chgData name="Kristy Freney" userId="05558a5f-3628-4287-9b9f-4fe6fc128298" providerId="ADAL" clId="{73928E8F-1613-4B5C-AC5C-179309321CA5}" dt="2024-07-16T08:51:42.208" v="143"/>
          <ac:spMkLst>
            <pc:docMk/>
            <pc:sldMk cId="3188288417" sldId="317"/>
            <ac:spMk id="6" creationId="{187BDFBD-31FC-69A5-0332-801FE96EB652}"/>
          </ac:spMkLst>
        </pc:spChg>
        <pc:spChg chg="mod">
          <ac:chgData name="Kristy Freney" userId="05558a5f-3628-4287-9b9f-4fe6fc128298" providerId="ADAL" clId="{73928E8F-1613-4B5C-AC5C-179309321CA5}" dt="2024-07-16T08:37:50.540" v="18" actId="1076"/>
          <ac:spMkLst>
            <pc:docMk/>
            <pc:sldMk cId="3188288417" sldId="317"/>
            <ac:spMk id="11" creationId="{4A1DD246-07C8-4927-BCAC-62A8E654E9DC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risty Freney" userId="05558a5f-3628-4287-9b9f-4fe6fc128298" providerId="ADAL" clId="{73928E8F-1613-4B5C-AC5C-179309321CA5}" dt="2024-07-16T08:37:58.754" v="19"/>
              <pc2:cmMkLst xmlns:pc2="http://schemas.microsoft.com/office/powerpoint/2019/9/main/command">
                <pc:docMk/>
                <pc:sldMk cId="3188288417" sldId="317"/>
                <pc2:cmMk id="{3DDEB29F-6BA5-474B-AEA7-6C33F69D8449}"/>
              </pc2:cmMkLst>
            </pc226:cmChg>
          </p:ext>
        </pc:extLst>
      </pc:sldChg>
      <pc:sldChg chg="modSp mod modNotesTx">
        <pc:chgData name="Kristy Freney" userId="05558a5f-3628-4287-9b9f-4fe6fc128298" providerId="ADAL" clId="{73928E8F-1613-4B5C-AC5C-179309321CA5}" dt="2024-07-16T08:49:38.294" v="64" actId="20577"/>
        <pc:sldMkLst>
          <pc:docMk/>
          <pc:sldMk cId="1306362219" sldId="318"/>
        </pc:sldMkLst>
        <pc:spChg chg="mod">
          <ac:chgData name="Kristy Freney" userId="05558a5f-3628-4287-9b9f-4fe6fc128298" providerId="ADAL" clId="{73928E8F-1613-4B5C-AC5C-179309321CA5}" dt="2024-07-16T08:49:24.045" v="45" actId="20577"/>
          <ac:spMkLst>
            <pc:docMk/>
            <pc:sldMk cId="1306362219" sldId="318"/>
            <ac:spMk id="4" creationId="{67517EA7-EE98-4F98-B5F5-E7DE87137977}"/>
          </ac:spMkLst>
        </pc:spChg>
      </pc:sldChg>
      <pc:sldChg chg="addSp delSp modSp mod">
        <pc:chgData name="Kristy Freney" userId="05558a5f-3628-4287-9b9f-4fe6fc128298" providerId="ADAL" clId="{73928E8F-1613-4B5C-AC5C-179309321CA5}" dt="2024-07-16T08:50:10.158" v="70"/>
        <pc:sldMkLst>
          <pc:docMk/>
          <pc:sldMk cId="3401438134" sldId="319"/>
        </pc:sldMkLst>
        <pc:spChg chg="add mod">
          <ac:chgData name="Kristy Freney" userId="05558a5f-3628-4287-9b9f-4fe6fc128298" providerId="ADAL" clId="{73928E8F-1613-4B5C-AC5C-179309321CA5}" dt="2024-07-16T08:50:10.158" v="70"/>
          <ac:spMkLst>
            <pc:docMk/>
            <pc:sldMk cId="3401438134" sldId="319"/>
            <ac:spMk id="2" creationId="{44BCF9C0-9976-8234-C064-F6352B3F2234}"/>
          </ac:spMkLst>
        </pc:spChg>
        <pc:spChg chg="del">
          <ac:chgData name="Kristy Freney" userId="05558a5f-3628-4287-9b9f-4fe6fc128298" providerId="ADAL" clId="{73928E8F-1613-4B5C-AC5C-179309321CA5}" dt="2024-07-16T08:50:09.645" v="69" actId="478"/>
          <ac:spMkLst>
            <pc:docMk/>
            <pc:sldMk cId="3401438134" sldId="319"/>
            <ac:spMk id="3" creationId="{EB149752-B9D5-41A0-B550-02A355D6CB02}"/>
          </ac:spMkLst>
        </pc:spChg>
      </pc:sldChg>
      <pc:sldChg chg="modSp mod">
        <pc:chgData name="Kristy Freney" userId="05558a5f-3628-4287-9b9f-4fe6fc128298" providerId="ADAL" clId="{73928E8F-1613-4B5C-AC5C-179309321CA5}" dt="2024-07-16T08:38:35.125" v="21" actId="20577"/>
        <pc:sldMkLst>
          <pc:docMk/>
          <pc:sldMk cId="4028650" sldId="320"/>
        </pc:sldMkLst>
        <pc:spChg chg="mod">
          <ac:chgData name="Kristy Freney" userId="05558a5f-3628-4287-9b9f-4fe6fc128298" providerId="ADAL" clId="{73928E8F-1613-4B5C-AC5C-179309321CA5}" dt="2024-07-16T08:38:35.125" v="21" actId="20577"/>
          <ac:spMkLst>
            <pc:docMk/>
            <pc:sldMk cId="4028650" sldId="320"/>
            <ac:spMk id="10" creationId="{50EE34AE-61C9-F16B-1469-6A4B2D8DB44A}"/>
          </ac:spMkLst>
        </pc:spChg>
      </pc:sldChg>
      <pc:sldChg chg="addSp delSp modSp mod">
        <pc:chgData name="Kristy Freney" userId="05558a5f-3628-4287-9b9f-4fe6fc128298" providerId="ADAL" clId="{73928E8F-1613-4B5C-AC5C-179309321CA5}" dt="2024-07-16T08:49:07.822" v="29" actId="20577"/>
        <pc:sldMkLst>
          <pc:docMk/>
          <pc:sldMk cId="1002628605" sldId="321"/>
        </pc:sldMkLst>
        <pc:spChg chg="add mod">
          <ac:chgData name="Kristy Freney" userId="05558a5f-3628-4287-9b9f-4fe6fc128298" providerId="ADAL" clId="{73928E8F-1613-4B5C-AC5C-179309321CA5}" dt="2024-07-16T08:49:07.822" v="29" actId="20577"/>
          <ac:spMkLst>
            <pc:docMk/>
            <pc:sldMk cId="1002628605" sldId="321"/>
            <ac:spMk id="2" creationId="{D8DEC79E-DDB6-72AF-B212-58627DA4D905}"/>
          </ac:spMkLst>
        </pc:spChg>
        <pc:spChg chg="del mod">
          <ac:chgData name="Kristy Freney" userId="05558a5f-3628-4287-9b9f-4fe6fc128298" providerId="ADAL" clId="{73928E8F-1613-4B5C-AC5C-179309321CA5}" dt="2024-07-16T08:49:05.027" v="26" actId="478"/>
          <ac:spMkLst>
            <pc:docMk/>
            <pc:sldMk cId="1002628605" sldId="321"/>
            <ac:spMk id="4" creationId="{DDBB7430-CF31-4AFB-8CDA-72B4F90C6A0E}"/>
          </ac:spMkLst>
        </pc:spChg>
      </pc:sldChg>
      <pc:sldChg chg="addSp delSp modSp add del mod">
        <pc:chgData name="Kristy Freney" userId="05558a5f-3628-4287-9b9f-4fe6fc128298" providerId="ADAL" clId="{73928E8F-1613-4B5C-AC5C-179309321CA5}" dt="2024-07-16T08:50:17.943" v="72"/>
        <pc:sldMkLst>
          <pc:docMk/>
          <pc:sldMk cId="2651457124" sldId="322"/>
        </pc:sldMkLst>
        <pc:spChg chg="del">
          <ac:chgData name="Kristy Freney" userId="05558a5f-3628-4287-9b9f-4fe6fc128298" providerId="ADAL" clId="{73928E8F-1613-4B5C-AC5C-179309321CA5}" dt="2024-07-16T08:50:17.684" v="71" actId="478"/>
          <ac:spMkLst>
            <pc:docMk/>
            <pc:sldMk cId="2651457124" sldId="322"/>
            <ac:spMk id="2" creationId="{8453DFEA-5467-245B-EB14-673B38B74527}"/>
          </ac:spMkLst>
        </pc:spChg>
        <pc:spChg chg="add mod">
          <ac:chgData name="Kristy Freney" userId="05558a5f-3628-4287-9b9f-4fe6fc128298" providerId="ADAL" clId="{73928E8F-1613-4B5C-AC5C-179309321CA5}" dt="2024-07-16T08:50:17.943" v="72"/>
          <ac:spMkLst>
            <pc:docMk/>
            <pc:sldMk cId="2651457124" sldId="322"/>
            <ac:spMk id="3" creationId="{5750A49F-22D1-194C-5959-88EA5CD8200A}"/>
          </ac:spMkLst>
        </pc:spChg>
      </pc:sldChg>
      <pc:sldChg chg="addSp delSp modSp mod">
        <pc:chgData name="Kristy Freney" userId="05558a5f-3628-4287-9b9f-4fe6fc128298" providerId="ADAL" clId="{73928E8F-1613-4B5C-AC5C-179309321CA5}" dt="2024-07-16T08:50:29.017" v="75" actId="20577"/>
        <pc:sldMkLst>
          <pc:docMk/>
          <pc:sldMk cId="2878071296" sldId="323"/>
        </pc:sldMkLst>
        <pc:spChg chg="add mod">
          <ac:chgData name="Kristy Freney" userId="05558a5f-3628-4287-9b9f-4fe6fc128298" providerId="ADAL" clId="{73928E8F-1613-4B5C-AC5C-179309321CA5}" dt="2024-07-16T08:50:29.017" v="75" actId="20577"/>
          <ac:spMkLst>
            <pc:docMk/>
            <pc:sldMk cId="2878071296" sldId="323"/>
            <ac:spMk id="2" creationId="{40FEF1D5-BBB1-511D-DF24-FAFD6C84E55B}"/>
          </ac:spMkLst>
        </pc:spChg>
        <pc:spChg chg="del">
          <ac:chgData name="Kristy Freney" userId="05558a5f-3628-4287-9b9f-4fe6fc128298" providerId="ADAL" clId="{73928E8F-1613-4B5C-AC5C-179309321CA5}" dt="2024-07-16T08:50:25.006" v="73" actId="478"/>
          <ac:spMkLst>
            <pc:docMk/>
            <pc:sldMk cId="2878071296" sldId="323"/>
            <ac:spMk id="3" creationId="{EB149752-B9D5-41A0-B550-02A355D6CB02}"/>
          </ac:spMkLst>
        </pc:spChg>
      </pc:sldChg>
      <pc:sldChg chg="addSp delSp modSp add mod">
        <pc:chgData name="Kristy Freney" userId="05558a5f-3628-4287-9b9f-4fe6fc128298" providerId="ADAL" clId="{73928E8F-1613-4B5C-AC5C-179309321CA5}" dt="2024-07-16T08:49:53.901" v="66"/>
        <pc:sldMkLst>
          <pc:docMk/>
          <pc:sldMk cId="3466821031" sldId="324"/>
        </pc:sldMkLst>
        <pc:spChg chg="add mod">
          <ac:chgData name="Kristy Freney" userId="05558a5f-3628-4287-9b9f-4fe6fc128298" providerId="ADAL" clId="{73928E8F-1613-4B5C-AC5C-179309321CA5}" dt="2024-07-16T08:49:53.901" v="66"/>
          <ac:spMkLst>
            <pc:docMk/>
            <pc:sldMk cId="3466821031" sldId="324"/>
            <ac:spMk id="2" creationId="{B07416AB-35DA-A6E2-2552-9921F3FBD5B4}"/>
          </ac:spMkLst>
        </pc:spChg>
        <pc:spChg chg="del">
          <ac:chgData name="Kristy Freney" userId="05558a5f-3628-4287-9b9f-4fe6fc128298" providerId="ADAL" clId="{73928E8F-1613-4B5C-AC5C-179309321CA5}" dt="2024-07-16T08:49:53.646" v="65" actId="478"/>
          <ac:spMkLst>
            <pc:docMk/>
            <pc:sldMk cId="3466821031" sldId="324"/>
            <ac:spMk id="3" creationId="{EB149752-B9D5-41A0-B550-02A355D6CB0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CEB6-F32C-4F22-BDEB-AC16C233F59A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36520-7B65-4F75-8581-9B89769FFF3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116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6146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Jerusalem, bright light, hurting, voice, eyes</a:t>
            </a:r>
          </a:p>
          <a:p>
            <a:r>
              <a:rPr lang="en-AU" dirty="0"/>
              <a:t>Lesson 5: Ananias, Damascus, Christian, find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5595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8084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6667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5379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7762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0239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61225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1960333"/>
            <a:ext cx="8173940" cy="927833"/>
          </a:xfrm>
        </p:spPr>
        <p:txBody>
          <a:bodyPr/>
          <a:lstStyle>
            <a:lvl1pPr marL="0" algn="ctr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Table/Char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41A557DE-FC37-4FFF-BA13-ACD406BE44DB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AE3364-60A9-42C3-A0EA-6771B95D486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5E0B6F-DE14-44D6-8FB9-32A135A3D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4FF05F-65DB-4956-A3AF-B08939996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4EF0BD-1791-4D45-9B08-84D7CC6B9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9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1BD42CE7-74CC-40DF-A9A9-EDD3C370D8C3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D6B8AE-2DD6-4557-82C4-8FC8B2FE36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3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7679AA35-579B-4A21-A6C0-E2C2DDEF989D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9B02C-0C29-40AB-924A-9B5FFADA9F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7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Warm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93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WarmWhit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241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AB67C02E-CBEB-4FC4-928E-3A1E9A3855AE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6E25803-DCDA-454D-913D-BBCB03D0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6F979641-BD21-4FA6-AE86-79110657A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4E4B70-3004-4A80-9328-847396F7AD7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41FFA-A5D8-46EC-AA8A-88CA191DAB9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2985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7013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448CB41-65C8-44A3-999C-53F3F181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F0CD13-964F-48DD-8FCF-B246DEE9826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154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858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bg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1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8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6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583C4-9DA1-4490-BDFD-62C98F46B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2250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Table/Char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C3AFD-3AE3-4E57-8382-0EEFA1D109F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D2A5168-206B-42DB-8252-F13A08444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B7E816-D51F-4CDF-80BF-CBF75C9265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6490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8595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2352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2180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030" y="61200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369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20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946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D72937-833E-4F2B-99F4-7849E077AD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212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951875"/>
            <a:ext cx="8384669" cy="36774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B7A698-FDC6-4745-B047-CCC27BB218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A72EB34-9C65-4DB9-B51C-11C0CB5327A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67CFD3-D413-4492-B5CD-3772E82DB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3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Imag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C084C57F-270D-4F4B-BBFF-CFB57BD27F8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7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878C06-4E9D-49B3-9EC3-B59A43CF9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3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Acts 9 - Saul - Bible lesson 6</a:t>
            </a:r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E6BDC1-88BB-49E2-AEBB-D24FF668F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4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36069-4D03-45AF-BF1F-DAC8F12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665" y="951875"/>
            <a:ext cx="8384669" cy="36774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656FA5D0-ADB4-40DD-B7EB-B4E0DCEEDE7A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BA21FB-5D05-4499-ACB8-FDC82953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310A-29CB-4117-89E3-EA2268572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665" y="4914063"/>
            <a:ext cx="4847361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fr-FR" dirty="0" err="1"/>
              <a:t>Acts</a:t>
            </a:r>
            <a:r>
              <a:rPr lang="fr-FR" dirty="0"/>
              <a:t> 9 - Saul - Bible </a:t>
            </a:r>
            <a:r>
              <a:rPr lang="fr-FR" dirty="0" err="1"/>
              <a:t>lesson</a:t>
            </a:r>
            <a:r>
              <a:rPr lang="fr-FR" dirty="0"/>
              <a:t> 6</a:t>
            </a:r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6115-576B-4B27-8793-2A835BB8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07488" y="4914000"/>
            <a:ext cx="678049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A6E82E-34E2-418F-B419-66615A6A4E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8" b="3905"/>
          <a:stretch/>
        </p:blipFill>
        <p:spPr>
          <a:xfrm>
            <a:off x="8575234" y="4155914"/>
            <a:ext cx="568766" cy="98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1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4" r:id="rId3"/>
    <p:sldLayoutId id="2147483682" r:id="rId4"/>
    <p:sldLayoutId id="2147483671" r:id="rId5"/>
    <p:sldLayoutId id="2147483672" r:id="rId6"/>
    <p:sldLayoutId id="2147483660" r:id="rId7"/>
    <p:sldLayoutId id="2147483667" r:id="rId8"/>
    <p:sldLayoutId id="2147483663" r:id="rId9"/>
    <p:sldLayoutId id="2147483666" r:id="rId10"/>
    <p:sldLayoutId id="2147483676" r:id="rId11"/>
    <p:sldLayoutId id="2147483680" r:id="rId12"/>
    <p:sldLayoutId id="2147483678" r:id="rId13"/>
    <p:sldLayoutId id="2147483670" r:id="rId14"/>
    <p:sldLayoutId id="2147483675" r:id="rId15"/>
    <p:sldLayoutId id="2147483683" r:id="rId16"/>
    <p:sldLayoutId id="2147483650" r:id="rId17"/>
    <p:sldLayoutId id="2147483673" r:id="rId18"/>
    <p:sldLayoutId id="2147483661" r:id="rId19"/>
    <p:sldLayoutId id="2147483668" r:id="rId20"/>
    <p:sldLayoutId id="2147483664" r:id="rId21"/>
    <p:sldLayoutId id="2147483665" r:id="rId22"/>
    <p:sldLayoutId id="2147483677" r:id="rId23"/>
    <p:sldLayoutId id="2147483679" r:id="rId24"/>
    <p:sldLayoutId id="2147483654" r:id="rId25"/>
    <p:sldLayoutId id="2147483681" r:id="rId26"/>
    <p:sldLayoutId id="2147483655" r:id="rId27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3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5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72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90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8.jp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9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9.png"/><Relationship Id="rId5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2.png"/><Relationship Id="rId5" Type="http://schemas.openxmlformats.org/officeDocument/2006/relationships/image" Target="../media/image15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of a tree&#10;&#10;Description automatically generated">
            <a:extLst>
              <a:ext uri="{FF2B5EF4-FFF2-40B4-BE49-F238E27FC236}">
                <a16:creationId xmlns:a16="http://schemas.microsoft.com/office/drawing/2014/main" id="{FFE91CC0-DDBE-0CB7-9FCD-AD81CFDB5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100" y="3100283"/>
            <a:ext cx="1414271" cy="1624879"/>
          </a:xfrm>
          <a:prstGeom prst="rect">
            <a:avLst/>
          </a:prstGeom>
        </p:spPr>
      </p:pic>
      <p:pic>
        <p:nvPicPr>
          <p:cNvPr id="5" name="Picture 4" descr="A group of people with speech bubbles&#10;&#10;Description automatically generated">
            <a:extLst>
              <a:ext uri="{FF2B5EF4-FFF2-40B4-BE49-F238E27FC236}">
                <a16:creationId xmlns:a16="http://schemas.microsoft.com/office/drawing/2014/main" id="{E76A04DF-EE39-6598-4DF2-F1CFF7D54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29" y="3400108"/>
            <a:ext cx="2790507" cy="13855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5172475-FF2A-9910-A1B1-945DF7E2C2DA}"/>
              </a:ext>
            </a:extLst>
          </p:cNvPr>
          <p:cNvSpPr txBox="1">
            <a:spLocks/>
          </p:cNvSpPr>
          <p:nvPr/>
        </p:nvSpPr>
        <p:spPr>
          <a:xfrm>
            <a:off x="452629" y="418338"/>
            <a:ext cx="8173940" cy="58379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4800" dirty="0">
                <a:latin typeface="Calibri" panose="020F0502020204030204" pitchFamily="34" charset="0"/>
                <a:cs typeface="Calibri" panose="020F0502020204030204" pitchFamily="34" charset="0"/>
              </a:rPr>
              <a:t>Acts 9 Lesson 6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0EE34AE-61C9-F16B-1469-6A4B2D8DB44A}"/>
              </a:ext>
            </a:extLst>
          </p:cNvPr>
          <p:cNvSpPr txBox="1">
            <a:spLocks/>
          </p:cNvSpPr>
          <p:nvPr/>
        </p:nvSpPr>
        <p:spPr>
          <a:xfrm>
            <a:off x="452629" y="1007071"/>
            <a:ext cx="8173940" cy="92783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Acts 9:13, 15</a:t>
            </a:r>
          </a:p>
        </p:txBody>
      </p:sp>
      <p:pic>
        <p:nvPicPr>
          <p:cNvPr id="8" name="Picture 7" descr="A drawing of a person with a beard&#10;&#10;Description automatically generated">
            <a:extLst>
              <a:ext uri="{FF2B5EF4-FFF2-40B4-BE49-F238E27FC236}">
                <a16:creationId xmlns:a16="http://schemas.microsoft.com/office/drawing/2014/main" id="{0DC39659-0B8D-4653-9F39-5775CB304B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3" t="10079" r="11888" b="11251"/>
          <a:stretch/>
        </p:blipFill>
        <p:spPr>
          <a:xfrm>
            <a:off x="3180056" y="2042490"/>
            <a:ext cx="3731107" cy="267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knew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6.2 – knew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711736-D762-408F-BE1A-C2457A65B53C}"/>
              </a:ext>
            </a:extLst>
          </p:cNvPr>
          <p:cNvSpPr/>
          <p:nvPr/>
        </p:nvSpPr>
        <p:spPr>
          <a:xfrm>
            <a:off x="6098400" y="835200"/>
            <a:ext cx="648000" cy="58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26" name="Content Placeholder 25">
            <a:extLst>
              <a:ext uri="{FF2B5EF4-FFF2-40B4-BE49-F238E27FC236}">
                <a16:creationId xmlns:a16="http://schemas.microsoft.com/office/drawing/2014/main" id="{41EE5F27-7205-4015-AF66-2E41AC41B1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5216" y="952500"/>
            <a:ext cx="3093568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16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hurt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6.3 – hurt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5CA0FA09-E8F2-462B-A7C6-29134A161B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8160" y="952500"/>
            <a:ext cx="6587681" cy="367665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E915212-98FD-4614-9B3E-50F8F04D69DA}"/>
              </a:ext>
            </a:extLst>
          </p:cNvPr>
          <p:cNvSpPr/>
          <p:nvPr/>
        </p:nvSpPr>
        <p:spPr>
          <a:xfrm>
            <a:off x="6393600" y="782781"/>
            <a:ext cx="1879200" cy="8228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902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tell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6.4 – tell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19105E5-C14A-44AE-AB23-F4ABCDF8580E}"/>
              </a:ext>
            </a:extLst>
          </p:cNvPr>
          <p:cNvSpPr/>
          <p:nvPr/>
        </p:nvSpPr>
        <p:spPr>
          <a:xfrm>
            <a:off x="6249600" y="842400"/>
            <a:ext cx="705600" cy="45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1A3E356F-F437-4890-A086-E3DA395C28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9910" y="952500"/>
            <a:ext cx="374418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61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082ECE0-A709-4ADF-BF0A-B8D97A6126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1659129"/>
              </p:ext>
            </p:extLst>
          </p:nvPr>
        </p:nvGraphicFramePr>
        <p:xfrm>
          <a:off x="379412" y="952500"/>
          <a:ext cx="8181888" cy="3464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5472">
                  <a:extLst>
                    <a:ext uri="{9D8B030D-6E8A-4147-A177-3AD203B41FA5}">
                      <a16:colId xmlns:a16="http://schemas.microsoft.com/office/drawing/2014/main" val="3010187114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2774693883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21974894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955023109"/>
                    </a:ext>
                  </a:extLst>
                </a:gridCol>
              </a:tblGrid>
              <a:tr h="1732430"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scared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knew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 hurt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 tell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857648"/>
                  </a:ext>
                </a:extLst>
              </a:tr>
              <a:tr h="1732430"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810878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34DCDE-FE2E-4AB6-9920-57A5ED11DA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 err="1"/>
              <a:t>Acts</a:t>
            </a:r>
            <a:r>
              <a:rPr lang="fr-FR" dirty="0"/>
              <a:t> 9 - Saul - Bible </a:t>
            </a:r>
            <a:r>
              <a:rPr lang="fr-FR" dirty="0" err="1"/>
              <a:t>lesson</a:t>
            </a:r>
            <a:r>
              <a:rPr lang="fr-FR" dirty="0"/>
              <a:t> 6 – </a:t>
            </a:r>
            <a:r>
              <a:rPr lang="fr-FR" dirty="0" err="1"/>
              <a:t>Acts</a:t>
            </a:r>
            <a:r>
              <a:rPr lang="fr-FR" dirty="0"/>
              <a:t> 9:13, 15</a:t>
            </a:r>
            <a:endParaRPr lang="en-AU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8DC77EA-3D6A-42EA-90C7-C0E426B0CF41}"/>
              </a:ext>
            </a:extLst>
          </p:cNvPr>
          <p:cNvSpPr/>
          <p:nvPr/>
        </p:nvSpPr>
        <p:spPr>
          <a:xfrm>
            <a:off x="1792424" y="2737092"/>
            <a:ext cx="525600" cy="42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58" name="Content Placeholder 17">
            <a:extLst>
              <a:ext uri="{FF2B5EF4-FFF2-40B4-BE49-F238E27FC236}">
                <a16:creationId xmlns:a16="http://schemas.microsoft.com/office/drawing/2014/main" id="{CAE7D280-E35F-4786-B444-28DB08133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459" y="2903220"/>
            <a:ext cx="1344836" cy="1338751"/>
          </a:xfrm>
          <a:prstGeom prst="rect">
            <a:avLst/>
          </a:prstGeom>
        </p:spPr>
      </p:pic>
      <p:pic>
        <p:nvPicPr>
          <p:cNvPr id="59" name="Content Placeholder 25">
            <a:extLst>
              <a:ext uri="{FF2B5EF4-FFF2-40B4-BE49-F238E27FC236}">
                <a16:creationId xmlns:a16="http://schemas.microsoft.com/office/drawing/2014/main" id="{3DF82310-48FC-4199-BFDB-6EF66377B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48" y="2903222"/>
            <a:ext cx="1126436" cy="1338749"/>
          </a:xfrm>
          <a:prstGeom prst="rect">
            <a:avLst/>
          </a:prstGeom>
        </p:spPr>
      </p:pic>
      <p:pic>
        <p:nvPicPr>
          <p:cNvPr id="60" name="Content Placeholder 16">
            <a:extLst>
              <a:ext uri="{FF2B5EF4-FFF2-40B4-BE49-F238E27FC236}">
                <a16:creationId xmlns:a16="http://schemas.microsoft.com/office/drawing/2014/main" id="{CDE2F7E8-C8BB-46DD-A9DE-9AF34F2DDC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735" y="3160542"/>
            <a:ext cx="1637841" cy="914095"/>
          </a:xfrm>
          <a:prstGeom prst="rect">
            <a:avLst/>
          </a:prstGeom>
        </p:spPr>
      </p:pic>
      <p:pic>
        <p:nvPicPr>
          <p:cNvPr id="61" name="Content Placeholder 21">
            <a:extLst>
              <a:ext uri="{FF2B5EF4-FFF2-40B4-BE49-F238E27FC236}">
                <a16:creationId xmlns:a16="http://schemas.microsoft.com/office/drawing/2014/main" id="{0F4F1053-8A3A-48A3-B732-97A87ABA7F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2348" y="2903222"/>
            <a:ext cx="1363339" cy="1338750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801170AF-630B-455C-BA24-8F36C7D27E58}"/>
              </a:ext>
            </a:extLst>
          </p:cNvPr>
          <p:cNvSpPr/>
          <p:nvPr/>
        </p:nvSpPr>
        <p:spPr>
          <a:xfrm>
            <a:off x="4010400" y="3002400"/>
            <a:ext cx="570708" cy="33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57DBEDA-1E90-48E8-BB27-76D677A7274D}"/>
              </a:ext>
            </a:extLst>
          </p:cNvPr>
          <p:cNvCxnSpPr/>
          <p:nvPr/>
        </p:nvCxnSpPr>
        <p:spPr>
          <a:xfrm>
            <a:off x="1512000" y="1281600"/>
            <a:ext cx="6076800" cy="15552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DBFBB91-7E51-40B6-9E69-7C335D88CCC2}"/>
              </a:ext>
            </a:extLst>
          </p:cNvPr>
          <p:cNvCxnSpPr>
            <a:cxnSpLocks/>
          </p:cNvCxnSpPr>
          <p:nvPr/>
        </p:nvCxnSpPr>
        <p:spPr>
          <a:xfrm flipH="1">
            <a:off x="1332000" y="1310400"/>
            <a:ext cx="2239200" cy="159282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BE30AB9F-8D77-4026-9953-4D2ECC1C8445}"/>
              </a:ext>
            </a:extLst>
          </p:cNvPr>
          <p:cNvCxnSpPr/>
          <p:nvPr/>
        </p:nvCxnSpPr>
        <p:spPr>
          <a:xfrm flipH="1">
            <a:off x="3715200" y="1281600"/>
            <a:ext cx="1886400" cy="18789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A51B829C-8824-4BCD-84F9-5B5BA883CA0B}"/>
              </a:ext>
            </a:extLst>
          </p:cNvPr>
          <p:cNvCxnSpPr>
            <a:endCxn id="61" idx="0"/>
          </p:cNvCxnSpPr>
          <p:nvPr/>
        </p:nvCxnSpPr>
        <p:spPr>
          <a:xfrm flipH="1">
            <a:off x="5674018" y="1281600"/>
            <a:ext cx="1957982" cy="162162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55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Ananias was scared. 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He knew Saul hurt Christians.</a:t>
            </a:r>
          </a:p>
          <a:p>
            <a:r>
              <a:rPr lang="en-AU" sz="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But Jesus said, ‘Go! Saul will tell people about me, Jesus.’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9:13, 15</a:t>
            </a:r>
          </a:p>
        </p:txBody>
      </p:sp>
      <p:pic>
        <p:nvPicPr>
          <p:cNvPr id="23" name="Picture Placeholder 22" descr="A drawing of a person with a beard&#10;&#10;Description automatically generated">
            <a:extLst>
              <a:ext uri="{FF2B5EF4-FFF2-40B4-BE49-F238E27FC236}">
                <a16:creationId xmlns:a16="http://schemas.microsoft.com/office/drawing/2014/main" id="{64487C35-91BD-4BB0-8D0D-2C5A81F5A07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6" r="19956"/>
          <a:stretch>
            <a:fillRect/>
          </a:stretch>
        </p:blipFill>
        <p:spPr/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B089FA58-8FC5-C07B-C53A-FE4501924B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fr-FR" dirty="0" err="1"/>
              <a:t>Acts</a:t>
            </a:r>
            <a:r>
              <a:rPr lang="fr-FR" dirty="0"/>
              <a:t> 9 - Saul - Bible </a:t>
            </a:r>
            <a:r>
              <a:rPr lang="fr-FR" dirty="0" err="1"/>
              <a:t>lesson</a:t>
            </a:r>
            <a:r>
              <a:rPr lang="fr-FR" dirty="0"/>
              <a:t> 6 – </a:t>
            </a:r>
            <a:r>
              <a:rPr lang="fr-FR" dirty="0" err="1"/>
              <a:t>Acts</a:t>
            </a:r>
            <a:r>
              <a:rPr lang="fr-FR" dirty="0"/>
              <a:t> 9:13, 15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40582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1. Ananias was </a:t>
            </a:r>
            <a:r>
              <a:rPr lang="en-AU" sz="2400" b="1" dirty="0">
                <a:latin typeface="Calibri" panose="020F0502020204030204" pitchFamily="34" charset="0"/>
                <a:cs typeface="Calibri" panose="020F0502020204030204" pitchFamily="34" charset="0"/>
              </a:rPr>
              <a:t>happy / scared</a:t>
            </a:r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2. Saul </a:t>
            </a:r>
            <a:r>
              <a:rPr lang="en-AU" sz="2400" b="1" dirty="0">
                <a:latin typeface="Calibri" panose="020F0502020204030204" pitchFamily="34" charset="0"/>
                <a:cs typeface="Calibri" panose="020F0502020204030204" pitchFamily="34" charset="0"/>
              </a:rPr>
              <a:t>hurt / liked </a:t>
            </a:r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Christians. 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3. Saul will tell people about </a:t>
            </a:r>
            <a:r>
              <a:rPr lang="en-AU" sz="2400" b="1" dirty="0">
                <a:latin typeface="Calibri" panose="020F0502020204030204" pitchFamily="34" charset="0"/>
                <a:cs typeface="Calibri" panose="020F0502020204030204" pitchFamily="34" charset="0"/>
              </a:rPr>
              <a:t>Jesus / Ananias</a:t>
            </a:r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n-AU" sz="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9:13, 15</a:t>
            </a:r>
          </a:p>
        </p:txBody>
      </p:sp>
      <p:pic>
        <p:nvPicPr>
          <p:cNvPr id="17" name="Picture Placeholder 16" descr="A drawing of a person with a beard&#10;&#10;Description automatically generated">
            <a:extLst>
              <a:ext uri="{FF2B5EF4-FFF2-40B4-BE49-F238E27FC236}">
                <a16:creationId xmlns:a16="http://schemas.microsoft.com/office/drawing/2014/main" id="{22EA3882-C2E8-4B63-BCEA-19CFE72E176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6" r="19956"/>
          <a:stretch>
            <a:fillRect/>
          </a:stretch>
        </p:blipFill>
        <p:spPr/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C8F5749-0658-433A-9DB4-7173197D03A2}"/>
              </a:ext>
            </a:extLst>
          </p:cNvPr>
          <p:cNvSpPr/>
          <p:nvPr/>
        </p:nvSpPr>
        <p:spPr>
          <a:xfrm>
            <a:off x="3220570" y="1331257"/>
            <a:ext cx="1075764" cy="510208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8C052AD-2682-4413-B3A4-5D063554DA6E}"/>
              </a:ext>
            </a:extLst>
          </p:cNvPr>
          <p:cNvSpPr/>
          <p:nvPr/>
        </p:nvSpPr>
        <p:spPr>
          <a:xfrm>
            <a:off x="1134035" y="1887068"/>
            <a:ext cx="822512" cy="510208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A1DD246-07C8-4927-BCAC-62A8E654E9DC}"/>
              </a:ext>
            </a:extLst>
          </p:cNvPr>
          <p:cNvSpPr/>
          <p:nvPr/>
        </p:nvSpPr>
        <p:spPr>
          <a:xfrm>
            <a:off x="171138" y="2837057"/>
            <a:ext cx="1075764" cy="510208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187BDFBD-31FC-69A5-0332-801FE96EB6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fr-FR" dirty="0" err="1"/>
              <a:t>Acts</a:t>
            </a:r>
            <a:r>
              <a:rPr lang="fr-FR" dirty="0"/>
              <a:t> 9 - Saul - Bible </a:t>
            </a:r>
            <a:r>
              <a:rPr lang="fr-FR" dirty="0" err="1"/>
              <a:t>lesson</a:t>
            </a:r>
            <a:r>
              <a:rPr lang="fr-FR" dirty="0"/>
              <a:t> 6 – </a:t>
            </a:r>
            <a:r>
              <a:rPr lang="fr-FR" dirty="0" err="1"/>
              <a:t>Acts</a:t>
            </a:r>
            <a:r>
              <a:rPr lang="fr-FR" dirty="0"/>
              <a:t> 9:13, 15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8828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11F0F-4258-4287-8FE0-190E03490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7444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DEE908-1410-4976-9CB2-8228877C25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3"/>
          <a:stretch/>
        </p:blipFill>
        <p:spPr>
          <a:xfrm>
            <a:off x="373312" y="146256"/>
            <a:ext cx="2288343" cy="2489388"/>
          </a:xfrm>
        </p:spPr>
      </p:pic>
      <p:pic>
        <p:nvPicPr>
          <p:cNvPr id="9" name="Picture 8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04B7F406-782E-4255-A302-C2DF757B5C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0" b="18431"/>
          <a:stretch/>
        </p:blipFill>
        <p:spPr>
          <a:xfrm>
            <a:off x="2852140" y="121322"/>
            <a:ext cx="1719860" cy="2489388"/>
          </a:xfrm>
          <a:prstGeom prst="rect">
            <a:avLst/>
          </a:prstGeom>
        </p:spPr>
      </p:pic>
      <p:pic>
        <p:nvPicPr>
          <p:cNvPr id="11" name="Picture 10" descr="A person with a beard and turban&#10;&#10;Description automatically generated">
            <a:extLst>
              <a:ext uri="{FF2B5EF4-FFF2-40B4-BE49-F238E27FC236}">
                <a16:creationId xmlns:a16="http://schemas.microsoft.com/office/drawing/2014/main" id="{1AF5BE61-6298-45F4-858B-5284648B864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9" r="11950"/>
          <a:stretch/>
        </p:blipFill>
        <p:spPr>
          <a:xfrm>
            <a:off x="4752976" y="205860"/>
            <a:ext cx="2383200" cy="2017380"/>
          </a:xfrm>
          <a:prstGeom prst="rect">
            <a:avLst/>
          </a:prstGeom>
        </p:spPr>
      </p:pic>
      <p:pic>
        <p:nvPicPr>
          <p:cNvPr id="3" name="Picture 2" descr="A person in a robe covering his face&#10;&#10;Description automatically generated">
            <a:extLst>
              <a:ext uri="{FF2B5EF4-FFF2-40B4-BE49-F238E27FC236}">
                <a16:creationId xmlns:a16="http://schemas.microsoft.com/office/drawing/2014/main" id="{318C1B5C-99AD-45B7-980A-5085F5D4276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6" t="15258" r="17983" b="9571"/>
          <a:stretch/>
        </p:blipFill>
        <p:spPr>
          <a:xfrm>
            <a:off x="7317152" y="33750"/>
            <a:ext cx="1299070" cy="2714400"/>
          </a:xfrm>
          <a:prstGeom prst="rect">
            <a:avLst/>
          </a:prstGeom>
        </p:spPr>
      </p:pic>
      <p:pic>
        <p:nvPicPr>
          <p:cNvPr id="8" name="Picture 7" descr="A drawing of a person standing in a village&#10;&#10;Description automatically generated">
            <a:extLst>
              <a:ext uri="{FF2B5EF4-FFF2-40B4-BE49-F238E27FC236}">
                <a16:creationId xmlns:a16="http://schemas.microsoft.com/office/drawing/2014/main" id="{A2D3E0E8-DCAE-4AEC-BF54-AD7B66543CF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8" t="7700" r="10596" b="7191"/>
          <a:stretch/>
        </p:blipFill>
        <p:spPr>
          <a:xfrm>
            <a:off x="3581406" y="2748150"/>
            <a:ext cx="2343140" cy="1972800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D8DEC79E-DDB6-72AF-B212-58627DA4D9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Illustrations 1,2,3,4,5</a:t>
            </a:r>
          </a:p>
        </p:txBody>
      </p:sp>
    </p:spTree>
    <p:extLst>
      <p:ext uri="{BB962C8B-B14F-4D97-AF65-F5344CB8AC3E}">
        <p14:creationId xmlns:p14="http://schemas.microsoft.com/office/powerpoint/2010/main" val="1002628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17EA7-EE98-4F98-B5F5-E7DE871379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Lesson 5 </a:t>
            </a:r>
            <a:r>
              <a:rPr lang="fr-FR" dirty="0" err="1"/>
              <a:t>symbols</a:t>
            </a:r>
            <a:endParaRPr lang="en-AU" dirty="0"/>
          </a:p>
        </p:txBody>
      </p:sp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FC42BE24-7F57-413E-9E62-D4A511F50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662" y="1094911"/>
            <a:ext cx="1954937" cy="10541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48653A-745B-4009-8D1B-257CF620D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12" y="1227135"/>
            <a:ext cx="1459005" cy="782464"/>
          </a:xfrm>
          <a:prstGeom prst="rect">
            <a:avLst/>
          </a:prstGeom>
        </p:spPr>
      </p:pic>
      <p:pic>
        <p:nvPicPr>
          <p:cNvPr id="20" name="Content Placeholder 15">
            <a:extLst>
              <a:ext uri="{FF2B5EF4-FFF2-40B4-BE49-F238E27FC236}">
                <a16:creationId xmlns:a16="http://schemas.microsoft.com/office/drawing/2014/main" id="{3D0ADF8F-8054-4545-BD3D-72C78C18E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8479" y="1019895"/>
            <a:ext cx="1314394" cy="1262801"/>
          </a:xfrm>
          <a:prstGeom prst="rect">
            <a:avLst/>
          </a:prstGeom>
        </p:spPr>
      </p:pic>
      <p:pic>
        <p:nvPicPr>
          <p:cNvPr id="22" name="Content Placeholder 14">
            <a:extLst>
              <a:ext uri="{FF2B5EF4-FFF2-40B4-BE49-F238E27FC236}">
                <a16:creationId xmlns:a16="http://schemas.microsoft.com/office/drawing/2014/main" id="{ECA51336-8231-4719-836D-C9AF4594B7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6757" y="1513959"/>
            <a:ext cx="1381783" cy="41551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F741EE9-F459-4A1B-8151-6E6C425BCAD6}"/>
              </a:ext>
            </a:extLst>
          </p:cNvPr>
          <p:cNvSpPr/>
          <p:nvPr/>
        </p:nvSpPr>
        <p:spPr>
          <a:xfrm>
            <a:off x="3974400" y="2571750"/>
            <a:ext cx="482400" cy="389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24" name="Content Placeholder 14" descr="A drawing of a person with a beard&#10;&#10;Description automatically generated">
            <a:extLst>
              <a:ext uri="{FF2B5EF4-FFF2-40B4-BE49-F238E27FC236}">
                <a16:creationId xmlns:a16="http://schemas.microsoft.com/office/drawing/2014/main" id="{E75D1CBF-D821-4DB4-B70F-33DFFA89628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3" t="12987" r="5800" b="11226"/>
          <a:stretch/>
        </p:blipFill>
        <p:spPr>
          <a:xfrm rot="16200000">
            <a:off x="1406939" y="2595177"/>
            <a:ext cx="1490068" cy="1790859"/>
          </a:xfrm>
          <a:prstGeom prst="rect">
            <a:avLst/>
          </a:prstGeom>
        </p:spPr>
      </p:pic>
      <p:pic>
        <p:nvPicPr>
          <p:cNvPr id="25" name="Content Placeholder 13">
            <a:extLst>
              <a:ext uri="{FF2B5EF4-FFF2-40B4-BE49-F238E27FC236}">
                <a16:creationId xmlns:a16="http://schemas.microsoft.com/office/drawing/2014/main" id="{35ADEC2C-9506-4692-8AD9-C3E775C5EB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30108" y="2692247"/>
            <a:ext cx="1375938" cy="1525622"/>
          </a:xfrm>
          <a:prstGeom prst="rect">
            <a:avLst/>
          </a:prstGeom>
        </p:spPr>
      </p:pic>
      <p:pic>
        <p:nvPicPr>
          <p:cNvPr id="26" name="Content Placeholder 17">
            <a:extLst>
              <a:ext uri="{FF2B5EF4-FFF2-40B4-BE49-F238E27FC236}">
                <a16:creationId xmlns:a16="http://schemas.microsoft.com/office/drawing/2014/main" id="{C5412920-3F2B-4CF0-B796-778E261A23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6304" y="2786512"/>
            <a:ext cx="1461153" cy="133709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E74A0B5-9A9B-45B6-B427-8F0172B57B6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12389" y="2939438"/>
            <a:ext cx="1385980" cy="118149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2720E30E-DB45-48ED-AD14-70DDFB16E569}"/>
              </a:ext>
            </a:extLst>
          </p:cNvPr>
          <p:cNvSpPr/>
          <p:nvPr/>
        </p:nvSpPr>
        <p:spPr>
          <a:xfrm>
            <a:off x="6962400" y="921600"/>
            <a:ext cx="354357" cy="305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8DB1870-F80B-4FD4-9A2C-5188C6D8EEDE}"/>
              </a:ext>
            </a:extLst>
          </p:cNvPr>
          <p:cNvSpPr/>
          <p:nvPr/>
        </p:nvSpPr>
        <p:spPr>
          <a:xfrm>
            <a:off x="7707488" y="2692247"/>
            <a:ext cx="349312" cy="331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699AA7F-F275-462A-97EA-2F58B58BE1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17622" y="930322"/>
            <a:ext cx="1377156" cy="137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362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6D2D6F4-BB59-4B99-842F-A0E20556CF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83" y="583430"/>
            <a:ext cx="3476536" cy="4013284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947291" y="951875"/>
            <a:ext cx="4983126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was a leader in Jerusalem.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thought Christians were wrong.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put Christians in jail. He wanted them dead.</a:t>
            </a:r>
          </a:p>
        </p:txBody>
      </p: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85451891-B264-4F19-8660-B4F0BD660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802" y="583430"/>
            <a:ext cx="735139" cy="682932"/>
          </a:xfrm>
          <a:prstGeom prst="rect">
            <a:avLst/>
          </a:prstGeom>
        </p:spPr>
      </p:pic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5223FBD6-289A-4667-A026-15524941A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1099" y="1946679"/>
            <a:ext cx="654011" cy="7118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B349C5-9444-4C7A-93BA-A806D57CB6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7993" y="919513"/>
            <a:ext cx="680946" cy="365191"/>
          </a:xfrm>
          <a:prstGeom prst="rect">
            <a:avLst/>
          </a:prstGeom>
        </p:spPr>
      </p:pic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11E2B8AC-0BF5-411F-B97D-13A88B47C5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1078" y="1993672"/>
            <a:ext cx="689161" cy="664855"/>
          </a:xfrm>
          <a:prstGeom prst="rect">
            <a:avLst/>
          </a:prstGeom>
        </p:spPr>
      </p:pic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2E6034DE-C300-4547-9ABD-3C40B68AB6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7848" y="3373169"/>
            <a:ext cx="691006" cy="626661"/>
          </a:xfrm>
          <a:prstGeom prst="rect">
            <a:avLst/>
          </a:prstGeom>
        </p:spPr>
      </p:pic>
      <p:pic>
        <p:nvPicPr>
          <p:cNvPr id="18" name="Content Placeholder 5">
            <a:extLst>
              <a:ext uri="{FF2B5EF4-FFF2-40B4-BE49-F238E27FC236}">
                <a16:creationId xmlns:a16="http://schemas.microsoft.com/office/drawing/2014/main" id="{E32547C2-F5C3-41E6-B033-9491A0BA37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8439" y="3287982"/>
            <a:ext cx="691005" cy="711848"/>
          </a:xfrm>
          <a:prstGeom prst="rect">
            <a:avLst/>
          </a:prstGeom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B07416AB-35DA-A6E2-2552-9921F3FBD5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Lesson 1 review</a:t>
            </a:r>
          </a:p>
        </p:txBody>
      </p:sp>
    </p:spTree>
    <p:extLst>
      <p:ext uri="{BB962C8B-B14F-4D97-AF65-F5344CB8AC3E}">
        <p14:creationId xmlns:p14="http://schemas.microsoft.com/office/powerpoint/2010/main" val="3466821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916973" y="951875"/>
            <a:ext cx="4847361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was walking to Damascus.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There was a bright light.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 voice said, ‘Saul, why are you hurting me?’</a:t>
            </a:r>
          </a:p>
        </p:txBody>
      </p:sp>
      <p:pic>
        <p:nvPicPr>
          <p:cNvPr id="8" name="Content Placeholder 7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219F7CC6-F3CF-46B9-B7FD-D139CD0C71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1" b="17099"/>
          <a:stretch/>
        </p:blipFill>
        <p:spPr>
          <a:xfrm>
            <a:off x="739903" y="571025"/>
            <a:ext cx="2792201" cy="4001450"/>
          </a:xfrm>
        </p:spPr>
      </p:pic>
      <p:pic>
        <p:nvPicPr>
          <p:cNvPr id="19" name="Content Placeholder 5">
            <a:extLst>
              <a:ext uri="{FF2B5EF4-FFF2-40B4-BE49-F238E27FC236}">
                <a16:creationId xmlns:a16="http://schemas.microsoft.com/office/drawing/2014/main" id="{5DBF2717-173E-454A-82B0-1ED64F893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676" y="514215"/>
            <a:ext cx="524014" cy="793145"/>
          </a:xfrm>
          <a:prstGeom prst="rect">
            <a:avLst/>
          </a:prstGeom>
        </p:spPr>
      </p:pic>
      <p:pic>
        <p:nvPicPr>
          <p:cNvPr id="21" name="Content Placeholder 7">
            <a:extLst>
              <a:ext uri="{FF2B5EF4-FFF2-40B4-BE49-F238E27FC236}">
                <a16:creationId xmlns:a16="http://schemas.microsoft.com/office/drawing/2014/main" id="{99ADD723-0A43-4A73-B047-55E3391A6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167" y="3412649"/>
            <a:ext cx="704240" cy="681217"/>
          </a:xfrm>
          <a:prstGeom prst="rect">
            <a:avLst/>
          </a:prstGeom>
        </p:spPr>
      </p:pic>
      <p:pic>
        <p:nvPicPr>
          <p:cNvPr id="22" name="Content Placeholder 6">
            <a:extLst>
              <a:ext uri="{FF2B5EF4-FFF2-40B4-BE49-F238E27FC236}">
                <a16:creationId xmlns:a16="http://schemas.microsoft.com/office/drawing/2014/main" id="{CA31BCB6-1E2D-4F2C-AACF-FAF02D6010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9110" y="3368580"/>
            <a:ext cx="1224846" cy="6604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7CB6BEF-0418-4CA2-93EB-8AE18502DC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7201" y="575731"/>
            <a:ext cx="858258" cy="7316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0F127BE-CB89-4180-B9A2-56EA5E525214}"/>
              </a:ext>
            </a:extLst>
          </p:cNvPr>
          <p:cNvSpPr/>
          <p:nvPr/>
        </p:nvSpPr>
        <p:spPr>
          <a:xfrm>
            <a:off x="4723200" y="3297600"/>
            <a:ext cx="312476" cy="24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201BF5-88CC-4616-9987-886758DFC8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2434" y="1905907"/>
            <a:ext cx="794767" cy="793145"/>
          </a:xfrm>
          <a:prstGeom prst="rect">
            <a:avLst/>
          </a:prstGeom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C11C46F6-A195-93F0-9633-9BB620D3EF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Lesson 2 review</a:t>
            </a:r>
          </a:p>
        </p:txBody>
      </p:sp>
    </p:spTree>
    <p:extLst>
      <p:ext uri="{BB962C8B-B14F-4D97-AF65-F5344CB8AC3E}">
        <p14:creationId xmlns:p14="http://schemas.microsoft.com/office/powerpoint/2010/main" val="3879111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207919" y="-97607"/>
            <a:ext cx="4847361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asked, ‘Who are you?’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‘I am Jesus. You are hurting me.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Go to Damascus.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 man will tell you what to do.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Content Placeholder 8" descr="A person with a beard and turban&#10;&#10;Description automatically generated">
            <a:extLst>
              <a:ext uri="{FF2B5EF4-FFF2-40B4-BE49-F238E27FC236}">
                <a16:creationId xmlns:a16="http://schemas.microsoft.com/office/drawing/2014/main" id="{2E13726F-A2B1-47D4-98E9-0BF377F1DC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76490" y="960320"/>
            <a:ext cx="3782710" cy="2787623"/>
          </a:xfrm>
        </p:spPr>
      </p:pic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91368455-FD60-491C-9C8C-A5F500D28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854" y="1018580"/>
            <a:ext cx="1146068" cy="6180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EE58E4-F4B7-4BFD-828E-408E3202EA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7613" y="2263801"/>
            <a:ext cx="837441" cy="713884"/>
          </a:xfrm>
          <a:prstGeom prst="rect">
            <a:avLst/>
          </a:prstGeom>
        </p:spPr>
      </p:pic>
      <p:pic>
        <p:nvPicPr>
          <p:cNvPr id="17" name="Content Placeholder 11">
            <a:extLst>
              <a:ext uri="{FF2B5EF4-FFF2-40B4-BE49-F238E27FC236}">
                <a16:creationId xmlns:a16="http://schemas.microsoft.com/office/drawing/2014/main" id="{FB95ABB5-81B9-45FD-AC9F-CE2A472909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8908" y="3619300"/>
            <a:ext cx="885390" cy="7562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78BF8B-3878-4DB7-9175-BC77B176A3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734401"/>
            <a:ext cx="904132" cy="939588"/>
          </a:xfrm>
          <a:prstGeom prst="rect">
            <a:avLst/>
          </a:prstGeom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44BCF9C0-9976-8234-C064-F6352B3F22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Lesson 3 review</a:t>
            </a:r>
          </a:p>
        </p:txBody>
      </p:sp>
    </p:spTree>
    <p:extLst>
      <p:ext uri="{BB962C8B-B14F-4D97-AF65-F5344CB8AC3E}">
        <p14:creationId xmlns:p14="http://schemas.microsoft.com/office/powerpoint/2010/main" val="3401438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131848" y="1169537"/>
            <a:ext cx="4847361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knew the voice was Jesus. </a:t>
            </a:r>
          </a:p>
          <a:p>
            <a:b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opened his eyes but he couldn’t see.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Content Placeholder 7" descr="A person in a robe covering his face&#10;&#10;Description automatically generated">
            <a:extLst>
              <a:ext uri="{FF2B5EF4-FFF2-40B4-BE49-F238E27FC236}">
                <a16:creationId xmlns:a16="http://schemas.microsoft.com/office/drawing/2014/main" id="{2887B795-8E10-40C1-82A8-FEAB6FD50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2" t="8737" r="3874" b="6810"/>
          <a:stretch/>
        </p:blipFill>
        <p:spPr>
          <a:xfrm>
            <a:off x="619200" y="331200"/>
            <a:ext cx="2609510" cy="4240800"/>
          </a:xfrm>
        </p:spPr>
      </p:pic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E59363B3-007F-4B23-B657-BE2DCB1F79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911" y="573901"/>
            <a:ext cx="893842" cy="973211"/>
          </a:xfrm>
          <a:prstGeom prst="rect">
            <a:avLst/>
          </a:prstGeom>
        </p:spPr>
      </p:pic>
      <p:pic>
        <p:nvPicPr>
          <p:cNvPr id="13" name="Content Placeholder 15">
            <a:extLst>
              <a:ext uri="{FF2B5EF4-FFF2-40B4-BE49-F238E27FC236}">
                <a16:creationId xmlns:a16="http://schemas.microsoft.com/office/drawing/2014/main" id="{933CD43F-91E9-4F12-A3CC-9E717002B8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1731" y="641585"/>
            <a:ext cx="967122" cy="929160"/>
          </a:xfrm>
          <a:prstGeom prst="rect">
            <a:avLst/>
          </a:prstGeom>
        </p:spPr>
      </p:pic>
      <p:pic>
        <p:nvPicPr>
          <p:cNvPr id="14" name="Content Placeholder 10">
            <a:extLst>
              <a:ext uri="{FF2B5EF4-FFF2-40B4-BE49-F238E27FC236}">
                <a16:creationId xmlns:a16="http://schemas.microsoft.com/office/drawing/2014/main" id="{B5A04910-E58F-461A-B343-76356A1CE3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599545"/>
            <a:ext cx="790857" cy="973211"/>
          </a:xfrm>
          <a:prstGeom prst="rect">
            <a:avLst/>
          </a:prstGeom>
        </p:spPr>
      </p:pic>
      <p:pic>
        <p:nvPicPr>
          <p:cNvPr id="18" name="Content Placeholder 14">
            <a:extLst>
              <a:ext uri="{FF2B5EF4-FFF2-40B4-BE49-F238E27FC236}">
                <a16:creationId xmlns:a16="http://schemas.microsoft.com/office/drawing/2014/main" id="{7EE7BDF0-8B94-4465-9587-E0D8DB04B7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4902" y="3130181"/>
            <a:ext cx="1091841" cy="3283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50A49F-22D1-194C-5959-88EA5CD820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Lesson 4 review</a:t>
            </a:r>
          </a:p>
        </p:txBody>
      </p:sp>
    </p:spTree>
    <p:extLst>
      <p:ext uri="{BB962C8B-B14F-4D97-AF65-F5344CB8AC3E}">
        <p14:creationId xmlns:p14="http://schemas.microsoft.com/office/powerpoint/2010/main" val="2651457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207919" y="1306393"/>
            <a:ext cx="4847361" cy="3677410"/>
          </a:xfrm>
        </p:spPr>
        <p:txBody>
          <a:bodyPr/>
          <a:lstStyle/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Ananias was in Damascus.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was a Christian.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Jesus said to Ananias, ‘Find Saul.’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EF01A8-972A-461B-830D-60388447FF4A}"/>
              </a:ext>
            </a:extLst>
          </p:cNvPr>
          <p:cNvSpPr/>
          <p:nvPr/>
        </p:nvSpPr>
        <p:spPr>
          <a:xfrm>
            <a:off x="6662409" y="972000"/>
            <a:ext cx="358055" cy="38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9" name="Content Placeholder 8" descr="A drawing of a person standing in a village&#10;&#10;Description automatically generated">
            <a:extLst>
              <a:ext uri="{FF2B5EF4-FFF2-40B4-BE49-F238E27FC236}">
                <a16:creationId xmlns:a16="http://schemas.microsoft.com/office/drawing/2014/main" id="{3D95342D-FDCC-4AFC-8C68-DDA04F81F6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9" r="14233"/>
          <a:stretch/>
        </p:blipFill>
        <p:spPr>
          <a:xfrm>
            <a:off x="525600" y="757212"/>
            <a:ext cx="3290400" cy="3574466"/>
          </a:xfrm>
        </p:spPr>
      </p:pic>
      <p:pic>
        <p:nvPicPr>
          <p:cNvPr id="16" name="Content Placeholder 14" descr="A drawing of a person with a beard&#10;&#10;Description automatically generated">
            <a:extLst>
              <a:ext uri="{FF2B5EF4-FFF2-40B4-BE49-F238E27FC236}">
                <a16:creationId xmlns:a16="http://schemas.microsoft.com/office/drawing/2014/main" id="{8B3F9AB5-4895-46B5-B13A-4D561D1145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3" t="12987" r="5800" b="11226"/>
          <a:stretch/>
        </p:blipFill>
        <p:spPr>
          <a:xfrm rot="16200000">
            <a:off x="4275934" y="618913"/>
            <a:ext cx="673872" cy="809902"/>
          </a:xfrm>
          <a:prstGeom prst="rect">
            <a:avLst/>
          </a:prstGeom>
        </p:spPr>
      </p:pic>
      <p:pic>
        <p:nvPicPr>
          <p:cNvPr id="17" name="Content Placeholder 13">
            <a:extLst>
              <a:ext uri="{FF2B5EF4-FFF2-40B4-BE49-F238E27FC236}">
                <a16:creationId xmlns:a16="http://schemas.microsoft.com/office/drawing/2014/main" id="{ECDA624A-0752-4D17-9ADD-D5D41943EF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5448" y="2002299"/>
            <a:ext cx="622256" cy="689949"/>
          </a:xfrm>
          <a:prstGeom prst="rect">
            <a:avLst/>
          </a:prstGeom>
        </p:spPr>
      </p:pic>
      <p:pic>
        <p:nvPicPr>
          <p:cNvPr id="19" name="Content Placeholder 17">
            <a:extLst>
              <a:ext uri="{FF2B5EF4-FFF2-40B4-BE49-F238E27FC236}">
                <a16:creationId xmlns:a16="http://schemas.microsoft.com/office/drawing/2014/main" id="{130CBD65-C8C8-421E-9CBE-5F10C80EB2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7158" y="3499313"/>
            <a:ext cx="660793" cy="60468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9417755-C35B-42CC-ACEA-A3FA1C10EF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2905" y="826482"/>
            <a:ext cx="626797" cy="53431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B1D3AAC-1683-45D8-A9F8-6D9462A47DEF}"/>
              </a:ext>
            </a:extLst>
          </p:cNvPr>
          <p:cNvSpPr/>
          <p:nvPr/>
        </p:nvSpPr>
        <p:spPr>
          <a:xfrm>
            <a:off x="6955200" y="3404746"/>
            <a:ext cx="175951" cy="173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40FEF1D5-BBB1-511D-DF24-FAFD6C84E5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Lesson 5 review</a:t>
            </a:r>
          </a:p>
        </p:txBody>
      </p:sp>
    </p:spTree>
    <p:extLst>
      <p:ext uri="{BB962C8B-B14F-4D97-AF65-F5344CB8AC3E}">
        <p14:creationId xmlns:p14="http://schemas.microsoft.com/office/powerpoint/2010/main" val="2878071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scared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6.1 – scared</a:t>
            </a: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42BD7775-8DC1-4BE3-A449-E87A0B34CF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5319" y="952500"/>
            <a:ext cx="3693362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641896"/>
      </p:ext>
    </p:extLst>
  </p:cSld>
  <p:clrMapOvr>
    <a:masterClrMapping/>
  </p:clrMapOvr>
</p:sld>
</file>

<file path=ppt/theme/theme1.xml><?xml version="1.0" encoding="utf-8"?>
<a:theme xmlns:a="http://schemas.openxmlformats.org/drawingml/2006/main" name="Anglicare">
  <a:themeElements>
    <a:clrScheme name="Anglicare">
      <a:dk1>
        <a:srgbClr val="4C4C4C"/>
      </a:dk1>
      <a:lt1>
        <a:sysClr val="window" lastClr="FFFFFF"/>
      </a:lt1>
      <a:dk2>
        <a:srgbClr val="5B7F95"/>
      </a:dk2>
      <a:lt2>
        <a:srgbClr val="789D4A"/>
      </a:lt2>
      <a:accent1>
        <a:srgbClr val="789D4A"/>
      </a:accent1>
      <a:accent2>
        <a:srgbClr val="5B7F95"/>
      </a:accent2>
      <a:accent3>
        <a:srgbClr val="62B5E5"/>
      </a:accent3>
      <a:accent4>
        <a:srgbClr val="A4D65E"/>
      </a:accent4>
      <a:accent5>
        <a:srgbClr val="40C1AC"/>
      </a:accent5>
      <a:accent6>
        <a:srgbClr val="D7C826"/>
      </a:accent6>
      <a:hlink>
        <a:srgbClr val="5B7F95"/>
      </a:hlink>
      <a:folHlink>
        <a:srgbClr val="A4D65E"/>
      </a:folHlink>
    </a:clrScheme>
    <a:fontScheme name="Anglicare Fonts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6 x 9 Anglicare Presentation Template" id="{436C8181-2A50-4ADA-8248-96A8A4DF3E1A}" vid="{D97B9B25-1423-47EA-A28B-9A44EA4B18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ribbon startFromScratch="false">
    <tabs>
      <tab id="CustomTab" label="Anglicare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f10d3b-1557-4e46-b9de-1fa037741ac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E31A4D9CB8643BEB1006B16D06DB9" ma:contentTypeVersion="18" ma:contentTypeDescription="Create a new document." ma:contentTypeScope="" ma:versionID="182bfa0262bd63fa0409dab32ce2e5ec">
  <xsd:schema xmlns:xsd="http://www.w3.org/2001/XMLSchema" xmlns:xs="http://www.w3.org/2001/XMLSchema" xmlns:p="http://schemas.microsoft.com/office/2006/metadata/properties" xmlns:ns3="fbf10d3b-1557-4e46-b9de-1fa037741ac2" xmlns:ns4="6d033d2d-a2ec-4863-a640-25542dbeac72" targetNamespace="http://schemas.microsoft.com/office/2006/metadata/properties" ma:root="true" ma:fieldsID="901f9d2bf2782ffa44eafd33d89b1801" ns3:_="" ns4:_="">
    <xsd:import namespace="fbf10d3b-1557-4e46-b9de-1fa037741ac2"/>
    <xsd:import namespace="6d033d2d-a2ec-4863-a640-25542dbeac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f10d3b-1557-4e46-b9de-1fa037741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33d2d-a2ec-4863-a640-25542dbeac7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326F9B-F94D-44B8-AD06-A4229FEB4B13}">
  <ds:schemaRefs>
    <ds:schemaRef ds:uri="http://www.w3.org/XML/1998/namespace"/>
    <ds:schemaRef ds:uri="fbf10d3b-1557-4e46-b9de-1fa037741ac2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6d033d2d-a2ec-4863-a640-25542dbeac72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99477D5-9AB3-4A12-A9D7-2163C5FD0B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AC8223-F531-49AC-83AF-7FF088B155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f10d3b-1557-4e46-b9de-1fa037741ac2"/>
    <ds:schemaRef ds:uri="6d033d2d-a2ec-4863-a640-25542dbea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 x 9 Anglicare Presentation</Template>
  <TotalTime>20088</TotalTime>
  <Words>314</Words>
  <Application>Microsoft Office PowerPoint</Application>
  <PresentationFormat>On-screen Show (16:9)</PresentationFormat>
  <Paragraphs>109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Bookman Old Style</vt:lpstr>
      <vt:lpstr>Calibri</vt:lpstr>
      <vt:lpstr>Anglicare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scared</vt:lpstr>
      <vt:lpstr>knew</vt:lpstr>
      <vt:lpstr>hurt</vt:lpstr>
      <vt:lpstr>tell</vt:lpstr>
      <vt:lpstr>PowerPoint Presentation</vt:lpstr>
      <vt:lpstr>Acts 9:13, 15</vt:lpstr>
      <vt:lpstr>Acts 9:13, 15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Tucker</dc:creator>
  <cp:lastModifiedBy>Kristy Freney</cp:lastModifiedBy>
  <cp:revision>5</cp:revision>
  <dcterms:created xsi:type="dcterms:W3CDTF">2024-06-03T06:14:29Z</dcterms:created>
  <dcterms:modified xsi:type="dcterms:W3CDTF">2024-07-16T08:51:42Z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0x01010055EE31A4D9CB8643BEB1006B16D06DB9</vt:lpwstr>
  </property>
</Properties>
</file>