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e3e70e04db2242a5" Type="http://schemas.microsoft.com/office/2006/relationships/ui/extensibility" Target="customUI/customUI.xml"/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320" r:id="rId5"/>
    <p:sldId id="321" r:id="rId6"/>
    <p:sldId id="318" r:id="rId7"/>
    <p:sldId id="323" r:id="rId8"/>
    <p:sldId id="316" r:id="rId9"/>
    <p:sldId id="319" r:id="rId10"/>
    <p:sldId id="322" r:id="rId11"/>
    <p:sldId id="311" r:id="rId12"/>
    <p:sldId id="307" r:id="rId13"/>
    <p:sldId id="308" r:id="rId14"/>
    <p:sldId id="309" r:id="rId15"/>
    <p:sldId id="312" r:id="rId16"/>
    <p:sldId id="313" r:id="rId17"/>
    <p:sldId id="317" r:id="rId18"/>
    <p:sldId id="295" r:id="rId19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F01785D6-0315-4F4C-A27B-D7AE7B65134A}">
          <p14:sldIdLst/>
        </p14:section>
        <p14:section name="Presentation" id="{84A8D511-D2CF-4455-B64D-640D95EFA37E}">
          <p14:sldIdLst>
            <p14:sldId id="320"/>
            <p14:sldId id="321"/>
            <p14:sldId id="318"/>
            <p14:sldId id="323"/>
            <p14:sldId id="316"/>
            <p14:sldId id="319"/>
            <p14:sldId id="322"/>
            <p14:sldId id="311"/>
            <p14:sldId id="307"/>
            <p14:sldId id="308"/>
            <p14:sldId id="309"/>
            <p14:sldId id="312"/>
            <p14:sldId id="313"/>
            <p14:sldId id="317"/>
            <p14:sldId id="29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DFE80F-694F-4C3E-A69E-6CBA358D8941}" v="15" dt="2024-07-16T08:48:27.2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0935" autoAdjust="0"/>
  </p:normalViewPr>
  <p:slideViewPr>
    <p:cSldViewPr snapToGrid="0">
      <p:cViewPr varScale="1">
        <p:scale>
          <a:sx n="114" d="100"/>
          <a:sy n="114" d="100"/>
        </p:scale>
        <p:origin x="14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Tucker" userId="59e57156-8dcf-4062-9805-2aba4a956330" providerId="ADAL" clId="{57C0E0C0-43C8-40F7-AECC-78AB28276773}"/>
    <pc:docChg chg="custSel modSld">
      <pc:chgData name="Emily Tucker" userId="59e57156-8dcf-4062-9805-2aba4a956330" providerId="ADAL" clId="{57C0E0C0-43C8-40F7-AECC-78AB28276773}" dt="2024-06-18T05:23:55.733" v="72"/>
      <pc:docMkLst>
        <pc:docMk/>
      </pc:docMkLst>
      <pc:sldChg chg="addSp delSp modSp">
        <pc:chgData name="Emily Tucker" userId="59e57156-8dcf-4062-9805-2aba4a956330" providerId="ADAL" clId="{57C0E0C0-43C8-40F7-AECC-78AB28276773}" dt="2024-06-18T05:23:55.733" v="72"/>
        <pc:sldMkLst>
          <pc:docMk/>
          <pc:sldMk cId="3552461304" sldId="309"/>
        </pc:sldMkLst>
        <pc:spChg chg="add del mod">
          <ac:chgData name="Emily Tucker" userId="59e57156-8dcf-4062-9805-2aba4a956330" providerId="ADAL" clId="{57C0E0C0-43C8-40F7-AECC-78AB28276773}" dt="2024-06-18T05:23:55.733" v="72"/>
          <ac:spMkLst>
            <pc:docMk/>
            <pc:sldMk cId="3552461304" sldId="309"/>
            <ac:spMk id="6" creationId="{FD7D868D-5FAC-4418-AE15-130873598909}"/>
          </ac:spMkLst>
        </pc:spChg>
        <pc:picChg chg="add mod">
          <ac:chgData name="Emily Tucker" userId="59e57156-8dcf-4062-9805-2aba4a956330" providerId="ADAL" clId="{57C0E0C0-43C8-40F7-AECC-78AB28276773}" dt="2024-06-18T05:23:55.733" v="72"/>
          <ac:picMkLst>
            <pc:docMk/>
            <pc:sldMk cId="3552461304" sldId="309"/>
            <ac:picMk id="7" creationId="{AF9E0BAF-0F6F-4880-8326-BF818131A025}"/>
          </ac:picMkLst>
        </pc:picChg>
        <pc:picChg chg="del">
          <ac:chgData name="Emily Tucker" userId="59e57156-8dcf-4062-9805-2aba4a956330" providerId="ADAL" clId="{57C0E0C0-43C8-40F7-AECC-78AB28276773}" dt="2024-06-18T05:23:38.513" v="71" actId="478"/>
          <ac:picMkLst>
            <pc:docMk/>
            <pc:sldMk cId="3552461304" sldId="309"/>
            <ac:picMk id="18" creationId="{4241907B-2C34-45CE-92FB-6CD458CD87C3}"/>
          </ac:picMkLst>
        </pc:picChg>
      </pc:sldChg>
      <pc:sldChg chg="addSp delSp modSp modAnim">
        <pc:chgData name="Emily Tucker" userId="59e57156-8dcf-4062-9805-2aba4a956330" providerId="ADAL" clId="{57C0E0C0-43C8-40F7-AECC-78AB28276773}" dt="2024-06-18T05:23:07.892" v="19" actId="1076"/>
        <pc:sldMkLst>
          <pc:docMk/>
          <pc:sldMk cId="3879111486" sldId="316"/>
        </pc:sldMkLst>
        <pc:picChg chg="add mod">
          <ac:chgData name="Emily Tucker" userId="59e57156-8dcf-4062-9805-2aba4a956330" providerId="ADAL" clId="{57C0E0C0-43C8-40F7-AECC-78AB28276773}" dt="2024-06-18T05:23:07.892" v="19" actId="1076"/>
          <ac:picMkLst>
            <pc:docMk/>
            <pc:sldMk cId="3879111486" sldId="316"/>
            <ac:picMk id="12" creationId="{B5894E20-45BA-45C0-8A6F-4548FB74E6CC}"/>
          </ac:picMkLst>
        </pc:picChg>
        <pc:picChg chg="del">
          <ac:chgData name="Emily Tucker" userId="59e57156-8dcf-4062-9805-2aba4a956330" providerId="ADAL" clId="{57C0E0C0-43C8-40F7-AECC-78AB28276773}" dt="2024-06-18T05:22:58.100" v="14" actId="478"/>
          <ac:picMkLst>
            <pc:docMk/>
            <pc:sldMk cId="3879111486" sldId="316"/>
            <ac:picMk id="20" creationId="{09335BF6-904A-4831-868F-0D9C797B60E4}"/>
          </ac:picMkLst>
        </pc:picChg>
      </pc:sldChg>
      <pc:sldChg chg="addSp delSp modSp modAnim modNotesTx">
        <pc:chgData name="Emily Tucker" userId="59e57156-8dcf-4062-9805-2aba4a956330" providerId="ADAL" clId="{57C0E0C0-43C8-40F7-AECC-78AB28276773}" dt="2024-06-18T05:22:41.893" v="9" actId="20577"/>
        <pc:sldMkLst>
          <pc:docMk/>
          <pc:sldMk cId="1306362219" sldId="318"/>
        </pc:sldMkLst>
        <pc:picChg chg="add mod">
          <ac:chgData name="Emily Tucker" userId="59e57156-8dcf-4062-9805-2aba4a956330" providerId="ADAL" clId="{57C0E0C0-43C8-40F7-AECC-78AB28276773}" dt="2024-06-18T05:22:39.490" v="5" actId="14100"/>
          <ac:picMkLst>
            <pc:docMk/>
            <pc:sldMk cId="1306362219" sldId="318"/>
            <ac:picMk id="14" creationId="{9E47D074-5E12-4416-862C-F299755D33E4}"/>
          </ac:picMkLst>
        </pc:picChg>
        <pc:picChg chg="del">
          <ac:chgData name="Emily Tucker" userId="59e57156-8dcf-4062-9805-2aba4a956330" providerId="ADAL" clId="{57C0E0C0-43C8-40F7-AECC-78AB28276773}" dt="2024-06-18T05:22:31.869" v="2" actId="478"/>
          <ac:picMkLst>
            <pc:docMk/>
            <pc:sldMk cId="1306362219" sldId="318"/>
            <ac:picMk id="17" creationId="{28BCE674-BFE9-4C8B-BF1D-A81C88BE36AD}"/>
          </ac:picMkLst>
        </pc:picChg>
      </pc:sldChg>
      <pc:sldChg chg="modAnim">
        <pc:chgData name="Emily Tucker" userId="59e57156-8dcf-4062-9805-2aba4a956330" providerId="ADAL" clId="{57C0E0C0-43C8-40F7-AECC-78AB28276773}" dt="2024-06-18T05:23:12.883" v="20"/>
        <pc:sldMkLst>
          <pc:docMk/>
          <pc:sldMk cId="3401438134" sldId="319"/>
        </pc:sldMkLst>
      </pc:sldChg>
      <pc:sldChg chg="modSp">
        <pc:chgData name="Emily Tucker" userId="59e57156-8dcf-4062-9805-2aba4a956330" providerId="ADAL" clId="{57C0E0C0-43C8-40F7-AECC-78AB28276773}" dt="2024-06-18T05:23:30.546" v="70" actId="1037"/>
        <pc:sldMkLst>
          <pc:docMk/>
          <pc:sldMk cId="2651457124" sldId="322"/>
        </pc:sldMkLst>
        <pc:spChg chg="mod">
          <ac:chgData name="Emily Tucker" userId="59e57156-8dcf-4062-9805-2aba4a956330" providerId="ADAL" clId="{57C0E0C0-43C8-40F7-AECC-78AB28276773}" dt="2024-06-18T05:23:17.460" v="24" actId="20577"/>
          <ac:spMkLst>
            <pc:docMk/>
            <pc:sldMk cId="2651457124" sldId="322"/>
            <ac:spMk id="6" creationId="{2DCB05B3-CA41-47BA-9E5B-B31E4911D830}"/>
          </ac:spMkLst>
        </pc:spChg>
        <pc:picChg chg="mod">
          <ac:chgData name="Emily Tucker" userId="59e57156-8dcf-4062-9805-2aba4a956330" providerId="ADAL" clId="{57C0E0C0-43C8-40F7-AECC-78AB28276773}" dt="2024-06-18T05:23:21.928" v="31" actId="1037"/>
          <ac:picMkLst>
            <pc:docMk/>
            <pc:sldMk cId="2651457124" sldId="322"/>
            <ac:picMk id="12" creationId="{E59363B3-007F-4B23-B657-BE2DCB1F7919}"/>
          </ac:picMkLst>
        </pc:picChg>
        <pc:picChg chg="mod">
          <ac:chgData name="Emily Tucker" userId="59e57156-8dcf-4062-9805-2aba4a956330" providerId="ADAL" clId="{57C0E0C0-43C8-40F7-AECC-78AB28276773}" dt="2024-06-18T05:23:30.546" v="70" actId="1037"/>
          <ac:picMkLst>
            <pc:docMk/>
            <pc:sldMk cId="2651457124" sldId="322"/>
            <ac:picMk id="13" creationId="{933CD43F-91E9-4F12-A3CC-9E717002B889}"/>
          </ac:picMkLst>
        </pc:picChg>
      </pc:sldChg>
    </pc:docChg>
  </pc:docChgLst>
  <pc:docChgLst>
    <pc:chgData name="Kristy Freney" userId="05558a5f-3628-4287-9b9f-4fe6fc128298" providerId="ADAL" clId="{C8D68051-D4A3-4A6A-B412-3F23E21FA08A}"/>
    <pc:docChg chg="undo custSel modSld">
      <pc:chgData name="Kristy Freney" userId="05558a5f-3628-4287-9b9f-4fe6fc128298" providerId="ADAL" clId="{C8D68051-D4A3-4A6A-B412-3F23E21FA08A}" dt="2024-06-20T06:42:14.972" v="204" actId="404"/>
      <pc:docMkLst>
        <pc:docMk/>
      </pc:docMkLst>
      <pc:sldChg chg="modSp mod">
        <pc:chgData name="Kristy Freney" userId="05558a5f-3628-4287-9b9f-4fe6fc128298" providerId="ADAL" clId="{C8D68051-D4A3-4A6A-B412-3F23E21FA08A}" dt="2024-06-20T06:42:14.972" v="204" actId="404"/>
        <pc:sldMkLst>
          <pc:docMk/>
          <pc:sldMk cId="2740582341" sldId="313"/>
        </pc:sldMkLst>
        <pc:spChg chg="mod">
          <ac:chgData name="Kristy Freney" userId="05558a5f-3628-4287-9b9f-4fe6fc128298" providerId="ADAL" clId="{C8D68051-D4A3-4A6A-B412-3F23E21FA08A}" dt="2024-06-20T06:42:14.972" v="204" actId="404"/>
          <ac:spMkLst>
            <pc:docMk/>
            <pc:sldMk cId="2740582341" sldId="313"/>
            <ac:spMk id="5" creationId="{2BE73794-C855-4E82-B664-6C1F2B88A49A}"/>
          </ac:spMkLst>
        </pc:spChg>
      </pc:sldChg>
      <pc:sldChg chg="addSp delSp modSp mod">
        <pc:chgData name="Kristy Freney" userId="05558a5f-3628-4287-9b9f-4fe6fc128298" providerId="ADAL" clId="{C8D68051-D4A3-4A6A-B412-3F23E21FA08A}" dt="2024-06-20T06:42:09.773" v="198" actId="403"/>
        <pc:sldMkLst>
          <pc:docMk/>
          <pc:sldMk cId="3188288417" sldId="317"/>
        </pc:sldMkLst>
        <pc:spChg chg="mod">
          <ac:chgData name="Kristy Freney" userId="05558a5f-3628-4287-9b9f-4fe6fc128298" providerId="ADAL" clId="{C8D68051-D4A3-4A6A-B412-3F23E21FA08A}" dt="2024-06-20T06:40:36.317" v="37" actId="20577"/>
          <ac:spMkLst>
            <pc:docMk/>
            <pc:sldMk cId="3188288417" sldId="317"/>
            <ac:spMk id="3" creationId="{A8C060A4-D327-4DAF-9DF8-927D707CA5A7}"/>
          </ac:spMkLst>
        </pc:spChg>
        <pc:spChg chg="mod">
          <ac:chgData name="Kristy Freney" userId="05558a5f-3628-4287-9b9f-4fe6fc128298" providerId="ADAL" clId="{C8D68051-D4A3-4A6A-B412-3F23E21FA08A}" dt="2024-06-20T06:42:09.773" v="198" actId="403"/>
          <ac:spMkLst>
            <pc:docMk/>
            <pc:sldMk cId="3188288417" sldId="317"/>
            <ac:spMk id="5" creationId="{2BE73794-C855-4E82-B664-6C1F2B88A49A}"/>
          </ac:spMkLst>
        </pc:spChg>
        <pc:spChg chg="mod">
          <ac:chgData name="Kristy Freney" userId="05558a5f-3628-4287-9b9f-4fe6fc128298" providerId="ADAL" clId="{C8D68051-D4A3-4A6A-B412-3F23E21FA08A}" dt="2024-06-20T06:41:17.054" v="184" actId="113"/>
          <ac:spMkLst>
            <pc:docMk/>
            <pc:sldMk cId="3188288417" sldId="317"/>
            <ac:spMk id="6" creationId="{10CB339E-724B-488C-9645-4A18E886E009}"/>
          </ac:spMkLst>
        </pc:spChg>
        <pc:spChg chg="mod">
          <ac:chgData name="Kristy Freney" userId="05558a5f-3628-4287-9b9f-4fe6fc128298" providerId="ADAL" clId="{C8D68051-D4A3-4A6A-B412-3F23E21FA08A}" dt="2024-06-20T06:41:18.462" v="185" actId="113"/>
          <ac:spMkLst>
            <pc:docMk/>
            <pc:sldMk cId="3188288417" sldId="317"/>
            <ac:spMk id="7" creationId="{CEE961FD-C104-4B21-8D66-4C882315A131}"/>
          </ac:spMkLst>
        </pc:spChg>
        <pc:spChg chg="mod">
          <ac:chgData name="Kristy Freney" userId="05558a5f-3628-4287-9b9f-4fe6fc128298" providerId="ADAL" clId="{C8D68051-D4A3-4A6A-B412-3F23E21FA08A}" dt="2024-06-20T06:41:23.166" v="188" actId="113"/>
          <ac:spMkLst>
            <pc:docMk/>
            <pc:sldMk cId="3188288417" sldId="317"/>
            <ac:spMk id="8" creationId="{A5F1E9CF-0C1D-4BAD-9CD6-2EFA81693877}"/>
          </ac:spMkLst>
        </pc:spChg>
        <pc:picChg chg="add del">
          <ac:chgData name="Kristy Freney" userId="05558a5f-3628-4287-9b9f-4fe6fc128298" providerId="ADAL" clId="{C8D68051-D4A3-4A6A-B412-3F23E21FA08A}" dt="2024-06-20T06:41:21.464" v="187" actId="22"/>
          <ac:picMkLst>
            <pc:docMk/>
            <pc:sldMk cId="3188288417" sldId="317"/>
            <ac:picMk id="9" creationId="{69847BCF-DD3D-D9D5-926A-7701193FC75C}"/>
          </ac:picMkLst>
        </pc:picChg>
        <pc:picChg chg="mod">
          <ac:chgData name="Kristy Freney" userId="05558a5f-3628-4287-9b9f-4fe6fc128298" providerId="ADAL" clId="{C8D68051-D4A3-4A6A-B412-3F23E21FA08A}" dt="2024-06-20T06:40:06.941" v="22" actId="1076"/>
          <ac:picMkLst>
            <pc:docMk/>
            <pc:sldMk cId="3188288417" sldId="317"/>
            <ac:picMk id="13" creationId="{9F5ADCF9-4F4B-4655-AE96-ED8C0DFBEAC0}"/>
          </ac:picMkLst>
        </pc:picChg>
      </pc:sldChg>
      <pc:sldChg chg="modSp mod">
        <pc:chgData name="Kristy Freney" userId="05558a5f-3628-4287-9b9f-4fe6fc128298" providerId="ADAL" clId="{C8D68051-D4A3-4A6A-B412-3F23E21FA08A}" dt="2024-06-20T06:41:46.509" v="194" actId="1076"/>
        <pc:sldMkLst>
          <pc:docMk/>
          <pc:sldMk cId="4028650" sldId="320"/>
        </pc:sldMkLst>
        <pc:spChg chg="mod ord">
          <ac:chgData name="Kristy Freney" userId="05558a5f-3628-4287-9b9f-4fe6fc128298" providerId="ADAL" clId="{C8D68051-D4A3-4A6A-B412-3F23E21FA08A}" dt="2024-06-20T06:41:46.509" v="194" actId="1076"/>
          <ac:spMkLst>
            <pc:docMk/>
            <pc:sldMk cId="4028650" sldId="320"/>
            <ac:spMk id="9" creationId="{05172475-FF2A-9910-A1B1-945DF7E2C2DA}"/>
          </ac:spMkLst>
        </pc:spChg>
        <pc:spChg chg="mod ord">
          <ac:chgData name="Kristy Freney" userId="05558a5f-3628-4287-9b9f-4fe6fc128298" providerId="ADAL" clId="{C8D68051-D4A3-4A6A-B412-3F23E21FA08A}" dt="2024-06-20T06:41:46.509" v="194" actId="1076"/>
          <ac:spMkLst>
            <pc:docMk/>
            <pc:sldMk cId="4028650" sldId="320"/>
            <ac:spMk id="10" creationId="{50EE34AE-61C9-F16B-1469-6A4B2D8DB44A}"/>
          </ac:spMkLst>
        </pc:spChg>
        <pc:picChg chg="mod">
          <ac:chgData name="Kristy Freney" userId="05558a5f-3628-4287-9b9f-4fe6fc128298" providerId="ADAL" clId="{C8D68051-D4A3-4A6A-B412-3F23E21FA08A}" dt="2024-06-20T06:41:33.724" v="191" actId="1076"/>
          <ac:picMkLst>
            <pc:docMk/>
            <pc:sldMk cId="4028650" sldId="320"/>
            <ac:picMk id="4" creationId="{7C6E1C5E-A3EF-4A1E-84D0-3605D2AE038C}"/>
          </ac:picMkLst>
        </pc:picChg>
      </pc:sldChg>
    </pc:docChg>
  </pc:docChgLst>
  <pc:docChgLst>
    <pc:chgData name="Emily Tucker" userId="59e57156-8dcf-4062-9805-2aba4a956330" providerId="ADAL" clId="{1E9E1DE4-BB69-4C15-8C77-10DBD850FF36}"/>
    <pc:docChg chg="custSel addSld delSld modSld modSection">
      <pc:chgData name="Emily Tucker" userId="59e57156-8dcf-4062-9805-2aba4a956330" providerId="ADAL" clId="{1E9E1DE4-BB69-4C15-8C77-10DBD850FF36}" dt="2024-06-11T04:32:36.835" v="731" actId="2711"/>
      <pc:docMkLst>
        <pc:docMk/>
      </pc:docMkLst>
      <pc:sldChg chg="del">
        <pc:chgData name="Emily Tucker" userId="59e57156-8dcf-4062-9805-2aba4a956330" providerId="ADAL" clId="{1E9E1DE4-BB69-4C15-8C77-10DBD850FF36}" dt="2024-06-11T03:57:37.779" v="0" actId="2696"/>
        <pc:sldMkLst>
          <pc:docMk/>
          <pc:sldMk cId="1890592124" sldId="256"/>
        </pc:sldMkLst>
      </pc:sldChg>
      <pc:sldChg chg="delSp modSp del">
        <pc:chgData name="Emily Tucker" userId="59e57156-8dcf-4062-9805-2aba4a956330" providerId="ADAL" clId="{1E9E1DE4-BB69-4C15-8C77-10DBD850FF36}" dt="2024-06-11T04:00:00.276" v="34" actId="2696"/>
        <pc:sldMkLst>
          <pc:docMk/>
          <pc:sldMk cId="1067618492" sldId="298"/>
        </pc:sldMkLst>
        <pc:picChg chg="mod">
          <ac:chgData name="Emily Tucker" userId="59e57156-8dcf-4062-9805-2aba4a956330" providerId="ADAL" clId="{1E9E1DE4-BB69-4C15-8C77-10DBD850FF36}" dt="2024-06-11T03:59:55.315" v="33" actId="14100"/>
          <ac:picMkLst>
            <pc:docMk/>
            <pc:sldMk cId="1067618492" sldId="298"/>
            <ac:picMk id="7" creationId="{BCDEE908-1410-4976-9CB2-8228877C25AF}"/>
          </ac:picMkLst>
        </pc:picChg>
        <pc:picChg chg="mod">
          <ac:chgData name="Emily Tucker" userId="59e57156-8dcf-4062-9805-2aba4a956330" providerId="ADAL" clId="{1E9E1DE4-BB69-4C15-8C77-10DBD850FF36}" dt="2024-06-11T03:59:55.315" v="33" actId="14100"/>
          <ac:picMkLst>
            <pc:docMk/>
            <pc:sldMk cId="1067618492" sldId="298"/>
            <ac:picMk id="9" creationId="{04B7F406-782E-4255-A302-C2DF757B5C0E}"/>
          </ac:picMkLst>
        </pc:picChg>
        <pc:picChg chg="del">
          <ac:chgData name="Emily Tucker" userId="59e57156-8dcf-4062-9805-2aba4a956330" providerId="ADAL" clId="{1E9E1DE4-BB69-4C15-8C77-10DBD850FF36}" dt="2024-06-11T03:59:50.694" v="32" actId="478"/>
          <ac:picMkLst>
            <pc:docMk/>
            <pc:sldMk cId="1067618492" sldId="298"/>
            <ac:picMk id="11" creationId="{1AF5BE61-6298-45F4-858B-5284648B8641}"/>
          </ac:picMkLst>
        </pc:picChg>
      </pc:sldChg>
      <pc:sldChg chg="addSp delSp modSp">
        <pc:chgData name="Emily Tucker" userId="59e57156-8dcf-4062-9805-2aba4a956330" providerId="ADAL" clId="{1E9E1DE4-BB69-4C15-8C77-10DBD850FF36}" dt="2024-06-11T04:22:38.391" v="383" actId="1582"/>
        <pc:sldMkLst>
          <pc:docMk/>
          <pc:sldMk cId="3483816882" sldId="307"/>
        </pc:sldMkLst>
        <pc:spChg chg="mod">
          <ac:chgData name="Emily Tucker" userId="59e57156-8dcf-4062-9805-2aba4a956330" providerId="ADAL" clId="{1E9E1DE4-BB69-4C15-8C77-10DBD850FF36}" dt="2024-06-11T04:22:17.361" v="361" actId="20577"/>
          <ac:spMkLst>
            <pc:docMk/>
            <pc:sldMk cId="3483816882" sldId="307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1T04:22:24.957" v="381" actId="20577"/>
          <ac:spMkLst>
            <pc:docMk/>
            <pc:sldMk cId="3483816882" sldId="307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1T04:21:53.754" v="341"/>
          <ac:spMkLst>
            <pc:docMk/>
            <pc:sldMk cId="3483816882" sldId="307"/>
            <ac:spMk id="19" creationId="{7561D550-3F73-43CB-B4B5-56CDD3D622A9}"/>
          </ac:spMkLst>
        </pc:spChg>
        <pc:picChg chg="del">
          <ac:chgData name="Emily Tucker" userId="59e57156-8dcf-4062-9805-2aba4a956330" providerId="ADAL" clId="{1E9E1DE4-BB69-4C15-8C77-10DBD850FF36}" dt="2024-06-11T04:21:47.620" v="340" actId="478"/>
          <ac:picMkLst>
            <pc:docMk/>
            <pc:sldMk cId="3483816882" sldId="307"/>
            <ac:picMk id="16" creationId="{4358CD73-A52A-4FE2-AE32-BCEEA137CD22}"/>
          </ac:picMkLst>
        </pc:picChg>
        <pc:picChg chg="add mod modCrop">
          <ac:chgData name="Emily Tucker" userId="59e57156-8dcf-4062-9805-2aba4a956330" providerId="ADAL" clId="{1E9E1DE4-BB69-4C15-8C77-10DBD850FF36}" dt="2024-06-11T04:22:11.548" v="347" actId="1076"/>
          <ac:picMkLst>
            <pc:docMk/>
            <pc:sldMk cId="3483816882" sldId="307"/>
            <ac:picMk id="21" creationId="{0A5CD080-B862-41D2-A171-E95551069226}"/>
          </ac:picMkLst>
        </pc:picChg>
        <pc:cxnChg chg="add mod">
          <ac:chgData name="Emily Tucker" userId="59e57156-8dcf-4062-9805-2aba4a956330" providerId="ADAL" clId="{1E9E1DE4-BB69-4C15-8C77-10DBD850FF36}" dt="2024-06-11T04:22:38.391" v="383" actId="1582"/>
          <ac:cxnSpMkLst>
            <pc:docMk/>
            <pc:sldMk cId="3483816882" sldId="307"/>
            <ac:cxnSpMk id="23" creationId="{59821E30-1AFC-4C83-ACD8-0F9760CF1BD4}"/>
          </ac:cxnSpMkLst>
        </pc:cxnChg>
      </pc:sldChg>
      <pc:sldChg chg="addSp delSp modSp">
        <pc:chgData name="Emily Tucker" userId="59e57156-8dcf-4062-9805-2aba4a956330" providerId="ADAL" clId="{1E9E1DE4-BB69-4C15-8C77-10DBD850FF36}" dt="2024-06-11T04:23:21.038" v="411" actId="20577"/>
        <pc:sldMkLst>
          <pc:docMk/>
          <pc:sldMk cId="3938902254" sldId="308"/>
        </pc:sldMkLst>
        <pc:spChg chg="mod">
          <ac:chgData name="Emily Tucker" userId="59e57156-8dcf-4062-9805-2aba4a956330" providerId="ADAL" clId="{1E9E1DE4-BB69-4C15-8C77-10DBD850FF36}" dt="2024-06-11T04:23:12.333" v="394" actId="20577"/>
          <ac:spMkLst>
            <pc:docMk/>
            <pc:sldMk cId="3938902254" sldId="308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1T04:23:21.038" v="411" actId="20577"/>
          <ac:spMkLst>
            <pc:docMk/>
            <pc:sldMk cId="3938902254" sldId="308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1T04:23:07.913" v="385"/>
          <ac:spMkLst>
            <pc:docMk/>
            <pc:sldMk cId="3938902254" sldId="308"/>
            <ac:spMk id="13" creationId="{FA84D6FA-016A-47D5-993E-A97A0C6287DB}"/>
          </ac:spMkLst>
        </pc:spChg>
        <pc:picChg chg="del">
          <ac:chgData name="Emily Tucker" userId="59e57156-8dcf-4062-9805-2aba4a956330" providerId="ADAL" clId="{1E9E1DE4-BB69-4C15-8C77-10DBD850FF36}" dt="2024-06-11T04:22:44.438" v="384" actId="478"/>
          <ac:picMkLst>
            <pc:docMk/>
            <pc:sldMk cId="3938902254" sldId="308"/>
            <ac:picMk id="11" creationId="{C51258BA-CC34-4F8E-A220-2466174F9C2B}"/>
          </ac:picMkLst>
        </pc:picChg>
        <pc:picChg chg="add mod">
          <ac:chgData name="Emily Tucker" userId="59e57156-8dcf-4062-9805-2aba4a956330" providerId="ADAL" clId="{1E9E1DE4-BB69-4C15-8C77-10DBD850FF36}" dt="2024-06-11T04:23:07.913" v="385"/>
          <ac:picMkLst>
            <pc:docMk/>
            <pc:sldMk cId="3938902254" sldId="308"/>
            <ac:picMk id="14" creationId="{88740237-1BCA-474B-98BF-311021736100}"/>
          </ac:picMkLst>
        </pc:picChg>
      </pc:sldChg>
      <pc:sldChg chg="addSp delSp modSp">
        <pc:chgData name="Emily Tucker" userId="59e57156-8dcf-4062-9805-2aba4a956330" providerId="ADAL" clId="{1E9E1DE4-BB69-4C15-8C77-10DBD850FF36}" dt="2024-06-11T04:23:57.300" v="429" actId="20577"/>
        <pc:sldMkLst>
          <pc:docMk/>
          <pc:sldMk cId="3552461304" sldId="309"/>
        </pc:sldMkLst>
        <pc:spChg chg="mod">
          <ac:chgData name="Emily Tucker" userId="59e57156-8dcf-4062-9805-2aba4a956330" providerId="ADAL" clId="{1E9E1DE4-BB69-4C15-8C77-10DBD850FF36}" dt="2024-06-11T04:23:44.067" v="417" actId="20577"/>
          <ac:spMkLst>
            <pc:docMk/>
            <pc:sldMk cId="3552461304" sldId="309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1T04:23:57.300" v="429" actId="20577"/>
          <ac:spMkLst>
            <pc:docMk/>
            <pc:sldMk cId="3552461304" sldId="309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1T04:23:39.715" v="413"/>
          <ac:spMkLst>
            <pc:docMk/>
            <pc:sldMk cId="3552461304" sldId="309"/>
            <ac:spMk id="17" creationId="{C41AEE9F-56D6-47CC-8417-C4D1E68512E8}"/>
          </ac:spMkLst>
        </pc:spChg>
        <pc:spChg chg="add mod">
          <ac:chgData name="Emily Tucker" userId="59e57156-8dcf-4062-9805-2aba4a956330" providerId="ADAL" clId="{1E9E1DE4-BB69-4C15-8C77-10DBD850FF36}" dt="2024-06-11T04:23:49.476" v="419" actId="207"/>
          <ac:spMkLst>
            <pc:docMk/>
            <pc:sldMk cId="3552461304" sldId="309"/>
            <ac:spMk id="19" creationId="{519105E5-C14A-44AE-AB23-F4ABCDF8580E}"/>
          </ac:spMkLst>
        </pc:spChg>
        <pc:picChg chg="del">
          <ac:chgData name="Emily Tucker" userId="59e57156-8dcf-4062-9805-2aba4a956330" providerId="ADAL" clId="{1E9E1DE4-BB69-4C15-8C77-10DBD850FF36}" dt="2024-06-11T04:23:24.521" v="412" actId="478"/>
          <ac:picMkLst>
            <pc:docMk/>
            <pc:sldMk cId="3552461304" sldId="309"/>
            <ac:picMk id="15" creationId="{C77F9753-B551-4E4C-B700-4509332118E4}"/>
          </ac:picMkLst>
        </pc:picChg>
        <pc:picChg chg="add mod">
          <ac:chgData name="Emily Tucker" userId="59e57156-8dcf-4062-9805-2aba4a956330" providerId="ADAL" clId="{1E9E1DE4-BB69-4C15-8C77-10DBD850FF36}" dt="2024-06-11T04:23:39.715" v="413"/>
          <ac:picMkLst>
            <pc:docMk/>
            <pc:sldMk cId="3552461304" sldId="309"/>
            <ac:picMk id="18" creationId="{4241907B-2C34-45CE-92FB-6CD458CD87C3}"/>
          </ac:picMkLst>
        </pc:picChg>
      </pc:sldChg>
      <pc:sldChg chg="addSp delSp modSp">
        <pc:chgData name="Emily Tucker" userId="59e57156-8dcf-4062-9805-2aba4a956330" providerId="ADAL" clId="{1E9E1DE4-BB69-4C15-8C77-10DBD850FF36}" dt="2024-06-11T04:21:35.818" v="339" actId="20577"/>
        <pc:sldMkLst>
          <pc:docMk/>
          <pc:sldMk cId="3640641896" sldId="311"/>
        </pc:sldMkLst>
        <pc:spChg chg="mod">
          <ac:chgData name="Emily Tucker" userId="59e57156-8dcf-4062-9805-2aba4a956330" providerId="ADAL" clId="{1E9E1DE4-BB69-4C15-8C77-10DBD850FF36}" dt="2024-06-11T04:21:27.823" v="317" actId="20577"/>
          <ac:spMkLst>
            <pc:docMk/>
            <pc:sldMk cId="3640641896" sldId="311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1T04:21:35.818" v="339" actId="20577"/>
          <ac:spMkLst>
            <pc:docMk/>
            <pc:sldMk cId="3640641896" sldId="311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1T04:20:55.853" v="303"/>
          <ac:spMkLst>
            <pc:docMk/>
            <pc:sldMk cId="3640641896" sldId="311"/>
            <ac:spMk id="13" creationId="{E3278E39-9BCE-400A-9DE8-D0DF87439E8B}"/>
          </ac:spMkLst>
        </pc:spChg>
        <pc:picChg chg="del">
          <ac:chgData name="Emily Tucker" userId="59e57156-8dcf-4062-9805-2aba4a956330" providerId="ADAL" clId="{1E9E1DE4-BB69-4C15-8C77-10DBD850FF36}" dt="2024-06-11T04:20:39.200" v="302" actId="478"/>
          <ac:picMkLst>
            <pc:docMk/>
            <pc:sldMk cId="3640641896" sldId="311"/>
            <ac:picMk id="11" creationId="{3FA62403-216F-4FD4-A906-73E4374028C0}"/>
          </ac:picMkLst>
        </pc:picChg>
        <pc:picChg chg="add mod modCrop">
          <ac:chgData name="Emily Tucker" userId="59e57156-8dcf-4062-9805-2aba4a956330" providerId="ADAL" clId="{1E9E1DE4-BB69-4C15-8C77-10DBD850FF36}" dt="2024-06-11T04:21:17.033" v="310" actId="1076"/>
          <ac:picMkLst>
            <pc:docMk/>
            <pc:sldMk cId="3640641896" sldId="311"/>
            <ac:picMk id="15" creationId="{0FBA28EB-30E7-4DDA-AAB1-31507DF1E6BD}"/>
          </ac:picMkLst>
        </pc:picChg>
      </pc:sldChg>
      <pc:sldChg chg="addSp delSp modSp delAnim modAnim">
        <pc:chgData name="Emily Tucker" userId="59e57156-8dcf-4062-9805-2aba4a956330" providerId="ADAL" clId="{1E9E1DE4-BB69-4C15-8C77-10DBD850FF36}" dt="2024-06-11T04:26:39.864" v="502"/>
        <pc:sldMkLst>
          <pc:docMk/>
          <pc:sldMk cId="935551497" sldId="312"/>
        </pc:sldMkLst>
        <pc:spChg chg="mod ord">
          <ac:chgData name="Emily Tucker" userId="59e57156-8dcf-4062-9805-2aba4a956330" providerId="ADAL" clId="{1E9E1DE4-BB69-4C15-8C77-10DBD850FF36}" dt="2024-06-11T04:25:53.864" v="493" actId="166"/>
          <ac:spMkLst>
            <pc:docMk/>
            <pc:sldMk cId="935551497" sldId="312"/>
            <ac:spMk id="37" creationId="{38DC77EA-3D6A-42EA-90C7-C0E426B0CF41}"/>
          </ac:spMkLst>
        </pc:spChg>
        <pc:graphicFrameChg chg="modGraphic">
          <ac:chgData name="Emily Tucker" userId="59e57156-8dcf-4062-9805-2aba4a956330" providerId="ADAL" clId="{1E9E1DE4-BB69-4C15-8C77-10DBD850FF36}" dt="2024-06-11T04:24:33.701" v="461" actId="20577"/>
          <ac:graphicFrameMkLst>
            <pc:docMk/>
            <pc:sldMk cId="935551497" sldId="312"/>
            <ac:graphicFrameMk id="6" creationId="{5082ECE0-A709-4ADF-BF0A-B8D97A6126BA}"/>
          </ac:graphicFrameMkLst>
        </pc:graphicFrameChg>
        <pc:picChg chg="del">
          <ac:chgData name="Emily Tucker" userId="59e57156-8dcf-4062-9805-2aba4a956330" providerId="ADAL" clId="{1E9E1DE4-BB69-4C15-8C77-10DBD850FF36}" dt="2024-06-11T04:24:36.587" v="463" actId="478"/>
          <ac:picMkLst>
            <pc:docMk/>
            <pc:sldMk cId="935551497" sldId="312"/>
            <ac:picMk id="33" creationId="{AEC13BD9-EDF0-47A3-9FAA-8A114318ADEB}"/>
          </ac:picMkLst>
        </pc:picChg>
        <pc:picChg chg="del">
          <ac:chgData name="Emily Tucker" userId="59e57156-8dcf-4062-9805-2aba4a956330" providerId="ADAL" clId="{1E9E1DE4-BB69-4C15-8C77-10DBD850FF36}" dt="2024-06-11T04:24:37.099" v="464" actId="478"/>
          <ac:picMkLst>
            <pc:docMk/>
            <pc:sldMk cId="935551497" sldId="312"/>
            <ac:picMk id="34" creationId="{2A2BA93A-B40E-4BA5-8D48-67D04D9AC11E}"/>
          </ac:picMkLst>
        </pc:picChg>
        <pc:picChg chg="del">
          <ac:chgData name="Emily Tucker" userId="59e57156-8dcf-4062-9805-2aba4a956330" providerId="ADAL" clId="{1E9E1DE4-BB69-4C15-8C77-10DBD850FF36}" dt="2024-06-11T04:24:35.973" v="462" actId="478"/>
          <ac:picMkLst>
            <pc:docMk/>
            <pc:sldMk cId="935551497" sldId="312"/>
            <ac:picMk id="35" creationId="{3E73ADA8-26D0-4044-A376-83F668206385}"/>
          </ac:picMkLst>
        </pc:picChg>
        <pc:picChg chg="del">
          <ac:chgData name="Emily Tucker" userId="59e57156-8dcf-4062-9805-2aba4a956330" providerId="ADAL" clId="{1E9E1DE4-BB69-4C15-8C77-10DBD850FF36}" dt="2024-06-11T04:24:38.371" v="465" actId="478"/>
          <ac:picMkLst>
            <pc:docMk/>
            <pc:sldMk cId="935551497" sldId="312"/>
            <ac:picMk id="36" creationId="{FA4465CF-0DD9-426C-9683-D23D25E55590}"/>
          </ac:picMkLst>
        </pc:picChg>
        <pc:picChg chg="add mod">
          <ac:chgData name="Emily Tucker" userId="59e57156-8dcf-4062-9805-2aba4a956330" providerId="ADAL" clId="{1E9E1DE4-BB69-4C15-8C77-10DBD850FF36}" dt="2024-06-11T04:24:59.577" v="476" actId="1035"/>
          <ac:picMkLst>
            <pc:docMk/>
            <pc:sldMk cId="935551497" sldId="312"/>
            <ac:picMk id="46" creationId="{9A3C5B58-4F9A-446F-8C03-F627F41AFD88}"/>
          </ac:picMkLst>
        </pc:picChg>
        <pc:picChg chg="add mod">
          <ac:chgData name="Emily Tucker" userId="59e57156-8dcf-4062-9805-2aba4a956330" providerId="ADAL" clId="{1E9E1DE4-BB69-4C15-8C77-10DBD850FF36}" dt="2024-06-11T04:25:33.617" v="484" actId="1076"/>
          <ac:picMkLst>
            <pc:docMk/>
            <pc:sldMk cId="935551497" sldId="312"/>
            <ac:picMk id="47" creationId="{A608945F-CCD7-4416-9D92-6D856C5B56E3}"/>
          </ac:picMkLst>
        </pc:picChg>
        <pc:picChg chg="add mod">
          <ac:chgData name="Emily Tucker" userId="59e57156-8dcf-4062-9805-2aba4a956330" providerId="ADAL" clId="{1E9E1DE4-BB69-4C15-8C77-10DBD850FF36}" dt="2024-06-11T04:25:41.584" v="486" actId="1076"/>
          <ac:picMkLst>
            <pc:docMk/>
            <pc:sldMk cId="935551497" sldId="312"/>
            <ac:picMk id="48" creationId="{1B8435A0-C263-45F9-A8FF-16E558563F95}"/>
          </ac:picMkLst>
        </pc:picChg>
        <pc:picChg chg="add mod">
          <ac:chgData name="Emily Tucker" userId="59e57156-8dcf-4062-9805-2aba4a956330" providerId="ADAL" clId="{1E9E1DE4-BB69-4C15-8C77-10DBD850FF36}" dt="2024-06-11T04:25:44.499" v="491" actId="1035"/>
          <ac:picMkLst>
            <pc:docMk/>
            <pc:sldMk cId="935551497" sldId="312"/>
            <ac:picMk id="49" creationId="{5A992A1C-E781-4DDF-AE3C-296F4932B4F7}"/>
          </ac:picMkLst>
        </pc:picChg>
        <pc:cxnChg chg="del">
          <ac:chgData name="Emily Tucker" userId="59e57156-8dcf-4062-9805-2aba4a956330" providerId="ADAL" clId="{1E9E1DE4-BB69-4C15-8C77-10DBD850FF36}" dt="2024-06-11T04:24:16.422" v="437" actId="478"/>
          <ac:cxnSpMkLst>
            <pc:docMk/>
            <pc:sldMk cId="935551497" sldId="312"/>
            <ac:cxnSpMk id="39" creationId="{20203B04-72F2-4821-AB31-5487A76357C5}"/>
          </ac:cxnSpMkLst>
        </pc:cxnChg>
        <pc:cxnChg chg="del">
          <ac:chgData name="Emily Tucker" userId="59e57156-8dcf-4062-9805-2aba4a956330" providerId="ADAL" clId="{1E9E1DE4-BB69-4C15-8C77-10DBD850FF36}" dt="2024-06-11T04:24:18.142" v="439" actId="478"/>
          <ac:cxnSpMkLst>
            <pc:docMk/>
            <pc:sldMk cId="935551497" sldId="312"/>
            <ac:cxnSpMk id="41" creationId="{371B7A0A-0AEA-447B-98F1-BC936C4E1DD6}"/>
          </ac:cxnSpMkLst>
        </pc:cxnChg>
        <pc:cxnChg chg="del mod">
          <ac:chgData name="Emily Tucker" userId="59e57156-8dcf-4062-9805-2aba4a956330" providerId="ADAL" clId="{1E9E1DE4-BB69-4C15-8C77-10DBD850FF36}" dt="2024-06-11T04:24:17.367" v="438" actId="478"/>
          <ac:cxnSpMkLst>
            <pc:docMk/>
            <pc:sldMk cId="935551497" sldId="312"/>
            <ac:cxnSpMk id="43" creationId="{587921DF-53CF-47BA-9A13-15F9E1CDA4EA}"/>
          </ac:cxnSpMkLst>
        </pc:cxnChg>
        <pc:cxnChg chg="del">
          <ac:chgData name="Emily Tucker" userId="59e57156-8dcf-4062-9805-2aba4a956330" providerId="ADAL" clId="{1E9E1DE4-BB69-4C15-8C77-10DBD850FF36}" dt="2024-06-11T04:24:19.553" v="440" actId="478"/>
          <ac:cxnSpMkLst>
            <pc:docMk/>
            <pc:sldMk cId="935551497" sldId="312"/>
            <ac:cxnSpMk id="45" creationId="{63C82347-E994-424D-BEB1-1B8003C70F31}"/>
          </ac:cxnSpMkLst>
        </pc:cxnChg>
        <pc:cxnChg chg="add mod">
          <ac:chgData name="Emily Tucker" userId="59e57156-8dcf-4062-9805-2aba4a956330" providerId="ADAL" clId="{1E9E1DE4-BB69-4C15-8C77-10DBD850FF36}" dt="2024-06-11T04:26:26.150" v="498" actId="1582"/>
          <ac:cxnSpMkLst>
            <pc:docMk/>
            <pc:sldMk cId="935551497" sldId="312"/>
            <ac:cxnSpMk id="51" creationId="{EFD8A41F-4FAF-495B-A4B2-167697601790}"/>
          </ac:cxnSpMkLst>
        </pc:cxnChg>
        <pc:cxnChg chg="add mod">
          <ac:chgData name="Emily Tucker" userId="59e57156-8dcf-4062-9805-2aba4a956330" providerId="ADAL" clId="{1E9E1DE4-BB69-4C15-8C77-10DBD850FF36}" dt="2024-06-11T04:26:26.150" v="498" actId="1582"/>
          <ac:cxnSpMkLst>
            <pc:docMk/>
            <pc:sldMk cId="935551497" sldId="312"/>
            <ac:cxnSpMk id="53" creationId="{4951DA6F-28D6-4DB7-BF42-49939B3EEFE2}"/>
          </ac:cxnSpMkLst>
        </pc:cxnChg>
        <pc:cxnChg chg="add mod">
          <ac:chgData name="Emily Tucker" userId="59e57156-8dcf-4062-9805-2aba4a956330" providerId="ADAL" clId="{1E9E1DE4-BB69-4C15-8C77-10DBD850FF36}" dt="2024-06-11T04:26:26.150" v="498" actId="1582"/>
          <ac:cxnSpMkLst>
            <pc:docMk/>
            <pc:sldMk cId="935551497" sldId="312"/>
            <ac:cxnSpMk id="55" creationId="{B2C4D03A-7391-43C8-A216-FC251A88CBCE}"/>
          </ac:cxnSpMkLst>
        </pc:cxnChg>
        <pc:cxnChg chg="add mod">
          <ac:chgData name="Emily Tucker" userId="59e57156-8dcf-4062-9805-2aba4a956330" providerId="ADAL" clId="{1E9E1DE4-BB69-4C15-8C77-10DBD850FF36}" dt="2024-06-11T04:26:26.150" v="498" actId="1582"/>
          <ac:cxnSpMkLst>
            <pc:docMk/>
            <pc:sldMk cId="935551497" sldId="312"/>
            <ac:cxnSpMk id="57" creationId="{AC1B612A-75EE-417F-9F79-5432CB037804}"/>
          </ac:cxnSpMkLst>
        </pc:cxnChg>
      </pc:sldChg>
      <pc:sldChg chg="addSp delSp modSp">
        <pc:chgData name="Emily Tucker" userId="59e57156-8dcf-4062-9805-2aba4a956330" providerId="ADAL" clId="{1E9E1DE4-BB69-4C15-8C77-10DBD850FF36}" dt="2024-06-11T04:27:51.599" v="616" actId="313"/>
        <pc:sldMkLst>
          <pc:docMk/>
          <pc:sldMk cId="2740582341" sldId="313"/>
        </pc:sldMkLst>
        <pc:spChg chg="mod">
          <ac:chgData name="Emily Tucker" userId="59e57156-8dcf-4062-9805-2aba4a956330" providerId="ADAL" clId="{1E9E1DE4-BB69-4C15-8C77-10DBD850FF36}" dt="2024-06-11T04:27:51.599" v="616" actId="313"/>
          <ac:spMkLst>
            <pc:docMk/>
            <pc:sldMk cId="2740582341" sldId="313"/>
            <ac:spMk id="3" creationId="{A8C060A4-D327-4DAF-9DF8-927D707CA5A7}"/>
          </ac:spMkLst>
        </pc:spChg>
        <pc:spChg chg="mod">
          <ac:chgData name="Emily Tucker" userId="59e57156-8dcf-4062-9805-2aba4a956330" providerId="ADAL" clId="{1E9E1DE4-BB69-4C15-8C77-10DBD850FF36}" dt="2024-06-11T04:27:05.866" v="511" actId="20577"/>
          <ac:spMkLst>
            <pc:docMk/>
            <pc:sldMk cId="2740582341" sldId="313"/>
            <ac:spMk id="5" creationId="{2BE73794-C855-4E82-B664-6C1F2B88A49A}"/>
          </ac:spMkLst>
        </pc:spChg>
        <pc:spChg chg="add del mod">
          <ac:chgData name="Emily Tucker" userId="59e57156-8dcf-4062-9805-2aba4a956330" providerId="ADAL" clId="{1E9E1DE4-BB69-4C15-8C77-10DBD850FF36}" dt="2024-06-11T04:26:53.235" v="504"/>
          <ac:spMkLst>
            <pc:docMk/>
            <pc:sldMk cId="2740582341" sldId="313"/>
            <ac:spMk id="17" creationId="{7E003D35-FADB-4BC5-AF38-E8AA46250D13}"/>
          </ac:spMkLst>
        </pc:spChg>
        <pc:picChg chg="del">
          <ac:chgData name="Emily Tucker" userId="59e57156-8dcf-4062-9805-2aba4a956330" providerId="ADAL" clId="{1E9E1DE4-BB69-4C15-8C77-10DBD850FF36}" dt="2024-06-11T04:26:44.222" v="503" actId="478"/>
          <ac:picMkLst>
            <pc:docMk/>
            <pc:sldMk cId="2740582341" sldId="313"/>
            <ac:picMk id="15" creationId="{9073B1CB-34BE-4F81-85FF-D9634C4E2CBC}"/>
          </ac:picMkLst>
        </pc:picChg>
        <pc:picChg chg="add mod">
          <ac:chgData name="Emily Tucker" userId="59e57156-8dcf-4062-9805-2aba4a956330" providerId="ADAL" clId="{1E9E1DE4-BB69-4C15-8C77-10DBD850FF36}" dt="2024-06-11T04:26:54.734" v="506" actId="962"/>
          <ac:picMkLst>
            <pc:docMk/>
            <pc:sldMk cId="2740582341" sldId="313"/>
            <ac:picMk id="19" creationId="{B431B2FA-7E10-4E4C-B947-97866A7ADB15}"/>
          </ac:picMkLst>
        </pc:picChg>
      </pc:sldChg>
      <pc:sldChg chg="addSp delSp modSp">
        <pc:chgData name="Emily Tucker" userId="59e57156-8dcf-4062-9805-2aba4a956330" providerId="ADAL" clId="{1E9E1DE4-BB69-4C15-8C77-10DBD850FF36}" dt="2024-06-11T04:32:36.835" v="731" actId="2711"/>
        <pc:sldMkLst>
          <pc:docMk/>
          <pc:sldMk cId="3188288417" sldId="317"/>
        </pc:sldMkLst>
        <pc:spChg chg="mod">
          <ac:chgData name="Emily Tucker" userId="59e57156-8dcf-4062-9805-2aba4a956330" providerId="ADAL" clId="{1E9E1DE4-BB69-4C15-8C77-10DBD850FF36}" dt="2024-06-11T04:32:10.100" v="721" actId="313"/>
          <ac:spMkLst>
            <pc:docMk/>
            <pc:sldMk cId="3188288417" sldId="317"/>
            <ac:spMk id="3" creationId="{A8C060A4-D327-4DAF-9DF8-927D707CA5A7}"/>
          </ac:spMkLst>
        </pc:spChg>
        <pc:spChg chg="mod">
          <ac:chgData name="Emily Tucker" userId="59e57156-8dcf-4062-9805-2aba4a956330" providerId="ADAL" clId="{1E9E1DE4-BB69-4C15-8C77-10DBD850FF36}" dt="2024-06-11T04:29:54.893" v="625" actId="20577"/>
          <ac:spMkLst>
            <pc:docMk/>
            <pc:sldMk cId="3188288417" sldId="317"/>
            <ac:spMk id="5" creationId="{2BE73794-C855-4E82-B664-6C1F2B88A49A}"/>
          </ac:spMkLst>
        </pc:spChg>
        <pc:spChg chg="mod">
          <ac:chgData name="Emily Tucker" userId="59e57156-8dcf-4062-9805-2aba4a956330" providerId="ADAL" clId="{1E9E1DE4-BB69-4C15-8C77-10DBD850FF36}" dt="2024-06-11T04:32:26.643" v="729" actId="20577"/>
          <ac:spMkLst>
            <pc:docMk/>
            <pc:sldMk cId="3188288417" sldId="317"/>
            <ac:spMk id="6" creationId="{10CB339E-724B-488C-9645-4A18E886E009}"/>
          </ac:spMkLst>
        </pc:spChg>
        <pc:spChg chg="mod">
          <ac:chgData name="Emily Tucker" userId="59e57156-8dcf-4062-9805-2aba4a956330" providerId="ADAL" clId="{1E9E1DE4-BB69-4C15-8C77-10DBD850FF36}" dt="2024-06-11T04:32:32.603" v="730" actId="2711"/>
          <ac:spMkLst>
            <pc:docMk/>
            <pc:sldMk cId="3188288417" sldId="317"/>
            <ac:spMk id="7" creationId="{CEE961FD-C104-4B21-8D66-4C882315A131}"/>
          </ac:spMkLst>
        </pc:spChg>
        <pc:spChg chg="mod">
          <ac:chgData name="Emily Tucker" userId="59e57156-8dcf-4062-9805-2aba4a956330" providerId="ADAL" clId="{1E9E1DE4-BB69-4C15-8C77-10DBD850FF36}" dt="2024-06-11T04:32:36.835" v="731" actId="2711"/>
          <ac:spMkLst>
            <pc:docMk/>
            <pc:sldMk cId="3188288417" sldId="317"/>
            <ac:spMk id="8" creationId="{A5F1E9CF-0C1D-4BAD-9CD6-2EFA81693877}"/>
          </ac:spMkLst>
        </pc:spChg>
        <pc:spChg chg="del">
          <ac:chgData name="Emily Tucker" userId="59e57156-8dcf-4062-9805-2aba4a956330" providerId="ADAL" clId="{1E9E1DE4-BB69-4C15-8C77-10DBD850FF36}" dt="2024-06-11T04:28:09.399" v="618"/>
          <ac:spMkLst>
            <pc:docMk/>
            <pc:sldMk cId="3188288417" sldId="317"/>
            <ac:spMk id="9" creationId="{36191E3F-7C8B-4DB6-AB4C-8191E0AB02CD}"/>
          </ac:spMkLst>
        </pc:spChg>
        <pc:picChg chg="del">
          <ac:chgData name="Emily Tucker" userId="59e57156-8dcf-4062-9805-2aba4a956330" providerId="ADAL" clId="{1E9E1DE4-BB69-4C15-8C77-10DBD850FF36}" dt="2024-06-11T04:28:01.098" v="617" actId="478"/>
          <ac:picMkLst>
            <pc:docMk/>
            <pc:sldMk cId="3188288417" sldId="317"/>
            <ac:picMk id="12" creationId="{17DCC54A-923E-4D4C-A0EA-B4E874E48D90}"/>
          </ac:picMkLst>
        </pc:picChg>
        <pc:picChg chg="add mod">
          <ac:chgData name="Emily Tucker" userId="59e57156-8dcf-4062-9805-2aba4a956330" providerId="ADAL" clId="{1E9E1DE4-BB69-4C15-8C77-10DBD850FF36}" dt="2024-06-11T04:28:10.983" v="620" actId="962"/>
          <ac:picMkLst>
            <pc:docMk/>
            <pc:sldMk cId="3188288417" sldId="317"/>
            <ac:picMk id="13" creationId="{9F5ADCF9-4F4B-4655-AE96-ED8C0DFBEAC0}"/>
          </ac:picMkLst>
        </pc:picChg>
      </pc:sldChg>
      <pc:sldChg chg="addSp delSp modSp modNotesTx">
        <pc:chgData name="Emily Tucker" userId="59e57156-8dcf-4062-9805-2aba4a956330" providerId="ADAL" clId="{1E9E1DE4-BB69-4C15-8C77-10DBD850FF36}" dt="2024-06-11T04:14:56.804" v="192" actId="20577"/>
        <pc:sldMkLst>
          <pc:docMk/>
          <pc:sldMk cId="1306362219" sldId="318"/>
        </pc:sldMkLst>
        <pc:spChg chg="mod">
          <ac:chgData name="Emily Tucker" userId="59e57156-8dcf-4062-9805-2aba4a956330" providerId="ADAL" clId="{1E9E1DE4-BB69-4C15-8C77-10DBD850FF36}" dt="2024-06-11T04:04:14.273" v="124" actId="20577"/>
          <ac:spMkLst>
            <pc:docMk/>
            <pc:sldMk cId="1306362219" sldId="318"/>
            <ac:spMk id="4" creationId="{67517EA7-EE98-4F98-B5F5-E7DE87137977}"/>
          </ac:spMkLst>
        </pc:spChg>
        <pc:spChg chg="add mod">
          <ac:chgData name="Emily Tucker" userId="59e57156-8dcf-4062-9805-2aba4a956330" providerId="ADAL" clId="{1E9E1DE4-BB69-4C15-8C77-10DBD850FF36}" dt="2024-06-11T04:04:03.517" v="108" actId="207"/>
          <ac:spMkLst>
            <pc:docMk/>
            <pc:sldMk cId="1306362219" sldId="318"/>
            <ac:spMk id="23" creationId="{4F741EE9-F459-4A1B-8151-6E6C425BCAD6}"/>
          </ac:spMkLst>
        </pc:spChg>
        <pc:picChg chg="mod">
          <ac:chgData name="Emily Tucker" userId="59e57156-8dcf-4062-9805-2aba4a956330" providerId="ADAL" clId="{1E9E1DE4-BB69-4C15-8C77-10DBD850FF36}" dt="2024-06-11T04:03:36.658" v="97" actId="1076"/>
          <ac:picMkLst>
            <pc:docMk/>
            <pc:sldMk cId="1306362219" sldId="318"/>
            <ac:picMk id="11" creationId="{FC42BE24-7F57-413E-9E62-D4A511F509EB}"/>
          </ac:picMkLst>
        </pc:picChg>
        <pc:picChg chg="mod">
          <ac:chgData name="Emily Tucker" userId="59e57156-8dcf-4062-9805-2aba4a956330" providerId="ADAL" clId="{1E9E1DE4-BB69-4C15-8C77-10DBD850FF36}" dt="2024-06-11T04:04:29.570" v="127" actId="1076"/>
          <ac:picMkLst>
            <pc:docMk/>
            <pc:sldMk cId="1306362219" sldId="318"/>
            <ac:picMk id="12" creationId="{800487E2-DAC5-4DDA-84FB-EF10D2258E55}"/>
          </ac:picMkLst>
        </pc:picChg>
        <pc:picChg chg="del">
          <ac:chgData name="Emily Tucker" userId="59e57156-8dcf-4062-9805-2aba4a956330" providerId="ADAL" clId="{1E9E1DE4-BB69-4C15-8C77-10DBD850FF36}" dt="2024-06-11T04:02:05.531" v="67" actId="478"/>
          <ac:picMkLst>
            <pc:docMk/>
            <pc:sldMk cId="1306362219" sldId="318"/>
            <ac:picMk id="14" creationId="{6014F0C4-0D47-4DEE-87F1-B89CA99496BF}"/>
          </ac:picMkLst>
        </pc:picChg>
        <pc:picChg chg="mod">
          <ac:chgData name="Emily Tucker" userId="59e57156-8dcf-4062-9805-2aba4a956330" providerId="ADAL" clId="{1E9E1DE4-BB69-4C15-8C77-10DBD850FF36}" dt="2024-06-11T04:02:20.777" v="69" actId="1076"/>
          <ac:picMkLst>
            <pc:docMk/>
            <pc:sldMk cId="1306362219" sldId="318"/>
            <ac:picMk id="15" creationId="{2448653A-745B-4009-8D1B-257CF620DC17}"/>
          </ac:picMkLst>
        </pc:picChg>
        <pc:picChg chg="mod">
          <ac:chgData name="Emily Tucker" userId="59e57156-8dcf-4062-9805-2aba4a956330" providerId="ADAL" clId="{1E9E1DE4-BB69-4C15-8C77-10DBD850FF36}" dt="2024-06-11T04:03:31.954" v="94" actId="1076"/>
          <ac:picMkLst>
            <pc:docMk/>
            <pc:sldMk cId="1306362219" sldId="318"/>
            <ac:picMk id="16" creationId="{E4A0EDC0-16E2-4EE5-B45F-82C45F9E724B}"/>
          </ac:picMkLst>
        </pc:picChg>
        <pc:picChg chg="mod">
          <ac:chgData name="Emily Tucker" userId="59e57156-8dcf-4062-9805-2aba4a956330" providerId="ADAL" clId="{1E9E1DE4-BB69-4C15-8C77-10DBD850FF36}" dt="2024-06-11T04:04:43.668" v="156" actId="1037"/>
          <ac:picMkLst>
            <pc:docMk/>
            <pc:sldMk cId="1306362219" sldId="318"/>
            <ac:picMk id="17" creationId="{28BCE674-BFE9-4C8B-BF1D-A81C88BE36AD}"/>
          </ac:picMkLst>
        </pc:picChg>
        <pc:picChg chg="del">
          <ac:chgData name="Emily Tucker" userId="59e57156-8dcf-4062-9805-2aba4a956330" providerId="ADAL" clId="{1E9E1DE4-BB69-4C15-8C77-10DBD850FF36}" dt="2024-06-11T04:01:59.246" v="66" actId="478"/>
          <ac:picMkLst>
            <pc:docMk/>
            <pc:sldMk cId="1306362219" sldId="318"/>
            <ac:picMk id="18" creationId="{1BBABFCA-EE9B-45E6-B074-09C4C486A557}"/>
          </ac:picMkLst>
        </pc:picChg>
        <pc:picChg chg="add mod">
          <ac:chgData name="Emily Tucker" userId="59e57156-8dcf-4062-9805-2aba4a956330" providerId="ADAL" clId="{1E9E1DE4-BB69-4C15-8C77-10DBD850FF36}" dt="2024-06-11T04:04:47.067" v="162" actId="1036"/>
          <ac:picMkLst>
            <pc:docMk/>
            <pc:sldMk cId="1306362219" sldId="318"/>
            <ac:picMk id="19" creationId="{FA924443-B34C-4632-8F62-029CEE916561}"/>
          </ac:picMkLst>
        </pc:picChg>
        <pc:picChg chg="add mod">
          <ac:chgData name="Emily Tucker" userId="59e57156-8dcf-4062-9805-2aba4a956330" providerId="ADAL" clId="{1E9E1DE4-BB69-4C15-8C77-10DBD850FF36}" dt="2024-06-11T04:03:55.179" v="106" actId="14100"/>
          <ac:picMkLst>
            <pc:docMk/>
            <pc:sldMk cId="1306362219" sldId="318"/>
            <ac:picMk id="20" creationId="{3D0ADF8F-8054-4545-BD3D-72C78C18EA83}"/>
          </ac:picMkLst>
        </pc:picChg>
        <pc:picChg chg="add mod">
          <ac:chgData name="Emily Tucker" userId="59e57156-8dcf-4062-9805-2aba4a956330" providerId="ADAL" clId="{1E9E1DE4-BB69-4C15-8C77-10DBD850FF36}" dt="2024-06-11T04:03:46.914" v="102" actId="1076"/>
          <ac:picMkLst>
            <pc:docMk/>
            <pc:sldMk cId="1306362219" sldId="318"/>
            <ac:picMk id="21" creationId="{92C685BA-986B-4AD4-B253-0CBCADABAFC8}"/>
          </ac:picMkLst>
        </pc:picChg>
        <pc:picChg chg="add mod">
          <ac:chgData name="Emily Tucker" userId="59e57156-8dcf-4062-9805-2aba4a956330" providerId="ADAL" clId="{1E9E1DE4-BB69-4C15-8C77-10DBD850FF36}" dt="2024-06-11T04:03:51.042" v="105" actId="1076"/>
          <ac:picMkLst>
            <pc:docMk/>
            <pc:sldMk cId="1306362219" sldId="318"/>
            <ac:picMk id="22" creationId="{ECA51336-8231-4719-836D-C9AF4594B7A1}"/>
          </ac:picMkLst>
        </pc:picChg>
      </pc:sldChg>
      <pc:sldChg chg="modSp">
        <pc:chgData name="Emily Tucker" userId="59e57156-8dcf-4062-9805-2aba4a956330" providerId="ADAL" clId="{1E9E1DE4-BB69-4C15-8C77-10DBD850FF36}" dt="2024-06-11T04:18:13.565" v="266" actId="20577"/>
        <pc:sldMkLst>
          <pc:docMk/>
          <pc:sldMk cId="3401438134" sldId="319"/>
        </pc:sldMkLst>
        <pc:spChg chg="mod">
          <ac:chgData name="Emily Tucker" userId="59e57156-8dcf-4062-9805-2aba4a956330" providerId="ADAL" clId="{1E9E1DE4-BB69-4C15-8C77-10DBD850FF36}" dt="2024-06-11T04:18:13.565" v="266" actId="20577"/>
          <ac:spMkLst>
            <pc:docMk/>
            <pc:sldMk cId="3401438134" sldId="319"/>
            <ac:spMk id="3" creationId="{EB149752-B9D5-41A0-B550-02A355D6CB02}"/>
          </ac:spMkLst>
        </pc:spChg>
      </pc:sldChg>
      <pc:sldChg chg="addSp delSp modSp">
        <pc:chgData name="Emily Tucker" userId="59e57156-8dcf-4062-9805-2aba4a956330" providerId="ADAL" clId="{1E9E1DE4-BB69-4C15-8C77-10DBD850FF36}" dt="2024-06-11T03:59:25.157" v="30" actId="1036"/>
        <pc:sldMkLst>
          <pc:docMk/>
          <pc:sldMk cId="4028650" sldId="320"/>
        </pc:sldMkLst>
        <pc:spChg chg="mod">
          <ac:chgData name="Emily Tucker" userId="59e57156-8dcf-4062-9805-2aba4a956330" providerId="ADAL" clId="{1E9E1DE4-BB69-4C15-8C77-10DBD850FF36}" dt="2024-06-11T03:58:32.810" v="2" actId="20577"/>
          <ac:spMkLst>
            <pc:docMk/>
            <pc:sldMk cId="4028650" sldId="320"/>
            <ac:spMk id="9" creationId="{05172475-FF2A-9910-A1B1-945DF7E2C2DA}"/>
          </ac:spMkLst>
        </pc:spChg>
        <pc:spChg chg="mod">
          <ac:chgData name="Emily Tucker" userId="59e57156-8dcf-4062-9805-2aba4a956330" providerId="ADAL" clId="{1E9E1DE4-BB69-4C15-8C77-10DBD850FF36}" dt="2024-06-11T03:58:39.412" v="7" actId="20577"/>
          <ac:spMkLst>
            <pc:docMk/>
            <pc:sldMk cId="4028650" sldId="320"/>
            <ac:spMk id="10" creationId="{50EE34AE-61C9-F16B-1469-6A4B2D8DB44A}"/>
          </ac:spMkLst>
        </pc:spChg>
        <pc:picChg chg="add mod modCrop">
          <ac:chgData name="Emily Tucker" userId="59e57156-8dcf-4062-9805-2aba4a956330" providerId="ADAL" clId="{1E9E1DE4-BB69-4C15-8C77-10DBD850FF36}" dt="2024-06-11T03:59:25.157" v="30" actId="1036"/>
          <ac:picMkLst>
            <pc:docMk/>
            <pc:sldMk cId="4028650" sldId="320"/>
            <ac:picMk id="4" creationId="{7C6E1C5E-A3EF-4A1E-84D0-3605D2AE038C}"/>
          </ac:picMkLst>
        </pc:picChg>
        <pc:picChg chg="del">
          <ac:chgData name="Emily Tucker" userId="59e57156-8dcf-4062-9805-2aba4a956330" providerId="ADAL" clId="{1E9E1DE4-BB69-4C15-8C77-10DBD850FF36}" dt="2024-06-11T03:58:54.219" v="8" actId="478"/>
          <ac:picMkLst>
            <pc:docMk/>
            <pc:sldMk cId="4028650" sldId="320"/>
            <ac:picMk id="7" creationId="{50B9BC61-436E-43CD-AD0E-3B3E0E44980F}"/>
          </ac:picMkLst>
        </pc:picChg>
      </pc:sldChg>
      <pc:sldChg chg="addSp modSp add">
        <pc:chgData name="Emily Tucker" userId="59e57156-8dcf-4062-9805-2aba4a956330" providerId="ADAL" clId="{1E9E1DE4-BB69-4C15-8C77-10DBD850FF36}" dt="2024-06-11T04:01:03.884" v="65" actId="20577"/>
        <pc:sldMkLst>
          <pc:docMk/>
          <pc:sldMk cId="1002628605" sldId="321"/>
        </pc:sldMkLst>
        <pc:spChg chg="mod">
          <ac:chgData name="Emily Tucker" userId="59e57156-8dcf-4062-9805-2aba4a956330" providerId="ADAL" clId="{1E9E1DE4-BB69-4C15-8C77-10DBD850FF36}" dt="2024-06-11T04:01:03.884" v="65" actId="20577"/>
          <ac:spMkLst>
            <pc:docMk/>
            <pc:sldMk cId="1002628605" sldId="321"/>
            <ac:spMk id="4" creationId="{DDBB7430-CF31-4AFB-8CDA-72B4F90C6A0E}"/>
          </ac:spMkLst>
        </pc:spChg>
        <pc:picChg chg="add mod modCrop">
          <ac:chgData name="Emily Tucker" userId="59e57156-8dcf-4062-9805-2aba4a956330" providerId="ADAL" clId="{1E9E1DE4-BB69-4C15-8C77-10DBD850FF36}" dt="2024-06-11T04:00:56.782" v="63" actId="1038"/>
          <ac:picMkLst>
            <pc:docMk/>
            <pc:sldMk cId="1002628605" sldId="321"/>
            <ac:picMk id="3" creationId="{318C1B5C-99AD-45B7-980A-5085F5D42764}"/>
          </ac:picMkLst>
        </pc:picChg>
        <pc:picChg chg="mod">
          <ac:chgData name="Emily Tucker" userId="59e57156-8dcf-4062-9805-2aba4a956330" providerId="ADAL" clId="{1E9E1DE4-BB69-4C15-8C77-10DBD850FF36}" dt="2024-06-11T04:00:56.782" v="63" actId="1038"/>
          <ac:picMkLst>
            <pc:docMk/>
            <pc:sldMk cId="1002628605" sldId="321"/>
            <ac:picMk id="7" creationId="{BCDEE908-1410-4976-9CB2-8228877C25AF}"/>
          </ac:picMkLst>
        </pc:picChg>
        <pc:picChg chg="mod">
          <ac:chgData name="Emily Tucker" userId="59e57156-8dcf-4062-9805-2aba4a956330" providerId="ADAL" clId="{1E9E1DE4-BB69-4C15-8C77-10DBD850FF36}" dt="2024-06-11T04:00:56.782" v="63" actId="1038"/>
          <ac:picMkLst>
            <pc:docMk/>
            <pc:sldMk cId="1002628605" sldId="321"/>
            <ac:picMk id="9" creationId="{04B7F406-782E-4255-A302-C2DF757B5C0E}"/>
          </ac:picMkLst>
        </pc:picChg>
        <pc:picChg chg="mod modCrop">
          <ac:chgData name="Emily Tucker" userId="59e57156-8dcf-4062-9805-2aba4a956330" providerId="ADAL" clId="{1E9E1DE4-BB69-4C15-8C77-10DBD850FF36}" dt="2024-06-11T04:00:56.782" v="63" actId="1038"/>
          <ac:picMkLst>
            <pc:docMk/>
            <pc:sldMk cId="1002628605" sldId="321"/>
            <ac:picMk id="11" creationId="{1AF5BE61-6298-45F4-858B-5284648B8641}"/>
          </ac:picMkLst>
        </pc:picChg>
      </pc:sldChg>
      <pc:sldChg chg="addSp delSp modSp add delAnim">
        <pc:chgData name="Emily Tucker" userId="59e57156-8dcf-4062-9805-2aba4a956330" providerId="ADAL" clId="{1E9E1DE4-BB69-4C15-8C77-10DBD850FF36}" dt="2024-06-11T04:19:12.842" v="301" actId="207"/>
        <pc:sldMkLst>
          <pc:docMk/>
          <pc:sldMk cId="2651457124" sldId="322"/>
        </pc:sldMkLst>
        <pc:spChg chg="mod">
          <ac:chgData name="Emily Tucker" userId="59e57156-8dcf-4062-9805-2aba4a956330" providerId="ADAL" clId="{1E9E1DE4-BB69-4C15-8C77-10DBD850FF36}" dt="2024-06-11T04:18:17.682" v="268" actId="20577"/>
          <ac:spMkLst>
            <pc:docMk/>
            <pc:sldMk cId="2651457124" sldId="322"/>
            <ac:spMk id="3" creationId="{EB149752-B9D5-41A0-B550-02A355D6CB02}"/>
          </ac:spMkLst>
        </pc:spChg>
        <pc:spChg chg="add del mod">
          <ac:chgData name="Emily Tucker" userId="59e57156-8dcf-4062-9805-2aba4a956330" providerId="ADAL" clId="{1E9E1DE4-BB69-4C15-8C77-10DBD850FF36}" dt="2024-06-11T04:17:56.839" v="258"/>
          <ac:spMkLst>
            <pc:docMk/>
            <pc:sldMk cId="2651457124" sldId="322"/>
            <ac:spMk id="5" creationId="{C01042F1-8A02-4F8F-B60B-09424FE28354}"/>
          </ac:spMkLst>
        </pc:spChg>
        <pc:spChg chg="mod">
          <ac:chgData name="Emily Tucker" userId="59e57156-8dcf-4062-9805-2aba4a956330" providerId="ADAL" clId="{1E9E1DE4-BB69-4C15-8C77-10DBD850FF36}" dt="2024-06-11T04:17:34.083" v="256" actId="1036"/>
          <ac:spMkLst>
            <pc:docMk/>
            <pc:sldMk cId="2651457124" sldId="322"/>
            <ac:spMk id="6" creationId="{2DCB05B3-CA41-47BA-9E5B-B31E4911D830}"/>
          </ac:spMkLst>
        </pc:spChg>
        <pc:spChg chg="add mod">
          <ac:chgData name="Emily Tucker" userId="59e57156-8dcf-4062-9805-2aba4a956330" providerId="ADAL" clId="{1E9E1DE4-BB69-4C15-8C77-10DBD850FF36}" dt="2024-06-11T04:19:12.842" v="301" actId="207"/>
          <ac:spMkLst>
            <pc:docMk/>
            <pc:sldMk cId="2651457124" sldId="322"/>
            <ac:spMk id="20" creationId="{B1EF01A8-972A-461B-830D-60388447FF4A}"/>
          </ac:spMkLst>
        </pc:spChg>
        <pc:picChg chg="add mod modCrop">
          <ac:chgData name="Emily Tucker" userId="59e57156-8dcf-4062-9805-2aba4a956330" providerId="ADAL" clId="{1E9E1DE4-BB69-4C15-8C77-10DBD850FF36}" dt="2024-06-11T04:18:09.161" v="264" actId="732"/>
          <ac:picMkLst>
            <pc:docMk/>
            <pc:sldMk cId="2651457124" sldId="322"/>
            <ac:picMk id="8" creationId="{2887B795-8E10-40C1-82A8-FEAB6FD502AD}"/>
          </ac:picMkLst>
        </pc:picChg>
        <pc:picChg chg="del">
          <ac:chgData name="Emily Tucker" userId="59e57156-8dcf-4062-9805-2aba4a956330" providerId="ADAL" clId="{1E9E1DE4-BB69-4C15-8C77-10DBD850FF36}" dt="2024-06-11T04:16:31.114" v="194" actId="478"/>
          <ac:picMkLst>
            <pc:docMk/>
            <pc:sldMk cId="2651457124" sldId="322"/>
            <ac:picMk id="9" creationId="{2E13726F-A2B1-47D4-98E9-0BF377F1DC6E}"/>
          </ac:picMkLst>
        </pc:picChg>
        <pc:picChg chg="del">
          <ac:chgData name="Emily Tucker" userId="59e57156-8dcf-4062-9805-2aba4a956330" providerId="ADAL" clId="{1E9E1DE4-BB69-4C15-8C77-10DBD850FF36}" dt="2024-06-11T04:17:22.915" v="202" actId="478"/>
          <ac:picMkLst>
            <pc:docMk/>
            <pc:sldMk cId="2651457124" sldId="322"/>
            <ac:picMk id="10" creationId="{B578BF8B-3878-4DB7-9175-BC77B176A3DF}"/>
          </ac:picMkLst>
        </pc:picChg>
        <pc:picChg chg="add mod">
          <ac:chgData name="Emily Tucker" userId="59e57156-8dcf-4062-9805-2aba4a956330" providerId="ADAL" clId="{1E9E1DE4-BB69-4C15-8C77-10DBD850FF36}" dt="2024-06-11T04:18:44.936" v="276" actId="1076"/>
          <ac:picMkLst>
            <pc:docMk/>
            <pc:sldMk cId="2651457124" sldId="322"/>
            <ac:picMk id="12" creationId="{E59363B3-007F-4B23-B657-BE2DCB1F7919}"/>
          </ac:picMkLst>
        </pc:picChg>
        <pc:picChg chg="add mod">
          <ac:chgData name="Emily Tucker" userId="59e57156-8dcf-4062-9805-2aba4a956330" providerId="ADAL" clId="{1E9E1DE4-BB69-4C15-8C77-10DBD850FF36}" dt="2024-06-11T04:18:53.203" v="282" actId="1035"/>
          <ac:picMkLst>
            <pc:docMk/>
            <pc:sldMk cId="2651457124" sldId="322"/>
            <ac:picMk id="13" creationId="{933CD43F-91E9-4F12-A3CC-9E717002B889}"/>
          </ac:picMkLst>
        </pc:picChg>
        <pc:picChg chg="add mod">
          <ac:chgData name="Emily Tucker" userId="59e57156-8dcf-4062-9805-2aba4a956330" providerId="ADAL" clId="{1E9E1DE4-BB69-4C15-8C77-10DBD850FF36}" dt="2024-06-11T04:18:38.889" v="274" actId="1076"/>
          <ac:picMkLst>
            <pc:docMk/>
            <pc:sldMk cId="2651457124" sldId="322"/>
            <ac:picMk id="14" creationId="{B5A04910-E58F-461A-B343-76356A1CE388}"/>
          </ac:picMkLst>
        </pc:picChg>
        <pc:picChg chg="del">
          <ac:chgData name="Emily Tucker" userId="59e57156-8dcf-4062-9805-2aba4a956330" providerId="ADAL" clId="{1E9E1DE4-BB69-4C15-8C77-10DBD850FF36}" dt="2024-06-11T04:17:22.385" v="201" actId="478"/>
          <ac:picMkLst>
            <pc:docMk/>
            <pc:sldMk cId="2651457124" sldId="322"/>
            <ac:picMk id="15" creationId="{91368455-FD60-491C-9C8C-A5F500D28C50}"/>
          </ac:picMkLst>
        </pc:picChg>
        <pc:picChg chg="del">
          <ac:chgData name="Emily Tucker" userId="59e57156-8dcf-4062-9805-2aba4a956330" providerId="ADAL" clId="{1E9E1DE4-BB69-4C15-8C77-10DBD850FF36}" dt="2024-06-11T04:17:21.860" v="200" actId="478"/>
          <ac:picMkLst>
            <pc:docMk/>
            <pc:sldMk cId="2651457124" sldId="322"/>
            <ac:picMk id="16" creationId="{BFEE58E4-F4B7-4BFD-828E-408E3202EA4C}"/>
          </ac:picMkLst>
        </pc:picChg>
        <pc:picChg chg="del">
          <ac:chgData name="Emily Tucker" userId="59e57156-8dcf-4062-9805-2aba4a956330" providerId="ADAL" clId="{1E9E1DE4-BB69-4C15-8C77-10DBD850FF36}" dt="2024-06-11T04:17:21.253" v="199" actId="478"/>
          <ac:picMkLst>
            <pc:docMk/>
            <pc:sldMk cId="2651457124" sldId="322"/>
            <ac:picMk id="17" creationId="{FB95ABB5-81B9-45FD-AC9F-CE2A47290992}"/>
          </ac:picMkLst>
        </pc:picChg>
        <pc:picChg chg="add mod">
          <ac:chgData name="Emily Tucker" userId="59e57156-8dcf-4062-9805-2aba4a956330" providerId="ADAL" clId="{1E9E1DE4-BB69-4C15-8C77-10DBD850FF36}" dt="2024-06-11T04:18:59.241" v="297" actId="1035"/>
          <ac:picMkLst>
            <pc:docMk/>
            <pc:sldMk cId="2651457124" sldId="322"/>
            <ac:picMk id="18" creationId="{7EE7BDF0-8B94-4465-9587-E0D8DB04B71E}"/>
          </ac:picMkLst>
        </pc:picChg>
        <pc:cxnChg chg="add del mod">
          <ac:chgData name="Emily Tucker" userId="59e57156-8dcf-4062-9805-2aba4a956330" providerId="ADAL" clId="{1E9E1DE4-BB69-4C15-8C77-10DBD850FF36}" dt="2024-06-11T04:19:08.166" v="299" actId="478"/>
          <ac:cxnSpMkLst>
            <pc:docMk/>
            <pc:sldMk cId="2651457124" sldId="322"/>
            <ac:cxnSpMk id="19" creationId="{295A4637-0777-4E9D-8D71-B5F48FBB3B15}"/>
          </ac:cxnSpMkLst>
        </pc:cxnChg>
      </pc:sldChg>
    </pc:docChg>
  </pc:docChgLst>
  <pc:docChgLst>
    <pc:chgData name="Kristy Freney" userId="05558a5f-3628-4287-9b9f-4fe6fc128298" providerId="ADAL" clId="{10DFE80F-694F-4C3E-A69E-6CBA358D8941}"/>
    <pc:docChg chg="undo custSel addSld delSld modSld modSection">
      <pc:chgData name="Kristy Freney" userId="05558a5f-3628-4287-9b9f-4fe6fc128298" providerId="ADAL" clId="{10DFE80F-694F-4C3E-A69E-6CBA358D8941}" dt="2024-07-16T08:48:18.489" v="92"/>
      <pc:docMkLst>
        <pc:docMk/>
      </pc:docMkLst>
      <pc:sldChg chg="del">
        <pc:chgData name="Kristy Freney" userId="05558a5f-3628-4287-9b9f-4fe6fc128298" providerId="ADAL" clId="{10DFE80F-694F-4C3E-A69E-6CBA358D8941}" dt="2024-07-16T01:58:54.453" v="1" actId="47"/>
        <pc:sldMkLst>
          <pc:docMk/>
          <pc:sldMk cId="3334026764" sldId="306"/>
        </pc:sldMkLst>
      </pc:sldChg>
      <pc:sldChg chg="addSp modSp mod">
        <pc:chgData name="Kristy Freney" userId="05558a5f-3628-4287-9b9f-4fe6fc128298" providerId="ADAL" clId="{10DFE80F-694F-4C3E-A69E-6CBA358D8941}" dt="2024-07-16T08:47:19.334" v="59" actId="20577"/>
        <pc:sldMkLst>
          <pc:docMk/>
          <pc:sldMk cId="3483816882" sldId="307"/>
        </pc:sldMkLst>
        <pc:spChg chg="add mod">
          <ac:chgData name="Kristy Freney" userId="05558a5f-3628-4287-9b9f-4fe6fc128298" providerId="ADAL" clId="{10DFE80F-694F-4C3E-A69E-6CBA358D8941}" dt="2024-07-16T08:47:19.334" v="59" actId="20577"/>
          <ac:spMkLst>
            <pc:docMk/>
            <pc:sldMk cId="3483816882" sldId="307"/>
            <ac:spMk id="3" creationId="{15E54798-8AA3-04E6-CB3D-D281A3742121}"/>
          </ac:spMkLst>
        </pc:spChg>
      </pc:sldChg>
      <pc:sldChg chg="addSp modSp mod">
        <pc:chgData name="Kristy Freney" userId="05558a5f-3628-4287-9b9f-4fe6fc128298" providerId="ADAL" clId="{10DFE80F-694F-4C3E-A69E-6CBA358D8941}" dt="2024-07-16T08:47:34.823" v="72" actId="20577"/>
        <pc:sldMkLst>
          <pc:docMk/>
          <pc:sldMk cId="3938902254" sldId="308"/>
        </pc:sldMkLst>
        <pc:spChg chg="add mod">
          <ac:chgData name="Kristy Freney" userId="05558a5f-3628-4287-9b9f-4fe6fc128298" providerId="ADAL" clId="{10DFE80F-694F-4C3E-A69E-6CBA358D8941}" dt="2024-07-16T08:47:34.823" v="72" actId="20577"/>
          <ac:spMkLst>
            <pc:docMk/>
            <pc:sldMk cId="3938902254" sldId="308"/>
            <ac:spMk id="3" creationId="{2F910764-8330-5586-4A28-F3D14375AA40}"/>
          </ac:spMkLst>
        </pc:spChg>
      </pc:sldChg>
      <pc:sldChg chg="addSp delSp modSp mod">
        <pc:chgData name="Kristy Freney" userId="05558a5f-3628-4287-9b9f-4fe6fc128298" providerId="ADAL" clId="{10DFE80F-694F-4C3E-A69E-6CBA358D8941}" dt="2024-07-16T08:47:47.870" v="81" actId="20577"/>
        <pc:sldMkLst>
          <pc:docMk/>
          <pc:sldMk cId="3552461304" sldId="309"/>
        </pc:sldMkLst>
        <pc:spChg chg="add del mod">
          <ac:chgData name="Kristy Freney" userId="05558a5f-3628-4287-9b9f-4fe6fc128298" providerId="ADAL" clId="{10DFE80F-694F-4C3E-A69E-6CBA358D8941}" dt="2024-07-16T08:47:39.181" v="73" actId="478"/>
          <ac:spMkLst>
            <pc:docMk/>
            <pc:sldMk cId="3552461304" sldId="309"/>
            <ac:spMk id="3" creationId="{3958FFE0-16FF-5B0F-751C-E7C6E8CFCD8E}"/>
          </ac:spMkLst>
        </pc:spChg>
        <pc:spChg chg="add mod">
          <ac:chgData name="Kristy Freney" userId="05558a5f-3628-4287-9b9f-4fe6fc128298" providerId="ADAL" clId="{10DFE80F-694F-4C3E-A69E-6CBA358D8941}" dt="2024-07-16T08:47:47.870" v="81" actId="20577"/>
          <ac:spMkLst>
            <pc:docMk/>
            <pc:sldMk cId="3552461304" sldId="309"/>
            <ac:spMk id="4" creationId="{2C719E92-8CAF-68B3-1891-9150416A88AE}"/>
          </ac:spMkLst>
        </pc:spChg>
      </pc:sldChg>
      <pc:sldChg chg="addSp modSp mod">
        <pc:chgData name="Kristy Freney" userId="05558a5f-3628-4287-9b9f-4fe6fc128298" providerId="ADAL" clId="{10DFE80F-694F-4C3E-A69E-6CBA358D8941}" dt="2024-07-16T08:47:12.420" v="52" actId="20577"/>
        <pc:sldMkLst>
          <pc:docMk/>
          <pc:sldMk cId="3640641896" sldId="311"/>
        </pc:sldMkLst>
        <pc:spChg chg="add mod">
          <ac:chgData name="Kristy Freney" userId="05558a5f-3628-4287-9b9f-4fe6fc128298" providerId="ADAL" clId="{10DFE80F-694F-4C3E-A69E-6CBA358D8941}" dt="2024-07-16T08:47:12.420" v="52" actId="20577"/>
          <ac:spMkLst>
            <pc:docMk/>
            <pc:sldMk cId="3640641896" sldId="311"/>
            <ac:spMk id="3" creationId="{A5CB2A93-20B8-1FF7-BDD5-F9D4B5F53DE1}"/>
          </ac:spMkLst>
        </pc:spChg>
      </pc:sldChg>
      <pc:sldChg chg="addSp delSp modSp mod">
        <pc:chgData name="Kristy Freney" userId="05558a5f-3628-4287-9b9f-4fe6fc128298" providerId="ADAL" clId="{10DFE80F-694F-4C3E-A69E-6CBA358D8941}" dt="2024-07-16T08:48:12.709" v="90" actId="20577"/>
        <pc:sldMkLst>
          <pc:docMk/>
          <pc:sldMk cId="935551497" sldId="312"/>
        </pc:sldMkLst>
        <pc:spChg chg="add del">
          <ac:chgData name="Kristy Freney" userId="05558a5f-3628-4287-9b9f-4fe6fc128298" providerId="ADAL" clId="{10DFE80F-694F-4C3E-A69E-6CBA358D8941}" dt="2024-07-16T08:45:08.659" v="17" actId="22"/>
          <ac:spMkLst>
            <pc:docMk/>
            <pc:sldMk cId="935551497" sldId="312"/>
            <ac:spMk id="3" creationId="{C23EE3AF-E32C-AF0F-26C2-F0FFE3CC5F11}"/>
          </ac:spMkLst>
        </pc:spChg>
        <pc:spChg chg="add mod">
          <ac:chgData name="Kristy Freney" userId="05558a5f-3628-4287-9b9f-4fe6fc128298" providerId="ADAL" clId="{10DFE80F-694F-4C3E-A69E-6CBA358D8941}" dt="2024-07-16T08:48:12.709" v="90" actId="20577"/>
          <ac:spMkLst>
            <pc:docMk/>
            <pc:sldMk cId="935551497" sldId="312"/>
            <ac:spMk id="4" creationId="{3AE15979-538E-BED8-6C3B-2C421C19356C}"/>
          </ac:spMkLst>
        </pc:spChg>
      </pc:sldChg>
      <pc:sldChg chg="addSp modSp">
        <pc:chgData name="Kristy Freney" userId="05558a5f-3628-4287-9b9f-4fe6fc128298" providerId="ADAL" clId="{10DFE80F-694F-4C3E-A69E-6CBA358D8941}" dt="2024-07-16T08:48:17.223" v="91"/>
        <pc:sldMkLst>
          <pc:docMk/>
          <pc:sldMk cId="2740582341" sldId="313"/>
        </pc:sldMkLst>
        <pc:spChg chg="add mod">
          <ac:chgData name="Kristy Freney" userId="05558a5f-3628-4287-9b9f-4fe6fc128298" providerId="ADAL" clId="{10DFE80F-694F-4C3E-A69E-6CBA358D8941}" dt="2024-07-16T08:48:17.223" v="91"/>
          <ac:spMkLst>
            <pc:docMk/>
            <pc:sldMk cId="2740582341" sldId="313"/>
            <ac:spMk id="2" creationId="{2DECB12C-30DA-D051-C452-AA2A8B20647A}"/>
          </ac:spMkLst>
        </pc:spChg>
      </pc:sldChg>
      <pc:sldChg chg="addSp modSp">
        <pc:chgData name="Kristy Freney" userId="05558a5f-3628-4287-9b9f-4fe6fc128298" providerId="ADAL" clId="{10DFE80F-694F-4C3E-A69E-6CBA358D8941}" dt="2024-07-16T08:46:29.631" v="41"/>
        <pc:sldMkLst>
          <pc:docMk/>
          <pc:sldMk cId="3879111486" sldId="316"/>
        </pc:sldMkLst>
        <pc:spChg chg="add mod">
          <ac:chgData name="Kristy Freney" userId="05558a5f-3628-4287-9b9f-4fe6fc128298" providerId="ADAL" clId="{10DFE80F-694F-4C3E-A69E-6CBA358D8941}" dt="2024-07-16T08:46:29.631" v="41"/>
          <ac:spMkLst>
            <pc:docMk/>
            <pc:sldMk cId="3879111486" sldId="316"/>
            <ac:spMk id="2" creationId="{252FBECC-34D5-6561-6DCB-3B60189593E0}"/>
          </ac:spMkLst>
        </pc:spChg>
      </pc:sldChg>
      <pc:sldChg chg="addSp modSp">
        <pc:chgData name="Kristy Freney" userId="05558a5f-3628-4287-9b9f-4fe6fc128298" providerId="ADAL" clId="{10DFE80F-694F-4C3E-A69E-6CBA358D8941}" dt="2024-07-16T08:48:18.489" v="92"/>
        <pc:sldMkLst>
          <pc:docMk/>
          <pc:sldMk cId="3188288417" sldId="317"/>
        </pc:sldMkLst>
        <pc:spChg chg="add mod">
          <ac:chgData name="Kristy Freney" userId="05558a5f-3628-4287-9b9f-4fe6fc128298" providerId="ADAL" clId="{10DFE80F-694F-4C3E-A69E-6CBA358D8941}" dt="2024-07-16T08:48:18.489" v="92"/>
          <ac:spMkLst>
            <pc:docMk/>
            <pc:sldMk cId="3188288417" sldId="317"/>
            <ac:spMk id="2" creationId="{C1F0A302-568B-BAEF-7C2F-7363814C4364}"/>
          </ac:spMkLst>
        </pc:spChg>
      </pc:sldChg>
      <pc:sldChg chg="addSp modSp mod modNotesTx">
        <pc:chgData name="Kristy Freney" userId="05558a5f-3628-4287-9b9f-4fe6fc128298" providerId="ADAL" clId="{10DFE80F-694F-4C3E-A69E-6CBA358D8941}" dt="2024-07-16T08:46:16.204" v="40" actId="20577"/>
        <pc:sldMkLst>
          <pc:docMk/>
          <pc:sldMk cId="1306362219" sldId="318"/>
        </pc:sldMkLst>
        <pc:spChg chg="add mod">
          <ac:chgData name="Kristy Freney" userId="05558a5f-3628-4287-9b9f-4fe6fc128298" providerId="ADAL" clId="{10DFE80F-694F-4C3E-A69E-6CBA358D8941}" dt="2024-07-16T08:45:40.922" v="22" actId="20577"/>
          <ac:spMkLst>
            <pc:docMk/>
            <pc:sldMk cId="1306362219" sldId="318"/>
            <ac:spMk id="2" creationId="{93F42DE1-2A91-0583-47D6-59301A34FBDC}"/>
          </ac:spMkLst>
        </pc:spChg>
      </pc:sldChg>
      <pc:sldChg chg="addSp modSp">
        <pc:chgData name="Kristy Freney" userId="05558a5f-3628-4287-9b9f-4fe6fc128298" providerId="ADAL" clId="{10DFE80F-694F-4C3E-A69E-6CBA358D8941}" dt="2024-07-16T08:46:39.992" v="42"/>
        <pc:sldMkLst>
          <pc:docMk/>
          <pc:sldMk cId="3401438134" sldId="319"/>
        </pc:sldMkLst>
        <pc:spChg chg="add mod">
          <ac:chgData name="Kristy Freney" userId="05558a5f-3628-4287-9b9f-4fe6fc128298" providerId="ADAL" clId="{10DFE80F-694F-4C3E-A69E-6CBA358D8941}" dt="2024-07-16T08:46:39.992" v="42"/>
          <ac:spMkLst>
            <pc:docMk/>
            <pc:sldMk cId="3401438134" sldId="319"/>
            <ac:spMk id="2" creationId="{C5D7DF45-A849-FBFA-0CB3-F8B2F5B60867}"/>
          </ac:spMkLst>
        </pc:spChg>
      </pc:sldChg>
      <pc:sldChg chg="addSp modSp mod">
        <pc:chgData name="Kristy Freney" userId="05558a5f-3628-4287-9b9f-4fe6fc128298" providerId="ADAL" clId="{10DFE80F-694F-4C3E-A69E-6CBA358D8941}" dt="2024-07-16T08:45:27.430" v="20" actId="20577"/>
        <pc:sldMkLst>
          <pc:docMk/>
          <pc:sldMk cId="1002628605" sldId="321"/>
        </pc:sldMkLst>
        <pc:spChg chg="add mod">
          <ac:chgData name="Kristy Freney" userId="05558a5f-3628-4287-9b9f-4fe6fc128298" providerId="ADAL" clId="{10DFE80F-694F-4C3E-A69E-6CBA358D8941}" dt="2024-07-16T08:45:27.430" v="20" actId="20577"/>
          <ac:spMkLst>
            <pc:docMk/>
            <pc:sldMk cId="1002628605" sldId="321"/>
            <ac:spMk id="2" creationId="{A9043E4B-A83A-10AA-F247-71FE7DC84C44}"/>
          </ac:spMkLst>
        </pc:spChg>
      </pc:sldChg>
      <pc:sldChg chg="addSp delSp modSp mod">
        <pc:chgData name="Kristy Freney" userId="05558a5f-3628-4287-9b9f-4fe6fc128298" providerId="ADAL" clId="{10DFE80F-694F-4C3E-A69E-6CBA358D8941}" dt="2024-07-16T08:46:47.374" v="44" actId="20577"/>
        <pc:sldMkLst>
          <pc:docMk/>
          <pc:sldMk cId="2651457124" sldId="322"/>
        </pc:sldMkLst>
        <pc:spChg chg="add mod">
          <ac:chgData name="Kristy Freney" userId="05558a5f-3628-4287-9b9f-4fe6fc128298" providerId="ADAL" clId="{10DFE80F-694F-4C3E-A69E-6CBA358D8941}" dt="2024-07-16T08:46:47.374" v="44" actId="20577"/>
          <ac:spMkLst>
            <pc:docMk/>
            <pc:sldMk cId="2651457124" sldId="322"/>
            <ac:spMk id="2" creationId="{7E36D254-6305-1987-4090-9045B0855E32}"/>
          </ac:spMkLst>
        </pc:spChg>
        <pc:spChg chg="mod">
          <ac:chgData name="Kristy Freney" userId="05558a5f-3628-4287-9b9f-4fe6fc128298" providerId="ADAL" clId="{10DFE80F-694F-4C3E-A69E-6CBA358D8941}" dt="2024-07-16T02:02:44.918" v="14" actId="20577"/>
          <ac:spMkLst>
            <pc:docMk/>
            <pc:sldMk cId="2651457124" sldId="322"/>
            <ac:spMk id="6" creationId="{2DCB05B3-CA41-47BA-9E5B-B31E4911D830}"/>
          </ac:spMkLst>
        </pc:spChg>
        <pc:spChg chg="del mod">
          <ac:chgData name="Kristy Freney" userId="05558a5f-3628-4287-9b9f-4fe6fc128298" providerId="ADAL" clId="{10DFE80F-694F-4C3E-A69E-6CBA358D8941}" dt="2024-07-16T02:02:34.707" v="13" actId="478"/>
          <ac:spMkLst>
            <pc:docMk/>
            <pc:sldMk cId="2651457124" sldId="322"/>
            <ac:spMk id="20" creationId="{B1EF01A8-972A-461B-830D-60388447FF4A}"/>
          </ac:spMkLst>
        </pc:spChg>
        <pc:picChg chg="mod">
          <ac:chgData name="Kristy Freney" userId="05558a5f-3628-4287-9b9f-4fe6fc128298" providerId="ADAL" clId="{10DFE80F-694F-4C3E-A69E-6CBA358D8941}" dt="2024-07-16T02:02:33.159" v="12" actId="1076"/>
          <ac:picMkLst>
            <pc:docMk/>
            <pc:sldMk cId="2651457124" sldId="322"/>
            <ac:picMk id="12" creationId="{E59363B3-007F-4B23-B657-BE2DCB1F7919}"/>
          </ac:picMkLst>
        </pc:picChg>
        <pc:picChg chg="mod">
          <ac:chgData name="Kristy Freney" userId="05558a5f-3628-4287-9b9f-4fe6fc128298" providerId="ADAL" clId="{10DFE80F-694F-4C3E-A69E-6CBA358D8941}" dt="2024-07-16T02:02:33.159" v="12" actId="1076"/>
          <ac:picMkLst>
            <pc:docMk/>
            <pc:sldMk cId="2651457124" sldId="322"/>
            <ac:picMk id="13" creationId="{933CD43F-91E9-4F12-A3CC-9E717002B889}"/>
          </ac:picMkLst>
        </pc:picChg>
        <pc:picChg chg="mod">
          <ac:chgData name="Kristy Freney" userId="05558a5f-3628-4287-9b9f-4fe6fc128298" providerId="ADAL" clId="{10DFE80F-694F-4C3E-A69E-6CBA358D8941}" dt="2024-07-16T02:02:49.174" v="15" actId="1076"/>
          <ac:picMkLst>
            <pc:docMk/>
            <pc:sldMk cId="2651457124" sldId="322"/>
            <ac:picMk id="14" creationId="{B5A04910-E58F-461A-B343-76356A1CE388}"/>
          </ac:picMkLst>
        </pc:picChg>
        <pc:picChg chg="mod">
          <ac:chgData name="Kristy Freney" userId="05558a5f-3628-4287-9b9f-4fe6fc128298" providerId="ADAL" clId="{10DFE80F-694F-4C3E-A69E-6CBA358D8941}" dt="2024-07-16T02:02:49.174" v="15" actId="1076"/>
          <ac:picMkLst>
            <pc:docMk/>
            <pc:sldMk cId="2651457124" sldId="322"/>
            <ac:picMk id="18" creationId="{7EE7BDF0-8B94-4465-9587-E0D8DB04B71E}"/>
          </ac:picMkLst>
        </pc:picChg>
      </pc:sldChg>
      <pc:sldChg chg="add">
        <pc:chgData name="Kristy Freney" userId="05558a5f-3628-4287-9b9f-4fe6fc128298" providerId="ADAL" clId="{10DFE80F-694F-4C3E-A69E-6CBA358D8941}" dt="2024-07-16T01:58:52.813" v="0"/>
        <pc:sldMkLst>
          <pc:docMk/>
          <pc:sldMk cId="3435315782" sldId="32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FCEB6-F32C-4F22-BDEB-AC16C233F59A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36520-7B65-4F75-8581-9B89769FFF3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1164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6146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Jerusalem, Christians, Damascus, bright light, hurting</a:t>
            </a:r>
          </a:p>
          <a:p>
            <a:r>
              <a:rPr lang="en-AU" dirty="0"/>
              <a:t>Lesson 4: knew, voice, opened, eyes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5595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8084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6667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5379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7762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61225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1960333"/>
            <a:ext cx="8173940" cy="927833"/>
          </a:xfrm>
        </p:spPr>
        <p:txBody>
          <a:bodyPr/>
          <a:lstStyle>
            <a:lvl1pPr marL="0" algn="ctr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58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Table/Char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Single Corner Rounded 11">
            <a:extLst>
              <a:ext uri="{FF2B5EF4-FFF2-40B4-BE49-F238E27FC236}">
                <a16:creationId xmlns:a16="http://schemas.microsoft.com/office/drawing/2014/main" id="{41A557DE-FC37-4FFF-BA13-ACD406BE44DB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1AE3364-60A9-42C3-A0EA-6771B95D486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5E0B6F-DE14-44D6-8FB9-32A135A3D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4FF05F-65DB-4956-A3AF-B08939996C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23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84EF0BD-1791-4D45-9B08-84D7CC6B94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93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Single Corner Rounded 13">
            <a:extLst>
              <a:ext uri="{FF2B5EF4-FFF2-40B4-BE49-F238E27FC236}">
                <a16:creationId xmlns:a16="http://schemas.microsoft.com/office/drawing/2014/main" id="{1BD42CE7-74CC-40DF-A9A9-EDD3C370D8C3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D6B8AE-2DD6-4557-82C4-8FC8B2FE36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38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7679AA35-579B-4A21-A6C0-E2C2DDEF989D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9B02C-0C29-40AB-924A-9B5FFADA9F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078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Warm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693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WarmWhit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72411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Rectangle: Single Corner Rounded 22">
            <a:extLst>
              <a:ext uri="{FF2B5EF4-FFF2-40B4-BE49-F238E27FC236}">
                <a16:creationId xmlns:a16="http://schemas.microsoft.com/office/drawing/2014/main" id="{AB67C02E-CBEB-4FC4-928E-3A1E9A3855AE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A6E25803-DCDA-454D-913D-BBCB03D05F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6F979641-BD21-4FA6-AE86-79110657A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4E4B70-3004-4A80-9328-847396F7AD7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241FFA-A5D8-46EC-AA8A-88CA191DAB9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32985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70133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448CB41-65C8-44A3-999C-53F3F1813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CF0CD13-964F-48DD-8FCF-B246DEE9826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1540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8858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bg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714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8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8068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E583C4-9DA1-4490-BDFD-62C98F46BD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2250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Table/Char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C3AFD-3AE3-4E57-8382-0EEFA1D109F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D2A5168-206B-42DB-8252-F13A084446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0B7E816-D51F-4CDF-80BF-CBF75C9265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6490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8595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92352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21802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5030" y="61200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369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320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946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D72937-833E-4F2B-99F4-7849E077AD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2124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951875"/>
            <a:ext cx="8384669" cy="36774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B7A698-FDC6-4745-B047-CCC27BB218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95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2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A72EB34-9C65-4DB9-B51C-11C0CB5327A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67CFD3-D413-4492-B5CD-3772E82DB3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39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0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Imag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C084C57F-270D-4F4B-BBFF-CFB57BD27F8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7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878C06-4E9D-49B3-9EC3-B59A43CF9C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3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E6BDC1-88BB-49E2-AEBB-D24FF668F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24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E36069-4D03-45AF-BF1F-DAC8F1282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9665" y="951875"/>
            <a:ext cx="8384669" cy="36774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3" name="Rectangle: Single Corner Rounded 12">
            <a:extLst>
              <a:ext uri="{FF2B5EF4-FFF2-40B4-BE49-F238E27FC236}">
                <a16:creationId xmlns:a16="http://schemas.microsoft.com/office/drawing/2014/main" id="{656FA5D0-ADB4-40DD-B7EB-B4E0DCEEDE7A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BA21FB-5D05-4499-ACB8-FDC829532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8384669" cy="47238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3310A-29CB-4117-89E3-EA2268572D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9665" y="4914063"/>
            <a:ext cx="4847361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E6115-576B-4B27-8793-2A835BB83D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07488" y="4914000"/>
            <a:ext cx="678049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A6E82E-34E2-418F-B419-66615A6A4E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8" b="3905"/>
          <a:stretch/>
        </p:blipFill>
        <p:spPr>
          <a:xfrm>
            <a:off x="8575234" y="4155914"/>
            <a:ext cx="568766" cy="98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1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9" r:id="rId2"/>
    <p:sldLayoutId id="2147483674" r:id="rId3"/>
    <p:sldLayoutId id="2147483682" r:id="rId4"/>
    <p:sldLayoutId id="2147483671" r:id="rId5"/>
    <p:sldLayoutId id="2147483672" r:id="rId6"/>
    <p:sldLayoutId id="2147483660" r:id="rId7"/>
    <p:sldLayoutId id="2147483667" r:id="rId8"/>
    <p:sldLayoutId id="2147483663" r:id="rId9"/>
    <p:sldLayoutId id="2147483666" r:id="rId10"/>
    <p:sldLayoutId id="2147483676" r:id="rId11"/>
    <p:sldLayoutId id="2147483680" r:id="rId12"/>
    <p:sldLayoutId id="2147483678" r:id="rId13"/>
    <p:sldLayoutId id="2147483670" r:id="rId14"/>
    <p:sldLayoutId id="2147483675" r:id="rId15"/>
    <p:sldLayoutId id="2147483683" r:id="rId16"/>
    <p:sldLayoutId id="2147483650" r:id="rId17"/>
    <p:sldLayoutId id="2147483673" r:id="rId18"/>
    <p:sldLayoutId id="2147483661" r:id="rId19"/>
    <p:sldLayoutId id="2147483668" r:id="rId20"/>
    <p:sldLayoutId id="2147483664" r:id="rId21"/>
    <p:sldLayoutId id="2147483665" r:id="rId22"/>
    <p:sldLayoutId id="2147483677" r:id="rId23"/>
    <p:sldLayoutId id="2147483679" r:id="rId24"/>
    <p:sldLayoutId id="2147483654" r:id="rId25"/>
    <p:sldLayoutId id="2147483681" r:id="rId26"/>
    <p:sldLayoutId id="2147483655" r:id="rId2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1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3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5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72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90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0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2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4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4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8.jp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5" Type="http://schemas.openxmlformats.org/officeDocument/2006/relationships/image" Target="../media/image15.png"/><Relationship Id="rId4" Type="http://schemas.openxmlformats.org/officeDocument/2006/relationships/image" Target="../media/image21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7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of a tree&#10;&#10;Description automatically generated">
            <a:extLst>
              <a:ext uri="{FF2B5EF4-FFF2-40B4-BE49-F238E27FC236}">
                <a16:creationId xmlns:a16="http://schemas.microsoft.com/office/drawing/2014/main" id="{FFE91CC0-DDBE-0CB7-9FCD-AD81CFDB5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100" y="3100283"/>
            <a:ext cx="1414271" cy="1624879"/>
          </a:xfrm>
          <a:prstGeom prst="rect">
            <a:avLst/>
          </a:prstGeom>
        </p:spPr>
      </p:pic>
      <p:pic>
        <p:nvPicPr>
          <p:cNvPr id="5" name="Picture 4" descr="A group of people with speech bubbles&#10;&#10;Description automatically generated">
            <a:extLst>
              <a:ext uri="{FF2B5EF4-FFF2-40B4-BE49-F238E27FC236}">
                <a16:creationId xmlns:a16="http://schemas.microsoft.com/office/drawing/2014/main" id="{E76A04DF-EE39-6598-4DF2-F1CFF7D54B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29" y="3400108"/>
            <a:ext cx="2790507" cy="1385569"/>
          </a:xfrm>
          <a:prstGeom prst="rect">
            <a:avLst/>
          </a:prstGeom>
        </p:spPr>
      </p:pic>
      <p:pic>
        <p:nvPicPr>
          <p:cNvPr id="4" name="Picture 3" descr="A drawing of a person standing in a village&#10;&#10;Description automatically generated">
            <a:extLst>
              <a:ext uri="{FF2B5EF4-FFF2-40B4-BE49-F238E27FC236}">
                <a16:creationId xmlns:a16="http://schemas.microsoft.com/office/drawing/2014/main" id="{7C6E1C5E-A3EF-4A1E-84D0-3605D2AE038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6" t="12459" r="15871" b="11391"/>
          <a:stretch/>
        </p:blipFill>
        <p:spPr>
          <a:xfrm>
            <a:off x="3281981" y="1743392"/>
            <a:ext cx="3753087" cy="3210188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5172475-FF2A-9910-A1B1-945DF7E2C2DA}"/>
              </a:ext>
            </a:extLst>
          </p:cNvPr>
          <p:cNvSpPr txBox="1">
            <a:spLocks/>
          </p:cNvSpPr>
          <p:nvPr/>
        </p:nvSpPr>
        <p:spPr>
          <a:xfrm>
            <a:off x="-896840" y="871994"/>
            <a:ext cx="8173940" cy="58379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4800" dirty="0">
                <a:latin typeface="Calibri" panose="020F0502020204030204" pitchFamily="34" charset="0"/>
                <a:cs typeface="Calibri" panose="020F0502020204030204" pitchFamily="34" charset="0"/>
              </a:rPr>
              <a:t>Acts 9 Lesson 5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0EE34AE-61C9-F16B-1469-6A4B2D8DB44A}"/>
              </a:ext>
            </a:extLst>
          </p:cNvPr>
          <p:cNvSpPr txBox="1">
            <a:spLocks/>
          </p:cNvSpPr>
          <p:nvPr/>
        </p:nvSpPr>
        <p:spPr>
          <a:xfrm>
            <a:off x="-896840" y="1460727"/>
            <a:ext cx="8173940" cy="92783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Acts 9:10-12</a:t>
            </a:r>
          </a:p>
        </p:txBody>
      </p:sp>
    </p:spTree>
    <p:extLst>
      <p:ext uri="{BB962C8B-B14F-4D97-AF65-F5344CB8AC3E}">
        <p14:creationId xmlns:p14="http://schemas.microsoft.com/office/powerpoint/2010/main" val="4028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Christian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88740237-1BCA-474B-98BF-3110217361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4040" y="952500"/>
            <a:ext cx="3315921" cy="3676650"/>
          </a:xfrm>
          <a:prstGeom prst="rect">
            <a:avLst/>
          </a:prstGeom>
        </p:spPr>
      </p:pic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2F910764-8330-5586-4A28-F3D14375AA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dirty="0"/>
              <a:t>Symbol 5.1 - Christian</a:t>
            </a:r>
          </a:p>
        </p:txBody>
      </p:sp>
    </p:spTree>
    <p:extLst>
      <p:ext uri="{BB962C8B-B14F-4D97-AF65-F5344CB8AC3E}">
        <p14:creationId xmlns:p14="http://schemas.microsoft.com/office/powerpoint/2010/main" val="3938902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find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19105E5-C14A-44AE-AB23-F4ABCDF8580E}"/>
              </a:ext>
            </a:extLst>
          </p:cNvPr>
          <p:cNvSpPr/>
          <p:nvPr/>
        </p:nvSpPr>
        <p:spPr>
          <a:xfrm>
            <a:off x="6249600" y="842400"/>
            <a:ext cx="705600" cy="45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F9E0BAF-0F6F-4880-8326-BF818131A0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9544" y="952500"/>
            <a:ext cx="3884913" cy="367665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719E92-8CAF-68B3-1891-9150416A88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dirty="0"/>
              <a:t>Symbol 5.1 - find</a:t>
            </a:r>
          </a:p>
        </p:txBody>
      </p:sp>
    </p:spTree>
    <p:extLst>
      <p:ext uri="{BB962C8B-B14F-4D97-AF65-F5344CB8AC3E}">
        <p14:creationId xmlns:p14="http://schemas.microsoft.com/office/powerpoint/2010/main" val="3552461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082ECE0-A709-4ADF-BF0A-B8D97A6126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2908230"/>
              </p:ext>
            </p:extLst>
          </p:nvPr>
        </p:nvGraphicFramePr>
        <p:xfrm>
          <a:off x="379412" y="952500"/>
          <a:ext cx="8181888" cy="3464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5472">
                  <a:extLst>
                    <a:ext uri="{9D8B030D-6E8A-4147-A177-3AD203B41FA5}">
                      <a16:colId xmlns:a16="http://schemas.microsoft.com/office/drawing/2014/main" val="3010187114"/>
                    </a:ext>
                  </a:extLst>
                </a:gridCol>
                <a:gridCol w="2045472">
                  <a:extLst>
                    <a:ext uri="{9D8B030D-6E8A-4147-A177-3AD203B41FA5}">
                      <a16:colId xmlns:a16="http://schemas.microsoft.com/office/drawing/2014/main" val="2774693883"/>
                    </a:ext>
                  </a:extLst>
                </a:gridCol>
                <a:gridCol w="2045472">
                  <a:extLst>
                    <a:ext uri="{9D8B030D-6E8A-4147-A177-3AD203B41FA5}">
                      <a16:colId xmlns:a16="http://schemas.microsoft.com/office/drawing/2014/main" val="21974894"/>
                    </a:ext>
                  </a:extLst>
                </a:gridCol>
                <a:gridCol w="2045472">
                  <a:extLst>
                    <a:ext uri="{9D8B030D-6E8A-4147-A177-3AD203B41FA5}">
                      <a16:colId xmlns:a16="http://schemas.microsoft.com/office/drawing/2014/main" val="955023109"/>
                    </a:ext>
                  </a:extLst>
                </a:gridCol>
              </a:tblGrid>
              <a:tr h="1732430"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 Ananias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 Damascus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 Christian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 find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857648"/>
                  </a:ext>
                </a:extLst>
              </a:tr>
              <a:tr h="1732430"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810878"/>
                  </a:ext>
                </a:extLst>
              </a:tr>
            </a:tbl>
          </a:graphicData>
        </a:graphic>
      </p:graphicFrame>
      <p:pic>
        <p:nvPicPr>
          <p:cNvPr id="46" name="Picture 45">
            <a:extLst>
              <a:ext uri="{FF2B5EF4-FFF2-40B4-BE49-F238E27FC236}">
                <a16:creationId xmlns:a16="http://schemas.microsoft.com/office/drawing/2014/main" id="{9A3C5B58-4F9A-446F-8C03-F627F41AFD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5893" y="2913407"/>
            <a:ext cx="1670313" cy="1282902"/>
          </a:xfrm>
          <a:prstGeom prst="rect">
            <a:avLst/>
          </a:prstGeom>
        </p:spPr>
      </p:pic>
      <p:pic>
        <p:nvPicPr>
          <p:cNvPr id="47" name="Content Placeholder 14" descr="A drawing of a person with a beard&#10;&#10;Description automatically generated">
            <a:extLst>
              <a:ext uri="{FF2B5EF4-FFF2-40B4-BE49-F238E27FC236}">
                <a16:creationId xmlns:a16="http://schemas.microsoft.com/office/drawing/2014/main" id="{A608945F-CCD7-4416-9D92-6D856C5B56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3" t="12987" r="5800" b="11226"/>
          <a:stretch/>
        </p:blipFill>
        <p:spPr>
          <a:xfrm rot="16200000">
            <a:off x="4944885" y="2792328"/>
            <a:ext cx="1181621" cy="1420147"/>
          </a:xfrm>
          <a:prstGeom prst="rect">
            <a:avLst/>
          </a:prstGeom>
        </p:spPr>
      </p:pic>
      <p:pic>
        <p:nvPicPr>
          <p:cNvPr id="48" name="Content Placeholder 13">
            <a:extLst>
              <a:ext uri="{FF2B5EF4-FFF2-40B4-BE49-F238E27FC236}">
                <a16:creationId xmlns:a16="http://schemas.microsoft.com/office/drawing/2014/main" id="{1B8435A0-C263-45F9-A8FF-16E558563F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8148" y="2995865"/>
            <a:ext cx="1016198" cy="1126747"/>
          </a:xfrm>
          <a:prstGeom prst="rect">
            <a:avLst/>
          </a:prstGeom>
        </p:spPr>
      </p:pic>
      <p:pic>
        <p:nvPicPr>
          <p:cNvPr id="49" name="Content Placeholder 17">
            <a:extLst>
              <a:ext uri="{FF2B5EF4-FFF2-40B4-BE49-F238E27FC236}">
                <a16:creationId xmlns:a16="http://schemas.microsoft.com/office/drawing/2014/main" id="{5A992A1C-E781-4DDF-AE3C-296F4932B4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81" y="3013852"/>
            <a:ext cx="1231291" cy="1126748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38DC77EA-3D6A-42EA-90C7-C0E426B0CF41}"/>
              </a:ext>
            </a:extLst>
          </p:cNvPr>
          <p:cNvSpPr/>
          <p:nvPr/>
        </p:nvSpPr>
        <p:spPr>
          <a:xfrm>
            <a:off x="1792424" y="2737092"/>
            <a:ext cx="525600" cy="42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FD8A41F-4FAF-495B-A4B2-167697601790}"/>
              </a:ext>
            </a:extLst>
          </p:cNvPr>
          <p:cNvCxnSpPr/>
          <p:nvPr/>
        </p:nvCxnSpPr>
        <p:spPr>
          <a:xfrm>
            <a:off x="1504800" y="1317600"/>
            <a:ext cx="4030895" cy="159399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951DA6F-28D6-4DB7-BF42-49939B3EEFE2}"/>
              </a:ext>
            </a:extLst>
          </p:cNvPr>
          <p:cNvCxnSpPr/>
          <p:nvPr/>
        </p:nvCxnSpPr>
        <p:spPr>
          <a:xfrm>
            <a:off x="3499200" y="1324561"/>
            <a:ext cx="4161849" cy="158702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2C4D03A-7391-43C8-A216-FC251A88CBCE}"/>
              </a:ext>
            </a:extLst>
          </p:cNvPr>
          <p:cNvCxnSpPr/>
          <p:nvPr/>
        </p:nvCxnSpPr>
        <p:spPr>
          <a:xfrm flipH="1">
            <a:off x="3520247" y="1375200"/>
            <a:ext cx="2015448" cy="149576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C1B612A-75EE-417F-9F79-5432CB037804}"/>
              </a:ext>
            </a:extLst>
          </p:cNvPr>
          <p:cNvCxnSpPr/>
          <p:nvPr/>
        </p:nvCxnSpPr>
        <p:spPr>
          <a:xfrm flipH="1">
            <a:off x="1281600" y="1322744"/>
            <a:ext cx="6300000" cy="16260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E15979-538E-BED8-6C3B-2C421C1935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/>
          <a:p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– Saul –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Bible lesson 5 –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9:10-12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3555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060A4-D327-4DAF-9DF8-927D707CA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Ananias was in Damascus.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He was a Christian.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Jesus said to Ananias, ‘Find Saul.’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E73794-C855-4E82-B664-6C1F2B88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Calibri" panose="020F0502020204030204" pitchFamily="34" charset="0"/>
                <a:cs typeface="Calibri" panose="020F0502020204030204" pitchFamily="34" charset="0"/>
              </a:rPr>
              <a:t>Acts 9:10-12</a:t>
            </a:r>
          </a:p>
        </p:txBody>
      </p:sp>
      <p:pic>
        <p:nvPicPr>
          <p:cNvPr id="19" name="Picture Placeholder 18" descr="A drawing of a person standing in a village&#10;&#10;Description automatically generated">
            <a:extLst>
              <a:ext uri="{FF2B5EF4-FFF2-40B4-BE49-F238E27FC236}">
                <a16:creationId xmlns:a16="http://schemas.microsoft.com/office/drawing/2014/main" id="{B431B2FA-7E10-4E4C-B947-97866A7ADB1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5" r="17325"/>
          <a:stretch>
            <a:fillRect/>
          </a:stretch>
        </p:blipFill>
        <p:spPr/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2DECB12C-30DA-D051-C452-AA2A8B2064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/>
          <a:p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– Saul –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Bible lesson 5 –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9:10-12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40582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060A4-D327-4DAF-9DF8-927D707CA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Ananias was in Sydney.</a:t>
            </a:r>
          </a:p>
          <a:p>
            <a:pPr marL="228600" indent="-228600">
              <a:buFont typeface="+mj-lt"/>
              <a:buAutoNum type="arabicPeriod"/>
            </a:pPr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Ananias was a Christian. </a:t>
            </a:r>
          </a:p>
          <a:p>
            <a:pPr marL="228600" indent="-228600">
              <a:buFont typeface="+mj-lt"/>
              <a:buAutoNum type="arabicPeriod"/>
            </a:pPr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Jesus said to Ananias, </a:t>
            </a:r>
            <a:b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‘Find me’. </a:t>
            </a:r>
          </a:p>
          <a:p>
            <a:endParaRPr lang="en-AU" sz="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E73794-C855-4E82-B664-6C1F2B88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Calibri" panose="020F0502020204030204" pitchFamily="34" charset="0"/>
                <a:cs typeface="Calibri" panose="020F0502020204030204" pitchFamily="34" charset="0"/>
              </a:rPr>
              <a:t>Acts 9:10-12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E961FD-C104-4B21-8D66-4C882315A131}"/>
              </a:ext>
            </a:extLst>
          </p:cNvPr>
          <p:cNvSpPr txBox="1"/>
          <p:nvPr/>
        </p:nvSpPr>
        <p:spPr>
          <a:xfrm>
            <a:off x="3840982" y="1905873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F1E9CF-0C1D-4BAD-9CD6-2EFA81693877}"/>
              </a:ext>
            </a:extLst>
          </p:cNvPr>
          <p:cNvSpPr txBox="1"/>
          <p:nvPr/>
        </p:nvSpPr>
        <p:spPr>
          <a:xfrm>
            <a:off x="2012933" y="2844364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</a:p>
        </p:txBody>
      </p:sp>
      <p:pic>
        <p:nvPicPr>
          <p:cNvPr id="13" name="Picture Placeholder 12" descr="A drawing of a person standing in a village&#10;&#10;Description automatically generated">
            <a:extLst>
              <a:ext uri="{FF2B5EF4-FFF2-40B4-BE49-F238E27FC236}">
                <a16:creationId xmlns:a16="http://schemas.microsoft.com/office/drawing/2014/main" id="{9F5ADCF9-4F4B-4655-AE96-ED8C0DFBEAC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5" r="17325"/>
          <a:stretch>
            <a:fillRect/>
          </a:stretch>
        </p:blipFill>
        <p:spPr>
          <a:solidFill>
            <a:schemeClr val="bg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CB339E-724B-488C-9645-4A18E886E009}"/>
              </a:ext>
            </a:extLst>
          </p:cNvPr>
          <p:cNvSpPr txBox="1"/>
          <p:nvPr/>
        </p:nvSpPr>
        <p:spPr>
          <a:xfrm>
            <a:off x="3698977" y="1347455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C1F0A302-568B-BAEF-7C2F-7363814C43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/>
          <a:p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– Saul –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Bible lesson 5 –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9:10-12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8828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11F0F-4258-4287-8FE0-190E034904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97444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CDEE908-1410-4976-9CB2-8228877C25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63"/>
          <a:stretch/>
        </p:blipFill>
        <p:spPr>
          <a:xfrm>
            <a:off x="401265" y="1327056"/>
            <a:ext cx="2288343" cy="2489388"/>
          </a:xfrm>
        </p:spPr>
      </p:pic>
      <p:pic>
        <p:nvPicPr>
          <p:cNvPr id="9" name="Picture 8" descr="A person with a beard and a robe&#10;&#10;Description automatically generated">
            <a:extLst>
              <a:ext uri="{FF2B5EF4-FFF2-40B4-BE49-F238E27FC236}">
                <a16:creationId xmlns:a16="http://schemas.microsoft.com/office/drawing/2014/main" id="{04B7F406-782E-4255-A302-C2DF757B5C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0" b="18431"/>
          <a:stretch/>
        </p:blipFill>
        <p:spPr>
          <a:xfrm>
            <a:off x="2879608" y="1327056"/>
            <a:ext cx="1719860" cy="2489388"/>
          </a:xfrm>
          <a:prstGeom prst="rect">
            <a:avLst/>
          </a:prstGeom>
        </p:spPr>
      </p:pic>
      <p:pic>
        <p:nvPicPr>
          <p:cNvPr id="11" name="Picture 10" descr="A person with a beard and turban&#10;&#10;Description automatically generated">
            <a:extLst>
              <a:ext uri="{FF2B5EF4-FFF2-40B4-BE49-F238E27FC236}">
                <a16:creationId xmlns:a16="http://schemas.microsoft.com/office/drawing/2014/main" id="{1AF5BE61-6298-45F4-858B-5284648B864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9" r="11950"/>
          <a:stretch/>
        </p:blipFill>
        <p:spPr>
          <a:xfrm>
            <a:off x="4716000" y="1563060"/>
            <a:ext cx="2383200" cy="2017380"/>
          </a:xfrm>
          <a:prstGeom prst="rect">
            <a:avLst/>
          </a:prstGeom>
        </p:spPr>
      </p:pic>
      <p:pic>
        <p:nvPicPr>
          <p:cNvPr id="3" name="Picture 2" descr="A person in a robe covering his face&#10;&#10;Description automatically generated">
            <a:extLst>
              <a:ext uri="{FF2B5EF4-FFF2-40B4-BE49-F238E27FC236}">
                <a16:creationId xmlns:a16="http://schemas.microsoft.com/office/drawing/2014/main" id="{318C1B5C-99AD-45B7-980A-5085F5D4276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6" t="15258" r="17983" b="9571"/>
          <a:stretch/>
        </p:blipFill>
        <p:spPr>
          <a:xfrm>
            <a:off x="7317153" y="1214550"/>
            <a:ext cx="1299070" cy="2714400"/>
          </a:xfrm>
          <a:prstGeom prst="rect">
            <a:avLst/>
          </a:prstGeom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A9043E4B-A83A-10AA-F247-71FE7DC84C4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dirty="0"/>
              <a:t>Illustrations 1,2,3,4</a:t>
            </a:r>
          </a:p>
        </p:txBody>
      </p:sp>
    </p:spTree>
    <p:extLst>
      <p:ext uri="{BB962C8B-B14F-4D97-AF65-F5344CB8AC3E}">
        <p14:creationId xmlns:p14="http://schemas.microsoft.com/office/powerpoint/2010/main" val="1002628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FC42BE24-7F57-413E-9E62-D4A511F509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3099" y="1099725"/>
            <a:ext cx="1954937" cy="10541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00487E2-DAC5-4DDA-84FB-EF10D2258E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0768" y="1040957"/>
            <a:ext cx="1407521" cy="11998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48653A-745B-4009-8D1B-257CF620DC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712" y="1227135"/>
            <a:ext cx="1459005" cy="782464"/>
          </a:xfrm>
          <a:prstGeom prst="rect">
            <a:avLst/>
          </a:prstGeom>
        </p:spPr>
      </p:pic>
      <p:pic>
        <p:nvPicPr>
          <p:cNvPr id="16" name="Content Placeholder 5">
            <a:extLst>
              <a:ext uri="{FF2B5EF4-FFF2-40B4-BE49-F238E27FC236}">
                <a16:creationId xmlns:a16="http://schemas.microsoft.com/office/drawing/2014/main" id="{E4A0EDC0-16E2-4EE5-B45F-82C45F9E72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6420" y="1099725"/>
            <a:ext cx="994380" cy="1082319"/>
          </a:xfrm>
          <a:prstGeom prst="rect">
            <a:avLst/>
          </a:prstGeom>
        </p:spPr>
      </p:pic>
      <p:pic>
        <p:nvPicPr>
          <p:cNvPr id="19" name="Content Placeholder 10">
            <a:extLst>
              <a:ext uri="{FF2B5EF4-FFF2-40B4-BE49-F238E27FC236}">
                <a16:creationId xmlns:a16="http://schemas.microsoft.com/office/drawing/2014/main" id="{FA924443-B34C-4632-8F62-029CEE9165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1097488" y="2567757"/>
            <a:ext cx="1467631" cy="1597950"/>
          </a:xfrm>
          <a:prstGeom prst="rect">
            <a:avLst/>
          </a:prstGeom>
        </p:spPr>
      </p:pic>
      <p:pic>
        <p:nvPicPr>
          <p:cNvPr id="20" name="Content Placeholder 15">
            <a:extLst>
              <a:ext uri="{FF2B5EF4-FFF2-40B4-BE49-F238E27FC236}">
                <a16:creationId xmlns:a16="http://schemas.microsoft.com/office/drawing/2014/main" id="{3D0ADF8F-8054-4545-BD3D-72C78C18EA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36141" y="2680871"/>
            <a:ext cx="1587952" cy="1525621"/>
          </a:xfrm>
          <a:prstGeom prst="rect">
            <a:avLst/>
          </a:prstGeom>
        </p:spPr>
      </p:pic>
      <p:pic>
        <p:nvPicPr>
          <p:cNvPr id="21" name="Content Placeholder 10">
            <a:extLst>
              <a:ext uri="{FF2B5EF4-FFF2-40B4-BE49-F238E27FC236}">
                <a16:creationId xmlns:a16="http://schemas.microsoft.com/office/drawing/2014/main" id="{92C685BA-986B-4AD4-B253-0CBCADABAFC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15975" y="2680872"/>
            <a:ext cx="1298537" cy="1597950"/>
          </a:xfrm>
          <a:prstGeom prst="rect">
            <a:avLst/>
          </a:prstGeom>
        </p:spPr>
      </p:pic>
      <p:pic>
        <p:nvPicPr>
          <p:cNvPr id="22" name="Content Placeholder 14">
            <a:extLst>
              <a:ext uri="{FF2B5EF4-FFF2-40B4-BE49-F238E27FC236}">
                <a16:creationId xmlns:a16="http://schemas.microsoft.com/office/drawing/2014/main" id="{ECA51336-8231-4719-836D-C9AF4594B7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75279" y="3206144"/>
            <a:ext cx="1792735" cy="53908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4F741EE9-F459-4A1B-8151-6E6C425BCAD6}"/>
              </a:ext>
            </a:extLst>
          </p:cNvPr>
          <p:cNvSpPr/>
          <p:nvPr/>
        </p:nvSpPr>
        <p:spPr>
          <a:xfrm>
            <a:off x="3974400" y="2571750"/>
            <a:ext cx="482400" cy="389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E47D074-5E12-4416-862C-F299755D33E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65243" y="864678"/>
            <a:ext cx="1444965" cy="1442016"/>
          </a:xfrm>
          <a:prstGeom prst="rect">
            <a:avLst/>
          </a:prstGeom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93F42DE1-2A91-0583-47D6-59301A34FB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dirty="0"/>
              <a:t>Lesson 4 symbols</a:t>
            </a:r>
          </a:p>
        </p:txBody>
      </p:sp>
    </p:spTree>
    <p:extLst>
      <p:ext uri="{BB962C8B-B14F-4D97-AF65-F5344CB8AC3E}">
        <p14:creationId xmlns:p14="http://schemas.microsoft.com/office/powerpoint/2010/main" val="1306362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149752-B9D5-41A0-B550-02A355D6CB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1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A3147-199E-422D-84C1-7612F9F358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4</a:t>
            </a:fld>
            <a:endParaRPr lang="en-AU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6D2D6F4-BB59-4B99-842F-A0E20556CF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83" y="583430"/>
            <a:ext cx="3476536" cy="4013284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947291" y="951875"/>
            <a:ext cx="4983126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was a leader in Jerusalem.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He thought Christians were wrong.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He put Christians in jail. He wanted them dead.</a:t>
            </a:r>
          </a:p>
        </p:txBody>
      </p:sp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85451891-B264-4F19-8660-B4F0BD660E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4802" y="583430"/>
            <a:ext cx="735139" cy="682932"/>
          </a:xfrm>
          <a:prstGeom prst="rect">
            <a:avLst/>
          </a:prstGeom>
        </p:spPr>
      </p:pic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5223FBD6-289A-4667-A026-15524941A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1099" y="1946679"/>
            <a:ext cx="654011" cy="7118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0B349C5-9444-4C7A-93BA-A806D57CB6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7993" y="919513"/>
            <a:ext cx="680946" cy="365191"/>
          </a:xfrm>
          <a:prstGeom prst="rect">
            <a:avLst/>
          </a:prstGeom>
        </p:spPr>
      </p:pic>
      <p:pic>
        <p:nvPicPr>
          <p:cNvPr id="16" name="Content Placeholder 5">
            <a:extLst>
              <a:ext uri="{FF2B5EF4-FFF2-40B4-BE49-F238E27FC236}">
                <a16:creationId xmlns:a16="http://schemas.microsoft.com/office/drawing/2014/main" id="{11E2B8AC-0BF5-411F-B97D-13A88B47C5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1078" y="1993672"/>
            <a:ext cx="689161" cy="664855"/>
          </a:xfrm>
          <a:prstGeom prst="rect">
            <a:avLst/>
          </a:prstGeom>
        </p:spPr>
      </p:pic>
      <p:pic>
        <p:nvPicPr>
          <p:cNvPr id="17" name="Content Placeholder 5">
            <a:extLst>
              <a:ext uri="{FF2B5EF4-FFF2-40B4-BE49-F238E27FC236}">
                <a16:creationId xmlns:a16="http://schemas.microsoft.com/office/drawing/2014/main" id="{2E6034DE-C300-4547-9ABD-3C40B68AB6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7848" y="3373169"/>
            <a:ext cx="691006" cy="626661"/>
          </a:xfrm>
          <a:prstGeom prst="rect">
            <a:avLst/>
          </a:prstGeom>
        </p:spPr>
      </p:pic>
      <p:pic>
        <p:nvPicPr>
          <p:cNvPr id="18" name="Content Placeholder 5">
            <a:extLst>
              <a:ext uri="{FF2B5EF4-FFF2-40B4-BE49-F238E27FC236}">
                <a16:creationId xmlns:a16="http://schemas.microsoft.com/office/drawing/2014/main" id="{E32547C2-F5C3-41E6-B033-9491A0BA37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78439" y="3287982"/>
            <a:ext cx="691005" cy="71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315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916973" y="951875"/>
            <a:ext cx="4847361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was walking to Damascus.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There was a bright light.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A voice said, ‘Saul, why are you hurting me?’</a:t>
            </a:r>
          </a:p>
        </p:txBody>
      </p:sp>
      <p:pic>
        <p:nvPicPr>
          <p:cNvPr id="8" name="Content Placeholder 7" descr="A person with a beard and a robe&#10;&#10;Description automatically generated">
            <a:extLst>
              <a:ext uri="{FF2B5EF4-FFF2-40B4-BE49-F238E27FC236}">
                <a16:creationId xmlns:a16="http://schemas.microsoft.com/office/drawing/2014/main" id="{219F7CC6-F3CF-46B9-B7FD-D139CD0C71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1" b="17099"/>
          <a:stretch/>
        </p:blipFill>
        <p:spPr>
          <a:xfrm>
            <a:off x="739903" y="571025"/>
            <a:ext cx="2792201" cy="4001450"/>
          </a:xfrm>
        </p:spPr>
      </p:pic>
      <p:pic>
        <p:nvPicPr>
          <p:cNvPr id="19" name="Content Placeholder 5">
            <a:extLst>
              <a:ext uri="{FF2B5EF4-FFF2-40B4-BE49-F238E27FC236}">
                <a16:creationId xmlns:a16="http://schemas.microsoft.com/office/drawing/2014/main" id="{5DBF2717-173E-454A-82B0-1ED64F893F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5676" y="514215"/>
            <a:ext cx="524014" cy="793145"/>
          </a:xfrm>
          <a:prstGeom prst="rect">
            <a:avLst/>
          </a:prstGeom>
        </p:spPr>
      </p:pic>
      <p:pic>
        <p:nvPicPr>
          <p:cNvPr id="21" name="Content Placeholder 7">
            <a:extLst>
              <a:ext uri="{FF2B5EF4-FFF2-40B4-BE49-F238E27FC236}">
                <a16:creationId xmlns:a16="http://schemas.microsoft.com/office/drawing/2014/main" id="{99ADD723-0A43-4A73-B047-55E3391A68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3167" y="3412649"/>
            <a:ext cx="704240" cy="681217"/>
          </a:xfrm>
          <a:prstGeom prst="rect">
            <a:avLst/>
          </a:prstGeom>
        </p:spPr>
      </p:pic>
      <p:pic>
        <p:nvPicPr>
          <p:cNvPr id="22" name="Content Placeholder 6">
            <a:extLst>
              <a:ext uri="{FF2B5EF4-FFF2-40B4-BE49-F238E27FC236}">
                <a16:creationId xmlns:a16="http://schemas.microsoft.com/office/drawing/2014/main" id="{CA31BCB6-1E2D-4F2C-AACF-FAF02D6010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19110" y="3368580"/>
            <a:ext cx="1224846" cy="66048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7CB6BEF-0418-4CA2-93EB-8AE18502DC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7201" y="575731"/>
            <a:ext cx="858258" cy="73162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0F127BE-CB89-4180-B9A2-56EA5E525214}"/>
              </a:ext>
            </a:extLst>
          </p:cNvPr>
          <p:cNvSpPr/>
          <p:nvPr/>
        </p:nvSpPr>
        <p:spPr>
          <a:xfrm>
            <a:off x="4723200" y="3297600"/>
            <a:ext cx="312476" cy="24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894E20-45BA-45C0-8A6F-4548FB74E6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52434" y="1905907"/>
            <a:ext cx="794767" cy="793145"/>
          </a:xfrm>
          <a:prstGeom prst="rect">
            <a:avLst/>
          </a:prstGeom>
        </p:spPr>
      </p:pic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252FBECC-34D5-6561-6DCB-3B60189593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dirty="0"/>
              <a:t>Lesson 2 review</a:t>
            </a:r>
          </a:p>
        </p:txBody>
      </p:sp>
    </p:spTree>
    <p:extLst>
      <p:ext uri="{BB962C8B-B14F-4D97-AF65-F5344CB8AC3E}">
        <p14:creationId xmlns:p14="http://schemas.microsoft.com/office/powerpoint/2010/main" val="3879111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207919" y="-97607"/>
            <a:ext cx="4847361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asked, ‘Who are you?’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‘I am Jesus. You are hurting me.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Go to Damascus.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A man will tell you what to do.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Content Placeholder 8" descr="A person with a beard and turban&#10;&#10;Description automatically generated">
            <a:extLst>
              <a:ext uri="{FF2B5EF4-FFF2-40B4-BE49-F238E27FC236}">
                <a16:creationId xmlns:a16="http://schemas.microsoft.com/office/drawing/2014/main" id="{2E13726F-A2B1-47D4-98E9-0BF377F1DC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2"/>
          <a:stretch/>
        </p:blipFill>
        <p:spPr>
          <a:xfrm>
            <a:off x="76490" y="960320"/>
            <a:ext cx="3782710" cy="2787623"/>
          </a:xfrm>
        </p:spPr>
      </p:pic>
      <p:pic>
        <p:nvPicPr>
          <p:cNvPr id="15" name="Content Placeholder 6">
            <a:extLst>
              <a:ext uri="{FF2B5EF4-FFF2-40B4-BE49-F238E27FC236}">
                <a16:creationId xmlns:a16="http://schemas.microsoft.com/office/drawing/2014/main" id="{91368455-FD60-491C-9C8C-A5F500D28C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0854" y="1018580"/>
            <a:ext cx="1146068" cy="61800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FEE58E4-F4B7-4BFD-828E-408E3202EA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7613" y="2263801"/>
            <a:ext cx="837441" cy="713884"/>
          </a:xfrm>
          <a:prstGeom prst="rect">
            <a:avLst/>
          </a:prstGeom>
        </p:spPr>
      </p:pic>
      <p:pic>
        <p:nvPicPr>
          <p:cNvPr id="17" name="Content Placeholder 11">
            <a:extLst>
              <a:ext uri="{FF2B5EF4-FFF2-40B4-BE49-F238E27FC236}">
                <a16:creationId xmlns:a16="http://schemas.microsoft.com/office/drawing/2014/main" id="{FB95ABB5-81B9-45FD-AC9F-CE2A472909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8908" y="3619300"/>
            <a:ext cx="885390" cy="7562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78BF8B-3878-4DB7-9175-BC77B176A3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734401"/>
            <a:ext cx="904132" cy="939588"/>
          </a:xfrm>
          <a:prstGeom prst="rect">
            <a:avLst/>
          </a:prstGeom>
        </p:spPr>
      </p:pic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C5D7DF45-A849-FBFA-0CB3-F8B2F5B608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dirty="0"/>
              <a:t>Lesson 3 review</a:t>
            </a:r>
          </a:p>
        </p:txBody>
      </p:sp>
    </p:spTree>
    <p:extLst>
      <p:ext uri="{BB962C8B-B14F-4D97-AF65-F5344CB8AC3E}">
        <p14:creationId xmlns:p14="http://schemas.microsoft.com/office/powerpoint/2010/main" val="3401438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131848" y="1169537"/>
            <a:ext cx="4847361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knew the voice was Jesus. </a:t>
            </a:r>
          </a:p>
          <a:p>
            <a:b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opened his eyes but he couldn’t see.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Content Placeholder 7" descr="A person in a robe covering his face&#10;&#10;Description automatically generated">
            <a:extLst>
              <a:ext uri="{FF2B5EF4-FFF2-40B4-BE49-F238E27FC236}">
                <a16:creationId xmlns:a16="http://schemas.microsoft.com/office/drawing/2014/main" id="{2887B795-8E10-40C1-82A8-FEAB6FD502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2" t="8737" r="3874" b="6810"/>
          <a:stretch/>
        </p:blipFill>
        <p:spPr>
          <a:xfrm>
            <a:off x="619200" y="331200"/>
            <a:ext cx="2609510" cy="4240800"/>
          </a:xfrm>
        </p:spPr>
      </p:pic>
      <p:pic>
        <p:nvPicPr>
          <p:cNvPr id="12" name="Content Placeholder 10">
            <a:extLst>
              <a:ext uri="{FF2B5EF4-FFF2-40B4-BE49-F238E27FC236}">
                <a16:creationId xmlns:a16="http://schemas.microsoft.com/office/drawing/2014/main" id="{E59363B3-007F-4B23-B657-BE2DCB1F79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0911" y="573901"/>
            <a:ext cx="893842" cy="973211"/>
          </a:xfrm>
          <a:prstGeom prst="rect">
            <a:avLst/>
          </a:prstGeom>
        </p:spPr>
      </p:pic>
      <p:pic>
        <p:nvPicPr>
          <p:cNvPr id="13" name="Content Placeholder 15">
            <a:extLst>
              <a:ext uri="{FF2B5EF4-FFF2-40B4-BE49-F238E27FC236}">
                <a16:creationId xmlns:a16="http://schemas.microsoft.com/office/drawing/2014/main" id="{933CD43F-91E9-4F12-A3CC-9E717002B8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1731" y="641585"/>
            <a:ext cx="967122" cy="929160"/>
          </a:xfrm>
          <a:prstGeom prst="rect">
            <a:avLst/>
          </a:prstGeom>
        </p:spPr>
      </p:pic>
      <p:pic>
        <p:nvPicPr>
          <p:cNvPr id="14" name="Content Placeholder 10">
            <a:extLst>
              <a:ext uri="{FF2B5EF4-FFF2-40B4-BE49-F238E27FC236}">
                <a16:creationId xmlns:a16="http://schemas.microsoft.com/office/drawing/2014/main" id="{B5A04910-E58F-461A-B343-76356A1CE3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2599545"/>
            <a:ext cx="790857" cy="973211"/>
          </a:xfrm>
          <a:prstGeom prst="rect">
            <a:avLst/>
          </a:prstGeom>
        </p:spPr>
      </p:pic>
      <p:pic>
        <p:nvPicPr>
          <p:cNvPr id="18" name="Content Placeholder 14">
            <a:extLst>
              <a:ext uri="{FF2B5EF4-FFF2-40B4-BE49-F238E27FC236}">
                <a16:creationId xmlns:a16="http://schemas.microsoft.com/office/drawing/2014/main" id="{7EE7BDF0-8B94-4465-9587-E0D8DB04B7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4902" y="3130181"/>
            <a:ext cx="1091841" cy="328325"/>
          </a:xfrm>
          <a:prstGeom prst="rect">
            <a:avLst/>
          </a:prstGeom>
        </p:spPr>
      </p:pic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7E36D254-6305-1987-4090-9045B0855E3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dirty="0"/>
              <a:t>Lesson 4 review</a:t>
            </a:r>
          </a:p>
        </p:txBody>
      </p:sp>
    </p:spTree>
    <p:extLst>
      <p:ext uri="{BB962C8B-B14F-4D97-AF65-F5344CB8AC3E}">
        <p14:creationId xmlns:p14="http://schemas.microsoft.com/office/powerpoint/2010/main" val="2651457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Ananias</a:t>
            </a:r>
          </a:p>
        </p:txBody>
      </p:sp>
      <p:pic>
        <p:nvPicPr>
          <p:cNvPr id="15" name="Content Placeholder 14" descr="A drawing of a person with a beard&#10;&#10;Description automatically generated">
            <a:extLst>
              <a:ext uri="{FF2B5EF4-FFF2-40B4-BE49-F238E27FC236}">
                <a16:creationId xmlns:a16="http://schemas.microsoft.com/office/drawing/2014/main" id="{0FBA28EB-30E7-4DDA-AAB1-31507DF1E6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3" t="12987" r="5800" b="11226"/>
          <a:stretch/>
        </p:blipFill>
        <p:spPr>
          <a:xfrm rot="16200000">
            <a:off x="2701450" y="474906"/>
            <a:ext cx="3741097" cy="4496289"/>
          </a:xfrm>
        </p:spPr>
      </p:pic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A5CB2A93-20B8-1FF7-BDD5-F9D4B5F53D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dirty="0"/>
              <a:t>Illustration - Ananias</a:t>
            </a:r>
          </a:p>
        </p:txBody>
      </p:sp>
    </p:spTree>
    <p:extLst>
      <p:ext uri="{BB962C8B-B14F-4D97-AF65-F5344CB8AC3E}">
        <p14:creationId xmlns:p14="http://schemas.microsoft.com/office/powerpoint/2010/main" val="3640641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Damascus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711736-D762-408F-BE1A-C2457A65B53C}"/>
              </a:ext>
            </a:extLst>
          </p:cNvPr>
          <p:cNvSpPr/>
          <p:nvPr/>
        </p:nvSpPr>
        <p:spPr>
          <a:xfrm>
            <a:off x="6098400" y="835200"/>
            <a:ext cx="648000" cy="583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21" name="Content Placeholder 20" descr="A map of the mediterranean sea&#10;&#10;Description automatically generated">
            <a:extLst>
              <a:ext uri="{FF2B5EF4-FFF2-40B4-BE49-F238E27FC236}">
                <a16:creationId xmlns:a16="http://schemas.microsoft.com/office/drawing/2014/main" id="{0A5CD080-B862-41D2-A171-E955510692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8" t="16197" r="11231" b="21529"/>
          <a:stretch/>
        </p:blipFill>
        <p:spPr>
          <a:xfrm>
            <a:off x="2887199" y="835200"/>
            <a:ext cx="3369600" cy="3799762"/>
          </a:xfr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9821E30-1AFC-4C83-ACD8-0F9760CF1BD4}"/>
              </a:ext>
            </a:extLst>
          </p:cNvPr>
          <p:cNvCxnSpPr/>
          <p:nvPr/>
        </p:nvCxnSpPr>
        <p:spPr>
          <a:xfrm flipH="1">
            <a:off x="5407200" y="1677600"/>
            <a:ext cx="1015200" cy="7920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15E54798-8AA3-04E6-CB3D-D281A37421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dirty="0"/>
              <a:t>Illustration – Map</a:t>
            </a:r>
          </a:p>
        </p:txBody>
      </p:sp>
    </p:spTree>
    <p:extLst>
      <p:ext uri="{BB962C8B-B14F-4D97-AF65-F5344CB8AC3E}">
        <p14:creationId xmlns:p14="http://schemas.microsoft.com/office/powerpoint/2010/main" val="3483816882"/>
      </p:ext>
    </p:extLst>
  </p:cSld>
  <p:clrMapOvr>
    <a:masterClrMapping/>
  </p:clrMapOvr>
</p:sld>
</file>

<file path=ppt/theme/theme1.xml><?xml version="1.0" encoding="utf-8"?>
<a:theme xmlns:a="http://schemas.openxmlformats.org/drawingml/2006/main" name="Anglicare">
  <a:themeElements>
    <a:clrScheme name="Anglicare">
      <a:dk1>
        <a:srgbClr val="4C4C4C"/>
      </a:dk1>
      <a:lt1>
        <a:sysClr val="window" lastClr="FFFFFF"/>
      </a:lt1>
      <a:dk2>
        <a:srgbClr val="5B7F95"/>
      </a:dk2>
      <a:lt2>
        <a:srgbClr val="789D4A"/>
      </a:lt2>
      <a:accent1>
        <a:srgbClr val="789D4A"/>
      </a:accent1>
      <a:accent2>
        <a:srgbClr val="5B7F95"/>
      </a:accent2>
      <a:accent3>
        <a:srgbClr val="62B5E5"/>
      </a:accent3>
      <a:accent4>
        <a:srgbClr val="A4D65E"/>
      </a:accent4>
      <a:accent5>
        <a:srgbClr val="40C1AC"/>
      </a:accent5>
      <a:accent6>
        <a:srgbClr val="D7C826"/>
      </a:accent6>
      <a:hlink>
        <a:srgbClr val="5B7F95"/>
      </a:hlink>
      <a:folHlink>
        <a:srgbClr val="A4D65E"/>
      </a:folHlink>
    </a:clrScheme>
    <a:fontScheme name="Anglicare Fonts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6 x 9 Anglicare Presentation Template" id="{436C8181-2A50-4ADA-8248-96A8A4DF3E1A}" vid="{D97B9B25-1423-47EA-A28B-9A44EA4B18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UI/customUI.xml><?xml version="1.0" encoding="utf-8"?>
<customUI xmlns="http://schemas.microsoft.com/office/2006/01/customui">
  <ribbon startFromScratch="false">
    <tabs>
      <tab id="CustomTab" label="Anglicare" insertBeforeMso="TabHome" keytip="Q">
        <group idMso="GroupSlides"/>
        <group id="Group1" label="Change Bullet Styles">
          <button idMso="IndentDecrease" visible="true" label="Decrease List Level" size="large"/>
          <button idMso="IndentIncrease" visible="true" label="Increase List Level" size="large"/>
        </group>
        <group id="Group2" label=" ">
          <checkBox idMso="GuidesShowHide" label="Guides"/>
          <splitButton id="groupsplitbutton" size="normal">
            <button idMso="ObjectsGroup"/>
            <menu id="groupsplitmenu" itemSize="large">
              <button idMso="ObjectsUngroup" description="Un-group selected objects" screentip="Un-group selected objects"/>
              <button idMso="ObjectsRegroup" description="Combine and re-Group selected objects" screentip="Combine and re-Group selected objects"/>
            </menu>
          </splitButton>
          <splitButton id="Cropping" size="normal">
            <toggleButton idMso="PictureCrop" label="Crop Tools"/>
            <menu id="CropMenu" itemSize="large">
              <button idMso="PictureFitCrop" description="Resize picture to fit the placeholder proportionally"/>
              <menuSeparator id="croppingmenu2"/>
              <menu idMso="PictureCropAspectRatioMenu" description="Crop image to selected aspect ratio"/>
              <gallery idMso="PictureShapeGallery" description="Crop image to selected shape"/>
            </menu>
          </splitButton>
          <separator id="sep1"/>
          <button idMso="ZoomFitToWindow" size="large" label="Fit to Window"/>
          <separator id="sep2"/>
          <splitButton id="sendbacksplitbutton" size="large">
            <button idMso="ObjectSendToBack" label="Send to Back"/>
            <menu id="sendbacksplitmenu" itemSize="large">
              <button idMso="ObjectBringToFront" label="Bring to Front"/>
            </menu>
          </splitButton>
          <separator id="sep3"/>
          <toggleButton idMso="SelectionPane" label="Selection Pane" size="large"/>
        </group>
        <group id="group3" label=" ">
          <button idMso="HeaderFooterInsert" size="large"/>
          <button idMso="PasteTextOnly" size="large" imageMso="Paste" label="Paste Unformatted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EE31A4D9CB8643BEB1006B16D06DB9" ma:contentTypeVersion="18" ma:contentTypeDescription="Create a new document." ma:contentTypeScope="" ma:versionID="182bfa0262bd63fa0409dab32ce2e5ec">
  <xsd:schema xmlns:xsd="http://www.w3.org/2001/XMLSchema" xmlns:xs="http://www.w3.org/2001/XMLSchema" xmlns:p="http://schemas.microsoft.com/office/2006/metadata/properties" xmlns:ns3="fbf10d3b-1557-4e46-b9de-1fa037741ac2" xmlns:ns4="6d033d2d-a2ec-4863-a640-25542dbeac72" targetNamespace="http://schemas.microsoft.com/office/2006/metadata/properties" ma:root="true" ma:fieldsID="901f9d2bf2782ffa44eafd33d89b1801" ns3:_="" ns4:_="">
    <xsd:import namespace="fbf10d3b-1557-4e46-b9de-1fa037741ac2"/>
    <xsd:import namespace="6d033d2d-a2ec-4863-a640-25542dbeac7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3:_activity" minOccurs="0"/>
                <xsd:element ref="ns3:MediaLengthInSeconds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f10d3b-1557-4e46-b9de-1fa037741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033d2d-a2ec-4863-a640-25542dbeac7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bf10d3b-1557-4e46-b9de-1fa037741ac2" xsi:nil="true"/>
  </documentManagement>
</p:properties>
</file>

<file path=customXml/itemProps1.xml><?xml version="1.0" encoding="utf-8"?>
<ds:datastoreItem xmlns:ds="http://schemas.openxmlformats.org/officeDocument/2006/customXml" ds:itemID="{899477D5-9AB3-4A12-A9D7-2163C5FD0B2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AC8223-F531-49AC-83AF-7FF088B155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f10d3b-1557-4e46-b9de-1fa037741ac2"/>
    <ds:schemaRef ds:uri="6d033d2d-a2ec-4863-a640-25542dbeac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4326F9B-F94D-44B8-AD06-A4229FEB4B13}">
  <ds:schemaRefs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  <ds:schemaRef ds:uri="http://purl.org/dc/dcmitype/"/>
    <ds:schemaRef ds:uri="http://www.w3.org/XML/1998/namespace"/>
    <ds:schemaRef ds:uri="6d033d2d-a2ec-4863-a640-25542dbeac72"/>
    <ds:schemaRef ds:uri="fbf10d3b-1557-4e46-b9de-1fa037741ac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 x 9 Anglicare Presentation</Template>
  <TotalTime>11432</TotalTime>
  <Words>263</Words>
  <Application>Microsoft Office PowerPoint</Application>
  <PresentationFormat>On-screen Show (16:9)</PresentationFormat>
  <Paragraphs>98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Bookman Old Style</vt:lpstr>
      <vt:lpstr>Calibri</vt:lpstr>
      <vt:lpstr>Anglicare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Ananias</vt:lpstr>
      <vt:lpstr>Damascus</vt:lpstr>
      <vt:lpstr>Christian</vt:lpstr>
      <vt:lpstr>find</vt:lpstr>
      <vt:lpstr>PowerPoint Presentation</vt:lpstr>
      <vt:lpstr>Acts 9:10-12</vt:lpstr>
      <vt:lpstr>Acts 9:10-12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Tucker</dc:creator>
  <cp:lastModifiedBy>Kristy Freney</cp:lastModifiedBy>
  <cp:revision>4</cp:revision>
  <dcterms:created xsi:type="dcterms:W3CDTF">2024-06-03T06:14:29Z</dcterms:created>
  <dcterms:modified xsi:type="dcterms:W3CDTF">2024-07-16T08:48:27Z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0x01010055EE31A4D9CB8643BEB1006B16D06DB9</vt:lpwstr>
  </property>
</Properties>
</file>