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e3e70e04db2242a5" Type="http://schemas.microsoft.com/office/2006/relationships/ui/extensibility" Target="customUI/customUI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320" r:id="rId5"/>
    <p:sldId id="321" r:id="rId6"/>
    <p:sldId id="324" r:id="rId7"/>
    <p:sldId id="318" r:id="rId8"/>
    <p:sldId id="327" r:id="rId9"/>
    <p:sldId id="316" r:id="rId10"/>
    <p:sldId id="319" r:id="rId11"/>
    <p:sldId id="322" r:id="rId12"/>
    <p:sldId id="323" r:id="rId13"/>
    <p:sldId id="325" r:id="rId14"/>
    <p:sldId id="326" r:id="rId15"/>
    <p:sldId id="311" r:id="rId16"/>
    <p:sldId id="307" r:id="rId17"/>
    <p:sldId id="308" r:id="rId18"/>
    <p:sldId id="312" r:id="rId19"/>
    <p:sldId id="313" r:id="rId20"/>
    <p:sldId id="317" r:id="rId21"/>
    <p:sldId id="295" r:id="rId22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F01785D6-0315-4F4C-A27B-D7AE7B65134A}">
          <p14:sldIdLst/>
        </p14:section>
        <p14:section name="Presentation" id="{84A8D511-D2CF-4455-B64D-640D95EFA37E}">
          <p14:sldIdLst>
            <p14:sldId id="320"/>
            <p14:sldId id="321"/>
            <p14:sldId id="324"/>
            <p14:sldId id="318"/>
            <p14:sldId id="327"/>
            <p14:sldId id="316"/>
            <p14:sldId id="319"/>
            <p14:sldId id="322"/>
            <p14:sldId id="323"/>
            <p14:sldId id="325"/>
            <p14:sldId id="326"/>
            <p14:sldId id="311"/>
            <p14:sldId id="307"/>
            <p14:sldId id="308"/>
            <p14:sldId id="312"/>
            <p14:sldId id="313"/>
            <p14:sldId id="317"/>
            <p14:sldId id="29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8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5361C2-4858-4E2D-8555-9FC1CE2AF647}" v="6" dt="2024-07-16T08:55:34.3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662" autoAdjust="0"/>
  </p:normalViewPr>
  <p:slideViewPr>
    <p:cSldViewPr snapToGrid="0">
      <p:cViewPr varScale="1">
        <p:scale>
          <a:sx n="124" d="100"/>
          <a:sy n="124" d="100"/>
        </p:scale>
        <p:origin x="11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Tucker" userId="59e57156-8dcf-4062-9805-2aba4a956330" providerId="ADAL" clId="{60D6E67E-6218-477B-9C85-354528759B17}"/>
    <pc:docChg chg="custSel modSld">
      <pc:chgData name="Emily Tucker" userId="59e57156-8dcf-4062-9805-2aba4a956330" providerId="ADAL" clId="{60D6E67E-6218-477B-9C85-354528759B17}" dt="2024-06-18T05:29:34.306" v="26" actId="20577"/>
      <pc:docMkLst>
        <pc:docMk/>
      </pc:docMkLst>
      <pc:sldChg chg="delSp modSp modNotesTx">
        <pc:chgData name="Emily Tucker" userId="59e57156-8dcf-4062-9805-2aba4a956330" providerId="ADAL" clId="{60D6E67E-6218-477B-9C85-354528759B17}" dt="2024-06-18T04:14:47.921" v="24" actId="20577"/>
        <pc:sldMkLst>
          <pc:docMk/>
          <pc:sldMk cId="1306362219" sldId="318"/>
        </pc:sldMkLst>
        <pc:spChg chg="mod">
          <ac:chgData name="Emily Tucker" userId="59e57156-8dcf-4062-9805-2aba4a956330" providerId="ADAL" clId="{60D6E67E-6218-477B-9C85-354528759B17}" dt="2024-06-18T04:14:33.511" v="1" actId="1076"/>
          <ac:spMkLst>
            <pc:docMk/>
            <pc:sldMk cId="1306362219" sldId="318"/>
            <ac:spMk id="36" creationId="{9EDD9443-3D48-42AD-BF8D-E8B20591DD26}"/>
          </ac:spMkLst>
        </pc:spChg>
        <pc:spChg chg="del">
          <ac:chgData name="Emily Tucker" userId="59e57156-8dcf-4062-9805-2aba4a956330" providerId="ADAL" clId="{60D6E67E-6218-477B-9C85-354528759B17}" dt="2024-06-18T04:14:41.899" v="3" actId="478"/>
          <ac:spMkLst>
            <pc:docMk/>
            <pc:sldMk cId="1306362219" sldId="318"/>
            <ac:spMk id="37" creationId="{A90CFB33-CB94-4027-8F2A-1376CC830F23}"/>
          </ac:spMkLst>
        </pc:spChg>
        <pc:picChg chg="mod">
          <ac:chgData name="Emily Tucker" userId="59e57156-8dcf-4062-9805-2aba4a956330" providerId="ADAL" clId="{60D6E67E-6218-477B-9C85-354528759B17}" dt="2024-06-18T04:14:33.511" v="1" actId="1076"/>
          <ac:picMkLst>
            <pc:docMk/>
            <pc:sldMk cId="1306362219" sldId="318"/>
            <ac:picMk id="34" creationId="{2516C8E4-2F6E-41B2-AEB6-070B5EE60FC7}"/>
          </ac:picMkLst>
        </pc:picChg>
        <pc:picChg chg="mod">
          <ac:chgData name="Emily Tucker" userId="59e57156-8dcf-4062-9805-2aba4a956330" providerId="ADAL" clId="{60D6E67E-6218-477B-9C85-354528759B17}" dt="2024-06-18T04:14:36.151" v="2" actId="1076"/>
          <ac:picMkLst>
            <pc:docMk/>
            <pc:sldMk cId="1306362219" sldId="318"/>
            <ac:picMk id="44" creationId="{C8E3084D-2DF1-41F1-A097-F06C29E4E538}"/>
          </ac:picMkLst>
        </pc:picChg>
      </pc:sldChg>
      <pc:sldChg chg="modSp">
        <pc:chgData name="Emily Tucker" userId="59e57156-8dcf-4062-9805-2aba4a956330" providerId="ADAL" clId="{60D6E67E-6218-477B-9C85-354528759B17}" dt="2024-06-18T05:29:34.306" v="26" actId="20577"/>
        <pc:sldMkLst>
          <pc:docMk/>
          <pc:sldMk cId="3950765758" sldId="326"/>
        </pc:sldMkLst>
        <pc:spChg chg="mod">
          <ac:chgData name="Emily Tucker" userId="59e57156-8dcf-4062-9805-2aba4a956330" providerId="ADAL" clId="{60D6E67E-6218-477B-9C85-354528759B17}" dt="2024-06-18T05:29:34.306" v="26" actId="20577"/>
          <ac:spMkLst>
            <pc:docMk/>
            <pc:sldMk cId="3950765758" sldId="326"/>
            <ac:spMk id="3" creationId="{EB149752-B9D5-41A0-B550-02A355D6CB02}"/>
          </ac:spMkLst>
        </pc:spChg>
      </pc:sldChg>
    </pc:docChg>
  </pc:docChgLst>
  <pc:docChgLst>
    <pc:chgData name="Kristy Freney" userId="05558a5f-3628-4287-9b9f-4fe6fc128298" providerId="ADAL" clId="{B855D8D3-EBCF-464D-8D2B-3EB5286D443E}"/>
    <pc:docChg chg="modSld">
      <pc:chgData name="Kristy Freney" userId="05558a5f-3628-4287-9b9f-4fe6fc128298" providerId="ADAL" clId="{B855D8D3-EBCF-464D-8D2B-3EB5286D443E}" dt="2024-06-20T06:44:11.980" v="7" actId="403"/>
      <pc:docMkLst>
        <pc:docMk/>
      </pc:docMkLst>
      <pc:sldChg chg="modSp mod">
        <pc:chgData name="Kristy Freney" userId="05558a5f-3628-4287-9b9f-4fe6fc128298" providerId="ADAL" clId="{B855D8D3-EBCF-464D-8D2B-3EB5286D443E}" dt="2024-06-20T06:44:07.453" v="3" actId="403"/>
        <pc:sldMkLst>
          <pc:docMk/>
          <pc:sldMk cId="2740582341" sldId="313"/>
        </pc:sldMkLst>
        <pc:spChg chg="mod">
          <ac:chgData name="Kristy Freney" userId="05558a5f-3628-4287-9b9f-4fe6fc128298" providerId="ADAL" clId="{B855D8D3-EBCF-464D-8D2B-3EB5286D443E}" dt="2024-06-20T06:44:07.453" v="3" actId="403"/>
          <ac:spMkLst>
            <pc:docMk/>
            <pc:sldMk cId="2740582341" sldId="313"/>
            <ac:spMk id="5" creationId="{2BE73794-C855-4E82-B664-6C1F2B88A49A}"/>
          </ac:spMkLst>
        </pc:spChg>
      </pc:sldChg>
      <pc:sldChg chg="modSp mod">
        <pc:chgData name="Kristy Freney" userId="05558a5f-3628-4287-9b9f-4fe6fc128298" providerId="ADAL" clId="{B855D8D3-EBCF-464D-8D2B-3EB5286D443E}" dt="2024-06-20T06:44:11.980" v="7" actId="403"/>
        <pc:sldMkLst>
          <pc:docMk/>
          <pc:sldMk cId="3188288417" sldId="317"/>
        </pc:sldMkLst>
        <pc:spChg chg="mod">
          <ac:chgData name="Kristy Freney" userId="05558a5f-3628-4287-9b9f-4fe6fc128298" providerId="ADAL" clId="{B855D8D3-EBCF-464D-8D2B-3EB5286D443E}" dt="2024-06-20T06:44:11.980" v="7" actId="403"/>
          <ac:spMkLst>
            <pc:docMk/>
            <pc:sldMk cId="3188288417" sldId="317"/>
            <ac:spMk id="5" creationId="{2BE73794-C855-4E82-B664-6C1F2B88A49A}"/>
          </ac:spMkLst>
        </pc:spChg>
      </pc:sldChg>
    </pc:docChg>
  </pc:docChgLst>
  <pc:docChgLst>
    <pc:chgData name="Kristy Freney" userId="05558a5f-3628-4287-9b9f-4fe6fc128298" providerId="ADAL" clId="{095361C2-4858-4E2D-8555-9FC1CE2AF647}"/>
    <pc:docChg chg="custSel addSld delSld modSld modSection">
      <pc:chgData name="Kristy Freney" userId="05558a5f-3628-4287-9b9f-4fe6fc128298" providerId="ADAL" clId="{095361C2-4858-4E2D-8555-9FC1CE2AF647}" dt="2024-07-16T08:55:22.808" v="29" actId="207"/>
      <pc:docMkLst>
        <pc:docMk/>
      </pc:docMkLst>
      <pc:sldChg chg="del">
        <pc:chgData name="Kristy Freney" userId="05558a5f-3628-4287-9b9f-4fe6fc128298" providerId="ADAL" clId="{095361C2-4858-4E2D-8555-9FC1CE2AF647}" dt="2024-07-16T02:00:13.658" v="1" actId="47"/>
        <pc:sldMkLst>
          <pc:docMk/>
          <pc:sldMk cId="3334026764" sldId="306"/>
        </pc:sldMkLst>
      </pc:sldChg>
      <pc:sldChg chg="modSp mod">
        <pc:chgData name="Kristy Freney" userId="05558a5f-3628-4287-9b9f-4fe6fc128298" providerId="ADAL" clId="{095361C2-4858-4E2D-8555-9FC1CE2AF647}" dt="2024-07-16T08:55:04.839" v="23" actId="20577"/>
        <pc:sldMkLst>
          <pc:docMk/>
          <pc:sldMk cId="935551497" sldId="312"/>
        </pc:sldMkLst>
        <pc:spChg chg="mod">
          <ac:chgData name="Kristy Freney" userId="05558a5f-3628-4287-9b9f-4fe6fc128298" providerId="ADAL" clId="{095361C2-4858-4E2D-8555-9FC1CE2AF647}" dt="2024-07-16T08:55:04.839" v="23" actId="20577"/>
          <ac:spMkLst>
            <pc:docMk/>
            <pc:sldMk cId="935551497" sldId="312"/>
            <ac:spMk id="4" creationId="{E034DCDE-FE2E-4AB6-9920-57A5ED11DA8B}"/>
          </ac:spMkLst>
        </pc:spChg>
      </pc:sldChg>
      <pc:sldChg chg="addSp delSp modSp mod">
        <pc:chgData name="Kristy Freney" userId="05558a5f-3628-4287-9b9f-4fe6fc128298" providerId="ADAL" clId="{095361C2-4858-4E2D-8555-9FC1CE2AF647}" dt="2024-07-16T08:55:17.588" v="26" actId="207"/>
        <pc:sldMkLst>
          <pc:docMk/>
          <pc:sldMk cId="2740582341" sldId="313"/>
        </pc:sldMkLst>
        <pc:spChg chg="add mod">
          <ac:chgData name="Kristy Freney" userId="05558a5f-3628-4287-9b9f-4fe6fc128298" providerId="ADAL" clId="{095361C2-4858-4E2D-8555-9FC1CE2AF647}" dt="2024-07-16T08:55:17.588" v="26" actId="207"/>
          <ac:spMkLst>
            <pc:docMk/>
            <pc:sldMk cId="2740582341" sldId="313"/>
            <ac:spMk id="2" creationId="{2A4E9635-8472-BE58-D285-74FB19A086DA}"/>
          </ac:spMkLst>
        </pc:spChg>
        <pc:spChg chg="del">
          <ac:chgData name="Kristy Freney" userId="05558a5f-3628-4287-9b9f-4fe6fc128298" providerId="ADAL" clId="{095361C2-4858-4E2D-8555-9FC1CE2AF647}" dt="2024-07-16T08:55:11.822" v="24" actId="478"/>
          <ac:spMkLst>
            <pc:docMk/>
            <pc:sldMk cId="2740582341" sldId="313"/>
            <ac:spMk id="4" creationId="{3F7ADCE7-41A6-4791-A91D-DA5E68C67AD9}"/>
          </ac:spMkLst>
        </pc:spChg>
      </pc:sldChg>
      <pc:sldChg chg="addSp delSp modSp mod">
        <pc:chgData name="Kristy Freney" userId="05558a5f-3628-4287-9b9f-4fe6fc128298" providerId="ADAL" clId="{095361C2-4858-4E2D-8555-9FC1CE2AF647}" dt="2024-07-16T08:55:22.808" v="29" actId="207"/>
        <pc:sldMkLst>
          <pc:docMk/>
          <pc:sldMk cId="3188288417" sldId="317"/>
        </pc:sldMkLst>
        <pc:spChg chg="add mod">
          <ac:chgData name="Kristy Freney" userId="05558a5f-3628-4287-9b9f-4fe6fc128298" providerId="ADAL" clId="{095361C2-4858-4E2D-8555-9FC1CE2AF647}" dt="2024-07-16T08:55:22.808" v="29" actId="207"/>
          <ac:spMkLst>
            <pc:docMk/>
            <pc:sldMk cId="3188288417" sldId="317"/>
            <ac:spMk id="2" creationId="{155D8C65-97BE-53C1-12B8-F25A4CDE2D13}"/>
          </ac:spMkLst>
        </pc:spChg>
        <pc:spChg chg="del">
          <ac:chgData name="Kristy Freney" userId="05558a5f-3628-4287-9b9f-4fe6fc128298" providerId="ADAL" clId="{095361C2-4858-4E2D-8555-9FC1CE2AF647}" dt="2024-07-16T08:55:20.133" v="27" actId="478"/>
          <ac:spMkLst>
            <pc:docMk/>
            <pc:sldMk cId="3188288417" sldId="317"/>
            <ac:spMk id="4" creationId="{3F7ADCE7-41A6-4791-A91D-DA5E68C67AD9}"/>
          </ac:spMkLst>
        </pc:spChg>
      </pc:sldChg>
      <pc:sldChg chg="modNotesTx">
        <pc:chgData name="Kristy Freney" userId="05558a5f-3628-4287-9b9f-4fe6fc128298" providerId="ADAL" clId="{095361C2-4858-4E2D-8555-9FC1CE2AF647}" dt="2024-07-16T08:54:16.318" v="7" actId="20577"/>
        <pc:sldMkLst>
          <pc:docMk/>
          <pc:sldMk cId="1306362219" sldId="318"/>
        </pc:sldMkLst>
      </pc:sldChg>
      <pc:sldChg chg="addSp modSp add del mod">
        <pc:chgData name="Kristy Freney" userId="05558a5f-3628-4287-9b9f-4fe6fc128298" providerId="ADAL" clId="{095361C2-4858-4E2D-8555-9FC1CE2AF647}" dt="2024-07-16T08:54:32.804" v="11" actId="20577"/>
        <pc:sldMkLst>
          <pc:docMk/>
          <pc:sldMk cId="2651457124" sldId="322"/>
        </pc:sldMkLst>
        <pc:spChg chg="add mod">
          <ac:chgData name="Kristy Freney" userId="05558a5f-3628-4287-9b9f-4fe6fc128298" providerId="ADAL" clId="{095361C2-4858-4E2D-8555-9FC1CE2AF647}" dt="2024-07-16T08:54:32.804" v="11" actId="20577"/>
          <ac:spMkLst>
            <pc:docMk/>
            <pc:sldMk cId="2651457124" sldId="322"/>
            <ac:spMk id="2" creationId="{960CA31C-E59C-4292-6259-C98EC056097B}"/>
          </ac:spMkLst>
        </pc:spChg>
      </pc:sldChg>
      <pc:sldChg chg="modSp mod">
        <pc:chgData name="Kristy Freney" userId="05558a5f-3628-4287-9b9f-4fe6fc128298" providerId="ADAL" clId="{095361C2-4858-4E2D-8555-9FC1CE2AF647}" dt="2024-07-16T02:00:38.645" v="3" actId="1076"/>
        <pc:sldMkLst>
          <pc:docMk/>
          <pc:sldMk cId="392898703" sldId="325"/>
        </pc:sldMkLst>
        <pc:picChg chg="mod">
          <ac:chgData name="Kristy Freney" userId="05558a5f-3628-4287-9b9f-4fe6fc128298" providerId="ADAL" clId="{095361C2-4858-4E2D-8555-9FC1CE2AF647}" dt="2024-07-16T02:00:38.645" v="3" actId="1076"/>
          <ac:picMkLst>
            <pc:docMk/>
            <pc:sldMk cId="392898703" sldId="325"/>
            <ac:picMk id="18" creationId="{9A122CF3-3DAA-4497-A8DC-784E71E4FCEA}"/>
          </ac:picMkLst>
        </pc:picChg>
        <pc:picChg chg="mod">
          <ac:chgData name="Kristy Freney" userId="05558a5f-3628-4287-9b9f-4fe6fc128298" providerId="ADAL" clId="{095361C2-4858-4E2D-8555-9FC1CE2AF647}" dt="2024-07-16T02:00:36.157" v="2" actId="1076"/>
          <ac:picMkLst>
            <pc:docMk/>
            <pc:sldMk cId="392898703" sldId="325"/>
            <ac:picMk id="24" creationId="{BF63148A-1755-47C4-A839-57FEB57BB17A}"/>
          </ac:picMkLst>
        </pc:picChg>
      </pc:sldChg>
      <pc:sldChg chg="add">
        <pc:chgData name="Kristy Freney" userId="05558a5f-3628-4287-9b9f-4fe6fc128298" providerId="ADAL" clId="{095361C2-4858-4E2D-8555-9FC1CE2AF647}" dt="2024-07-16T02:00:12.086" v="0"/>
        <pc:sldMkLst>
          <pc:docMk/>
          <pc:sldMk cId="2254499153" sldId="327"/>
        </pc:sldMkLst>
      </pc:sldChg>
    </pc:docChg>
  </pc:docChgLst>
  <pc:docChgLst>
    <pc:chgData name="Emily Tucker" userId="59e57156-8dcf-4062-9805-2aba4a956330" providerId="ADAL" clId="{1E9E1DE4-BB69-4C15-8C77-10DBD850FF36}"/>
    <pc:docChg chg="undo custSel addSld delSld modSld sldOrd modSection">
      <pc:chgData name="Emily Tucker" userId="59e57156-8dcf-4062-9805-2aba4a956330" providerId="ADAL" clId="{1E9E1DE4-BB69-4C15-8C77-10DBD850FF36}" dt="2024-06-18T04:10:26.185" v="1000"/>
      <pc:docMkLst>
        <pc:docMk/>
      </pc:docMkLst>
      <pc:sldChg chg="addSp delSp modSp">
        <pc:chgData name="Emily Tucker" userId="59e57156-8dcf-4062-9805-2aba4a956330" providerId="ADAL" clId="{1E9E1DE4-BB69-4C15-8C77-10DBD850FF36}" dt="2024-06-18T03:39:00.713" v="643" actId="20577"/>
        <pc:sldMkLst>
          <pc:docMk/>
          <pc:sldMk cId="3483816882" sldId="307"/>
        </pc:sldMkLst>
        <pc:spChg chg="mod">
          <ac:chgData name="Emily Tucker" userId="59e57156-8dcf-4062-9805-2aba4a956330" providerId="ADAL" clId="{1E9E1DE4-BB69-4C15-8C77-10DBD850FF36}" dt="2024-06-18T03:38:54.787" v="629" actId="20577"/>
          <ac:spMkLst>
            <pc:docMk/>
            <pc:sldMk cId="3483816882" sldId="307"/>
            <ac:spMk id="2" creationId="{7D5D31C1-2F4C-41EE-BA7D-F3CFA8FC3281}"/>
          </ac:spMkLst>
        </pc:spChg>
        <pc:spChg chg="mod">
          <ac:chgData name="Emily Tucker" userId="59e57156-8dcf-4062-9805-2aba4a956330" providerId="ADAL" clId="{1E9E1DE4-BB69-4C15-8C77-10DBD850FF36}" dt="2024-06-18T03:39:00.713" v="643" actId="20577"/>
          <ac:spMkLst>
            <pc:docMk/>
            <pc:sldMk cId="3483816882" sldId="307"/>
            <ac:spMk id="4" creationId="{F59B9DFB-3D58-45DF-A2E5-6BB503C685FB}"/>
          </ac:spMkLst>
        </pc:spChg>
        <pc:spChg chg="add del mod">
          <ac:chgData name="Emily Tucker" userId="59e57156-8dcf-4062-9805-2aba4a956330" providerId="ADAL" clId="{1E9E1DE4-BB69-4C15-8C77-10DBD850FF36}" dt="2024-06-18T03:38:47.120" v="605"/>
          <ac:spMkLst>
            <pc:docMk/>
            <pc:sldMk cId="3483816882" sldId="307"/>
            <ac:spMk id="31" creationId="{AAEEAAEB-94B9-4B1F-9D53-042B90AC4751}"/>
          </ac:spMkLst>
        </pc:spChg>
        <pc:picChg chg="del">
          <ac:chgData name="Emily Tucker" userId="59e57156-8dcf-4062-9805-2aba4a956330" providerId="ADAL" clId="{1E9E1DE4-BB69-4C15-8C77-10DBD850FF36}" dt="2024-06-18T03:38:43.876" v="604" actId="478"/>
          <ac:picMkLst>
            <pc:docMk/>
            <pc:sldMk cId="3483816882" sldId="307"/>
            <ac:picMk id="29" creationId="{C3B9F17A-5E6F-48BC-B56D-E47478628D7A}"/>
          </ac:picMkLst>
        </pc:picChg>
        <pc:picChg chg="add mod">
          <ac:chgData name="Emily Tucker" userId="59e57156-8dcf-4062-9805-2aba4a956330" providerId="ADAL" clId="{1E9E1DE4-BB69-4C15-8C77-10DBD850FF36}" dt="2024-06-18T03:38:47.120" v="605"/>
          <ac:picMkLst>
            <pc:docMk/>
            <pc:sldMk cId="3483816882" sldId="307"/>
            <ac:picMk id="32" creationId="{42D4EDF3-50CB-453D-8683-DC9D1D8C7533}"/>
          </ac:picMkLst>
        </pc:picChg>
      </pc:sldChg>
      <pc:sldChg chg="addSp delSp modSp">
        <pc:chgData name="Emily Tucker" userId="59e57156-8dcf-4062-9805-2aba4a956330" providerId="ADAL" clId="{1E9E1DE4-BB69-4C15-8C77-10DBD850FF36}" dt="2024-06-18T03:39:26.326" v="667" actId="20577"/>
        <pc:sldMkLst>
          <pc:docMk/>
          <pc:sldMk cId="3938902254" sldId="308"/>
        </pc:sldMkLst>
        <pc:spChg chg="mod">
          <ac:chgData name="Emily Tucker" userId="59e57156-8dcf-4062-9805-2aba4a956330" providerId="ADAL" clId="{1E9E1DE4-BB69-4C15-8C77-10DBD850FF36}" dt="2024-06-18T03:39:19.049" v="655" actId="20577"/>
          <ac:spMkLst>
            <pc:docMk/>
            <pc:sldMk cId="3938902254" sldId="308"/>
            <ac:spMk id="2" creationId="{7D5D31C1-2F4C-41EE-BA7D-F3CFA8FC3281}"/>
          </ac:spMkLst>
        </pc:spChg>
        <pc:spChg chg="mod">
          <ac:chgData name="Emily Tucker" userId="59e57156-8dcf-4062-9805-2aba4a956330" providerId="ADAL" clId="{1E9E1DE4-BB69-4C15-8C77-10DBD850FF36}" dt="2024-06-18T03:39:26.326" v="667" actId="20577"/>
          <ac:spMkLst>
            <pc:docMk/>
            <pc:sldMk cId="3938902254" sldId="308"/>
            <ac:spMk id="4" creationId="{F59B9DFB-3D58-45DF-A2E5-6BB503C685FB}"/>
          </ac:spMkLst>
        </pc:spChg>
        <pc:spChg chg="add del mod">
          <ac:chgData name="Emily Tucker" userId="59e57156-8dcf-4062-9805-2aba4a956330" providerId="ADAL" clId="{1E9E1DE4-BB69-4C15-8C77-10DBD850FF36}" dt="2024-06-18T03:39:14.676" v="645"/>
          <ac:spMkLst>
            <pc:docMk/>
            <pc:sldMk cId="3938902254" sldId="308"/>
            <ac:spMk id="25" creationId="{1DF77515-CF27-4C8A-B3C9-E1B7237F6453}"/>
          </ac:spMkLst>
        </pc:spChg>
        <pc:picChg chg="del">
          <ac:chgData name="Emily Tucker" userId="59e57156-8dcf-4062-9805-2aba4a956330" providerId="ADAL" clId="{1E9E1DE4-BB69-4C15-8C77-10DBD850FF36}" dt="2024-06-18T03:39:13.272" v="644" actId="478"/>
          <ac:picMkLst>
            <pc:docMk/>
            <pc:sldMk cId="3938902254" sldId="308"/>
            <ac:picMk id="23" creationId="{D8C467A3-498C-4F8B-B5D9-F762A44E683F}"/>
          </ac:picMkLst>
        </pc:picChg>
        <pc:picChg chg="add mod">
          <ac:chgData name="Emily Tucker" userId="59e57156-8dcf-4062-9805-2aba4a956330" providerId="ADAL" clId="{1E9E1DE4-BB69-4C15-8C77-10DBD850FF36}" dt="2024-06-18T03:39:14.676" v="645"/>
          <ac:picMkLst>
            <pc:docMk/>
            <pc:sldMk cId="3938902254" sldId="308"/>
            <ac:picMk id="26" creationId="{ED6C7B92-3B11-4705-A7A8-6A65103D4C02}"/>
          </ac:picMkLst>
        </pc:picChg>
      </pc:sldChg>
      <pc:sldChg chg="del">
        <pc:chgData name="Emily Tucker" userId="59e57156-8dcf-4062-9805-2aba4a956330" providerId="ADAL" clId="{1E9E1DE4-BB69-4C15-8C77-10DBD850FF36}" dt="2024-06-18T03:39:28.875" v="668" actId="2696"/>
        <pc:sldMkLst>
          <pc:docMk/>
          <pc:sldMk cId="3552461304" sldId="309"/>
        </pc:sldMkLst>
      </pc:sldChg>
      <pc:sldChg chg="addSp delSp modSp">
        <pc:chgData name="Emily Tucker" userId="59e57156-8dcf-4062-9805-2aba4a956330" providerId="ADAL" clId="{1E9E1DE4-BB69-4C15-8C77-10DBD850FF36}" dt="2024-06-18T03:38:31.952" v="603" actId="20577"/>
        <pc:sldMkLst>
          <pc:docMk/>
          <pc:sldMk cId="3640641896" sldId="311"/>
        </pc:sldMkLst>
        <pc:spChg chg="mod">
          <ac:chgData name="Emily Tucker" userId="59e57156-8dcf-4062-9805-2aba4a956330" providerId="ADAL" clId="{1E9E1DE4-BB69-4C15-8C77-10DBD850FF36}" dt="2024-06-18T03:38:13.563" v="591" actId="20577"/>
          <ac:spMkLst>
            <pc:docMk/>
            <pc:sldMk cId="3640641896" sldId="311"/>
            <ac:spMk id="2" creationId="{7D5D31C1-2F4C-41EE-BA7D-F3CFA8FC3281}"/>
          </ac:spMkLst>
        </pc:spChg>
        <pc:spChg chg="mod">
          <ac:chgData name="Emily Tucker" userId="59e57156-8dcf-4062-9805-2aba4a956330" providerId="ADAL" clId="{1E9E1DE4-BB69-4C15-8C77-10DBD850FF36}" dt="2024-06-18T03:38:31.952" v="603" actId="20577"/>
          <ac:spMkLst>
            <pc:docMk/>
            <pc:sldMk cId="3640641896" sldId="311"/>
            <ac:spMk id="4" creationId="{F59B9DFB-3D58-45DF-A2E5-6BB503C685FB}"/>
          </ac:spMkLst>
        </pc:spChg>
        <pc:spChg chg="add del mod">
          <ac:chgData name="Emily Tucker" userId="59e57156-8dcf-4062-9805-2aba4a956330" providerId="ADAL" clId="{1E9E1DE4-BB69-4C15-8C77-10DBD850FF36}" dt="2024-06-18T03:38:25.560" v="593"/>
          <ac:spMkLst>
            <pc:docMk/>
            <pc:sldMk cId="3640641896" sldId="311"/>
            <ac:spMk id="23" creationId="{2CD21D52-59E5-4272-BAB5-5CA16D8F0873}"/>
          </ac:spMkLst>
        </pc:spChg>
        <pc:picChg chg="del">
          <ac:chgData name="Emily Tucker" userId="59e57156-8dcf-4062-9805-2aba4a956330" providerId="ADAL" clId="{1E9E1DE4-BB69-4C15-8C77-10DBD850FF36}" dt="2024-06-18T03:38:23.831" v="592" actId="478"/>
          <ac:picMkLst>
            <pc:docMk/>
            <pc:sldMk cId="3640641896" sldId="311"/>
            <ac:picMk id="21" creationId="{B913E686-0DF3-4D18-97B0-CE4C9EB19FB6}"/>
          </ac:picMkLst>
        </pc:picChg>
        <pc:picChg chg="add mod">
          <ac:chgData name="Emily Tucker" userId="59e57156-8dcf-4062-9805-2aba4a956330" providerId="ADAL" clId="{1E9E1DE4-BB69-4C15-8C77-10DBD850FF36}" dt="2024-06-18T03:38:25.560" v="593"/>
          <ac:picMkLst>
            <pc:docMk/>
            <pc:sldMk cId="3640641896" sldId="311"/>
            <ac:picMk id="24" creationId="{CF15B6E8-2512-4CED-82BA-2F94C198A7FB}"/>
          </ac:picMkLst>
        </pc:picChg>
      </pc:sldChg>
      <pc:sldChg chg="addSp delSp modSp delAnim modAnim">
        <pc:chgData name="Emily Tucker" userId="59e57156-8dcf-4062-9805-2aba4a956330" providerId="ADAL" clId="{1E9E1DE4-BB69-4C15-8C77-10DBD850FF36}" dt="2024-06-18T03:57:17.669" v="733"/>
        <pc:sldMkLst>
          <pc:docMk/>
          <pc:sldMk cId="935551497" sldId="312"/>
        </pc:sldMkLst>
        <pc:spChg chg="del mod">
          <ac:chgData name="Emily Tucker" userId="59e57156-8dcf-4062-9805-2aba4a956330" providerId="ADAL" clId="{1E9E1DE4-BB69-4C15-8C77-10DBD850FF36}" dt="2024-06-18T03:56:17.628" v="704" actId="478"/>
          <ac:spMkLst>
            <pc:docMk/>
            <pc:sldMk cId="935551497" sldId="312"/>
            <ac:spMk id="37" creationId="{38DC77EA-3D6A-42EA-90C7-C0E426B0CF41}"/>
          </ac:spMkLst>
        </pc:spChg>
        <pc:spChg chg="del mod">
          <ac:chgData name="Emily Tucker" userId="59e57156-8dcf-4062-9805-2aba4a956330" providerId="ADAL" clId="{1E9E1DE4-BB69-4C15-8C77-10DBD850FF36}" dt="2024-06-18T03:56:16.372" v="703" actId="478"/>
          <ac:spMkLst>
            <pc:docMk/>
            <pc:sldMk cId="935551497" sldId="312"/>
            <ac:spMk id="62" creationId="{801170AF-630B-455C-BA24-8F36C7D27E58}"/>
          </ac:spMkLst>
        </pc:spChg>
        <pc:graphicFrameChg chg="mod modGraphic">
          <ac:chgData name="Emily Tucker" userId="59e57156-8dcf-4062-9805-2aba4a956330" providerId="ADAL" clId="{1E9E1DE4-BB69-4C15-8C77-10DBD850FF36}" dt="2024-06-18T03:55:53.846" v="698" actId="1076"/>
          <ac:graphicFrameMkLst>
            <pc:docMk/>
            <pc:sldMk cId="935551497" sldId="312"/>
            <ac:graphicFrameMk id="6" creationId="{5082ECE0-A709-4ADF-BF0A-B8D97A6126BA}"/>
          </ac:graphicFrameMkLst>
        </pc:graphicFrameChg>
        <pc:picChg chg="del">
          <ac:chgData name="Emily Tucker" userId="59e57156-8dcf-4062-9805-2aba4a956330" providerId="ADAL" clId="{1E9E1DE4-BB69-4C15-8C77-10DBD850FF36}" dt="2024-06-18T03:55:34.832" v="695" actId="478"/>
          <ac:picMkLst>
            <pc:docMk/>
            <pc:sldMk cId="935551497" sldId="312"/>
            <ac:picMk id="72" creationId="{5F1D44DA-E8A4-48F6-B18F-7AFD9701507C}"/>
          </ac:picMkLst>
        </pc:picChg>
        <pc:picChg chg="del">
          <ac:chgData name="Emily Tucker" userId="59e57156-8dcf-4062-9805-2aba4a956330" providerId="ADAL" clId="{1E9E1DE4-BB69-4C15-8C77-10DBD850FF36}" dt="2024-06-18T03:55:34.175" v="694" actId="478"/>
          <ac:picMkLst>
            <pc:docMk/>
            <pc:sldMk cId="935551497" sldId="312"/>
            <ac:picMk id="73" creationId="{B53C7EBE-EBC3-4BC4-85E0-5080FDF4992D}"/>
          </ac:picMkLst>
        </pc:picChg>
        <pc:picChg chg="del">
          <ac:chgData name="Emily Tucker" userId="59e57156-8dcf-4062-9805-2aba4a956330" providerId="ADAL" clId="{1E9E1DE4-BB69-4C15-8C77-10DBD850FF36}" dt="2024-06-18T03:55:28.137" v="688" actId="478"/>
          <ac:picMkLst>
            <pc:docMk/>
            <pc:sldMk cId="935551497" sldId="312"/>
            <ac:picMk id="74" creationId="{79FE2182-2BD7-446F-A57D-5E377A162A71}"/>
          </ac:picMkLst>
        </pc:picChg>
        <pc:picChg chg="del">
          <ac:chgData name="Emily Tucker" userId="59e57156-8dcf-4062-9805-2aba4a956330" providerId="ADAL" clId="{1E9E1DE4-BB69-4C15-8C77-10DBD850FF36}" dt="2024-06-18T03:55:35.287" v="696" actId="478"/>
          <ac:picMkLst>
            <pc:docMk/>
            <pc:sldMk cId="935551497" sldId="312"/>
            <ac:picMk id="75" creationId="{06845A3E-8742-44C9-9272-EDA1ED9B5CDA}"/>
          </ac:picMkLst>
        </pc:picChg>
        <pc:picChg chg="add mod">
          <ac:chgData name="Emily Tucker" userId="59e57156-8dcf-4062-9805-2aba4a956330" providerId="ADAL" clId="{1E9E1DE4-BB69-4C15-8C77-10DBD850FF36}" dt="2024-06-18T03:56:36.313" v="710" actId="1076"/>
          <ac:picMkLst>
            <pc:docMk/>
            <pc:sldMk cId="935551497" sldId="312"/>
            <ac:picMk id="84" creationId="{0A4C3C0B-5E59-471D-ADF8-FD6ABF92BB67}"/>
          </ac:picMkLst>
        </pc:picChg>
        <pc:picChg chg="add mod">
          <ac:chgData name="Emily Tucker" userId="59e57156-8dcf-4062-9805-2aba4a956330" providerId="ADAL" clId="{1E9E1DE4-BB69-4C15-8C77-10DBD850FF36}" dt="2024-06-18T03:56:45.640" v="726" actId="1037"/>
          <ac:picMkLst>
            <pc:docMk/>
            <pc:sldMk cId="935551497" sldId="312"/>
            <ac:picMk id="85" creationId="{3B41774D-7A1C-4E9D-93DD-AEF722EEAF3D}"/>
          </ac:picMkLst>
        </pc:picChg>
        <pc:picChg chg="add mod">
          <ac:chgData name="Emily Tucker" userId="59e57156-8dcf-4062-9805-2aba4a956330" providerId="ADAL" clId="{1E9E1DE4-BB69-4C15-8C77-10DBD850FF36}" dt="2024-06-18T03:56:42.249" v="720" actId="1035"/>
          <ac:picMkLst>
            <pc:docMk/>
            <pc:sldMk cId="935551497" sldId="312"/>
            <ac:picMk id="86" creationId="{D9CA6DC9-C980-4F69-8B0E-41D60E4536C7}"/>
          </ac:picMkLst>
        </pc:picChg>
        <pc:cxnChg chg="del">
          <ac:chgData name="Emily Tucker" userId="59e57156-8dcf-4062-9805-2aba4a956330" providerId="ADAL" clId="{1E9E1DE4-BB69-4C15-8C77-10DBD850FF36}" dt="2024-06-18T03:55:31.883" v="692" actId="478"/>
          <ac:cxnSpMkLst>
            <pc:docMk/>
            <pc:sldMk cId="935551497" sldId="312"/>
            <ac:cxnSpMk id="77" creationId="{CEB15CF6-4900-4060-BC35-72E742592DD9}"/>
          </ac:cxnSpMkLst>
        </pc:cxnChg>
        <pc:cxnChg chg="del">
          <ac:chgData name="Emily Tucker" userId="59e57156-8dcf-4062-9805-2aba4a956330" providerId="ADAL" clId="{1E9E1DE4-BB69-4C15-8C77-10DBD850FF36}" dt="2024-06-18T03:55:32.954" v="693" actId="478"/>
          <ac:cxnSpMkLst>
            <pc:docMk/>
            <pc:sldMk cId="935551497" sldId="312"/>
            <ac:cxnSpMk id="79" creationId="{9D02964F-F498-4778-BC52-CD688FD97EE3}"/>
          </ac:cxnSpMkLst>
        </pc:cxnChg>
        <pc:cxnChg chg="del">
          <ac:chgData name="Emily Tucker" userId="59e57156-8dcf-4062-9805-2aba4a956330" providerId="ADAL" clId="{1E9E1DE4-BB69-4C15-8C77-10DBD850FF36}" dt="2024-06-18T03:55:29.984" v="690" actId="478"/>
          <ac:cxnSpMkLst>
            <pc:docMk/>
            <pc:sldMk cId="935551497" sldId="312"/>
            <ac:cxnSpMk id="81" creationId="{BCA8E7AA-B052-43CE-A086-0186F5CC8C60}"/>
          </ac:cxnSpMkLst>
        </pc:cxnChg>
        <pc:cxnChg chg="del mod">
          <ac:chgData name="Emily Tucker" userId="59e57156-8dcf-4062-9805-2aba4a956330" providerId="ADAL" clId="{1E9E1DE4-BB69-4C15-8C77-10DBD850FF36}" dt="2024-06-18T03:55:30.766" v="691" actId="478"/>
          <ac:cxnSpMkLst>
            <pc:docMk/>
            <pc:sldMk cId="935551497" sldId="312"/>
            <ac:cxnSpMk id="83" creationId="{1004CAEA-23F6-4E7C-8A48-178C88C7EAB3}"/>
          </ac:cxnSpMkLst>
        </pc:cxnChg>
        <pc:cxnChg chg="add mod">
          <ac:chgData name="Emily Tucker" userId="59e57156-8dcf-4062-9805-2aba4a956330" providerId="ADAL" clId="{1E9E1DE4-BB69-4C15-8C77-10DBD850FF36}" dt="2024-06-18T03:57:09.105" v="730" actId="1582"/>
          <ac:cxnSpMkLst>
            <pc:docMk/>
            <pc:sldMk cId="935551497" sldId="312"/>
            <ac:cxnSpMk id="88" creationId="{9D18E37D-953F-40AF-B938-0FC10BF06E88}"/>
          </ac:cxnSpMkLst>
        </pc:cxnChg>
        <pc:cxnChg chg="add mod">
          <ac:chgData name="Emily Tucker" userId="59e57156-8dcf-4062-9805-2aba4a956330" providerId="ADAL" clId="{1E9E1DE4-BB69-4C15-8C77-10DBD850FF36}" dt="2024-06-18T03:57:09.105" v="730" actId="1582"/>
          <ac:cxnSpMkLst>
            <pc:docMk/>
            <pc:sldMk cId="935551497" sldId="312"/>
            <ac:cxnSpMk id="90" creationId="{2AFBF433-5758-4AFA-B190-C8AB97A80C6E}"/>
          </ac:cxnSpMkLst>
        </pc:cxnChg>
        <pc:cxnChg chg="add mod">
          <ac:chgData name="Emily Tucker" userId="59e57156-8dcf-4062-9805-2aba4a956330" providerId="ADAL" clId="{1E9E1DE4-BB69-4C15-8C77-10DBD850FF36}" dt="2024-06-18T03:57:09.105" v="730" actId="1582"/>
          <ac:cxnSpMkLst>
            <pc:docMk/>
            <pc:sldMk cId="935551497" sldId="312"/>
            <ac:cxnSpMk id="92" creationId="{CCD49C06-3CB6-414B-B7CE-09258880B231}"/>
          </ac:cxnSpMkLst>
        </pc:cxnChg>
      </pc:sldChg>
      <pc:sldChg chg="addSp delSp modSp">
        <pc:chgData name="Emily Tucker" userId="59e57156-8dcf-4062-9805-2aba4a956330" providerId="ADAL" clId="{1E9E1DE4-BB69-4C15-8C77-10DBD850FF36}" dt="2024-06-18T04:04:13.761" v="838" actId="196"/>
        <pc:sldMkLst>
          <pc:docMk/>
          <pc:sldMk cId="2740582341" sldId="313"/>
        </pc:sldMkLst>
        <pc:spChg chg="mod">
          <ac:chgData name="Emily Tucker" userId="59e57156-8dcf-4062-9805-2aba4a956330" providerId="ADAL" clId="{1E9E1DE4-BB69-4C15-8C77-10DBD850FF36}" dt="2024-06-18T04:03:35.699" v="833" actId="20577"/>
          <ac:spMkLst>
            <pc:docMk/>
            <pc:sldMk cId="2740582341" sldId="313"/>
            <ac:spMk id="3" creationId="{A8C060A4-D327-4DAF-9DF8-927D707CA5A7}"/>
          </ac:spMkLst>
        </pc:spChg>
        <pc:spChg chg="mod">
          <ac:chgData name="Emily Tucker" userId="59e57156-8dcf-4062-9805-2aba4a956330" providerId="ADAL" clId="{1E9E1DE4-BB69-4C15-8C77-10DBD850FF36}" dt="2024-06-18T03:57:34.171" v="738" actId="20577"/>
          <ac:spMkLst>
            <pc:docMk/>
            <pc:sldMk cId="2740582341" sldId="313"/>
            <ac:spMk id="5" creationId="{2BE73794-C855-4E82-B664-6C1F2B88A49A}"/>
          </ac:spMkLst>
        </pc:spChg>
        <pc:spChg chg="add del mod">
          <ac:chgData name="Emily Tucker" userId="59e57156-8dcf-4062-9805-2aba4a956330" providerId="ADAL" clId="{1E9E1DE4-BB69-4C15-8C77-10DBD850FF36}" dt="2024-06-18T04:04:06.832" v="835"/>
          <ac:spMkLst>
            <pc:docMk/>
            <pc:sldMk cId="2740582341" sldId="313"/>
            <ac:spMk id="29" creationId="{0D4365EF-4ADF-4805-9A4D-6AF3D1E8504E}"/>
          </ac:spMkLst>
        </pc:spChg>
        <pc:picChg chg="del">
          <ac:chgData name="Emily Tucker" userId="59e57156-8dcf-4062-9805-2aba4a956330" providerId="ADAL" clId="{1E9E1DE4-BB69-4C15-8C77-10DBD850FF36}" dt="2024-06-18T04:03:48.476" v="834" actId="478"/>
          <ac:picMkLst>
            <pc:docMk/>
            <pc:sldMk cId="2740582341" sldId="313"/>
            <ac:picMk id="27" creationId="{83B0E359-C019-4FFD-A2F4-4C81E2823534}"/>
          </ac:picMkLst>
        </pc:picChg>
        <pc:picChg chg="add mod">
          <ac:chgData name="Emily Tucker" userId="59e57156-8dcf-4062-9805-2aba4a956330" providerId="ADAL" clId="{1E9E1DE4-BB69-4C15-8C77-10DBD850FF36}" dt="2024-06-18T04:04:13.761" v="838" actId="196"/>
          <ac:picMkLst>
            <pc:docMk/>
            <pc:sldMk cId="2740582341" sldId="313"/>
            <ac:picMk id="31" creationId="{7912D840-668C-4894-9619-E2F5FDA717DD}"/>
          </ac:picMkLst>
        </pc:picChg>
      </pc:sldChg>
      <pc:sldChg chg="addSp delSp modSp delAnim modAnim">
        <pc:chgData name="Emily Tucker" userId="59e57156-8dcf-4062-9805-2aba4a956330" providerId="ADAL" clId="{1E9E1DE4-BB69-4C15-8C77-10DBD850FF36}" dt="2024-06-18T04:09:58.790" v="999"/>
        <pc:sldMkLst>
          <pc:docMk/>
          <pc:sldMk cId="3879111486" sldId="316"/>
        </pc:sldMkLst>
        <pc:picChg chg="add mod">
          <ac:chgData name="Emily Tucker" userId="59e57156-8dcf-4062-9805-2aba4a956330" providerId="ADAL" clId="{1E9E1DE4-BB69-4C15-8C77-10DBD850FF36}" dt="2024-06-18T04:09:52.857" v="996" actId="1076"/>
          <ac:picMkLst>
            <pc:docMk/>
            <pc:sldMk cId="3879111486" sldId="316"/>
            <ac:picMk id="10" creationId="{142981E4-254B-4E6E-9DAE-3E956E6006A7}"/>
          </ac:picMkLst>
        </pc:picChg>
        <pc:picChg chg="del">
          <ac:chgData name="Emily Tucker" userId="59e57156-8dcf-4062-9805-2aba4a956330" providerId="ADAL" clId="{1E9E1DE4-BB69-4C15-8C77-10DBD850FF36}" dt="2024-06-18T04:09:45.119" v="993" actId="478"/>
          <ac:picMkLst>
            <pc:docMk/>
            <pc:sldMk cId="3879111486" sldId="316"/>
            <ac:picMk id="20" creationId="{09335BF6-904A-4831-868F-0D9C797B60E4}"/>
          </ac:picMkLst>
        </pc:picChg>
      </pc:sldChg>
      <pc:sldChg chg="addSp delSp modSp delAnim modAnim">
        <pc:chgData name="Emily Tucker" userId="59e57156-8dcf-4062-9805-2aba4a956330" providerId="ADAL" clId="{1E9E1DE4-BB69-4C15-8C77-10DBD850FF36}" dt="2024-06-18T04:08:55.597" v="987"/>
        <pc:sldMkLst>
          <pc:docMk/>
          <pc:sldMk cId="3188288417" sldId="317"/>
        </pc:sldMkLst>
        <pc:spChg chg="mod">
          <ac:chgData name="Emily Tucker" userId="59e57156-8dcf-4062-9805-2aba4a956330" providerId="ADAL" clId="{1E9E1DE4-BB69-4C15-8C77-10DBD850FF36}" dt="2024-06-18T04:06:14.476" v="962" actId="113"/>
          <ac:spMkLst>
            <pc:docMk/>
            <pc:sldMk cId="3188288417" sldId="317"/>
            <ac:spMk id="3" creationId="{A8C060A4-D327-4DAF-9DF8-927D707CA5A7}"/>
          </ac:spMkLst>
        </pc:spChg>
        <pc:spChg chg="mod">
          <ac:chgData name="Emily Tucker" userId="59e57156-8dcf-4062-9805-2aba4a956330" providerId="ADAL" clId="{1E9E1DE4-BB69-4C15-8C77-10DBD850FF36}" dt="2024-06-18T04:05:12.696" v="843" actId="20577"/>
          <ac:spMkLst>
            <pc:docMk/>
            <pc:sldMk cId="3188288417" sldId="317"/>
            <ac:spMk id="5" creationId="{2BE73794-C855-4E82-B664-6C1F2B88A49A}"/>
          </ac:spMkLst>
        </pc:spChg>
        <pc:spChg chg="del">
          <ac:chgData name="Emily Tucker" userId="59e57156-8dcf-4062-9805-2aba4a956330" providerId="ADAL" clId="{1E9E1DE4-BB69-4C15-8C77-10DBD850FF36}" dt="2024-06-18T04:05:23.478" v="844" actId="478"/>
          <ac:spMkLst>
            <pc:docMk/>
            <pc:sldMk cId="3188288417" sldId="317"/>
            <ac:spMk id="6" creationId="{10CB339E-724B-488C-9645-4A18E886E009}"/>
          </ac:spMkLst>
        </pc:spChg>
        <pc:spChg chg="del">
          <ac:chgData name="Emily Tucker" userId="59e57156-8dcf-4062-9805-2aba4a956330" providerId="ADAL" clId="{1E9E1DE4-BB69-4C15-8C77-10DBD850FF36}" dt="2024-06-18T04:05:24.858" v="845" actId="478"/>
          <ac:spMkLst>
            <pc:docMk/>
            <pc:sldMk cId="3188288417" sldId="317"/>
            <ac:spMk id="7" creationId="{CEE961FD-C104-4B21-8D66-4C882315A131}"/>
          </ac:spMkLst>
        </pc:spChg>
        <pc:spChg chg="del">
          <ac:chgData name="Emily Tucker" userId="59e57156-8dcf-4062-9805-2aba4a956330" providerId="ADAL" clId="{1E9E1DE4-BB69-4C15-8C77-10DBD850FF36}" dt="2024-06-18T04:05:25.603" v="846" actId="478"/>
          <ac:spMkLst>
            <pc:docMk/>
            <pc:sldMk cId="3188288417" sldId="317"/>
            <ac:spMk id="8" creationId="{A5F1E9CF-0C1D-4BAD-9CD6-2EFA81693877}"/>
          </ac:spMkLst>
        </pc:spChg>
        <pc:spChg chg="add del mod">
          <ac:chgData name="Emily Tucker" userId="59e57156-8dcf-4062-9805-2aba4a956330" providerId="ADAL" clId="{1E9E1DE4-BB69-4C15-8C77-10DBD850FF36}" dt="2024-06-18T04:08:00.241" v="964"/>
          <ac:spMkLst>
            <pc:docMk/>
            <pc:sldMk cId="3188288417" sldId="317"/>
            <ac:spMk id="23" creationId="{19E64E88-6B26-42B5-A3B7-63077AB0F3E9}"/>
          </ac:spMkLst>
        </pc:spChg>
        <pc:spChg chg="add mod">
          <ac:chgData name="Emily Tucker" userId="59e57156-8dcf-4062-9805-2aba4a956330" providerId="ADAL" clId="{1E9E1DE4-BB69-4C15-8C77-10DBD850FF36}" dt="2024-06-18T04:08:24.565" v="971" actId="207"/>
          <ac:spMkLst>
            <pc:docMk/>
            <pc:sldMk cId="3188288417" sldId="317"/>
            <ac:spMk id="26" creationId="{6A9E9EB1-A581-4FA8-BAE5-2FB11CB22F3B}"/>
          </ac:spMkLst>
        </pc:spChg>
        <pc:spChg chg="add mod">
          <ac:chgData name="Emily Tucker" userId="59e57156-8dcf-4062-9805-2aba4a956330" providerId="ADAL" clId="{1E9E1DE4-BB69-4C15-8C77-10DBD850FF36}" dt="2024-06-18T04:08:36.631" v="976" actId="14100"/>
          <ac:spMkLst>
            <pc:docMk/>
            <pc:sldMk cId="3188288417" sldId="317"/>
            <ac:spMk id="27" creationId="{998976B7-296A-49FB-9B64-37E4CFD1CA79}"/>
          </ac:spMkLst>
        </pc:spChg>
        <pc:spChg chg="add mod">
          <ac:chgData name="Emily Tucker" userId="59e57156-8dcf-4062-9805-2aba4a956330" providerId="ADAL" clId="{1E9E1DE4-BB69-4C15-8C77-10DBD850FF36}" dt="2024-06-18T04:08:45.753" v="984" actId="1035"/>
          <ac:spMkLst>
            <pc:docMk/>
            <pc:sldMk cId="3188288417" sldId="317"/>
            <ac:spMk id="28" creationId="{89948B0B-8A62-43BE-9E32-FE07737F023A}"/>
          </ac:spMkLst>
        </pc:spChg>
        <pc:picChg chg="del">
          <ac:chgData name="Emily Tucker" userId="59e57156-8dcf-4062-9805-2aba4a956330" providerId="ADAL" clId="{1E9E1DE4-BB69-4C15-8C77-10DBD850FF36}" dt="2024-06-18T04:07:57.255" v="963" actId="478"/>
          <ac:picMkLst>
            <pc:docMk/>
            <pc:sldMk cId="3188288417" sldId="317"/>
            <ac:picMk id="21" creationId="{15022380-03F7-41D8-B6B4-6CF88F330D03}"/>
          </ac:picMkLst>
        </pc:picChg>
        <pc:picChg chg="add mod">
          <ac:chgData name="Emily Tucker" userId="59e57156-8dcf-4062-9805-2aba4a956330" providerId="ADAL" clId="{1E9E1DE4-BB69-4C15-8C77-10DBD850FF36}" dt="2024-06-18T04:08:03.155" v="967" actId="196"/>
          <ac:picMkLst>
            <pc:docMk/>
            <pc:sldMk cId="3188288417" sldId="317"/>
            <ac:picMk id="25" creationId="{CB82B980-C37A-4F62-BA0E-3DCF1660B932}"/>
          </ac:picMkLst>
        </pc:picChg>
      </pc:sldChg>
      <pc:sldChg chg="addSp delSp modSp delAnim modNotesTx">
        <pc:chgData name="Emily Tucker" userId="59e57156-8dcf-4062-9805-2aba4a956330" providerId="ADAL" clId="{1E9E1DE4-BB69-4C15-8C77-10DBD850FF36}" dt="2024-06-18T04:09:26.478" v="992" actId="14100"/>
        <pc:sldMkLst>
          <pc:docMk/>
          <pc:sldMk cId="1306362219" sldId="318"/>
        </pc:sldMkLst>
        <pc:spChg chg="del mod">
          <ac:chgData name="Emily Tucker" userId="59e57156-8dcf-4062-9805-2aba4a956330" providerId="ADAL" clId="{1E9E1DE4-BB69-4C15-8C77-10DBD850FF36}" dt="2024-06-18T03:19:23.146" v="192" actId="478"/>
          <ac:spMkLst>
            <pc:docMk/>
            <pc:sldMk cId="1306362219" sldId="318"/>
            <ac:spMk id="30" creationId="{2720E30E-DB45-48ED-AD14-70DDFB16E569}"/>
          </ac:spMkLst>
        </pc:spChg>
        <pc:spChg chg="mod">
          <ac:chgData name="Emily Tucker" userId="59e57156-8dcf-4062-9805-2aba4a956330" providerId="ADAL" clId="{1E9E1DE4-BB69-4C15-8C77-10DBD850FF36}" dt="2024-06-18T03:19:17.098" v="190" actId="1076"/>
          <ac:spMkLst>
            <pc:docMk/>
            <pc:sldMk cId="1306362219" sldId="318"/>
            <ac:spMk id="31" creationId="{98DB1870-F80B-4FD4-9A2C-5188C6D8EEDE}"/>
          </ac:spMkLst>
        </pc:spChg>
        <pc:spChg chg="mod">
          <ac:chgData name="Emily Tucker" userId="59e57156-8dcf-4062-9805-2aba4a956330" providerId="ADAL" clId="{1E9E1DE4-BB69-4C15-8C77-10DBD850FF36}" dt="2024-06-18T03:18:58.593" v="182" actId="1076"/>
          <ac:spMkLst>
            <pc:docMk/>
            <pc:sldMk cId="1306362219" sldId="318"/>
            <ac:spMk id="36" creationId="{9EDD9443-3D48-42AD-BF8D-E8B20591DD26}"/>
          </ac:spMkLst>
        </pc:spChg>
        <pc:spChg chg="add del mod">
          <ac:chgData name="Emily Tucker" userId="59e57156-8dcf-4062-9805-2aba4a956330" providerId="ADAL" clId="{1E9E1DE4-BB69-4C15-8C77-10DBD850FF36}" dt="2024-06-18T03:17:58.286" v="137" actId="478"/>
          <ac:spMkLst>
            <pc:docMk/>
            <pc:sldMk cId="1306362219" sldId="318"/>
            <ac:spMk id="39" creationId="{7D4AB141-D179-4831-BB75-2B21C7921399}"/>
          </ac:spMkLst>
        </pc:spChg>
        <pc:picChg chg="mod">
          <ac:chgData name="Emily Tucker" userId="59e57156-8dcf-4062-9805-2aba4a956330" providerId="ADAL" clId="{1E9E1DE4-BB69-4C15-8C77-10DBD850FF36}" dt="2024-06-18T03:18:48.002" v="180" actId="1035"/>
          <ac:picMkLst>
            <pc:docMk/>
            <pc:sldMk cId="1306362219" sldId="318"/>
            <ac:picMk id="15" creationId="{2448653A-745B-4009-8D1B-257CF620DC17}"/>
          </ac:picMkLst>
        </pc:picChg>
        <pc:picChg chg="del mod">
          <ac:chgData name="Emily Tucker" userId="59e57156-8dcf-4062-9805-2aba4a956330" providerId="ADAL" clId="{1E9E1DE4-BB69-4C15-8C77-10DBD850FF36}" dt="2024-06-18T04:09:19.034" v="988" actId="478"/>
          <ac:picMkLst>
            <pc:docMk/>
            <pc:sldMk cId="1306362219" sldId="318"/>
            <ac:picMk id="17" creationId="{28BCE674-BFE9-4C8B-BF1D-A81C88BE36AD}"/>
          </ac:picMkLst>
        </pc:picChg>
        <pc:picChg chg="mod">
          <ac:chgData name="Emily Tucker" userId="59e57156-8dcf-4062-9805-2aba4a956330" providerId="ADAL" clId="{1E9E1DE4-BB69-4C15-8C77-10DBD850FF36}" dt="2024-06-18T03:19:10.977" v="188" actId="1076"/>
          <ac:picMkLst>
            <pc:docMk/>
            <pc:sldMk cId="1306362219" sldId="318"/>
            <ac:picMk id="20" creationId="{3D0ADF8F-8054-4545-BD3D-72C78C18EA83}"/>
          </ac:picMkLst>
        </pc:picChg>
        <pc:picChg chg="mod">
          <ac:chgData name="Emily Tucker" userId="59e57156-8dcf-4062-9805-2aba4a956330" providerId="ADAL" clId="{1E9E1DE4-BB69-4C15-8C77-10DBD850FF36}" dt="2024-06-18T03:19:09.817" v="187" actId="1076"/>
          <ac:picMkLst>
            <pc:docMk/>
            <pc:sldMk cId="1306362219" sldId="318"/>
            <ac:picMk id="22" creationId="{ECA51336-8231-4719-836D-C9AF4594B7A1}"/>
          </ac:picMkLst>
        </pc:picChg>
        <pc:picChg chg="mod">
          <ac:chgData name="Emily Tucker" userId="59e57156-8dcf-4062-9805-2aba4a956330" providerId="ADAL" clId="{1E9E1DE4-BB69-4C15-8C77-10DBD850FF36}" dt="2024-06-18T03:18:48.002" v="180" actId="1035"/>
          <ac:picMkLst>
            <pc:docMk/>
            <pc:sldMk cId="1306362219" sldId="318"/>
            <ac:picMk id="25" creationId="{35ADEC2C-9506-4692-8AD9-C3E775C5EB65}"/>
          </ac:picMkLst>
        </pc:picChg>
        <pc:picChg chg="mod">
          <ac:chgData name="Emily Tucker" userId="59e57156-8dcf-4062-9805-2aba4a956330" providerId="ADAL" clId="{1E9E1DE4-BB69-4C15-8C77-10DBD850FF36}" dt="2024-06-18T03:18:48.002" v="180" actId="1035"/>
          <ac:picMkLst>
            <pc:docMk/>
            <pc:sldMk cId="1306362219" sldId="318"/>
            <ac:picMk id="29" creationId="{AE74A0B5-9A9B-45B6-B427-8F0172B57B63}"/>
          </ac:picMkLst>
        </pc:picChg>
        <pc:picChg chg="del">
          <ac:chgData name="Emily Tucker" userId="59e57156-8dcf-4062-9805-2aba4a956330" providerId="ADAL" clId="{1E9E1DE4-BB69-4C15-8C77-10DBD850FF36}" dt="2024-06-18T03:17:36.821" v="136" actId="478"/>
          <ac:picMkLst>
            <pc:docMk/>
            <pc:sldMk cId="1306362219" sldId="318"/>
            <ac:picMk id="32" creationId="{88D8D4BE-05CE-4E42-878D-967310D6A374}"/>
          </ac:picMkLst>
        </pc:picChg>
        <pc:picChg chg="mod">
          <ac:chgData name="Emily Tucker" userId="59e57156-8dcf-4062-9805-2aba4a956330" providerId="ADAL" clId="{1E9E1DE4-BB69-4C15-8C77-10DBD850FF36}" dt="2024-06-18T03:19:08.857" v="186" actId="1076"/>
          <ac:picMkLst>
            <pc:docMk/>
            <pc:sldMk cId="1306362219" sldId="318"/>
            <ac:picMk id="33" creationId="{09F55850-DD6C-4475-B679-F09AB06EEBDF}"/>
          </ac:picMkLst>
        </pc:picChg>
        <pc:picChg chg="mod">
          <ac:chgData name="Emily Tucker" userId="59e57156-8dcf-4062-9805-2aba4a956330" providerId="ADAL" clId="{1E9E1DE4-BB69-4C15-8C77-10DBD850FF36}" dt="2024-06-18T03:21:12.018" v="286" actId="1038"/>
          <ac:picMkLst>
            <pc:docMk/>
            <pc:sldMk cId="1306362219" sldId="318"/>
            <ac:picMk id="34" creationId="{2516C8E4-2F6E-41B2-AEB6-070B5EE60FC7}"/>
          </ac:picMkLst>
        </pc:picChg>
        <pc:picChg chg="mod">
          <ac:chgData name="Emily Tucker" userId="59e57156-8dcf-4062-9805-2aba4a956330" providerId="ADAL" clId="{1E9E1DE4-BB69-4C15-8C77-10DBD850FF36}" dt="2024-06-18T03:19:13.561" v="189" actId="1076"/>
          <ac:picMkLst>
            <pc:docMk/>
            <pc:sldMk cId="1306362219" sldId="318"/>
            <ac:picMk id="35" creationId="{37B4F204-76FC-4E18-AD88-2CD5AAC2105A}"/>
          </ac:picMkLst>
        </pc:picChg>
        <pc:picChg chg="add mod">
          <ac:chgData name="Emily Tucker" userId="59e57156-8dcf-4062-9805-2aba4a956330" providerId="ADAL" clId="{1E9E1DE4-BB69-4C15-8C77-10DBD850FF36}" dt="2024-06-18T03:20:37.442" v="218" actId="1076"/>
          <ac:picMkLst>
            <pc:docMk/>
            <pc:sldMk cId="1306362219" sldId="318"/>
            <ac:picMk id="40" creationId="{F391128D-C0ED-472F-86AE-05335158B425}"/>
          </ac:picMkLst>
        </pc:picChg>
        <pc:picChg chg="add mod">
          <ac:chgData name="Emily Tucker" userId="59e57156-8dcf-4062-9805-2aba4a956330" providerId="ADAL" clId="{1E9E1DE4-BB69-4C15-8C77-10DBD850FF36}" dt="2024-06-18T03:20:32.268" v="217" actId="1036"/>
          <ac:picMkLst>
            <pc:docMk/>
            <pc:sldMk cId="1306362219" sldId="318"/>
            <ac:picMk id="41" creationId="{1E1CFBED-53FF-43B7-A9B3-7071389F4FB5}"/>
          </ac:picMkLst>
        </pc:picChg>
        <pc:picChg chg="add mod">
          <ac:chgData name="Emily Tucker" userId="59e57156-8dcf-4062-9805-2aba4a956330" providerId="ADAL" clId="{1E9E1DE4-BB69-4C15-8C77-10DBD850FF36}" dt="2024-06-18T03:20:28.846" v="215" actId="1036"/>
          <ac:picMkLst>
            <pc:docMk/>
            <pc:sldMk cId="1306362219" sldId="318"/>
            <ac:picMk id="42" creationId="{25D49ED0-7C94-473D-8D38-69AE2346D33C}"/>
          </ac:picMkLst>
        </pc:picChg>
        <pc:picChg chg="add mod">
          <ac:chgData name="Emily Tucker" userId="59e57156-8dcf-4062-9805-2aba4a956330" providerId="ADAL" clId="{1E9E1DE4-BB69-4C15-8C77-10DBD850FF36}" dt="2024-06-18T03:20:28.846" v="215" actId="1036"/>
          <ac:picMkLst>
            <pc:docMk/>
            <pc:sldMk cId="1306362219" sldId="318"/>
            <ac:picMk id="43" creationId="{4C3D164C-6938-4BB0-ACF5-E96F71AC8047}"/>
          </ac:picMkLst>
        </pc:picChg>
        <pc:picChg chg="add mod">
          <ac:chgData name="Emily Tucker" userId="59e57156-8dcf-4062-9805-2aba4a956330" providerId="ADAL" clId="{1E9E1DE4-BB69-4C15-8C77-10DBD850FF36}" dt="2024-06-18T04:09:26.478" v="992" actId="14100"/>
          <ac:picMkLst>
            <pc:docMk/>
            <pc:sldMk cId="1306362219" sldId="318"/>
            <ac:picMk id="44" creationId="{C8E3084D-2DF1-41F1-A097-F06C29E4E538}"/>
          </ac:picMkLst>
        </pc:picChg>
      </pc:sldChg>
      <pc:sldChg chg="modAnim">
        <pc:chgData name="Emily Tucker" userId="59e57156-8dcf-4062-9805-2aba4a956330" providerId="ADAL" clId="{1E9E1DE4-BB69-4C15-8C77-10DBD850FF36}" dt="2024-06-18T04:10:26.185" v="1000"/>
        <pc:sldMkLst>
          <pc:docMk/>
          <pc:sldMk cId="3401438134" sldId="319"/>
        </pc:sldMkLst>
      </pc:sldChg>
      <pc:sldChg chg="addSp delSp modSp">
        <pc:chgData name="Emily Tucker" userId="59e57156-8dcf-4062-9805-2aba4a956330" providerId="ADAL" clId="{1E9E1DE4-BB69-4C15-8C77-10DBD850FF36}" dt="2024-06-18T00:33:54.065" v="15" actId="196"/>
        <pc:sldMkLst>
          <pc:docMk/>
          <pc:sldMk cId="4028650" sldId="320"/>
        </pc:sldMkLst>
        <pc:spChg chg="mod">
          <ac:chgData name="Emily Tucker" userId="59e57156-8dcf-4062-9805-2aba4a956330" providerId="ADAL" clId="{1E9E1DE4-BB69-4C15-8C77-10DBD850FF36}" dt="2024-06-18T00:31:41.102" v="1" actId="20577"/>
          <ac:spMkLst>
            <pc:docMk/>
            <pc:sldMk cId="4028650" sldId="320"/>
            <ac:spMk id="9" creationId="{05172475-FF2A-9910-A1B1-945DF7E2C2DA}"/>
          </ac:spMkLst>
        </pc:spChg>
        <pc:spChg chg="mod">
          <ac:chgData name="Emily Tucker" userId="59e57156-8dcf-4062-9805-2aba4a956330" providerId="ADAL" clId="{1E9E1DE4-BB69-4C15-8C77-10DBD850FF36}" dt="2024-06-18T00:31:47.954" v="6" actId="20577"/>
          <ac:spMkLst>
            <pc:docMk/>
            <pc:sldMk cId="4028650" sldId="320"/>
            <ac:spMk id="10" creationId="{50EE34AE-61C9-F16B-1469-6A4B2D8DB44A}"/>
          </ac:spMkLst>
        </pc:spChg>
        <pc:picChg chg="del">
          <ac:chgData name="Emily Tucker" userId="59e57156-8dcf-4062-9805-2aba4a956330" providerId="ADAL" clId="{1E9E1DE4-BB69-4C15-8C77-10DBD850FF36}" dt="2024-06-18T00:31:52.974" v="7" actId="478"/>
          <ac:picMkLst>
            <pc:docMk/>
            <pc:sldMk cId="4028650" sldId="320"/>
            <ac:picMk id="8" creationId="{0DC39659-0B8D-4653-9F39-5775CB304B8F}"/>
          </ac:picMkLst>
        </pc:picChg>
        <pc:picChg chg="add mod modCrop">
          <ac:chgData name="Emily Tucker" userId="59e57156-8dcf-4062-9805-2aba4a956330" providerId="ADAL" clId="{1E9E1DE4-BB69-4C15-8C77-10DBD850FF36}" dt="2024-06-18T00:33:54.065" v="15" actId="196"/>
          <ac:picMkLst>
            <pc:docMk/>
            <pc:sldMk cId="4028650" sldId="320"/>
            <ac:picMk id="13" creationId="{CEDE0CA7-1B5E-4329-BA5C-1F035ED6204C}"/>
          </ac:picMkLst>
        </pc:picChg>
      </pc:sldChg>
      <pc:sldChg chg="addSp modSp">
        <pc:chgData name="Emily Tucker" userId="59e57156-8dcf-4062-9805-2aba4a956330" providerId="ADAL" clId="{1E9E1DE4-BB69-4C15-8C77-10DBD850FF36}" dt="2024-06-18T03:11:36.826" v="64" actId="20577"/>
        <pc:sldMkLst>
          <pc:docMk/>
          <pc:sldMk cId="1002628605" sldId="321"/>
        </pc:sldMkLst>
        <pc:spChg chg="mod">
          <ac:chgData name="Emily Tucker" userId="59e57156-8dcf-4062-9805-2aba4a956330" providerId="ADAL" clId="{1E9E1DE4-BB69-4C15-8C77-10DBD850FF36}" dt="2024-06-18T03:11:36.826" v="64" actId="20577"/>
          <ac:spMkLst>
            <pc:docMk/>
            <pc:sldMk cId="1002628605" sldId="321"/>
            <ac:spMk id="4" creationId="{DDBB7430-CF31-4AFB-8CDA-72B4F90C6A0E}"/>
          </ac:spMkLst>
        </pc:spChg>
        <pc:picChg chg="mod">
          <ac:chgData name="Emily Tucker" userId="59e57156-8dcf-4062-9805-2aba4a956330" providerId="ADAL" clId="{1E9E1DE4-BB69-4C15-8C77-10DBD850FF36}" dt="2024-06-18T03:11:25.351" v="58" actId="1038"/>
          <ac:picMkLst>
            <pc:docMk/>
            <pc:sldMk cId="1002628605" sldId="321"/>
            <ac:picMk id="7" creationId="{BCDEE908-1410-4976-9CB2-8228877C25AF}"/>
          </ac:picMkLst>
        </pc:picChg>
        <pc:picChg chg="mod">
          <ac:chgData name="Emily Tucker" userId="59e57156-8dcf-4062-9805-2aba4a956330" providerId="ADAL" clId="{1E9E1DE4-BB69-4C15-8C77-10DBD850FF36}" dt="2024-06-18T03:11:21.568" v="45" actId="1038"/>
          <ac:picMkLst>
            <pc:docMk/>
            <pc:sldMk cId="1002628605" sldId="321"/>
            <ac:picMk id="9" creationId="{04B7F406-782E-4255-A302-C2DF757B5C0E}"/>
          </ac:picMkLst>
        </pc:picChg>
        <pc:picChg chg="mod">
          <ac:chgData name="Emily Tucker" userId="59e57156-8dcf-4062-9805-2aba4a956330" providerId="ADAL" clId="{1E9E1DE4-BB69-4C15-8C77-10DBD850FF36}" dt="2024-06-18T03:11:18" v="37" actId="1038"/>
          <ac:picMkLst>
            <pc:docMk/>
            <pc:sldMk cId="1002628605" sldId="321"/>
            <ac:picMk id="11" creationId="{1AF5BE61-6298-45F4-858B-5284648B8641}"/>
          </ac:picMkLst>
        </pc:picChg>
        <pc:picChg chg="add mod">
          <ac:chgData name="Emily Tucker" userId="59e57156-8dcf-4062-9805-2aba4a956330" providerId="ADAL" clId="{1E9E1DE4-BB69-4C15-8C77-10DBD850FF36}" dt="2024-06-18T03:11:14.138" v="22" actId="1076"/>
          <ac:picMkLst>
            <pc:docMk/>
            <pc:sldMk cId="1002628605" sldId="321"/>
            <ac:picMk id="12" creationId="{5419207E-2DFF-444F-B5D5-CAFBEBC1A5F6}"/>
          </ac:picMkLst>
        </pc:picChg>
      </pc:sldChg>
      <pc:sldChg chg="modSp">
        <pc:chgData name="Emily Tucker" userId="59e57156-8dcf-4062-9805-2aba4a956330" providerId="ADAL" clId="{1E9E1DE4-BB69-4C15-8C77-10DBD850FF36}" dt="2024-06-18T03:22:35.654" v="437" actId="1037"/>
        <pc:sldMkLst>
          <pc:docMk/>
          <pc:sldMk cId="2651457124" sldId="322"/>
        </pc:sldMkLst>
        <pc:spChg chg="mod">
          <ac:chgData name="Emily Tucker" userId="59e57156-8dcf-4062-9805-2aba4a956330" providerId="ADAL" clId="{1E9E1DE4-BB69-4C15-8C77-10DBD850FF36}" dt="2024-06-18T03:22:18.780" v="375" actId="20577"/>
          <ac:spMkLst>
            <pc:docMk/>
            <pc:sldMk cId="2651457124" sldId="322"/>
            <ac:spMk id="6" creationId="{2DCB05B3-CA41-47BA-9E5B-B31E4911D830}"/>
          </ac:spMkLst>
        </pc:spChg>
        <pc:spChg chg="mod">
          <ac:chgData name="Emily Tucker" userId="59e57156-8dcf-4062-9805-2aba4a956330" providerId="ADAL" clId="{1E9E1DE4-BB69-4C15-8C77-10DBD850FF36}" dt="2024-06-18T03:22:35.654" v="437" actId="1037"/>
          <ac:spMkLst>
            <pc:docMk/>
            <pc:sldMk cId="2651457124" sldId="322"/>
            <ac:spMk id="20" creationId="{B1EF01A8-972A-461B-830D-60388447FF4A}"/>
          </ac:spMkLst>
        </pc:spChg>
        <pc:picChg chg="mod">
          <ac:chgData name="Emily Tucker" userId="59e57156-8dcf-4062-9805-2aba4a956330" providerId="ADAL" clId="{1E9E1DE4-BB69-4C15-8C77-10DBD850FF36}" dt="2024-06-18T03:22:24.754" v="392" actId="1038"/>
          <ac:picMkLst>
            <pc:docMk/>
            <pc:sldMk cId="2651457124" sldId="322"/>
            <ac:picMk id="12" creationId="{E59363B3-007F-4B23-B657-BE2DCB1F7919}"/>
          </ac:picMkLst>
        </pc:picChg>
        <pc:picChg chg="mod">
          <ac:chgData name="Emily Tucker" userId="59e57156-8dcf-4062-9805-2aba4a956330" providerId="ADAL" clId="{1E9E1DE4-BB69-4C15-8C77-10DBD850FF36}" dt="2024-06-18T03:22:29.327" v="412" actId="1038"/>
          <ac:picMkLst>
            <pc:docMk/>
            <pc:sldMk cId="2651457124" sldId="322"/>
            <ac:picMk id="13" creationId="{933CD43F-91E9-4F12-A3CC-9E717002B889}"/>
          </ac:picMkLst>
        </pc:picChg>
      </pc:sldChg>
      <pc:sldChg chg="addSp delSp modSp">
        <pc:chgData name="Emily Tucker" userId="59e57156-8dcf-4062-9805-2aba4a956330" providerId="ADAL" clId="{1E9E1DE4-BB69-4C15-8C77-10DBD850FF36}" dt="2024-06-18T03:37:36.389" v="587" actId="1038"/>
        <pc:sldMkLst>
          <pc:docMk/>
          <pc:sldMk cId="2878071296" sldId="323"/>
        </pc:sldMkLst>
        <pc:picChg chg="del">
          <ac:chgData name="Emily Tucker" userId="59e57156-8dcf-4062-9805-2aba4a956330" providerId="ADAL" clId="{1E9E1DE4-BB69-4C15-8C77-10DBD850FF36}" dt="2024-06-18T03:37:25.835" v="582" actId="478"/>
          <ac:picMkLst>
            <pc:docMk/>
            <pc:sldMk cId="2878071296" sldId="323"/>
            <ac:picMk id="19" creationId="{130CBD65-C8C8-421E-9CBE-5F10C80EB20F}"/>
          </ac:picMkLst>
        </pc:picChg>
        <pc:picChg chg="add mod">
          <ac:chgData name="Emily Tucker" userId="59e57156-8dcf-4062-9805-2aba4a956330" providerId="ADAL" clId="{1E9E1DE4-BB69-4C15-8C77-10DBD850FF36}" dt="2024-06-18T03:37:36.389" v="587" actId="1038"/>
          <ac:picMkLst>
            <pc:docMk/>
            <pc:sldMk cId="2878071296" sldId="323"/>
            <ac:picMk id="23" creationId="{A3402880-E65F-4C43-9044-4CDB244DA22A}"/>
          </ac:picMkLst>
        </pc:picChg>
      </pc:sldChg>
      <pc:sldChg chg="addSp delSp modSp">
        <pc:chgData name="Emily Tucker" userId="59e57156-8dcf-4062-9805-2aba4a956330" providerId="ADAL" clId="{1E9E1DE4-BB69-4C15-8C77-10DBD850FF36}" dt="2024-06-18T03:13:09.652" v="133" actId="20577"/>
        <pc:sldMkLst>
          <pc:docMk/>
          <pc:sldMk cId="1308547278" sldId="324"/>
        </pc:sldMkLst>
        <pc:spChg chg="mod">
          <ac:chgData name="Emily Tucker" userId="59e57156-8dcf-4062-9805-2aba4a956330" providerId="ADAL" clId="{1E9E1DE4-BB69-4C15-8C77-10DBD850FF36}" dt="2024-06-18T03:13:09.652" v="133" actId="20577"/>
          <ac:spMkLst>
            <pc:docMk/>
            <pc:sldMk cId="1308547278" sldId="324"/>
            <ac:spMk id="4" creationId="{DDBB7430-CF31-4AFB-8CDA-72B4F90C6A0E}"/>
          </ac:spMkLst>
        </pc:spChg>
        <pc:picChg chg="del">
          <ac:chgData name="Emily Tucker" userId="59e57156-8dcf-4062-9805-2aba4a956330" providerId="ADAL" clId="{1E9E1DE4-BB69-4C15-8C77-10DBD850FF36}" dt="2024-06-18T03:10:53.981" v="16"/>
          <ac:picMkLst>
            <pc:docMk/>
            <pc:sldMk cId="1308547278" sldId="324"/>
            <ac:picMk id="3" creationId="{318C1B5C-99AD-45B7-980A-5085F5D42764}"/>
          </ac:picMkLst>
        </pc:picChg>
        <pc:picChg chg="mod">
          <ac:chgData name="Emily Tucker" userId="59e57156-8dcf-4062-9805-2aba4a956330" providerId="ADAL" clId="{1E9E1DE4-BB69-4C15-8C77-10DBD850FF36}" dt="2024-06-18T03:13:02.868" v="129" actId="1037"/>
          <ac:picMkLst>
            <pc:docMk/>
            <pc:sldMk cId="1308547278" sldId="324"/>
            <ac:picMk id="8" creationId="{A2D3E0E8-DCAE-4AEC-BF54-AD7B66543CF7}"/>
          </ac:picMkLst>
        </pc:picChg>
        <pc:picChg chg="mod modCrop">
          <ac:chgData name="Emily Tucker" userId="59e57156-8dcf-4062-9805-2aba4a956330" providerId="ADAL" clId="{1E9E1DE4-BB69-4C15-8C77-10DBD850FF36}" dt="2024-06-18T03:13:02.868" v="129" actId="1037"/>
          <ac:picMkLst>
            <pc:docMk/>
            <pc:sldMk cId="1308547278" sldId="324"/>
            <ac:picMk id="12" creationId="{D4431677-3984-4DE0-B07E-D78B156A7219}"/>
          </ac:picMkLst>
        </pc:picChg>
        <pc:picChg chg="add mod modCrop">
          <ac:chgData name="Emily Tucker" userId="59e57156-8dcf-4062-9805-2aba4a956330" providerId="ADAL" clId="{1E9E1DE4-BB69-4C15-8C77-10DBD850FF36}" dt="2024-06-18T03:13:02.868" v="129" actId="1037"/>
          <ac:picMkLst>
            <pc:docMk/>
            <pc:sldMk cId="1308547278" sldId="324"/>
            <ac:picMk id="14" creationId="{1698DB62-FCB5-483A-8A5C-FF54D960F7B6}"/>
          </ac:picMkLst>
        </pc:picChg>
      </pc:sldChg>
      <pc:sldChg chg="modSp">
        <pc:chgData name="Emily Tucker" userId="59e57156-8dcf-4062-9805-2aba4a956330" providerId="ADAL" clId="{1E9E1DE4-BB69-4C15-8C77-10DBD850FF36}" dt="2024-06-18T03:22:51.911" v="440" actId="20577"/>
        <pc:sldMkLst>
          <pc:docMk/>
          <pc:sldMk cId="392898703" sldId="325"/>
        </pc:sldMkLst>
        <pc:spChg chg="mod">
          <ac:chgData name="Emily Tucker" userId="59e57156-8dcf-4062-9805-2aba4a956330" providerId="ADAL" clId="{1E9E1DE4-BB69-4C15-8C77-10DBD850FF36}" dt="2024-06-18T03:22:51.911" v="440" actId="20577"/>
          <ac:spMkLst>
            <pc:docMk/>
            <pc:sldMk cId="392898703" sldId="325"/>
            <ac:spMk id="3" creationId="{EB149752-B9D5-41A0-B550-02A355D6CB02}"/>
          </ac:spMkLst>
        </pc:spChg>
        <pc:spChg chg="mod">
          <ac:chgData name="Emily Tucker" userId="59e57156-8dcf-4062-9805-2aba4a956330" providerId="ADAL" clId="{1E9E1DE4-BB69-4C15-8C77-10DBD850FF36}" dt="2024-06-18T03:22:43.993" v="438" actId="1076"/>
          <ac:spMkLst>
            <pc:docMk/>
            <pc:sldMk cId="392898703" sldId="325"/>
            <ac:spMk id="10" creationId="{03EEE984-81E1-4935-BB55-4F438FFCC9E2}"/>
          </ac:spMkLst>
        </pc:spChg>
      </pc:sldChg>
      <pc:sldChg chg="addSp delSp modSp add ord">
        <pc:chgData name="Emily Tucker" userId="59e57156-8dcf-4062-9805-2aba4a956330" providerId="ADAL" clId="{1E9E1DE4-BB69-4C15-8C77-10DBD850FF36}" dt="2024-06-18T03:25:26.002" v="581" actId="1076"/>
        <pc:sldMkLst>
          <pc:docMk/>
          <pc:sldMk cId="3950765758" sldId="326"/>
        </pc:sldMkLst>
        <pc:spChg chg="add del mod">
          <ac:chgData name="Emily Tucker" userId="59e57156-8dcf-4062-9805-2aba4a956330" providerId="ADAL" clId="{1E9E1DE4-BB69-4C15-8C77-10DBD850FF36}" dt="2024-06-18T03:23:25.188" v="444"/>
          <ac:spMkLst>
            <pc:docMk/>
            <pc:sldMk cId="3950765758" sldId="326"/>
            <ac:spMk id="5" creationId="{A7F40B9A-788F-4F8C-AD15-49B2D98B9803}"/>
          </ac:spMkLst>
        </pc:spChg>
        <pc:spChg chg="mod">
          <ac:chgData name="Emily Tucker" userId="59e57156-8dcf-4062-9805-2aba4a956330" providerId="ADAL" clId="{1E9E1DE4-BB69-4C15-8C77-10DBD850FF36}" dt="2024-06-18T03:24:43.645" v="570" actId="20577"/>
          <ac:spMkLst>
            <pc:docMk/>
            <pc:sldMk cId="3950765758" sldId="326"/>
            <ac:spMk id="6" creationId="{2DCB05B3-CA41-47BA-9E5B-B31E4911D830}"/>
          </ac:spMkLst>
        </pc:spChg>
        <pc:picChg chg="add mod modCrop">
          <ac:chgData name="Emily Tucker" userId="59e57156-8dcf-4062-9805-2aba4a956330" providerId="ADAL" clId="{1E9E1DE4-BB69-4C15-8C77-10DBD850FF36}" dt="2024-06-18T03:23:37.744" v="480" actId="1038"/>
          <ac:picMkLst>
            <pc:docMk/>
            <pc:sldMk cId="3950765758" sldId="326"/>
            <ac:picMk id="8" creationId="{99D3E19E-5FCA-4335-B2CC-789C91FFBD21}"/>
          </ac:picMkLst>
        </pc:picChg>
        <pc:picChg chg="del">
          <ac:chgData name="Emily Tucker" userId="59e57156-8dcf-4062-9805-2aba4a956330" providerId="ADAL" clId="{1E9E1DE4-BB69-4C15-8C77-10DBD850FF36}" dt="2024-06-18T03:23:12.421" v="443" actId="478"/>
          <ac:picMkLst>
            <pc:docMk/>
            <pc:sldMk cId="3950765758" sldId="326"/>
            <ac:picMk id="9" creationId="{3D95342D-FDCC-4AFC-8C68-DDA04F81F6E1}"/>
          </ac:picMkLst>
        </pc:picChg>
        <pc:picChg chg="del">
          <ac:chgData name="Emily Tucker" userId="59e57156-8dcf-4062-9805-2aba4a956330" providerId="ADAL" clId="{1E9E1DE4-BB69-4C15-8C77-10DBD850FF36}" dt="2024-06-18T03:24:01.902" v="481" actId="478"/>
          <ac:picMkLst>
            <pc:docMk/>
            <pc:sldMk cId="3950765758" sldId="326"/>
            <ac:picMk id="16" creationId="{8B3F9AB5-4895-46B5-B13A-4D561D11458C}"/>
          </ac:picMkLst>
        </pc:picChg>
        <pc:picChg chg="del">
          <ac:chgData name="Emily Tucker" userId="59e57156-8dcf-4062-9805-2aba4a956330" providerId="ADAL" clId="{1E9E1DE4-BB69-4C15-8C77-10DBD850FF36}" dt="2024-06-18T03:24:03.349" v="483" actId="478"/>
          <ac:picMkLst>
            <pc:docMk/>
            <pc:sldMk cId="3950765758" sldId="326"/>
            <ac:picMk id="17" creationId="{ECDA624A-0752-4D17-9ADD-D5D41943EF85}"/>
          </ac:picMkLst>
        </pc:picChg>
        <pc:picChg chg="add mod">
          <ac:chgData name="Emily Tucker" userId="59e57156-8dcf-4062-9805-2aba4a956330" providerId="ADAL" clId="{1E9E1DE4-BB69-4C15-8C77-10DBD850FF36}" dt="2024-06-18T03:25:26.002" v="581" actId="1076"/>
          <ac:picMkLst>
            <pc:docMk/>
            <pc:sldMk cId="3950765758" sldId="326"/>
            <ac:picMk id="18" creationId="{0F910DD5-E778-4F25-8365-FAC1801299B1}"/>
          </ac:picMkLst>
        </pc:picChg>
        <pc:picChg chg="del">
          <ac:chgData name="Emily Tucker" userId="59e57156-8dcf-4062-9805-2aba4a956330" providerId="ADAL" clId="{1E9E1DE4-BB69-4C15-8C77-10DBD850FF36}" dt="2024-06-18T03:24:03.973" v="484" actId="478"/>
          <ac:picMkLst>
            <pc:docMk/>
            <pc:sldMk cId="3950765758" sldId="326"/>
            <ac:picMk id="19" creationId="{130CBD65-C8C8-421E-9CBE-5F10C80EB20F}"/>
          </ac:picMkLst>
        </pc:picChg>
        <pc:picChg chg="del">
          <ac:chgData name="Emily Tucker" userId="59e57156-8dcf-4062-9805-2aba4a956330" providerId="ADAL" clId="{1E9E1DE4-BB69-4C15-8C77-10DBD850FF36}" dt="2024-06-18T03:24:02.680" v="482" actId="478"/>
          <ac:picMkLst>
            <pc:docMk/>
            <pc:sldMk cId="3950765758" sldId="326"/>
            <ac:picMk id="21" creationId="{39417755-C35B-42CC-ACEA-A3FA1C10EFCC}"/>
          </ac:picMkLst>
        </pc:picChg>
        <pc:picChg chg="add mod">
          <ac:chgData name="Emily Tucker" userId="59e57156-8dcf-4062-9805-2aba4a956330" providerId="ADAL" clId="{1E9E1DE4-BB69-4C15-8C77-10DBD850FF36}" dt="2024-06-18T03:25:22.018" v="580" actId="1076"/>
          <ac:picMkLst>
            <pc:docMk/>
            <pc:sldMk cId="3950765758" sldId="326"/>
            <ac:picMk id="23" creationId="{14F9ED4F-6F05-495C-BFE4-1B2A64410B1F}"/>
          </ac:picMkLst>
        </pc:picChg>
        <pc:picChg chg="add mod">
          <ac:chgData name="Emily Tucker" userId="59e57156-8dcf-4062-9805-2aba4a956330" providerId="ADAL" clId="{1E9E1DE4-BB69-4C15-8C77-10DBD850FF36}" dt="2024-06-18T03:25:14.526" v="579" actId="1035"/>
          <ac:picMkLst>
            <pc:docMk/>
            <pc:sldMk cId="3950765758" sldId="326"/>
            <ac:picMk id="24" creationId="{947EEEF3-DE84-40AD-97F3-707C048E52AE}"/>
          </ac:picMkLst>
        </pc:picChg>
        <pc:picChg chg="add mod">
          <ac:chgData name="Emily Tucker" userId="59e57156-8dcf-4062-9805-2aba4a956330" providerId="ADAL" clId="{1E9E1DE4-BB69-4C15-8C77-10DBD850FF36}" dt="2024-06-18T03:25:09.673" v="574" actId="1076"/>
          <ac:picMkLst>
            <pc:docMk/>
            <pc:sldMk cId="3950765758" sldId="326"/>
            <ac:picMk id="25" creationId="{3F7F8FC6-D9D8-4F23-826C-FBCF0EBFB01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FCEB6-F32C-4F22-BDEB-AC16C233F59A}" type="datetimeFigureOut">
              <a:rPr lang="en-AU" smtClean="0"/>
              <a:t>16/07/2024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36520-7B65-4F75-8581-9B89769FF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164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61469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6343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2084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Jerusalem, Christian, Damascus, bright light, hurting, </a:t>
            </a:r>
          </a:p>
          <a:p>
            <a:r>
              <a:rPr lang="en-AU" dirty="0"/>
              <a:t>Voice, eyes, knew, tell</a:t>
            </a:r>
          </a:p>
          <a:p>
            <a:r>
              <a:rPr lang="en-AU" dirty="0"/>
              <a:t>Lesson 7: found, sent, heal, brother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559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8084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6667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5379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762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0239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036520-7B65-4F75-8581-9B89769FFF36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01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61225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1960333"/>
            <a:ext cx="8173940" cy="927833"/>
          </a:xfrm>
        </p:spPr>
        <p:txBody>
          <a:bodyPr/>
          <a:lstStyle>
            <a:lvl1pPr marL="0" algn="ctr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58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Table/Char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41A557DE-FC37-4FFF-BA13-ACD406BE44DB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AE3364-60A9-42C3-A0EA-6771B95D486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5E0B6F-DE14-44D6-8FB9-32A135A3D0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4FF05F-65DB-4956-A3AF-B08939996C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2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chemeClr val="tx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4EF0BD-1791-4D45-9B08-84D7CC6B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93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ullout Boxes &amp; Icons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1BD42CE7-74CC-40DF-A9A9-EDD3C370D8C3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chemeClr val="accent2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D6B8AE-2DD6-4557-82C4-8FC8B2FE36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3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7679AA35-579B-4A21-A6C0-E2C2DDEF989D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19B02C-0C29-40AB-924A-9B5FFADA9F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078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Warm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tx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93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WarmWhit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tx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2411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rgbClr val="ECE8DF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6pPr>
            <a:lvl7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7pPr>
            <a:lvl8pPr marL="0" indent="0" algn="l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AB67C02E-CBEB-4FC4-928E-3A1E9A3855AE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6E25803-DCDA-454D-913D-BBCB03D05F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F979641-BD21-4FA6-AE86-79110657A4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E4B70-3004-4A80-9328-847396F7AD77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241FFA-A5D8-46EC-AA8A-88CA191DAB9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2985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7013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448CB41-65C8-44A3-999C-53F3F1813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CF0CD13-964F-48DD-8FCF-B246DEE9826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1540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858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030" y="1259008"/>
            <a:ext cx="5358209" cy="1343142"/>
          </a:xfrm>
        </p:spPr>
        <p:txBody>
          <a:bodyPr anchor="b"/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030" y="2763205"/>
            <a:ext cx="5358209" cy="927833"/>
          </a:xfrm>
        </p:spPr>
        <p:txBody>
          <a:bodyPr/>
          <a:lstStyle>
            <a:lvl1pPr marL="0" algn="l">
              <a:spcAft>
                <a:spcPts val="0"/>
              </a:spcAft>
              <a:defRPr sz="2000">
                <a:solidFill>
                  <a:schemeClr val="bg1"/>
                </a:solidFill>
              </a:defRPr>
            </a:lvl1pPr>
            <a:lvl2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3pPr>
            <a:lvl4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4pPr>
            <a:lvl5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5pPr>
            <a:lvl6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6pPr>
            <a:lvl7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7pPr>
            <a:lvl8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8pPr>
            <a:lvl9pPr marL="0" indent="0" algn="l"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F4FF79-C58B-4E77-AB6D-4A2954E57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9412" y="237091"/>
            <a:ext cx="2643148" cy="474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71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&amp; Conten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8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8068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Picture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1E3592-7711-40DD-8251-929A6D22B8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E583C4-9DA1-4490-BDFD-62C98F46BD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2250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Slide &amp; Table/Chart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C3AFD-3AE3-4E57-8382-0EEFA1D109F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99371" y="1245919"/>
            <a:ext cx="4685804" cy="3251469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lang="en-US" dirty="0"/>
              <a:t>Click middle icons to insert a table OR chart, etc.</a:t>
            </a:r>
            <a:endParaRPr lang="en-AU" dirty="0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D2A5168-206B-42DB-8252-F13A0844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399"/>
            <a:ext cx="2633662" cy="35467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0B7E816-D51F-4CDF-80BF-CBF75C9265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/>
          <a:p>
            <a:r>
              <a:rPr lang="en-US" dirty="0"/>
              <a:t>Add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6490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2041912" y="1281600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DC64153B-DBCC-40B5-AD0C-DFF2D2653D08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607104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DD63EC4E-C97D-404B-947B-5F9FD4FBE3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20503" y="2467189"/>
            <a:ext cx="3665034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58595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ullout Boxes &amp; Icons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142481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37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41EEE0-AD5E-4211-90F4-0436CE9AE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1ECA8-A0E1-493D-B9EF-D05EF302158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927F2-8EAE-4B62-BC16-084E64FD75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9A89174D-FA78-4F53-AE2D-75340DB116B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4052695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4419136-DC19-46B4-9AA0-226D9D93C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250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07FF3FF1-DAE1-4490-827C-89DCBAC576B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680576" y="1280891"/>
            <a:ext cx="971516" cy="972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AU" dirty="0"/>
              <a:t>Icon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CF0E566-13A9-4B1A-9177-D3C6EB3B6D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47131" y="2466000"/>
            <a:ext cx="2438406" cy="2050565"/>
          </a:xfrm>
          <a:solidFill>
            <a:srgbClr val="ECE8DF"/>
          </a:solidFill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23529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Warm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31C87-A23F-42F3-8F0A-E79FEDCB8A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1FDD7-07B5-4AB9-92E7-E540C6C1F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DBF5087-1FFE-48E2-A6B7-13FCB17E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180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EC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DDC807C5-CED4-4CA7-95A5-813F408B3C71}"/>
              </a:ext>
            </a:extLst>
          </p:cNvPr>
          <p:cNvSpPr/>
          <p:nvPr userDrawn="1"/>
        </p:nvSpPr>
        <p:spPr>
          <a:xfrm>
            <a:off x="227841" y="216810"/>
            <a:ext cx="8688318" cy="4709880"/>
          </a:xfrm>
          <a:prstGeom prst="round2DiagRect">
            <a:avLst>
              <a:gd name="adj1" fmla="val 0"/>
              <a:gd name="adj2" fmla="val 6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030" y="612000"/>
            <a:ext cx="8173940" cy="1343142"/>
          </a:xfr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2893DE1-D049-491F-9970-8C6311B96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800" y="3204598"/>
            <a:ext cx="1130400" cy="12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36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205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_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65AF-2EC1-46CE-90B0-B2B1FF6BD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8039" y="1407690"/>
            <a:ext cx="4467922" cy="2539841"/>
          </a:xfrm>
        </p:spPr>
        <p:txBody>
          <a:bodyPr anchor="ctr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9933594-738C-4F71-81ED-172CFB460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0202" y="956777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“</a:t>
            </a:r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CC370B-999E-4074-9942-1683FAF0CF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43493" y="3630431"/>
            <a:ext cx="850305" cy="634200"/>
          </a:xfrm>
        </p:spPr>
        <p:txBody>
          <a:bodyPr/>
          <a:lstStyle>
            <a:lvl1pPr marL="0" algn="l">
              <a:lnSpc>
                <a:spcPts val="7000"/>
              </a:lnSpc>
              <a:spcAft>
                <a:spcPts val="0"/>
              </a:spcAft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1pPr>
            <a:lvl2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2pPr>
            <a:lvl3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3pPr>
            <a:lvl4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4pPr>
            <a:lvl5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5pPr>
            <a:lvl6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6pPr>
            <a:lvl7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7pPr>
            <a:lvl8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8pPr>
            <a:lvl9pPr marL="0" indent="0" algn="l">
              <a:lnSpc>
                <a:spcPts val="7000"/>
              </a:lnSpc>
              <a:spcAft>
                <a:spcPts val="0"/>
              </a:spcAft>
              <a:buNone/>
              <a:defRPr sz="8000" b="1">
                <a:solidFill>
                  <a:schemeClr val="bg1"/>
                </a:solidFill>
                <a:latin typeface="Bookman Old Style" panose="02050604050505020204" pitchFamily="18" charset="0"/>
              </a:defRPr>
            </a:lvl9pPr>
          </a:lstStyle>
          <a:p>
            <a:pPr lvl="0"/>
            <a:r>
              <a:rPr lang="en-US" dirty="0"/>
              <a:t>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9461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D72937-833E-4F2B-99F4-7849E077AD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BD9FA86-2A83-4F93-8B60-20ABFD597B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72378" y="95040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25FF4C7-3E37-404F-9D4D-7BB481578F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72378" y="1473594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AACB3CC-E820-49EE-8B99-9B160FC07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72378" y="1996788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0C9770-3980-4C70-9910-A9C3CE62D0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72377" y="2519982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65398A7-EDBA-44E4-AF56-0219FF3595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2377" y="3043176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1FFCB8-C557-4B3B-8AF2-FDE1909F969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72377" y="3566370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E4992B32-D219-4C4A-B935-FEBD45AC546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72376" y="4089565"/>
            <a:ext cx="4934989" cy="410049"/>
          </a:xfrm>
          <a:solidFill>
            <a:schemeClr val="accent2"/>
          </a:solidFill>
        </p:spPr>
        <p:txBody>
          <a:bodyPr lIns="108000" rIns="108000" anchor="ctr"/>
          <a:lstStyle>
            <a:lvl1pPr marL="0"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12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951875"/>
            <a:ext cx="8384669" cy="367741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B7A698-FDC6-4745-B047-CCC27BB21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5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2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1A90BF3-D38A-44C0-BC66-7AACE6619F3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EE4090-7879-4F27-AA5D-4B2A5DE83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6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9CD5EC6-C97E-4025-9782-E051AC8130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5731AF7-BD50-46F5-AD16-0FE0DE60C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A72EB34-9C65-4DB9-B51C-11C0CB5327AF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57854" y="951875"/>
            <a:ext cx="4006480" cy="367741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67CFD3-D413-4492-B5CD-3772E82DB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63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4367" y="0"/>
            <a:ext cx="4369633" cy="51435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E8A2C8-33E2-464C-9F2A-4F33089523F6}"/>
              </a:ext>
            </a:extLst>
          </p:cNvPr>
          <p:cNvSpPr/>
          <p:nvPr userDrawn="1"/>
        </p:nvSpPr>
        <p:spPr>
          <a:xfrm>
            <a:off x="1" y="4848933"/>
            <a:ext cx="4774366" cy="294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 Image &amp; Cont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C084C57F-270D-4F4B-BBFF-CFB57BD27F87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0"/>
            <a:ext cx="4774366" cy="1229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0E15-2B2D-4F9C-81E3-FA1C3B416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207" y="565502"/>
            <a:ext cx="3469127" cy="4023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F229C36-98CF-437D-8E55-61E5F80E5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4124879" cy="51020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CDFACDA-5535-4E46-97A9-63F3FFD3E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229192"/>
            <a:ext cx="4774366" cy="361974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878C06-4E9D-49B3-9EC3-B59A43CF9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3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ature Slide &amp; Pictur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Single Corner Rounded 8">
            <a:extLst>
              <a:ext uri="{FF2B5EF4-FFF2-40B4-BE49-F238E27FC236}">
                <a16:creationId xmlns:a16="http://schemas.microsoft.com/office/drawing/2014/main" id="{1A8E368D-8A52-49D2-9BA1-F9511493CFBC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32BDB205-53C1-46C1-B4D4-3BA308764319}"/>
              </a:ext>
            </a:extLst>
          </p:cNvPr>
          <p:cNvSpPr/>
          <p:nvPr userDrawn="1"/>
        </p:nvSpPr>
        <p:spPr>
          <a:xfrm>
            <a:off x="1" y="145415"/>
            <a:ext cx="3320320" cy="4570627"/>
          </a:xfrm>
          <a:prstGeom prst="round1Rect">
            <a:avLst>
              <a:gd name="adj" fmla="val 638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7B1C7D0-3210-4F19-B442-6EF68B84F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99733" y="1245919"/>
            <a:ext cx="4685804" cy="32512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14C753-090F-44FD-A779-DCEC459721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240075" cy="1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6320A9B-1906-471E-BBDB-179C7DE4E0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BED0476-70D6-4080-9839-DBD8B596E2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413" y="950400"/>
            <a:ext cx="2633662" cy="354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226A440-B9AE-40A7-88E3-DFD9B18DE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665" y="310398"/>
            <a:ext cx="2633410" cy="4723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E6BDC1-88BB-49E2-AEBB-D24FF668FE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4"/>
          <a:stretch/>
        </p:blipFill>
        <p:spPr>
          <a:xfrm>
            <a:off x="8575200" y="4154400"/>
            <a:ext cx="568800" cy="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4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E36069-4D03-45AF-BF1F-DAC8F1282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9665" y="951875"/>
            <a:ext cx="8384669" cy="36774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656FA5D0-ADB4-40DD-B7EB-B4E0DCEEDE7A}"/>
              </a:ext>
            </a:extLst>
          </p:cNvPr>
          <p:cNvSpPr/>
          <p:nvPr userDrawn="1"/>
        </p:nvSpPr>
        <p:spPr>
          <a:xfrm>
            <a:off x="1" y="4848933"/>
            <a:ext cx="8507366" cy="294567"/>
          </a:xfrm>
          <a:prstGeom prst="round1Rect">
            <a:avLst>
              <a:gd name="adj" fmla="val 23521"/>
            </a:avLst>
          </a:prstGeom>
          <a:solidFill>
            <a:srgbClr val="ECE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BA21FB-5D05-4499-ACB8-FDC829532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5" y="310398"/>
            <a:ext cx="8384669" cy="4723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3310A-29CB-4117-89E3-EA2268572D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9665" y="4914063"/>
            <a:ext cx="4847361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6115-576B-4B27-8793-2A835BB83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707488" y="4914000"/>
            <a:ext cx="678049" cy="1643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DEDE7C6-6EEE-4196-A663-FD0A9850CD3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A6E82E-34E2-418F-B419-66615A6A4E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" b="3905"/>
          <a:stretch/>
        </p:blipFill>
        <p:spPr>
          <a:xfrm>
            <a:off x="8575234" y="4155914"/>
            <a:ext cx="568766" cy="9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74" r:id="rId3"/>
    <p:sldLayoutId id="2147483682" r:id="rId4"/>
    <p:sldLayoutId id="2147483671" r:id="rId5"/>
    <p:sldLayoutId id="2147483672" r:id="rId6"/>
    <p:sldLayoutId id="2147483660" r:id="rId7"/>
    <p:sldLayoutId id="2147483667" r:id="rId8"/>
    <p:sldLayoutId id="2147483663" r:id="rId9"/>
    <p:sldLayoutId id="2147483666" r:id="rId10"/>
    <p:sldLayoutId id="2147483676" r:id="rId11"/>
    <p:sldLayoutId id="2147483680" r:id="rId12"/>
    <p:sldLayoutId id="2147483678" r:id="rId13"/>
    <p:sldLayoutId id="2147483670" r:id="rId14"/>
    <p:sldLayoutId id="2147483675" r:id="rId15"/>
    <p:sldLayoutId id="2147483683" r:id="rId16"/>
    <p:sldLayoutId id="2147483650" r:id="rId17"/>
    <p:sldLayoutId id="2147483673" r:id="rId18"/>
    <p:sldLayoutId id="2147483661" r:id="rId19"/>
    <p:sldLayoutId id="2147483668" r:id="rId20"/>
    <p:sldLayoutId id="2147483664" r:id="rId21"/>
    <p:sldLayoutId id="2147483665" r:id="rId22"/>
    <p:sldLayoutId id="2147483677" r:id="rId23"/>
    <p:sldLayoutId id="2147483679" r:id="rId24"/>
    <p:sldLayoutId id="2147483654" r:id="rId25"/>
    <p:sldLayoutId id="2147483681" r:id="rId26"/>
    <p:sldLayoutId id="2147483655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1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3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5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72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90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26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180000" algn="l" defTabSz="6858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8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9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19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png"/><Relationship Id="rId5" Type="http://schemas.openxmlformats.org/officeDocument/2006/relationships/image" Target="../media/image16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of a tree&#10;&#10;Description automatically generated">
            <a:extLst>
              <a:ext uri="{FF2B5EF4-FFF2-40B4-BE49-F238E27FC236}">
                <a16:creationId xmlns:a16="http://schemas.microsoft.com/office/drawing/2014/main" id="{FFE91CC0-DDBE-0CB7-9FCD-AD81CFDB5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00" y="3100283"/>
            <a:ext cx="1414271" cy="1624879"/>
          </a:xfrm>
          <a:prstGeom prst="rect">
            <a:avLst/>
          </a:prstGeom>
        </p:spPr>
      </p:pic>
      <p:pic>
        <p:nvPicPr>
          <p:cNvPr id="5" name="Picture 4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E76A04DF-EE39-6598-4DF2-F1CFF7D54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29" y="3400108"/>
            <a:ext cx="2790507" cy="138556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5172475-FF2A-9910-A1B1-945DF7E2C2DA}"/>
              </a:ext>
            </a:extLst>
          </p:cNvPr>
          <p:cNvSpPr txBox="1">
            <a:spLocks/>
          </p:cNvSpPr>
          <p:nvPr/>
        </p:nvSpPr>
        <p:spPr>
          <a:xfrm>
            <a:off x="452629" y="418338"/>
            <a:ext cx="8173940" cy="58379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4800" dirty="0">
                <a:latin typeface="Calibri" panose="020F0502020204030204" pitchFamily="34" charset="0"/>
                <a:cs typeface="Calibri" panose="020F0502020204030204" pitchFamily="34" charset="0"/>
              </a:rPr>
              <a:t>Acts 9 Lesson 8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0EE34AE-61C9-F16B-1469-6A4B2D8DB44A}"/>
              </a:ext>
            </a:extLst>
          </p:cNvPr>
          <p:cNvSpPr txBox="1">
            <a:spLocks/>
          </p:cNvSpPr>
          <p:nvPr/>
        </p:nvSpPr>
        <p:spPr>
          <a:xfrm>
            <a:off x="452629" y="1007071"/>
            <a:ext cx="8173940" cy="927833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3200" dirty="0">
                <a:latin typeface="Calibri" panose="020F0502020204030204" pitchFamily="34" charset="0"/>
                <a:cs typeface="Calibri" panose="020F0502020204030204" pitchFamily="34" charset="0"/>
              </a:rPr>
              <a:t>Acts 9:18-20</a:t>
            </a:r>
          </a:p>
        </p:txBody>
      </p:sp>
      <p:pic>
        <p:nvPicPr>
          <p:cNvPr id="13" name="Picture 12" descr="A drawing of a person at a podium&#10;&#10;Description automatically generated">
            <a:extLst>
              <a:ext uri="{FF2B5EF4-FFF2-40B4-BE49-F238E27FC236}">
                <a16:creationId xmlns:a16="http://schemas.microsoft.com/office/drawing/2014/main" id="{CEDE0CA7-1B5E-4329-BA5C-1F035ED620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15679" r="14289" b="4810"/>
          <a:stretch/>
        </p:blipFill>
        <p:spPr>
          <a:xfrm flipH="1">
            <a:off x="3243136" y="1832077"/>
            <a:ext cx="2901600" cy="29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6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10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982393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Ananias was scared.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knew Saul hurt Christians.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But Jesus said, ‘Go! Saul will tell people about me, Jesus.’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532680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8" name="Content Placeholder 7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A6E0DF74-5030-48BB-96E2-F10003CE92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3" r="11177"/>
          <a:stretch/>
        </p:blipFill>
        <p:spPr>
          <a:xfrm>
            <a:off x="540001" y="1068078"/>
            <a:ext cx="3398400" cy="3139524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9A122CF3-3DAA-4497-A8DC-784E71E4FC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998" y="373696"/>
            <a:ext cx="611464" cy="608697"/>
          </a:xfrm>
          <a:prstGeom prst="rect">
            <a:avLst/>
          </a:prstGeom>
        </p:spPr>
      </p:pic>
      <p:pic>
        <p:nvPicPr>
          <p:cNvPr id="23" name="Content Placeholder 25">
            <a:extLst>
              <a:ext uri="{FF2B5EF4-FFF2-40B4-BE49-F238E27FC236}">
                <a16:creationId xmlns:a16="http://schemas.microsoft.com/office/drawing/2014/main" id="{E023277A-CFF9-4A0F-89A2-7DE5A6C0D3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6912" y="1778852"/>
            <a:ext cx="512163" cy="608697"/>
          </a:xfrm>
          <a:prstGeom prst="rect">
            <a:avLst/>
          </a:prstGeom>
        </p:spPr>
      </p:pic>
      <p:pic>
        <p:nvPicPr>
          <p:cNvPr id="24" name="Content Placeholder 16">
            <a:extLst>
              <a:ext uri="{FF2B5EF4-FFF2-40B4-BE49-F238E27FC236}">
                <a16:creationId xmlns:a16="http://schemas.microsoft.com/office/drawing/2014/main" id="{BF63148A-1755-47C4-A839-57FEB57BB1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2531" y="1797784"/>
            <a:ext cx="1090640" cy="608697"/>
          </a:xfrm>
          <a:prstGeom prst="rect">
            <a:avLst/>
          </a:prstGeom>
        </p:spPr>
      </p:pic>
      <p:pic>
        <p:nvPicPr>
          <p:cNvPr id="25" name="Content Placeholder 21">
            <a:extLst>
              <a:ext uri="{FF2B5EF4-FFF2-40B4-BE49-F238E27FC236}">
                <a16:creationId xmlns:a16="http://schemas.microsoft.com/office/drawing/2014/main" id="{9160BAEA-21D3-4C2F-805E-9A4B50DCBA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430" y="3142052"/>
            <a:ext cx="619877" cy="60869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EEE984-81E1-4935-BB55-4F438FFCC9E2}"/>
              </a:ext>
            </a:extLst>
          </p:cNvPr>
          <p:cNvSpPr/>
          <p:nvPr/>
        </p:nvSpPr>
        <p:spPr>
          <a:xfrm>
            <a:off x="6161462" y="1678879"/>
            <a:ext cx="285652" cy="199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98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7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11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1306393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Ananias found Saul.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said to Saul, ‘Jesus sent me to heal you.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You are my brother now.’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EF01A8-972A-461B-830D-60388447FF4A}"/>
              </a:ext>
            </a:extLst>
          </p:cNvPr>
          <p:cNvSpPr/>
          <p:nvPr/>
        </p:nvSpPr>
        <p:spPr>
          <a:xfrm>
            <a:off x="6662409" y="972000"/>
            <a:ext cx="358055" cy="38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404746"/>
            <a:ext cx="175951" cy="173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8" name="Content Placeholder 7" descr="A drawing of two men&#10;&#10;Description automatically generated">
            <a:extLst>
              <a:ext uri="{FF2B5EF4-FFF2-40B4-BE49-F238E27FC236}">
                <a16:creationId xmlns:a16="http://schemas.microsoft.com/office/drawing/2014/main" id="{99D3E19E-5FCA-4335-B2CC-789C91FFBD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3" r="7691"/>
          <a:stretch/>
        </p:blipFill>
        <p:spPr>
          <a:xfrm>
            <a:off x="457198" y="1009357"/>
            <a:ext cx="3221746" cy="3562936"/>
          </a:xfrm>
        </p:spPr>
      </p:pic>
      <p:pic>
        <p:nvPicPr>
          <p:cNvPr id="18" name="Content Placeholder 20">
            <a:extLst>
              <a:ext uri="{FF2B5EF4-FFF2-40B4-BE49-F238E27FC236}">
                <a16:creationId xmlns:a16="http://schemas.microsoft.com/office/drawing/2014/main" id="{0F910DD5-E778-4F25-8365-FAC1801299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7124" y="584101"/>
            <a:ext cx="748418" cy="722292"/>
          </a:xfrm>
          <a:prstGeom prst="rect">
            <a:avLst/>
          </a:prstGeom>
        </p:spPr>
      </p:pic>
      <p:pic>
        <p:nvPicPr>
          <p:cNvPr id="23" name="Content Placeholder 28">
            <a:extLst>
              <a:ext uri="{FF2B5EF4-FFF2-40B4-BE49-F238E27FC236}">
                <a16:creationId xmlns:a16="http://schemas.microsoft.com/office/drawing/2014/main" id="{14F9ED4F-6F05-495C-BFE4-1B2A64410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650" y="2037390"/>
            <a:ext cx="776095" cy="690766"/>
          </a:xfrm>
          <a:prstGeom prst="rect">
            <a:avLst/>
          </a:prstGeom>
        </p:spPr>
      </p:pic>
      <p:pic>
        <p:nvPicPr>
          <p:cNvPr id="24" name="Content Placeholder 22">
            <a:extLst>
              <a:ext uri="{FF2B5EF4-FFF2-40B4-BE49-F238E27FC236}">
                <a16:creationId xmlns:a16="http://schemas.microsoft.com/office/drawing/2014/main" id="{947EEEF3-DE84-40AD-97F3-707C048E52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6036" y="2012225"/>
            <a:ext cx="712629" cy="712629"/>
          </a:xfrm>
          <a:prstGeom prst="rect">
            <a:avLst/>
          </a:prstGeom>
        </p:spPr>
      </p:pic>
      <p:pic>
        <p:nvPicPr>
          <p:cNvPr id="25" name="Content Placeholder 24">
            <a:extLst>
              <a:ext uri="{FF2B5EF4-FFF2-40B4-BE49-F238E27FC236}">
                <a16:creationId xmlns:a16="http://schemas.microsoft.com/office/drawing/2014/main" id="{3F7F8FC6-D9D8-4F23-826C-FBCF0EBFB0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1333" y="3404746"/>
            <a:ext cx="865849" cy="71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65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D31C1-2F4C-41EE-BA7D-F3CFA8FC3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3200" dirty="0">
                <a:latin typeface="Calibri" panose="020F0502020204030204" pitchFamily="34" charset="0"/>
                <a:cs typeface="Calibri" panose="020F0502020204030204" pitchFamily="34" charset="0"/>
              </a:rPr>
              <a:t>knew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B9DFB-3D58-45DF-A2E5-6BB503C685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Symbol 8.1 - knew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55EF50-FF0B-4775-899D-06C37F5DEE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12</a:t>
            </a:fld>
            <a:endParaRPr lang="en-AU" dirty="0"/>
          </a:p>
        </p:txBody>
      </p:sp>
      <p:pic>
        <p:nvPicPr>
          <p:cNvPr id="24" name="Content Placeholder 23">
            <a:extLst>
              <a:ext uri="{FF2B5EF4-FFF2-40B4-BE49-F238E27FC236}">
                <a16:creationId xmlns:a16="http://schemas.microsoft.com/office/drawing/2014/main" id="{CF15B6E8-2512-4CED-82BA-2F94C198A7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6121" y="952500"/>
            <a:ext cx="2971758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41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D31C1-2F4C-41EE-BA7D-F3CFA8FC3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3200" dirty="0">
                <a:latin typeface="Calibri" panose="020F0502020204030204" pitchFamily="34" charset="0"/>
                <a:cs typeface="Calibri" panose="020F0502020204030204" pitchFamily="34" charset="0"/>
              </a:rPr>
              <a:t>everyone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B9DFB-3D58-45DF-A2E5-6BB503C685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Symbol 8.2 - everyone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55EF50-FF0B-4775-899D-06C37F5DEE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13</a:t>
            </a:fld>
            <a:endParaRPr lang="en-AU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711736-D762-408F-BE1A-C2457A65B53C}"/>
              </a:ext>
            </a:extLst>
          </p:cNvPr>
          <p:cNvSpPr/>
          <p:nvPr/>
        </p:nvSpPr>
        <p:spPr>
          <a:xfrm>
            <a:off x="6098400" y="835200"/>
            <a:ext cx="648000" cy="58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32" name="Content Placeholder 31">
            <a:extLst>
              <a:ext uri="{FF2B5EF4-FFF2-40B4-BE49-F238E27FC236}">
                <a16:creationId xmlns:a16="http://schemas.microsoft.com/office/drawing/2014/main" id="{42D4EDF3-50CB-453D-8683-DC9D1D8C75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6936" y="952500"/>
            <a:ext cx="4510128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16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D31C1-2F4C-41EE-BA7D-F3CFA8FC3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sz="3200" dirty="0">
                <a:latin typeface="Calibri" panose="020F0502020204030204" pitchFamily="34" charset="0"/>
                <a:cs typeface="Calibri" panose="020F0502020204030204" pitchFamily="34" charset="0"/>
              </a:rPr>
              <a:t>follow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B9DFB-3D58-45DF-A2E5-6BB503C685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Symbol 8.3 - follow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55EF50-FF0B-4775-899D-06C37F5DEE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14</a:t>
            </a:fld>
            <a:endParaRPr lang="en-AU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915212-98FD-4614-9B3E-50F8F04D69DA}"/>
              </a:ext>
            </a:extLst>
          </p:cNvPr>
          <p:cNvSpPr/>
          <p:nvPr/>
        </p:nvSpPr>
        <p:spPr>
          <a:xfrm>
            <a:off x="6393600" y="782781"/>
            <a:ext cx="1879200" cy="822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26" name="Content Placeholder 25">
            <a:extLst>
              <a:ext uri="{FF2B5EF4-FFF2-40B4-BE49-F238E27FC236}">
                <a16:creationId xmlns:a16="http://schemas.microsoft.com/office/drawing/2014/main" id="{ED6C7B92-3B11-4705-A7A8-6A65103D4C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0421" y="952500"/>
            <a:ext cx="3803158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02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082ECE0-A709-4ADF-BF0A-B8D97A6126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7300854"/>
              </p:ext>
            </p:extLst>
          </p:nvPr>
        </p:nvGraphicFramePr>
        <p:xfrm>
          <a:off x="1503792" y="952500"/>
          <a:ext cx="6136416" cy="3464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5472">
                  <a:extLst>
                    <a:ext uri="{9D8B030D-6E8A-4147-A177-3AD203B41FA5}">
                      <a16:colId xmlns:a16="http://schemas.microsoft.com/office/drawing/2014/main" val="3010187114"/>
                    </a:ext>
                  </a:extLst>
                </a:gridCol>
                <a:gridCol w="2045472">
                  <a:extLst>
                    <a:ext uri="{9D8B030D-6E8A-4147-A177-3AD203B41FA5}">
                      <a16:colId xmlns:a16="http://schemas.microsoft.com/office/drawing/2014/main" val="2774693883"/>
                    </a:ext>
                  </a:extLst>
                </a:gridCol>
                <a:gridCol w="2045472">
                  <a:extLst>
                    <a:ext uri="{9D8B030D-6E8A-4147-A177-3AD203B41FA5}">
                      <a16:colId xmlns:a16="http://schemas.microsoft.com/office/drawing/2014/main" val="21974894"/>
                    </a:ext>
                  </a:extLst>
                </a:gridCol>
              </a:tblGrid>
              <a:tr h="1732430"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knew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everyone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follow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857648"/>
                  </a:ext>
                </a:extLst>
              </a:tr>
              <a:tr h="1732430">
                <a:tc>
                  <a:txBody>
                    <a:bodyPr/>
                    <a:lstStyle/>
                    <a:p>
                      <a:pPr algn="l"/>
                      <a:r>
                        <a:rPr lang="en-AU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sz="2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810878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34DCDE-FE2E-4AB6-9920-57A5ED11DA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err="1"/>
              <a:t>Acts</a:t>
            </a:r>
            <a:r>
              <a:rPr lang="fr-FR" dirty="0"/>
              <a:t> 9 - Saul - Bible </a:t>
            </a:r>
            <a:r>
              <a:rPr lang="fr-FR" dirty="0" err="1"/>
              <a:t>lesson</a:t>
            </a:r>
            <a:r>
              <a:rPr lang="fr-FR" dirty="0"/>
              <a:t> 8 – </a:t>
            </a:r>
            <a:r>
              <a:rPr lang="fr-FR" dirty="0" err="1"/>
              <a:t>Acts</a:t>
            </a:r>
            <a:r>
              <a:rPr lang="fr-FR" dirty="0"/>
              <a:t> 9:18-20</a:t>
            </a:r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ED947F-1275-4745-B634-BF16506BD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15</a:t>
            </a:fld>
            <a:endParaRPr lang="en-AU" dirty="0"/>
          </a:p>
        </p:txBody>
      </p:sp>
      <p:pic>
        <p:nvPicPr>
          <p:cNvPr id="84" name="Content Placeholder 23">
            <a:extLst>
              <a:ext uri="{FF2B5EF4-FFF2-40B4-BE49-F238E27FC236}">
                <a16:creationId xmlns:a16="http://schemas.microsoft.com/office/drawing/2014/main" id="{0A4C3C0B-5E59-471D-ADF8-FD6ABF92B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928" y="2910114"/>
            <a:ext cx="1157029" cy="1431472"/>
          </a:xfrm>
          <a:prstGeom prst="rect">
            <a:avLst/>
          </a:prstGeom>
        </p:spPr>
      </p:pic>
      <p:pic>
        <p:nvPicPr>
          <p:cNvPr id="85" name="Content Placeholder 31">
            <a:extLst>
              <a:ext uri="{FF2B5EF4-FFF2-40B4-BE49-F238E27FC236}">
                <a16:creationId xmlns:a16="http://schemas.microsoft.com/office/drawing/2014/main" id="{3B41774D-7A1C-4E9D-93DD-AEF722EEA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297" y="2881086"/>
            <a:ext cx="1755980" cy="1431472"/>
          </a:xfrm>
          <a:prstGeom prst="rect">
            <a:avLst/>
          </a:prstGeom>
        </p:spPr>
      </p:pic>
      <p:pic>
        <p:nvPicPr>
          <p:cNvPr id="86" name="Content Placeholder 25">
            <a:extLst>
              <a:ext uri="{FF2B5EF4-FFF2-40B4-BE49-F238E27FC236}">
                <a16:creationId xmlns:a16="http://schemas.microsoft.com/office/drawing/2014/main" id="{D9CA6DC9-C980-4F69-8B0E-41D60E453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2125" y="2910113"/>
            <a:ext cx="1480726" cy="1431472"/>
          </a:xfrm>
          <a:prstGeom prst="rect">
            <a:avLst/>
          </a:prstGeom>
        </p:spPr>
      </p:pic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9D18E37D-953F-40AF-B938-0FC10BF06E88}"/>
              </a:ext>
            </a:extLst>
          </p:cNvPr>
          <p:cNvCxnSpPr>
            <a:endCxn id="84" idx="0"/>
          </p:cNvCxnSpPr>
          <p:nvPr/>
        </p:nvCxnSpPr>
        <p:spPr>
          <a:xfrm>
            <a:off x="2626354" y="1284514"/>
            <a:ext cx="1890089" cy="16256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2AFBF433-5758-4AFA-B190-C8AB97A80C6E}"/>
              </a:ext>
            </a:extLst>
          </p:cNvPr>
          <p:cNvCxnSpPr>
            <a:endCxn id="85" idx="0"/>
          </p:cNvCxnSpPr>
          <p:nvPr/>
        </p:nvCxnSpPr>
        <p:spPr>
          <a:xfrm flipH="1">
            <a:off x="2663287" y="1277257"/>
            <a:ext cx="1982411" cy="160382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CCD49C06-3CB6-414B-B7CE-09258880B231}"/>
              </a:ext>
            </a:extLst>
          </p:cNvPr>
          <p:cNvCxnSpPr/>
          <p:nvPr/>
        </p:nvCxnSpPr>
        <p:spPr>
          <a:xfrm>
            <a:off x="6702488" y="1295400"/>
            <a:ext cx="0" cy="15140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55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060A4-D327-4DAF-9DF8-927D707CA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65" y="1393200"/>
            <a:ext cx="4124879" cy="3258441"/>
          </a:xfrm>
        </p:spPr>
        <p:txBody>
          <a:bodyPr/>
          <a:lstStyle/>
          <a:p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Saul could see again.</a:t>
            </a:r>
          </a:p>
          <a:p>
            <a:endParaRPr lang="en-AU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Now Saul knew and loved Jesus. </a:t>
            </a:r>
            <a:endParaRPr lang="en-AU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Now Saul wanted everyone to follow Jesus.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BE73794-C855-4E82-B664-6C1F2B88A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Calibri" panose="020F0502020204030204" pitchFamily="34" charset="0"/>
                <a:cs typeface="Calibri" panose="020F0502020204030204" pitchFamily="34" charset="0"/>
              </a:rPr>
              <a:t>Acts 9:18-20</a:t>
            </a:r>
          </a:p>
        </p:txBody>
      </p:sp>
      <p:pic>
        <p:nvPicPr>
          <p:cNvPr id="31" name="Picture Placeholder 30" descr="A drawing of a person at a podium&#10;&#10;Description automatically generated">
            <a:extLst>
              <a:ext uri="{FF2B5EF4-FFF2-40B4-BE49-F238E27FC236}">
                <a16:creationId xmlns:a16="http://schemas.microsoft.com/office/drawing/2014/main" id="{7912D840-668C-4894-9619-E2F5FDA717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6" r="10006"/>
          <a:stretch>
            <a:fillRect/>
          </a:stretch>
        </p:blipFill>
        <p:spPr>
          <a:xfrm flipH="1">
            <a:off x="4774367" y="0"/>
            <a:ext cx="4369633" cy="5143500"/>
          </a:xfrm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2A4E9635-8472-BE58-D285-74FB19A086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847361" cy="164307"/>
          </a:xfrm>
        </p:spPr>
        <p:txBody>
          <a:bodyPr/>
          <a:lstStyle/>
          <a:p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Acts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9 - Saul - Bible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lesson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8 –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Acts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9:18-20</a:t>
            </a:r>
            <a:endParaRPr lang="en-A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82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060A4-D327-4DAF-9DF8-927D707CA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1. Saul could </a:t>
            </a:r>
            <a:r>
              <a:rPr lang="en-AU" sz="2400" b="1" dirty="0">
                <a:latin typeface="Calibri" panose="020F0502020204030204" pitchFamily="34" charset="0"/>
                <a:cs typeface="Calibri" panose="020F0502020204030204" pitchFamily="34" charset="0"/>
              </a:rPr>
              <a:t>speak / see </a:t>
            </a: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again. </a:t>
            </a:r>
          </a:p>
          <a:p>
            <a:endParaRPr lang="en-AU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2. He </a:t>
            </a:r>
            <a:r>
              <a:rPr lang="en-AU" sz="2400" b="1" dirty="0">
                <a:latin typeface="Calibri" panose="020F0502020204030204" pitchFamily="34" charset="0"/>
                <a:cs typeface="Calibri" panose="020F0502020204030204" pitchFamily="34" charset="0"/>
              </a:rPr>
              <a:t>knew / didn’t know </a:t>
            </a: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Jesus. </a:t>
            </a:r>
          </a:p>
          <a:p>
            <a:endParaRPr lang="en-AU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3. Saul wanted </a:t>
            </a:r>
            <a:r>
              <a:rPr lang="en-AU" sz="2400" b="1" dirty="0">
                <a:latin typeface="Calibri" panose="020F0502020204030204" pitchFamily="34" charset="0"/>
                <a:cs typeface="Calibri" panose="020F0502020204030204" pitchFamily="34" charset="0"/>
              </a:rPr>
              <a:t>no one / everyone</a:t>
            </a: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 to follow Jesus. </a:t>
            </a:r>
          </a:p>
          <a:p>
            <a:endParaRPr lang="en-AU" sz="8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BE73794-C855-4E82-B664-6C1F2B88A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000" dirty="0">
                <a:latin typeface="Calibri" panose="020F0502020204030204" pitchFamily="34" charset="0"/>
                <a:cs typeface="Calibri" panose="020F0502020204030204" pitchFamily="34" charset="0"/>
              </a:rPr>
              <a:t>Acts 9:18-20</a:t>
            </a:r>
          </a:p>
        </p:txBody>
      </p:sp>
      <p:pic>
        <p:nvPicPr>
          <p:cNvPr id="25" name="Picture Placeholder 24" descr="A drawing of a person at a podium&#10;&#10;Description automatically generated">
            <a:extLst>
              <a:ext uri="{FF2B5EF4-FFF2-40B4-BE49-F238E27FC236}">
                <a16:creationId xmlns:a16="http://schemas.microsoft.com/office/drawing/2014/main" id="{CB82B980-C37A-4F62-BA0E-3DCF1660B93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6" r="10006"/>
          <a:stretch>
            <a:fillRect/>
          </a:stretch>
        </p:blipFill>
        <p:spPr>
          <a:xfrm flipH="1">
            <a:off x="4774367" y="0"/>
            <a:ext cx="4369633" cy="5143500"/>
          </a:xfr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6A9E9EB1-A581-4FA8-BAE5-2FB11CB22F3B}"/>
              </a:ext>
            </a:extLst>
          </p:cNvPr>
          <p:cNvSpPr/>
          <p:nvPr/>
        </p:nvSpPr>
        <p:spPr>
          <a:xfrm>
            <a:off x="2830286" y="1393200"/>
            <a:ext cx="769257" cy="42108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98976B7-296A-49FB-9B64-37E4CFD1CA79}"/>
              </a:ext>
            </a:extLst>
          </p:cNvPr>
          <p:cNvSpPr/>
          <p:nvPr/>
        </p:nvSpPr>
        <p:spPr>
          <a:xfrm>
            <a:off x="936172" y="1923143"/>
            <a:ext cx="1088572" cy="464629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9948B0B-8A62-43BE-9E32-FE07737F023A}"/>
              </a:ext>
            </a:extLst>
          </p:cNvPr>
          <p:cNvSpPr/>
          <p:nvPr/>
        </p:nvSpPr>
        <p:spPr>
          <a:xfrm>
            <a:off x="224972" y="2844534"/>
            <a:ext cx="1480457" cy="510207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155D8C65-97BE-53C1-12B8-F25A4CDE2D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847361" cy="164307"/>
          </a:xfrm>
        </p:spPr>
        <p:txBody>
          <a:bodyPr/>
          <a:lstStyle/>
          <a:p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Acts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9 - Saul - Bible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lesson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8 –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Acts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9:18-20</a:t>
            </a:r>
            <a:endParaRPr lang="en-A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8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11F0F-4258-4287-8FE0-190E034904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97444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CDEE908-1410-4976-9CB2-8228877C25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3"/>
          <a:stretch/>
        </p:blipFill>
        <p:spPr>
          <a:xfrm>
            <a:off x="286913" y="1254119"/>
            <a:ext cx="2422436" cy="263526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BB7430-CF31-4AFB-8CDA-72B4F90C6A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Illustrations 1,2,3,4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ABDBD-DC6B-4824-9B7A-9C27C36F2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2</a:t>
            </a:fld>
            <a:endParaRPr lang="en-AU" dirty="0"/>
          </a:p>
        </p:txBody>
      </p:sp>
      <p:pic>
        <p:nvPicPr>
          <p:cNvPr id="9" name="Picture 8" descr="A person with a beard and a robe&#10;&#10;Description automatically generated">
            <a:extLst>
              <a:ext uri="{FF2B5EF4-FFF2-40B4-BE49-F238E27FC236}">
                <a16:creationId xmlns:a16="http://schemas.microsoft.com/office/drawing/2014/main" id="{04B7F406-782E-4255-A302-C2DF757B5C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0" b="18431"/>
          <a:stretch/>
        </p:blipFill>
        <p:spPr>
          <a:xfrm>
            <a:off x="2792196" y="1254119"/>
            <a:ext cx="1820641" cy="2635262"/>
          </a:xfrm>
          <a:prstGeom prst="rect">
            <a:avLst/>
          </a:prstGeom>
        </p:spPr>
      </p:pic>
      <p:pic>
        <p:nvPicPr>
          <p:cNvPr id="11" name="Picture 10" descr="A person with a beard and turban&#10;&#10;Description automatically generated">
            <a:extLst>
              <a:ext uri="{FF2B5EF4-FFF2-40B4-BE49-F238E27FC236}">
                <a16:creationId xmlns:a16="http://schemas.microsoft.com/office/drawing/2014/main" id="{1AF5BE61-6298-45F4-858B-5284648B86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9" r="11950"/>
          <a:stretch/>
        </p:blipFill>
        <p:spPr>
          <a:xfrm>
            <a:off x="4648547" y="1503952"/>
            <a:ext cx="2522852" cy="2135595"/>
          </a:xfrm>
          <a:prstGeom prst="rect">
            <a:avLst/>
          </a:prstGeom>
        </p:spPr>
      </p:pic>
      <p:pic>
        <p:nvPicPr>
          <p:cNvPr id="12" name="Picture 11" descr="A person in a robe covering his face&#10;&#10;Description automatically generated">
            <a:extLst>
              <a:ext uri="{FF2B5EF4-FFF2-40B4-BE49-F238E27FC236}">
                <a16:creationId xmlns:a16="http://schemas.microsoft.com/office/drawing/2014/main" id="{5419207E-2DFF-444F-B5D5-CAFBEBC1A5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6" t="15258" r="17983" b="9571"/>
          <a:stretch/>
        </p:blipFill>
        <p:spPr>
          <a:xfrm>
            <a:off x="7252352" y="1218486"/>
            <a:ext cx="1295302" cy="270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2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BB7430-CF31-4AFB-8CDA-72B4F90C6A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Illustrations 5,6,7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ABDBD-DC6B-4824-9B7A-9C27C36F2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3</a:t>
            </a:fld>
            <a:endParaRPr lang="en-AU" dirty="0"/>
          </a:p>
        </p:txBody>
      </p:sp>
      <p:pic>
        <p:nvPicPr>
          <p:cNvPr id="8" name="Picture 7" descr="A drawing of a person standing in a village&#10;&#10;Description automatically generated">
            <a:extLst>
              <a:ext uri="{FF2B5EF4-FFF2-40B4-BE49-F238E27FC236}">
                <a16:creationId xmlns:a16="http://schemas.microsoft.com/office/drawing/2014/main" id="{A2D3E0E8-DCAE-4AEC-BF54-AD7B66543C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8" t="7700" r="10596" b="7191"/>
          <a:stretch/>
        </p:blipFill>
        <p:spPr>
          <a:xfrm>
            <a:off x="98908" y="1307120"/>
            <a:ext cx="2996403" cy="2522813"/>
          </a:xfrm>
          <a:prstGeom prst="rect">
            <a:avLst/>
          </a:prstGeom>
        </p:spPr>
      </p:pic>
      <p:pic>
        <p:nvPicPr>
          <p:cNvPr id="12" name="Picture 11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D4431677-3984-4DE0-B07E-D78B156A72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r="8136"/>
          <a:stretch/>
        </p:blipFill>
        <p:spPr>
          <a:xfrm>
            <a:off x="2808000" y="1084417"/>
            <a:ext cx="3353663" cy="2968218"/>
          </a:xfrm>
          <a:prstGeom prst="rect">
            <a:avLst/>
          </a:prstGeom>
        </p:spPr>
      </p:pic>
      <p:pic>
        <p:nvPicPr>
          <p:cNvPr id="14" name="Picture 13" descr="A drawing of two men&#10;&#10;Description automatically generated">
            <a:extLst>
              <a:ext uri="{FF2B5EF4-FFF2-40B4-BE49-F238E27FC236}">
                <a16:creationId xmlns:a16="http://schemas.microsoft.com/office/drawing/2014/main" id="{1698DB62-FCB5-483A-8A5C-FF54D960F7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9" r="5682" b="7355"/>
          <a:stretch/>
        </p:blipFill>
        <p:spPr>
          <a:xfrm>
            <a:off x="6026399" y="1084417"/>
            <a:ext cx="2930401" cy="28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47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517EA7-EE98-4F98-B5F5-E7DE871379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Revision symbols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3BB7E0-3F1D-455F-9F8A-4DFF917DC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4</a:t>
            </a:fld>
            <a:endParaRPr lang="en-AU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448653A-745B-4009-8D1B-257CF620D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12" y="471135"/>
            <a:ext cx="1459005" cy="782464"/>
          </a:xfrm>
          <a:prstGeom prst="rect">
            <a:avLst/>
          </a:prstGeom>
        </p:spPr>
      </p:pic>
      <p:pic>
        <p:nvPicPr>
          <p:cNvPr id="20" name="Content Placeholder 15">
            <a:extLst>
              <a:ext uri="{FF2B5EF4-FFF2-40B4-BE49-F238E27FC236}">
                <a16:creationId xmlns:a16="http://schemas.microsoft.com/office/drawing/2014/main" id="{3D0ADF8F-8054-4545-BD3D-72C78C18E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498" y="1821029"/>
            <a:ext cx="1314394" cy="1262801"/>
          </a:xfrm>
          <a:prstGeom prst="rect">
            <a:avLst/>
          </a:prstGeom>
        </p:spPr>
      </p:pic>
      <p:pic>
        <p:nvPicPr>
          <p:cNvPr id="22" name="Content Placeholder 14">
            <a:extLst>
              <a:ext uri="{FF2B5EF4-FFF2-40B4-BE49-F238E27FC236}">
                <a16:creationId xmlns:a16="http://schemas.microsoft.com/office/drawing/2014/main" id="{ECA51336-8231-4719-836D-C9AF4594B7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517" y="2168600"/>
            <a:ext cx="1381783" cy="41551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F741EE9-F459-4A1B-8151-6E6C425BCAD6}"/>
              </a:ext>
            </a:extLst>
          </p:cNvPr>
          <p:cNvSpPr/>
          <p:nvPr/>
        </p:nvSpPr>
        <p:spPr>
          <a:xfrm>
            <a:off x="3974400" y="2571750"/>
            <a:ext cx="482400" cy="38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25" name="Content Placeholder 13">
            <a:extLst>
              <a:ext uri="{FF2B5EF4-FFF2-40B4-BE49-F238E27FC236}">
                <a16:creationId xmlns:a16="http://schemas.microsoft.com/office/drawing/2014/main" id="{35ADEC2C-9506-4692-8AD9-C3E775C5EB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4287" y="202904"/>
            <a:ext cx="1375938" cy="152562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E74A0B5-9A9B-45B6-B427-8F0172B57B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5841" y="374969"/>
            <a:ext cx="1385980" cy="11814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8DB1870-F80B-4FD4-9A2C-5188C6D8EEDE}"/>
              </a:ext>
            </a:extLst>
          </p:cNvPr>
          <p:cNvSpPr/>
          <p:nvPr/>
        </p:nvSpPr>
        <p:spPr>
          <a:xfrm>
            <a:off x="2547274" y="1696653"/>
            <a:ext cx="349312" cy="33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33" name="Content Placeholder 25">
            <a:extLst>
              <a:ext uri="{FF2B5EF4-FFF2-40B4-BE49-F238E27FC236}">
                <a16:creationId xmlns:a16="http://schemas.microsoft.com/office/drawing/2014/main" id="{09F55850-DD6C-4475-B679-F09AB06EEB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6925" y="1619885"/>
            <a:ext cx="1431582" cy="1701409"/>
          </a:xfrm>
          <a:prstGeom prst="rect">
            <a:avLst/>
          </a:prstGeom>
        </p:spPr>
      </p:pic>
      <p:pic>
        <p:nvPicPr>
          <p:cNvPr id="34" name="Content Placeholder 16">
            <a:extLst>
              <a:ext uri="{FF2B5EF4-FFF2-40B4-BE49-F238E27FC236}">
                <a16:creationId xmlns:a16="http://schemas.microsoft.com/office/drawing/2014/main" id="{2516C8E4-2F6E-41B2-AEB6-070B5EE60F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4896" y="669744"/>
            <a:ext cx="1270641" cy="709157"/>
          </a:xfrm>
          <a:prstGeom prst="rect">
            <a:avLst/>
          </a:prstGeom>
        </p:spPr>
      </p:pic>
      <p:pic>
        <p:nvPicPr>
          <p:cNvPr id="35" name="Content Placeholder 21">
            <a:extLst>
              <a:ext uri="{FF2B5EF4-FFF2-40B4-BE49-F238E27FC236}">
                <a16:creationId xmlns:a16="http://schemas.microsoft.com/office/drawing/2014/main" id="{37B4F204-76FC-4E18-AD88-2CD5AAC210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2281" y="1821029"/>
            <a:ext cx="1385980" cy="1360982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EDD9443-3D48-42AD-BF8D-E8B20591DD26}"/>
              </a:ext>
            </a:extLst>
          </p:cNvPr>
          <p:cNvSpPr/>
          <p:nvPr/>
        </p:nvSpPr>
        <p:spPr>
          <a:xfrm>
            <a:off x="8010176" y="585763"/>
            <a:ext cx="474534" cy="2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40" name="Content Placeholder 20">
            <a:extLst>
              <a:ext uri="{FF2B5EF4-FFF2-40B4-BE49-F238E27FC236}">
                <a16:creationId xmlns:a16="http://schemas.microsoft.com/office/drawing/2014/main" id="{F391128D-C0ED-472F-86AE-05335158B4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>
            <a:off x="1324187" y="3282004"/>
            <a:ext cx="1431582" cy="1381609"/>
          </a:xfrm>
          <a:prstGeom prst="rect">
            <a:avLst/>
          </a:prstGeom>
        </p:spPr>
      </p:pic>
      <p:pic>
        <p:nvPicPr>
          <p:cNvPr id="41" name="Content Placeholder 28">
            <a:extLst>
              <a:ext uri="{FF2B5EF4-FFF2-40B4-BE49-F238E27FC236}">
                <a16:creationId xmlns:a16="http://schemas.microsoft.com/office/drawing/2014/main" id="{1E1CFBED-53FF-43B7-A9B3-7071389F4FB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24494" y="3312157"/>
            <a:ext cx="1484524" cy="1321304"/>
          </a:xfrm>
          <a:prstGeom prst="rect">
            <a:avLst/>
          </a:prstGeom>
        </p:spPr>
      </p:pic>
      <p:pic>
        <p:nvPicPr>
          <p:cNvPr id="42" name="Content Placeholder 22">
            <a:extLst>
              <a:ext uri="{FF2B5EF4-FFF2-40B4-BE49-F238E27FC236}">
                <a16:creationId xmlns:a16="http://schemas.microsoft.com/office/drawing/2014/main" id="{25D49ED0-7C94-473D-8D38-69AE2346D33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05382" y="3315543"/>
            <a:ext cx="1363125" cy="1363125"/>
          </a:xfrm>
          <a:prstGeom prst="rect">
            <a:avLst/>
          </a:prstGeom>
        </p:spPr>
      </p:pic>
      <p:pic>
        <p:nvPicPr>
          <p:cNvPr id="43" name="Content Placeholder 24">
            <a:extLst>
              <a:ext uri="{FF2B5EF4-FFF2-40B4-BE49-F238E27FC236}">
                <a16:creationId xmlns:a16="http://schemas.microsoft.com/office/drawing/2014/main" id="{4C3D164C-6938-4BB0-ACF5-E96F71AC804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76037" y="3315543"/>
            <a:ext cx="1656206" cy="136098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8E3084D-2DF1-41F1-A097-F06C29E4E53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04947" y="210389"/>
            <a:ext cx="1545015" cy="152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62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1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5</a:t>
            </a:fld>
            <a:endParaRPr lang="en-AU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6D2D6F4-BB59-4B99-842F-A0E20556CF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83" y="583430"/>
            <a:ext cx="3476536" cy="4013284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947291" y="951875"/>
            <a:ext cx="4983126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was a leader in Jerusalem.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thought Christians were wrong.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put Christians in jail. He wanted them dead.</a:t>
            </a:r>
          </a:p>
        </p:txBody>
      </p:sp>
      <p:pic>
        <p:nvPicPr>
          <p:cNvPr id="13" name="Content Placeholder 5">
            <a:extLst>
              <a:ext uri="{FF2B5EF4-FFF2-40B4-BE49-F238E27FC236}">
                <a16:creationId xmlns:a16="http://schemas.microsoft.com/office/drawing/2014/main" id="{85451891-B264-4F19-8660-B4F0BD660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4802" y="583430"/>
            <a:ext cx="735139" cy="682932"/>
          </a:xfrm>
          <a:prstGeom prst="rect">
            <a:avLst/>
          </a:prstGeom>
        </p:spPr>
      </p:pic>
      <p:pic>
        <p:nvPicPr>
          <p:cNvPr id="14" name="Content Placeholder 5">
            <a:extLst>
              <a:ext uri="{FF2B5EF4-FFF2-40B4-BE49-F238E27FC236}">
                <a16:creationId xmlns:a16="http://schemas.microsoft.com/office/drawing/2014/main" id="{5223FBD6-289A-4667-A026-15524941A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099" y="1946679"/>
            <a:ext cx="654011" cy="7118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B349C5-9444-4C7A-93BA-A806D57CB6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7993" y="919513"/>
            <a:ext cx="680946" cy="365191"/>
          </a:xfrm>
          <a:prstGeom prst="rect">
            <a:avLst/>
          </a:prstGeom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11E2B8AC-0BF5-411F-B97D-13A88B47C5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1078" y="1993672"/>
            <a:ext cx="689161" cy="664855"/>
          </a:xfrm>
          <a:prstGeom prst="rect">
            <a:avLst/>
          </a:prstGeom>
        </p:spPr>
      </p:pic>
      <p:pic>
        <p:nvPicPr>
          <p:cNvPr id="17" name="Content Placeholder 5">
            <a:extLst>
              <a:ext uri="{FF2B5EF4-FFF2-40B4-BE49-F238E27FC236}">
                <a16:creationId xmlns:a16="http://schemas.microsoft.com/office/drawing/2014/main" id="{2E6034DE-C300-4547-9ABD-3C40B68AB6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7848" y="3373169"/>
            <a:ext cx="691006" cy="626661"/>
          </a:xfrm>
          <a:prstGeom prst="rect">
            <a:avLst/>
          </a:prstGeom>
        </p:spPr>
      </p:pic>
      <p:pic>
        <p:nvPicPr>
          <p:cNvPr id="18" name="Content Placeholder 5">
            <a:extLst>
              <a:ext uri="{FF2B5EF4-FFF2-40B4-BE49-F238E27FC236}">
                <a16:creationId xmlns:a16="http://schemas.microsoft.com/office/drawing/2014/main" id="{E32547C2-F5C3-41E6-B033-9491A0BA37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78439" y="3287982"/>
            <a:ext cx="691005" cy="71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9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2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6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916973" y="951875"/>
            <a:ext cx="4847361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was walking to Damascus.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There was a bright light.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 voice said, ‘Saul, why are you hurting me?’</a:t>
            </a:r>
          </a:p>
        </p:txBody>
      </p:sp>
      <p:pic>
        <p:nvPicPr>
          <p:cNvPr id="8" name="Content Placeholder 7" descr="A person with a beard and a robe&#10;&#10;Description automatically generated">
            <a:extLst>
              <a:ext uri="{FF2B5EF4-FFF2-40B4-BE49-F238E27FC236}">
                <a16:creationId xmlns:a16="http://schemas.microsoft.com/office/drawing/2014/main" id="{219F7CC6-F3CF-46B9-B7FD-D139CD0C71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1" b="17099"/>
          <a:stretch/>
        </p:blipFill>
        <p:spPr>
          <a:xfrm>
            <a:off x="739903" y="571025"/>
            <a:ext cx="2792201" cy="4001450"/>
          </a:xfrm>
        </p:spPr>
      </p:pic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5DBF2717-173E-454A-82B0-1ED64F893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5676" y="514215"/>
            <a:ext cx="524014" cy="793145"/>
          </a:xfrm>
          <a:prstGeom prst="rect">
            <a:avLst/>
          </a:prstGeom>
        </p:spPr>
      </p:pic>
      <p:pic>
        <p:nvPicPr>
          <p:cNvPr id="21" name="Content Placeholder 7">
            <a:extLst>
              <a:ext uri="{FF2B5EF4-FFF2-40B4-BE49-F238E27FC236}">
                <a16:creationId xmlns:a16="http://schemas.microsoft.com/office/drawing/2014/main" id="{99ADD723-0A43-4A73-B047-55E3391A6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167" y="3412649"/>
            <a:ext cx="704240" cy="681217"/>
          </a:xfrm>
          <a:prstGeom prst="rect">
            <a:avLst/>
          </a:prstGeom>
        </p:spPr>
      </p:pic>
      <p:pic>
        <p:nvPicPr>
          <p:cNvPr id="22" name="Content Placeholder 6">
            <a:extLst>
              <a:ext uri="{FF2B5EF4-FFF2-40B4-BE49-F238E27FC236}">
                <a16:creationId xmlns:a16="http://schemas.microsoft.com/office/drawing/2014/main" id="{CA31BCB6-1E2D-4F2C-AACF-FAF02D6010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9110" y="3368580"/>
            <a:ext cx="1224846" cy="66048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CB6BEF-0418-4CA2-93EB-8AE18502DC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7201" y="575731"/>
            <a:ext cx="858258" cy="7316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0F127BE-CB89-4180-B9A2-56EA5E525214}"/>
              </a:ext>
            </a:extLst>
          </p:cNvPr>
          <p:cNvSpPr/>
          <p:nvPr/>
        </p:nvSpPr>
        <p:spPr>
          <a:xfrm>
            <a:off x="4723200" y="3297600"/>
            <a:ext cx="312476" cy="2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2981E4-254B-4E6E-9DAE-3E956E6006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7324" y="1997361"/>
            <a:ext cx="689877" cy="68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11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3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7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-97607"/>
            <a:ext cx="4847361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asked, ‘Who are you?’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‘I am Jesus. You are hurting me.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Go to Damascus.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 man will tell you what to do.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Content Placeholder 8" descr="A person with a beard and turban&#10;&#10;Description automatically generated">
            <a:extLst>
              <a:ext uri="{FF2B5EF4-FFF2-40B4-BE49-F238E27FC236}">
                <a16:creationId xmlns:a16="http://schemas.microsoft.com/office/drawing/2014/main" id="{2E13726F-A2B1-47D4-98E9-0BF377F1DC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12"/>
          <a:stretch/>
        </p:blipFill>
        <p:spPr>
          <a:xfrm>
            <a:off x="76490" y="960320"/>
            <a:ext cx="3782710" cy="2787623"/>
          </a:xfrm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91368455-FD60-491C-9C8C-A5F500D28C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854" y="1018580"/>
            <a:ext cx="1146068" cy="6180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EE58E4-F4B7-4BFD-828E-408E3202EA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7613" y="2263801"/>
            <a:ext cx="837441" cy="713884"/>
          </a:xfrm>
          <a:prstGeom prst="rect">
            <a:avLst/>
          </a:prstGeom>
        </p:spPr>
      </p:pic>
      <p:pic>
        <p:nvPicPr>
          <p:cNvPr id="17" name="Content Placeholder 11">
            <a:extLst>
              <a:ext uri="{FF2B5EF4-FFF2-40B4-BE49-F238E27FC236}">
                <a16:creationId xmlns:a16="http://schemas.microsoft.com/office/drawing/2014/main" id="{FB95ABB5-81B9-45FD-AC9F-CE2A472909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8908" y="3619300"/>
            <a:ext cx="885390" cy="7562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78BF8B-3878-4DB7-9175-BC77B176A3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734401"/>
            <a:ext cx="904132" cy="93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38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131848" y="1169537"/>
            <a:ext cx="4847361" cy="3677410"/>
          </a:xfrm>
        </p:spPr>
        <p:txBody>
          <a:bodyPr/>
          <a:lstStyle/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knew the voice was Jesus. </a:t>
            </a:r>
          </a:p>
          <a:p>
            <a:b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Saul opened his eyes but he couldn’t see. 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Content Placeholder 7" descr="A person in a robe covering his face&#10;&#10;Description automatically generated">
            <a:extLst>
              <a:ext uri="{FF2B5EF4-FFF2-40B4-BE49-F238E27FC236}">
                <a16:creationId xmlns:a16="http://schemas.microsoft.com/office/drawing/2014/main" id="{2887B795-8E10-40C1-82A8-FEAB6FD50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2" t="8737" r="3874" b="6810"/>
          <a:stretch/>
        </p:blipFill>
        <p:spPr>
          <a:xfrm>
            <a:off x="619200" y="331200"/>
            <a:ext cx="2609510" cy="4240800"/>
          </a:xfrm>
        </p:spPr>
      </p:pic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E59363B3-007F-4B23-B657-BE2DCB1F7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911" y="573901"/>
            <a:ext cx="893842" cy="973211"/>
          </a:xfrm>
          <a:prstGeom prst="rect">
            <a:avLst/>
          </a:prstGeom>
        </p:spPr>
      </p:pic>
      <p:pic>
        <p:nvPicPr>
          <p:cNvPr id="13" name="Content Placeholder 15">
            <a:extLst>
              <a:ext uri="{FF2B5EF4-FFF2-40B4-BE49-F238E27FC236}">
                <a16:creationId xmlns:a16="http://schemas.microsoft.com/office/drawing/2014/main" id="{933CD43F-91E9-4F12-A3CC-9E717002B8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1731" y="641585"/>
            <a:ext cx="967122" cy="929160"/>
          </a:xfrm>
          <a:prstGeom prst="rect">
            <a:avLst/>
          </a:prstGeom>
        </p:spPr>
      </p:pic>
      <p:pic>
        <p:nvPicPr>
          <p:cNvPr id="14" name="Content Placeholder 10">
            <a:extLst>
              <a:ext uri="{FF2B5EF4-FFF2-40B4-BE49-F238E27FC236}">
                <a16:creationId xmlns:a16="http://schemas.microsoft.com/office/drawing/2014/main" id="{B5A04910-E58F-461A-B343-76356A1CE3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2599545"/>
            <a:ext cx="790857" cy="973211"/>
          </a:xfrm>
          <a:prstGeom prst="rect">
            <a:avLst/>
          </a:prstGeom>
        </p:spPr>
      </p:pic>
      <p:pic>
        <p:nvPicPr>
          <p:cNvPr id="18" name="Content Placeholder 14">
            <a:extLst>
              <a:ext uri="{FF2B5EF4-FFF2-40B4-BE49-F238E27FC236}">
                <a16:creationId xmlns:a16="http://schemas.microsoft.com/office/drawing/2014/main" id="{7EE7BDF0-8B94-4465-9587-E0D8DB04B7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4902" y="3130181"/>
            <a:ext cx="1091841" cy="328325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960CA31C-E59C-4292-6259-C98EC05609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9665" y="4914063"/>
            <a:ext cx="4847361" cy="164307"/>
          </a:xfrm>
        </p:spPr>
        <p:txBody>
          <a:bodyPr/>
          <a:lstStyle/>
          <a:p>
            <a:r>
              <a:rPr lang="en-AU" dirty="0"/>
              <a:t>Lesson 4 review</a:t>
            </a:r>
          </a:p>
        </p:txBody>
      </p:sp>
    </p:spTree>
    <p:extLst>
      <p:ext uri="{BB962C8B-B14F-4D97-AF65-F5344CB8AC3E}">
        <p14:creationId xmlns:p14="http://schemas.microsoft.com/office/powerpoint/2010/main" val="2651457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149752-B9D5-41A0-B550-02A355D6CB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Lesson 5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A3147-199E-422D-84C1-7612F9F358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DE7C6-6EEE-4196-A663-FD0A9850CD31}" type="slidenum">
              <a:rPr lang="en-AU" smtClean="0"/>
              <a:t>9</a:t>
            </a:fld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B05B3-CA41-47BA-9E5B-B31E4911D83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207919" y="1306393"/>
            <a:ext cx="4847361" cy="3677410"/>
          </a:xfrm>
        </p:spPr>
        <p:txBody>
          <a:bodyPr/>
          <a:lstStyle/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Ananias was in Damascus.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He was a Christian.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sz="2000" dirty="0">
                <a:latin typeface="Calibri" panose="020F0502020204030204" pitchFamily="34" charset="0"/>
                <a:cs typeface="Calibri" panose="020F0502020204030204" pitchFamily="34" charset="0"/>
              </a:rPr>
              <a:t>Jesus said to Ananias, ‘Find Saul.’</a:t>
            </a: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EF01A8-972A-461B-830D-60388447FF4A}"/>
              </a:ext>
            </a:extLst>
          </p:cNvPr>
          <p:cNvSpPr/>
          <p:nvPr/>
        </p:nvSpPr>
        <p:spPr>
          <a:xfrm>
            <a:off x="6662409" y="972000"/>
            <a:ext cx="358055" cy="38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9" name="Content Placeholder 8" descr="A drawing of a person standing in a village&#10;&#10;Description automatically generated">
            <a:extLst>
              <a:ext uri="{FF2B5EF4-FFF2-40B4-BE49-F238E27FC236}">
                <a16:creationId xmlns:a16="http://schemas.microsoft.com/office/drawing/2014/main" id="{3D95342D-FDCC-4AFC-8C68-DDA04F81F6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9" r="14233"/>
          <a:stretch/>
        </p:blipFill>
        <p:spPr>
          <a:xfrm>
            <a:off x="525600" y="757212"/>
            <a:ext cx="3290400" cy="3574466"/>
          </a:xfrm>
        </p:spPr>
      </p:pic>
      <p:pic>
        <p:nvPicPr>
          <p:cNvPr id="16" name="Content Placeholder 14" descr="A drawing of a person with a beard&#10;&#10;Description automatically generated">
            <a:extLst>
              <a:ext uri="{FF2B5EF4-FFF2-40B4-BE49-F238E27FC236}">
                <a16:creationId xmlns:a16="http://schemas.microsoft.com/office/drawing/2014/main" id="{8B3F9AB5-4895-46B5-B13A-4D561D1145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" t="12987" r="5800" b="11226"/>
          <a:stretch/>
        </p:blipFill>
        <p:spPr>
          <a:xfrm rot="16200000">
            <a:off x="4275934" y="618913"/>
            <a:ext cx="673872" cy="809902"/>
          </a:xfrm>
          <a:prstGeom prst="rect">
            <a:avLst/>
          </a:prstGeom>
        </p:spPr>
      </p:pic>
      <p:pic>
        <p:nvPicPr>
          <p:cNvPr id="17" name="Content Placeholder 13">
            <a:extLst>
              <a:ext uri="{FF2B5EF4-FFF2-40B4-BE49-F238E27FC236}">
                <a16:creationId xmlns:a16="http://schemas.microsoft.com/office/drawing/2014/main" id="{ECDA624A-0752-4D17-9ADD-D5D41943E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5448" y="2002299"/>
            <a:ext cx="622256" cy="6899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9417755-C35B-42CC-ACEA-A3FA1C10EF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2905" y="826482"/>
            <a:ext cx="626797" cy="53431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B1D3AAC-1683-45D8-A9F8-6D9462A47DEF}"/>
              </a:ext>
            </a:extLst>
          </p:cNvPr>
          <p:cNvSpPr/>
          <p:nvPr/>
        </p:nvSpPr>
        <p:spPr>
          <a:xfrm>
            <a:off x="6955200" y="3404746"/>
            <a:ext cx="175951" cy="173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800" dirty="0" err="1">
              <a:latin typeface="Calibri" panose="020F0502020204030204" pitchFamily="34" charset="0"/>
            </a:endParaRPr>
          </a:p>
        </p:txBody>
      </p:sp>
      <p:pic>
        <p:nvPicPr>
          <p:cNvPr id="23" name="Content Placeholder 20">
            <a:extLst>
              <a:ext uri="{FF2B5EF4-FFF2-40B4-BE49-F238E27FC236}">
                <a16:creationId xmlns:a16="http://schemas.microsoft.com/office/drawing/2014/main" id="{A3402880-E65F-4C43-9044-4CDB244DA2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7247" y="3356329"/>
            <a:ext cx="748418" cy="72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71296"/>
      </p:ext>
    </p:extLst>
  </p:cSld>
  <p:clrMapOvr>
    <a:masterClrMapping/>
  </p:clrMapOvr>
</p:sld>
</file>

<file path=ppt/theme/theme1.xml><?xml version="1.0" encoding="utf-8"?>
<a:theme xmlns:a="http://schemas.openxmlformats.org/drawingml/2006/main" name="Anglicare">
  <a:themeElements>
    <a:clrScheme name="Anglicare">
      <a:dk1>
        <a:srgbClr val="4C4C4C"/>
      </a:dk1>
      <a:lt1>
        <a:sysClr val="window" lastClr="FFFFFF"/>
      </a:lt1>
      <a:dk2>
        <a:srgbClr val="5B7F95"/>
      </a:dk2>
      <a:lt2>
        <a:srgbClr val="789D4A"/>
      </a:lt2>
      <a:accent1>
        <a:srgbClr val="789D4A"/>
      </a:accent1>
      <a:accent2>
        <a:srgbClr val="5B7F95"/>
      </a:accent2>
      <a:accent3>
        <a:srgbClr val="62B5E5"/>
      </a:accent3>
      <a:accent4>
        <a:srgbClr val="A4D65E"/>
      </a:accent4>
      <a:accent5>
        <a:srgbClr val="40C1AC"/>
      </a:accent5>
      <a:accent6>
        <a:srgbClr val="D7C826"/>
      </a:accent6>
      <a:hlink>
        <a:srgbClr val="5B7F95"/>
      </a:hlink>
      <a:folHlink>
        <a:srgbClr val="A4D65E"/>
      </a:folHlink>
    </a:clrScheme>
    <a:fontScheme name="Anglicare Fonts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16 x 9 Anglicare Presentation Template" id="{436C8181-2A50-4ADA-8248-96A8A4DF3E1A}" vid="{D97B9B25-1423-47EA-A28B-9A44EA4B18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.xml><?xml version="1.0" encoding="utf-8"?>
<customUI xmlns="http://schemas.microsoft.com/office/2006/01/customui">
  <ribbon startFromScratch="false">
    <tabs>
      <tab id="CustomTab" label="Anglicare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EE31A4D9CB8643BEB1006B16D06DB9" ma:contentTypeVersion="18" ma:contentTypeDescription="Create a new document." ma:contentTypeScope="" ma:versionID="182bfa0262bd63fa0409dab32ce2e5ec">
  <xsd:schema xmlns:xsd="http://www.w3.org/2001/XMLSchema" xmlns:xs="http://www.w3.org/2001/XMLSchema" xmlns:p="http://schemas.microsoft.com/office/2006/metadata/properties" xmlns:ns3="fbf10d3b-1557-4e46-b9de-1fa037741ac2" xmlns:ns4="6d033d2d-a2ec-4863-a640-25542dbeac72" targetNamespace="http://schemas.microsoft.com/office/2006/metadata/properties" ma:root="true" ma:fieldsID="901f9d2bf2782ffa44eafd33d89b1801" ns3:_="" ns4:_="">
    <xsd:import namespace="fbf10d3b-1557-4e46-b9de-1fa037741ac2"/>
    <xsd:import namespace="6d033d2d-a2ec-4863-a640-25542dbeac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_activity" minOccurs="0"/>
                <xsd:element ref="ns3:MediaLengthInSeconds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f10d3b-1557-4e46-b9de-1fa037741a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033d2d-a2ec-4863-a640-25542dbeac7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bf10d3b-1557-4e46-b9de-1fa037741ac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AC8223-F531-49AC-83AF-7FF088B155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f10d3b-1557-4e46-b9de-1fa037741ac2"/>
    <ds:schemaRef ds:uri="6d033d2d-a2ec-4863-a640-25542dbeac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4326F9B-F94D-44B8-AD06-A4229FEB4B13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6d033d2d-a2ec-4863-a640-25542dbeac72"/>
    <ds:schemaRef ds:uri="fbf10d3b-1557-4e46-b9de-1fa037741ac2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99477D5-9AB3-4A12-A9D7-2163C5FD0B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 x 9 Anglicare Presentation</Template>
  <TotalTime>21553</TotalTime>
  <Words>368</Words>
  <Application>Microsoft Office PowerPoint</Application>
  <PresentationFormat>On-screen Show (16:9)</PresentationFormat>
  <Paragraphs>151</Paragraphs>
  <Slides>18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Bookman Old Style</vt:lpstr>
      <vt:lpstr>Calibri</vt:lpstr>
      <vt:lpstr>Anglicare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knew</vt:lpstr>
      <vt:lpstr>everyone</vt:lpstr>
      <vt:lpstr>follow</vt:lpstr>
      <vt:lpstr>PowerPoint Presentation</vt:lpstr>
      <vt:lpstr>Acts 9:18-20</vt:lpstr>
      <vt:lpstr>Acts 9:18-20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Tucker</dc:creator>
  <cp:lastModifiedBy>Kristy Freney</cp:lastModifiedBy>
  <cp:revision>4</cp:revision>
  <dcterms:created xsi:type="dcterms:W3CDTF">2024-06-03T06:14:29Z</dcterms:created>
  <dcterms:modified xsi:type="dcterms:W3CDTF">2024-07-16T08:55:37Z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0x01010055EE31A4D9CB8643BEB1006B16D06DB9</vt:lpwstr>
  </property>
</Properties>
</file>