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320" r:id="rId5"/>
    <p:sldId id="321" r:id="rId6"/>
    <p:sldId id="324" r:id="rId7"/>
    <p:sldId id="318" r:id="rId8"/>
    <p:sldId id="326" r:id="rId9"/>
    <p:sldId id="316" r:id="rId10"/>
    <p:sldId id="319" r:id="rId11"/>
    <p:sldId id="322" r:id="rId12"/>
    <p:sldId id="323" r:id="rId13"/>
    <p:sldId id="325" r:id="rId14"/>
    <p:sldId id="311" r:id="rId15"/>
    <p:sldId id="307" r:id="rId16"/>
    <p:sldId id="308" r:id="rId17"/>
    <p:sldId id="309" r:id="rId18"/>
    <p:sldId id="312" r:id="rId19"/>
    <p:sldId id="313" r:id="rId20"/>
    <p:sldId id="317" r:id="rId21"/>
    <p:sldId id="295" r:id="rId2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20"/>
            <p14:sldId id="321"/>
            <p14:sldId id="324"/>
            <p14:sldId id="318"/>
            <p14:sldId id="326"/>
            <p14:sldId id="316"/>
            <p14:sldId id="319"/>
            <p14:sldId id="322"/>
            <p14:sldId id="323"/>
            <p14:sldId id="325"/>
            <p14:sldId id="311"/>
            <p14:sldId id="307"/>
            <p14:sldId id="308"/>
            <p14:sldId id="309"/>
            <p14:sldId id="312"/>
            <p14:sldId id="313"/>
            <p14:sldId id="317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5FA257-65D8-4C90-B7E8-0C56ACB4A39C}" v="11" dt="2024-07-16T08:54:01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8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9E84092D-E28C-45DE-AE1C-B510F03041B5}"/>
    <pc:docChg chg="modSld">
      <pc:chgData name="Kristy Freney" userId="05558a5f-3628-4287-9b9f-4fe6fc128298" providerId="ADAL" clId="{9E84092D-E28C-45DE-AE1C-B510F03041B5}" dt="2024-06-20T06:44:36.565" v="7" actId="403"/>
      <pc:docMkLst>
        <pc:docMk/>
      </pc:docMkLst>
      <pc:sldChg chg="modSp mod">
        <pc:chgData name="Kristy Freney" userId="05558a5f-3628-4287-9b9f-4fe6fc128298" providerId="ADAL" clId="{9E84092D-E28C-45DE-AE1C-B510F03041B5}" dt="2024-06-20T06:44:33.373" v="3" actId="403"/>
        <pc:sldMkLst>
          <pc:docMk/>
          <pc:sldMk cId="2740582341" sldId="313"/>
        </pc:sldMkLst>
        <pc:spChg chg="mod">
          <ac:chgData name="Kristy Freney" userId="05558a5f-3628-4287-9b9f-4fe6fc128298" providerId="ADAL" clId="{9E84092D-E28C-45DE-AE1C-B510F03041B5}" dt="2024-06-20T06:44:33.373" v="3" actId="403"/>
          <ac:spMkLst>
            <pc:docMk/>
            <pc:sldMk cId="2740582341" sldId="313"/>
            <ac:spMk id="5" creationId="{2BE73794-C855-4E82-B664-6C1F2B88A49A}"/>
          </ac:spMkLst>
        </pc:spChg>
      </pc:sldChg>
      <pc:sldChg chg="modSp mod">
        <pc:chgData name="Kristy Freney" userId="05558a5f-3628-4287-9b9f-4fe6fc128298" providerId="ADAL" clId="{9E84092D-E28C-45DE-AE1C-B510F03041B5}" dt="2024-06-20T06:44:36.565" v="7" actId="403"/>
        <pc:sldMkLst>
          <pc:docMk/>
          <pc:sldMk cId="3188288417" sldId="317"/>
        </pc:sldMkLst>
        <pc:spChg chg="mod">
          <ac:chgData name="Kristy Freney" userId="05558a5f-3628-4287-9b9f-4fe6fc128298" providerId="ADAL" clId="{9E84092D-E28C-45DE-AE1C-B510F03041B5}" dt="2024-06-20T06:44:36.565" v="7" actId="403"/>
          <ac:spMkLst>
            <pc:docMk/>
            <pc:sldMk cId="3188288417" sldId="317"/>
            <ac:spMk id="5" creationId="{2BE73794-C855-4E82-B664-6C1F2B88A49A}"/>
          </ac:spMkLst>
        </pc:spChg>
      </pc:sldChg>
    </pc:docChg>
  </pc:docChgLst>
  <pc:docChgLst>
    <pc:chgData name="Kristy Freney" userId="05558a5f-3628-4287-9b9f-4fe6fc128298" providerId="ADAL" clId="{2E5FA257-65D8-4C90-B7E8-0C56ACB4A39C}"/>
    <pc:docChg chg="custSel addSld delSld modSld modSection">
      <pc:chgData name="Kristy Freney" userId="05558a5f-3628-4287-9b9f-4fe6fc128298" providerId="ADAL" clId="{2E5FA257-65D8-4C90-B7E8-0C56ACB4A39C}" dt="2024-07-16T08:54:01.394" v="39" actId="113"/>
      <pc:docMkLst>
        <pc:docMk/>
      </pc:docMkLst>
      <pc:sldChg chg="del">
        <pc:chgData name="Kristy Freney" userId="05558a5f-3628-4287-9b9f-4fe6fc128298" providerId="ADAL" clId="{2E5FA257-65D8-4C90-B7E8-0C56ACB4A39C}" dt="2024-07-16T01:59:58.556" v="1" actId="47"/>
        <pc:sldMkLst>
          <pc:docMk/>
          <pc:sldMk cId="3334026764" sldId="306"/>
        </pc:sldMkLst>
      </pc:sldChg>
      <pc:sldChg chg="modSp mod">
        <pc:chgData name="Kristy Freney" userId="05558a5f-3628-4287-9b9f-4fe6fc128298" providerId="ADAL" clId="{2E5FA257-65D8-4C90-B7E8-0C56ACB4A39C}" dt="2024-07-16T08:52:40.237" v="18" actId="20577"/>
        <pc:sldMkLst>
          <pc:docMk/>
          <pc:sldMk cId="3640641896" sldId="311"/>
        </pc:sldMkLst>
        <pc:spChg chg="mod">
          <ac:chgData name="Kristy Freney" userId="05558a5f-3628-4287-9b9f-4fe6fc128298" providerId="ADAL" clId="{2E5FA257-65D8-4C90-B7E8-0C56ACB4A39C}" dt="2024-07-16T08:52:40.237" v="18" actId="20577"/>
          <ac:spMkLst>
            <pc:docMk/>
            <pc:sldMk cId="3640641896" sldId="311"/>
            <ac:spMk id="4" creationId="{F59B9DFB-3D58-45DF-A2E5-6BB503C685FB}"/>
          </ac:spMkLst>
        </pc:spChg>
      </pc:sldChg>
      <pc:sldChg chg="modSp mod">
        <pc:chgData name="Kristy Freney" userId="05558a5f-3628-4287-9b9f-4fe6fc128298" providerId="ADAL" clId="{2E5FA257-65D8-4C90-B7E8-0C56ACB4A39C}" dt="2024-07-16T08:53:51.544" v="35" actId="207"/>
        <pc:sldMkLst>
          <pc:docMk/>
          <pc:sldMk cId="935551497" sldId="312"/>
        </pc:sldMkLst>
        <pc:spChg chg="mod">
          <ac:chgData name="Kristy Freney" userId="05558a5f-3628-4287-9b9f-4fe6fc128298" providerId="ADAL" clId="{2E5FA257-65D8-4C90-B7E8-0C56ACB4A39C}" dt="2024-07-16T08:53:51.544" v="35" actId="207"/>
          <ac:spMkLst>
            <pc:docMk/>
            <pc:sldMk cId="935551497" sldId="312"/>
            <ac:spMk id="4" creationId="{E034DCDE-FE2E-4AB6-9920-57A5ED11DA8B}"/>
          </ac:spMkLst>
        </pc:spChg>
      </pc:sldChg>
      <pc:sldChg chg="addSp delSp modSp mod">
        <pc:chgData name="Kristy Freney" userId="05558a5f-3628-4287-9b9f-4fe6fc128298" providerId="ADAL" clId="{2E5FA257-65D8-4C90-B7E8-0C56ACB4A39C}" dt="2024-07-16T08:53:45.434" v="34" actId="207"/>
        <pc:sldMkLst>
          <pc:docMk/>
          <pc:sldMk cId="2740582341" sldId="313"/>
        </pc:sldMkLst>
        <pc:spChg chg="add mod">
          <ac:chgData name="Kristy Freney" userId="05558a5f-3628-4287-9b9f-4fe6fc128298" providerId="ADAL" clId="{2E5FA257-65D8-4C90-B7E8-0C56ACB4A39C}" dt="2024-07-16T08:53:45.434" v="34" actId="207"/>
          <ac:spMkLst>
            <pc:docMk/>
            <pc:sldMk cId="2740582341" sldId="313"/>
            <ac:spMk id="2" creationId="{C5FD51C2-113B-44F2-CDE9-80CD2F523A09}"/>
          </ac:spMkLst>
        </pc:spChg>
        <pc:spChg chg="del">
          <ac:chgData name="Kristy Freney" userId="05558a5f-3628-4287-9b9f-4fe6fc128298" providerId="ADAL" clId="{2E5FA257-65D8-4C90-B7E8-0C56ACB4A39C}" dt="2024-07-16T08:53:19.398" v="32" actId="478"/>
          <ac:spMkLst>
            <pc:docMk/>
            <pc:sldMk cId="2740582341" sldId="313"/>
            <ac:spMk id="4" creationId="{3F7ADCE7-41A6-4791-A91D-DA5E68C67AD9}"/>
          </ac:spMkLst>
        </pc:spChg>
      </pc:sldChg>
      <pc:sldChg chg="addSp delSp modSp mod">
        <pc:chgData name="Kristy Freney" userId="05558a5f-3628-4287-9b9f-4fe6fc128298" providerId="ADAL" clId="{2E5FA257-65D8-4C90-B7E8-0C56ACB4A39C}" dt="2024-07-16T08:54:01.394" v="39" actId="113"/>
        <pc:sldMkLst>
          <pc:docMk/>
          <pc:sldMk cId="3188288417" sldId="317"/>
        </pc:sldMkLst>
        <pc:spChg chg="add mod">
          <ac:chgData name="Kristy Freney" userId="05558a5f-3628-4287-9b9f-4fe6fc128298" providerId="ADAL" clId="{2E5FA257-65D8-4C90-B7E8-0C56ACB4A39C}" dt="2024-07-16T08:53:11.908" v="29"/>
          <ac:spMkLst>
            <pc:docMk/>
            <pc:sldMk cId="3188288417" sldId="317"/>
            <ac:spMk id="2" creationId="{82325287-21EA-6CE1-7C9B-3409DE38D7F7}"/>
          </ac:spMkLst>
        </pc:spChg>
        <pc:spChg chg="del">
          <ac:chgData name="Kristy Freney" userId="05558a5f-3628-4287-9b9f-4fe6fc128298" providerId="ADAL" clId="{2E5FA257-65D8-4C90-B7E8-0C56ACB4A39C}" dt="2024-07-16T08:53:15.158" v="30" actId="478"/>
          <ac:spMkLst>
            <pc:docMk/>
            <pc:sldMk cId="3188288417" sldId="317"/>
            <ac:spMk id="4" creationId="{3F7ADCE7-41A6-4791-A91D-DA5E68C67AD9}"/>
          </ac:spMkLst>
        </pc:spChg>
        <pc:spChg chg="mod">
          <ac:chgData name="Kristy Freney" userId="05558a5f-3628-4287-9b9f-4fe6fc128298" providerId="ADAL" clId="{2E5FA257-65D8-4C90-B7E8-0C56ACB4A39C}" dt="2024-07-16T08:53:58.641" v="37" actId="113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Kristy Freney" userId="05558a5f-3628-4287-9b9f-4fe6fc128298" providerId="ADAL" clId="{2E5FA257-65D8-4C90-B7E8-0C56ACB4A39C}" dt="2024-07-16T08:54:00.117" v="38" actId="113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Kristy Freney" userId="05558a5f-3628-4287-9b9f-4fe6fc128298" providerId="ADAL" clId="{2E5FA257-65D8-4C90-B7E8-0C56ACB4A39C}" dt="2024-07-16T08:54:01.394" v="39" actId="113"/>
          <ac:spMkLst>
            <pc:docMk/>
            <pc:sldMk cId="3188288417" sldId="317"/>
            <ac:spMk id="8" creationId="{A5F1E9CF-0C1D-4BAD-9CD6-2EFA81693877}"/>
          </ac:spMkLst>
        </pc:spChg>
        <pc:spChg chg="add mod">
          <ac:chgData name="Kristy Freney" userId="05558a5f-3628-4287-9b9f-4fe6fc128298" providerId="ADAL" clId="{2E5FA257-65D8-4C90-B7E8-0C56ACB4A39C}" dt="2024-07-16T08:53:54.959" v="36" actId="207"/>
          <ac:spMkLst>
            <pc:docMk/>
            <pc:sldMk cId="3188288417" sldId="317"/>
            <ac:spMk id="9" creationId="{4B0B7769-323A-0F7F-FF16-CE9D7E1D68F5}"/>
          </ac:spMkLst>
        </pc:spChg>
      </pc:sldChg>
      <pc:sldChg chg="modNotesTx">
        <pc:chgData name="Kristy Freney" userId="05558a5f-3628-4287-9b9f-4fe6fc128298" providerId="ADAL" clId="{2E5FA257-65D8-4C90-B7E8-0C56ACB4A39C}" dt="2024-07-16T08:52:14.529" v="12" actId="6549"/>
        <pc:sldMkLst>
          <pc:docMk/>
          <pc:sldMk cId="1306362219" sldId="318"/>
        </pc:sldMkLst>
      </pc:sldChg>
      <pc:sldChg chg="addSp modSp add del">
        <pc:chgData name="Kristy Freney" userId="05558a5f-3628-4287-9b9f-4fe6fc128298" providerId="ADAL" clId="{2E5FA257-65D8-4C90-B7E8-0C56ACB4A39C}" dt="2024-07-16T08:52:29.624" v="13"/>
        <pc:sldMkLst>
          <pc:docMk/>
          <pc:sldMk cId="2651457124" sldId="322"/>
        </pc:sldMkLst>
        <pc:spChg chg="add mod">
          <ac:chgData name="Kristy Freney" userId="05558a5f-3628-4287-9b9f-4fe6fc128298" providerId="ADAL" clId="{2E5FA257-65D8-4C90-B7E8-0C56ACB4A39C}" dt="2024-07-16T08:52:29.624" v="13"/>
          <ac:spMkLst>
            <pc:docMk/>
            <pc:sldMk cId="2651457124" sldId="322"/>
            <ac:spMk id="2" creationId="{7242A544-7B33-69CD-4BC7-416669811D97}"/>
          </ac:spMkLst>
        </pc:spChg>
      </pc:sldChg>
      <pc:sldChg chg="add">
        <pc:chgData name="Kristy Freney" userId="05558a5f-3628-4287-9b9f-4fe6fc128298" providerId="ADAL" clId="{2E5FA257-65D8-4C90-B7E8-0C56ACB4A39C}" dt="2024-07-16T01:59:54.715" v="0"/>
        <pc:sldMkLst>
          <pc:docMk/>
          <pc:sldMk cId="3558821183" sldId="326"/>
        </pc:sldMkLst>
      </pc:sldChg>
    </pc:docChg>
  </pc:docChgLst>
  <pc:docChgLst>
    <pc:chgData name="Emily Tucker" userId="59e57156-8dcf-4062-9805-2aba4a956330" providerId="ADAL" clId="{9C951985-6202-4E68-9AC2-4D428B5E9898}"/>
    <pc:docChg chg="custSel modSld">
      <pc:chgData name="Emily Tucker" userId="59e57156-8dcf-4062-9805-2aba4a956330" providerId="ADAL" clId="{9C951985-6202-4E68-9AC2-4D428B5E9898}" dt="2024-06-18T05:28:45.867" v="55" actId="1076"/>
      <pc:docMkLst>
        <pc:docMk/>
      </pc:docMkLst>
      <pc:sldChg chg="modAnim">
        <pc:chgData name="Emily Tucker" userId="59e57156-8dcf-4062-9805-2aba4a956330" providerId="ADAL" clId="{9C951985-6202-4E68-9AC2-4D428B5E9898}" dt="2024-06-18T05:28:13.283" v="8"/>
        <pc:sldMkLst>
          <pc:docMk/>
          <pc:sldMk cId="3879111486" sldId="316"/>
        </pc:sldMkLst>
      </pc:sldChg>
      <pc:sldChg chg="addSp delSp modSp delAnim">
        <pc:chgData name="Emily Tucker" userId="59e57156-8dcf-4062-9805-2aba4a956330" providerId="ADAL" clId="{9C951985-6202-4E68-9AC2-4D428B5E9898}" dt="2024-06-18T05:27:56.485" v="4" actId="1076"/>
        <pc:sldMkLst>
          <pc:docMk/>
          <pc:sldMk cId="1306362219" sldId="318"/>
        </pc:sldMkLst>
        <pc:spChg chg="add del">
          <ac:chgData name="Emily Tucker" userId="59e57156-8dcf-4062-9805-2aba4a956330" providerId="ADAL" clId="{9C951985-6202-4E68-9AC2-4D428B5E9898}" dt="2024-06-18T05:27:37.876" v="2" actId="478"/>
          <ac:spMkLst>
            <pc:docMk/>
            <pc:sldMk cId="1306362219" sldId="318"/>
            <ac:spMk id="19" creationId="{ED1CC430-20E9-4613-A65F-1C6B61121EA8}"/>
          </ac:spMkLst>
        </pc:spChg>
        <pc:picChg chg="del">
          <ac:chgData name="Emily Tucker" userId="59e57156-8dcf-4062-9805-2aba4a956330" providerId="ADAL" clId="{9C951985-6202-4E68-9AC2-4D428B5E9898}" dt="2024-06-18T05:27:35.809" v="0" actId="478"/>
          <ac:picMkLst>
            <pc:docMk/>
            <pc:sldMk cId="1306362219" sldId="318"/>
            <ac:picMk id="17" creationId="{28BCE674-BFE9-4C8B-BF1D-A81C88BE36AD}"/>
          </ac:picMkLst>
        </pc:picChg>
        <pc:picChg chg="add mod">
          <ac:chgData name="Emily Tucker" userId="59e57156-8dcf-4062-9805-2aba4a956330" providerId="ADAL" clId="{9C951985-6202-4E68-9AC2-4D428B5E9898}" dt="2024-06-18T05:27:56.485" v="4" actId="1076"/>
          <ac:picMkLst>
            <pc:docMk/>
            <pc:sldMk cId="1306362219" sldId="318"/>
            <ac:picMk id="21" creationId="{CC98DA3F-FB8A-4396-8D74-4E7369184DE4}"/>
          </ac:picMkLst>
        </pc:picChg>
      </pc:sldChg>
      <pc:sldChg chg="modAnim">
        <pc:chgData name="Emily Tucker" userId="59e57156-8dcf-4062-9805-2aba4a956330" providerId="ADAL" clId="{9C951985-6202-4E68-9AC2-4D428B5E9898}" dt="2024-06-18T05:28:19.434" v="9"/>
        <pc:sldMkLst>
          <pc:docMk/>
          <pc:sldMk cId="3401438134" sldId="319"/>
        </pc:sldMkLst>
      </pc:sldChg>
      <pc:sldChg chg="modSp">
        <pc:chgData name="Emily Tucker" userId="59e57156-8dcf-4062-9805-2aba4a956330" providerId="ADAL" clId="{9C951985-6202-4E68-9AC2-4D428B5E9898}" dt="2024-06-18T05:28:33.294" v="52" actId="1037"/>
        <pc:sldMkLst>
          <pc:docMk/>
          <pc:sldMk cId="2651457124" sldId="322"/>
        </pc:sldMkLst>
        <pc:spChg chg="mod">
          <ac:chgData name="Emily Tucker" userId="59e57156-8dcf-4062-9805-2aba4a956330" providerId="ADAL" clId="{9C951985-6202-4E68-9AC2-4D428B5E9898}" dt="2024-06-18T05:28:24.561" v="13" actId="20577"/>
          <ac:spMkLst>
            <pc:docMk/>
            <pc:sldMk cId="2651457124" sldId="322"/>
            <ac:spMk id="6" creationId="{2DCB05B3-CA41-47BA-9E5B-B31E4911D830}"/>
          </ac:spMkLst>
        </pc:spChg>
        <pc:picChg chg="mod">
          <ac:chgData name="Emily Tucker" userId="59e57156-8dcf-4062-9805-2aba4a956330" providerId="ADAL" clId="{9C951985-6202-4E68-9AC2-4D428B5E9898}" dt="2024-06-18T05:28:27.506" v="21" actId="1037"/>
          <ac:picMkLst>
            <pc:docMk/>
            <pc:sldMk cId="2651457124" sldId="322"/>
            <ac:picMk id="12" creationId="{E59363B3-007F-4B23-B657-BE2DCB1F7919}"/>
          </ac:picMkLst>
        </pc:picChg>
        <pc:picChg chg="mod">
          <ac:chgData name="Emily Tucker" userId="59e57156-8dcf-4062-9805-2aba4a956330" providerId="ADAL" clId="{9C951985-6202-4E68-9AC2-4D428B5E9898}" dt="2024-06-18T05:28:33.294" v="52" actId="1037"/>
          <ac:picMkLst>
            <pc:docMk/>
            <pc:sldMk cId="2651457124" sldId="322"/>
            <ac:picMk id="13" creationId="{933CD43F-91E9-4F12-A3CC-9E717002B889}"/>
          </ac:picMkLst>
        </pc:picChg>
      </pc:sldChg>
      <pc:sldChg chg="modSp">
        <pc:chgData name="Emily Tucker" userId="59e57156-8dcf-4062-9805-2aba4a956330" providerId="ADAL" clId="{9C951985-6202-4E68-9AC2-4D428B5E9898}" dt="2024-06-18T05:28:45.867" v="55" actId="1076"/>
        <pc:sldMkLst>
          <pc:docMk/>
          <pc:sldMk cId="392898703" sldId="325"/>
        </pc:sldMkLst>
        <pc:spChg chg="mod">
          <ac:chgData name="Emily Tucker" userId="59e57156-8dcf-4062-9805-2aba4a956330" providerId="ADAL" clId="{9C951985-6202-4E68-9AC2-4D428B5E9898}" dt="2024-06-18T05:28:42.534" v="54" actId="20577"/>
          <ac:spMkLst>
            <pc:docMk/>
            <pc:sldMk cId="392898703" sldId="325"/>
            <ac:spMk id="3" creationId="{EB149752-B9D5-41A0-B550-02A355D6CB02}"/>
          </ac:spMkLst>
        </pc:spChg>
        <pc:spChg chg="mod">
          <ac:chgData name="Emily Tucker" userId="59e57156-8dcf-4062-9805-2aba4a956330" providerId="ADAL" clId="{9C951985-6202-4E68-9AC2-4D428B5E9898}" dt="2024-06-18T05:28:45.867" v="55" actId="1076"/>
          <ac:spMkLst>
            <pc:docMk/>
            <pc:sldMk cId="392898703" sldId="325"/>
            <ac:spMk id="10" creationId="{03EEE984-81E1-4935-BB55-4F438FFCC9E2}"/>
          </ac:spMkLst>
        </pc:spChg>
      </pc:sldChg>
    </pc:docChg>
  </pc:docChgLst>
  <pc:docChgLst>
    <pc:chgData name="Emily Tucker" userId="59e57156-8dcf-4062-9805-2aba4a956330" providerId="ADAL" clId="{1E9E1DE4-BB69-4C15-8C77-10DBD850FF36}"/>
    <pc:docChg chg="undo custSel addSld modSld">
      <pc:chgData name="Emily Tucker" userId="59e57156-8dcf-4062-9805-2aba4a956330" providerId="ADAL" clId="{1E9E1DE4-BB69-4C15-8C77-10DBD850FF36}" dt="2024-06-17T06:00:13.117" v="604" actId="1038"/>
      <pc:docMkLst>
        <pc:docMk/>
      </pc:docMkLst>
      <pc:sldChg chg="addSp delSp modSp">
        <pc:chgData name="Emily Tucker" userId="59e57156-8dcf-4062-9805-2aba4a956330" providerId="ADAL" clId="{1E9E1DE4-BB69-4C15-8C77-10DBD850FF36}" dt="2024-06-17T05:51:25.003" v="341" actId="20577"/>
        <pc:sldMkLst>
          <pc:docMk/>
          <pc:sldMk cId="3483816882" sldId="307"/>
        </pc:sldMkLst>
        <pc:spChg chg="mod">
          <ac:chgData name="Emily Tucker" userId="59e57156-8dcf-4062-9805-2aba4a956330" providerId="ADAL" clId="{1E9E1DE4-BB69-4C15-8C77-10DBD850FF36}" dt="2024-06-17T05:51:15.816" v="331" actId="20577"/>
          <ac:spMkLst>
            <pc:docMk/>
            <pc:sldMk cId="3483816882" sldId="307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5:51:25.003" v="341" actId="20577"/>
          <ac:spMkLst>
            <pc:docMk/>
            <pc:sldMk cId="3483816882" sldId="307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5:51:13.012" v="327"/>
          <ac:spMkLst>
            <pc:docMk/>
            <pc:sldMk cId="3483816882" sldId="307"/>
            <ac:spMk id="28" creationId="{FDB2D87F-F655-4EC9-9BCB-AFAE0C5BF448}"/>
          </ac:spMkLst>
        </pc:spChg>
        <pc:picChg chg="del">
          <ac:chgData name="Emily Tucker" userId="59e57156-8dcf-4062-9805-2aba4a956330" providerId="ADAL" clId="{1E9E1DE4-BB69-4C15-8C77-10DBD850FF36}" dt="2024-06-17T05:50:41.243" v="325" actId="478"/>
          <ac:picMkLst>
            <pc:docMk/>
            <pc:sldMk cId="3483816882" sldId="307"/>
            <ac:picMk id="26" creationId="{41EE5F27-7205-4015-AF66-2E41AC41B167}"/>
          </ac:picMkLst>
        </pc:picChg>
        <pc:picChg chg="add mod">
          <ac:chgData name="Emily Tucker" userId="59e57156-8dcf-4062-9805-2aba4a956330" providerId="ADAL" clId="{1E9E1DE4-BB69-4C15-8C77-10DBD850FF36}" dt="2024-06-17T05:51:13.012" v="327"/>
          <ac:picMkLst>
            <pc:docMk/>
            <pc:sldMk cId="3483816882" sldId="307"/>
            <ac:picMk id="29" creationId="{C3B9F17A-5E6F-48BC-B56D-E47478628D7A}"/>
          </ac:picMkLst>
        </pc:picChg>
      </pc:sldChg>
      <pc:sldChg chg="addSp delSp modSp">
        <pc:chgData name="Emily Tucker" userId="59e57156-8dcf-4062-9805-2aba4a956330" providerId="ADAL" clId="{1E9E1DE4-BB69-4C15-8C77-10DBD850FF36}" dt="2024-06-17T05:51:53.031" v="357" actId="20577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17T05:51:47.402" v="347" actId="20577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5:51:53.031" v="357" actId="20577"/>
          <ac:spMkLst>
            <pc:docMk/>
            <pc:sldMk cId="3938902254" sldId="308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5:51:43.023" v="343"/>
          <ac:spMkLst>
            <pc:docMk/>
            <pc:sldMk cId="3938902254" sldId="308"/>
            <ac:spMk id="22" creationId="{50D37587-7A36-465F-9E26-9B53C6038307}"/>
          </ac:spMkLst>
        </pc:spChg>
        <pc:picChg chg="del">
          <ac:chgData name="Emily Tucker" userId="59e57156-8dcf-4062-9805-2aba4a956330" providerId="ADAL" clId="{1E9E1DE4-BB69-4C15-8C77-10DBD850FF36}" dt="2024-06-17T05:51:41.484" v="342" actId="478"/>
          <ac:picMkLst>
            <pc:docMk/>
            <pc:sldMk cId="3938902254" sldId="308"/>
            <ac:picMk id="17" creationId="{5CA0FA09-E8F2-462B-A7C6-29134A161B06}"/>
          </ac:picMkLst>
        </pc:picChg>
        <pc:picChg chg="add mod">
          <ac:chgData name="Emily Tucker" userId="59e57156-8dcf-4062-9805-2aba4a956330" providerId="ADAL" clId="{1E9E1DE4-BB69-4C15-8C77-10DBD850FF36}" dt="2024-06-17T05:51:43.023" v="343"/>
          <ac:picMkLst>
            <pc:docMk/>
            <pc:sldMk cId="3938902254" sldId="308"/>
            <ac:picMk id="23" creationId="{D8C467A3-498C-4F8B-B5D9-F762A44E683F}"/>
          </ac:picMkLst>
        </pc:picChg>
      </pc:sldChg>
      <pc:sldChg chg="addSp delSp modSp">
        <pc:chgData name="Emily Tucker" userId="59e57156-8dcf-4062-9805-2aba4a956330" providerId="ADAL" clId="{1E9E1DE4-BB69-4C15-8C77-10DBD850FF36}" dt="2024-06-17T05:52:19.318" v="379" actId="20577"/>
        <pc:sldMkLst>
          <pc:docMk/>
          <pc:sldMk cId="3552461304" sldId="309"/>
        </pc:sldMkLst>
        <pc:spChg chg="mod">
          <ac:chgData name="Emily Tucker" userId="59e57156-8dcf-4062-9805-2aba4a956330" providerId="ADAL" clId="{1E9E1DE4-BB69-4C15-8C77-10DBD850FF36}" dt="2024-06-17T05:52:11.763" v="366" actId="20577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5:52:19.318" v="379" actId="20577"/>
          <ac:spMkLst>
            <pc:docMk/>
            <pc:sldMk cId="3552461304" sldId="30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5:52:08.541" v="359"/>
          <ac:spMkLst>
            <pc:docMk/>
            <pc:sldMk cId="3552461304" sldId="309"/>
            <ac:spMk id="24" creationId="{532C6C67-BCBA-470C-90A2-9BD5C211C994}"/>
          </ac:spMkLst>
        </pc:spChg>
        <pc:picChg chg="del">
          <ac:chgData name="Emily Tucker" userId="59e57156-8dcf-4062-9805-2aba4a956330" providerId="ADAL" clId="{1E9E1DE4-BB69-4C15-8C77-10DBD850FF36}" dt="2024-06-17T05:52:06.823" v="358" actId="478"/>
          <ac:picMkLst>
            <pc:docMk/>
            <pc:sldMk cId="3552461304" sldId="309"/>
            <ac:picMk id="22" creationId="{1A3E356F-F437-4890-A086-E3DA395C28C5}"/>
          </ac:picMkLst>
        </pc:picChg>
        <pc:picChg chg="add mod">
          <ac:chgData name="Emily Tucker" userId="59e57156-8dcf-4062-9805-2aba4a956330" providerId="ADAL" clId="{1E9E1DE4-BB69-4C15-8C77-10DBD850FF36}" dt="2024-06-17T05:52:08.541" v="359"/>
          <ac:picMkLst>
            <pc:docMk/>
            <pc:sldMk cId="3552461304" sldId="309"/>
            <ac:picMk id="25" creationId="{0D777D5E-2434-448B-A224-596A91BDDFF6}"/>
          </ac:picMkLst>
        </pc:picChg>
      </pc:sldChg>
      <pc:sldChg chg="addSp delSp modSp">
        <pc:chgData name="Emily Tucker" userId="59e57156-8dcf-4062-9805-2aba4a956330" providerId="ADAL" clId="{1E9E1DE4-BB69-4C15-8C77-10DBD850FF36}" dt="2024-06-17T05:50:58.664" v="326"/>
        <pc:sldMkLst>
          <pc:docMk/>
          <pc:sldMk cId="3640641896" sldId="311"/>
        </pc:sldMkLst>
        <pc:spChg chg="mod">
          <ac:chgData name="Emily Tucker" userId="59e57156-8dcf-4062-9805-2aba4a956330" providerId="ADAL" clId="{1E9E1DE4-BB69-4C15-8C77-10DBD850FF36}" dt="2024-06-17T05:50:19.370" v="318" actId="20577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5:50:33.211" v="323" actId="20577"/>
          <ac:spMkLst>
            <pc:docMk/>
            <pc:sldMk cId="3640641896" sldId="311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5:50:58.664" v="326"/>
          <ac:spMkLst>
            <pc:docMk/>
            <pc:sldMk cId="3640641896" sldId="311"/>
            <ac:spMk id="20" creationId="{7ECC60EB-3402-4D3C-8544-7ED906A6FE97}"/>
          </ac:spMkLst>
        </pc:spChg>
        <pc:picChg chg="del">
          <ac:chgData name="Emily Tucker" userId="59e57156-8dcf-4062-9805-2aba4a956330" providerId="ADAL" clId="{1E9E1DE4-BB69-4C15-8C77-10DBD850FF36}" dt="2024-06-17T05:50:38.094" v="324" actId="478"/>
          <ac:picMkLst>
            <pc:docMk/>
            <pc:sldMk cId="3640641896" sldId="311"/>
            <ac:picMk id="18" creationId="{42BD7775-8DC1-4BE3-A449-E87A0B34CF58}"/>
          </ac:picMkLst>
        </pc:picChg>
        <pc:picChg chg="add mod">
          <ac:chgData name="Emily Tucker" userId="59e57156-8dcf-4062-9805-2aba4a956330" providerId="ADAL" clId="{1E9E1DE4-BB69-4C15-8C77-10DBD850FF36}" dt="2024-06-17T05:50:58.664" v="326"/>
          <ac:picMkLst>
            <pc:docMk/>
            <pc:sldMk cId="3640641896" sldId="311"/>
            <ac:picMk id="21" creationId="{B913E686-0DF3-4D18-97B0-CE4C9EB19FB6}"/>
          </ac:picMkLst>
        </pc:picChg>
      </pc:sldChg>
      <pc:sldChg chg="addSp delSp modSp delAnim modAnim">
        <pc:chgData name="Emily Tucker" userId="59e57156-8dcf-4062-9805-2aba4a956330" providerId="ADAL" clId="{1E9E1DE4-BB69-4C15-8C77-10DBD850FF36}" dt="2024-06-17T05:56:59.216" v="436"/>
        <pc:sldMkLst>
          <pc:docMk/>
          <pc:sldMk cId="935551497" sldId="312"/>
        </pc:sldMkLst>
        <pc:graphicFrameChg chg="modGraphic">
          <ac:chgData name="Emily Tucker" userId="59e57156-8dcf-4062-9805-2aba4a956330" providerId="ADAL" clId="{1E9E1DE4-BB69-4C15-8C77-10DBD850FF36}" dt="2024-06-17T05:53:08.574" v="399" actId="20577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del">
          <ac:chgData name="Emily Tucker" userId="59e57156-8dcf-4062-9805-2aba4a956330" providerId="ADAL" clId="{1E9E1DE4-BB69-4C15-8C77-10DBD850FF36}" dt="2024-06-17T05:53:55.891" v="404" actId="478"/>
          <ac:picMkLst>
            <pc:docMk/>
            <pc:sldMk cId="935551497" sldId="312"/>
            <ac:picMk id="58" creationId="{CAE7D280-E35F-4786-B444-28DB0813328D}"/>
          </ac:picMkLst>
        </pc:picChg>
        <pc:picChg chg="del">
          <ac:chgData name="Emily Tucker" userId="59e57156-8dcf-4062-9805-2aba4a956330" providerId="ADAL" clId="{1E9E1DE4-BB69-4C15-8C77-10DBD850FF36}" dt="2024-06-17T05:53:53.618" v="401" actId="478"/>
          <ac:picMkLst>
            <pc:docMk/>
            <pc:sldMk cId="935551497" sldId="312"/>
            <ac:picMk id="59" creationId="{3DF82310-48FC-4199-BFDB-6EF66377B794}"/>
          </ac:picMkLst>
        </pc:picChg>
        <pc:picChg chg="del">
          <ac:chgData name="Emily Tucker" userId="59e57156-8dcf-4062-9805-2aba4a956330" providerId="ADAL" clId="{1E9E1DE4-BB69-4C15-8C77-10DBD850FF36}" dt="2024-06-17T05:53:54.126" v="402" actId="478"/>
          <ac:picMkLst>
            <pc:docMk/>
            <pc:sldMk cId="935551497" sldId="312"/>
            <ac:picMk id="60" creationId="{CDE2F7E8-C8BB-46DD-A9DE-9AF34F2DDCBC}"/>
          </ac:picMkLst>
        </pc:picChg>
        <pc:picChg chg="del">
          <ac:chgData name="Emily Tucker" userId="59e57156-8dcf-4062-9805-2aba4a956330" providerId="ADAL" clId="{1E9E1DE4-BB69-4C15-8C77-10DBD850FF36}" dt="2024-06-17T05:53:54.757" v="403" actId="478"/>
          <ac:picMkLst>
            <pc:docMk/>
            <pc:sldMk cId="935551497" sldId="312"/>
            <ac:picMk id="61" creationId="{0F4F1053-8A3A-48A3-B732-97A87ABA7FBD}"/>
          </ac:picMkLst>
        </pc:picChg>
        <pc:picChg chg="add mod">
          <ac:chgData name="Emily Tucker" userId="59e57156-8dcf-4062-9805-2aba4a956330" providerId="ADAL" clId="{1E9E1DE4-BB69-4C15-8C77-10DBD850FF36}" dt="2024-06-17T05:55:51.838" v="427" actId="1037"/>
          <ac:picMkLst>
            <pc:docMk/>
            <pc:sldMk cId="935551497" sldId="312"/>
            <ac:picMk id="72" creationId="{5F1D44DA-E8A4-48F6-B18F-7AFD9701507C}"/>
          </ac:picMkLst>
        </pc:picChg>
        <pc:picChg chg="add mod">
          <ac:chgData name="Emily Tucker" userId="59e57156-8dcf-4062-9805-2aba4a956330" providerId="ADAL" clId="{1E9E1DE4-BB69-4C15-8C77-10DBD850FF36}" dt="2024-06-17T05:55:51.838" v="427" actId="1037"/>
          <ac:picMkLst>
            <pc:docMk/>
            <pc:sldMk cId="935551497" sldId="312"/>
            <ac:picMk id="73" creationId="{B53C7EBE-EBC3-4BC4-85E0-5080FDF4992D}"/>
          </ac:picMkLst>
        </pc:picChg>
        <pc:picChg chg="add mod">
          <ac:chgData name="Emily Tucker" userId="59e57156-8dcf-4062-9805-2aba4a956330" providerId="ADAL" clId="{1E9E1DE4-BB69-4C15-8C77-10DBD850FF36}" dt="2024-06-17T05:55:51.838" v="427" actId="1037"/>
          <ac:picMkLst>
            <pc:docMk/>
            <pc:sldMk cId="935551497" sldId="312"/>
            <ac:picMk id="74" creationId="{79FE2182-2BD7-446F-A57D-5E377A162A71}"/>
          </ac:picMkLst>
        </pc:picChg>
        <pc:picChg chg="add mod">
          <ac:chgData name="Emily Tucker" userId="59e57156-8dcf-4062-9805-2aba4a956330" providerId="ADAL" clId="{1E9E1DE4-BB69-4C15-8C77-10DBD850FF36}" dt="2024-06-17T05:55:51.838" v="427" actId="1037"/>
          <ac:picMkLst>
            <pc:docMk/>
            <pc:sldMk cId="935551497" sldId="312"/>
            <ac:picMk id="75" creationId="{06845A3E-8742-44C9-9272-EDA1ED9B5CDA}"/>
          </ac:picMkLst>
        </pc:picChg>
        <pc:cxnChg chg="del">
          <ac:chgData name="Emily Tucker" userId="59e57156-8dcf-4062-9805-2aba4a956330" providerId="ADAL" clId="{1E9E1DE4-BB69-4C15-8C77-10DBD850FF36}" dt="2024-06-17T05:53:16.694" v="400" actId="478"/>
          <ac:cxnSpMkLst>
            <pc:docMk/>
            <pc:sldMk cId="935551497" sldId="312"/>
            <ac:cxnSpMk id="64" creationId="{957DBEDA-1E90-48E8-BB27-76D677A7274D}"/>
          </ac:cxnSpMkLst>
        </pc:cxnChg>
        <pc:cxnChg chg="del">
          <ac:chgData name="Emily Tucker" userId="59e57156-8dcf-4062-9805-2aba4a956330" providerId="ADAL" clId="{1E9E1DE4-BB69-4C15-8C77-10DBD850FF36}" dt="2024-06-17T05:53:16.694" v="400" actId="478"/>
          <ac:cxnSpMkLst>
            <pc:docMk/>
            <pc:sldMk cId="935551497" sldId="312"/>
            <ac:cxnSpMk id="66" creationId="{1DBFBB91-7E51-40B6-9E69-7C335D88CCC2}"/>
          </ac:cxnSpMkLst>
        </pc:cxnChg>
        <pc:cxnChg chg="del">
          <ac:chgData name="Emily Tucker" userId="59e57156-8dcf-4062-9805-2aba4a956330" providerId="ADAL" clId="{1E9E1DE4-BB69-4C15-8C77-10DBD850FF36}" dt="2024-06-17T05:53:16.694" v="400" actId="478"/>
          <ac:cxnSpMkLst>
            <pc:docMk/>
            <pc:sldMk cId="935551497" sldId="312"/>
            <ac:cxnSpMk id="69" creationId="{BE30AB9F-8D77-4026-9953-4D2ECC1C8445}"/>
          </ac:cxnSpMkLst>
        </pc:cxnChg>
        <pc:cxnChg chg="del mod">
          <ac:chgData name="Emily Tucker" userId="59e57156-8dcf-4062-9805-2aba4a956330" providerId="ADAL" clId="{1E9E1DE4-BB69-4C15-8C77-10DBD850FF36}" dt="2024-06-17T05:53:16.694" v="400" actId="478"/>
          <ac:cxnSpMkLst>
            <pc:docMk/>
            <pc:sldMk cId="935551497" sldId="312"/>
            <ac:cxnSpMk id="71" creationId="{A51B829C-8824-4BCD-84F9-5B5BA883CA0B}"/>
          </ac:cxnSpMkLst>
        </pc:cxnChg>
        <pc:cxnChg chg="add mod">
          <ac:chgData name="Emily Tucker" userId="59e57156-8dcf-4062-9805-2aba4a956330" providerId="ADAL" clId="{1E9E1DE4-BB69-4C15-8C77-10DBD850FF36}" dt="2024-06-17T05:56:45.356" v="432" actId="1582"/>
          <ac:cxnSpMkLst>
            <pc:docMk/>
            <pc:sldMk cId="935551497" sldId="312"/>
            <ac:cxnSpMk id="77" creationId="{CEB15CF6-4900-4060-BC35-72E742592DD9}"/>
          </ac:cxnSpMkLst>
        </pc:cxnChg>
        <pc:cxnChg chg="add mod">
          <ac:chgData name="Emily Tucker" userId="59e57156-8dcf-4062-9805-2aba4a956330" providerId="ADAL" clId="{1E9E1DE4-BB69-4C15-8C77-10DBD850FF36}" dt="2024-06-17T05:56:45.356" v="432" actId="1582"/>
          <ac:cxnSpMkLst>
            <pc:docMk/>
            <pc:sldMk cId="935551497" sldId="312"/>
            <ac:cxnSpMk id="79" creationId="{9D02964F-F498-4778-BC52-CD688FD97EE3}"/>
          </ac:cxnSpMkLst>
        </pc:cxnChg>
        <pc:cxnChg chg="add mod">
          <ac:chgData name="Emily Tucker" userId="59e57156-8dcf-4062-9805-2aba4a956330" providerId="ADAL" clId="{1E9E1DE4-BB69-4C15-8C77-10DBD850FF36}" dt="2024-06-17T05:56:45.356" v="432" actId="1582"/>
          <ac:cxnSpMkLst>
            <pc:docMk/>
            <pc:sldMk cId="935551497" sldId="312"/>
            <ac:cxnSpMk id="81" creationId="{BCA8E7AA-B052-43CE-A086-0186F5CC8C60}"/>
          </ac:cxnSpMkLst>
        </pc:cxnChg>
        <pc:cxnChg chg="add mod">
          <ac:chgData name="Emily Tucker" userId="59e57156-8dcf-4062-9805-2aba4a956330" providerId="ADAL" clId="{1E9E1DE4-BB69-4C15-8C77-10DBD850FF36}" dt="2024-06-17T05:56:45.356" v="432" actId="1582"/>
          <ac:cxnSpMkLst>
            <pc:docMk/>
            <pc:sldMk cId="935551497" sldId="312"/>
            <ac:cxnSpMk id="83" creationId="{1004CAEA-23F6-4E7C-8A48-178C88C7EAB3}"/>
          </ac:cxnSpMkLst>
        </pc:cxnChg>
      </pc:sldChg>
      <pc:sldChg chg="addSp delSp modSp modAnim">
        <pc:chgData name="Emily Tucker" userId="59e57156-8dcf-4062-9805-2aba4a956330" providerId="ADAL" clId="{1E9E1DE4-BB69-4C15-8C77-10DBD850FF36}" dt="2024-06-17T05:58:28.357" v="461" actId="962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17T05:58:10.217" v="457" actId="20577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7T05:57:17.679" v="440" actId="20577"/>
          <ac:spMkLst>
            <pc:docMk/>
            <pc:sldMk cId="2740582341" sldId="313"/>
            <ac:spMk id="5" creationId="{2BE73794-C855-4E82-B664-6C1F2B88A49A}"/>
          </ac:spMkLst>
        </pc:spChg>
        <pc:spChg chg="add del mod">
          <ac:chgData name="Emily Tucker" userId="59e57156-8dcf-4062-9805-2aba4a956330" providerId="ADAL" clId="{1E9E1DE4-BB69-4C15-8C77-10DBD850FF36}" dt="2024-06-17T05:58:25.964" v="459"/>
          <ac:spMkLst>
            <pc:docMk/>
            <pc:sldMk cId="2740582341" sldId="313"/>
            <ac:spMk id="25" creationId="{AE9188A0-4533-44FB-BB73-F6FD499E2553}"/>
          </ac:spMkLst>
        </pc:spChg>
        <pc:picChg chg="del">
          <ac:chgData name="Emily Tucker" userId="59e57156-8dcf-4062-9805-2aba4a956330" providerId="ADAL" clId="{1E9E1DE4-BB69-4C15-8C77-10DBD850FF36}" dt="2024-06-17T05:58:16.926" v="458" actId="478"/>
          <ac:picMkLst>
            <pc:docMk/>
            <pc:sldMk cId="2740582341" sldId="313"/>
            <ac:picMk id="23" creationId="{64487C35-91BD-4BB0-8D0D-2C5A81F5A075}"/>
          </ac:picMkLst>
        </pc:picChg>
        <pc:picChg chg="add mod">
          <ac:chgData name="Emily Tucker" userId="59e57156-8dcf-4062-9805-2aba4a956330" providerId="ADAL" clId="{1E9E1DE4-BB69-4C15-8C77-10DBD850FF36}" dt="2024-06-17T05:58:28.357" v="461" actId="962"/>
          <ac:picMkLst>
            <pc:docMk/>
            <pc:sldMk cId="2740582341" sldId="313"/>
            <ac:picMk id="27" creationId="{83B0E359-C019-4FFD-A2F4-4C81E2823534}"/>
          </ac:picMkLst>
        </pc:picChg>
      </pc:sldChg>
      <pc:sldChg chg="addSp delSp modSp">
        <pc:chgData name="Emily Tucker" userId="59e57156-8dcf-4062-9805-2aba4a956330" providerId="ADAL" clId="{1E9E1DE4-BB69-4C15-8C77-10DBD850FF36}" dt="2024-06-17T06:00:13.117" v="604" actId="1038"/>
        <pc:sldMkLst>
          <pc:docMk/>
          <pc:sldMk cId="3188288417" sldId="317"/>
        </pc:sldMkLst>
        <pc:spChg chg="mod">
          <ac:chgData name="Emily Tucker" userId="59e57156-8dcf-4062-9805-2aba4a956330" providerId="ADAL" clId="{1E9E1DE4-BB69-4C15-8C77-10DBD850FF36}" dt="2024-06-17T05:59:42.187" v="559" actId="313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7T05:59:00.962" v="473" actId="20577"/>
          <ac:spMkLst>
            <pc:docMk/>
            <pc:sldMk cId="3188288417" sldId="317"/>
            <ac:spMk id="5" creationId="{2BE73794-C855-4E82-B664-6C1F2B88A49A}"/>
          </ac:spMkLst>
        </pc:spChg>
        <pc:spChg chg="mod">
          <ac:chgData name="Emily Tucker" userId="59e57156-8dcf-4062-9805-2aba4a956330" providerId="ADAL" clId="{1E9E1DE4-BB69-4C15-8C77-10DBD850FF36}" dt="2024-06-17T06:00:08.293" v="591" actId="1037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Emily Tucker" userId="59e57156-8dcf-4062-9805-2aba4a956330" providerId="ADAL" clId="{1E9E1DE4-BB69-4C15-8C77-10DBD850FF36}" dt="2024-06-17T06:00:13.117" v="604" actId="1038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Emily Tucker" userId="59e57156-8dcf-4062-9805-2aba4a956330" providerId="ADAL" clId="{1E9E1DE4-BB69-4C15-8C77-10DBD850FF36}" dt="2024-06-17T05:59:58.480" v="576" actId="1036"/>
          <ac:spMkLst>
            <pc:docMk/>
            <pc:sldMk cId="3188288417" sldId="317"/>
            <ac:spMk id="8" creationId="{A5F1E9CF-0C1D-4BAD-9CD6-2EFA81693877}"/>
          </ac:spMkLst>
        </pc:spChg>
        <pc:spChg chg="add del mod">
          <ac:chgData name="Emily Tucker" userId="59e57156-8dcf-4062-9805-2aba4a956330" providerId="ADAL" clId="{1E9E1DE4-BB69-4C15-8C77-10DBD850FF36}" dt="2024-06-17T05:58:51.494" v="463"/>
          <ac:spMkLst>
            <pc:docMk/>
            <pc:sldMk cId="3188288417" sldId="317"/>
            <ac:spMk id="19" creationId="{0DD5D318-961F-4401-8938-7CE171631868}"/>
          </ac:spMkLst>
        </pc:spChg>
        <pc:picChg chg="del">
          <ac:chgData name="Emily Tucker" userId="59e57156-8dcf-4062-9805-2aba4a956330" providerId="ADAL" clId="{1E9E1DE4-BB69-4C15-8C77-10DBD850FF36}" dt="2024-06-17T05:58:47.069" v="462" actId="478"/>
          <ac:picMkLst>
            <pc:docMk/>
            <pc:sldMk cId="3188288417" sldId="317"/>
            <ac:picMk id="17" creationId="{22EA3882-C2E8-4B63-BCEA-19CFE72E1763}"/>
          </ac:picMkLst>
        </pc:picChg>
        <pc:picChg chg="add mod">
          <ac:chgData name="Emily Tucker" userId="59e57156-8dcf-4062-9805-2aba4a956330" providerId="ADAL" clId="{1E9E1DE4-BB69-4C15-8C77-10DBD850FF36}" dt="2024-06-17T05:58:52.402" v="465" actId="962"/>
          <ac:picMkLst>
            <pc:docMk/>
            <pc:sldMk cId="3188288417" sldId="317"/>
            <ac:picMk id="21" creationId="{15022380-03F7-41D8-B6B4-6CF88F330D03}"/>
          </ac:picMkLst>
        </pc:picChg>
      </pc:sldChg>
      <pc:sldChg chg="addSp delSp modSp delAnim modNotesTx">
        <pc:chgData name="Emily Tucker" userId="59e57156-8dcf-4062-9805-2aba4a956330" providerId="ADAL" clId="{1E9E1DE4-BB69-4C15-8C77-10DBD850FF36}" dt="2024-06-17T05:13:40.067" v="188" actId="20577"/>
        <pc:sldMkLst>
          <pc:docMk/>
          <pc:sldMk cId="1306362219" sldId="318"/>
        </pc:sldMkLst>
        <pc:spChg chg="add mod">
          <ac:chgData name="Emily Tucker" userId="59e57156-8dcf-4062-9805-2aba4a956330" providerId="ADAL" clId="{1E9E1DE4-BB69-4C15-8C77-10DBD850FF36}" dt="2024-06-17T05:12:04.303" v="102" actId="207"/>
          <ac:spMkLst>
            <pc:docMk/>
            <pc:sldMk cId="1306362219" sldId="318"/>
            <ac:spMk id="36" creationId="{9EDD9443-3D48-42AD-BF8D-E8B20591DD26}"/>
          </ac:spMkLst>
        </pc:spChg>
        <pc:spChg chg="add mod">
          <ac:chgData name="Emily Tucker" userId="59e57156-8dcf-4062-9805-2aba4a956330" providerId="ADAL" clId="{1E9E1DE4-BB69-4C15-8C77-10DBD850FF36}" dt="2024-06-17T05:12:09.991" v="104" actId="1076"/>
          <ac:spMkLst>
            <pc:docMk/>
            <pc:sldMk cId="1306362219" sldId="318"/>
            <ac:spMk id="37" creationId="{A90CFB33-CB94-4027-8F2A-1376CC830F23}"/>
          </ac:spMkLst>
        </pc:spChg>
        <pc:picChg chg="del">
          <ac:chgData name="Emily Tucker" userId="59e57156-8dcf-4062-9805-2aba4a956330" providerId="ADAL" clId="{1E9E1DE4-BB69-4C15-8C77-10DBD850FF36}" dt="2024-06-17T05:10:29.773" v="77" actId="478"/>
          <ac:picMkLst>
            <pc:docMk/>
            <pc:sldMk cId="1306362219" sldId="318"/>
            <ac:picMk id="11" creationId="{FC42BE24-7F57-413E-9E62-D4A511F509EB}"/>
          </ac:picMkLst>
        </pc:picChg>
        <pc:picChg chg="mod">
          <ac:chgData name="Emily Tucker" userId="59e57156-8dcf-4062-9805-2aba4a956330" providerId="ADAL" clId="{1E9E1DE4-BB69-4C15-8C77-10DBD850FF36}" dt="2024-06-17T05:10:43.888" v="84" actId="1076"/>
          <ac:picMkLst>
            <pc:docMk/>
            <pc:sldMk cId="1306362219" sldId="318"/>
            <ac:picMk id="17" creationId="{28BCE674-BFE9-4C8B-BF1D-A81C88BE36AD}"/>
          </ac:picMkLst>
        </pc:picChg>
        <pc:picChg chg="mod">
          <ac:chgData name="Emily Tucker" userId="59e57156-8dcf-4062-9805-2aba4a956330" providerId="ADAL" clId="{1E9E1DE4-BB69-4C15-8C77-10DBD850FF36}" dt="2024-06-17T05:10:41.744" v="83" actId="1076"/>
          <ac:picMkLst>
            <pc:docMk/>
            <pc:sldMk cId="1306362219" sldId="318"/>
            <ac:picMk id="20" creationId="{3D0ADF8F-8054-4545-BD3D-72C78C18EA83}"/>
          </ac:picMkLst>
        </pc:picChg>
        <pc:picChg chg="mod">
          <ac:chgData name="Emily Tucker" userId="59e57156-8dcf-4062-9805-2aba4a956330" providerId="ADAL" clId="{1E9E1DE4-BB69-4C15-8C77-10DBD850FF36}" dt="2024-06-17T05:10:49.304" v="86" actId="1076"/>
          <ac:picMkLst>
            <pc:docMk/>
            <pc:sldMk cId="1306362219" sldId="318"/>
            <ac:picMk id="22" creationId="{ECA51336-8231-4719-836D-C9AF4594B7A1}"/>
          </ac:picMkLst>
        </pc:picChg>
        <pc:picChg chg="del">
          <ac:chgData name="Emily Tucker" userId="59e57156-8dcf-4062-9805-2aba4a956330" providerId="ADAL" clId="{1E9E1DE4-BB69-4C15-8C77-10DBD850FF36}" dt="2024-06-17T05:10:32.541" v="78" actId="478"/>
          <ac:picMkLst>
            <pc:docMk/>
            <pc:sldMk cId="1306362219" sldId="318"/>
            <ac:picMk id="24" creationId="{E75D1CBF-D821-4DB4-B70F-33DFFA896288}"/>
          </ac:picMkLst>
        </pc:picChg>
        <pc:picChg chg="mod">
          <ac:chgData name="Emily Tucker" userId="59e57156-8dcf-4062-9805-2aba4a956330" providerId="ADAL" clId="{1E9E1DE4-BB69-4C15-8C77-10DBD850FF36}" dt="2024-06-17T05:10:38.280" v="81" actId="1076"/>
          <ac:picMkLst>
            <pc:docMk/>
            <pc:sldMk cId="1306362219" sldId="318"/>
            <ac:picMk id="25" creationId="{35ADEC2C-9506-4692-8AD9-C3E775C5EB65}"/>
          </ac:picMkLst>
        </pc:picChg>
        <pc:picChg chg="del">
          <ac:chgData name="Emily Tucker" userId="59e57156-8dcf-4062-9805-2aba4a956330" providerId="ADAL" clId="{1E9E1DE4-BB69-4C15-8C77-10DBD850FF36}" dt="2024-06-17T05:10:34.714" v="79" actId="478"/>
          <ac:picMkLst>
            <pc:docMk/>
            <pc:sldMk cId="1306362219" sldId="318"/>
            <ac:picMk id="26" creationId="{C5412920-3F2B-4CF0-B796-778E261A2347}"/>
          </ac:picMkLst>
        </pc:picChg>
        <pc:picChg chg="mod">
          <ac:chgData name="Emily Tucker" userId="59e57156-8dcf-4062-9805-2aba4a956330" providerId="ADAL" clId="{1E9E1DE4-BB69-4C15-8C77-10DBD850FF36}" dt="2024-06-17T05:10:45.768" v="85" actId="1076"/>
          <ac:picMkLst>
            <pc:docMk/>
            <pc:sldMk cId="1306362219" sldId="318"/>
            <ac:picMk id="29" creationId="{AE74A0B5-9A9B-45B6-B427-8F0172B57B63}"/>
          </ac:picMkLst>
        </pc:picChg>
        <pc:picChg chg="add mod">
          <ac:chgData name="Emily Tucker" userId="59e57156-8dcf-4062-9805-2aba4a956330" providerId="ADAL" clId="{1E9E1DE4-BB69-4C15-8C77-10DBD850FF36}" dt="2024-06-17T05:11:42.792" v="97" actId="1076"/>
          <ac:picMkLst>
            <pc:docMk/>
            <pc:sldMk cId="1306362219" sldId="318"/>
            <ac:picMk id="32" creationId="{88D8D4BE-05CE-4E42-878D-967310D6A374}"/>
          </ac:picMkLst>
        </pc:picChg>
        <pc:picChg chg="add mod">
          <ac:chgData name="Emily Tucker" userId="59e57156-8dcf-4062-9805-2aba4a956330" providerId="ADAL" clId="{1E9E1DE4-BB69-4C15-8C77-10DBD850FF36}" dt="2024-06-17T05:11:44.671" v="98" actId="1076"/>
          <ac:picMkLst>
            <pc:docMk/>
            <pc:sldMk cId="1306362219" sldId="318"/>
            <ac:picMk id="33" creationId="{09F55850-DD6C-4475-B679-F09AB06EEBDF}"/>
          </ac:picMkLst>
        </pc:picChg>
        <pc:picChg chg="add mod">
          <ac:chgData name="Emily Tucker" userId="59e57156-8dcf-4062-9805-2aba4a956330" providerId="ADAL" clId="{1E9E1DE4-BB69-4C15-8C77-10DBD850FF36}" dt="2024-06-17T05:11:47.413" v="99" actId="1076"/>
          <ac:picMkLst>
            <pc:docMk/>
            <pc:sldMk cId="1306362219" sldId="318"/>
            <ac:picMk id="34" creationId="{2516C8E4-2F6E-41B2-AEB6-070B5EE60FC7}"/>
          </ac:picMkLst>
        </pc:picChg>
        <pc:picChg chg="add mod">
          <ac:chgData name="Emily Tucker" userId="59e57156-8dcf-4062-9805-2aba4a956330" providerId="ADAL" clId="{1E9E1DE4-BB69-4C15-8C77-10DBD850FF36}" dt="2024-06-17T05:11:49.253" v="100" actId="1076"/>
          <ac:picMkLst>
            <pc:docMk/>
            <pc:sldMk cId="1306362219" sldId="318"/>
            <ac:picMk id="35" creationId="{37B4F204-76FC-4E18-AD88-2CD5AAC2105A}"/>
          </ac:picMkLst>
        </pc:picChg>
      </pc:sldChg>
      <pc:sldChg chg="modSp">
        <pc:chgData name="Emily Tucker" userId="59e57156-8dcf-4062-9805-2aba4a956330" providerId="ADAL" clId="{1E9E1DE4-BB69-4C15-8C77-10DBD850FF36}" dt="2024-06-17T05:07:42.351" v="5" actId="20577"/>
        <pc:sldMkLst>
          <pc:docMk/>
          <pc:sldMk cId="4028650" sldId="320"/>
        </pc:sldMkLst>
        <pc:spChg chg="mod">
          <ac:chgData name="Emily Tucker" userId="59e57156-8dcf-4062-9805-2aba4a956330" providerId="ADAL" clId="{1E9E1DE4-BB69-4C15-8C77-10DBD850FF36}" dt="2024-06-17T05:07:33.832" v="1" actId="20577"/>
          <ac:spMkLst>
            <pc:docMk/>
            <pc:sldMk cId="4028650" sldId="320"/>
            <ac:spMk id="9" creationId="{05172475-FF2A-9910-A1B1-945DF7E2C2DA}"/>
          </ac:spMkLst>
        </pc:spChg>
        <pc:spChg chg="mod">
          <ac:chgData name="Emily Tucker" userId="59e57156-8dcf-4062-9805-2aba4a956330" providerId="ADAL" clId="{1E9E1DE4-BB69-4C15-8C77-10DBD850FF36}" dt="2024-06-17T05:07:42.351" v="5" actId="20577"/>
          <ac:spMkLst>
            <pc:docMk/>
            <pc:sldMk cId="4028650" sldId="320"/>
            <ac:spMk id="10" creationId="{50EE34AE-61C9-F16B-1469-6A4B2D8DB44A}"/>
          </ac:spMkLst>
        </pc:spChg>
      </pc:sldChg>
      <pc:sldChg chg="delSp modSp">
        <pc:chgData name="Emily Tucker" userId="59e57156-8dcf-4062-9805-2aba4a956330" providerId="ADAL" clId="{1E9E1DE4-BB69-4C15-8C77-10DBD850FF36}" dt="2024-06-17T05:08:29.301" v="51" actId="20577"/>
        <pc:sldMkLst>
          <pc:docMk/>
          <pc:sldMk cId="1002628605" sldId="321"/>
        </pc:sldMkLst>
        <pc:spChg chg="mod">
          <ac:chgData name="Emily Tucker" userId="59e57156-8dcf-4062-9805-2aba4a956330" providerId="ADAL" clId="{1E9E1DE4-BB69-4C15-8C77-10DBD850FF36}" dt="2024-06-17T05:08:29.301" v="51" actId="20577"/>
          <ac:spMkLst>
            <pc:docMk/>
            <pc:sldMk cId="1002628605" sldId="321"/>
            <ac:spMk id="4" creationId="{DDBB7430-CF31-4AFB-8CDA-72B4F90C6A0E}"/>
          </ac:spMkLst>
        </pc:spChg>
        <pc:picChg chg="del">
          <ac:chgData name="Emily Tucker" userId="59e57156-8dcf-4062-9805-2aba4a956330" providerId="ADAL" clId="{1E9E1DE4-BB69-4C15-8C77-10DBD850FF36}" dt="2024-06-17T05:08:05.407" v="42" actId="478"/>
          <ac:picMkLst>
            <pc:docMk/>
            <pc:sldMk cId="1002628605" sldId="321"/>
            <ac:picMk id="3" creationId="{318C1B5C-99AD-45B7-980A-5085F5D42764}"/>
          </ac:picMkLst>
        </pc:picChg>
        <pc:picChg chg="mod">
          <ac:chgData name="Emily Tucker" userId="59e57156-8dcf-4062-9805-2aba4a956330" providerId="ADAL" clId="{1E9E1DE4-BB69-4C15-8C77-10DBD850FF36}" dt="2024-06-17T05:08:18.048" v="47" actId="1076"/>
          <ac:picMkLst>
            <pc:docMk/>
            <pc:sldMk cId="1002628605" sldId="321"/>
            <ac:picMk id="7" creationId="{BCDEE908-1410-4976-9CB2-8228877C25AF}"/>
          </ac:picMkLst>
        </pc:picChg>
        <pc:picChg chg="del mod">
          <ac:chgData name="Emily Tucker" userId="59e57156-8dcf-4062-9805-2aba4a956330" providerId="ADAL" clId="{1E9E1DE4-BB69-4C15-8C77-10DBD850FF36}" dt="2024-06-17T05:08:06.220" v="43" actId="478"/>
          <ac:picMkLst>
            <pc:docMk/>
            <pc:sldMk cId="1002628605" sldId="321"/>
            <ac:picMk id="8" creationId="{A2D3E0E8-DCAE-4AEC-BF54-AD7B66543CF7}"/>
          </ac:picMkLst>
        </pc:picChg>
        <pc:picChg chg="mod">
          <ac:chgData name="Emily Tucker" userId="59e57156-8dcf-4062-9805-2aba4a956330" providerId="ADAL" clId="{1E9E1DE4-BB69-4C15-8C77-10DBD850FF36}" dt="2024-06-17T05:08:14.153" v="45" actId="1076"/>
          <ac:picMkLst>
            <pc:docMk/>
            <pc:sldMk cId="1002628605" sldId="321"/>
            <ac:picMk id="9" creationId="{04B7F406-782E-4255-A302-C2DF757B5C0E}"/>
          </ac:picMkLst>
        </pc:picChg>
        <pc:picChg chg="mod">
          <ac:chgData name="Emily Tucker" userId="59e57156-8dcf-4062-9805-2aba4a956330" providerId="ADAL" clId="{1E9E1DE4-BB69-4C15-8C77-10DBD850FF36}" dt="2024-06-17T05:08:16.608" v="46" actId="1076"/>
          <ac:picMkLst>
            <pc:docMk/>
            <pc:sldMk cId="1002628605" sldId="321"/>
            <ac:picMk id="11" creationId="{1AF5BE61-6298-45F4-858B-5284648B8641}"/>
          </ac:picMkLst>
        </pc:picChg>
      </pc:sldChg>
      <pc:sldChg chg="modSp">
        <pc:chgData name="Emily Tucker" userId="59e57156-8dcf-4062-9805-2aba4a956330" providerId="ADAL" clId="{1E9E1DE4-BB69-4C15-8C77-10DBD850FF36}" dt="2024-06-17T05:45:24.106" v="190" actId="20577"/>
        <pc:sldMkLst>
          <pc:docMk/>
          <pc:sldMk cId="2878071296" sldId="323"/>
        </pc:sldMkLst>
        <pc:spChg chg="mod">
          <ac:chgData name="Emily Tucker" userId="59e57156-8dcf-4062-9805-2aba4a956330" providerId="ADAL" clId="{1E9E1DE4-BB69-4C15-8C77-10DBD850FF36}" dt="2024-06-17T05:45:24.106" v="190" actId="20577"/>
          <ac:spMkLst>
            <pc:docMk/>
            <pc:sldMk cId="2878071296" sldId="323"/>
            <ac:spMk id="3" creationId="{EB149752-B9D5-41A0-B550-02A355D6CB02}"/>
          </ac:spMkLst>
        </pc:spChg>
      </pc:sldChg>
      <pc:sldChg chg="addSp delSp modSp add">
        <pc:chgData name="Emily Tucker" userId="59e57156-8dcf-4062-9805-2aba4a956330" providerId="ADAL" clId="{1E9E1DE4-BB69-4C15-8C77-10DBD850FF36}" dt="2024-06-17T05:09:33.054" v="74" actId="20577"/>
        <pc:sldMkLst>
          <pc:docMk/>
          <pc:sldMk cId="1308547278" sldId="324"/>
        </pc:sldMkLst>
        <pc:spChg chg="mod">
          <ac:chgData name="Emily Tucker" userId="59e57156-8dcf-4062-9805-2aba4a956330" providerId="ADAL" clId="{1E9E1DE4-BB69-4C15-8C77-10DBD850FF36}" dt="2024-06-17T05:09:33.054" v="74" actId="20577"/>
          <ac:spMkLst>
            <pc:docMk/>
            <pc:sldMk cId="1308547278" sldId="324"/>
            <ac:spMk id="4" creationId="{DDBB7430-CF31-4AFB-8CDA-72B4F90C6A0E}"/>
          </ac:spMkLst>
        </pc:spChg>
        <pc:spChg chg="add del mod">
          <ac:chgData name="Emily Tucker" userId="59e57156-8dcf-4062-9805-2aba4a956330" providerId="ADAL" clId="{1E9E1DE4-BB69-4C15-8C77-10DBD850FF36}" dt="2024-06-17T05:08:38.959" v="55" actId="478"/>
          <ac:spMkLst>
            <pc:docMk/>
            <pc:sldMk cId="1308547278" sldId="324"/>
            <ac:spMk id="6" creationId="{13F7B412-C400-496F-8DDD-4F39F2748D4F}"/>
          </ac:spMkLst>
        </pc:spChg>
        <pc:picChg chg="mod">
          <ac:chgData name="Emily Tucker" userId="59e57156-8dcf-4062-9805-2aba4a956330" providerId="ADAL" clId="{1E9E1DE4-BB69-4C15-8C77-10DBD850FF36}" dt="2024-06-17T05:09:19.639" v="66" actId="1076"/>
          <ac:picMkLst>
            <pc:docMk/>
            <pc:sldMk cId="1308547278" sldId="324"/>
            <ac:picMk id="3" creationId="{318C1B5C-99AD-45B7-980A-5085F5D42764}"/>
          </ac:picMkLst>
        </pc:picChg>
        <pc:picChg chg="del">
          <ac:chgData name="Emily Tucker" userId="59e57156-8dcf-4062-9805-2aba4a956330" providerId="ADAL" clId="{1E9E1DE4-BB69-4C15-8C77-10DBD850FF36}" dt="2024-06-17T05:08:33.120" v="54" actId="478"/>
          <ac:picMkLst>
            <pc:docMk/>
            <pc:sldMk cId="1308547278" sldId="324"/>
            <ac:picMk id="7" creationId="{BCDEE908-1410-4976-9CB2-8228877C25AF}"/>
          </ac:picMkLst>
        </pc:picChg>
        <pc:picChg chg="mod">
          <ac:chgData name="Emily Tucker" userId="59e57156-8dcf-4062-9805-2aba4a956330" providerId="ADAL" clId="{1E9E1DE4-BB69-4C15-8C77-10DBD850FF36}" dt="2024-06-17T05:09:24.625" v="69" actId="1076"/>
          <ac:picMkLst>
            <pc:docMk/>
            <pc:sldMk cId="1308547278" sldId="324"/>
            <ac:picMk id="8" creationId="{A2D3E0E8-DCAE-4AEC-BF54-AD7B66543CF7}"/>
          </ac:picMkLst>
        </pc:picChg>
        <pc:picChg chg="del">
          <ac:chgData name="Emily Tucker" userId="59e57156-8dcf-4062-9805-2aba4a956330" providerId="ADAL" clId="{1E9E1DE4-BB69-4C15-8C77-10DBD850FF36}" dt="2024-06-17T05:08:32.601" v="53" actId="478"/>
          <ac:picMkLst>
            <pc:docMk/>
            <pc:sldMk cId="1308547278" sldId="324"/>
            <ac:picMk id="9" creationId="{04B7F406-782E-4255-A302-C2DF757B5C0E}"/>
          </ac:picMkLst>
        </pc:picChg>
        <pc:picChg chg="del">
          <ac:chgData name="Emily Tucker" userId="59e57156-8dcf-4062-9805-2aba4a956330" providerId="ADAL" clId="{1E9E1DE4-BB69-4C15-8C77-10DBD850FF36}" dt="2024-06-17T05:08:32.106" v="52" actId="478"/>
          <ac:picMkLst>
            <pc:docMk/>
            <pc:sldMk cId="1308547278" sldId="324"/>
            <ac:picMk id="11" creationId="{1AF5BE61-6298-45F4-858B-5284648B8641}"/>
          </ac:picMkLst>
        </pc:picChg>
        <pc:picChg chg="add mod modCrop">
          <ac:chgData name="Emily Tucker" userId="59e57156-8dcf-4062-9805-2aba4a956330" providerId="ADAL" clId="{1E9E1DE4-BB69-4C15-8C77-10DBD850FF36}" dt="2024-06-17T05:09:22.800" v="68" actId="1076"/>
          <ac:picMkLst>
            <pc:docMk/>
            <pc:sldMk cId="1308547278" sldId="324"/>
            <ac:picMk id="12" creationId="{D4431677-3984-4DE0-B07E-D78B156A7219}"/>
          </ac:picMkLst>
        </pc:picChg>
      </pc:sldChg>
      <pc:sldChg chg="addSp delSp modSp add">
        <pc:chgData name="Emily Tucker" userId="59e57156-8dcf-4062-9805-2aba4a956330" providerId="ADAL" clId="{1E9E1DE4-BB69-4C15-8C77-10DBD850FF36}" dt="2024-06-17T05:49:53.040" v="313" actId="1036"/>
        <pc:sldMkLst>
          <pc:docMk/>
          <pc:sldMk cId="392898703" sldId="325"/>
        </pc:sldMkLst>
        <pc:spChg chg="add del mod">
          <ac:chgData name="Emily Tucker" userId="59e57156-8dcf-4062-9805-2aba4a956330" providerId="ADAL" clId="{1E9E1DE4-BB69-4C15-8C77-10DBD850FF36}" dt="2024-06-17T05:45:44.647" v="193"/>
          <ac:spMkLst>
            <pc:docMk/>
            <pc:sldMk cId="392898703" sldId="325"/>
            <ac:spMk id="5" creationId="{A1D38790-7FE2-4B34-B370-5730BCF0EADB}"/>
          </ac:spMkLst>
        </pc:spChg>
        <pc:spChg chg="mod">
          <ac:chgData name="Emily Tucker" userId="59e57156-8dcf-4062-9805-2aba4a956330" providerId="ADAL" clId="{1E9E1DE4-BB69-4C15-8C77-10DBD850FF36}" dt="2024-06-17T05:49:53.040" v="313" actId="1036"/>
          <ac:spMkLst>
            <pc:docMk/>
            <pc:sldMk cId="392898703" sldId="325"/>
            <ac:spMk id="6" creationId="{2DCB05B3-CA41-47BA-9E5B-B31E4911D830}"/>
          </ac:spMkLst>
        </pc:spChg>
        <pc:spChg chg="add mod">
          <ac:chgData name="Emily Tucker" userId="59e57156-8dcf-4062-9805-2aba4a956330" providerId="ADAL" clId="{1E9E1DE4-BB69-4C15-8C77-10DBD850FF36}" dt="2024-06-17T05:49:10.791" v="287" actId="207"/>
          <ac:spMkLst>
            <pc:docMk/>
            <pc:sldMk cId="392898703" sldId="325"/>
            <ac:spMk id="10" creationId="{03EEE984-81E1-4935-BB55-4F438FFCC9E2}"/>
          </ac:spMkLst>
        </pc:spChg>
        <pc:spChg chg="add del mod">
          <ac:chgData name="Emily Tucker" userId="59e57156-8dcf-4062-9805-2aba4a956330" providerId="ADAL" clId="{1E9E1DE4-BB69-4C15-8C77-10DBD850FF36}" dt="2024-06-17T05:48:31.400" v="270" actId="478"/>
          <ac:spMkLst>
            <pc:docMk/>
            <pc:sldMk cId="392898703" sldId="325"/>
            <ac:spMk id="20" creationId="{B1EF01A8-972A-461B-830D-60388447FF4A}"/>
          </ac:spMkLst>
        </pc:spChg>
        <pc:spChg chg="add del mod">
          <ac:chgData name="Emily Tucker" userId="59e57156-8dcf-4062-9805-2aba4a956330" providerId="ADAL" clId="{1E9E1DE4-BB69-4C15-8C77-10DBD850FF36}" dt="2024-06-17T05:48:26.150" v="269" actId="478"/>
          <ac:spMkLst>
            <pc:docMk/>
            <pc:sldMk cId="392898703" sldId="325"/>
            <ac:spMk id="22" creationId="{1B1D3AAC-1683-45D8-A9F8-6D9462A47DEF}"/>
          </ac:spMkLst>
        </pc:spChg>
        <pc:picChg chg="add mod modCrop">
          <ac:chgData name="Emily Tucker" userId="59e57156-8dcf-4062-9805-2aba4a956330" providerId="ADAL" clId="{1E9E1DE4-BB69-4C15-8C77-10DBD850FF36}" dt="2024-06-17T05:46:01.848" v="198" actId="14100"/>
          <ac:picMkLst>
            <pc:docMk/>
            <pc:sldMk cId="392898703" sldId="325"/>
            <ac:picMk id="8" creationId="{A6E0DF74-5030-48BB-96E2-F10003CE9220}"/>
          </ac:picMkLst>
        </pc:picChg>
        <pc:picChg chg="del">
          <ac:chgData name="Emily Tucker" userId="59e57156-8dcf-4062-9805-2aba4a956330" providerId="ADAL" clId="{1E9E1DE4-BB69-4C15-8C77-10DBD850FF36}" dt="2024-06-17T05:45:37.695" v="192" actId="478"/>
          <ac:picMkLst>
            <pc:docMk/>
            <pc:sldMk cId="392898703" sldId="325"/>
            <ac:picMk id="9" creationId="{3D95342D-FDCC-4AFC-8C68-DDA04F81F6E1}"/>
          </ac:picMkLst>
        </pc:picChg>
        <pc:picChg chg="del">
          <ac:chgData name="Emily Tucker" userId="59e57156-8dcf-4062-9805-2aba4a956330" providerId="ADAL" clId="{1E9E1DE4-BB69-4C15-8C77-10DBD850FF36}" dt="2024-06-17T05:46:20.700" v="200" actId="478"/>
          <ac:picMkLst>
            <pc:docMk/>
            <pc:sldMk cId="392898703" sldId="325"/>
            <ac:picMk id="16" creationId="{8B3F9AB5-4895-46B5-B13A-4D561D11458C}"/>
          </ac:picMkLst>
        </pc:picChg>
        <pc:picChg chg="add del mod">
          <ac:chgData name="Emily Tucker" userId="59e57156-8dcf-4062-9805-2aba4a956330" providerId="ADAL" clId="{1E9E1DE4-BB69-4C15-8C77-10DBD850FF36}" dt="2024-06-17T05:48:33.985" v="271" actId="478"/>
          <ac:picMkLst>
            <pc:docMk/>
            <pc:sldMk cId="392898703" sldId="325"/>
            <ac:picMk id="17" creationId="{ECDA624A-0752-4D17-9ADD-D5D41943EF85}"/>
          </ac:picMkLst>
        </pc:picChg>
        <pc:picChg chg="add del mod">
          <ac:chgData name="Emily Tucker" userId="59e57156-8dcf-4062-9805-2aba4a956330" providerId="ADAL" clId="{1E9E1DE4-BB69-4C15-8C77-10DBD850FF36}" dt="2024-06-17T05:49:53.040" v="313" actId="1036"/>
          <ac:picMkLst>
            <pc:docMk/>
            <pc:sldMk cId="392898703" sldId="325"/>
            <ac:picMk id="18" creationId="{9A122CF3-3DAA-4497-A8DC-784E71E4FCEA}"/>
          </ac:picMkLst>
        </pc:picChg>
        <pc:picChg chg="del">
          <ac:chgData name="Emily Tucker" userId="59e57156-8dcf-4062-9805-2aba4a956330" providerId="ADAL" clId="{1E9E1DE4-BB69-4C15-8C77-10DBD850FF36}" dt="2024-06-17T05:47:14.403" v="262" actId="478"/>
          <ac:picMkLst>
            <pc:docMk/>
            <pc:sldMk cId="392898703" sldId="325"/>
            <ac:picMk id="19" creationId="{130CBD65-C8C8-421E-9CBE-5F10C80EB20F}"/>
          </ac:picMkLst>
        </pc:picChg>
        <pc:picChg chg="del">
          <ac:chgData name="Emily Tucker" userId="59e57156-8dcf-4062-9805-2aba4a956330" providerId="ADAL" clId="{1E9E1DE4-BB69-4C15-8C77-10DBD850FF36}" dt="2024-06-17T05:46:21.348" v="201" actId="478"/>
          <ac:picMkLst>
            <pc:docMk/>
            <pc:sldMk cId="392898703" sldId="325"/>
            <ac:picMk id="21" creationId="{39417755-C35B-42CC-ACEA-A3FA1C10EFCC}"/>
          </ac:picMkLst>
        </pc:picChg>
        <pc:picChg chg="add del mod">
          <ac:chgData name="Emily Tucker" userId="59e57156-8dcf-4062-9805-2aba4a956330" providerId="ADAL" clId="{1E9E1DE4-BB69-4C15-8C77-10DBD850FF36}" dt="2024-06-17T05:49:53.040" v="313" actId="1036"/>
          <ac:picMkLst>
            <pc:docMk/>
            <pc:sldMk cId="392898703" sldId="325"/>
            <ac:picMk id="23" creationId="{E023277A-CFF9-4A0F-89A2-7DE5A6C0D30E}"/>
          </ac:picMkLst>
        </pc:picChg>
        <pc:picChg chg="add del mod">
          <ac:chgData name="Emily Tucker" userId="59e57156-8dcf-4062-9805-2aba4a956330" providerId="ADAL" clId="{1E9E1DE4-BB69-4C15-8C77-10DBD850FF36}" dt="2024-06-17T05:49:53.040" v="313" actId="1036"/>
          <ac:picMkLst>
            <pc:docMk/>
            <pc:sldMk cId="392898703" sldId="325"/>
            <ac:picMk id="24" creationId="{BF63148A-1755-47C4-A839-57FEB57BB17A}"/>
          </ac:picMkLst>
        </pc:picChg>
        <pc:picChg chg="add del mod">
          <ac:chgData name="Emily Tucker" userId="59e57156-8dcf-4062-9805-2aba4a956330" providerId="ADAL" clId="{1E9E1DE4-BB69-4C15-8C77-10DBD850FF36}" dt="2024-06-17T05:49:53.040" v="313" actId="1036"/>
          <ac:picMkLst>
            <pc:docMk/>
            <pc:sldMk cId="392898703" sldId="325"/>
            <ac:picMk id="25" creationId="{9160BAEA-21D3-4C2F-805E-9A4B50DCBA7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14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208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Jerusalem, Christian, Damascus, bright light, voice, eyes, </a:t>
            </a:r>
          </a:p>
          <a:p>
            <a:r>
              <a:rPr lang="en-AU" dirty="0"/>
              <a:t>Lesson 6: scared, knew, hurt, voice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595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84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6667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5379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762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0239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01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eg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8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png"/><Relationship Id="rId5" Type="http://schemas.openxmlformats.org/officeDocument/2006/relationships/image" Target="../media/image17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5" Type="http://schemas.openxmlformats.org/officeDocument/2006/relationships/image" Target="../media/image14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image" Target="../media/image16.pn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452629" y="418338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latin typeface="Calibri" panose="020F0502020204030204" pitchFamily="34" charset="0"/>
                <a:cs typeface="Calibri" panose="020F0502020204030204" pitchFamily="34" charset="0"/>
              </a:rPr>
              <a:t>Acts 9 Lesson 7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452629" y="1007071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Acts 9:17</a:t>
            </a:r>
          </a:p>
        </p:txBody>
      </p:sp>
      <p:pic>
        <p:nvPicPr>
          <p:cNvPr id="8" name="Picture 7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0DC39659-0B8D-4653-9F39-5775CB304B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3" t="10079" r="11888" b="11251"/>
          <a:stretch/>
        </p:blipFill>
        <p:spPr>
          <a:xfrm>
            <a:off x="3180056" y="2720627"/>
            <a:ext cx="2783887" cy="199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6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10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982393"/>
            <a:ext cx="4847361" cy="3677410"/>
          </a:xfrm>
        </p:spPr>
        <p:txBody>
          <a:bodyPr/>
          <a:lstStyle/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Ananias was scared.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knew Saul hurt Christians.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But Jesus said, ‘Go! Saul will tell people about me, Jesus.’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1D3AAC-1683-45D8-A9F8-6D9462A47DEF}"/>
              </a:ext>
            </a:extLst>
          </p:cNvPr>
          <p:cNvSpPr/>
          <p:nvPr/>
        </p:nvSpPr>
        <p:spPr>
          <a:xfrm>
            <a:off x="6955200" y="3532680"/>
            <a:ext cx="4571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8" name="Content Placeholder 7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A6E0DF74-5030-48BB-96E2-F10003CE92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r="11177"/>
          <a:stretch/>
        </p:blipFill>
        <p:spPr>
          <a:xfrm>
            <a:off x="540001" y="1068078"/>
            <a:ext cx="3398400" cy="3139524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9A122CF3-3DAA-4497-A8DC-784E71E4F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119" y="407296"/>
            <a:ext cx="611464" cy="608697"/>
          </a:xfrm>
          <a:prstGeom prst="rect">
            <a:avLst/>
          </a:prstGeom>
        </p:spPr>
      </p:pic>
      <p:pic>
        <p:nvPicPr>
          <p:cNvPr id="23" name="Content Placeholder 25">
            <a:extLst>
              <a:ext uri="{FF2B5EF4-FFF2-40B4-BE49-F238E27FC236}">
                <a16:creationId xmlns:a16="http://schemas.microsoft.com/office/drawing/2014/main" id="{E023277A-CFF9-4A0F-89A2-7DE5A6C0D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6912" y="1778852"/>
            <a:ext cx="512163" cy="608697"/>
          </a:xfrm>
          <a:prstGeom prst="rect">
            <a:avLst/>
          </a:prstGeom>
        </p:spPr>
      </p:pic>
      <p:pic>
        <p:nvPicPr>
          <p:cNvPr id="24" name="Content Placeholder 16">
            <a:extLst>
              <a:ext uri="{FF2B5EF4-FFF2-40B4-BE49-F238E27FC236}">
                <a16:creationId xmlns:a16="http://schemas.microsoft.com/office/drawing/2014/main" id="{BF63148A-1755-47C4-A839-57FEB57BB1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8561" y="1781252"/>
            <a:ext cx="1090640" cy="608697"/>
          </a:xfrm>
          <a:prstGeom prst="rect">
            <a:avLst/>
          </a:prstGeom>
        </p:spPr>
      </p:pic>
      <p:pic>
        <p:nvPicPr>
          <p:cNvPr id="25" name="Content Placeholder 21">
            <a:extLst>
              <a:ext uri="{FF2B5EF4-FFF2-40B4-BE49-F238E27FC236}">
                <a16:creationId xmlns:a16="http://schemas.microsoft.com/office/drawing/2014/main" id="{9160BAEA-21D3-4C2F-805E-9A4B50DCBA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3430" y="3142052"/>
            <a:ext cx="619877" cy="60869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EEE984-81E1-4935-BB55-4F438FFCC9E2}"/>
              </a:ext>
            </a:extLst>
          </p:cNvPr>
          <p:cNvSpPr/>
          <p:nvPr/>
        </p:nvSpPr>
        <p:spPr>
          <a:xfrm>
            <a:off x="6161462" y="1678879"/>
            <a:ext cx="285652" cy="199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98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found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7.1 - found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11</a:t>
            </a:fld>
            <a:endParaRPr lang="en-AU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B913E686-0DF3-4D18-97B0-CE4C9EB19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183" y="952500"/>
            <a:ext cx="3809634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41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sent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7.2 - sent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12</a:t>
            </a:fld>
            <a:endParaRPr lang="en-AU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711736-D762-408F-BE1A-C2457A65B53C}"/>
              </a:ext>
            </a:extLst>
          </p:cNvPr>
          <p:cNvSpPr/>
          <p:nvPr/>
        </p:nvSpPr>
        <p:spPr>
          <a:xfrm>
            <a:off x="6098400" y="835200"/>
            <a:ext cx="648000" cy="58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9" name="Content Placeholder 28">
            <a:extLst>
              <a:ext uri="{FF2B5EF4-FFF2-40B4-BE49-F238E27FC236}">
                <a16:creationId xmlns:a16="http://schemas.microsoft.com/office/drawing/2014/main" id="{C3B9F17A-5E6F-48BC-B56D-E47478628D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6588" y="952500"/>
            <a:ext cx="4130824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16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heal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7.3 - heal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13</a:t>
            </a:fld>
            <a:endParaRPr lang="en-AU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915212-98FD-4614-9B3E-50F8F04D69DA}"/>
              </a:ext>
            </a:extLst>
          </p:cNvPr>
          <p:cNvSpPr/>
          <p:nvPr/>
        </p:nvSpPr>
        <p:spPr>
          <a:xfrm>
            <a:off x="6393600" y="782781"/>
            <a:ext cx="1879200" cy="822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D8C467A3-498C-4F8B-B5D9-F762A44E68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3675" y="952500"/>
            <a:ext cx="3676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brother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7.4 - brother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14</a:t>
            </a:fld>
            <a:endParaRPr lang="en-AU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9105E5-C14A-44AE-AB23-F4ABCDF8580E}"/>
              </a:ext>
            </a:extLst>
          </p:cNvPr>
          <p:cNvSpPr/>
          <p:nvPr/>
        </p:nvSpPr>
        <p:spPr>
          <a:xfrm>
            <a:off x="6249600" y="842400"/>
            <a:ext cx="705600" cy="45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0D777D5E-2434-448B-A224-596A91BDD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4907" y="952500"/>
            <a:ext cx="4474187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61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0195692"/>
              </p:ext>
            </p:extLst>
          </p:nvPr>
        </p:nvGraphicFramePr>
        <p:xfrm>
          <a:off x="379412" y="952500"/>
          <a:ext cx="8181888" cy="346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472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</a:tblGrid>
              <a:tr h="1732430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found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sent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heal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brother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732430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4DCDE-FE2E-4AB6-9920-57A5ED11DA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Acts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9 - Saul - Bible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lesson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7 –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Acts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9:17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D947F-1275-4745-B634-BF16506BD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15</a:t>
            </a:fld>
            <a:endParaRPr lang="en-AU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DC77EA-3D6A-42EA-90C7-C0E426B0CF41}"/>
              </a:ext>
            </a:extLst>
          </p:cNvPr>
          <p:cNvSpPr/>
          <p:nvPr/>
        </p:nvSpPr>
        <p:spPr>
          <a:xfrm>
            <a:off x="1792424" y="2737092"/>
            <a:ext cx="525600" cy="42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1170AF-630B-455C-BA24-8F36C7D27E58}"/>
              </a:ext>
            </a:extLst>
          </p:cNvPr>
          <p:cNvSpPr/>
          <p:nvPr/>
        </p:nvSpPr>
        <p:spPr>
          <a:xfrm>
            <a:off x="4010400" y="3002400"/>
            <a:ext cx="570708" cy="33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72" name="Content Placeholder 20">
            <a:extLst>
              <a:ext uri="{FF2B5EF4-FFF2-40B4-BE49-F238E27FC236}">
                <a16:creationId xmlns:a16="http://schemas.microsoft.com/office/drawing/2014/main" id="{5F1D44DA-E8A4-48F6-B18F-7AFD97015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611" y="2910839"/>
            <a:ext cx="1278173" cy="1233555"/>
          </a:xfrm>
          <a:prstGeom prst="rect">
            <a:avLst/>
          </a:prstGeom>
        </p:spPr>
      </p:pic>
      <p:pic>
        <p:nvPicPr>
          <p:cNvPr id="73" name="Content Placeholder 28">
            <a:extLst>
              <a:ext uri="{FF2B5EF4-FFF2-40B4-BE49-F238E27FC236}">
                <a16:creationId xmlns:a16="http://schemas.microsoft.com/office/drawing/2014/main" id="{B53C7EBE-EBC3-4BC4-85E0-5080FDF49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34" y="2907511"/>
            <a:ext cx="1436300" cy="1278383"/>
          </a:xfrm>
          <a:prstGeom prst="rect">
            <a:avLst/>
          </a:prstGeom>
        </p:spPr>
      </p:pic>
      <p:pic>
        <p:nvPicPr>
          <p:cNvPr id="74" name="Content Placeholder 22">
            <a:extLst>
              <a:ext uri="{FF2B5EF4-FFF2-40B4-BE49-F238E27FC236}">
                <a16:creationId xmlns:a16="http://schemas.microsoft.com/office/drawing/2014/main" id="{79FE2182-2BD7-446F-A57D-5E377A162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828" y="2912829"/>
            <a:ext cx="1278172" cy="1278172"/>
          </a:xfrm>
          <a:prstGeom prst="rect">
            <a:avLst/>
          </a:prstGeom>
        </p:spPr>
      </p:pic>
      <p:pic>
        <p:nvPicPr>
          <p:cNvPr id="75" name="Content Placeholder 24">
            <a:extLst>
              <a:ext uri="{FF2B5EF4-FFF2-40B4-BE49-F238E27FC236}">
                <a16:creationId xmlns:a16="http://schemas.microsoft.com/office/drawing/2014/main" id="{06845A3E-8742-44C9-9272-EDA1ED9B5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8705" y="2912829"/>
            <a:ext cx="1555431" cy="1278171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EB15CF6-4900-4060-BC35-72E742592DD9}"/>
              </a:ext>
            </a:extLst>
          </p:cNvPr>
          <p:cNvCxnSpPr/>
          <p:nvPr/>
        </p:nvCxnSpPr>
        <p:spPr>
          <a:xfrm>
            <a:off x="1504800" y="1303200"/>
            <a:ext cx="1886400" cy="16043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D02964F-F498-4778-BC52-CD688FD97EE3}"/>
              </a:ext>
            </a:extLst>
          </p:cNvPr>
          <p:cNvCxnSpPr/>
          <p:nvPr/>
        </p:nvCxnSpPr>
        <p:spPr>
          <a:xfrm flipH="1">
            <a:off x="1418400" y="1296000"/>
            <a:ext cx="2145600" cy="16115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BCA8E7AA-B052-43CE-A086-0186F5CC8C60}"/>
              </a:ext>
            </a:extLst>
          </p:cNvPr>
          <p:cNvCxnSpPr/>
          <p:nvPr/>
        </p:nvCxnSpPr>
        <p:spPr>
          <a:xfrm>
            <a:off x="5623200" y="1303200"/>
            <a:ext cx="1951200" cy="16043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1004CAEA-23F6-4E7C-8A48-178C88C7EAB3}"/>
              </a:ext>
            </a:extLst>
          </p:cNvPr>
          <p:cNvCxnSpPr>
            <a:endCxn id="75" idx="0"/>
          </p:cNvCxnSpPr>
          <p:nvPr/>
        </p:nvCxnSpPr>
        <p:spPr>
          <a:xfrm flipH="1">
            <a:off x="5546421" y="1296000"/>
            <a:ext cx="2092779" cy="16168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Ananias found Saul.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He said to Saul, ‘Jesus sent me to heal you.</a:t>
            </a:r>
            <a:r>
              <a:rPr lang="en-AU" sz="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You are my brother now .’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9:17</a:t>
            </a:r>
          </a:p>
        </p:txBody>
      </p:sp>
      <p:pic>
        <p:nvPicPr>
          <p:cNvPr id="27" name="Picture Placeholder 26" descr="A drawing of two men&#10;&#10;Description automatically generated">
            <a:extLst>
              <a:ext uri="{FF2B5EF4-FFF2-40B4-BE49-F238E27FC236}">
                <a16:creationId xmlns:a16="http://schemas.microsoft.com/office/drawing/2014/main" id="{83B0E359-C019-4FFD-A2F4-4C81E282353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r="12222"/>
          <a:stretch>
            <a:fillRect/>
          </a:stretch>
        </p:blipFill>
        <p:spPr/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5FD51C2-113B-44F2-CDE9-80CD2F523A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Acts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9 - Saul - Bible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lesson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7 –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Acts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9:17</a:t>
            </a:r>
          </a:p>
        </p:txBody>
      </p:sp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1. Ananias lost Saul.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2. He said, ‘Jesus sent me to heal you.’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3. He said, ‘You are my father now.’</a:t>
            </a:r>
          </a:p>
          <a:p>
            <a:endParaRPr lang="en-AU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961FD-C104-4B21-8D66-4C882315A131}"/>
              </a:ext>
            </a:extLst>
          </p:cNvPr>
          <p:cNvSpPr txBox="1"/>
          <p:nvPr/>
        </p:nvSpPr>
        <p:spPr>
          <a:xfrm>
            <a:off x="1024131" y="2266059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1E9CF-0C1D-4BAD-9CD6-2EFA81693877}"/>
              </a:ext>
            </a:extLst>
          </p:cNvPr>
          <p:cNvSpPr txBox="1"/>
          <p:nvPr/>
        </p:nvSpPr>
        <p:spPr>
          <a:xfrm>
            <a:off x="1052894" y="3204318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CB339E-724B-488C-9645-4A18E886E009}"/>
              </a:ext>
            </a:extLst>
          </p:cNvPr>
          <p:cNvSpPr txBox="1"/>
          <p:nvPr/>
        </p:nvSpPr>
        <p:spPr>
          <a:xfrm>
            <a:off x="2974794" y="1337700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pic>
        <p:nvPicPr>
          <p:cNvPr id="21" name="Picture Placeholder 20" descr="A drawing of two men&#10;&#10;Description automatically generated">
            <a:extLst>
              <a:ext uri="{FF2B5EF4-FFF2-40B4-BE49-F238E27FC236}">
                <a16:creationId xmlns:a16="http://schemas.microsoft.com/office/drawing/2014/main" id="{15022380-03F7-41D8-B6B4-6CF88F330D0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r="12222"/>
          <a:stretch>
            <a:fillRect/>
          </a:stretch>
        </p:blipFill>
        <p:spPr/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4B0B7769-323A-0F7F-FF16-CE9D7E1D68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Acts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9 - Saul - Bible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lesson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7 –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Acts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9:17</a:t>
            </a:r>
          </a:p>
        </p:txBody>
      </p:sp>
    </p:spTree>
    <p:extLst>
      <p:ext uri="{BB962C8B-B14F-4D97-AF65-F5344CB8AC3E}">
        <p14:creationId xmlns:p14="http://schemas.microsoft.com/office/powerpoint/2010/main" val="31882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EE908-1410-4976-9CB2-8228877C2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"/>
          <a:stretch/>
        </p:blipFill>
        <p:spPr>
          <a:xfrm>
            <a:off x="373312" y="618389"/>
            <a:ext cx="3106819" cy="337977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Illustrations 1,2,3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2</a:t>
            </a:fld>
            <a:endParaRPr lang="en-AU" dirty="0"/>
          </a:p>
        </p:txBody>
      </p:sp>
      <p:pic>
        <p:nvPicPr>
          <p:cNvPr id="9" name="Picture 8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04B7F406-782E-4255-A302-C2DF757B5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b="18431"/>
          <a:stretch/>
        </p:blipFill>
        <p:spPr>
          <a:xfrm>
            <a:off x="3404497" y="953063"/>
            <a:ext cx="2335006" cy="3379772"/>
          </a:xfrm>
          <a:prstGeom prst="rect">
            <a:avLst/>
          </a:prstGeom>
        </p:spPr>
      </p:pic>
      <p:pic>
        <p:nvPicPr>
          <p:cNvPr id="11" name="Picture 10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1AF5BE61-6298-45F4-858B-5284648B86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9" r="11950"/>
          <a:stretch/>
        </p:blipFill>
        <p:spPr>
          <a:xfrm>
            <a:off x="5535084" y="938805"/>
            <a:ext cx="3235604" cy="273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2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Illustrations 4,5,6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3</a:t>
            </a:fld>
            <a:endParaRPr lang="en-AU" dirty="0"/>
          </a:p>
        </p:txBody>
      </p:sp>
      <p:pic>
        <p:nvPicPr>
          <p:cNvPr id="3" name="Picture 2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318C1B5C-99AD-45B7-980A-5085F5D42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6" t="15258" r="17983" b="9571"/>
          <a:stretch/>
        </p:blipFill>
        <p:spPr>
          <a:xfrm>
            <a:off x="585152" y="832943"/>
            <a:ext cx="1661248" cy="3471169"/>
          </a:xfrm>
          <a:prstGeom prst="rect">
            <a:avLst/>
          </a:prstGeom>
        </p:spPr>
      </p:pic>
      <p:pic>
        <p:nvPicPr>
          <p:cNvPr id="8" name="Picture 7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A2D3E0E8-DCAE-4AEC-BF54-AD7B66543CF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8" t="7700" r="10596" b="7191"/>
          <a:stretch/>
        </p:blipFill>
        <p:spPr>
          <a:xfrm>
            <a:off x="2418773" y="1307120"/>
            <a:ext cx="2996403" cy="2522813"/>
          </a:xfrm>
          <a:prstGeom prst="rect">
            <a:avLst/>
          </a:prstGeom>
        </p:spPr>
      </p:pic>
      <p:pic>
        <p:nvPicPr>
          <p:cNvPr id="12" name="Picture 11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D4431677-3984-4DE0-B07E-D78B156A72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2" r="8136"/>
          <a:stretch/>
        </p:blipFill>
        <p:spPr>
          <a:xfrm>
            <a:off x="5227026" y="1084418"/>
            <a:ext cx="3526637" cy="296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47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17EA7-EE98-4F98-B5F5-E7DE871379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Revision symbols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BB7E0-3F1D-455F-9F8A-4DFF917D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4</a:t>
            </a:fld>
            <a:endParaRPr lang="en-AU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48653A-745B-4009-8D1B-257CF620D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12" y="1227135"/>
            <a:ext cx="1459005" cy="782464"/>
          </a:xfrm>
          <a:prstGeom prst="rect">
            <a:avLst/>
          </a:prstGeom>
        </p:spPr>
      </p:pic>
      <p:pic>
        <p:nvPicPr>
          <p:cNvPr id="20" name="Content Placeholder 15">
            <a:extLst>
              <a:ext uri="{FF2B5EF4-FFF2-40B4-BE49-F238E27FC236}">
                <a16:creationId xmlns:a16="http://schemas.microsoft.com/office/drawing/2014/main" id="{3D0ADF8F-8054-4545-BD3D-72C78C18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4947" y="1090314"/>
            <a:ext cx="1314394" cy="1262801"/>
          </a:xfrm>
          <a:prstGeom prst="rect">
            <a:avLst/>
          </a:prstGeom>
        </p:spPr>
      </p:pic>
      <p:pic>
        <p:nvPicPr>
          <p:cNvPr id="22" name="Content Placeholder 14">
            <a:extLst>
              <a:ext uri="{FF2B5EF4-FFF2-40B4-BE49-F238E27FC236}">
                <a16:creationId xmlns:a16="http://schemas.microsoft.com/office/drawing/2014/main" id="{ECA51336-8231-4719-836D-C9AF4594B7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57" y="3419469"/>
            <a:ext cx="1381783" cy="41551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F741EE9-F459-4A1B-8151-6E6C425BCAD6}"/>
              </a:ext>
            </a:extLst>
          </p:cNvPr>
          <p:cNvSpPr/>
          <p:nvPr/>
        </p:nvSpPr>
        <p:spPr>
          <a:xfrm>
            <a:off x="3974400" y="2571750"/>
            <a:ext cx="482400" cy="389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5" name="Content Placeholder 13">
            <a:extLst>
              <a:ext uri="{FF2B5EF4-FFF2-40B4-BE49-F238E27FC236}">
                <a16:creationId xmlns:a16="http://schemas.microsoft.com/office/drawing/2014/main" id="{35ADEC2C-9506-4692-8AD9-C3E775C5EB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4287" y="958904"/>
            <a:ext cx="1375938" cy="152562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E74A0B5-9A9B-45B6-B427-8F0172B57B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5841" y="1130969"/>
            <a:ext cx="1385980" cy="118149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720E30E-DB45-48ED-AD14-70DDFB16E569}"/>
              </a:ext>
            </a:extLst>
          </p:cNvPr>
          <p:cNvSpPr/>
          <p:nvPr/>
        </p:nvSpPr>
        <p:spPr>
          <a:xfrm>
            <a:off x="6962400" y="921600"/>
            <a:ext cx="354357" cy="305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8DB1870-F80B-4FD4-9A2C-5188C6D8EEDE}"/>
              </a:ext>
            </a:extLst>
          </p:cNvPr>
          <p:cNvSpPr/>
          <p:nvPr/>
        </p:nvSpPr>
        <p:spPr>
          <a:xfrm>
            <a:off x="7707488" y="2692247"/>
            <a:ext cx="349312" cy="331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32" name="Content Placeholder 17">
            <a:extLst>
              <a:ext uri="{FF2B5EF4-FFF2-40B4-BE49-F238E27FC236}">
                <a16:creationId xmlns:a16="http://schemas.microsoft.com/office/drawing/2014/main" id="{88D8D4BE-05CE-4E42-878D-967310D6A3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2234683" y="2766433"/>
            <a:ext cx="1415145" cy="1408742"/>
          </a:xfrm>
          <a:prstGeom prst="rect">
            <a:avLst/>
          </a:prstGeom>
        </p:spPr>
      </p:pic>
      <p:pic>
        <p:nvPicPr>
          <p:cNvPr id="33" name="Content Placeholder 25">
            <a:extLst>
              <a:ext uri="{FF2B5EF4-FFF2-40B4-BE49-F238E27FC236}">
                <a16:creationId xmlns:a16="http://schemas.microsoft.com/office/drawing/2014/main" id="{09F55850-DD6C-4475-B679-F09AB06EEB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0564" y="2584114"/>
            <a:ext cx="1431582" cy="1701409"/>
          </a:xfrm>
          <a:prstGeom prst="rect">
            <a:avLst/>
          </a:prstGeom>
        </p:spPr>
      </p:pic>
      <p:pic>
        <p:nvPicPr>
          <p:cNvPr id="34" name="Content Placeholder 16">
            <a:extLst>
              <a:ext uri="{FF2B5EF4-FFF2-40B4-BE49-F238E27FC236}">
                <a16:creationId xmlns:a16="http://schemas.microsoft.com/office/drawing/2014/main" id="{2516C8E4-2F6E-41B2-AEB6-070B5EE60F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33236" y="3156012"/>
            <a:ext cx="1270641" cy="709157"/>
          </a:xfrm>
          <a:prstGeom prst="rect">
            <a:avLst/>
          </a:prstGeom>
        </p:spPr>
      </p:pic>
      <p:pic>
        <p:nvPicPr>
          <p:cNvPr id="35" name="Content Placeholder 21">
            <a:extLst>
              <a:ext uri="{FF2B5EF4-FFF2-40B4-BE49-F238E27FC236}">
                <a16:creationId xmlns:a16="http://schemas.microsoft.com/office/drawing/2014/main" id="{37B4F204-76FC-4E18-AD88-2CD5AAC210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62534" y="2879766"/>
            <a:ext cx="1385980" cy="1360982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9EDD9443-3D48-42AD-BF8D-E8B20591DD26}"/>
              </a:ext>
            </a:extLst>
          </p:cNvPr>
          <p:cNvSpPr/>
          <p:nvPr/>
        </p:nvSpPr>
        <p:spPr>
          <a:xfrm>
            <a:off x="6588000" y="3074400"/>
            <a:ext cx="474534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90CFB33-CB94-4027-8F2A-1376CC830F23}"/>
              </a:ext>
            </a:extLst>
          </p:cNvPr>
          <p:cNvSpPr/>
          <p:nvPr/>
        </p:nvSpPr>
        <p:spPr>
          <a:xfrm>
            <a:off x="8330042" y="1024323"/>
            <a:ext cx="474534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C98DA3F-FB8A-4396-8D74-4E7369184D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96528" y="1053689"/>
            <a:ext cx="1377156" cy="137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62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1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5</a:t>
            </a:fld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6D2D6F4-BB59-4B99-842F-A0E20556C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3" y="583430"/>
            <a:ext cx="3476536" cy="401328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47291" y="951875"/>
            <a:ext cx="4983126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He wanted them dead.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5451891-B264-4F19-8660-B4F0BD66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802" y="583430"/>
            <a:ext cx="735139" cy="682932"/>
          </a:xfrm>
          <a:prstGeom prst="rect">
            <a:avLst/>
          </a:prstGeom>
        </p:spPr>
      </p:pic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5223FBD6-289A-4667-A026-15524941A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099" y="1946679"/>
            <a:ext cx="654011" cy="711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B349C5-9444-4C7A-93BA-A806D57CB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7993" y="919513"/>
            <a:ext cx="680946" cy="365191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11E2B8AC-0BF5-411F-B97D-13A88B47C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1078" y="1993672"/>
            <a:ext cx="689161" cy="664855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2E6034DE-C300-4547-9ABD-3C40B68AB6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7848" y="3373169"/>
            <a:ext cx="691006" cy="626661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E32547C2-F5C3-41E6-B033-9491A0BA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8439" y="3287982"/>
            <a:ext cx="691005" cy="7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2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2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6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16973" y="951875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walking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There was a bright light.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voice said, ‘Saul, why are you hurting me?’</a:t>
            </a:r>
          </a:p>
        </p:txBody>
      </p:sp>
      <p:pic>
        <p:nvPicPr>
          <p:cNvPr id="8" name="Content Placeholder 7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219F7CC6-F3CF-46B9-B7FD-D139CD0C7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b="17099"/>
          <a:stretch/>
        </p:blipFill>
        <p:spPr>
          <a:xfrm>
            <a:off x="739903" y="571025"/>
            <a:ext cx="2792201" cy="4001450"/>
          </a:xfrm>
        </p:spPr>
      </p:pic>
      <p:pic>
        <p:nvPicPr>
          <p:cNvPr id="19" name="Content Placeholder 5">
            <a:extLst>
              <a:ext uri="{FF2B5EF4-FFF2-40B4-BE49-F238E27FC236}">
                <a16:creationId xmlns:a16="http://schemas.microsoft.com/office/drawing/2014/main" id="{5DBF2717-173E-454A-82B0-1ED64F893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676" y="514215"/>
            <a:ext cx="524014" cy="793145"/>
          </a:xfrm>
          <a:prstGeom prst="rect">
            <a:avLst/>
          </a:prstGeom>
        </p:spPr>
      </p:pic>
      <p:pic>
        <p:nvPicPr>
          <p:cNvPr id="20" name="Content Placeholder 8">
            <a:extLst>
              <a:ext uri="{FF2B5EF4-FFF2-40B4-BE49-F238E27FC236}">
                <a16:creationId xmlns:a16="http://schemas.microsoft.com/office/drawing/2014/main" id="{09335BF6-904A-4831-868F-0D9C797B6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4286" y="1820650"/>
            <a:ext cx="832915" cy="885311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99ADD723-0A43-4A73-B047-55E3391A68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167" y="3412649"/>
            <a:ext cx="704240" cy="681217"/>
          </a:xfrm>
          <a:prstGeom prst="rect">
            <a:avLst/>
          </a:prstGeom>
        </p:spPr>
      </p:pic>
      <p:pic>
        <p:nvPicPr>
          <p:cNvPr id="22" name="Content Placeholder 6">
            <a:extLst>
              <a:ext uri="{FF2B5EF4-FFF2-40B4-BE49-F238E27FC236}">
                <a16:creationId xmlns:a16="http://schemas.microsoft.com/office/drawing/2014/main" id="{CA31BCB6-1E2D-4F2C-AACF-FAF02D6010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9110" y="3368580"/>
            <a:ext cx="1224846" cy="6604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CB6BEF-0418-4CA2-93EB-8AE18502DC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7201" y="575731"/>
            <a:ext cx="858258" cy="7316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F127BE-CB89-4180-B9A2-56EA5E525214}"/>
              </a:ext>
            </a:extLst>
          </p:cNvPr>
          <p:cNvSpPr/>
          <p:nvPr/>
        </p:nvSpPr>
        <p:spPr>
          <a:xfrm>
            <a:off x="4723200" y="3297600"/>
            <a:ext cx="312476" cy="2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111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3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7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-9760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asked, ‘Who are you?’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‘I am Jesus. You are hurting me.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Go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man will tell you what to do.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Content Placeholder 8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2E13726F-A2B1-47D4-98E9-0BF377F1D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76490" y="960320"/>
            <a:ext cx="3782710" cy="2787623"/>
          </a:xfrm>
        </p:spPr>
      </p:pic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91368455-FD60-491C-9C8C-A5F500D28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854" y="1018580"/>
            <a:ext cx="1146068" cy="6180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EE58E4-F4B7-4BFD-828E-408E3202E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7613" y="2263801"/>
            <a:ext cx="837441" cy="713884"/>
          </a:xfrm>
          <a:prstGeom prst="rect">
            <a:avLst/>
          </a:prstGeom>
        </p:spPr>
      </p:pic>
      <p:pic>
        <p:nvPicPr>
          <p:cNvPr id="17" name="Content Placeholder 11">
            <a:extLst>
              <a:ext uri="{FF2B5EF4-FFF2-40B4-BE49-F238E27FC236}">
                <a16:creationId xmlns:a16="http://schemas.microsoft.com/office/drawing/2014/main" id="{FB95ABB5-81B9-45FD-AC9F-CE2A47290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908" y="3619300"/>
            <a:ext cx="885390" cy="756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78BF8B-3878-4DB7-9175-BC77B176A3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734401"/>
            <a:ext cx="904132" cy="93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38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1848" y="116953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knew the voice was Jesus. </a:t>
            </a:r>
          </a:p>
          <a:p>
            <a:b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opened his eyes but he couldn’t see.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Content Placeholder 7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2887B795-8E10-40C1-82A8-FEAB6FD50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2" t="8737" r="3874" b="6810"/>
          <a:stretch/>
        </p:blipFill>
        <p:spPr>
          <a:xfrm>
            <a:off x="619200" y="331200"/>
            <a:ext cx="2609510" cy="4240800"/>
          </a:xfrm>
        </p:spPr>
      </p:pic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E59363B3-007F-4B23-B657-BE2DCB1F7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911" y="573901"/>
            <a:ext cx="893842" cy="973211"/>
          </a:xfrm>
          <a:prstGeom prst="rect">
            <a:avLst/>
          </a:prstGeom>
        </p:spPr>
      </p:pic>
      <p:pic>
        <p:nvPicPr>
          <p:cNvPr id="13" name="Content Placeholder 15">
            <a:extLst>
              <a:ext uri="{FF2B5EF4-FFF2-40B4-BE49-F238E27FC236}">
                <a16:creationId xmlns:a16="http://schemas.microsoft.com/office/drawing/2014/main" id="{933CD43F-91E9-4F12-A3CC-9E717002B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1731" y="641585"/>
            <a:ext cx="967122" cy="929160"/>
          </a:xfrm>
          <a:prstGeom prst="rect">
            <a:avLst/>
          </a:prstGeom>
        </p:spPr>
      </p:pic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B5A04910-E58F-461A-B343-76356A1CE3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599545"/>
            <a:ext cx="790857" cy="973211"/>
          </a:xfrm>
          <a:prstGeom prst="rect">
            <a:avLst/>
          </a:prstGeom>
        </p:spPr>
      </p:pic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7EE7BDF0-8B94-4465-9587-E0D8DB04B7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4902" y="3130181"/>
            <a:ext cx="1091841" cy="328325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7242A544-7B33-69CD-4BC7-416669811D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4 review</a:t>
            </a:r>
          </a:p>
        </p:txBody>
      </p:sp>
    </p:spTree>
    <p:extLst>
      <p:ext uri="{BB962C8B-B14F-4D97-AF65-F5344CB8AC3E}">
        <p14:creationId xmlns:p14="http://schemas.microsoft.com/office/powerpoint/2010/main" val="2651457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9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1306393"/>
            <a:ext cx="4847361" cy="3677410"/>
          </a:xfrm>
        </p:spPr>
        <p:txBody>
          <a:bodyPr/>
          <a:lstStyle/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Ananias was in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was a Christian.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Jesus said to Ananias, ‘Find Saul.’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EF01A8-972A-461B-830D-60388447FF4A}"/>
              </a:ext>
            </a:extLst>
          </p:cNvPr>
          <p:cNvSpPr/>
          <p:nvPr/>
        </p:nvSpPr>
        <p:spPr>
          <a:xfrm>
            <a:off x="6662409" y="972000"/>
            <a:ext cx="358055" cy="3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9" name="Content Placeholder 8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3D95342D-FDCC-4AFC-8C68-DDA04F81F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9" r="14233"/>
          <a:stretch/>
        </p:blipFill>
        <p:spPr>
          <a:xfrm>
            <a:off x="525600" y="757212"/>
            <a:ext cx="3290400" cy="3574466"/>
          </a:xfrm>
        </p:spPr>
      </p:pic>
      <p:pic>
        <p:nvPicPr>
          <p:cNvPr id="16" name="Content Placeholder 14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8B3F9AB5-4895-46B5-B13A-4D561D1145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12987" r="5800" b="11226"/>
          <a:stretch/>
        </p:blipFill>
        <p:spPr>
          <a:xfrm rot="16200000">
            <a:off x="4275934" y="618913"/>
            <a:ext cx="673872" cy="809902"/>
          </a:xfrm>
          <a:prstGeom prst="rect">
            <a:avLst/>
          </a:prstGeom>
        </p:spPr>
      </p:pic>
      <p:pic>
        <p:nvPicPr>
          <p:cNvPr id="17" name="Content Placeholder 13">
            <a:extLst>
              <a:ext uri="{FF2B5EF4-FFF2-40B4-BE49-F238E27FC236}">
                <a16:creationId xmlns:a16="http://schemas.microsoft.com/office/drawing/2014/main" id="{ECDA624A-0752-4D17-9ADD-D5D41943E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5448" y="2002299"/>
            <a:ext cx="622256" cy="689949"/>
          </a:xfrm>
          <a:prstGeom prst="rect">
            <a:avLst/>
          </a:prstGeom>
        </p:spPr>
      </p:pic>
      <p:pic>
        <p:nvPicPr>
          <p:cNvPr id="19" name="Content Placeholder 17">
            <a:extLst>
              <a:ext uri="{FF2B5EF4-FFF2-40B4-BE49-F238E27FC236}">
                <a16:creationId xmlns:a16="http://schemas.microsoft.com/office/drawing/2014/main" id="{130CBD65-C8C8-421E-9CBE-5F10C80EB2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7158" y="3499313"/>
            <a:ext cx="660793" cy="60468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9417755-C35B-42CC-ACEA-A3FA1C10EF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2905" y="826482"/>
            <a:ext cx="626797" cy="53431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B1D3AAC-1683-45D8-A9F8-6D9462A47DEF}"/>
              </a:ext>
            </a:extLst>
          </p:cNvPr>
          <p:cNvSpPr/>
          <p:nvPr/>
        </p:nvSpPr>
        <p:spPr>
          <a:xfrm>
            <a:off x="6955200" y="3404746"/>
            <a:ext cx="175951" cy="173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071296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Props1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326F9B-F94D-44B8-AD06-A4229FEB4B13}">
  <ds:schemaRefs>
    <ds:schemaRef ds:uri="http://www.w3.org/XML/1998/namespace"/>
    <ds:schemaRef ds:uri="http://purl.org/dc/elements/1.1/"/>
    <ds:schemaRef ds:uri="http://purl.org/dc/terms/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bf10d3b-1557-4e46-b9de-1fa037741ac2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20150</TotalTime>
  <Words>353</Words>
  <Application>Microsoft Office PowerPoint</Application>
  <PresentationFormat>On-screen Show (16:9)</PresentationFormat>
  <Paragraphs>142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found</vt:lpstr>
      <vt:lpstr>sent</vt:lpstr>
      <vt:lpstr>heal</vt:lpstr>
      <vt:lpstr>brother</vt:lpstr>
      <vt:lpstr>PowerPoint Presentation</vt:lpstr>
      <vt:lpstr>Acts 9:17</vt:lpstr>
      <vt:lpstr>Acts 9:17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4</cp:revision>
  <dcterms:created xsi:type="dcterms:W3CDTF">2024-06-03T06:14:29Z</dcterms:created>
  <dcterms:modified xsi:type="dcterms:W3CDTF">2024-07-16T08:54:03Z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