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modernComment_13B_B8D7BDC4.xml" ContentType="application/vnd.ms-powerpoint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e3e70e04db2242a5" Type="http://schemas.microsoft.com/office/2006/relationships/ui/extensibility" Target="customUI/customUI.xml"/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318" r:id="rId5"/>
    <p:sldId id="298" r:id="rId6"/>
    <p:sldId id="315" r:id="rId7"/>
    <p:sldId id="306" r:id="rId8"/>
    <p:sldId id="316" r:id="rId9"/>
    <p:sldId id="311" r:id="rId10"/>
    <p:sldId id="319" r:id="rId11"/>
    <p:sldId id="307" r:id="rId12"/>
    <p:sldId id="308" r:id="rId13"/>
    <p:sldId id="309" r:id="rId14"/>
    <p:sldId id="312" r:id="rId15"/>
    <p:sldId id="313" r:id="rId16"/>
    <p:sldId id="317" r:id="rId17"/>
    <p:sldId id="295" r:id="rId18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F01785D6-0315-4F4C-A27B-D7AE7B65134A}">
          <p14:sldIdLst/>
        </p14:section>
        <p14:section name="Presentation" id="{84A8D511-D2CF-4455-B64D-640D95EFA37E}">
          <p14:sldIdLst>
            <p14:sldId id="318"/>
            <p14:sldId id="298"/>
            <p14:sldId id="315"/>
            <p14:sldId id="306"/>
            <p14:sldId id="316"/>
            <p14:sldId id="311"/>
            <p14:sldId id="319"/>
            <p14:sldId id="307"/>
            <p14:sldId id="308"/>
            <p14:sldId id="309"/>
            <p14:sldId id="312"/>
            <p14:sldId id="313"/>
            <p14:sldId id="317"/>
            <p14:sldId id="29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AEAAC6E-59BD-06C1-0D3F-F2FF975FD782}" name="Sue Radkovic" initials="SR" userId="S::sradkovic@anglicare.org.au::afbd1080-9a49-4bc3-bbb6-62415eef92c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06AD02-42C0-568E-1D1B-A48E6E29C489}" v="3" dt="2024-07-16T02:39:05.844"/>
    <p1510:client id="{EF5C3B2A-9BAD-4362-956C-ADDA21C55E9D}" v="6" dt="2024-07-16T08:43:43.9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8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Tucker" userId="59e57156-8dcf-4062-9805-2aba4a956330" providerId="ADAL" clId="{F85FAAA1-0228-44C9-9891-C388D3E701E5}"/>
    <pc:docChg chg="custSel addSld delSld modSld modSection">
      <pc:chgData name="Emily Tucker" userId="59e57156-8dcf-4062-9805-2aba4a956330" providerId="ADAL" clId="{F85FAAA1-0228-44C9-9891-C388D3E701E5}" dt="2024-06-18T05:19:50.643" v="524"/>
      <pc:docMkLst>
        <pc:docMk/>
      </pc:docMkLst>
      <pc:sldChg chg="del">
        <pc:chgData name="Emily Tucker" userId="59e57156-8dcf-4062-9805-2aba4a956330" providerId="ADAL" clId="{F85FAAA1-0228-44C9-9891-C388D3E701E5}" dt="2024-06-18T05:13:45.221" v="434" actId="2696"/>
        <pc:sldMkLst>
          <pc:docMk/>
          <pc:sldMk cId="1890592124" sldId="256"/>
        </pc:sldMkLst>
      </pc:sldChg>
      <pc:sldChg chg="modSp">
        <pc:chgData name="Emily Tucker" userId="59e57156-8dcf-4062-9805-2aba4a956330" providerId="ADAL" clId="{F85FAAA1-0228-44C9-9891-C388D3E701E5}" dt="2024-06-11T02:57:54.947" v="378" actId="2711"/>
        <pc:sldMkLst>
          <pc:docMk/>
          <pc:sldMk cId="2974449038" sldId="295"/>
        </pc:sldMkLst>
        <pc:spChg chg="mod">
          <ac:chgData name="Emily Tucker" userId="59e57156-8dcf-4062-9805-2aba4a956330" providerId="ADAL" clId="{F85FAAA1-0228-44C9-9891-C388D3E701E5}" dt="2024-06-11T02:57:54.947" v="378" actId="2711"/>
          <ac:spMkLst>
            <pc:docMk/>
            <pc:sldMk cId="2974449038" sldId="295"/>
            <ac:spMk id="2" creationId="{56911F0F-4258-4287-8FE0-190E03490435}"/>
          </ac:spMkLst>
        </pc:spChg>
      </pc:sldChg>
      <pc:sldChg chg="del">
        <pc:chgData name="Emily Tucker" userId="59e57156-8dcf-4062-9805-2aba4a956330" providerId="ADAL" clId="{F85FAAA1-0228-44C9-9891-C388D3E701E5}" dt="2024-06-11T01:36:27.963" v="9" actId="2696"/>
        <pc:sldMkLst>
          <pc:docMk/>
          <pc:sldMk cId="900781083" sldId="299"/>
        </pc:sldMkLst>
      </pc:sldChg>
      <pc:sldChg chg="del">
        <pc:chgData name="Emily Tucker" userId="59e57156-8dcf-4062-9805-2aba4a956330" providerId="ADAL" clId="{F85FAAA1-0228-44C9-9891-C388D3E701E5}" dt="2024-06-11T01:36:29.062" v="10" actId="2696"/>
        <pc:sldMkLst>
          <pc:docMk/>
          <pc:sldMk cId="1886284905" sldId="300"/>
        </pc:sldMkLst>
      </pc:sldChg>
      <pc:sldChg chg="del">
        <pc:chgData name="Emily Tucker" userId="59e57156-8dcf-4062-9805-2aba4a956330" providerId="ADAL" clId="{F85FAAA1-0228-44C9-9891-C388D3E701E5}" dt="2024-06-11T01:36:29.824" v="11" actId="2696"/>
        <pc:sldMkLst>
          <pc:docMk/>
          <pc:sldMk cId="4152513604" sldId="301"/>
        </pc:sldMkLst>
      </pc:sldChg>
      <pc:sldChg chg="del">
        <pc:chgData name="Emily Tucker" userId="59e57156-8dcf-4062-9805-2aba4a956330" providerId="ADAL" clId="{F85FAAA1-0228-44C9-9891-C388D3E701E5}" dt="2024-06-11T01:36:31.035" v="12" actId="2696"/>
        <pc:sldMkLst>
          <pc:docMk/>
          <pc:sldMk cId="2436222916" sldId="302"/>
        </pc:sldMkLst>
      </pc:sldChg>
      <pc:sldChg chg="del">
        <pc:chgData name="Emily Tucker" userId="59e57156-8dcf-4062-9805-2aba4a956330" providerId="ADAL" clId="{F85FAAA1-0228-44C9-9891-C388D3E701E5}" dt="2024-06-11T01:36:24.015" v="8" actId="2696"/>
        <pc:sldMkLst>
          <pc:docMk/>
          <pc:sldMk cId="1188055406" sldId="303"/>
        </pc:sldMkLst>
      </pc:sldChg>
      <pc:sldChg chg="del modNotesTx">
        <pc:chgData name="Emily Tucker" userId="59e57156-8dcf-4062-9805-2aba4a956330" providerId="ADAL" clId="{F85FAAA1-0228-44C9-9891-C388D3E701E5}" dt="2024-06-11T01:38:35.430" v="131" actId="2696"/>
        <pc:sldMkLst>
          <pc:docMk/>
          <pc:sldMk cId="36251036" sldId="305"/>
        </pc:sldMkLst>
      </pc:sldChg>
      <pc:sldChg chg="modSp modNotesTx">
        <pc:chgData name="Emily Tucker" userId="59e57156-8dcf-4062-9805-2aba4a956330" providerId="ADAL" clId="{F85FAAA1-0228-44C9-9891-C388D3E701E5}" dt="2024-06-18T05:14:32.400" v="437" actId="20577"/>
        <pc:sldMkLst>
          <pc:docMk/>
          <pc:sldMk cId="3334026764" sldId="306"/>
        </pc:sldMkLst>
        <pc:spChg chg="mod">
          <ac:chgData name="Emily Tucker" userId="59e57156-8dcf-4062-9805-2aba4a956330" providerId="ADAL" clId="{F85FAAA1-0228-44C9-9891-C388D3E701E5}" dt="2024-06-11T01:39:35.787" v="132" actId="2711"/>
          <ac:spMkLst>
            <pc:docMk/>
            <pc:sldMk cId="3334026764" sldId="306"/>
            <ac:spMk id="6" creationId="{2DCB05B3-CA41-47BA-9E5B-B31E4911D830}"/>
          </ac:spMkLst>
        </pc:spChg>
        <pc:picChg chg="mod">
          <ac:chgData name="Emily Tucker" userId="59e57156-8dcf-4062-9805-2aba4a956330" providerId="ADAL" clId="{F85FAAA1-0228-44C9-9891-C388D3E701E5}" dt="2024-06-11T01:40:01.162" v="175" actId="1036"/>
          <ac:picMkLst>
            <pc:docMk/>
            <pc:sldMk cId="3334026764" sldId="306"/>
            <ac:picMk id="13" creationId="{85451891-B264-4F19-8660-B4F0BD660EE6}"/>
          </ac:picMkLst>
        </pc:picChg>
        <pc:picChg chg="mod">
          <ac:chgData name="Emily Tucker" userId="59e57156-8dcf-4062-9805-2aba4a956330" providerId="ADAL" clId="{F85FAAA1-0228-44C9-9891-C388D3E701E5}" dt="2024-06-11T01:40:06.333" v="192" actId="1037"/>
          <ac:picMkLst>
            <pc:docMk/>
            <pc:sldMk cId="3334026764" sldId="306"/>
            <ac:picMk id="14" creationId="{5223FBD6-289A-4667-A026-15524941A04F}"/>
          </ac:picMkLst>
        </pc:picChg>
        <pc:picChg chg="mod">
          <ac:chgData name="Emily Tucker" userId="59e57156-8dcf-4062-9805-2aba4a956330" providerId="ADAL" clId="{F85FAAA1-0228-44C9-9891-C388D3E701E5}" dt="2024-06-11T01:39:56.336" v="160" actId="1038"/>
          <ac:picMkLst>
            <pc:docMk/>
            <pc:sldMk cId="3334026764" sldId="306"/>
            <ac:picMk id="15" creationId="{A0B349C5-9444-4C7A-93BA-A806D57CB6A2}"/>
          </ac:picMkLst>
        </pc:picChg>
        <pc:picChg chg="mod">
          <ac:chgData name="Emily Tucker" userId="59e57156-8dcf-4062-9805-2aba4a956330" providerId="ADAL" clId="{F85FAAA1-0228-44C9-9891-C388D3E701E5}" dt="2024-06-11T01:40:15.794" v="229" actId="1037"/>
          <ac:picMkLst>
            <pc:docMk/>
            <pc:sldMk cId="3334026764" sldId="306"/>
            <ac:picMk id="16" creationId="{11E2B8AC-0BF5-411F-B97D-13A88B47C5F3}"/>
          </ac:picMkLst>
        </pc:picChg>
        <pc:picChg chg="mod">
          <ac:chgData name="Emily Tucker" userId="59e57156-8dcf-4062-9805-2aba4a956330" providerId="ADAL" clId="{F85FAAA1-0228-44C9-9891-C388D3E701E5}" dt="2024-06-11T01:40:20.719" v="252" actId="1038"/>
          <ac:picMkLst>
            <pc:docMk/>
            <pc:sldMk cId="3334026764" sldId="306"/>
            <ac:picMk id="17" creationId="{2E6034DE-C300-4547-9ABD-3C40B68AB629}"/>
          </ac:picMkLst>
        </pc:picChg>
        <pc:picChg chg="mod">
          <ac:chgData name="Emily Tucker" userId="59e57156-8dcf-4062-9805-2aba4a956330" providerId="ADAL" clId="{F85FAAA1-0228-44C9-9891-C388D3E701E5}" dt="2024-06-11T01:40:24.634" v="272" actId="1037"/>
          <ac:picMkLst>
            <pc:docMk/>
            <pc:sldMk cId="3334026764" sldId="306"/>
            <ac:picMk id="18" creationId="{E32547C2-F5C3-41E6-B033-9491A0BA37BC}"/>
          </ac:picMkLst>
        </pc:picChg>
      </pc:sldChg>
      <pc:sldChg chg="modSp modAnim">
        <pc:chgData name="Emily Tucker" userId="59e57156-8dcf-4062-9805-2aba4a956330" providerId="ADAL" clId="{F85FAAA1-0228-44C9-9891-C388D3E701E5}" dt="2024-06-18T05:15:52.907" v="444"/>
        <pc:sldMkLst>
          <pc:docMk/>
          <pc:sldMk cId="3483816882" sldId="307"/>
        </pc:sldMkLst>
        <pc:spChg chg="mod">
          <ac:chgData name="Emily Tucker" userId="59e57156-8dcf-4062-9805-2aba4a956330" providerId="ADAL" clId="{F85FAAA1-0228-44C9-9891-C388D3E701E5}" dt="2024-06-11T02:47:51.242" v="343" actId="1035"/>
          <ac:spMkLst>
            <pc:docMk/>
            <pc:sldMk cId="3483816882" sldId="307"/>
            <ac:spMk id="2" creationId="{7D5D31C1-2F4C-41EE-BA7D-F3CFA8FC3281}"/>
          </ac:spMkLst>
        </pc:spChg>
      </pc:sldChg>
      <pc:sldChg chg="modSp">
        <pc:chgData name="Emily Tucker" userId="59e57156-8dcf-4062-9805-2aba4a956330" providerId="ADAL" clId="{F85FAAA1-0228-44C9-9891-C388D3E701E5}" dt="2024-06-18T05:15:23.854" v="440" actId="20577"/>
        <pc:sldMkLst>
          <pc:docMk/>
          <pc:sldMk cId="3938902254" sldId="308"/>
        </pc:sldMkLst>
        <pc:spChg chg="mod">
          <ac:chgData name="Emily Tucker" userId="59e57156-8dcf-4062-9805-2aba4a956330" providerId="ADAL" clId="{F85FAAA1-0228-44C9-9891-C388D3E701E5}" dt="2024-06-11T02:48:01.574" v="345" actId="255"/>
          <ac:spMkLst>
            <pc:docMk/>
            <pc:sldMk cId="3938902254" sldId="308"/>
            <ac:spMk id="2" creationId="{7D5D31C1-2F4C-41EE-BA7D-F3CFA8FC3281}"/>
          </ac:spMkLst>
        </pc:spChg>
        <pc:spChg chg="mod">
          <ac:chgData name="Emily Tucker" userId="59e57156-8dcf-4062-9805-2aba4a956330" providerId="ADAL" clId="{F85FAAA1-0228-44C9-9891-C388D3E701E5}" dt="2024-06-18T05:15:23.854" v="440" actId="20577"/>
          <ac:spMkLst>
            <pc:docMk/>
            <pc:sldMk cId="3938902254" sldId="308"/>
            <ac:spMk id="4" creationId="{F59B9DFB-3D58-45DF-A2E5-6BB503C685FB}"/>
          </ac:spMkLst>
        </pc:spChg>
      </pc:sldChg>
      <pc:sldChg chg="modSp">
        <pc:chgData name="Emily Tucker" userId="59e57156-8dcf-4062-9805-2aba4a956330" providerId="ADAL" clId="{F85FAAA1-0228-44C9-9891-C388D3E701E5}" dt="2024-06-18T05:15:28.483" v="442" actId="20577"/>
        <pc:sldMkLst>
          <pc:docMk/>
          <pc:sldMk cId="3552461304" sldId="309"/>
        </pc:sldMkLst>
        <pc:spChg chg="mod">
          <ac:chgData name="Emily Tucker" userId="59e57156-8dcf-4062-9805-2aba4a956330" providerId="ADAL" clId="{F85FAAA1-0228-44C9-9891-C388D3E701E5}" dt="2024-06-11T02:56:13.335" v="347" actId="255"/>
          <ac:spMkLst>
            <pc:docMk/>
            <pc:sldMk cId="3552461304" sldId="309"/>
            <ac:spMk id="2" creationId="{7D5D31C1-2F4C-41EE-BA7D-F3CFA8FC3281}"/>
          </ac:spMkLst>
        </pc:spChg>
        <pc:spChg chg="mod">
          <ac:chgData name="Emily Tucker" userId="59e57156-8dcf-4062-9805-2aba4a956330" providerId="ADAL" clId="{F85FAAA1-0228-44C9-9891-C388D3E701E5}" dt="2024-06-18T05:15:28.483" v="442" actId="20577"/>
          <ac:spMkLst>
            <pc:docMk/>
            <pc:sldMk cId="3552461304" sldId="309"/>
            <ac:spMk id="4" creationId="{F59B9DFB-3D58-45DF-A2E5-6BB503C685FB}"/>
          </ac:spMkLst>
        </pc:spChg>
      </pc:sldChg>
      <pc:sldChg chg="addSp delSp modSp delAnim">
        <pc:chgData name="Emily Tucker" userId="59e57156-8dcf-4062-9805-2aba4a956330" providerId="ADAL" clId="{F85FAAA1-0228-44C9-9891-C388D3E701E5}" dt="2024-06-11T03:07:37.715" v="413" actId="20577"/>
        <pc:sldMkLst>
          <pc:docMk/>
          <pc:sldMk cId="3640641896" sldId="311"/>
        </pc:sldMkLst>
        <pc:spChg chg="mod">
          <ac:chgData name="Emily Tucker" userId="59e57156-8dcf-4062-9805-2aba4a956330" providerId="ADAL" clId="{F85FAAA1-0228-44C9-9891-C388D3E701E5}" dt="2024-06-11T03:07:37.715" v="413" actId="20577"/>
          <ac:spMkLst>
            <pc:docMk/>
            <pc:sldMk cId="3640641896" sldId="311"/>
            <ac:spMk id="2" creationId="{7D5D31C1-2F4C-41EE-BA7D-F3CFA8FC3281}"/>
          </ac:spMkLst>
        </pc:spChg>
        <pc:spChg chg="mod">
          <ac:chgData name="Emily Tucker" userId="59e57156-8dcf-4062-9805-2aba4a956330" providerId="ADAL" clId="{F85FAAA1-0228-44C9-9891-C388D3E701E5}" dt="2024-06-11T03:07:33.764" v="408" actId="20577"/>
          <ac:spMkLst>
            <pc:docMk/>
            <pc:sldMk cId="3640641896" sldId="311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F85FAAA1-0228-44C9-9891-C388D3E701E5}" dt="2024-06-11T03:07:07.669" v="381" actId="931"/>
          <ac:spMkLst>
            <pc:docMk/>
            <pc:sldMk cId="3640641896" sldId="311"/>
            <ac:spMk id="6" creationId="{CB462C5F-69DE-4124-A3F6-3B16427B9407}"/>
          </ac:spMkLst>
        </pc:spChg>
        <pc:picChg chg="del">
          <ac:chgData name="Emily Tucker" userId="59e57156-8dcf-4062-9805-2aba4a956330" providerId="ADAL" clId="{F85FAAA1-0228-44C9-9891-C388D3E701E5}" dt="2024-06-11T03:06:51.382" v="380" actId="478"/>
          <ac:picMkLst>
            <pc:docMk/>
            <pc:sldMk cId="3640641896" sldId="311"/>
            <ac:picMk id="7" creationId="{25BF35D8-41ED-4E63-8511-2FB3FBECDF20}"/>
          </ac:picMkLst>
        </pc:picChg>
        <pc:picChg chg="add mod modCrop">
          <ac:chgData name="Emily Tucker" userId="59e57156-8dcf-4062-9805-2aba4a956330" providerId="ADAL" clId="{F85FAAA1-0228-44C9-9891-C388D3E701E5}" dt="2024-06-11T03:07:21.997" v="386" actId="1076"/>
          <ac:picMkLst>
            <pc:docMk/>
            <pc:sldMk cId="3640641896" sldId="311"/>
            <ac:picMk id="9" creationId="{1B699656-BADE-48C4-BCA4-C03914F8F94B}"/>
          </ac:picMkLst>
        </pc:picChg>
      </pc:sldChg>
      <pc:sldChg chg="modSp">
        <pc:chgData name="Emily Tucker" userId="59e57156-8dcf-4062-9805-2aba4a956330" providerId="ADAL" clId="{F85FAAA1-0228-44C9-9891-C388D3E701E5}" dt="2024-06-11T02:56:36.883" v="351" actId="14100"/>
        <pc:sldMkLst>
          <pc:docMk/>
          <pc:sldMk cId="935551497" sldId="312"/>
        </pc:sldMkLst>
        <pc:graphicFrameChg chg="mod modGraphic">
          <ac:chgData name="Emily Tucker" userId="59e57156-8dcf-4062-9805-2aba4a956330" providerId="ADAL" clId="{F85FAAA1-0228-44C9-9891-C388D3E701E5}" dt="2024-06-11T02:56:32.536" v="350" actId="14100"/>
          <ac:graphicFrameMkLst>
            <pc:docMk/>
            <pc:sldMk cId="935551497" sldId="312"/>
            <ac:graphicFrameMk id="6" creationId="{5082ECE0-A709-4ADF-BF0A-B8D97A6126BA}"/>
          </ac:graphicFrameMkLst>
        </pc:graphicFrameChg>
        <pc:cxnChg chg="mod">
          <ac:chgData name="Emily Tucker" userId="59e57156-8dcf-4062-9805-2aba4a956330" providerId="ADAL" clId="{F85FAAA1-0228-44C9-9891-C388D3E701E5}" dt="2024-06-11T02:56:36.883" v="351" actId="14100"/>
          <ac:cxnSpMkLst>
            <pc:docMk/>
            <pc:sldMk cId="935551497" sldId="312"/>
            <ac:cxnSpMk id="32" creationId="{85CBEA5D-E3E2-4070-8444-27E18D3C10D1}"/>
          </ac:cxnSpMkLst>
        </pc:cxnChg>
      </pc:sldChg>
      <pc:sldChg chg="modSp">
        <pc:chgData name="Emily Tucker" userId="59e57156-8dcf-4062-9805-2aba4a956330" providerId="ADAL" clId="{F85FAAA1-0228-44C9-9891-C388D3E701E5}" dt="2024-06-11T02:57:20.755" v="357" actId="2711"/>
        <pc:sldMkLst>
          <pc:docMk/>
          <pc:sldMk cId="2740582341" sldId="313"/>
        </pc:sldMkLst>
        <pc:spChg chg="mod">
          <ac:chgData name="Emily Tucker" userId="59e57156-8dcf-4062-9805-2aba4a956330" providerId="ADAL" clId="{F85FAAA1-0228-44C9-9891-C388D3E701E5}" dt="2024-06-11T02:57:16.136" v="356" actId="313"/>
          <ac:spMkLst>
            <pc:docMk/>
            <pc:sldMk cId="2740582341" sldId="313"/>
            <ac:spMk id="3" creationId="{A8C060A4-D327-4DAF-9DF8-927D707CA5A7}"/>
          </ac:spMkLst>
        </pc:spChg>
        <pc:spChg chg="mod">
          <ac:chgData name="Emily Tucker" userId="59e57156-8dcf-4062-9805-2aba4a956330" providerId="ADAL" clId="{F85FAAA1-0228-44C9-9891-C388D3E701E5}" dt="2024-06-11T02:57:20.755" v="357" actId="2711"/>
          <ac:spMkLst>
            <pc:docMk/>
            <pc:sldMk cId="2740582341" sldId="313"/>
            <ac:spMk id="5" creationId="{2BE73794-C855-4E82-B664-6C1F2B88A49A}"/>
          </ac:spMkLst>
        </pc:spChg>
      </pc:sldChg>
      <pc:sldChg chg="addSp delSp modSp delAnim modAnim modNotesTx">
        <pc:chgData name="Emily Tucker" userId="59e57156-8dcf-4062-9805-2aba4a956330" providerId="ADAL" clId="{F85FAAA1-0228-44C9-9891-C388D3E701E5}" dt="2024-06-18T05:19:50.643" v="524"/>
        <pc:sldMkLst>
          <pc:docMk/>
          <pc:sldMk cId="3101146564" sldId="315"/>
        </pc:sldMkLst>
        <pc:spChg chg="add mod">
          <ac:chgData name="Emily Tucker" userId="59e57156-8dcf-4062-9805-2aba4a956330" providerId="ADAL" clId="{F85FAAA1-0228-44C9-9891-C388D3E701E5}" dt="2024-06-18T05:14:15.567" v="436" actId="207"/>
          <ac:spMkLst>
            <pc:docMk/>
            <pc:sldMk cId="3101146564" sldId="315"/>
            <ac:spMk id="3" creationId="{618B71FA-B63A-4FDF-901A-34A6C3B127E8}"/>
          </ac:spMkLst>
        </pc:spChg>
        <pc:picChg chg="add mod">
          <ac:chgData name="Emily Tucker" userId="59e57156-8dcf-4062-9805-2aba4a956330" providerId="ADAL" clId="{F85FAAA1-0228-44C9-9891-C388D3E701E5}" dt="2024-06-18T05:13:28.850" v="433" actId="1037"/>
          <ac:picMkLst>
            <pc:docMk/>
            <pc:sldMk cId="3101146564" sldId="315"/>
            <ac:picMk id="2" creationId="{B45CE91B-77F2-4718-BD58-038147BEDEFD}"/>
          </ac:picMkLst>
        </pc:picChg>
        <pc:picChg chg="mod">
          <ac:chgData name="Emily Tucker" userId="59e57156-8dcf-4062-9805-2aba4a956330" providerId="ADAL" clId="{F85FAAA1-0228-44C9-9891-C388D3E701E5}" dt="2024-06-11T01:37:20.257" v="18" actId="1076"/>
          <ac:picMkLst>
            <pc:docMk/>
            <pc:sldMk cId="3101146564" sldId="315"/>
            <ac:picMk id="6" creationId="{5FCAD58C-FC12-437A-B646-8C239B4A5A26}"/>
          </ac:picMkLst>
        </pc:picChg>
        <pc:picChg chg="del mod">
          <ac:chgData name="Emily Tucker" userId="59e57156-8dcf-4062-9805-2aba4a956330" providerId="ADAL" clId="{F85FAAA1-0228-44C9-9891-C388D3E701E5}" dt="2024-06-18T05:13:08.677" v="416" actId="478"/>
          <ac:picMkLst>
            <pc:docMk/>
            <pc:sldMk cId="3101146564" sldId="315"/>
            <ac:picMk id="7" creationId="{6425F875-877F-408C-8590-439377804724}"/>
          </ac:picMkLst>
        </pc:picChg>
        <pc:picChg chg="mod">
          <ac:chgData name="Emily Tucker" userId="59e57156-8dcf-4062-9805-2aba4a956330" providerId="ADAL" clId="{F85FAAA1-0228-44C9-9891-C388D3E701E5}" dt="2024-06-18T05:13:28.850" v="433" actId="1037"/>
          <ac:picMkLst>
            <pc:docMk/>
            <pc:sldMk cId="3101146564" sldId="315"/>
            <ac:picMk id="8" creationId="{B66DC1D6-6E79-482E-A9B3-B5C27C4B5180}"/>
          </ac:picMkLst>
        </pc:picChg>
        <pc:picChg chg="mod">
          <ac:chgData name="Emily Tucker" userId="59e57156-8dcf-4062-9805-2aba4a956330" providerId="ADAL" clId="{F85FAAA1-0228-44C9-9891-C388D3E701E5}" dt="2024-06-18T05:13:28.850" v="433" actId="1037"/>
          <ac:picMkLst>
            <pc:docMk/>
            <pc:sldMk cId="3101146564" sldId="315"/>
            <ac:picMk id="9" creationId="{49FEE1FE-BB64-4EAF-A05C-E6866F5F4329}"/>
          </ac:picMkLst>
        </pc:picChg>
        <pc:picChg chg="mod">
          <ac:chgData name="Emily Tucker" userId="59e57156-8dcf-4062-9805-2aba4a956330" providerId="ADAL" clId="{F85FAAA1-0228-44C9-9891-C388D3E701E5}" dt="2024-06-11T01:37:18.219" v="17" actId="1076"/>
          <ac:picMkLst>
            <pc:docMk/>
            <pc:sldMk cId="3101146564" sldId="315"/>
            <ac:picMk id="10" creationId="{8276BCAD-359E-497B-AAEB-73D695DCBCF4}"/>
          </ac:picMkLst>
        </pc:picChg>
        <pc:picChg chg="add mod">
          <ac:chgData name="Emily Tucker" userId="59e57156-8dcf-4062-9805-2aba4a956330" providerId="ADAL" clId="{F85FAAA1-0228-44C9-9891-C388D3E701E5}" dt="2024-06-11T01:37:28.052" v="20" actId="1076"/>
          <ac:picMkLst>
            <pc:docMk/>
            <pc:sldMk cId="3101146564" sldId="315"/>
            <ac:picMk id="11" creationId="{712BACF6-4FE7-4C85-95D4-354B40254FA1}"/>
          </ac:picMkLst>
        </pc:picChg>
        <pc:picChg chg="add mod">
          <ac:chgData name="Emily Tucker" userId="59e57156-8dcf-4062-9805-2aba4a956330" providerId="ADAL" clId="{F85FAAA1-0228-44C9-9891-C388D3E701E5}" dt="2024-06-11T01:37:34.475" v="22" actId="1076"/>
          <ac:picMkLst>
            <pc:docMk/>
            <pc:sldMk cId="3101146564" sldId="315"/>
            <ac:picMk id="12" creationId="{7A6E72A1-054C-4276-B381-E887ADBBE58F}"/>
          </ac:picMkLst>
        </pc:picChg>
      </pc:sldChg>
      <pc:sldChg chg="addSp delSp modSp delAnim modAnim modNotesTx">
        <pc:chgData name="Emily Tucker" userId="59e57156-8dcf-4062-9805-2aba4a956330" providerId="ADAL" clId="{F85FAAA1-0228-44C9-9891-C388D3E701E5}" dt="2024-06-18T05:16:38.859" v="456" actId="14100"/>
        <pc:sldMkLst>
          <pc:docMk/>
          <pc:sldMk cId="3879111486" sldId="316"/>
        </pc:sldMkLst>
        <pc:spChg chg="add mod">
          <ac:chgData name="Emily Tucker" userId="59e57156-8dcf-4062-9805-2aba4a956330" providerId="ADAL" clId="{F85FAAA1-0228-44C9-9891-C388D3E701E5}" dt="2024-06-18T05:16:38.859" v="456" actId="14100"/>
          <ac:spMkLst>
            <pc:docMk/>
            <pc:sldMk cId="3879111486" sldId="316"/>
            <ac:spMk id="5" creationId="{01B571E8-470C-444B-9C70-A6F9C32AEAE6}"/>
          </ac:spMkLst>
        </pc:spChg>
        <pc:spChg chg="mod">
          <ac:chgData name="Emily Tucker" userId="59e57156-8dcf-4062-9805-2aba4a956330" providerId="ADAL" clId="{F85FAAA1-0228-44C9-9891-C388D3E701E5}" dt="2024-06-11T01:41:08.623" v="274" actId="255"/>
          <ac:spMkLst>
            <pc:docMk/>
            <pc:sldMk cId="3879111486" sldId="316"/>
            <ac:spMk id="6" creationId="{2DCB05B3-CA41-47BA-9E5B-B31E4911D830}"/>
          </ac:spMkLst>
        </pc:spChg>
        <pc:picChg chg="add mod">
          <ac:chgData name="Emily Tucker" userId="59e57156-8dcf-4062-9805-2aba4a956330" providerId="ADAL" clId="{F85FAAA1-0228-44C9-9891-C388D3E701E5}" dt="2024-06-18T05:16:28.187" v="453" actId="1076"/>
          <ac:picMkLst>
            <pc:docMk/>
            <pc:sldMk cId="3879111486" sldId="316"/>
            <ac:picMk id="2" creationId="{B62C41A1-9CDE-4D80-8425-5FD2576F46D2}"/>
          </ac:picMkLst>
        </pc:picChg>
        <pc:picChg chg="del mod">
          <ac:chgData name="Emily Tucker" userId="59e57156-8dcf-4062-9805-2aba4a956330" providerId="ADAL" clId="{F85FAAA1-0228-44C9-9891-C388D3E701E5}" dt="2024-06-18T05:16:06.542" v="446" actId="478"/>
          <ac:picMkLst>
            <pc:docMk/>
            <pc:sldMk cId="3879111486" sldId="316"/>
            <ac:picMk id="20" creationId="{09335BF6-904A-4831-868F-0D9C797B60E4}"/>
          </ac:picMkLst>
        </pc:picChg>
        <pc:picChg chg="mod">
          <ac:chgData name="Emily Tucker" userId="59e57156-8dcf-4062-9805-2aba4a956330" providerId="ADAL" clId="{F85FAAA1-0228-44C9-9891-C388D3E701E5}" dt="2024-06-11T01:42:41.039" v="311" actId="1036"/>
          <ac:picMkLst>
            <pc:docMk/>
            <pc:sldMk cId="3879111486" sldId="316"/>
            <ac:picMk id="21" creationId="{99ADD723-0A43-4A73-B047-55E3391A6868}"/>
          </ac:picMkLst>
        </pc:picChg>
        <pc:picChg chg="mod">
          <ac:chgData name="Emily Tucker" userId="59e57156-8dcf-4062-9805-2aba4a956330" providerId="ADAL" clId="{F85FAAA1-0228-44C9-9891-C388D3E701E5}" dt="2024-06-11T01:42:46.710" v="329" actId="1036"/>
          <ac:picMkLst>
            <pc:docMk/>
            <pc:sldMk cId="3879111486" sldId="316"/>
            <ac:picMk id="22" creationId="{CA31BCB6-1E2D-4F2C-AACF-FAF02D6010E0}"/>
          </ac:picMkLst>
        </pc:picChg>
      </pc:sldChg>
      <pc:sldChg chg="addSp delSp modSp delAnim modAnim">
        <pc:chgData name="Emily Tucker" userId="59e57156-8dcf-4062-9805-2aba4a956330" providerId="ADAL" clId="{F85FAAA1-0228-44C9-9891-C388D3E701E5}" dt="2024-06-18T05:18:58.180" v="521"/>
        <pc:sldMkLst>
          <pc:docMk/>
          <pc:sldMk cId="3188288417" sldId="317"/>
        </pc:sldMkLst>
        <pc:spChg chg="add mod">
          <ac:chgData name="Emily Tucker" userId="59e57156-8dcf-4062-9805-2aba4a956330" providerId="ADAL" clId="{F85FAAA1-0228-44C9-9891-C388D3E701E5}" dt="2024-06-18T05:18:30.061" v="506" actId="208"/>
          <ac:spMkLst>
            <pc:docMk/>
            <pc:sldMk cId="3188288417" sldId="317"/>
            <ac:spMk id="2" creationId="{005EF4A0-D249-46E0-A6CD-408EA68B1308}"/>
          </ac:spMkLst>
        </pc:spChg>
        <pc:spChg chg="mod">
          <ac:chgData name="Emily Tucker" userId="59e57156-8dcf-4062-9805-2aba4a956330" providerId="ADAL" clId="{F85FAAA1-0228-44C9-9891-C388D3E701E5}" dt="2024-06-18T05:18:14.873" v="502" actId="113"/>
          <ac:spMkLst>
            <pc:docMk/>
            <pc:sldMk cId="3188288417" sldId="317"/>
            <ac:spMk id="3" creationId="{A8C060A4-D327-4DAF-9DF8-927D707CA5A7}"/>
          </ac:spMkLst>
        </pc:spChg>
        <pc:spChg chg="mod">
          <ac:chgData name="Emily Tucker" userId="59e57156-8dcf-4062-9805-2aba4a956330" providerId="ADAL" clId="{F85FAAA1-0228-44C9-9891-C388D3E701E5}" dt="2024-06-11T02:57:32.129" v="358" actId="2711"/>
          <ac:spMkLst>
            <pc:docMk/>
            <pc:sldMk cId="3188288417" sldId="317"/>
            <ac:spMk id="5" creationId="{2BE73794-C855-4E82-B664-6C1F2B88A49A}"/>
          </ac:spMkLst>
        </pc:spChg>
        <pc:spChg chg="del mod">
          <ac:chgData name="Emily Tucker" userId="59e57156-8dcf-4062-9805-2aba4a956330" providerId="ADAL" clId="{F85FAAA1-0228-44C9-9891-C388D3E701E5}" dt="2024-06-18T05:17:37.611" v="465" actId="478"/>
          <ac:spMkLst>
            <pc:docMk/>
            <pc:sldMk cId="3188288417" sldId="317"/>
            <ac:spMk id="6" creationId="{10CB339E-724B-488C-9645-4A18E886E009}"/>
          </ac:spMkLst>
        </pc:spChg>
        <pc:spChg chg="del mod">
          <ac:chgData name="Emily Tucker" userId="59e57156-8dcf-4062-9805-2aba4a956330" providerId="ADAL" clId="{F85FAAA1-0228-44C9-9891-C388D3E701E5}" dt="2024-06-18T05:17:38.936" v="466" actId="478"/>
          <ac:spMkLst>
            <pc:docMk/>
            <pc:sldMk cId="3188288417" sldId="317"/>
            <ac:spMk id="7" creationId="{CEE961FD-C104-4B21-8D66-4C882315A131}"/>
          </ac:spMkLst>
        </pc:spChg>
        <pc:spChg chg="del mod">
          <ac:chgData name="Emily Tucker" userId="59e57156-8dcf-4062-9805-2aba4a956330" providerId="ADAL" clId="{F85FAAA1-0228-44C9-9891-C388D3E701E5}" dt="2024-06-18T05:17:40.641" v="467" actId="478"/>
          <ac:spMkLst>
            <pc:docMk/>
            <pc:sldMk cId="3188288417" sldId="317"/>
            <ac:spMk id="8" creationId="{A5F1E9CF-0C1D-4BAD-9CD6-2EFA81693877}"/>
          </ac:spMkLst>
        </pc:spChg>
        <pc:spChg chg="add mod">
          <ac:chgData name="Emily Tucker" userId="59e57156-8dcf-4062-9805-2aba4a956330" providerId="ADAL" clId="{F85FAAA1-0228-44C9-9891-C388D3E701E5}" dt="2024-06-18T05:18:41.411" v="509" actId="14100"/>
          <ac:spMkLst>
            <pc:docMk/>
            <pc:sldMk cId="3188288417" sldId="317"/>
            <ac:spMk id="10" creationId="{339966B6-C00A-415D-9124-24E11522A443}"/>
          </ac:spMkLst>
        </pc:spChg>
        <pc:spChg chg="add mod">
          <ac:chgData name="Emily Tucker" userId="59e57156-8dcf-4062-9805-2aba4a956330" providerId="ADAL" clId="{F85FAAA1-0228-44C9-9891-C388D3E701E5}" dt="2024-06-18T05:18:49.267" v="518" actId="1036"/>
          <ac:spMkLst>
            <pc:docMk/>
            <pc:sldMk cId="3188288417" sldId="317"/>
            <ac:spMk id="12" creationId="{BCE96BA9-1FA3-42D2-B25E-D68CDED4430B}"/>
          </ac:spMkLst>
        </pc:spChg>
      </pc:sldChg>
      <pc:sldChg chg="addSp delSp modSp">
        <pc:chgData name="Emily Tucker" userId="59e57156-8dcf-4062-9805-2aba4a956330" providerId="ADAL" clId="{F85FAAA1-0228-44C9-9891-C388D3E701E5}" dt="2024-06-11T01:36:13.293" v="7" actId="1076"/>
        <pc:sldMkLst>
          <pc:docMk/>
          <pc:sldMk cId="4028650" sldId="318"/>
        </pc:sldMkLst>
        <pc:spChg chg="mod">
          <ac:chgData name="Emily Tucker" userId="59e57156-8dcf-4062-9805-2aba4a956330" providerId="ADAL" clId="{F85FAAA1-0228-44C9-9891-C388D3E701E5}" dt="2024-06-11T01:35:55.601" v="1" actId="20577"/>
          <ac:spMkLst>
            <pc:docMk/>
            <pc:sldMk cId="4028650" sldId="318"/>
            <ac:spMk id="9" creationId="{05172475-FF2A-9910-A1B1-945DF7E2C2DA}"/>
          </ac:spMkLst>
        </pc:spChg>
        <pc:spChg chg="mod">
          <ac:chgData name="Emily Tucker" userId="59e57156-8dcf-4062-9805-2aba4a956330" providerId="ADAL" clId="{F85FAAA1-0228-44C9-9891-C388D3E701E5}" dt="2024-06-11T01:36:03.180" v="4" actId="20577"/>
          <ac:spMkLst>
            <pc:docMk/>
            <pc:sldMk cId="4028650" sldId="318"/>
            <ac:spMk id="10" creationId="{50EE34AE-61C9-F16B-1469-6A4B2D8DB44A}"/>
          </ac:spMkLst>
        </pc:spChg>
        <pc:picChg chg="add mod">
          <ac:chgData name="Emily Tucker" userId="59e57156-8dcf-4062-9805-2aba4a956330" providerId="ADAL" clId="{F85FAAA1-0228-44C9-9891-C388D3E701E5}" dt="2024-06-11T01:36:13.293" v="7" actId="1076"/>
          <ac:picMkLst>
            <pc:docMk/>
            <pc:sldMk cId="4028650" sldId="318"/>
            <ac:picMk id="7" creationId="{7BCC743B-2B96-4BBB-8CCF-5EFB63324601}"/>
          </ac:picMkLst>
        </pc:picChg>
        <pc:picChg chg="del">
          <ac:chgData name="Emily Tucker" userId="59e57156-8dcf-4062-9805-2aba4a956330" providerId="ADAL" clId="{F85FAAA1-0228-44C9-9891-C388D3E701E5}" dt="2024-06-11T01:36:06.551" v="5" actId="478"/>
          <ac:picMkLst>
            <pc:docMk/>
            <pc:sldMk cId="4028650" sldId="318"/>
            <ac:picMk id="11" creationId="{09AE7559-DCDE-8613-D311-57B56617FDF6}"/>
          </ac:picMkLst>
        </pc:picChg>
      </pc:sldChg>
      <pc:sldChg chg="add modAnim">
        <pc:chgData name="Emily Tucker" userId="59e57156-8dcf-4062-9805-2aba4a956330" providerId="ADAL" clId="{F85FAAA1-0228-44C9-9891-C388D3E701E5}" dt="2024-06-18T05:15:49.798" v="443"/>
        <pc:sldMkLst>
          <pc:docMk/>
          <pc:sldMk cId="1713453201" sldId="319"/>
        </pc:sldMkLst>
      </pc:sldChg>
      <pc:sldChg chg="add del">
        <pc:chgData name="Emily Tucker" userId="59e57156-8dcf-4062-9805-2aba4a956330" providerId="ADAL" clId="{F85FAAA1-0228-44C9-9891-C388D3E701E5}" dt="2024-06-18T04:28:03.614" v="415"/>
        <pc:sldMkLst>
          <pc:docMk/>
          <pc:sldMk cId="3728870723" sldId="320"/>
        </pc:sldMkLst>
      </pc:sldChg>
      <pc:sldChg chg="add del">
        <pc:chgData name="Emily Tucker" userId="59e57156-8dcf-4062-9805-2aba4a956330" providerId="ADAL" clId="{F85FAAA1-0228-44C9-9891-C388D3E701E5}" dt="2024-06-18T04:28:03.614" v="415"/>
        <pc:sldMkLst>
          <pc:docMk/>
          <pc:sldMk cId="1748553226" sldId="321"/>
        </pc:sldMkLst>
      </pc:sldChg>
    </pc:docChg>
  </pc:docChgLst>
  <pc:docChgLst>
    <pc:chgData name="Emily Tucker" userId="59e57156-8dcf-4062-9805-2aba4a956330" providerId="ADAL" clId="{1E9E1DE4-BB69-4C15-8C77-10DBD850FF36}"/>
    <pc:docChg chg="undo custSel addSld delSld modSld sldOrd modSection">
      <pc:chgData name="Emily Tucker" userId="59e57156-8dcf-4062-9805-2aba4a956330" providerId="ADAL" clId="{1E9E1DE4-BB69-4C15-8C77-10DBD850FF36}" dt="2024-06-04T01:59:25.700" v="778" actId="1038"/>
      <pc:docMkLst>
        <pc:docMk/>
      </pc:docMkLst>
      <pc:sldChg chg="addSp delSp modSp">
        <pc:chgData name="Emily Tucker" userId="59e57156-8dcf-4062-9805-2aba4a956330" providerId="ADAL" clId="{1E9E1DE4-BB69-4C15-8C77-10DBD850FF36}" dt="2024-06-04T01:30:10.630" v="13" actId="1076"/>
        <pc:sldMkLst>
          <pc:docMk/>
          <pc:sldMk cId="1890592124" sldId="256"/>
        </pc:sldMkLst>
        <pc:spChg chg="mod">
          <ac:chgData name="Emily Tucker" userId="59e57156-8dcf-4062-9805-2aba4a956330" providerId="ADAL" clId="{1E9E1DE4-BB69-4C15-8C77-10DBD850FF36}" dt="2024-06-04T01:29:05.451" v="1" actId="20577"/>
          <ac:spMkLst>
            <pc:docMk/>
            <pc:sldMk cId="1890592124" sldId="256"/>
            <ac:spMk id="2" creationId="{2B51E526-D9BC-497B-92DE-D28D61ABA619}"/>
          </ac:spMkLst>
        </pc:spChg>
        <pc:spChg chg="mod">
          <ac:chgData name="Emily Tucker" userId="59e57156-8dcf-4062-9805-2aba4a956330" providerId="ADAL" clId="{1E9E1DE4-BB69-4C15-8C77-10DBD850FF36}" dt="2024-06-04T01:29:14.777" v="4" actId="20577"/>
          <ac:spMkLst>
            <pc:docMk/>
            <pc:sldMk cId="1890592124" sldId="256"/>
            <ac:spMk id="3" creationId="{DDDF87A5-8263-4A0B-BEFF-45E4C3BBB793}"/>
          </ac:spMkLst>
        </pc:spChg>
        <pc:picChg chg="del">
          <ac:chgData name="Emily Tucker" userId="59e57156-8dcf-4062-9805-2aba4a956330" providerId="ADAL" clId="{1E9E1DE4-BB69-4C15-8C77-10DBD850FF36}" dt="2024-06-04T01:29:49.707" v="5" actId="478"/>
          <ac:picMkLst>
            <pc:docMk/>
            <pc:sldMk cId="1890592124" sldId="256"/>
            <ac:picMk id="5" creationId="{3C7873EA-AB34-44B8-A166-E6D78D09C58C}"/>
          </ac:picMkLst>
        </pc:picChg>
        <pc:picChg chg="add mod modCrop">
          <ac:chgData name="Emily Tucker" userId="59e57156-8dcf-4062-9805-2aba4a956330" providerId="ADAL" clId="{1E9E1DE4-BB69-4C15-8C77-10DBD850FF36}" dt="2024-06-04T01:30:10.630" v="13" actId="1076"/>
          <ac:picMkLst>
            <pc:docMk/>
            <pc:sldMk cId="1890592124" sldId="256"/>
            <ac:picMk id="7" creationId="{D19B3FD6-982D-446C-8F37-29D11636948D}"/>
          </ac:picMkLst>
        </pc:picChg>
      </pc:sldChg>
      <pc:sldChg chg="addSp modSp">
        <pc:chgData name="Emily Tucker" userId="59e57156-8dcf-4062-9805-2aba4a956330" providerId="ADAL" clId="{1E9E1DE4-BB69-4C15-8C77-10DBD850FF36}" dt="2024-06-04T01:59:25.700" v="778" actId="1038"/>
        <pc:sldMkLst>
          <pc:docMk/>
          <pc:sldMk cId="1067618492" sldId="298"/>
        </pc:sldMkLst>
        <pc:spChg chg="mod">
          <ac:chgData name="Emily Tucker" userId="59e57156-8dcf-4062-9805-2aba4a956330" providerId="ADAL" clId="{1E9E1DE4-BB69-4C15-8C77-10DBD850FF36}" dt="2024-06-04T01:30:19.285" v="19" actId="20577"/>
          <ac:spMkLst>
            <pc:docMk/>
            <pc:sldMk cId="1067618492" sldId="298"/>
            <ac:spMk id="4" creationId="{DDBB7430-CF31-4AFB-8CDA-72B4F90C6A0E}"/>
          </ac:spMkLst>
        </pc:spChg>
        <pc:picChg chg="mod">
          <ac:chgData name="Emily Tucker" userId="59e57156-8dcf-4062-9805-2aba4a956330" providerId="ADAL" clId="{1E9E1DE4-BB69-4C15-8C77-10DBD850FF36}" dt="2024-06-04T01:59:25.700" v="778" actId="1038"/>
          <ac:picMkLst>
            <pc:docMk/>
            <pc:sldMk cId="1067618492" sldId="298"/>
            <ac:picMk id="7" creationId="{BCDEE908-1410-4976-9CB2-8228877C25AF}"/>
          </ac:picMkLst>
        </pc:picChg>
        <pc:picChg chg="add mod modCrop">
          <ac:chgData name="Emily Tucker" userId="59e57156-8dcf-4062-9805-2aba4a956330" providerId="ADAL" clId="{1E9E1DE4-BB69-4C15-8C77-10DBD850FF36}" dt="2024-06-04T01:30:43.985" v="27" actId="1076"/>
          <ac:picMkLst>
            <pc:docMk/>
            <pc:sldMk cId="1067618492" sldId="298"/>
            <ac:picMk id="9" creationId="{04B7F406-782E-4255-A302-C2DF757B5C0E}"/>
          </ac:picMkLst>
        </pc:picChg>
      </pc:sldChg>
      <pc:sldChg chg="addSp delSp modSp modAnim">
        <pc:chgData name="Emily Tucker" userId="59e57156-8dcf-4062-9805-2aba4a956330" providerId="ADAL" clId="{1E9E1DE4-BB69-4C15-8C77-10DBD850FF36}" dt="2024-06-04T01:33:03.375" v="45" actId="20577"/>
        <pc:sldMkLst>
          <pc:docMk/>
          <pc:sldMk cId="900781083" sldId="299"/>
        </pc:sldMkLst>
        <pc:spChg chg="mod">
          <ac:chgData name="Emily Tucker" userId="59e57156-8dcf-4062-9805-2aba4a956330" providerId="ADAL" clId="{1E9E1DE4-BB69-4C15-8C77-10DBD850FF36}" dt="2024-06-04T01:33:03.375" v="45" actId="20577"/>
          <ac:spMkLst>
            <pc:docMk/>
            <pc:sldMk cId="900781083" sldId="299"/>
            <ac:spMk id="4" creationId="{358EFA84-BFCC-4220-9372-71049E397528}"/>
          </ac:spMkLst>
        </pc:spChg>
        <pc:spChg chg="add del mod">
          <ac:chgData name="Emily Tucker" userId="59e57156-8dcf-4062-9805-2aba4a956330" providerId="ADAL" clId="{1E9E1DE4-BB69-4C15-8C77-10DBD850FF36}" dt="2024-06-04T01:32:51.101" v="29"/>
          <ac:spMkLst>
            <pc:docMk/>
            <pc:sldMk cId="900781083" sldId="299"/>
            <ac:spMk id="8" creationId="{92C158E5-E404-4F75-8140-64FA8028F07C}"/>
          </ac:spMkLst>
        </pc:spChg>
        <pc:picChg chg="del">
          <ac:chgData name="Emily Tucker" userId="59e57156-8dcf-4062-9805-2aba4a956330" providerId="ADAL" clId="{1E9E1DE4-BB69-4C15-8C77-10DBD850FF36}" dt="2024-06-04T01:32:49.465" v="28" actId="478"/>
          <ac:picMkLst>
            <pc:docMk/>
            <pc:sldMk cId="900781083" sldId="299"/>
            <ac:picMk id="6" creationId="{F24116FD-D79F-455A-B4C6-C07F649575F7}"/>
          </ac:picMkLst>
        </pc:picChg>
        <pc:picChg chg="add mod">
          <ac:chgData name="Emily Tucker" userId="59e57156-8dcf-4062-9805-2aba4a956330" providerId="ADAL" clId="{1E9E1DE4-BB69-4C15-8C77-10DBD850FF36}" dt="2024-06-04T01:32:57.899" v="32" actId="1076"/>
          <ac:picMkLst>
            <pc:docMk/>
            <pc:sldMk cId="900781083" sldId="299"/>
            <ac:picMk id="9" creationId="{D57BC5DD-5DF8-4CF1-8E43-B9A39E29F9FF}"/>
          </ac:picMkLst>
        </pc:picChg>
      </pc:sldChg>
      <pc:sldChg chg="modSp">
        <pc:chgData name="Emily Tucker" userId="59e57156-8dcf-4062-9805-2aba4a956330" providerId="ADAL" clId="{1E9E1DE4-BB69-4C15-8C77-10DBD850FF36}" dt="2024-06-04T01:33:09.515" v="53" actId="20577"/>
        <pc:sldMkLst>
          <pc:docMk/>
          <pc:sldMk cId="1886284905" sldId="300"/>
        </pc:sldMkLst>
        <pc:spChg chg="mod">
          <ac:chgData name="Emily Tucker" userId="59e57156-8dcf-4062-9805-2aba4a956330" providerId="ADAL" clId="{1E9E1DE4-BB69-4C15-8C77-10DBD850FF36}" dt="2024-06-04T01:33:09.515" v="53" actId="20577"/>
          <ac:spMkLst>
            <pc:docMk/>
            <pc:sldMk cId="1886284905" sldId="300"/>
            <ac:spMk id="4" creationId="{7E74AFC5-E600-41AD-834F-7DF200F2E939}"/>
          </ac:spMkLst>
        </pc:spChg>
      </pc:sldChg>
      <pc:sldChg chg="addSp delSp modSp modAnim">
        <pc:chgData name="Emily Tucker" userId="59e57156-8dcf-4062-9805-2aba4a956330" providerId="ADAL" clId="{1E9E1DE4-BB69-4C15-8C77-10DBD850FF36}" dt="2024-06-04T01:33:32.603" v="76" actId="20577"/>
        <pc:sldMkLst>
          <pc:docMk/>
          <pc:sldMk cId="4152513604" sldId="301"/>
        </pc:sldMkLst>
        <pc:spChg chg="mod">
          <ac:chgData name="Emily Tucker" userId="59e57156-8dcf-4062-9805-2aba4a956330" providerId="ADAL" clId="{1E9E1DE4-BB69-4C15-8C77-10DBD850FF36}" dt="2024-06-04T01:33:32.603" v="76" actId="20577"/>
          <ac:spMkLst>
            <pc:docMk/>
            <pc:sldMk cId="4152513604" sldId="301"/>
            <ac:spMk id="4" creationId="{22E72F08-1DE2-41A8-8D56-0B6B97C40758}"/>
          </ac:spMkLst>
        </pc:spChg>
        <pc:spChg chg="add del mod">
          <ac:chgData name="Emily Tucker" userId="59e57156-8dcf-4062-9805-2aba4a956330" providerId="ADAL" clId="{1E9E1DE4-BB69-4C15-8C77-10DBD850FF36}" dt="2024-06-04T01:33:21.577" v="55"/>
          <ac:spMkLst>
            <pc:docMk/>
            <pc:sldMk cId="4152513604" sldId="301"/>
            <ac:spMk id="8" creationId="{D1A16C49-E91E-4194-8DC9-8B3C4E928A86}"/>
          </ac:spMkLst>
        </pc:spChg>
        <pc:picChg chg="del">
          <ac:chgData name="Emily Tucker" userId="59e57156-8dcf-4062-9805-2aba4a956330" providerId="ADAL" clId="{1E9E1DE4-BB69-4C15-8C77-10DBD850FF36}" dt="2024-06-04T01:33:20.156" v="54" actId="478"/>
          <ac:picMkLst>
            <pc:docMk/>
            <pc:sldMk cId="4152513604" sldId="301"/>
            <ac:picMk id="6" creationId="{20CDCF88-8B73-486F-B7CD-F553BC938087}"/>
          </ac:picMkLst>
        </pc:picChg>
        <pc:picChg chg="add mod">
          <ac:chgData name="Emily Tucker" userId="59e57156-8dcf-4062-9805-2aba4a956330" providerId="ADAL" clId="{1E9E1DE4-BB69-4C15-8C77-10DBD850FF36}" dt="2024-06-04T01:33:26.306" v="57" actId="1076"/>
          <ac:picMkLst>
            <pc:docMk/>
            <pc:sldMk cId="4152513604" sldId="301"/>
            <ac:picMk id="9" creationId="{1B5EFBD9-40FF-425A-A91C-705B151677B5}"/>
          </ac:picMkLst>
        </pc:picChg>
      </pc:sldChg>
      <pc:sldChg chg="addSp delSp modSp modAnim">
        <pc:chgData name="Emily Tucker" userId="59e57156-8dcf-4062-9805-2aba4a956330" providerId="ADAL" clId="{1E9E1DE4-BB69-4C15-8C77-10DBD850FF36}" dt="2024-06-04T01:33:57.949" v="91" actId="20577"/>
        <pc:sldMkLst>
          <pc:docMk/>
          <pc:sldMk cId="2436222916" sldId="302"/>
        </pc:sldMkLst>
        <pc:spChg chg="mod">
          <ac:chgData name="Emily Tucker" userId="59e57156-8dcf-4062-9805-2aba4a956330" providerId="ADAL" clId="{1E9E1DE4-BB69-4C15-8C77-10DBD850FF36}" dt="2024-06-04T01:33:57.949" v="91" actId="20577"/>
          <ac:spMkLst>
            <pc:docMk/>
            <pc:sldMk cId="2436222916" sldId="302"/>
            <ac:spMk id="4" creationId="{83439A38-ACB7-480D-8A94-4782D28C814B}"/>
          </ac:spMkLst>
        </pc:spChg>
        <pc:spChg chg="add del mod">
          <ac:chgData name="Emily Tucker" userId="59e57156-8dcf-4062-9805-2aba4a956330" providerId="ADAL" clId="{1E9E1DE4-BB69-4C15-8C77-10DBD850FF36}" dt="2024-06-04T01:33:45.199" v="78"/>
          <ac:spMkLst>
            <pc:docMk/>
            <pc:sldMk cId="2436222916" sldId="302"/>
            <ac:spMk id="9" creationId="{6F760D9A-A225-4E3E-BBD5-4BFA99F94434}"/>
          </ac:spMkLst>
        </pc:spChg>
        <pc:picChg chg="del">
          <ac:chgData name="Emily Tucker" userId="59e57156-8dcf-4062-9805-2aba4a956330" providerId="ADAL" clId="{1E9E1DE4-BB69-4C15-8C77-10DBD850FF36}" dt="2024-06-04T01:33:43.845" v="77" actId="478"/>
          <ac:picMkLst>
            <pc:docMk/>
            <pc:sldMk cId="2436222916" sldId="302"/>
            <ac:picMk id="6" creationId="{BB626D3A-8394-451E-9729-037B0AF7B721}"/>
          </ac:picMkLst>
        </pc:picChg>
        <pc:picChg chg="add mod">
          <ac:chgData name="Emily Tucker" userId="59e57156-8dcf-4062-9805-2aba4a956330" providerId="ADAL" clId="{1E9E1DE4-BB69-4C15-8C77-10DBD850FF36}" dt="2024-06-04T01:33:48.969" v="80" actId="1076"/>
          <ac:picMkLst>
            <pc:docMk/>
            <pc:sldMk cId="2436222916" sldId="302"/>
            <ac:picMk id="10" creationId="{D4FF9936-0A07-4C93-8D71-9BB411D93B87}"/>
          </ac:picMkLst>
        </pc:picChg>
      </pc:sldChg>
      <pc:sldChg chg="addSp delSp modSp modAnim">
        <pc:chgData name="Emily Tucker" userId="59e57156-8dcf-4062-9805-2aba4a956330" providerId="ADAL" clId="{1E9E1DE4-BB69-4C15-8C77-10DBD850FF36}" dt="2024-06-04T01:34:18.676" v="108" actId="20577"/>
        <pc:sldMkLst>
          <pc:docMk/>
          <pc:sldMk cId="1188055406" sldId="303"/>
        </pc:sldMkLst>
        <pc:spChg chg="mod">
          <ac:chgData name="Emily Tucker" userId="59e57156-8dcf-4062-9805-2aba4a956330" providerId="ADAL" clId="{1E9E1DE4-BB69-4C15-8C77-10DBD850FF36}" dt="2024-06-04T01:34:18.676" v="108" actId="20577"/>
          <ac:spMkLst>
            <pc:docMk/>
            <pc:sldMk cId="1188055406" sldId="303"/>
            <ac:spMk id="4" creationId="{6EA6ABE5-AA11-461B-80D9-8F83CD42D9E6}"/>
          </ac:spMkLst>
        </pc:spChg>
        <pc:spChg chg="add del mod">
          <ac:chgData name="Emily Tucker" userId="59e57156-8dcf-4062-9805-2aba4a956330" providerId="ADAL" clId="{1E9E1DE4-BB69-4C15-8C77-10DBD850FF36}" dt="2024-06-04T01:34:09.344" v="93"/>
          <ac:spMkLst>
            <pc:docMk/>
            <pc:sldMk cId="1188055406" sldId="303"/>
            <ac:spMk id="9" creationId="{156D7E11-AF8E-421B-BDC3-9100BE6A9A59}"/>
          </ac:spMkLst>
        </pc:spChg>
        <pc:picChg chg="del">
          <ac:chgData name="Emily Tucker" userId="59e57156-8dcf-4062-9805-2aba4a956330" providerId="ADAL" clId="{1E9E1DE4-BB69-4C15-8C77-10DBD850FF36}" dt="2024-06-04T01:34:07.824" v="92" actId="478"/>
          <ac:picMkLst>
            <pc:docMk/>
            <pc:sldMk cId="1188055406" sldId="303"/>
            <ac:picMk id="6" creationId="{A9A28654-9982-435F-A989-B4DC71F9F5C2}"/>
          </ac:picMkLst>
        </pc:picChg>
        <pc:picChg chg="add mod">
          <ac:chgData name="Emily Tucker" userId="59e57156-8dcf-4062-9805-2aba4a956330" providerId="ADAL" clId="{1E9E1DE4-BB69-4C15-8C77-10DBD850FF36}" dt="2024-06-04T01:34:13.915" v="95" actId="1076"/>
          <ac:picMkLst>
            <pc:docMk/>
            <pc:sldMk cId="1188055406" sldId="303"/>
            <ac:picMk id="10" creationId="{64EB1D0B-62DA-4C86-BDA4-A9836B06E5C8}"/>
          </ac:picMkLst>
        </pc:picChg>
      </pc:sldChg>
      <pc:sldChg chg="del">
        <pc:chgData name="Emily Tucker" userId="59e57156-8dcf-4062-9805-2aba4a956330" providerId="ADAL" clId="{1E9E1DE4-BB69-4C15-8C77-10DBD850FF36}" dt="2024-06-04T01:34:21" v="109" actId="2696"/>
        <pc:sldMkLst>
          <pc:docMk/>
          <pc:sldMk cId="392881245" sldId="304"/>
        </pc:sldMkLst>
      </pc:sldChg>
      <pc:sldChg chg="ord">
        <pc:chgData name="Emily Tucker" userId="59e57156-8dcf-4062-9805-2aba4a956330" providerId="ADAL" clId="{1E9E1DE4-BB69-4C15-8C77-10DBD850FF36}" dt="2024-06-04T01:42:43.666" v="295"/>
        <pc:sldMkLst>
          <pc:docMk/>
          <pc:sldMk cId="3483816882" sldId="307"/>
        </pc:sldMkLst>
      </pc:sldChg>
      <pc:sldChg chg="addSp delSp modSp delAnim">
        <pc:chgData name="Emily Tucker" userId="59e57156-8dcf-4062-9805-2aba4a956330" providerId="ADAL" clId="{1E9E1DE4-BB69-4C15-8C77-10DBD850FF36}" dt="2024-06-04T01:43:15.525" v="311" actId="20577"/>
        <pc:sldMkLst>
          <pc:docMk/>
          <pc:sldMk cId="3938902254" sldId="308"/>
        </pc:sldMkLst>
        <pc:spChg chg="mod">
          <ac:chgData name="Emily Tucker" userId="59e57156-8dcf-4062-9805-2aba4a956330" providerId="ADAL" clId="{1E9E1DE4-BB69-4C15-8C77-10DBD850FF36}" dt="2024-06-04T01:43:08.914" v="301" actId="20577"/>
          <ac:spMkLst>
            <pc:docMk/>
            <pc:sldMk cId="3938902254" sldId="308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04T01:43:15.525" v="311" actId="20577"/>
          <ac:spMkLst>
            <pc:docMk/>
            <pc:sldMk cId="3938902254" sldId="308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04T01:43:04.548" v="297"/>
          <ac:spMkLst>
            <pc:docMk/>
            <pc:sldMk cId="3938902254" sldId="308"/>
            <ac:spMk id="7" creationId="{7A6C0675-51B1-478C-A96B-8E466511D581}"/>
          </ac:spMkLst>
        </pc:spChg>
        <pc:picChg chg="del">
          <ac:chgData name="Emily Tucker" userId="59e57156-8dcf-4062-9805-2aba4a956330" providerId="ADAL" clId="{1E9E1DE4-BB69-4C15-8C77-10DBD850FF36}" dt="2024-06-04T01:43:02.515" v="296" actId="478"/>
          <ac:picMkLst>
            <pc:docMk/>
            <pc:sldMk cId="3938902254" sldId="308"/>
            <ac:picMk id="6" creationId="{91F01BD5-D925-435A-8297-B604F0BDB4A8}"/>
          </ac:picMkLst>
        </pc:picChg>
        <pc:picChg chg="add mod">
          <ac:chgData name="Emily Tucker" userId="59e57156-8dcf-4062-9805-2aba4a956330" providerId="ADAL" clId="{1E9E1DE4-BB69-4C15-8C77-10DBD850FF36}" dt="2024-06-04T01:43:04.548" v="297"/>
          <ac:picMkLst>
            <pc:docMk/>
            <pc:sldMk cId="3938902254" sldId="308"/>
            <ac:picMk id="8" creationId="{EC76F9B9-8E8F-4814-BCB6-28AE18652CE9}"/>
          </ac:picMkLst>
        </pc:picChg>
      </pc:sldChg>
      <pc:sldChg chg="addSp delSp modSp delAnim">
        <pc:chgData name="Emily Tucker" userId="59e57156-8dcf-4062-9805-2aba4a956330" providerId="ADAL" clId="{1E9E1DE4-BB69-4C15-8C77-10DBD850FF36}" dt="2024-06-04T01:43:55.364" v="363" actId="20577"/>
        <pc:sldMkLst>
          <pc:docMk/>
          <pc:sldMk cId="3552461304" sldId="309"/>
        </pc:sldMkLst>
        <pc:spChg chg="mod">
          <ac:chgData name="Emily Tucker" userId="59e57156-8dcf-4062-9805-2aba4a956330" providerId="ADAL" clId="{1E9E1DE4-BB69-4C15-8C77-10DBD850FF36}" dt="2024-06-04T01:43:46.502" v="335" actId="20577"/>
          <ac:spMkLst>
            <pc:docMk/>
            <pc:sldMk cId="3552461304" sldId="309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04T01:43:55.364" v="363" actId="20577"/>
          <ac:spMkLst>
            <pc:docMk/>
            <pc:sldMk cId="3552461304" sldId="309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04T01:43:28.941" v="313"/>
          <ac:spMkLst>
            <pc:docMk/>
            <pc:sldMk cId="3552461304" sldId="309"/>
            <ac:spMk id="11" creationId="{956C0A66-8CB1-4434-BEF8-840ABE8C6A9B}"/>
          </ac:spMkLst>
        </pc:spChg>
        <pc:picChg chg="del">
          <ac:chgData name="Emily Tucker" userId="59e57156-8dcf-4062-9805-2aba4a956330" providerId="ADAL" clId="{1E9E1DE4-BB69-4C15-8C77-10DBD850FF36}" dt="2024-06-04T01:43:26.426" v="312" actId="478"/>
          <ac:picMkLst>
            <pc:docMk/>
            <pc:sldMk cId="3552461304" sldId="309"/>
            <ac:picMk id="9" creationId="{6965F259-C9A6-4BC2-ABC4-1F24E32BFBB4}"/>
          </ac:picMkLst>
        </pc:picChg>
        <pc:picChg chg="add mod">
          <ac:chgData name="Emily Tucker" userId="59e57156-8dcf-4062-9805-2aba4a956330" providerId="ADAL" clId="{1E9E1DE4-BB69-4C15-8C77-10DBD850FF36}" dt="2024-06-04T01:43:28.941" v="313"/>
          <ac:picMkLst>
            <pc:docMk/>
            <pc:sldMk cId="3552461304" sldId="309"/>
            <ac:picMk id="12" creationId="{DB0F4132-C825-44D9-B839-33A761486770}"/>
          </ac:picMkLst>
        </pc:picChg>
      </pc:sldChg>
      <pc:sldChg chg="del">
        <pc:chgData name="Emily Tucker" userId="59e57156-8dcf-4062-9805-2aba4a956330" providerId="ADAL" clId="{1E9E1DE4-BB69-4C15-8C77-10DBD850FF36}" dt="2024-06-04T01:43:59.723" v="364" actId="2696"/>
        <pc:sldMkLst>
          <pc:docMk/>
          <pc:sldMk cId="2652013877" sldId="310"/>
        </pc:sldMkLst>
      </pc:sldChg>
      <pc:sldChg chg="modSp ord">
        <pc:chgData name="Emily Tucker" userId="59e57156-8dcf-4062-9805-2aba4a956330" providerId="ADAL" clId="{1E9E1DE4-BB69-4C15-8C77-10DBD850FF36}" dt="2024-06-04T01:42:39.028" v="294" actId="20577"/>
        <pc:sldMkLst>
          <pc:docMk/>
          <pc:sldMk cId="3640641896" sldId="311"/>
        </pc:sldMkLst>
        <pc:spChg chg="mod">
          <ac:chgData name="Emily Tucker" userId="59e57156-8dcf-4062-9805-2aba4a956330" providerId="ADAL" clId="{1E9E1DE4-BB69-4C15-8C77-10DBD850FF36}" dt="2024-06-04T01:42:39.028" v="294" actId="20577"/>
          <ac:spMkLst>
            <pc:docMk/>
            <pc:sldMk cId="3640641896" sldId="311"/>
            <ac:spMk id="4" creationId="{F59B9DFB-3D58-45DF-A2E5-6BB503C685FB}"/>
          </ac:spMkLst>
        </pc:spChg>
      </pc:sldChg>
      <pc:sldChg chg="addSp delSp modSp delAnim modAnim">
        <pc:chgData name="Emily Tucker" userId="59e57156-8dcf-4062-9805-2aba4a956330" providerId="ADAL" clId="{1E9E1DE4-BB69-4C15-8C77-10DBD850FF36}" dt="2024-06-04T01:47:02.342" v="437"/>
        <pc:sldMkLst>
          <pc:docMk/>
          <pc:sldMk cId="935551497" sldId="312"/>
        </pc:sldMkLst>
        <pc:graphicFrameChg chg="mod modGraphic">
          <ac:chgData name="Emily Tucker" userId="59e57156-8dcf-4062-9805-2aba4a956330" providerId="ADAL" clId="{1E9E1DE4-BB69-4C15-8C77-10DBD850FF36}" dt="2024-06-04T01:46:05.432" v="428"/>
          <ac:graphicFrameMkLst>
            <pc:docMk/>
            <pc:sldMk cId="935551497" sldId="312"/>
            <ac:graphicFrameMk id="6" creationId="{5082ECE0-A709-4ADF-BF0A-B8D97A6126BA}"/>
          </ac:graphicFrameMkLst>
        </pc:graphicFrameChg>
        <pc:picChg chg="del">
          <ac:chgData name="Emily Tucker" userId="59e57156-8dcf-4062-9805-2aba4a956330" providerId="ADAL" clId="{1E9E1DE4-BB69-4C15-8C77-10DBD850FF36}" dt="2024-06-04T01:45:03.137" v="408" actId="478"/>
          <ac:picMkLst>
            <pc:docMk/>
            <pc:sldMk cId="935551497" sldId="312"/>
            <ac:picMk id="8" creationId="{54408DD4-4F2F-4040-9754-894FBFAEE545}"/>
          </ac:picMkLst>
        </pc:picChg>
        <pc:picChg chg="mod">
          <ac:chgData name="Emily Tucker" userId="59e57156-8dcf-4062-9805-2aba4a956330" providerId="ADAL" clId="{1E9E1DE4-BB69-4C15-8C77-10DBD850FF36}" dt="2024-06-04T01:45:54.259" v="426" actId="1076"/>
          <ac:picMkLst>
            <pc:docMk/>
            <pc:sldMk cId="935551497" sldId="312"/>
            <ac:picMk id="9" creationId="{A5B975FF-5198-472B-8F74-F447E5F16842}"/>
          </ac:picMkLst>
        </pc:picChg>
        <pc:picChg chg="del">
          <ac:chgData name="Emily Tucker" userId="59e57156-8dcf-4062-9805-2aba4a956330" providerId="ADAL" clId="{1E9E1DE4-BB69-4C15-8C77-10DBD850FF36}" dt="2024-06-04T01:45:02.268" v="407" actId="478"/>
          <ac:picMkLst>
            <pc:docMk/>
            <pc:sldMk cId="935551497" sldId="312"/>
            <ac:picMk id="10" creationId="{EC661364-D141-45CC-AD02-4B5C60CED678}"/>
          </ac:picMkLst>
        </pc:picChg>
        <pc:picChg chg="del">
          <ac:chgData name="Emily Tucker" userId="59e57156-8dcf-4062-9805-2aba4a956330" providerId="ADAL" clId="{1E9E1DE4-BB69-4C15-8C77-10DBD850FF36}" dt="2024-06-04T01:45:03.648" v="409" actId="478"/>
          <ac:picMkLst>
            <pc:docMk/>
            <pc:sldMk cId="935551497" sldId="312"/>
            <ac:picMk id="11" creationId="{8696B54E-79E7-4937-98EA-4C52F1CAD76E}"/>
          </ac:picMkLst>
        </pc:picChg>
        <pc:picChg chg="mod">
          <ac:chgData name="Emily Tucker" userId="59e57156-8dcf-4062-9805-2aba4a956330" providerId="ADAL" clId="{1E9E1DE4-BB69-4C15-8C77-10DBD850FF36}" dt="2024-06-04T01:45:37.466" v="421" actId="1076"/>
          <ac:picMkLst>
            <pc:docMk/>
            <pc:sldMk cId="935551497" sldId="312"/>
            <ac:picMk id="12" creationId="{E1AE3E20-2F35-4D6D-80FE-6D69A0BA7117}"/>
          </ac:picMkLst>
        </pc:picChg>
        <pc:picChg chg="add mod">
          <ac:chgData name="Emily Tucker" userId="59e57156-8dcf-4062-9805-2aba4a956330" providerId="ADAL" clId="{1E9E1DE4-BB69-4C15-8C77-10DBD850FF36}" dt="2024-06-04T01:45:58.138" v="427" actId="1076"/>
          <ac:picMkLst>
            <pc:docMk/>
            <pc:sldMk cId="935551497" sldId="312"/>
            <ac:picMk id="23" creationId="{1E155AAD-E890-448D-8A8F-70A256D0FEA0}"/>
          </ac:picMkLst>
        </pc:picChg>
        <pc:picChg chg="add mod">
          <ac:chgData name="Emily Tucker" userId="59e57156-8dcf-4062-9805-2aba4a956330" providerId="ADAL" clId="{1E9E1DE4-BB69-4C15-8C77-10DBD850FF36}" dt="2024-06-04T01:45:50.561" v="425" actId="1076"/>
          <ac:picMkLst>
            <pc:docMk/>
            <pc:sldMk cId="935551497" sldId="312"/>
            <ac:picMk id="24" creationId="{A34DEF08-10D0-46D7-A575-F365F8D0AAC3}"/>
          </ac:picMkLst>
        </pc:picChg>
        <pc:cxnChg chg="del mod">
          <ac:chgData name="Emily Tucker" userId="59e57156-8dcf-4062-9805-2aba4a956330" providerId="ADAL" clId="{1E9E1DE4-BB69-4C15-8C77-10DBD850FF36}" dt="2024-06-04T01:45:32.602" v="417" actId="478"/>
          <ac:cxnSpMkLst>
            <pc:docMk/>
            <pc:sldMk cId="935551497" sldId="312"/>
            <ac:cxnSpMk id="14" creationId="{C716FDF6-89D1-4552-93C1-52B407B22B78}"/>
          </ac:cxnSpMkLst>
        </pc:cxnChg>
        <pc:cxnChg chg="del">
          <ac:chgData name="Emily Tucker" userId="59e57156-8dcf-4062-9805-2aba4a956330" providerId="ADAL" clId="{1E9E1DE4-BB69-4C15-8C77-10DBD850FF36}" dt="2024-06-04T01:45:33.368" v="418" actId="478"/>
          <ac:cxnSpMkLst>
            <pc:docMk/>
            <pc:sldMk cId="935551497" sldId="312"/>
            <ac:cxnSpMk id="16" creationId="{4126B9E6-7382-494A-9639-B03650732919}"/>
          </ac:cxnSpMkLst>
        </pc:cxnChg>
        <pc:cxnChg chg="del">
          <ac:chgData name="Emily Tucker" userId="59e57156-8dcf-4062-9805-2aba4a956330" providerId="ADAL" clId="{1E9E1DE4-BB69-4C15-8C77-10DBD850FF36}" dt="2024-06-04T01:45:34.243" v="419" actId="478"/>
          <ac:cxnSpMkLst>
            <pc:docMk/>
            <pc:sldMk cId="935551497" sldId="312"/>
            <ac:cxnSpMk id="18" creationId="{ABD5BDC4-4844-48F4-9BF3-C3F650B70814}"/>
          </ac:cxnSpMkLst>
        </pc:cxnChg>
        <pc:cxnChg chg="del mod">
          <ac:chgData name="Emily Tucker" userId="59e57156-8dcf-4062-9805-2aba4a956330" providerId="ADAL" clId="{1E9E1DE4-BB69-4C15-8C77-10DBD850FF36}" dt="2024-06-04T01:45:35.138" v="420" actId="478"/>
          <ac:cxnSpMkLst>
            <pc:docMk/>
            <pc:sldMk cId="935551497" sldId="312"/>
            <ac:cxnSpMk id="20" creationId="{7199420B-E5B5-4134-BBA2-1DF5D4CB081C}"/>
          </ac:cxnSpMkLst>
        </pc:cxnChg>
        <pc:cxnChg chg="del mod">
          <ac:chgData name="Emily Tucker" userId="59e57156-8dcf-4062-9805-2aba4a956330" providerId="ADAL" clId="{1E9E1DE4-BB69-4C15-8C77-10DBD850FF36}" dt="2024-06-04T01:45:31.455" v="416" actId="478"/>
          <ac:cxnSpMkLst>
            <pc:docMk/>
            <pc:sldMk cId="935551497" sldId="312"/>
            <ac:cxnSpMk id="22" creationId="{FF45283E-2BA2-4B63-9185-59A6E0EBDAD5}"/>
          </ac:cxnSpMkLst>
        </pc:cxnChg>
        <pc:cxnChg chg="add mod">
          <ac:chgData name="Emily Tucker" userId="59e57156-8dcf-4062-9805-2aba4a956330" providerId="ADAL" clId="{1E9E1DE4-BB69-4C15-8C77-10DBD850FF36}" dt="2024-06-04T01:46:48.084" v="433" actId="1582"/>
          <ac:cxnSpMkLst>
            <pc:docMk/>
            <pc:sldMk cId="935551497" sldId="312"/>
            <ac:cxnSpMk id="26" creationId="{4F0819BF-34A0-4754-8AD6-458D9F0A221B}"/>
          </ac:cxnSpMkLst>
        </pc:cxnChg>
        <pc:cxnChg chg="add mod">
          <ac:chgData name="Emily Tucker" userId="59e57156-8dcf-4062-9805-2aba4a956330" providerId="ADAL" clId="{1E9E1DE4-BB69-4C15-8C77-10DBD850FF36}" dt="2024-06-04T01:46:48.084" v="433" actId="1582"/>
          <ac:cxnSpMkLst>
            <pc:docMk/>
            <pc:sldMk cId="935551497" sldId="312"/>
            <ac:cxnSpMk id="28" creationId="{6E6847CB-D451-40FF-8063-095F14ED1D5D}"/>
          </ac:cxnSpMkLst>
        </pc:cxnChg>
        <pc:cxnChg chg="add mod">
          <ac:chgData name="Emily Tucker" userId="59e57156-8dcf-4062-9805-2aba4a956330" providerId="ADAL" clId="{1E9E1DE4-BB69-4C15-8C77-10DBD850FF36}" dt="2024-06-04T01:46:48.084" v="433" actId="1582"/>
          <ac:cxnSpMkLst>
            <pc:docMk/>
            <pc:sldMk cId="935551497" sldId="312"/>
            <ac:cxnSpMk id="30" creationId="{F298A675-BA47-4CDD-A2A4-A645A9084448}"/>
          </ac:cxnSpMkLst>
        </pc:cxnChg>
        <pc:cxnChg chg="add mod">
          <ac:chgData name="Emily Tucker" userId="59e57156-8dcf-4062-9805-2aba4a956330" providerId="ADAL" clId="{1E9E1DE4-BB69-4C15-8C77-10DBD850FF36}" dt="2024-06-04T01:46:48.084" v="433" actId="1582"/>
          <ac:cxnSpMkLst>
            <pc:docMk/>
            <pc:sldMk cId="935551497" sldId="312"/>
            <ac:cxnSpMk id="32" creationId="{85CBEA5D-E3E2-4070-8444-27E18D3C10D1}"/>
          </ac:cxnSpMkLst>
        </pc:cxnChg>
      </pc:sldChg>
      <pc:sldChg chg="addSp delSp modSp">
        <pc:chgData name="Emily Tucker" userId="59e57156-8dcf-4062-9805-2aba4a956330" providerId="ADAL" clId="{1E9E1DE4-BB69-4C15-8C77-10DBD850FF36}" dt="2024-06-04T01:48:37.974" v="558" actId="255"/>
        <pc:sldMkLst>
          <pc:docMk/>
          <pc:sldMk cId="2740582341" sldId="313"/>
        </pc:sldMkLst>
        <pc:spChg chg="mod">
          <ac:chgData name="Emily Tucker" userId="59e57156-8dcf-4062-9805-2aba4a956330" providerId="ADAL" clId="{1E9E1DE4-BB69-4C15-8C77-10DBD850FF36}" dt="2024-06-04T01:48:37.974" v="558" actId="255"/>
          <ac:spMkLst>
            <pc:docMk/>
            <pc:sldMk cId="2740582341" sldId="313"/>
            <ac:spMk id="3" creationId="{A8C060A4-D327-4DAF-9DF8-927D707CA5A7}"/>
          </ac:spMkLst>
        </pc:spChg>
        <pc:spChg chg="mod">
          <ac:chgData name="Emily Tucker" userId="59e57156-8dcf-4062-9805-2aba4a956330" providerId="ADAL" clId="{1E9E1DE4-BB69-4C15-8C77-10DBD850FF36}" dt="2024-06-04T01:47:45.811" v="445" actId="20577"/>
          <ac:spMkLst>
            <pc:docMk/>
            <pc:sldMk cId="2740582341" sldId="313"/>
            <ac:spMk id="5" creationId="{2BE73794-C855-4E82-B664-6C1F2B88A49A}"/>
          </ac:spMkLst>
        </pc:spChg>
        <pc:spChg chg="add del mod">
          <ac:chgData name="Emily Tucker" userId="59e57156-8dcf-4062-9805-2aba4a956330" providerId="ADAL" clId="{1E9E1DE4-BB69-4C15-8C77-10DBD850FF36}" dt="2024-06-04T01:47:31.802" v="440"/>
          <ac:spMkLst>
            <pc:docMk/>
            <pc:sldMk cId="2740582341" sldId="313"/>
            <ac:spMk id="9" creationId="{AA788E0C-48A7-4C6B-8D2B-6DC66A44F718}"/>
          </ac:spMkLst>
        </pc:spChg>
        <pc:picChg chg="del mod">
          <ac:chgData name="Emily Tucker" userId="59e57156-8dcf-4062-9805-2aba4a956330" providerId="ADAL" clId="{1E9E1DE4-BB69-4C15-8C77-10DBD850FF36}" dt="2024-06-04T01:47:24.859" v="439" actId="478"/>
          <ac:picMkLst>
            <pc:docMk/>
            <pc:sldMk cId="2740582341" sldId="313"/>
            <ac:picMk id="7" creationId="{AA4A94C3-DCF8-44C4-AA5A-F00AAA5773ED}"/>
          </ac:picMkLst>
        </pc:picChg>
        <pc:picChg chg="add mod">
          <ac:chgData name="Emily Tucker" userId="59e57156-8dcf-4062-9805-2aba4a956330" providerId="ADAL" clId="{1E9E1DE4-BB69-4C15-8C77-10DBD850FF36}" dt="2024-06-04T01:47:35.093" v="442" actId="962"/>
          <ac:picMkLst>
            <pc:docMk/>
            <pc:sldMk cId="2740582341" sldId="313"/>
            <ac:picMk id="11" creationId="{402CF3ED-3FCE-467E-A992-FA5472A0FAEE}"/>
          </ac:picMkLst>
        </pc:picChg>
      </pc:sldChg>
      <pc:sldChg chg="del">
        <pc:chgData name="Emily Tucker" userId="59e57156-8dcf-4062-9805-2aba4a956330" providerId="ADAL" clId="{1E9E1DE4-BB69-4C15-8C77-10DBD850FF36}" dt="2024-06-04T01:53:32.804" v="758" actId="2696"/>
        <pc:sldMkLst>
          <pc:docMk/>
          <pc:sldMk cId="491803346" sldId="314"/>
        </pc:sldMkLst>
      </pc:sldChg>
      <pc:sldChg chg="addSp delSp modSp add modAnim">
        <pc:chgData name="Emily Tucker" userId="59e57156-8dcf-4062-9805-2aba4a956330" providerId="ADAL" clId="{1E9E1DE4-BB69-4C15-8C77-10DBD850FF36}" dt="2024-06-04T01:36:21.652" v="166" actId="20577"/>
        <pc:sldMkLst>
          <pc:docMk/>
          <pc:sldMk cId="3101146564" sldId="315"/>
        </pc:sldMkLst>
        <pc:spChg chg="del">
          <ac:chgData name="Emily Tucker" userId="59e57156-8dcf-4062-9805-2aba4a956330" providerId="ADAL" clId="{1E9E1DE4-BB69-4C15-8C77-10DBD850FF36}" dt="2024-06-04T01:35:18.124" v="117" actId="478"/>
          <ac:spMkLst>
            <pc:docMk/>
            <pc:sldMk cId="3101146564" sldId="315"/>
            <ac:spMk id="2" creationId="{9765519C-851C-427D-9576-B414E8702D70}"/>
          </ac:spMkLst>
        </pc:spChg>
        <pc:spChg chg="del">
          <ac:chgData name="Emily Tucker" userId="59e57156-8dcf-4062-9805-2aba4a956330" providerId="ADAL" clId="{1E9E1DE4-BB69-4C15-8C77-10DBD850FF36}" dt="2024-06-04T01:34:40.699" v="111"/>
          <ac:spMkLst>
            <pc:docMk/>
            <pc:sldMk cId="3101146564" sldId="315"/>
            <ac:spMk id="3" creationId="{337D8751-EADF-4A3F-B07A-AD3455195310}"/>
          </ac:spMkLst>
        </pc:spChg>
        <pc:spChg chg="mod">
          <ac:chgData name="Emily Tucker" userId="59e57156-8dcf-4062-9805-2aba4a956330" providerId="ADAL" clId="{1E9E1DE4-BB69-4C15-8C77-10DBD850FF36}" dt="2024-06-04T01:36:21.652" v="166" actId="20577"/>
          <ac:spMkLst>
            <pc:docMk/>
            <pc:sldMk cId="3101146564" sldId="315"/>
            <ac:spMk id="4" creationId="{67517EA7-EE98-4F98-B5F5-E7DE87137977}"/>
          </ac:spMkLst>
        </pc:spChg>
        <pc:picChg chg="add mod">
          <ac:chgData name="Emily Tucker" userId="59e57156-8dcf-4062-9805-2aba4a956330" providerId="ADAL" clId="{1E9E1DE4-BB69-4C15-8C77-10DBD850FF36}" dt="2024-06-04T01:36:09.172" v="139" actId="1036"/>
          <ac:picMkLst>
            <pc:docMk/>
            <pc:sldMk cId="3101146564" sldId="315"/>
            <ac:picMk id="6" creationId="{5FCAD58C-FC12-437A-B646-8C239B4A5A26}"/>
          </ac:picMkLst>
        </pc:picChg>
        <pc:picChg chg="add mod">
          <ac:chgData name="Emily Tucker" userId="59e57156-8dcf-4062-9805-2aba4a956330" providerId="ADAL" clId="{1E9E1DE4-BB69-4C15-8C77-10DBD850FF36}" dt="2024-06-04T01:35:58.652" v="131" actId="1076"/>
          <ac:picMkLst>
            <pc:docMk/>
            <pc:sldMk cId="3101146564" sldId="315"/>
            <ac:picMk id="7" creationId="{6425F875-877F-408C-8590-439377804724}"/>
          </ac:picMkLst>
        </pc:picChg>
        <pc:picChg chg="add mod">
          <ac:chgData name="Emily Tucker" userId="59e57156-8dcf-4062-9805-2aba4a956330" providerId="ADAL" clId="{1E9E1DE4-BB69-4C15-8C77-10DBD850FF36}" dt="2024-06-04T01:36:11.897" v="144" actId="1036"/>
          <ac:picMkLst>
            <pc:docMk/>
            <pc:sldMk cId="3101146564" sldId="315"/>
            <ac:picMk id="8" creationId="{B66DC1D6-6E79-482E-A9B3-B5C27C4B5180}"/>
          </ac:picMkLst>
        </pc:picChg>
        <pc:picChg chg="add mod">
          <ac:chgData name="Emily Tucker" userId="59e57156-8dcf-4062-9805-2aba4a956330" providerId="ADAL" clId="{1E9E1DE4-BB69-4C15-8C77-10DBD850FF36}" dt="2024-06-04T01:36:14.467" v="150" actId="1036"/>
          <ac:picMkLst>
            <pc:docMk/>
            <pc:sldMk cId="3101146564" sldId="315"/>
            <ac:picMk id="9" creationId="{49FEE1FE-BB64-4EAF-A05C-E6866F5F4329}"/>
          </ac:picMkLst>
        </pc:picChg>
        <pc:picChg chg="add mod">
          <ac:chgData name="Emily Tucker" userId="59e57156-8dcf-4062-9805-2aba4a956330" providerId="ADAL" clId="{1E9E1DE4-BB69-4C15-8C77-10DBD850FF36}" dt="2024-06-04T01:36:06.331" v="132" actId="1076"/>
          <ac:picMkLst>
            <pc:docMk/>
            <pc:sldMk cId="3101146564" sldId="315"/>
            <ac:picMk id="10" creationId="{8276BCAD-359E-497B-AAEB-73D695DCBCF4}"/>
          </ac:picMkLst>
        </pc:picChg>
      </pc:sldChg>
      <pc:sldChg chg="addSp delSp modSp add modAnim">
        <pc:chgData name="Emily Tucker" userId="59e57156-8dcf-4062-9805-2aba4a956330" providerId="ADAL" clId="{1E9E1DE4-BB69-4C15-8C77-10DBD850FF36}" dt="2024-06-04T01:39:34.944" v="290" actId="20577"/>
        <pc:sldMkLst>
          <pc:docMk/>
          <pc:sldMk cId="3879111486" sldId="316"/>
        </pc:sldMkLst>
        <pc:spChg chg="mod">
          <ac:chgData name="Emily Tucker" userId="59e57156-8dcf-4062-9805-2aba4a956330" providerId="ADAL" clId="{1E9E1DE4-BB69-4C15-8C77-10DBD850FF36}" dt="2024-06-04T01:39:34.944" v="290" actId="20577"/>
          <ac:spMkLst>
            <pc:docMk/>
            <pc:sldMk cId="3879111486" sldId="316"/>
            <ac:spMk id="3" creationId="{EB149752-B9D5-41A0-B550-02A355D6CB02}"/>
          </ac:spMkLst>
        </pc:spChg>
        <pc:spChg chg="add del mod">
          <ac:chgData name="Emily Tucker" userId="59e57156-8dcf-4062-9805-2aba4a956330" providerId="ADAL" clId="{1E9E1DE4-BB69-4C15-8C77-10DBD850FF36}" dt="2024-06-04T01:36:38.298" v="169"/>
          <ac:spMkLst>
            <pc:docMk/>
            <pc:sldMk cId="3879111486" sldId="316"/>
            <ac:spMk id="5" creationId="{3499E477-5D4A-402F-B940-D57AB794AEF7}"/>
          </ac:spMkLst>
        </pc:spChg>
        <pc:spChg chg="mod">
          <ac:chgData name="Emily Tucker" userId="59e57156-8dcf-4062-9805-2aba4a956330" providerId="ADAL" clId="{1E9E1DE4-BB69-4C15-8C77-10DBD850FF36}" dt="2024-06-04T01:37:36.979" v="274" actId="14100"/>
          <ac:spMkLst>
            <pc:docMk/>
            <pc:sldMk cId="3879111486" sldId="316"/>
            <ac:spMk id="6" creationId="{2DCB05B3-CA41-47BA-9E5B-B31E4911D830}"/>
          </ac:spMkLst>
        </pc:spChg>
        <pc:picChg chg="add mod modCrop">
          <ac:chgData name="Emily Tucker" userId="59e57156-8dcf-4062-9805-2aba4a956330" providerId="ADAL" clId="{1E9E1DE4-BB69-4C15-8C77-10DBD850FF36}" dt="2024-06-04T01:36:47.814" v="174" actId="1076"/>
          <ac:picMkLst>
            <pc:docMk/>
            <pc:sldMk cId="3879111486" sldId="316"/>
            <ac:picMk id="8" creationId="{219F7CC6-F3CF-46B9-B7FD-D139CD0C7198}"/>
          </ac:picMkLst>
        </pc:picChg>
        <pc:picChg chg="del">
          <ac:chgData name="Emily Tucker" userId="59e57156-8dcf-4062-9805-2aba4a956330" providerId="ADAL" clId="{1E9E1DE4-BB69-4C15-8C77-10DBD850FF36}" dt="2024-06-04T01:36:30.255" v="168" actId="478"/>
          <ac:picMkLst>
            <pc:docMk/>
            <pc:sldMk cId="3879111486" sldId="316"/>
            <ac:picMk id="12" creationId="{46D2D6F4-BB59-4B99-842F-A0E20556CFBE}"/>
          </ac:picMkLst>
        </pc:picChg>
        <pc:picChg chg="del">
          <ac:chgData name="Emily Tucker" userId="59e57156-8dcf-4062-9805-2aba4a956330" providerId="ADAL" clId="{1E9E1DE4-BB69-4C15-8C77-10DBD850FF36}" dt="2024-06-04T01:37:38.713" v="275" actId="478"/>
          <ac:picMkLst>
            <pc:docMk/>
            <pc:sldMk cId="3879111486" sldId="316"/>
            <ac:picMk id="13" creationId="{85451891-B264-4F19-8660-B4F0BD660EE6}"/>
          </ac:picMkLst>
        </pc:picChg>
        <pc:picChg chg="del">
          <ac:chgData name="Emily Tucker" userId="59e57156-8dcf-4062-9805-2aba4a956330" providerId="ADAL" clId="{1E9E1DE4-BB69-4C15-8C77-10DBD850FF36}" dt="2024-06-04T01:37:39.940" v="277" actId="478"/>
          <ac:picMkLst>
            <pc:docMk/>
            <pc:sldMk cId="3879111486" sldId="316"/>
            <ac:picMk id="14" creationId="{5223FBD6-289A-4667-A026-15524941A04F}"/>
          </ac:picMkLst>
        </pc:picChg>
        <pc:picChg chg="del">
          <ac:chgData name="Emily Tucker" userId="59e57156-8dcf-4062-9805-2aba4a956330" providerId="ADAL" clId="{1E9E1DE4-BB69-4C15-8C77-10DBD850FF36}" dt="2024-06-04T01:37:39.392" v="276" actId="478"/>
          <ac:picMkLst>
            <pc:docMk/>
            <pc:sldMk cId="3879111486" sldId="316"/>
            <ac:picMk id="15" creationId="{A0B349C5-9444-4C7A-93BA-A806D57CB6A2}"/>
          </ac:picMkLst>
        </pc:picChg>
        <pc:picChg chg="del">
          <ac:chgData name="Emily Tucker" userId="59e57156-8dcf-4062-9805-2aba4a956330" providerId="ADAL" clId="{1E9E1DE4-BB69-4C15-8C77-10DBD850FF36}" dt="2024-06-04T01:37:40.432" v="278" actId="478"/>
          <ac:picMkLst>
            <pc:docMk/>
            <pc:sldMk cId="3879111486" sldId="316"/>
            <ac:picMk id="16" creationId="{11E2B8AC-0BF5-411F-B97D-13A88B47C5F3}"/>
          </ac:picMkLst>
        </pc:picChg>
        <pc:picChg chg="del">
          <ac:chgData name="Emily Tucker" userId="59e57156-8dcf-4062-9805-2aba4a956330" providerId="ADAL" clId="{1E9E1DE4-BB69-4C15-8C77-10DBD850FF36}" dt="2024-06-04T01:37:41.323" v="279" actId="478"/>
          <ac:picMkLst>
            <pc:docMk/>
            <pc:sldMk cId="3879111486" sldId="316"/>
            <ac:picMk id="17" creationId="{2E6034DE-C300-4547-9ABD-3C40B68AB629}"/>
          </ac:picMkLst>
        </pc:picChg>
        <pc:picChg chg="del">
          <ac:chgData name="Emily Tucker" userId="59e57156-8dcf-4062-9805-2aba4a956330" providerId="ADAL" clId="{1E9E1DE4-BB69-4C15-8C77-10DBD850FF36}" dt="2024-06-04T01:37:41.770" v="280" actId="478"/>
          <ac:picMkLst>
            <pc:docMk/>
            <pc:sldMk cId="3879111486" sldId="316"/>
            <ac:picMk id="18" creationId="{E32547C2-F5C3-41E6-B033-9491A0BA37BC}"/>
          </ac:picMkLst>
        </pc:picChg>
        <pc:picChg chg="add mod">
          <ac:chgData name="Emily Tucker" userId="59e57156-8dcf-4062-9805-2aba4a956330" providerId="ADAL" clId="{1E9E1DE4-BB69-4C15-8C77-10DBD850FF36}" dt="2024-06-04T01:37:56.579" v="283" actId="1076"/>
          <ac:picMkLst>
            <pc:docMk/>
            <pc:sldMk cId="3879111486" sldId="316"/>
            <ac:picMk id="19" creationId="{5DBF2717-173E-454A-82B0-1ED64F893F2C}"/>
          </ac:picMkLst>
        </pc:picChg>
        <pc:picChg chg="add mod">
          <ac:chgData name="Emily Tucker" userId="59e57156-8dcf-4062-9805-2aba4a956330" providerId="ADAL" clId="{1E9E1DE4-BB69-4C15-8C77-10DBD850FF36}" dt="2024-06-04T01:38:01.731" v="285" actId="1076"/>
          <ac:picMkLst>
            <pc:docMk/>
            <pc:sldMk cId="3879111486" sldId="316"/>
            <ac:picMk id="20" creationId="{09335BF6-904A-4831-868F-0D9C797B60E4}"/>
          </ac:picMkLst>
        </pc:picChg>
        <pc:picChg chg="add mod">
          <ac:chgData name="Emily Tucker" userId="59e57156-8dcf-4062-9805-2aba4a956330" providerId="ADAL" clId="{1E9E1DE4-BB69-4C15-8C77-10DBD850FF36}" dt="2024-06-04T01:38:08.139" v="288" actId="1076"/>
          <ac:picMkLst>
            <pc:docMk/>
            <pc:sldMk cId="3879111486" sldId="316"/>
            <ac:picMk id="21" creationId="{99ADD723-0A43-4A73-B047-55E3391A6868}"/>
          </ac:picMkLst>
        </pc:picChg>
        <pc:picChg chg="add mod">
          <ac:chgData name="Emily Tucker" userId="59e57156-8dcf-4062-9805-2aba4a956330" providerId="ADAL" clId="{1E9E1DE4-BB69-4C15-8C77-10DBD850FF36}" dt="2024-06-04T01:38:06.683" v="287" actId="1076"/>
          <ac:picMkLst>
            <pc:docMk/>
            <pc:sldMk cId="3879111486" sldId="316"/>
            <ac:picMk id="22" creationId="{CA31BCB6-1E2D-4F2C-AACF-FAF02D6010E0}"/>
          </ac:picMkLst>
        </pc:picChg>
        <pc:picChg chg="add mod">
          <ac:chgData name="Emily Tucker" userId="59e57156-8dcf-4062-9805-2aba4a956330" providerId="ADAL" clId="{1E9E1DE4-BB69-4C15-8C77-10DBD850FF36}" dt="2024-06-04T01:37:59.274" v="284" actId="1076"/>
          <ac:picMkLst>
            <pc:docMk/>
            <pc:sldMk cId="3879111486" sldId="316"/>
            <ac:picMk id="23" creationId="{17CB6BEF-0418-4CA2-93EB-8AE18502DCFB}"/>
          </ac:picMkLst>
        </pc:picChg>
      </pc:sldChg>
      <pc:sldChg chg="addSp modSp add modAnim">
        <pc:chgData name="Emily Tucker" userId="59e57156-8dcf-4062-9805-2aba4a956330" providerId="ADAL" clId="{1E9E1DE4-BB69-4C15-8C77-10DBD850FF36}" dt="2024-06-04T01:53:27.240" v="757" actId="20577"/>
        <pc:sldMkLst>
          <pc:docMk/>
          <pc:sldMk cId="3188288417" sldId="317"/>
        </pc:sldMkLst>
        <pc:spChg chg="mod">
          <ac:chgData name="Emily Tucker" userId="59e57156-8dcf-4062-9805-2aba4a956330" providerId="ADAL" clId="{1E9E1DE4-BB69-4C15-8C77-10DBD850FF36}" dt="2024-06-04T01:52:53.472" v="706" actId="20577"/>
          <ac:spMkLst>
            <pc:docMk/>
            <pc:sldMk cId="3188288417" sldId="317"/>
            <ac:spMk id="3" creationId="{A8C060A4-D327-4DAF-9DF8-927D707CA5A7}"/>
          </ac:spMkLst>
        </pc:spChg>
        <pc:spChg chg="add mod">
          <ac:chgData name="Emily Tucker" userId="59e57156-8dcf-4062-9805-2aba4a956330" providerId="ADAL" clId="{1E9E1DE4-BB69-4C15-8C77-10DBD850FF36}" dt="2024-06-04T01:53:04.671" v="714" actId="1036"/>
          <ac:spMkLst>
            <pc:docMk/>
            <pc:sldMk cId="3188288417" sldId="317"/>
            <ac:spMk id="6" creationId="{10CB339E-724B-488C-9645-4A18E886E009}"/>
          </ac:spMkLst>
        </pc:spChg>
        <pc:spChg chg="add mod">
          <ac:chgData name="Emily Tucker" userId="59e57156-8dcf-4062-9805-2aba4a956330" providerId="ADAL" clId="{1E9E1DE4-BB69-4C15-8C77-10DBD850FF36}" dt="2024-06-04T01:53:21.801" v="753" actId="20577"/>
          <ac:spMkLst>
            <pc:docMk/>
            <pc:sldMk cId="3188288417" sldId="317"/>
            <ac:spMk id="7" creationId="{CEE961FD-C104-4B21-8D66-4C882315A131}"/>
          </ac:spMkLst>
        </pc:spChg>
        <pc:spChg chg="add mod">
          <ac:chgData name="Emily Tucker" userId="59e57156-8dcf-4062-9805-2aba4a956330" providerId="ADAL" clId="{1E9E1DE4-BB69-4C15-8C77-10DBD850FF36}" dt="2024-06-04T01:53:27.240" v="757" actId="20577"/>
          <ac:spMkLst>
            <pc:docMk/>
            <pc:sldMk cId="3188288417" sldId="317"/>
            <ac:spMk id="8" creationId="{A5F1E9CF-0C1D-4BAD-9CD6-2EFA81693877}"/>
          </ac:spMkLst>
        </pc:spChg>
      </pc:sldChg>
    </pc:docChg>
  </pc:docChgLst>
  <pc:docChgLst>
    <pc:chgData name="Kristy Freney" userId="05558a5f-3628-4287-9b9f-4fe6fc128298" providerId="ADAL" clId="{EF5C3B2A-9BAD-4362-956C-ADDA21C55E9D}"/>
    <pc:docChg chg="custSel addSld delSld modSld modSection">
      <pc:chgData name="Kristy Freney" userId="05558a5f-3628-4287-9b9f-4fe6fc128298" providerId="ADAL" clId="{EF5C3B2A-9BAD-4362-956C-ADDA21C55E9D}" dt="2024-07-16T08:43:43.929" v="14"/>
      <pc:docMkLst>
        <pc:docMk/>
      </pc:docMkLst>
      <pc:sldChg chg="add del">
        <pc:chgData name="Kristy Freney" userId="05558a5f-3628-4287-9b9f-4fe6fc128298" providerId="ADAL" clId="{EF5C3B2A-9BAD-4362-956C-ADDA21C55E9D}" dt="2024-07-16T01:58:01.798" v="1"/>
        <pc:sldMkLst>
          <pc:docMk/>
          <pc:sldMk cId="3334026764" sldId="306"/>
        </pc:sldMkLst>
      </pc:sldChg>
      <pc:sldChg chg="modSp mod">
        <pc:chgData name="Kristy Freney" userId="05558a5f-3628-4287-9b9f-4fe6fc128298" providerId="ADAL" clId="{EF5C3B2A-9BAD-4362-956C-ADDA21C55E9D}" dt="2024-07-16T08:43:34.510" v="10" actId="20577"/>
        <pc:sldMkLst>
          <pc:docMk/>
          <pc:sldMk cId="935551497" sldId="312"/>
        </pc:sldMkLst>
        <pc:spChg chg="mod">
          <ac:chgData name="Kristy Freney" userId="05558a5f-3628-4287-9b9f-4fe6fc128298" providerId="ADAL" clId="{EF5C3B2A-9BAD-4362-956C-ADDA21C55E9D}" dt="2024-07-16T08:43:34.510" v="10" actId="20577"/>
          <ac:spMkLst>
            <pc:docMk/>
            <pc:sldMk cId="935551497" sldId="312"/>
            <ac:spMk id="4" creationId="{E034DCDE-FE2E-4AB6-9920-57A5ED11DA8B}"/>
          </ac:spMkLst>
        </pc:spChg>
      </pc:sldChg>
      <pc:sldChg chg="addSp delSp modSp mod">
        <pc:chgData name="Kristy Freney" userId="05558a5f-3628-4287-9b9f-4fe6fc128298" providerId="ADAL" clId="{EF5C3B2A-9BAD-4362-956C-ADDA21C55E9D}" dt="2024-07-16T08:43:41.412" v="12"/>
        <pc:sldMkLst>
          <pc:docMk/>
          <pc:sldMk cId="2740582341" sldId="313"/>
        </pc:sldMkLst>
        <pc:spChg chg="add del mod">
          <ac:chgData name="Kristy Freney" userId="05558a5f-3628-4287-9b9f-4fe6fc128298" providerId="ADAL" clId="{EF5C3B2A-9BAD-4362-956C-ADDA21C55E9D}" dt="2024-07-16T08:43:41.125" v="11" actId="478"/>
          <ac:spMkLst>
            <pc:docMk/>
            <pc:sldMk cId="2740582341" sldId="313"/>
            <ac:spMk id="2" creationId="{526B8E8D-3282-8E03-C29E-1C58E384763D}"/>
          </ac:spMkLst>
        </pc:spChg>
        <pc:spChg chg="del">
          <ac:chgData name="Kristy Freney" userId="05558a5f-3628-4287-9b9f-4fe6fc128298" providerId="ADAL" clId="{EF5C3B2A-9BAD-4362-956C-ADDA21C55E9D}" dt="2024-07-16T08:42:54.102" v="4" actId="478"/>
          <ac:spMkLst>
            <pc:docMk/>
            <pc:sldMk cId="2740582341" sldId="313"/>
            <ac:spMk id="4" creationId="{3F7ADCE7-41A6-4791-A91D-DA5E68C67AD9}"/>
          </ac:spMkLst>
        </pc:spChg>
        <pc:spChg chg="add mod">
          <ac:chgData name="Kristy Freney" userId="05558a5f-3628-4287-9b9f-4fe6fc128298" providerId="ADAL" clId="{EF5C3B2A-9BAD-4362-956C-ADDA21C55E9D}" dt="2024-07-16T08:43:41.412" v="12"/>
          <ac:spMkLst>
            <pc:docMk/>
            <pc:sldMk cId="2740582341" sldId="313"/>
            <ac:spMk id="6" creationId="{64626679-0017-4F0B-EE2E-75B21A7C1B10}"/>
          </ac:spMkLst>
        </pc:spChg>
      </pc:sldChg>
      <pc:sldChg chg="addSp delSp modSp mod">
        <pc:chgData name="Kristy Freney" userId="05558a5f-3628-4287-9b9f-4fe6fc128298" providerId="ADAL" clId="{EF5C3B2A-9BAD-4362-956C-ADDA21C55E9D}" dt="2024-07-16T08:43:43.929" v="14"/>
        <pc:sldMkLst>
          <pc:docMk/>
          <pc:sldMk cId="3188288417" sldId="317"/>
        </pc:sldMkLst>
        <pc:spChg chg="del">
          <ac:chgData name="Kristy Freney" userId="05558a5f-3628-4287-9b9f-4fe6fc128298" providerId="ADAL" clId="{EF5C3B2A-9BAD-4362-956C-ADDA21C55E9D}" dt="2024-07-16T08:42:58" v="6" actId="478"/>
          <ac:spMkLst>
            <pc:docMk/>
            <pc:sldMk cId="3188288417" sldId="317"/>
            <ac:spMk id="4" creationId="{3F7ADCE7-41A6-4791-A91D-DA5E68C67AD9}"/>
          </ac:spMkLst>
        </pc:spChg>
        <pc:spChg chg="add del mod">
          <ac:chgData name="Kristy Freney" userId="05558a5f-3628-4287-9b9f-4fe6fc128298" providerId="ADAL" clId="{EF5C3B2A-9BAD-4362-956C-ADDA21C55E9D}" dt="2024-07-16T08:43:43.637" v="13" actId="478"/>
          <ac:spMkLst>
            <pc:docMk/>
            <pc:sldMk cId="3188288417" sldId="317"/>
            <ac:spMk id="6" creationId="{26BC4671-A5A5-6EDA-2C92-3F683DC964E7}"/>
          </ac:spMkLst>
        </pc:spChg>
        <pc:spChg chg="add mod">
          <ac:chgData name="Kristy Freney" userId="05558a5f-3628-4287-9b9f-4fe6fc128298" providerId="ADAL" clId="{EF5C3B2A-9BAD-4362-956C-ADDA21C55E9D}" dt="2024-07-16T08:43:43.929" v="14"/>
          <ac:spMkLst>
            <pc:docMk/>
            <pc:sldMk cId="3188288417" sldId="317"/>
            <ac:spMk id="7" creationId="{81C80569-D345-7843-4878-186B489C5CFF}"/>
          </ac:spMkLst>
        </pc:spChg>
      </pc:sldChg>
    </pc:docChg>
  </pc:docChgLst>
  <pc:docChgLst>
    <pc:chgData name="Kristy Freney" userId="05558a5f-3628-4287-9b9f-4fe6fc128298" providerId="ADAL" clId="{974F938B-6836-4D2C-8BF9-CA13C459B43B}"/>
    <pc:docChg chg="undo custSel modSld">
      <pc:chgData name="Kristy Freney" userId="05558a5f-3628-4287-9b9f-4fe6fc128298" providerId="ADAL" clId="{974F938B-6836-4D2C-8BF9-CA13C459B43B}" dt="2024-06-20T06:43:39.501" v="7" actId="1076"/>
      <pc:docMkLst>
        <pc:docMk/>
      </pc:docMkLst>
      <pc:sldChg chg="modSp mod">
        <pc:chgData name="Kristy Freney" userId="05558a5f-3628-4287-9b9f-4fe6fc128298" providerId="ADAL" clId="{974F938B-6836-4D2C-8BF9-CA13C459B43B}" dt="2024-06-20T06:43:39.501" v="7" actId="1076"/>
        <pc:sldMkLst>
          <pc:docMk/>
          <pc:sldMk cId="4028650" sldId="318"/>
        </pc:sldMkLst>
        <pc:spChg chg="mod ord">
          <ac:chgData name="Kristy Freney" userId="05558a5f-3628-4287-9b9f-4fe6fc128298" providerId="ADAL" clId="{974F938B-6836-4D2C-8BF9-CA13C459B43B}" dt="2024-06-20T06:43:39.501" v="7" actId="1076"/>
          <ac:spMkLst>
            <pc:docMk/>
            <pc:sldMk cId="4028650" sldId="318"/>
            <ac:spMk id="9" creationId="{05172475-FF2A-9910-A1B1-945DF7E2C2DA}"/>
          </ac:spMkLst>
        </pc:spChg>
        <pc:spChg chg="mod ord">
          <ac:chgData name="Kristy Freney" userId="05558a5f-3628-4287-9b9f-4fe6fc128298" providerId="ADAL" clId="{974F938B-6836-4D2C-8BF9-CA13C459B43B}" dt="2024-06-20T06:43:39.501" v="7" actId="1076"/>
          <ac:spMkLst>
            <pc:docMk/>
            <pc:sldMk cId="4028650" sldId="318"/>
            <ac:spMk id="10" creationId="{50EE34AE-61C9-F16B-1469-6A4B2D8DB44A}"/>
          </ac:spMkLst>
        </pc:spChg>
        <pc:picChg chg="mod">
          <ac:chgData name="Kristy Freney" userId="05558a5f-3628-4287-9b9f-4fe6fc128298" providerId="ADAL" clId="{974F938B-6836-4D2C-8BF9-CA13C459B43B}" dt="2024-06-20T06:43:32.483" v="3" actId="1076"/>
          <ac:picMkLst>
            <pc:docMk/>
            <pc:sldMk cId="4028650" sldId="318"/>
            <ac:picMk id="7" creationId="{7BCC743B-2B96-4BBB-8CCF-5EFB63324601}"/>
          </ac:picMkLst>
        </pc:picChg>
      </pc:sldChg>
    </pc:docChg>
  </pc:docChgLst>
  <pc:docChgLst>
    <pc:chgData name="Sue Radkovic" userId="S::sradkovic@anglicare.org.au::afbd1080-9a49-4bc3-bbb6-62415eef92ca" providerId="AD" clId="Web-{8206AD02-42C0-568E-1D1B-A48E6E29C489}"/>
    <pc:docChg chg="mod">
      <pc:chgData name="Sue Radkovic" userId="S::sradkovic@anglicare.org.au::afbd1080-9a49-4bc3-bbb6-62415eef92ca" providerId="AD" clId="Web-{8206AD02-42C0-568E-1D1B-A48E6E29C489}" dt="2024-07-16T02:39:05.844" v="2"/>
      <pc:docMkLst>
        <pc:docMk/>
      </pc:docMkLst>
      <pc:sldChg chg="addCm modCm">
        <pc:chgData name="Sue Radkovic" userId="S::sradkovic@anglicare.org.au::afbd1080-9a49-4bc3-bbb6-62415eef92ca" providerId="AD" clId="Web-{8206AD02-42C0-568E-1D1B-A48E6E29C489}" dt="2024-07-16T02:39:05.844" v="2"/>
        <pc:sldMkLst>
          <pc:docMk/>
          <pc:sldMk cId="3101146564" sldId="31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Sue Radkovic" userId="S::sradkovic@anglicare.org.au::afbd1080-9a49-4bc3-bbb6-62415eef92ca" providerId="AD" clId="Web-{8206AD02-42C0-568E-1D1B-A48E6E29C489}" dt="2024-07-16T02:39:05.844" v="2"/>
              <pc2:cmMkLst xmlns:pc2="http://schemas.microsoft.com/office/powerpoint/2019/9/main/command">
                <pc:docMk/>
                <pc:sldMk cId="3101146564" sldId="315"/>
                <pc2:cmMk id="{4F15B35D-35A6-4E2B-8AC7-65BBAE3CD476}"/>
              </pc2:cmMkLst>
            </pc226:cmChg>
          </p:ext>
        </pc:extLst>
      </pc:sldChg>
    </pc:docChg>
  </pc:docChgLst>
</pc:chgInfo>
</file>

<file path=ppt/comments/modernComment_13B_B8D7BDC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F15B35D-35A6-4E2B-8AC7-65BBAE3CD476}" authorId="{2AEAAC6E-59BD-06C1-0D3F-F2FF975FD782}" created="2024-07-16T02:37:07.085">
    <pc:sldMkLst xmlns:pc="http://schemas.microsoft.com/office/powerpoint/2013/main/command">
      <pc:docMk/>
      <pc:sldMk cId="3101146564" sldId="315"/>
    </pc:sldMkLst>
    <p188:txBody>
      <a:bodyPr/>
      <a:lstStyle/>
      <a:p>
        <a:r>
          <a:rPr lang="en-US"/>
          <a:t>can see faint lines around symbols but not visible on slide presentation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FCEB6-F32C-4F22-BDEB-AC16C233F59A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36520-7B65-4F75-8581-9B89769FFF3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1164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0241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9230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Lesson 1: Jerusalem, Christians</a:t>
            </a:r>
          </a:p>
          <a:p>
            <a:r>
              <a:rPr lang="en-AU" dirty="0"/>
              <a:t>Lesson 2: walking, Damascus, bright light, voice, hurting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7069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8084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6667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61225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1960333"/>
            <a:ext cx="8173940" cy="927833"/>
          </a:xfrm>
        </p:spPr>
        <p:txBody>
          <a:bodyPr/>
          <a:lstStyle>
            <a:lvl1pPr marL="0" algn="ctr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58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Table/Char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Single Corner Rounded 11">
            <a:extLst>
              <a:ext uri="{FF2B5EF4-FFF2-40B4-BE49-F238E27FC236}">
                <a16:creationId xmlns:a16="http://schemas.microsoft.com/office/drawing/2014/main" id="{41A557DE-FC37-4FFF-BA13-ACD406BE44DB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1AE3364-60A9-42C3-A0EA-6771B95D486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5E0B6F-DE14-44D6-8FB9-32A135A3D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4FF05F-65DB-4956-A3AF-B08939996C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23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84EF0BD-1791-4D45-9B08-84D7CC6B94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93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Single Corner Rounded 13">
            <a:extLst>
              <a:ext uri="{FF2B5EF4-FFF2-40B4-BE49-F238E27FC236}">
                <a16:creationId xmlns:a16="http://schemas.microsoft.com/office/drawing/2014/main" id="{1BD42CE7-74CC-40DF-A9A9-EDD3C370D8C3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D6B8AE-2DD6-4557-82C4-8FC8B2FE36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38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7679AA35-579B-4A21-A6C0-E2C2DDEF989D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9B02C-0C29-40AB-924A-9B5FFADA9F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078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Warm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693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WarmWhit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72411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Rectangle: Single Corner Rounded 22">
            <a:extLst>
              <a:ext uri="{FF2B5EF4-FFF2-40B4-BE49-F238E27FC236}">
                <a16:creationId xmlns:a16="http://schemas.microsoft.com/office/drawing/2014/main" id="{AB67C02E-CBEB-4FC4-928E-3A1E9A3855AE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A6E25803-DCDA-454D-913D-BBCB03D05F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6F979641-BD21-4FA6-AE86-79110657A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4E4B70-3004-4A80-9328-847396F7AD7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241FFA-A5D8-46EC-AA8A-88CA191DAB9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32985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70133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448CB41-65C8-44A3-999C-53F3F1813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CF0CD13-964F-48DD-8FCF-B246DEE9826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1540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8858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bg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714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8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8068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E583C4-9DA1-4490-BDFD-62C98F46BD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2250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Table/Char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C3AFD-3AE3-4E57-8382-0EEFA1D109F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D2A5168-206B-42DB-8252-F13A084446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0B7E816-D51F-4CDF-80BF-CBF75C9265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6490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8595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92352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21802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5030" y="61200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369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320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946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D72937-833E-4F2B-99F4-7849E077AD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2124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951875"/>
            <a:ext cx="8384669" cy="36774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B7A698-FDC6-4745-B047-CCC27BB218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95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2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A72EB34-9C65-4DB9-B51C-11C0CB5327A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67CFD3-D413-4492-B5CD-3772E82DB3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39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0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Imag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C084C57F-270D-4F4B-BBFF-CFB57BD27F8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7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878C06-4E9D-49B3-9EC3-B59A43CF9C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3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E6BDC1-88BB-49E2-AEBB-D24FF668F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24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E36069-4D03-45AF-BF1F-DAC8F1282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9665" y="951875"/>
            <a:ext cx="8384669" cy="36774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13" name="Rectangle: Single Corner Rounded 12">
            <a:extLst>
              <a:ext uri="{FF2B5EF4-FFF2-40B4-BE49-F238E27FC236}">
                <a16:creationId xmlns:a16="http://schemas.microsoft.com/office/drawing/2014/main" id="{656FA5D0-ADB4-40DD-B7EB-B4E0DCEEDE7A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BA21FB-5D05-4499-ACB8-FDC829532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8384669" cy="47238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3310A-29CB-4117-89E3-EA2268572D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9665" y="4914063"/>
            <a:ext cx="4847361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E6115-576B-4B27-8793-2A835BB83D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07488" y="4914000"/>
            <a:ext cx="678049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A6E82E-34E2-418F-B419-66615A6A4E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8" b="3905"/>
          <a:stretch/>
        </p:blipFill>
        <p:spPr>
          <a:xfrm>
            <a:off x="8575234" y="4155914"/>
            <a:ext cx="568766" cy="98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1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9" r:id="rId2"/>
    <p:sldLayoutId id="2147483674" r:id="rId3"/>
    <p:sldLayoutId id="2147483682" r:id="rId4"/>
    <p:sldLayoutId id="2147483671" r:id="rId5"/>
    <p:sldLayoutId id="2147483672" r:id="rId6"/>
    <p:sldLayoutId id="2147483660" r:id="rId7"/>
    <p:sldLayoutId id="2147483667" r:id="rId8"/>
    <p:sldLayoutId id="2147483663" r:id="rId9"/>
    <p:sldLayoutId id="2147483666" r:id="rId10"/>
    <p:sldLayoutId id="2147483676" r:id="rId11"/>
    <p:sldLayoutId id="2147483680" r:id="rId12"/>
    <p:sldLayoutId id="2147483678" r:id="rId13"/>
    <p:sldLayoutId id="2147483670" r:id="rId14"/>
    <p:sldLayoutId id="2147483675" r:id="rId15"/>
    <p:sldLayoutId id="2147483683" r:id="rId16"/>
    <p:sldLayoutId id="2147483650" r:id="rId17"/>
    <p:sldLayoutId id="2147483673" r:id="rId18"/>
    <p:sldLayoutId id="2147483661" r:id="rId19"/>
    <p:sldLayoutId id="2147483668" r:id="rId20"/>
    <p:sldLayoutId id="2147483664" r:id="rId21"/>
    <p:sldLayoutId id="2147483665" r:id="rId22"/>
    <p:sldLayoutId id="2147483677" r:id="rId23"/>
    <p:sldLayoutId id="2147483679" r:id="rId24"/>
    <p:sldLayoutId id="2147483654" r:id="rId25"/>
    <p:sldLayoutId id="2147483681" r:id="rId26"/>
    <p:sldLayoutId id="2147483655" r:id="rId27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1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3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5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72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90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0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2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4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18/10/relationships/comments" Target="../comments/modernComment_13B_B8D7BDC4.xm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9.jp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5" Type="http://schemas.openxmlformats.org/officeDocument/2006/relationships/image" Target="../media/image16.png"/><Relationship Id="rId4" Type="http://schemas.openxmlformats.org/officeDocument/2006/relationships/image" Target="../media/image18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of a tree&#10;&#10;Description automatically generated">
            <a:extLst>
              <a:ext uri="{FF2B5EF4-FFF2-40B4-BE49-F238E27FC236}">
                <a16:creationId xmlns:a16="http://schemas.microsoft.com/office/drawing/2014/main" id="{FFE91CC0-DDBE-0CB7-9FCD-AD81CFDB55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100" y="3100283"/>
            <a:ext cx="1414271" cy="1624879"/>
          </a:xfrm>
          <a:prstGeom prst="rect">
            <a:avLst/>
          </a:prstGeom>
        </p:spPr>
      </p:pic>
      <p:pic>
        <p:nvPicPr>
          <p:cNvPr id="5" name="Picture 4" descr="A group of people with speech bubbles&#10;&#10;Description automatically generated">
            <a:extLst>
              <a:ext uri="{FF2B5EF4-FFF2-40B4-BE49-F238E27FC236}">
                <a16:creationId xmlns:a16="http://schemas.microsoft.com/office/drawing/2014/main" id="{E76A04DF-EE39-6598-4DF2-F1CFF7D54B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29" y="3400108"/>
            <a:ext cx="2790507" cy="138556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5172475-FF2A-9910-A1B1-945DF7E2C2DA}"/>
              </a:ext>
            </a:extLst>
          </p:cNvPr>
          <p:cNvSpPr txBox="1">
            <a:spLocks/>
          </p:cNvSpPr>
          <p:nvPr/>
        </p:nvSpPr>
        <p:spPr>
          <a:xfrm>
            <a:off x="452629" y="418338"/>
            <a:ext cx="8173940" cy="58379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800" b="1" i="0" u="none" strike="noStrike" kern="120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Acts 9 Lesson 3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0EE34AE-61C9-F16B-1469-6A4B2D8DB44A}"/>
              </a:ext>
            </a:extLst>
          </p:cNvPr>
          <p:cNvSpPr txBox="1">
            <a:spLocks/>
          </p:cNvSpPr>
          <p:nvPr/>
        </p:nvSpPr>
        <p:spPr>
          <a:xfrm>
            <a:off x="452629" y="1007071"/>
            <a:ext cx="8173940" cy="92783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Acts 9:5-6</a:t>
            </a:r>
          </a:p>
        </p:txBody>
      </p:sp>
      <p:pic>
        <p:nvPicPr>
          <p:cNvPr id="7" name="Picture 6" descr="A person with a beard and turban&#10;&#10;Description automatically generated">
            <a:extLst>
              <a:ext uri="{FF2B5EF4-FFF2-40B4-BE49-F238E27FC236}">
                <a16:creationId xmlns:a16="http://schemas.microsoft.com/office/drawing/2014/main" id="{7BCC743B-2B96-4BBB-8CCF-5EFB6332460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33" t="9020" r="13259"/>
          <a:stretch/>
        </p:blipFill>
        <p:spPr>
          <a:xfrm>
            <a:off x="3415604" y="1773663"/>
            <a:ext cx="3665679" cy="2869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tell you what to do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3.3 – tell you what to do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10</a:t>
            </a:fld>
            <a:endParaRPr lang="en-AU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DB0F4132-C825-44D9-B839-33A7614867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9628" y="952500"/>
            <a:ext cx="4304744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461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082ECE0-A709-4ADF-BF0A-B8D97A6126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4504722"/>
              </p:ext>
            </p:extLst>
          </p:nvPr>
        </p:nvGraphicFramePr>
        <p:xfrm>
          <a:off x="379412" y="793376"/>
          <a:ext cx="8181888" cy="3623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5472">
                  <a:extLst>
                    <a:ext uri="{9D8B030D-6E8A-4147-A177-3AD203B41FA5}">
                      <a16:colId xmlns:a16="http://schemas.microsoft.com/office/drawing/2014/main" val="3010187114"/>
                    </a:ext>
                  </a:extLst>
                </a:gridCol>
                <a:gridCol w="2045472">
                  <a:extLst>
                    <a:ext uri="{9D8B030D-6E8A-4147-A177-3AD203B41FA5}">
                      <a16:colId xmlns:a16="http://schemas.microsoft.com/office/drawing/2014/main" val="2774693883"/>
                    </a:ext>
                  </a:extLst>
                </a:gridCol>
                <a:gridCol w="2045472">
                  <a:extLst>
                    <a:ext uri="{9D8B030D-6E8A-4147-A177-3AD203B41FA5}">
                      <a16:colId xmlns:a16="http://schemas.microsoft.com/office/drawing/2014/main" val="21974894"/>
                    </a:ext>
                  </a:extLst>
                </a:gridCol>
                <a:gridCol w="2045472">
                  <a:extLst>
                    <a:ext uri="{9D8B030D-6E8A-4147-A177-3AD203B41FA5}">
                      <a16:colId xmlns:a16="http://schemas.microsoft.com/office/drawing/2014/main" val="955023109"/>
                    </a:ext>
                  </a:extLst>
                </a:gridCol>
              </a:tblGrid>
              <a:tr h="1811992"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 hurting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 Damascus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 tell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 tell you what to do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857648"/>
                  </a:ext>
                </a:extLst>
              </a:tr>
              <a:tr h="1811992"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810878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34DCDE-FE2E-4AB6-9920-57A5ED11DA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– Saul –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Bible lesson 3 –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9:5-6</a:t>
            </a:r>
            <a:endParaRPr lang="en-AU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D947F-1275-4745-B634-BF16506BD8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11</a:t>
            </a:fld>
            <a:endParaRPr lang="en-AU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5B975FF-5198-472B-8F74-F447E5F168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085" y="3055801"/>
            <a:ext cx="1259009" cy="1073253"/>
          </a:xfrm>
          <a:prstGeom prst="rect">
            <a:avLst/>
          </a:prstGeom>
        </p:spPr>
      </p:pic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E1AE3E20-2F35-4D6D-80FE-6D69A0BA7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0356" y="3199186"/>
            <a:ext cx="1345351" cy="725468"/>
          </a:xfrm>
          <a:prstGeom prst="rect">
            <a:avLst/>
          </a:prstGeom>
        </p:spPr>
      </p:pic>
      <p:pic>
        <p:nvPicPr>
          <p:cNvPr id="23" name="Content Placeholder 7">
            <a:extLst>
              <a:ext uri="{FF2B5EF4-FFF2-40B4-BE49-F238E27FC236}">
                <a16:creationId xmlns:a16="http://schemas.microsoft.com/office/drawing/2014/main" id="{1E155AAD-E890-448D-8A8F-70A256D0FE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659" y="2963531"/>
            <a:ext cx="1221919" cy="1196777"/>
          </a:xfrm>
          <a:prstGeom prst="rect">
            <a:avLst/>
          </a:prstGeom>
        </p:spPr>
      </p:pic>
      <p:pic>
        <p:nvPicPr>
          <p:cNvPr id="24" name="Content Placeholder 11">
            <a:extLst>
              <a:ext uri="{FF2B5EF4-FFF2-40B4-BE49-F238E27FC236}">
                <a16:creationId xmlns:a16="http://schemas.microsoft.com/office/drawing/2014/main" id="{A34DEF08-10D0-46D7-A575-F365F8D0AA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2843" y="2932997"/>
            <a:ext cx="1436977" cy="1227311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F0819BF-34A0-4754-8AD6-458D9F0A221B}"/>
              </a:ext>
            </a:extLst>
          </p:cNvPr>
          <p:cNvCxnSpPr/>
          <p:nvPr/>
        </p:nvCxnSpPr>
        <p:spPr>
          <a:xfrm>
            <a:off x="1478618" y="1257300"/>
            <a:ext cx="6074413" cy="179850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E6847CB-D451-40FF-8063-095F14ED1D5D}"/>
              </a:ext>
            </a:extLst>
          </p:cNvPr>
          <p:cNvCxnSpPr/>
          <p:nvPr/>
        </p:nvCxnSpPr>
        <p:spPr>
          <a:xfrm>
            <a:off x="3481331" y="1218846"/>
            <a:ext cx="2021258" cy="17446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298A675-BA47-4CDD-A2A4-A645A9084448}"/>
              </a:ext>
            </a:extLst>
          </p:cNvPr>
          <p:cNvCxnSpPr>
            <a:endCxn id="23" idx="0"/>
          </p:cNvCxnSpPr>
          <p:nvPr/>
        </p:nvCxnSpPr>
        <p:spPr>
          <a:xfrm flipH="1">
            <a:off x="1478619" y="1222806"/>
            <a:ext cx="4023970" cy="17407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5CBEA5D-E3E2-4070-8444-27E18D3C10D1}"/>
              </a:ext>
            </a:extLst>
          </p:cNvPr>
          <p:cNvCxnSpPr>
            <a:cxnSpLocks/>
            <a:endCxn id="24" idx="0"/>
          </p:cNvCxnSpPr>
          <p:nvPr/>
        </p:nvCxnSpPr>
        <p:spPr>
          <a:xfrm flipH="1">
            <a:off x="3481332" y="1472453"/>
            <a:ext cx="4071699" cy="14605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555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060A4-D327-4DAF-9DF8-927D707CA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Saul asked, ‘Who are you?’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‘I am Jesus. You are hurting me.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Go to Damascus.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A man will tell you what to do.’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E73794-C855-4E82-B664-6C1F2B88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  <a:t>Acts 9:5-6</a:t>
            </a:r>
          </a:p>
        </p:txBody>
      </p:sp>
      <p:pic>
        <p:nvPicPr>
          <p:cNvPr id="11" name="Picture Placeholder 10" descr="A person with a beard and turban&#10;&#10;Description automatically generated">
            <a:extLst>
              <a:ext uri="{FF2B5EF4-FFF2-40B4-BE49-F238E27FC236}">
                <a16:creationId xmlns:a16="http://schemas.microsoft.com/office/drawing/2014/main" id="{402CF3ED-3FCE-467E-A992-FA5472A0FAE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8" r="22358"/>
          <a:stretch>
            <a:fillRect/>
          </a:stretch>
        </p:blipFill>
        <p:spPr/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64626679-0017-4F0B-EE2E-75B21A7C1B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– Saul –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Bible lesson 3 –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9:5-6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40582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060A4-D327-4DAF-9DF8-927D707CA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1. Saul asked, ‘</a:t>
            </a:r>
            <a:r>
              <a:rPr lang="en-AU" sz="2400" b="1" dirty="0">
                <a:latin typeface="Calibri" panose="020F0502020204030204" pitchFamily="34" charset="0"/>
                <a:cs typeface="Calibri" panose="020F0502020204030204" pitchFamily="34" charset="0"/>
              </a:rPr>
              <a:t>Where / Who </a:t>
            </a:r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are you?’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2. Saul </a:t>
            </a:r>
            <a:r>
              <a:rPr lang="en-AU" sz="2400" b="1" dirty="0">
                <a:latin typeface="Calibri" panose="020F0502020204030204" pitchFamily="34" charset="0"/>
                <a:cs typeface="Calibri" panose="020F0502020204030204" pitchFamily="34" charset="0"/>
              </a:rPr>
              <a:t>saw / heard </a:t>
            </a:r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Jesus.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3. Jesus told Saul to go to</a:t>
            </a:r>
            <a:r>
              <a:rPr lang="en-AU" sz="2400" b="1" dirty="0">
                <a:latin typeface="Calibri" panose="020F0502020204030204" pitchFamily="34" charset="0"/>
                <a:cs typeface="Calibri" panose="020F0502020204030204" pitchFamily="34" charset="0"/>
              </a:rPr>
              <a:t> the doctor / Damascus</a:t>
            </a:r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en-AU" sz="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E73794-C855-4E82-B664-6C1F2B88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  <a:t>Acts 9:5-6</a:t>
            </a:r>
          </a:p>
        </p:txBody>
      </p:sp>
      <p:pic>
        <p:nvPicPr>
          <p:cNvPr id="11" name="Picture Placeholder 10" descr="A person with a beard and turban&#10;&#10;Description automatically generated">
            <a:extLst>
              <a:ext uri="{FF2B5EF4-FFF2-40B4-BE49-F238E27FC236}">
                <a16:creationId xmlns:a16="http://schemas.microsoft.com/office/drawing/2014/main" id="{402CF3ED-3FCE-467E-A992-FA5472A0FAE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8" r="22358"/>
          <a:stretch>
            <a:fillRect/>
          </a:stretch>
        </p:blipFill>
        <p:spPr/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005EF4A0-D249-46E0-A6CD-408EA68B1308}"/>
              </a:ext>
            </a:extLst>
          </p:cNvPr>
          <p:cNvSpPr/>
          <p:nvPr/>
        </p:nvSpPr>
        <p:spPr>
          <a:xfrm>
            <a:off x="3234018" y="1297641"/>
            <a:ext cx="779929" cy="571500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39966B6-C00A-415D-9124-24E11522A443}"/>
              </a:ext>
            </a:extLst>
          </p:cNvPr>
          <p:cNvSpPr/>
          <p:nvPr/>
        </p:nvSpPr>
        <p:spPr>
          <a:xfrm>
            <a:off x="1900518" y="2209800"/>
            <a:ext cx="1051111" cy="571500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CE96BA9-1FA3-42D2-B25E-D68CDED4430B}"/>
              </a:ext>
            </a:extLst>
          </p:cNvPr>
          <p:cNvSpPr/>
          <p:nvPr/>
        </p:nvSpPr>
        <p:spPr>
          <a:xfrm>
            <a:off x="1355911" y="3171866"/>
            <a:ext cx="1582270" cy="571500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81C80569-D345-7843-4878-186B489C5CF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847361" cy="164307"/>
          </a:xfrm>
        </p:spPr>
        <p:txBody>
          <a:bodyPr/>
          <a:lstStyle/>
          <a:p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– Saul –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Bible lesson 3 –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9:5-6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8828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11F0F-4258-4287-8FE0-190E034904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97444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CDEE908-1410-4976-9CB2-8228877C25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63"/>
          <a:stretch/>
        </p:blipFill>
        <p:spPr>
          <a:xfrm>
            <a:off x="438334" y="157033"/>
            <a:ext cx="4262555" cy="463704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BB7430-CF31-4AFB-8CDA-72B4F90C6A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Illustration 1 and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ABDBD-DC6B-4824-9B7A-9C27C36F21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2</a:t>
            </a:fld>
            <a:endParaRPr lang="en-AU" dirty="0"/>
          </a:p>
        </p:txBody>
      </p:sp>
      <p:pic>
        <p:nvPicPr>
          <p:cNvPr id="9" name="Picture 8" descr="A person with a beard and a robe&#10;&#10;Description automatically generated">
            <a:extLst>
              <a:ext uri="{FF2B5EF4-FFF2-40B4-BE49-F238E27FC236}">
                <a16:creationId xmlns:a16="http://schemas.microsoft.com/office/drawing/2014/main" id="{04B7F406-782E-4255-A302-C2DF757B5C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0" b="18431"/>
          <a:stretch/>
        </p:blipFill>
        <p:spPr>
          <a:xfrm>
            <a:off x="5150223" y="208027"/>
            <a:ext cx="3133165" cy="453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618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517EA7-EE98-4F98-B5F5-E7DE871379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2 symbols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3BB7E0-3F1D-455F-9F8A-4DFF917DC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3</a:t>
            </a:fld>
            <a:endParaRPr lang="en-AU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FCAD58C-FC12-437A-B646-8C239B4A5A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904797" y="414407"/>
            <a:ext cx="1355569" cy="2051781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66DC1D6-6E79-482E-A9B3-B5C27C4B51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8244" y="2862548"/>
            <a:ext cx="1821792" cy="1762234"/>
          </a:xfrm>
          <a:prstGeom prst="rect">
            <a:avLst/>
          </a:prstGeom>
        </p:spPr>
      </p:pic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49FEE1FE-BB64-4EAF-A05C-E6866F5F43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5549" y="2862548"/>
            <a:ext cx="3168545" cy="17086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76BCAD-359E-497B-AAEB-73D695DCBC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4380" y="493975"/>
            <a:ext cx="2220221" cy="18926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2BACF6-4FE7-4C85-95D4-354B40254F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9328" y="991516"/>
            <a:ext cx="1979695" cy="1061710"/>
          </a:xfrm>
          <a:prstGeom prst="rect">
            <a:avLst/>
          </a:prstGeom>
        </p:spPr>
      </p:pic>
      <p:pic>
        <p:nvPicPr>
          <p:cNvPr id="12" name="Content Placeholder 5">
            <a:extLst>
              <a:ext uri="{FF2B5EF4-FFF2-40B4-BE49-F238E27FC236}">
                <a16:creationId xmlns:a16="http://schemas.microsoft.com/office/drawing/2014/main" id="{7A6E72A1-054C-4276-B381-E887ADBBE58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36217" y="397362"/>
            <a:ext cx="1901386" cy="206953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45CE91B-77F2-4718-BD58-038147BEDEF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0939" y="2753081"/>
            <a:ext cx="1821792" cy="181807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18B71FA-B63A-4FDF-901A-34A6C3B127E8}"/>
              </a:ext>
            </a:extLst>
          </p:cNvPr>
          <p:cNvSpPr/>
          <p:nvPr/>
        </p:nvSpPr>
        <p:spPr>
          <a:xfrm>
            <a:off x="4572000" y="2753081"/>
            <a:ext cx="524435" cy="4002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14656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149752-B9D5-41A0-B550-02A355D6CB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1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A3147-199E-422D-84C1-7612F9F358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4</a:t>
            </a:fld>
            <a:endParaRPr lang="en-AU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6D2D6F4-BB59-4B99-842F-A0E20556CF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83" y="583430"/>
            <a:ext cx="3476536" cy="4013284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947291" y="951875"/>
            <a:ext cx="4983126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was a leader in Jerusalem.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He thought Christians were wrong.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He put Christians in jail. He wanted them dead.</a:t>
            </a:r>
          </a:p>
        </p:txBody>
      </p:sp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85451891-B264-4F19-8660-B4F0BD660E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4802" y="583430"/>
            <a:ext cx="735139" cy="682932"/>
          </a:xfrm>
          <a:prstGeom prst="rect">
            <a:avLst/>
          </a:prstGeom>
        </p:spPr>
      </p:pic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5223FBD6-289A-4667-A026-15524941A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1099" y="1946679"/>
            <a:ext cx="654011" cy="7118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0B349C5-9444-4C7A-93BA-A806D57CB6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7993" y="919513"/>
            <a:ext cx="680946" cy="365191"/>
          </a:xfrm>
          <a:prstGeom prst="rect">
            <a:avLst/>
          </a:prstGeom>
        </p:spPr>
      </p:pic>
      <p:pic>
        <p:nvPicPr>
          <p:cNvPr id="16" name="Content Placeholder 5">
            <a:extLst>
              <a:ext uri="{FF2B5EF4-FFF2-40B4-BE49-F238E27FC236}">
                <a16:creationId xmlns:a16="http://schemas.microsoft.com/office/drawing/2014/main" id="{11E2B8AC-0BF5-411F-B97D-13A88B47C5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1078" y="1993672"/>
            <a:ext cx="689161" cy="664855"/>
          </a:xfrm>
          <a:prstGeom prst="rect">
            <a:avLst/>
          </a:prstGeom>
        </p:spPr>
      </p:pic>
      <p:pic>
        <p:nvPicPr>
          <p:cNvPr id="17" name="Content Placeholder 5">
            <a:extLst>
              <a:ext uri="{FF2B5EF4-FFF2-40B4-BE49-F238E27FC236}">
                <a16:creationId xmlns:a16="http://schemas.microsoft.com/office/drawing/2014/main" id="{2E6034DE-C300-4547-9ABD-3C40B68AB6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7848" y="3373169"/>
            <a:ext cx="691006" cy="626661"/>
          </a:xfrm>
          <a:prstGeom prst="rect">
            <a:avLst/>
          </a:prstGeom>
        </p:spPr>
      </p:pic>
      <p:pic>
        <p:nvPicPr>
          <p:cNvPr id="18" name="Content Placeholder 5">
            <a:extLst>
              <a:ext uri="{FF2B5EF4-FFF2-40B4-BE49-F238E27FC236}">
                <a16:creationId xmlns:a16="http://schemas.microsoft.com/office/drawing/2014/main" id="{E32547C2-F5C3-41E6-B033-9491A0BA37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78439" y="3287982"/>
            <a:ext cx="691005" cy="71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026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149752-B9D5-41A0-B550-02A355D6CB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2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A3147-199E-422D-84C1-7612F9F358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5</a:t>
            </a:fld>
            <a:endParaRPr lang="en-AU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916973" y="951875"/>
            <a:ext cx="4847361" cy="3677410"/>
          </a:xfrm>
        </p:spPr>
        <p:txBody>
          <a:bodyPr/>
          <a:lstStyle/>
          <a:p>
            <a:endParaRPr lang="en-AU" dirty="0"/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was walking to Damascus.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There was a bright light.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A voice said, ‘Saul, why are you hurting me?’</a:t>
            </a:r>
          </a:p>
        </p:txBody>
      </p:sp>
      <p:pic>
        <p:nvPicPr>
          <p:cNvPr id="8" name="Content Placeholder 7" descr="A person with a beard and a robe&#10;&#10;Description automatically generated">
            <a:extLst>
              <a:ext uri="{FF2B5EF4-FFF2-40B4-BE49-F238E27FC236}">
                <a16:creationId xmlns:a16="http://schemas.microsoft.com/office/drawing/2014/main" id="{219F7CC6-F3CF-46B9-B7FD-D139CD0C71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1" b="17099"/>
          <a:stretch/>
        </p:blipFill>
        <p:spPr>
          <a:xfrm>
            <a:off x="739903" y="571025"/>
            <a:ext cx="2792201" cy="4001450"/>
          </a:xfrm>
        </p:spPr>
      </p:pic>
      <p:pic>
        <p:nvPicPr>
          <p:cNvPr id="19" name="Content Placeholder 5">
            <a:extLst>
              <a:ext uri="{FF2B5EF4-FFF2-40B4-BE49-F238E27FC236}">
                <a16:creationId xmlns:a16="http://schemas.microsoft.com/office/drawing/2014/main" id="{5DBF2717-173E-454A-82B0-1ED64F893F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5676" y="514215"/>
            <a:ext cx="524014" cy="793145"/>
          </a:xfrm>
          <a:prstGeom prst="rect">
            <a:avLst/>
          </a:prstGeom>
        </p:spPr>
      </p:pic>
      <p:pic>
        <p:nvPicPr>
          <p:cNvPr id="21" name="Content Placeholder 7">
            <a:extLst>
              <a:ext uri="{FF2B5EF4-FFF2-40B4-BE49-F238E27FC236}">
                <a16:creationId xmlns:a16="http://schemas.microsoft.com/office/drawing/2014/main" id="{99ADD723-0A43-4A73-B047-55E3391A68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6099" y="3440183"/>
            <a:ext cx="704240" cy="681217"/>
          </a:xfrm>
          <a:prstGeom prst="rect">
            <a:avLst/>
          </a:prstGeom>
        </p:spPr>
      </p:pic>
      <p:pic>
        <p:nvPicPr>
          <p:cNvPr id="22" name="Content Placeholder 6">
            <a:extLst>
              <a:ext uri="{FF2B5EF4-FFF2-40B4-BE49-F238E27FC236}">
                <a16:creationId xmlns:a16="http://schemas.microsoft.com/office/drawing/2014/main" id="{CA31BCB6-1E2D-4F2C-AACF-FAF02D6010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19110" y="3380232"/>
            <a:ext cx="1224846" cy="66048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7CB6BEF-0418-4CA2-93EB-8AE18502DC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7201" y="575731"/>
            <a:ext cx="858258" cy="73162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62C41A1-9CDE-4D80-8425-5FD2576F46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47041" y="1994430"/>
            <a:ext cx="700160" cy="69873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1B571E8-470C-444B-9C70-A6F9C32AEAE6}"/>
              </a:ext>
            </a:extLst>
          </p:cNvPr>
          <p:cNvSpPr/>
          <p:nvPr/>
        </p:nvSpPr>
        <p:spPr>
          <a:xfrm>
            <a:off x="4740088" y="3321425"/>
            <a:ext cx="127747" cy="1949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111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Jesus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Illustration - Jesus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6</a:t>
            </a:fld>
            <a:endParaRPr lang="en-AU" dirty="0"/>
          </a:p>
        </p:txBody>
      </p:sp>
      <p:pic>
        <p:nvPicPr>
          <p:cNvPr id="9" name="Content Placeholder 8" descr="A drawing of a person wearing a crown of thorns&#10;&#10;Description automatically generated">
            <a:extLst>
              <a:ext uri="{FF2B5EF4-FFF2-40B4-BE49-F238E27FC236}">
                <a16:creationId xmlns:a16="http://schemas.microsoft.com/office/drawing/2014/main" id="{1B699656-BADE-48C4-BCA4-C03914F8F9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52"/>
          <a:stretch/>
        </p:blipFill>
        <p:spPr>
          <a:xfrm>
            <a:off x="2611251" y="959224"/>
            <a:ext cx="3921498" cy="3740524"/>
          </a:xfrm>
        </p:spPr>
      </p:pic>
    </p:spTree>
    <p:extLst>
      <p:ext uri="{BB962C8B-B14F-4D97-AF65-F5344CB8AC3E}">
        <p14:creationId xmlns:p14="http://schemas.microsoft.com/office/powerpoint/2010/main" val="3640641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hurting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3.1 - hurting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7</a:t>
            </a:fld>
            <a:endParaRPr lang="en-AU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5BF35D8-41ED-4E63-8511-2FB3FBECDF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2900" y="952500"/>
            <a:ext cx="6818201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453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243158"/>
            <a:ext cx="8384669" cy="472383"/>
          </a:xfrm>
        </p:spPr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Damascus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Map - Damascus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8</a:t>
            </a:fld>
            <a:endParaRPr lang="en-AU" dirty="0"/>
          </a:p>
        </p:txBody>
      </p:sp>
      <p:pic>
        <p:nvPicPr>
          <p:cNvPr id="11" name="Content Placeholder 10" descr="A map of the mediterranean sea&#10;&#10;Description automatically generated">
            <a:extLst>
              <a:ext uri="{FF2B5EF4-FFF2-40B4-BE49-F238E27FC236}">
                <a16:creationId xmlns:a16="http://schemas.microsoft.com/office/drawing/2014/main" id="{2834CEFA-E3CB-4EB3-9037-7205CB8C3A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1" t="15717" r="10435" b="20898"/>
          <a:stretch/>
        </p:blipFill>
        <p:spPr>
          <a:xfrm>
            <a:off x="2723129" y="605946"/>
            <a:ext cx="3697742" cy="4175604"/>
          </a:xfr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618769D-DDB6-4E28-B812-D9457FF0D0E4}"/>
              </a:ext>
            </a:extLst>
          </p:cNvPr>
          <p:cNvCxnSpPr/>
          <p:nvPr/>
        </p:nvCxnSpPr>
        <p:spPr>
          <a:xfrm flipH="1">
            <a:off x="5461000" y="1949450"/>
            <a:ext cx="1346200" cy="4826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816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tell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3.2 - tell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9</a:t>
            </a:fld>
            <a:endParaRPr lang="en-AU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C76F9B9-8E8F-4814-BCB6-28AE18652C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5055" y="952500"/>
            <a:ext cx="375389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902254"/>
      </p:ext>
    </p:extLst>
  </p:cSld>
  <p:clrMapOvr>
    <a:masterClrMapping/>
  </p:clrMapOvr>
</p:sld>
</file>

<file path=ppt/theme/theme1.xml><?xml version="1.0" encoding="utf-8"?>
<a:theme xmlns:a="http://schemas.openxmlformats.org/drawingml/2006/main" name="Anglicare">
  <a:themeElements>
    <a:clrScheme name="Anglicare">
      <a:dk1>
        <a:srgbClr val="4C4C4C"/>
      </a:dk1>
      <a:lt1>
        <a:sysClr val="window" lastClr="FFFFFF"/>
      </a:lt1>
      <a:dk2>
        <a:srgbClr val="5B7F95"/>
      </a:dk2>
      <a:lt2>
        <a:srgbClr val="789D4A"/>
      </a:lt2>
      <a:accent1>
        <a:srgbClr val="789D4A"/>
      </a:accent1>
      <a:accent2>
        <a:srgbClr val="5B7F95"/>
      </a:accent2>
      <a:accent3>
        <a:srgbClr val="62B5E5"/>
      </a:accent3>
      <a:accent4>
        <a:srgbClr val="A4D65E"/>
      </a:accent4>
      <a:accent5>
        <a:srgbClr val="40C1AC"/>
      </a:accent5>
      <a:accent6>
        <a:srgbClr val="D7C826"/>
      </a:accent6>
      <a:hlink>
        <a:srgbClr val="5B7F95"/>
      </a:hlink>
      <a:folHlink>
        <a:srgbClr val="A4D65E"/>
      </a:folHlink>
    </a:clrScheme>
    <a:fontScheme name="Anglicare Fonts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6 x 9 Anglicare Presentation Template" id="{436C8181-2A50-4ADA-8248-96A8A4DF3E1A}" vid="{D97B9B25-1423-47EA-A28B-9A44EA4B18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UI/customUI.xml><?xml version="1.0" encoding="utf-8"?>
<customUI xmlns="http://schemas.microsoft.com/office/2006/01/customui">
  <ribbon startFromScratch="false">
    <tabs>
      <tab id="CustomTab" label="Anglicare" insertBeforeMso="TabHome" keytip="Q">
        <group idMso="GroupSlides"/>
        <group id="Group1" label="Change Bullet Styles">
          <button idMso="IndentDecrease" visible="true" label="Decrease List Level" size="large"/>
          <button idMso="IndentIncrease" visible="true" label="Increase List Level" size="large"/>
        </group>
        <group id="Group2" label=" ">
          <checkBox idMso="GuidesShowHide" label="Guides"/>
          <splitButton id="groupsplitbutton" size="normal">
            <button idMso="ObjectsGroup"/>
            <menu id="groupsplitmenu" itemSize="large">
              <button idMso="ObjectsUngroup" description="Un-group selected objects" screentip="Un-group selected objects"/>
              <button idMso="ObjectsRegroup" description="Combine and re-Group selected objects" screentip="Combine and re-Group selected objects"/>
            </menu>
          </splitButton>
          <splitButton id="Cropping" size="normal">
            <toggleButton idMso="PictureCrop" label="Crop Tools"/>
            <menu id="CropMenu" itemSize="large">
              <button idMso="PictureFitCrop" description="Resize picture to fit the placeholder proportionally"/>
              <menuSeparator id="croppingmenu2"/>
              <menu idMso="PictureCropAspectRatioMenu" description="Crop image to selected aspect ratio"/>
              <gallery idMso="PictureShapeGallery" description="Crop image to selected shape"/>
            </menu>
          </splitButton>
          <separator id="sep1"/>
          <button idMso="ZoomFitToWindow" size="large" label="Fit to Window"/>
          <separator id="sep2"/>
          <splitButton id="sendbacksplitbutton" size="large">
            <button idMso="ObjectSendToBack" label="Send to Back"/>
            <menu id="sendbacksplitmenu" itemSize="large">
              <button idMso="ObjectBringToFront" label="Bring to Front"/>
            </menu>
          </splitButton>
          <separator id="sep3"/>
          <toggleButton idMso="SelectionPane" label="Selection Pane" size="large"/>
        </group>
        <group id="group3" label=" ">
          <button idMso="HeaderFooterInsert" size="large"/>
          <button idMso="PasteTextOnly" size="large" imageMso="Paste" label="Paste Unformatted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EE31A4D9CB8643BEB1006B16D06DB9" ma:contentTypeVersion="18" ma:contentTypeDescription="Create a new document." ma:contentTypeScope="" ma:versionID="182bfa0262bd63fa0409dab32ce2e5ec">
  <xsd:schema xmlns:xsd="http://www.w3.org/2001/XMLSchema" xmlns:xs="http://www.w3.org/2001/XMLSchema" xmlns:p="http://schemas.microsoft.com/office/2006/metadata/properties" xmlns:ns3="fbf10d3b-1557-4e46-b9de-1fa037741ac2" xmlns:ns4="6d033d2d-a2ec-4863-a640-25542dbeac72" targetNamespace="http://schemas.microsoft.com/office/2006/metadata/properties" ma:root="true" ma:fieldsID="901f9d2bf2782ffa44eafd33d89b1801" ns3:_="" ns4:_="">
    <xsd:import namespace="fbf10d3b-1557-4e46-b9de-1fa037741ac2"/>
    <xsd:import namespace="6d033d2d-a2ec-4863-a640-25542dbeac7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3:_activity" minOccurs="0"/>
                <xsd:element ref="ns3:MediaLengthInSeconds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f10d3b-1557-4e46-b9de-1fa037741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033d2d-a2ec-4863-a640-25542dbeac7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bf10d3b-1557-4e46-b9de-1fa037741ac2" xsi:nil="true"/>
  </documentManagement>
</p:properties>
</file>

<file path=customXml/itemProps1.xml><?xml version="1.0" encoding="utf-8"?>
<ds:datastoreItem xmlns:ds="http://schemas.openxmlformats.org/officeDocument/2006/customXml" ds:itemID="{899477D5-9AB3-4A12-A9D7-2163C5FD0B2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AC8223-F531-49AC-83AF-7FF088B155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f10d3b-1557-4e46-b9de-1fa037741ac2"/>
    <ds:schemaRef ds:uri="6d033d2d-a2ec-4863-a640-25542dbeac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4326F9B-F94D-44B8-AD06-A4229FEB4B13}">
  <ds:schemaRefs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fbf10d3b-1557-4e46-b9de-1fa037741ac2"/>
    <ds:schemaRef ds:uri="6d033d2d-a2ec-4863-a640-25542dbeac72"/>
    <ds:schemaRef ds:uri="http://schemas.microsoft.com/office/infopath/2007/PartnerControl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 x 9 Anglicare Presentation</Template>
  <TotalTime>11492</TotalTime>
  <Words>257</Words>
  <Application>Microsoft Office PowerPoint</Application>
  <PresentationFormat>On-screen Show (16:9)</PresentationFormat>
  <Paragraphs>79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Bookman Old Style</vt:lpstr>
      <vt:lpstr>Calibri</vt:lpstr>
      <vt:lpstr>Anglicare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Jesus</vt:lpstr>
      <vt:lpstr>hurting</vt:lpstr>
      <vt:lpstr>Damascus</vt:lpstr>
      <vt:lpstr>tell</vt:lpstr>
      <vt:lpstr>tell you what to do</vt:lpstr>
      <vt:lpstr>PowerPoint Presentation</vt:lpstr>
      <vt:lpstr>Acts 9:5-6</vt:lpstr>
      <vt:lpstr>Acts 9:5-6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Tucker</dc:creator>
  <cp:lastModifiedBy>Kristy Freney</cp:lastModifiedBy>
  <cp:revision>6</cp:revision>
  <dcterms:created xsi:type="dcterms:W3CDTF">2024-06-03T06:14:29Z</dcterms:created>
  <dcterms:modified xsi:type="dcterms:W3CDTF">2024-07-16T08:43:44Z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0x01010055EE31A4D9CB8643BEB1006B16D06DB9</vt:lpwstr>
  </property>
</Properties>
</file>