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76" r:id="rId5"/>
    <p:sldId id="277" r:id="rId6"/>
    <p:sldId id="393" r:id="rId7"/>
    <p:sldId id="375" r:id="rId8"/>
    <p:sldId id="395" r:id="rId9"/>
    <p:sldId id="396" r:id="rId10"/>
    <p:sldId id="391" r:id="rId11"/>
    <p:sldId id="387" r:id="rId12"/>
    <p:sldId id="374" r:id="rId13"/>
    <p:sldId id="381" r:id="rId14"/>
    <p:sldId id="397" r:id="rId15"/>
    <p:sldId id="357" r:id="rId16"/>
    <p:sldId id="296" r:id="rId17"/>
    <p:sldId id="359" r:id="rId18"/>
    <p:sldId id="398" r:id="rId19"/>
    <p:sldId id="363" r:id="rId20"/>
    <p:sldId id="389" r:id="rId21"/>
    <p:sldId id="390" r:id="rId22"/>
    <p:sldId id="400" r:id="rId23"/>
    <p:sldId id="385" r:id="rId24"/>
    <p:sldId id="386" r:id="rId25"/>
    <p:sldId id="26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21617C-410B-3087-12D0-22EF3D8A733D}" name="Lisa Neale" initials="LN" userId="092c3a9ff1cc85a9" providerId="Windows Live"/>
  <p188:author id="{F88C458F-BC1C-F1A5-8DB3-356626F9B329}" name="Sarah Brown" initials="SB" userId="S::sarah.brown@Anglicare.org.au::01d08dd6-efda-4a06-bddb-8174fc9a8dcd" providerId="AD"/>
  <p188:author id="{C76674AD-83DB-B35A-EF08-B1A6B58444D6}" name="Kristy Freney" initials="KF" userId="S::kristy.freney@Anglicare.org.au::05558a5f-3628-4287-9b9f-4fe6fc1282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8F6"/>
    <a:srgbClr val="B4D5EE"/>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534FDA-E78D-427F-A7AD-32E0562921B6}" v="78" dt="2024-05-06T06:03:41.2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6" autoAdjust="0"/>
    <p:restoredTop sz="81786" autoAdjust="0"/>
  </p:normalViewPr>
  <p:slideViewPr>
    <p:cSldViewPr snapToGrid="0">
      <p:cViewPr varScale="1">
        <p:scale>
          <a:sx n="93" d="100"/>
          <a:sy n="93" d="100"/>
        </p:scale>
        <p:origin x="1134" y="84"/>
      </p:cViewPr>
      <p:guideLst/>
    </p:cSldViewPr>
  </p:slideViewPr>
  <p:notesTextViewPr>
    <p:cViewPr>
      <p:scale>
        <a:sx n="1" d="1"/>
        <a:sy n="1" d="1"/>
      </p:scale>
      <p:origin x="0" y="-66"/>
    </p:cViewPr>
  </p:notesTextViewPr>
  <p:notesViewPr>
    <p:cSldViewPr snapToGrid="0">
      <p:cViewPr varScale="1">
        <p:scale>
          <a:sx n="92" d="100"/>
          <a:sy n="92" d="100"/>
        </p:scale>
        <p:origin x="411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Danielle McGregor" userId="087646c7-bbf8-4721-9492-e808a5f7ce91" providerId="ADAL" clId="{7407DD5F-873E-4600-BE1A-211E3E3B8F5B}"/>
    <pc:docChg chg="undo custSel addSld delSld modSld sldOrd">
      <pc:chgData name="Danielle McGregor" userId="087646c7-bbf8-4721-9492-e808a5f7ce91" providerId="ADAL" clId="{7407DD5F-873E-4600-BE1A-211E3E3B8F5B}" dt="2024-02-06T03:28:19.319" v="805" actId="20577"/>
      <pc:docMkLst>
        <pc:docMk/>
      </pc:docMkLst>
      <pc:sldChg chg="del">
        <pc:chgData name="Danielle McGregor" userId="087646c7-bbf8-4721-9492-e808a5f7ce91" providerId="ADAL" clId="{7407DD5F-873E-4600-BE1A-211E3E3B8F5B}" dt="2024-02-06T02:35:12.043" v="1" actId="47"/>
        <pc:sldMkLst>
          <pc:docMk/>
          <pc:sldMk cId="3972595476" sldId="259"/>
        </pc:sldMkLst>
      </pc:sldChg>
      <pc:sldChg chg="del">
        <pc:chgData name="Danielle McGregor" userId="087646c7-bbf8-4721-9492-e808a5f7ce91" providerId="ADAL" clId="{7407DD5F-873E-4600-BE1A-211E3E3B8F5B}" dt="2024-02-06T02:35:12.043" v="1" actId="47"/>
        <pc:sldMkLst>
          <pc:docMk/>
          <pc:sldMk cId="3975032192" sldId="260"/>
        </pc:sldMkLst>
      </pc:sldChg>
      <pc:sldChg chg="del">
        <pc:chgData name="Danielle McGregor" userId="087646c7-bbf8-4721-9492-e808a5f7ce91" providerId="ADAL" clId="{7407DD5F-873E-4600-BE1A-211E3E3B8F5B}" dt="2024-02-06T02:35:12.043" v="1" actId="47"/>
        <pc:sldMkLst>
          <pc:docMk/>
          <pc:sldMk cId="2316676394" sldId="261"/>
        </pc:sldMkLst>
      </pc:sldChg>
      <pc:sldChg chg="del">
        <pc:chgData name="Danielle McGregor" userId="087646c7-bbf8-4721-9492-e808a5f7ce91" providerId="ADAL" clId="{7407DD5F-873E-4600-BE1A-211E3E3B8F5B}" dt="2024-02-06T02:35:12.043" v="1" actId="47"/>
        <pc:sldMkLst>
          <pc:docMk/>
          <pc:sldMk cId="2253343222" sldId="262"/>
        </pc:sldMkLst>
      </pc:sldChg>
      <pc:sldChg chg="del">
        <pc:chgData name="Danielle McGregor" userId="087646c7-bbf8-4721-9492-e808a5f7ce91" providerId="ADAL" clId="{7407DD5F-873E-4600-BE1A-211E3E3B8F5B}" dt="2024-02-06T02:35:12.043" v="1" actId="47"/>
        <pc:sldMkLst>
          <pc:docMk/>
          <pc:sldMk cId="4076371013" sldId="263"/>
        </pc:sldMkLst>
      </pc:sldChg>
      <pc:sldChg chg="ord modNotesTx">
        <pc:chgData name="Danielle McGregor" userId="087646c7-bbf8-4721-9492-e808a5f7ce91" providerId="ADAL" clId="{7407DD5F-873E-4600-BE1A-211E3E3B8F5B}" dt="2024-02-06T03:18:47.551" v="50" actId="20577"/>
        <pc:sldMkLst>
          <pc:docMk/>
          <pc:sldMk cId="1418896725" sldId="266"/>
        </pc:sldMkLst>
      </pc:sldChg>
      <pc:sldChg chg="del">
        <pc:chgData name="Danielle McGregor" userId="087646c7-bbf8-4721-9492-e808a5f7ce91" providerId="ADAL" clId="{7407DD5F-873E-4600-BE1A-211E3E3B8F5B}" dt="2024-02-06T03:15:20.128" v="10" actId="47"/>
        <pc:sldMkLst>
          <pc:docMk/>
          <pc:sldMk cId="140008666" sldId="270"/>
        </pc:sldMkLst>
      </pc:sldChg>
      <pc:sldChg chg="del">
        <pc:chgData name="Danielle McGregor" userId="087646c7-bbf8-4721-9492-e808a5f7ce91" providerId="ADAL" clId="{7407DD5F-873E-4600-BE1A-211E3E3B8F5B}" dt="2024-02-06T03:15:20.128" v="10" actId="47"/>
        <pc:sldMkLst>
          <pc:docMk/>
          <pc:sldMk cId="445995225" sldId="271"/>
        </pc:sldMkLst>
      </pc:sldChg>
      <pc:sldChg chg="del">
        <pc:chgData name="Danielle McGregor" userId="087646c7-bbf8-4721-9492-e808a5f7ce91" providerId="ADAL" clId="{7407DD5F-873E-4600-BE1A-211E3E3B8F5B}" dt="2024-02-06T03:15:20.128" v="10" actId="47"/>
        <pc:sldMkLst>
          <pc:docMk/>
          <pc:sldMk cId="1974298099" sldId="272"/>
        </pc:sldMkLst>
      </pc:sldChg>
      <pc:sldChg chg="del">
        <pc:chgData name="Danielle McGregor" userId="087646c7-bbf8-4721-9492-e808a5f7ce91" providerId="ADAL" clId="{7407DD5F-873E-4600-BE1A-211E3E3B8F5B}" dt="2024-02-06T03:15:20.128" v="10" actId="47"/>
        <pc:sldMkLst>
          <pc:docMk/>
          <pc:sldMk cId="894693689" sldId="273"/>
        </pc:sldMkLst>
      </pc:sldChg>
      <pc:sldChg chg="del">
        <pc:chgData name="Danielle McGregor" userId="087646c7-bbf8-4721-9492-e808a5f7ce91" providerId="ADAL" clId="{7407DD5F-873E-4600-BE1A-211E3E3B8F5B}" dt="2024-02-06T03:15:20.128" v="10" actId="47"/>
        <pc:sldMkLst>
          <pc:docMk/>
          <pc:sldMk cId="1520431417" sldId="275"/>
        </pc:sldMkLst>
      </pc:sldChg>
      <pc:sldChg chg="del">
        <pc:chgData name="Danielle McGregor" userId="087646c7-bbf8-4721-9492-e808a5f7ce91" providerId="ADAL" clId="{7407DD5F-873E-4600-BE1A-211E3E3B8F5B}" dt="2024-02-06T03:17:52.457" v="26" actId="47"/>
        <pc:sldMkLst>
          <pc:docMk/>
          <pc:sldMk cId="1958039700" sldId="278"/>
        </pc:sldMkLst>
      </pc:sldChg>
      <pc:sldChg chg="del">
        <pc:chgData name="Danielle McGregor" userId="087646c7-bbf8-4721-9492-e808a5f7ce91" providerId="ADAL" clId="{7407DD5F-873E-4600-BE1A-211E3E3B8F5B}" dt="2024-02-06T03:15:20.128" v="10" actId="47"/>
        <pc:sldMkLst>
          <pc:docMk/>
          <pc:sldMk cId="312988651" sldId="279"/>
        </pc:sldMkLst>
      </pc:sldChg>
      <pc:sldChg chg="del">
        <pc:chgData name="Danielle McGregor" userId="087646c7-bbf8-4721-9492-e808a5f7ce91" providerId="ADAL" clId="{7407DD5F-873E-4600-BE1A-211E3E3B8F5B}" dt="2024-02-06T03:15:20.128" v="10" actId="47"/>
        <pc:sldMkLst>
          <pc:docMk/>
          <pc:sldMk cId="507263676" sldId="280"/>
        </pc:sldMkLst>
      </pc:sldChg>
      <pc:sldChg chg="del">
        <pc:chgData name="Danielle McGregor" userId="087646c7-bbf8-4721-9492-e808a5f7ce91" providerId="ADAL" clId="{7407DD5F-873E-4600-BE1A-211E3E3B8F5B}" dt="2024-02-06T03:15:20.128" v="10" actId="47"/>
        <pc:sldMkLst>
          <pc:docMk/>
          <pc:sldMk cId="1521592992" sldId="281"/>
        </pc:sldMkLst>
      </pc:sldChg>
      <pc:sldChg chg="del">
        <pc:chgData name="Danielle McGregor" userId="087646c7-bbf8-4721-9492-e808a5f7ce91" providerId="ADAL" clId="{7407DD5F-873E-4600-BE1A-211E3E3B8F5B}" dt="2024-02-06T03:15:20.128" v="10" actId="47"/>
        <pc:sldMkLst>
          <pc:docMk/>
          <pc:sldMk cId="454767431" sldId="282"/>
        </pc:sldMkLst>
      </pc:sldChg>
      <pc:sldChg chg="del">
        <pc:chgData name="Danielle McGregor" userId="087646c7-bbf8-4721-9492-e808a5f7ce91" providerId="ADAL" clId="{7407DD5F-873E-4600-BE1A-211E3E3B8F5B}" dt="2024-02-06T03:15:20.128" v="10" actId="47"/>
        <pc:sldMkLst>
          <pc:docMk/>
          <pc:sldMk cId="1745416870" sldId="283"/>
        </pc:sldMkLst>
      </pc:sldChg>
      <pc:sldChg chg="modSp mod ord">
        <pc:chgData name="Danielle McGregor" userId="087646c7-bbf8-4721-9492-e808a5f7ce91" providerId="ADAL" clId="{7407DD5F-873E-4600-BE1A-211E3E3B8F5B}" dt="2024-02-06T03:24:12.709" v="483" actId="20577"/>
        <pc:sldMkLst>
          <pc:docMk/>
          <pc:sldMk cId="3680259665" sldId="296"/>
        </pc:sldMkLst>
        <pc:spChg chg="mod">
          <ac:chgData name="Danielle McGregor" userId="087646c7-bbf8-4721-9492-e808a5f7ce91" providerId="ADAL" clId="{7407DD5F-873E-4600-BE1A-211E3E3B8F5B}" dt="2024-02-06T03:21:26.669" v="265" actId="313"/>
          <ac:spMkLst>
            <pc:docMk/>
            <pc:sldMk cId="3680259665" sldId="296"/>
            <ac:spMk id="8" creationId="{A0E9828E-A398-8B5D-E2A1-7E67FFE0C548}"/>
          </ac:spMkLst>
        </pc:spChg>
        <pc:spChg chg="mod">
          <ac:chgData name="Danielle McGregor" userId="087646c7-bbf8-4721-9492-e808a5f7ce91" providerId="ADAL" clId="{7407DD5F-873E-4600-BE1A-211E3E3B8F5B}" dt="2024-02-06T03:24:12.709" v="483" actId="20577"/>
          <ac:spMkLst>
            <pc:docMk/>
            <pc:sldMk cId="3680259665" sldId="296"/>
            <ac:spMk id="9" creationId="{E6FE786F-B16B-B388-933B-737B3066169F}"/>
          </ac:spMkLst>
        </pc:spChg>
        <pc:cxnChg chg="mod">
          <ac:chgData name="Danielle McGregor" userId="087646c7-bbf8-4721-9492-e808a5f7ce91" providerId="ADAL" clId="{7407DD5F-873E-4600-BE1A-211E3E3B8F5B}" dt="2024-02-06T03:23:57.789" v="456" actId="14100"/>
          <ac:cxnSpMkLst>
            <pc:docMk/>
            <pc:sldMk cId="3680259665" sldId="296"/>
            <ac:cxnSpMk id="6" creationId="{187E0374-8FCE-47E1-489E-D4EF320AFCA3}"/>
          </ac:cxnSpMkLst>
        </pc:cxnChg>
        <pc:cxnChg chg="mod">
          <ac:chgData name="Danielle McGregor" userId="087646c7-bbf8-4721-9492-e808a5f7ce91" providerId="ADAL" clId="{7407DD5F-873E-4600-BE1A-211E3E3B8F5B}" dt="2024-02-06T03:24:00.817" v="457" actId="1076"/>
          <ac:cxnSpMkLst>
            <pc:docMk/>
            <pc:sldMk cId="3680259665" sldId="296"/>
            <ac:cxnSpMk id="10" creationId="{1D0E4DD7-D568-AB5E-37A4-6F7050213EB8}"/>
          </ac:cxnSpMkLst>
        </pc:cxnChg>
        <pc:cxnChg chg="mod">
          <ac:chgData name="Danielle McGregor" userId="087646c7-bbf8-4721-9492-e808a5f7ce91" providerId="ADAL" clId="{7407DD5F-873E-4600-BE1A-211E3E3B8F5B}" dt="2024-02-06T03:21:52.245" v="273" actId="14100"/>
          <ac:cxnSpMkLst>
            <pc:docMk/>
            <pc:sldMk cId="3680259665" sldId="296"/>
            <ac:cxnSpMk id="13" creationId="{DC7162E0-3E22-EF10-0E0B-CE402FCEF7F7}"/>
          </ac:cxnSpMkLst>
        </pc:cxnChg>
        <pc:cxnChg chg="mod">
          <ac:chgData name="Danielle McGregor" userId="087646c7-bbf8-4721-9492-e808a5f7ce91" providerId="ADAL" clId="{7407DD5F-873E-4600-BE1A-211E3E3B8F5B}" dt="2024-02-06T03:23:44.645" v="455" actId="14100"/>
          <ac:cxnSpMkLst>
            <pc:docMk/>
            <pc:sldMk cId="3680259665" sldId="296"/>
            <ac:cxnSpMk id="15" creationId="{963768AA-594B-4F4D-DFD7-6EA6EEE4B325}"/>
          </ac:cxnSpMkLst>
        </pc:cxnChg>
      </pc:sldChg>
      <pc:sldChg chg="del">
        <pc:chgData name="Danielle McGregor" userId="087646c7-bbf8-4721-9492-e808a5f7ce91" providerId="ADAL" clId="{7407DD5F-873E-4600-BE1A-211E3E3B8F5B}" dt="2024-02-06T03:15:20.128" v="10" actId="47"/>
        <pc:sldMkLst>
          <pc:docMk/>
          <pc:sldMk cId="268072544" sldId="300"/>
        </pc:sldMkLst>
      </pc:sldChg>
      <pc:sldChg chg="del">
        <pc:chgData name="Danielle McGregor" userId="087646c7-bbf8-4721-9492-e808a5f7ce91" providerId="ADAL" clId="{7407DD5F-873E-4600-BE1A-211E3E3B8F5B}" dt="2024-02-06T03:15:20.128" v="10" actId="47"/>
        <pc:sldMkLst>
          <pc:docMk/>
          <pc:sldMk cId="1704284754" sldId="301"/>
        </pc:sldMkLst>
      </pc:sldChg>
      <pc:sldChg chg="del">
        <pc:chgData name="Danielle McGregor" userId="087646c7-bbf8-4721-9492-e808a5f7ce91" providerId="ADAL" clId="{7407DD5F-873E-4600-BE1A-211E3E3B8F5B}" dt="2024-02-06T03:15:20.128" v="10" actId="47"/>
        <pc:sldMkLst>
          <pc:docMk/>
          <pc:sldMk cId="1356740923" sldId="305"/>
        </pc:sldMkLst>
      </pc:sldChg>
      <pc:sldChg chg="del">
        <pc:chgData name="Danielle McGregor" userId="087646c7-bbf8-4721-9492-e808a5f7ce91" providerId="ADAL" clId="{7407DD5F-873E-4600-BE1A-211E3E3B8F5B}" dt="2024-02-06T03:15:20.128" v="10" actId="47"/>
        <pc:sldMkLst>
          <pc:docMk/>
          <pc:sldMk cId="1747813351" sldId="306"/>
        </pc:sldMkLst>
      </pc:sldChg>
      <pc:sldChg chg="del">
        <pc:chgData name="Danielle McGregor" userId="087646c7-bbf8-4721-9492-e808a5f7ce91" providerId="ADAL" clId="{7407DD5F-873E-4600-BE1A-211E3E3B8F5B}" dt="2024-02-06T03:15:20.128" v="10" actId="47"/>
        <pc:sldMkLst>
          <pc:docMk/>
          <pc:sldMk cId="1901101649" sldId="307"/>
        </pc:sldMkLst>
      </pc:sldChg>
      <pc:sldChg chg="del">
        <pc:chgData name="Danielle McGregor" userId="087646c7-bbf8-4721-9492-e808a5f7ce91" providerId="ADAL" clId="{7407DD5F-873E-4600-BE1A-211E3E3B8F5B}" dt="2024-02-06T03:15:09.126" v="8" actId="47"/>
        <pc:sldMkLst>
          <pc:docMk/>
          <pc:sldMk cId="544476148" sldId="315"/>
        </pc:sldMkLst>
      </pc:sldChg>
      <pc:sldChg chg="del">
        <pc:chgData name="Danielle McGregor" userId="087646c7-bbf8-4721-9492-e808a5f7ce91" providerId="ADAL" clId="{7407DD5F-873E-4600-BE1A-211E3E3B8F5B}" dt="2024-02-06T03:15:20.128" v="10" actId="47"/>
        <pc:sldMkLst>
          <pc:docMk/>
          <pc:sldMk cId="1105691586" sldId="339"/>
        </pc:sldMkLst>
      </pc:sldChg>
      <pc:sldChg chg="del">
        <pc:chgData name="Danielle McGregor" userId="087646c7-bbf8-4721-9492-e808a5f7ce91" providerId="ADAL" clId="{7407DD5F-873E-4600-BE1A-211E3E3B8F5B}" dt="2024-02-06T03:15:20.128" v="10" actId="47"/>
        <pc:sldMkLst>
          <pc:docMk/>
          <pc:sldMk cId="2233901072" sldId="340"/>
        </pc:sldMkLst>
      </pc:sldChg>
      <pc:sldChg chg="del">
        <pc:chgData name="Danielle McGregor" userId="087646c7-bbf8-4721-9492-e808a5f7ce91" providerId="ADAL" clId="{7407DD5F-873E-4600-BE1A-211E3E3B8F5B}" dt="2024-02-06T03:15:20.128" v="10" actId="47"/>
        <pc:sldMkLst>
          <pc:docMk/>
          <pc:sldMk cId="2339391012" sldId="341"/>
        </pc:sldMkLst>
      </pc:sldChg>
      <pc:sldChg chg="del">
        <pc:chgData name="Danielle McGregor" userId="087646c7-bbf8-4721-9492-e808a5f7ce91" providerId="ADAL" clId="{7407DD5F-873E-4600-BE1A-211E3E3B8F5B}" dt="2024-02-06T03:15:20.128" v="10" actId="47"/>
        <pc:sldMkLst>
          <pc:docMk/>
          <pc:sldMk cId="2925218459" sldId="342"/>
        </pc:sldMkLst>
      </pc:sldChg>
      <pc:sldChg chg="del">
        <pc:chgData name="Danielle McGregor" userId="087646c7-bbf8-4721-9492-e808a5f7ce91" providerId="ADAL" clId="{7407DD5F-873E-4600-BE1A-211E3E3B8F5B}" dt="2024-02-06T03:15:20.128" v="10" actId="47"/>
        <pc:sldMkLst>
          <pc:docMk/>
          <pc:sldMk cId="1222248665" sldId="343"/>
        </pc:sldMkLst>
      </pc:sldChg>
      <pc:sldChg chg="del">
        <pc:chgData name="Danielle McGregor" userId="087646c7-bbf8-4721-9492-e808a5f7ce91" providerId="ADAL" clId="{7407DD5F-873E-4600-BE1A-211E3E3B8F5B}" dt="2024-02-06T02:35:15.408" v="2" actId="47"/>
        <pc:sldMkLst>
          <pc:docMk/>
          <pc:sldMk cId="4099329322" sldId="347"/>
        </pc:sldMkLst>
      </pc:sldChg>
      <pc:sldChg chg="del">
        <pc:chgData name="Danielle McGregor" userId="087646c7-bbf8-4721-9492-e808a5f7ce91" providerId="ADAL" clId="{7407DD5F-873E-4600-BE1A-211E3E3B8F5B}" dt="2024-02-06T03:15:10.329" v="9" actId="47"/>
        <pc:sldMkLst>
          <pc:docMk/>
          <pc:sldMk cId="725104862" sldId="348"/>
        </pc:sldMkLst>
      </pc:sldChg>
      <pc:sldChg chg="del">
        <pc:chgData name="Danielle McGregor" userId="087646c7-bbf8-4721-9492-e808a5f7ce91" providerId="ADAL" clId="{7407DD5F-873E-4600-BE1A-211E3E3B8F5B}" dt="2024-02-06T03:15:20.128" v="10" actId="47"/>
        <pc:sldMkLst>
          <pc:docMk/>
          <pc:sldMk cId="601922821" sldId="349"/>
        </pc:sldMkLst>
      </pc:sldChg>
      <pc:sldChg chg="del">
        <pc:chgData name="Danielle McGregor" userId="087646c7-bbf8-4721-9492-e808a5f7ce91" providerId="ADAL" clId="{7407DD5F-873E-4600-BE1A-211E3E3B8F5B}" dt="2024-02-06T03:15:20.128" v="10" actId="47"/>
        <pc:sldMkLst>
          <pc:docMk/>
          <pc:sldMk cId="485369022" sldId="350"/>
        </pc:sldMkLst>
      </pc:sldChg>
      <pc:sldChg chg="del">
        <pc:chgData name="Danielle McGregor" userId="087646c7-bbf8-4721-9492-e808a5f7ce91" providerId="ADAL" clId="{7407DD5F-873E-4600-BE1A-211E3E3B8F5B}" dt="2024-02-06T03:15:20.128" v="10" actId="47"/>
        <pc:sldMkLst>
          <pc:docMk/>
          <pc:sldMk cId="314133845" sldId="351"/>
        </pc:sldMkLst>
      </pc:sldChg>
      <pc:sldChg chg="del">
        <pc:chgData name="Danielle McGregor" userId="087646c7-bbf8-4721-9492-e808a5f7ce91" providerId="ADAL" clId="{7407DD5F-873E-4600-BE1A-211E3E3B8F5B}" dt="2024-02-06T03:15:20.128" v="10" actId="47"/>
        <pc:sldMkLst>
          <pc:docMk/>
          <pc:sldMk cId="874122891" sldId="352"/>
        </pc:sldMkLst>
      </pc:sldChg>
      <pc:sldChg chg="del">
        <pc:chgData name="Danielle McGregor" userId="087646c7-bbf8-4721-9492-e808a5f7ce91" providerId="ADAL" clId="{7407DD5F-873E-4600-BE1A-211E3E3B8F5B}" dt="2024-02-06T03:15:20.128" v="10" actId="47"/>
        <pc:sldMkLst>
          <pc:docMk/>
          <pc:sldMk cId="615579382" sldId="353"/>
        </pc:sldMkLst>
      </pc:sldChg>
      <pc:sldChg chg="del">
        <pc:chgData name="Danielle McGregor" userId="087646c7-bbf8-4721-9492-e808a5f7ce91" providerId="ADAL" clId="{7407DD5F-873E-4600-BE1A-211E3E3B8F5B}" dt="2024-02-06T03:19:46.813" v="71" actId="47"/>
        <pc:sldMkLst>
          <pc:docMk/>
          <pc:sldMk cId="2990092796" sldId="355"/>
        </pc:sldMkLst>
      </pc:sldChg>
      <pc:sldChg chg="del">
        <pc:chgData name="Danielle McGregor" userId="087646c7-bbf8-4721-9492-e808a5f7ce91" providerId="ADAL" clId="{7407DD5F-873E-4600-BE1A-211E3E3B8F5B}" dt="2024-02-06T02:35:12.043" v="1" actId="47"/>
        <pc:sldMkLst>
          <pc:docMk/>
          <pc:sldMk cId="3845918742" sldId="356"/>
        </pc:sldMkLst>
      </pc:sldChg>
      <pc:sldChg chg="modSp mod">
        <pc:chgData name="Danielle McGregor" userId="087646c7-bbf8-4721-9492-e808a5f7ce91" providerId="ADAL" clId="{7407DD5F-873E-4600-BE1A-211E3E3B8F5B}" dt="2024-02-06T03:20:31.199" v="158" actId="27636"/>
        <pc:sldMkLst>
          <pc:docMk/>
          <pc:sldMk cId="1564780741" sldId="357"/>
        </pc:sldMkLst>
        <pc:spChg chg="mod">
          <ac:chgData name="Danielle McGregor" userId="087646c7-bbf8-4721-9492-e808a5f7ce91" providerId="ADAL" clId="{7407DD5F-873E-4600-BE1A-211E3E3B8F5B}" dt="2024-02-06T03:20:31.199" v="158" actId="27636"/>
          <ac:spMkLst>
            <pc:docMk/>
            <pc:sldMk cId="1564780741" sldId="357"/>
            <ac:spMk id="3" creationId="{DE4FBE42-9494-8649-9763-196AD479AE27}"/>
          </ac:spMkLst>
        </pc:spChg>
      </pc:sldChg>
      <pc:sldChg chg="modSp mod">
        <pc:chgData name="Danielle McGregor" userId="087646c7-bbf8-4721-9492-e808a5f7ce91" providerId="ADAL" clId="{7407DD5F-873E-4600-BE1A-211E3E3B8F5B}" dt="2024-02-06T03:25:19.602" v="581" actId="20577"/>
        <pc:sldMkLst>
          <pc:docMk/>
          <pc:sldMk cId="2360901718" sldId="359"/>
        </pc:sldMkLst>
        <pc:spChg chg="mod">
          <ac:chgData name="Danielle McGregor" userId="087646c7-bbf8-4721-9492-e808a5f7ce91" providerId="ADAL" clId="{7407DD5F-873E-4600-BE1A-211E3E3B8F5B}" dt="2024-02-06T03:25:19.602" v="581" actId="20577"/>
          <ac:spMkLst>
            <pc:docMk/>
            <pc:sldMk cId="2360901718" sldId="359"/>
            <ac:spMk id="3" creationId="{DE4FBE42-9494-8649-9763-196AD479AE27}"/>
          </ac:spMkLst>
        </pc:spChg>
      </pc:sldChg>
      <pc:sldChg chg="del">
        <pc:chgData name="Danielle McGregor" userId="087646c7-bbf8-4721-9492-e808a5f7ce91" providerId="ADAL" clId="{7407DD5F-873E-4600-BE1A-211E3E3B8F5B}" dt="2024-02-06T03:15:02.740" v="3" actId="47"/>
        <pc:sldMkLst>
          <pc:docMk/>
          <pc:sldMk cId="1131851070" sldId="360"/>
        </pc:sldMkLst>
      </pc:sldChg>
      <pc:sldChg chg="del">
        <pc:chgData name="Danielle McGregor" userId="087646c7-bbf8-4721-9492-e808a5f7ce91" providerId="ADAL" clId="{7407DD5F-873E-4600-BE1A-211E3E3B8F5B}" dt="2024-02-06T03:15:04.028" v="4" actId="47"/>
        <pc:sldMkLst>
          <pc:docMk/>
          <pc:sldMk cId="3658775334" sldId="361"/>
        </pc:sldMkLst>
      </pc:sldChg>
      <pc:sldChg chg="del">
        <pc:chgData name="Danielle McGregor" userId="087646c7-bbf8-4721-9492-e808a5f7ce91" providerId="ADAL" clId="{7407DD5F-873E-4600-BE1A-211E3E3B8F5B}" dt="2024-02-06T03:15:05.352" v="5" actId="47"/>
        <pc:sldMkLst>
          <pc:docMk/>
          <pc:sldMk cId="2392105798" sldId="362"/>
        </pc:sldMkLst>
      </pc:sldChg>
      <pc:sldChg chg="modSp mod">
        <pc:chgData name="Danielle McGregor" userId="087646c7-bbf8-4721-9492-e808a5f7ce91" providerId="ADAL" clId="{7407DD5F-873E-4600-BE1A-211E3E3B8F5B}" dt="2024-02-06T03:18:12.801" v="48" actId="6549"/>
        <pc:sldMkLst>
          <pc:docMk/>
          <pc:sldMk cId="834121241" sldId="363"/>
        </pc:sldMkLst>
        <pc:spChg chg="mod">
          <ac:chgData name="Danielle McGregor" userId="087646c7-bbf8-4721-9492-e808a5f7ce91" providerId="ADAL" clId="{7407DD5F-873E-4600-BE1A-211E3E3B8F5B}" dt="2024-02-06T03:18:12.801" v="48" actId="6549"/>
          <ac:spMkLst>
            <pc:docMk/>
            <pc:sldMk cId="834121241" sldId="363"/>
            <ac:spMk id="4" creationId="{D2D50F08-2D38-A753-FE5F-D37DD136662C}"/>
          </ac:spMkLst>
        </pc:spChg>
      </pc:sldChg>
      <pc:sldChg chg="del">
        <pc:chgData name="Danielle McGregor" userId="087646c7-bbf8-4721-9492-e808a5f7ce91" providerId="ADAL" clId="{7407DD5F-873E-4600-BE1A-211E3E3B8F5B}" dt="2024-02-06T03:15:06.809" v="6" actId="47"/>
        <pc:sldMkLst>
          <pc:docMk/>
          <pc:sldMk cId="2935275515" sldId="364"/>
        </pc:sldMkLst>
      </pc:sldChg>
      <pc:sldChg chg="del">
        <pc:chgData name="Danielle McGregor" userId="087646c7-bbf8-4721-9492-e808a5f7ce91" providerId="ADAL" clId="{7407DD5F-873E-4600-BE1A-211E3E3B8F5B}" dt="2024-02-06T02:35:05.357" v="0" actId="47"/>
        <pc:sldMkLst>
          <pc:docMk/>
          <pc:sldMk cId="454713297" sldId="365"/>
        </pc:sldMkLst>
      </pc:sldChg>
      <pc:sldChg chg="del">
        <pc:chgData name="Danielle McGregor" userId="087646c7-bbf8-4721-9492-e808a5f7ce91" providerId="ADAL" clId="{7407DD5F-873E-4600-BE1A-211E3E3B8F5B}" dt="2024-02-06T03:15:08.238" v="7" actId="47"/>
        <pc:sldMkLst>
          <pc:docMk/>
          <pc:sldMk cId="4156110234" sldId="366"/>
        </pc:sldMkLst>
      </pc:sldChg>
      <pc:sldChg chg="modSp mod ord">
        <pc:chgData name="Danielle McGregor" userId="087646c7-bbf8-4721-9492-e808a5f7ce91" providerId="ADAL" clId="{7407DD5F-873E-4600-BE1A-211E3E3B8F5B}" dt="2024-02-06T03:16:36.821" v="17"/>
        <pc:sldMkLst>
          <pc:docMk/>
          <pc:sldMk cId="3305736006" sldId="375"/>
        </pc:sldMkLst>
        <pc:spChg chg="mod">
          <ac:chgData name="Danielle McGregor" userId="087646c7-bbf8-4721-9492-e808a5f7ce91" providerId="ADAL" clId="{7407DD5F-873E-4600-BE1A-211E3E3B8F5B}" dt="2024-02-06T03:16:36.821" v="17"/>
          <ac:spMkLst>
            <pc:docMk/>
            <pc:sldMk cId="3305736006" sldId="375"/>
            <ac:spMk id="2" creationId="{90DC8A80-890F-160F-458E-D345A463DC2F}"/>
          </ac:spMkLst>
        </pc:spChg>
      </pc:sldChg>
      <pc:sldChg chg="modSp mod ord">
        <pc:chgData name="Danielle McGregor" userId="087646c7-bbf8-4721-9492-e808a5f7ce91" providerId="ADAL" clId="{7407DD5F-873E-4600-BE1A-211E3E3B8F5B}" dt="2024-02-06T03:17:12.622" v="24" actId="255"/>
        <pc:sldMkLst>
          <pc:docMk/>
          <pc:sldMk cId="1713759472" sldId="376"/>
        </pc:sldMkLst>
        <pc:spChg chg="mod">
          <ac:chgData name="Danielle McGregor" userId="087646c7-bbf8-4721-9492-e808a5f7ce91" providerId="ADAL" clId="{7407DD5F-873E-4600-BE1A-211E3E3B8F5B}" dt="2024-02-06T03:17:12.622" v="24" actId="255"/>
          <ac:spMkLst>
            <pc:docMk/>
            <pc:sldMk cId="1713759472" sldId="376"/>
            <ac:spMk id="2" creationId="{D26A0463-A418-6AD6-83A7-96CB926E1107}"/>
          </ac:spMkLst>
        </pc:spChg>
      </pc:sldChg>
      <pc:sldChg chg="del">
        <pc:chgData name="Danielle McGregor" userId="087646c7-bbf8-4721-9492-e808a5f7ce91" providerId="ADAL" clId="{7407DD5F-873E-4600-BE1A-211E3E3B8F5B}" dt="2024-02-06T03:26:58.054" v="624" actId="47"/>
        <pc:sldMkLst>
          <pc:docMk/>
          <pc:sldMk cId="2561877466" sldId="383"/>
        </pc:sldMkLst>
      </pc:sldChg>
      <pc:sldChg chg="modSp mod">
        <pc:chgData name="Danielle McGregor" userId="087646c7-bbf8-4721-9492-e808a5f7ce91" providerId="ADAL" clId="{7407DD5F-873E-4600-BE1A-211E3E3B8F5B}" dt="2024-02-06T03:27:30.761" v="661" actId="14100"/>
        <pc:sldMkLst>
          <pc:docMk/>
          <pc:sldMk cId="397663024" sldId="385"/>
        </pc:sldMkLst>
        <pc:spChg chg="mod">
          <ac:chgData name="Danielle McGregor" userId="087646c7-bbf8-4721-9492-e808a5f7ce91" providerId="ADAL" clId="{7407DD5F-873E-4600-BE1A-211E3E3B8F5B}" dt="2024-02-06T03:27:30.761" v="661" actId="14100"/>
          <ac:spMkLst>
            <pc:docMk/>
            <pc:sldMk cId="397663024" sldId="385"/>
            <ac:spMk id="2" creationId="{259DBE90-6690-7A9F-2C0E-29501D920A7D}"/>
          </ac:spMkLst>
        </pc:spChg>
      </pc:sldChg>
      <pc:sldChg chg="modSp mod">
        <pc:chgData name="Danielle McGregor" userId="087646c7-bbf8-4721-9492-e808a5f7ce91" providerId="ADAL" clId="{7407DD5F-873E-4600-BE1A-211E3E3B8F5B}" dt="2024-02-06T03:28:19.319" v="805" actId="20577"/>
        <pc:sldMkLst>
          <pc:docMk/>
          <pc:sldMk cId="2872028482" sldId="386"/>
        </pc:sldMkLst>
        <pc:spChg chg="mod">
          <ac:chgData name="Danielle McGregor" userId="087646c7-bbf8-4721-9492-e808a5f7ce91" providerId="ADAL" clId="{7407DD5F-873E-4600-BE1A-211E3E3B8F5B}" dt="2024-02-06T03:28:19.319" v="805" actId="20577"/>
          <ac:spMkLst>
            <pc:docMk/>
            <pc:sldMk cId="2872028482" sldId="386"/>
            <ac:spMk id="2" creationId="{9E6C6DD3-A008-77BF-D98B-06412FB031DD}"/>
          </ac:spMkLst>
        </pc:spChg>
      </pc:sldChg>
      <pc:sldChg chg="modSp mod ord">
        <pc:chgData name="Danielle McGregor" userId="087646c7-bbf8-4721-9492-e808a5f7ce91" providerId="ADAL" clId="{7407DD5F-873E-4600-BE1A-211E3E3B8F5B}" dt="2024-02-06T03:17:30.309" v="25"/>
        <pc:sldMkLst>
          <pc:docMk/>
          <pc:sldMk cId="3421720798" sldId="387"/>
        </pc:sldMkLst>
        <pc:spChg chg="mod">
          <ac:chgData name="Danielle McGregor" userId="087646c7-bbf8-4721-9492-e808a5f7ce91" providerId="ADAL" clId="{7407DD5F-873E-4600-BE1A-211E3E3B8F5B}" dt="2024-02-06T03:17:30.309" v="25"/>
          <ac:spMkLst>
            <pc:docMk/>
            <pc:sldMk cId="3421720798" sldId="387"/>
            <ac:spMk id="2" creationId="{1558509F-ACF3-F80C-B005-6A3F87C8B91E}"/>
          </ac:spMkLst>
        </pc:spChg>
      </pc:sldChg>
      <pc:sldChg chg="modSp add mod ord">
        <pc:chgData name="Danielle McGregor" userId="087646c7-bbf8-4721-9492-e808a5f7ce91" providerId="ADAL" clId="{7407DD5F-873E-4600-BE1A-211E3E3B8F5B}" dt="2024-02-06T03:19:25.548" v="70" actId="255"/>
        <pc:sldMkLst>
          <pc:docMk/>
          <pc:sldMk cId="2809076413" sldId="388"/>
        </pc:sldMkLst>
        <pc:spChg chg="mod">
          <ac:chgData name="Danielle McGregor" userId="087646c7-bbf8-4721-9492-e808a5f7ce91" providerId="ADAL" clId="{7407DD5F-873E-4600-BE1A-211E3E3B8F5B}" dt="2024-02-06T03:19:25.548" v="70" actId="255"/>
          <ac:spMkLst>
            <pc:docMk/>
            <pc:sldMk cId="2809076413" sldId="388"/>
            <ac:spMk id="2" creationId="{CE83F7A1-58E3-0C86-DF1E-75BD18B9987A}"/>
          </ac:spMkLst>
        </pc:spChg>
      </pc:sldChg>
      <pc:sldChg chg="modSp add mod">
        <pc:chgData name="Danielle McGregor" userId="087646c7-bbf8-4721-9492-e808a5f7ce91" providerId="ADAL" clId="{7407DD5F-873E-4600-BE1A-211E3E3B8F5B}" dt="2024-02-06T03:25:38.121" v="599" actId="20577"/>
        <pc:sldMkLst>
          <pc:docMk/>
          <pc:sldMk cId="3298457423" sldId="389"/>
        </pc:sldMkLst>
        <pc:spChg chg="mod">
          <ac:chgData name="Danielle McGregor" userId="087646c7-bbf8-4721-9492-e808a5f7ce91" providerId="ADAL" clId="{7407DD5F-873E-4600-BE1A-211E3E3B8F5B}" dt="2024-02-06T03:25:38.121" v="599" actId="20577"/>
          <ac:spMkLst>
            <pc:docMk/>
            <pc:sldMk cId="3298457423" sldId="389"/>
            <ac:spMk id="4" creationId="{17752821-7F23-552A-4612-1D569FCF7A37}"/>
          </ac:spMkLst>
        </pc:spChg>
      </pc:sldChg>
      <pc:sldChg chg="modSp add mod">
        <pc:chgData name="Danielle McGregor" userId="087646c7-bbf8-4721-9492-e808a5f7ce91" providerId="ADAL" clId="{7407DD5F-873E-4600-BE1A-211E3E3B8F5B}" dt="2024-02-06T03:26:42.361" v="623" actId="113"/>
        <pc:sldMkLst>
          <pc:docMk/>
          <pc:sldMk cId="3310902610" sldId="390"/>
        </pc:sldMkLst>
        <pc:spChg chg="mod">
          <ac:chgData name="Danielle McGregor" userId="087646c7-bbf8-4721-9492-e808a5f7ce91" providerId="ADAL" clId="{7407DD5F-873E-4600-BE1A-211E3E3B8F5B}" dt="2024-02-06T03:26:42.361" v="623" actId="113"/>
          <ac:spMkLst>
            <pc:docMk/>
            <pc:sldMk cId="3310902610" sldId="390"/>
            <ac:spMk id="4" creationId="{922928D2-E002-3EC2-2400-04BC48AA2EF3}"/>
          </ac:spMkLst>
        </pc:spChg>
      </pc:sldChg>
    </pc:docChg>
  </pc:docChgLst>
  <pc:docChgLst>
    <pc:chgData name="Danielle McGregor" userId="087646c7-bbf8-4721-9492-e808a5f7ce91" providerId="ADAL" clId="{37534FDA-E78D-427F-A7AD-32E0562921B6}"/>
    <pc:docChg chg="undo custSel modSld sldOrd">
      <pc:chgData name="Danielle McGregor" userId="087646c7-bbf8-4721-9492-e808a5f7ce91" providerId="ADAL" clId="{37534FDA-E78D-427F-A7AD-32E0562921B6}" dt="2024-05-07T06:27:33.386" v="1193" actId="20577"/>
      <pc:docMkLst>
        <pc:docMk/>
      </pc:docMkLst>
      <pc:sldChg chg="ord modNotesTx">
        <pc:chgData name="Danielle McGregor" userId="087646c7-bbf8-4721-9492-e808a5f7ce91" providerId="ADAL" clId="{37534FDA-E78D-427F-A7AD-32E0562921B6}" dt="2024-04-30T02:27:02.026" v="3"/>
        <pc:sldMkLst>
          <pc:docMk/>
          <pc:sldMk cId="1418896725" sldId="266"/>
        </pc:sldMkLst>
      </pc:sldChg>
      <pc:sldChg chg="modNotesTx">
        <pc:chgData name="Danielle McGregor" userId="087646c7-bbf8-4721-9492-e808a5f7ce91" providerId="ADAL" clId="{37534FDA-E78D-427F-A7AD-32E0562921B6}" dt="2024-05-07T06:12:29.766" v="1156" actId="6549"/>
        <pc:sldMkLst>
          <pc:docMk/>
          <pc:sldMk cId="2019099645" sldId="276"/>
        </pc:sldMkLst>
      </pc:sldChg>
      <pc:sldChg chg="modNotesTx">
        <pc:chgData name="Danielle McGregor" userId="087646c7-bbf8-4721-9492-e808a5f7ce91" providerId="ADAL" clId="{37534FDA-E78D-427F-A7AD-32E0562921B6}" dt="2024-05-07T06:12:33.014" v="1157" actId="6549"/>
        <pc:sldMkLst>
          <pc:docMk/>
          <pc:sldMk cId="729114519" sldId="277"/>
        </pc:sldMkLst>
      </pc:sldChg>
      <pc:sldChg chg="modNotesTx">
        <pc:chgData name="Danielle McGregor" userId="087646c7-bbf8-4721-9492-e808a5f7ce91" providerId="ADAL" clId="{37534FDA-E78D-427F-A7AD-32E0562921B6}" dt="2024-05-06T05:46:29.699" v="618" actId="114"/>
        <pc:sldMkLst>
          <pc:docMk/>
          <pc:sldMk cId="3680259665" sldId="296"/>
        </pc:sldMkLst>
      </pc:sldChg>
      <pc:sldChg chg="modNotesTx">
        <pc:chgData name="Danielle McGregor" userId="087646c7-bbf8-4721-9492-e808a5f7ce91" providerId="ADAL" clId="{37534FDA-E78D-427F-A7AD-32E0562921B6}" dt="2024-05-06T05:46:22.849" v="617" actId="113"/>
        <pc:sldMkLst>
          <pc:docMk/>
          <pc:sldMk cId="1564780741" sldId="357"/>
        </pc:sldMkLst>
      </pc:sldChg>
      <pc:sldChg chg="modNotesTx">
        <pc:chgData name="Danielle McGregor" userId="087646c7-bbf8-4721-9492-e808a5f7ce91" providerId="ADAL" clId="{37534FDA-E78D-427F-A7AD-32E0562921B6}" dt="2024-05-06T05:46:47.578" v="621" actId="20577"/>
        <pc:sldMkLst>
          <pc:docMk/>
          <pc:sldMk cId="2360901718" sldId="359"/>
        </pc:sldMkLst>
      </pc:sldChg>
      <pc:sldChg chg="modNotesTx">
        <pc:chgData name="Danielle McGregor" userId="087646c7-bbf8-4721-9492-e808a5f7ce91" providerId="ADAL" clId="{37534FDA-E78D-427F-A7AD-32E0562921B6}" dt="2024-05-06T05:56:50.754" v="1102" actId="20577"/>
        <pc:sldMkLst>
          <pc:docMk/>
          <pc:sldMk cId="834121241" sldId="363"/>
        </pc:sldMkLst>
      </pc:sldChg>
      <pc:sldChg chg="modNotesTx">
        <pc:chgData name="Danielle McGregor" userId="087646c7-bbf8-4721-9492-e808a5f7ce91" providerId="ADAL" clId="{37534FDA-E78D-427F-A7AD-32E0562921B6}" dt="2024-05-07T06:21:13.502" v="1158" actId="6549"/>
        <pc:sldMkLst>
          <pc:docMk/>
          <pc:sldMk cId="545489499" sldId="374"/>
        </pc:sldMkLst>
      </pc:sldChg>
      <pc:sldChg chg="modSp modNotesTx">
        <pc:chgData name="Danielle McGregor" userId="087646c7-bbf8-4721-9492-e808a5f7ce91" providerId="ADAL" clId="{37534FDA-E78D-427F-A7AD-32E0562921B6}" dt="2024-05-06T05:43:07.039" v="542" actId="20577"/>
        <pc:sldMkLst>
          <pc:docMk/>
          <pc:sldMk cId="3305736006" sldId="375"/>
        </pc:sldMkLst>
        <pc:spChg chg="mod">
          <ac:chgData name="Danielle McGregor" userId="087646c7-bbf8-4721-9492-e808a5f7ce91" providerId="ADAL" clId="{37534FDA-E78D-427F-A7AD-32E0562921B6}" dt="2024-05-06T05:34:16.397" v="101" actId="20577"/>
          <ac:spMkLst>
            <pc:docMk/>
            <pc:sldMk cId="3305736006" sldId="375"/>
            <ac:spMk id="11" creationId="{CDE0F2C5-4E2A-EA5E-5279-295EAB278D5B}"/>
          </ac:spMkLst>
        </pc:spChg>
      </pc:sldChg>
      <pc:sldChg chg="modNotesTx">
        <pc:chgData name="Danielle McGregor" userId="087646c7-bbf8-4721-9492-e808a5f7ce91" providerId="ADAL" clId="{37534FDA-E78D-427F-A7AD-32E0562921B6}" dt="2024-05-06T05:45:55.710" v="579" actId="113"/>
        <pc:sldMkLst>
          <pc:docMk/>
          <pc:sldMk cId="3674467191" sldId="381"/>
        </pc:sldMkLst>
      </pc:sldChg>
      <pc:sldChg chg="modNotesTx">
        <pc:chgData name="Danielle McGregor" userId="087646c7-bbf8-4721-9492-e808a5f7ce91" providerId="ADAL" clId="{37534FDA-E78D-427F-A7AD-32E0562921B6}" dt="2024-05-06T06:04:58.487" v="1154" actId="113"/>
        <pc:sldMkLst>
          <pc:docMk/>
          <pc:sldMk cId="397663024" sldId="385"/>
        </pc:sldMkLst>
      </pc:sldChg>
      <pc:sldChg chg="modNotesTx">
        <pc:chgData name="Danielle McGregor" userId="087646c7-bbf8-4721-9492-e808a5f7ce91" providerId="ADAL" clId="{37534FDA-E78D-427F-A7AD-32E0562921B6}" dt="2024-05-06T06:05:03.633" v="1155" actId="113"/>
        <pc:sldMkLst>
          <pc:docMk/>
          <pc:sldMk cId="2872028482" sldId="386"/>
        </pc:sldMkLst>
      </pc:sldChg>
      <pc:sldChg chg="modNotesTx">
        <pc:chgData name="Danielle McGregor" userId="087646c7-bbf8-4721-9492-e808a5f7ce91" providerId="ADAL" clId="{37534FDA-E78D-427F-A7AD-32E0562921B6}" dt="2024-05-06T05:44:44.303" v="558" actId="20577"/>
        <pc:sldMkLst>
          <pc:docMk/>
          <pc:sldMk cId="3421720798" sldId="387"/>
        </pc:sldMkLst>
      </pc:sldChg>
      <pc:sldChg chg="modNotesTx">
        <pc:chgData name="Danielle McGregor" userId="087646c7-bbf8-4721-9492-e808a5f7ce91" providerId="ADAL" clId="{37534FDA-E78D-427F-A7AD-32E0562921B6}" dt="2024-05-06T06:03:16.767" v="1143" actId="6549"/>
        <pc:sldMkLst>
          <pc:docMk/>
          <pc:sldMk cId="3298457423" sldId="389"/>
        </pc:sldMkLst>
      </pc:sldChg>
      <pc:sldChg chg="modNotesTx">
        <pc:chgData name="Danielle McGregor" userId="087646c7-bbf8-4721-9492-e808a5f7ce91" providerId="ADAL" clId="{37534FDA-E78D-427F-A7AD-32E0562921B6}" dt="2024-05-06T06:04:30.405" v="1153" actId="6549"/>
        <pc:sldMkLst>
          <pc:docMk/>
          <pc:sldMk cId="3310902610" sldId="390"/>
        </pc:sldMkLst>
      </pc:sldChg>
      <pc:sldChg chg="modNotesTx">
        <pc:chgData name="Danielle McGregor" userId="087646c7-bbf8-4721-9492-e808a5f7ce91" providerId="ADAL" clId="{37534FDA-E78D-427F-A7AD-32E0562921B6}" dt="2024-05-06T05:44:10.258" v="548" actId="20577"/>
        <pc:sldMkLst>
          <pc:docMk/>
          <pc:sldMk cId="1745961144" sldId="391"/>
        </pc:sldMkLst>
      </pc:sldChg>
      <pc:sldChg chg="modNotesTx">
        <pc:chgData name="Danielle McGregor" userId="087646c7-bbf8-4721-9492-e808a5f7ce91" providerId="ADAL" clId="{37534FDA-E78D-427F-A7AD-32E0562921B6}" dt="2024-05-06T05:25:01.137" v="6" actId="20577"/>
        <pc:sldMkLst>
          <pc:docMk/>
          <pc:sldMk cId="3292051699" sldId="393"/>
        </pc:sldMkLst>
      </pc:sldChg>
      <pc:sldChg chg="delSp modSp mod delCm modCm modNotesTx">
        <pc:chgData name="Danielle McGregor" userId="087646c7-bbf8-4721-9492-e808a5f7ce91" providerId="ADAL" clId="{37534FDA-E78D-427F-A7AD-32E0562921B6}" dt="2024-05-06T05:29:17.056" v="34"/>
        <pc:sldMkLst>
          <pc:docMk/>
          <pc:sldMk cId="1082422461" sldId="395"/>
        </pc:sldMkLst>
        <pc:spChg chg="mod">
          <ac:chgData name="Danielle McGregor" userId="087646c7-bbf8-4721-9492-e808a5f7ce91" providerId="ADAL" clId="{37534FDA-E78D-427F-A7AD-32E0562921B6}" dt="2024-05-06T05:28:56.393" v="33" actId="6549"/>
          <ac:spMkLst>
            <pc:docMk/>
            <pc:sldMk cId="1082422461" sldId="395"/>
            <ac:spMk id="3" creationId="{03499CE3-DAB9-9D96-EFB7-C1D226D557FE}"/>
          </ac:spMkLst>
        </pc:spChg>
        <pc:picChg chg="del">
          <ac:chgData name="Danielle McGregor" userId="087646c7-bbf8-4721-9492-e808a5f7ce91" providerId="ADAL" clId="{37534FDA-E78D-427F-A7AD-32E0562921B6}" dt="2024-05-06T05:28:00.649" v="17" actId="478"/>
          <ac:picMkLst>
            <pc:docMk/>
            <pc:sldMk cId="1082422461" sldId="395"/>
            <ac:picMk id="14" creationId="{2CF463A4-6F3B-93CA-58DF-811BC7B80EBE}"/>
          </ac:picMkLst>
        </pc:picChg>
        <pc:extLst>
          <p:ext xmlns:p="http://schemas.openxmlformats.org/presentationml/2006/main" uri="{D6D511B9-2390-475A-947B-AFAB55BFBCF1}">
            <pc226:cmChg xmlns:pc226="http://schemas.microsoft.com/office/powerpoint/2022/06/main/command" chg="del mod">
              <pc226:chgData name="Danielle McGregor" userId="087646c7-bbf8-4721-9492-e808a5f7ce91" providerId="ADAL" clId="{37534FDA-E78D-427F-A7AD-32E0562921B6}" dt="2024-05-06T05:29:17.056" v="34"/>
              <pc2:cmMkLst xmlns:pc2="http://schemas.microsoft.com/office/powerpoint/2019/9/main/command">
                <pc:docMk/>
                <pc:sldMk cId="1082422461" sldId="395"/>
                <pc2:cmMk id="{3ED9D444-BDD1-4AC4-95C8-F0703D4FEFF9}"/>
              </pc2:cmMkLst>
            </pc226:cmChg>
          </p:ext>
        </pc:extLst>
      </pc:sldChg>
      <pc:sldChg chg="modNotesTx">
        <pc:chgData name="Danielle McGregor" userId="087646c7-bbf8-4721-9492-e808a5f7ce91" providerId="ADAL" clId="{37534FDA-E78D-427F-A7AD-32E0562921B6}" dt="2024-05-07T06:27:33.386" v="1193" actId="20577"/>
        <pc:sldMkLst>
          <pc:docMk/>
          <pc:sldMk cId="1713759472" sldId="397"/>
        </pc:sldMkLst>
      </pc:sldChg>
      <pc:sldChg chg="modNotesTx">
        <pc:chgData name="Danielle McGregor" userId="087646c7-bbf8-4721-9492-e808a5f7ce91" providerId="ADAL" clId="{37534FDA-E78D-427F-A7AD-32E0562921B6}" dt="2024-05-06T05:54:20.646" v="960" actId="6549"/>
        <pc:sldMkLst>
          <pc:docMk/>
          <pc:sldMk cId="698767237" sldId="398"/>
        </pc:sldMkLst>
      </pc:sldChg>
    </pc:docChg>
  </pc:docChgLst>
  <pc:docChgLst>
    <pc:chgData name="Danielle McGregor" userId="087646c7-bbf8-4721-9492-e808a5f7ce91" providerId="ADAL" clId="{69639A35-198A-4C98-9C64-11001546988E}"/>
    <pc:docChg chg="custSel modSld">
      <pc:chgData name="Danielle McGregor" userId="087646c7-bbf8-4721-9492-e808a5f7ce91" providerId="ADAL" clId="{69639A35-198A-4C98-9C64-11001546988E}" dt="2023-12-12T23:24:22.459" v="317" actId="255"/>
      <pc:docMkLst>
        <pc:docMk/>
      </pc:docMkLst>
      <pc:sldChg chg="modSp mod">
        <pc:chgData name="Danielle McGregor" userId="087646c7-bbf8-4721-9492-e808a5f7ce91" providerId="ADAL" clId="{69639A35-198A-4C98-9C64-11001546988E}" dt="2023-12-12T23:22:13.987" v="0" actId="20577"/>
        <pc:sldMkLst>
          <pc:docMk/>
          <pc:sldMk cId="2019099645" sldId="276"/>
        </pc:sldMkLst>
        <pc:spChg chg="mod">
          <ac:chgData name="Danielle McGregor" userId="087646c7-bbf8-4721-9492-e808a5f7ce91" providerId="ADAL" clId="{69639A35-198A-4C98-9C64-11001546988E}" dt="2023-12-12T23:22:13.987" v="0" actId="20577"/>
          <ac:spMkLst>
            <pc:docMk/>
            <pc:sldMk cId="2019099645" sldId="276"/>
            <ac:spMk id="5" creationId="{00000000-0000-0000-0000-000000000000}"/>
          </ac:spMkLst>
        </pc:spChg>
      </pc:sldChg>
      <pc:sldChg chg="modSp mod">
        <pc:chgData name="Danielle McGregor" userId="087646c7-bbf8-4721-9492-e808a5f7ce91" providerId="ADAL" clId="{69639A35-198A-4C98-9C64-11001546988E}" dt="2023-12-12T23:24:22.459" v="317" actId="255"/>
        <pc:sldMkLst>
          <pc:docMk/>
          <pc:sldMk cId="729114519" sldId="277"/>
        </pc:sldMkLst>
        <pc:spChg chg="mod">
          <ac:chgData name="Danielle McGregor" userId="087646c7-bbf8-4721-9492-e808a5f7ce91" providerId="ADAL" clId="{69639A35-198A-4C98-9C64-11001546988E}" dt="2023-12-12T23:24:22.459" v="317" actId="255"/>
          <ac:spMkLst>
            <pc:docMk/>
            <pc:sldMk cId="729114519" sldId="277"/>
            <ac:spMk id="5" creationId="{EC0853A1-1007-4C52-BEFB-F48F5319A3E3}"/>
          </ac:spMkLst>
        </pc:spChg>
        <pc:spChg chg="mod">
          <ac:chgData name="Danielle McGregor" userId="087646c7-bbf8-4721-9492-e808a5f7ce91" providerId="ADAL" clId="{69639A35-198A-4C98-9C64-11001546988E}" dt="2023-12-12T23:23:52.576" v="280" actId="20577"/>
          <ac:spMkLst>
            <pc:docMk/>
            <pc:sldMk cId="729114519" sldId="277"/>
            <ac:spMk id="9" creationId="{EC0853A1-1007-4C52-BEFB-F48F5319A3E3}"/>
          </ac:spMkLst>
        </pc:spChg>
      </pc:sldChg>
      <pc:sldChg chg="modSp mod">
        <pc:chgData name="Danielle McGregor" userId="087646c7-bbf8-4721-9492-e808a5f7ce91" providerId="ADAL" clId="{69639A35-198A-4C98-9C64-11001546988E}" dt="2023-12-12T23:23:44.665" v="279" actId="20577"/>
        <pc:sldMkLst>
          <pc:docMk/>
          <pc:sldMk cId="545489499" sldId="374"/>
        </pc:sldMkLst>
        <pc:spChg chg="mod">
          <ac:chgData name="Danielle McGregor" userId="087646c7-bbf8-4721-9492-e808a5f7ce91" providerId="ADAL" clId="{69639A35-198A-4C98-9C64-11001546988E}" dt="2023-12-12T23:23:44.665" v="279" actId="20577"/>
          <ac:spMkLst>
            <pc:docMk/>
            <pc:sldMk cId="545489499" sldId="374"/>
            <ac:spMk id="2" creationId="{259DBE90-6690-7A9F-2C0E-29501D920A7D}"/>
          </ac:spMkLst>
        </pc:spChg>
        <pc:spChg chg="mod">
          <ac:chgData name="Danielle McGregor" userId="087646c7-bbf8-4721-9492-e808a5f7ce91" providerId="ADAL" clId="{69639A35-198A-4C98-9C64-11001546988E}" dt="2023-12-12T23:22:33.616" v="27" actId="20577"/>
          <ac:spMkLst>
            <pc:docMk/>
            <pc:sldMk cId="545489499" sldId="374"/>
            <ac:spMk id="5" creationId="{EC0853A1-1007-4C52-BEFB-F48F5319A3E3}"/>
          </ac:spMkLst>
        </pc:spChg>
        <pc:spChg chg="mod">
          <ac:chgData name="Danielle McGregor" userId="087646c7-bbf8-4721-9492-e808a5f7ce91" providerId="ADAL" clId="{69639A35-198A-4C98-9C64-11001546988E}" dt="2023-12-12T23:22:19.604" v="2" actId="20577"/>
          <ac:spMkLst>
            <pc:docMk/>
            <pc:sldMk cId="545489499" sldId="374"/>
            <ac:spMk id="9" creationId="{EC0853A1-1007-4C52-BEFB-F48F5319A3E3}"/>
          </ac:spMkLst>
        </pc:spChg>
      </pc:sldChg>
    </pc:docChg>
  </pc:docChgLst>
  <pc:docChgLst>
    <pc:chgData name="Kristy Freney" userId="05558a5f-3628-4287-9b9f-4fe6fc128298" providerId="ADAL" clId="{CE572669-41B6-473F-85FE-F29730AC48B3}"/>
    <pc:docChg chg="undo redo custSel addSld delSld modSld sldOrd">
      <pc:chgData name="Kristy Freney" userId="05558a5f-3628-4287-9b9f-4fe6fc128298" providerId="ADAL" clId="{CE572669-41B6-473F-85FE-F29730AC48B3}" dt="2024-05-06T05:57:35.479" v="1640" actId="20577"/>
      <pc:docMkLst>
        <pc:docMk/>
      </pc:docMkLst>
      <pc:sldChg chg="addSp delSp modSp mod modNotesTx">
        <pc:chgData name="Kristy Freney" userId="05558a5f-3628-4287-9b9f-4fe6fc128298" providerId="ADAL" clId="{CE572669-41B6-473F-85FE-F29730AC48B3}" dt="2024-05-06T05:57:15.055" v="1636" actId="20577"/>
        <pc:sldMkLst>
          <pc:docMk/>
          <pc:sldMk cId="2019099645" sldId="276"/>
        </pc:sldMkLst>
        <pc:spChg chg="add mod">
          <ac:chgData name="Kristy Freney" userId="05558a5f-3628-4287-9b9f-4fe6fc128298" providerId="ADAL" clId="{CE572669-41B6-473F-85FE-F29730AC48B3}" dt="2024-05-03T03:33:52.262" v="0"/>
          <ac:spMkLst>
            <pc:docMk/>
            <pc:sldMk cId="2019099645" sldId="276"/>
            <ac:spMk id="2" creationId="{6C2802DC-B29E-5F8D-9BE9-D70F8F176082}"/>
          </ac:spMkLst>
        </pc:spChg>
        <pc:spChg chg="add mod">
          <ac:chgData name="Kristy Freney" userId="05558a5f-3628-4287-9b9f-4fe6fc128298" providerId="ADAL" clId="{CE572669-41B6-473F-85FE-F29730AC48B3}" dt="2024-05-06T05:57:07.879" v="1633"/>
          <ac:spMkLst>
            <pc:docMk/>
            <pc:sldMk cId="2019099645" sldId="276"/>
            <ac:spMk id="2" creationId="{6E20A4A4-15EE-516D-33C2-14A84A9AB419}"/>
          </ac:spMkLst>
        </pc:spChg>
        <pc:spChg chg="del">
          <ac:chgData name="Kristy Freney" userId="05558a5f-3628-4287-9b9f-4fe6fc128298" providerId="ADAL" clId="{CE572669-41B6-473F-85FE-F29730AC48B3}" dt="2024-05-03T03:33:54.069" v="1" actId="478"/>
          <ac:spMkLst>
            <pc:docMk/>
            <pc:sldMk cId="2019099645" sldId="276"/>
            <ac:spMk id="4" creationId="{EC0853A1-1007-4C52-BEFB-F48F5319A3E3}"/>
          </ac:spMkLst>
        </pc:spChg>
        <pc:spChg chg="del">
          <ac:chgData name="Kristy Freney" userId="05558a5f-3628-4287-9b9f-4fe6fc128298" providerId="ADAL" clId="{CE572669-41B6-473F-85FE-F29730AC48B3}" dt="2024-05-03T03:33:54.069" v="1" actId="478"/>
          <ac:spMkLst>
            <pc:docMk/>
            <pc:sldMk cId="2019099645" sldId="276"/>
            <ac:spMk id="5" creationId="{00000000-0000-0000-0000-000000000000}"/>
          </ac:spMkLst>
        </pc:spChg>
        <pc:spChg chg="del">
          <ac:chgData name="Kristy Freney" userId="05558a5f-3628-4287-9b9f-4fe6fc128298" providerId="ADAL" clId="{CE572669-41B6-473F-85FE-F29730AC48B3}" dt="2024-05-03T03:33:54.069" v="1" actId="478"/>
          <ac:spMkLst>
            <pc:docMk/>
            <pc:sldMk cId="2019099645" sldId="276"/>
            <ac:spMk id="7" creationId="{00000000-0000-0000-0000-000000000000}"/>
          </ac:spMkLst>
        </pc:spChg>
        <pc:spChg chg="add mod">
          <ac:chgData name="Kristy Freney" userId="05558a5f-3628-4287-9b9f-4fe6fc128298" providerId="ADAL" clId="{CE572669-41B6-473F-85FE-F29730AC48B3}" dt="2024-05-03T03:33:52.262" v="0"/>
          <ac:spMkLst>
            <pc:docMk/>
            <pc:sldMk cId="2019099645" sldId="276"/>
            <ac:spMk id="9" creationId="{A2F9A6B3-7F4E-54EA-412A-EC2D86D2838C}"/>
          </ac:spMkLst>
        </pc:spChg>
        <pc:spChg chg="add mod">
          <ac:chgData name="Kristy Freney" userId="05558a5f-3628-4287-9b9f-4fe6fc128298" providerId="ADAL" clId="{CE572669-41B6-473F-85FE-F29730AC48B3}" dt="2024-05-03T03:33:52.262" v="0"/>
          <ac:spMkLst>
            <pc:docMk/>
            <pc:sldMk cId="2019099645" sldId="276"/>
            <ac:spMk id="10" creationId="{FB1C45D3-999B-7D2D-D28C-F9C88D28537F}"/>
          </ac:spMkLst>
        </pc:spChg>
        <pc:spChg chg="add mod">
          <ac:chgData name="Kristy Freney" userId="05558a5f-3628-4287-9b9f-4fe6fc128298" providerId="ADAL" clId="{CE572669-41B6-473F-85FE-F29730AC48B3}" dt="2024-05-03T03:33:52.262" v="0"/>
          <ac:spMkLst>
            <pc:docMk/>
            <pc:sldMk cId="2019099645" sldId="276"/>
            <ac:spMk id="11" creationId="{6286017C-C2A9-6FD5-AF47-7190BF9C310B}"/>
          </ac:spMkLst>
        </pc:spChg>
        <pc:spChg chg="add mod">
          <ac:chgData name="Kristy Freney" userId="05558a5f-3628-4287-9b9f-4fe6fc128298" providerId="ADAL" clId="{CE572669-41B6-473F-85FE-F29730AC48B3}" dt="2024-05-03T03:33:57.860" v="4" actId="20577"/>
          <ac:spMkLst>
            <pc:docMk/>
            <pc:sldMk cId="2019099645" sldId="276"/>
            <ac:spMk id="12" creationId="{3484E995-C630-AC3D-78B3-61C99D9ACEC4}"/>
          </ac:spMkLst>
        </pc:spChg>
        <pc:spChg chg="add mod">
          <ac:chgData name="Kristy Freney" userId="05558a5f-3628-4287-9b9f-4fe6fc128298" providerId="ADAL" clId="{CE572669-41B6-473F-85FE-F29730AC48B3}" dt="2024-05-03T03:33:54.815" v="2"/>
          <ac:spMkLst>
            <pc:docMk/>
            <pc:sldMk cId="2019099645" sldId="276"/>
            <ac:spMk id="14" creationId="{B2201B43-A9F0-118F-4C5F-5EC6FD1551A4}"/>
          </ac:spMkLst>
        </pc:spChg>
        <pc:spChg chg="add mod">
          <ac:chgData name="Kristy Freney" userId="05558a5f-3628-4287-9b9f-4fe6fc128298" providerId="ADAL" clId="{CE572669-41B6-473F-85FE-F29730AC48B3}" dt="2024-05-03T03:34:40.862" v="12"/>
          <ac:spMkLst>
            <pc:docMk/>
            <pc:sldMk cId="2019099645" sldId="276"/>
            <ac:spMk id="15" creationId="{0D9A5DCC-E621-5DFF-D894-1FF77B4CA6BA}"/>
          </ac:spMkLst>
        </pc:spChg>
        <pc:spChg chg="add del mod">
          <ac:chgData name="Kristy Freney" userId="05558a5f-3628-4287-9b9f-4fe6fc128298" providerId="ADAL" clId="{CE572669-41B6-473F-85FE-F29730AC48B3}" dt="2024-05-06T05:57:07.634" v="1632" actId="478"/>
          <ac:spMkLst>
            <pc:docMk/>
            <pc:sldMk cId="2019099645" sldId="276"/>
            <ac:spMk id="16" creationId="{23A8DCF2-C5C6-0053-7A2E-0BB126CF88F7}"/>
          </ac:spMkLst>
        </pc:spChg>
        <pc:picChg chg="del">
          <ac:chgData name="Kristy Freney" userId="05558a5f-3628-4287-9b9f-4fe6fc128298" providerId="ADAL" clId="{CE572669-41B6-473F-85FE-F29730AC48B3}" dt="2024-05-03T03:33:54.069" v="1" actId="478"/>
          <ac:picMkLst>
            <pc:docMk/>
            <pc:sldMk cId="2019099645" sldId="276"/>
            <ac:picMk id="8" creationId="{00000000-0000-0000-0000-000000000000}"/>
          </ac:picMkLst>
        </pc:picChg>
        <pc:cxnChg chg="add mod">
          <ac:chgData name="Kristy Freney" userId="05558a5f-3628-4287-9b9f-4fe6fc128298" providerId="ADAL" clId="{CE572669-41B6-473F-85FE-F29730AC48B3}" dt="2024-05-03T03:33:52.262" v="0"/>
          <ac:cxnSpMkLst>
            <pc:docMk/>
            <pc:sldMk cId="2019099645" sldId="276"/>
            <ac:cxnSpMk id="3" creationId="{076752D9-ABF7-1273-E196-BCC8C9ABE674}"/>
          </ac:cxnSpMkLst>
        </pc:cxnChg>
        <pc:cxnChg chg="del">
          <ac:chgData name="Kristy Freney" userId="05558a5f-3628-4287-9b9f-4fe6fc128298" providerId="ADAL" clId="{CE572669-41B6-473F-85FE-F29730AC48B3}" dt="2024-05-03T03:33:54.069" v="1" actId="478"/>
          <ac:cxnSpMkLst>
            <pc:docMk/>
            <pc:sldMk cId="2019099645" sldId="276"/>
            <ac:cxnSpMk id="6" creationId="{00000000-0000-0000-0000-000000000000}"/>
          </ac:cxnSpMkLst>
        </pc:cxnChg>
        <pc:cxnChg chg="add mod">
          <ac:chgData name="Kristy Freney" userId="05558a5f-3628-4287-9b9f-4fe6fc128298" providerId="ADAL" clId="{CE572669-41B6-473F-85FE-F29730AC48B3}" dt="2024-05-03T03:33:54.815" v="2"/>
          <ac:cxnSpMkLst>
            <pc:docMk/>
            <pc:sldMk cId="2019099645" sldId="276"/>
            <ac:cxnSpMk id="13" creationId="{52533182-E1A1-C5B9-4F0A-B74E6558C394}"/>
          </ac:cxnSpMkLst>
        </pc:cxnChg>
      </pc:sldChg>
      <pc:sldChg chg="addSp delSp modSp mod modNotesTx">
        <pc:chgData name="Kristy Freney" userId="05558a5f-3628-4287-9b9f-4fe6fc128298" providerId="ADAL" clId="{CE572669-41B6-473F-85FE-F29730AC48B3}" dt="2024-05-06T05:57:22.502" v="1637"/>
        <pc:sldMkLst>
          <pc:docMk/>
          <pc:sldMk cId="729114519" sldId="277"/>
        </pc:sldMkLst>
        <pc:spChg chg="add mod">
          <ac:chgData name="Kristy Freney" userId="05558a5f-3628-4287-9b9f-4fe6fc128298" providerId="ADAL" clId="{CE572669-41B6-473F-85FE-F29730AC48B3}" dt="2024-05-03T03:34:14.628" v="8"/>
          <ac:spMkLst>
            <pc:docMk/>
            <pc:sldMk cId="729114519" sldId="277"/>
            <ac:spMk id="2" creationId="{622154A5-1567-A5C6-5FD5-144C17E4CA2C}"/>
          </ac:spMkLst>
        </pc:spChg>
        <pc:spChg chg="add mod">
          <ac:chgData name="Kristy Freney" userId="05558a5f-3628-4287-9b9f-4fe6fc128298" providerId="ADAL" clId="{CE572669-41B6-473F-85FE-F29730AC48B3}" dt="2024-05-03T03:34:09.172" v="6"/>
          <ac:spMkLst>
            <pc:docMk/>
            <pc:sldMk cId="729114519" sldId="277"/>
            <ac:spMk id="3" creationId="{8EC7BE0E-D006-23F2-637E-88C4E9B9E4BC}"/>
          </ac:spMkLst>
        </pc:spChg>
        <pc:spChg chg="add mod">
          <ac:chgData name="Kristy Freney" userId="05558a5f-3628-4287-9b9f-4fe6fc128298" providerId="ADAL" clId="{CE572669-41B6-473F-85FE-F29730AC48B3}" dt="2024-05-03T03:49:00.420" v="474" actId="20577"/>
          <ac:spMkLst>
            <pc:docMk/>
            <pc:sldMk cId="729114519" sldId="277"/>
            <ac:spMk id="4" creationId="{7DC558B5-FEF2-0064-4352-E7DBE1E02F38}"/>
          </ac:spMkLst>
        </pc:spChg>
        <pc:spChg chg="del mod">
          <ac:chgData name="Kristy Freney" userId="05558a5f-3628-4287-9b9f-4fe6fc128298" providerId="ADAL" clId="{CE572669-41B6-473F-85FE-F29730AC48B3}" dt="2024-05-03T03:34:16.715" v="10"/>
          <ac:spMkLst>
            <pc:docMk/>
            <pc:sldMk cId="729114519" sldId="277"/>
            <ac:spMk id="5" creationId="{EC0853A1-1007-4C52-BEFB-F48F5319A3E3}"/>
          </ac:spMkLst>
        </pc:spChg>
        <pc:spChg chg="del">
          <ac:chgData name="Kristy Freney" userId="05558a5f-3628-4287-9b9f-4fe6fc128298" providerId="ADAL" clId="{CE572669-41B6-473F-85FE-F29730AC48B3}" dt="2024-05-03T03:34:08.413" v="5" actId="478"/>
          <ac:spMkLst>
            <pc:docMk/>
            <pc:sldMk cId="729114519" sldId="277"/>
            <ac:spMk id="6" creationId="{00000000-0000-0000-0000-000000000000}"/>
          </ac:spMkLst>
        </pc:spChg>
        <pc:spChg chg="add mod">
          <ac:chgData name="Kristy Freney" userId="05558a5f-3628-4287-9b9f-4fe6fc128298" providerId="ADAL" clId="{CE572669-41B6-473F-85FE-F29730AC48B3}" dt="2024-05-03T03:34:09.172" v="6"/>
          <ac:spMkLst>
            <pc:docMk/>
            <pc:sldMk cId="729114519" sldId="277"/>
            <ac:spMk id="7" creationId="{A431D1E6-EF0D-A89D-D527-43BA4C4E7B1D}"/>
          </ac:spMkLst>
        </pc:spChg>
        <pc:spChg chg="del">
          <ac:chgData name="Kristy Freney" userId="05558a5f-3628-4287-9b9f-4fe6fc128298" providerId="ADAL" clId="{CE572669-41B6-473F-85FE-F29730AC48B3}" dt="2024-05-03T03:34:08.413" v="5" actId="478"/>
          <ac:spMkLst>
            <pc:docMk/>
            <pc:sldMk cId="729114519" sldId="277"/>
            <ac:spMk id="9" creationId="{EC0853A1-1007-4C52-BEFB-F48F5319A3E3}"/>
          </ac:spMkLst>
        </pc:spChg>
        <pc:spChg chg="del">
          <ac:chgData name="Kristy Freney" userId="05558a5f-3628-4287-9b9f-4fe6fc128298" providerId="ADAL" clId="{CE572669-41B6-473F-85FE-F29730AC48B3}" dt="2024-05-03T03:34:08.413" v="5" actId="478"/>
          <ac:spMkLst>
            <pc:docMk/>
            <pc:sldMk cId="729114519" sldId="277"/>
            <ac:spMk id="10" creationId="{00000000-0000-0000-0000-000000000000}"/>
          </ac:spMkLst>
        </pc:spChg>
        <pc:cxnChg chg="del">
          <ac:chgData name="Kristy Freney" userId="05558a5f-3628-4287-9b9f-4fe6fc128298" providerId="ADAL" clId="{CE572669-41B6-473F-85FE-F29730AC48B3}" dt="2024-05-03T03:34:08.413" v="5" actId="478"/>
          <ac:cxnSpMkLst>
            <pc:docMk/>
            <pc:sldMk cId="729114519" sldId="277"/>
            <ac:cxnSpMk id="8" creationId="{00000000-0000-0000-0000-000000000000}"/>
          </ac:cxnSpMkLst>
        </pc:cxnChg>
        <pc:cxnChg chg="add mod">
          <ac:chgData name="Kristy Freney" userId="05558a5f-3628-4287-9b9f-4fe6fc128298" providerId="ADAL" clId="{CE572669-41B6-473F-85FE-F29730AC48B3}" dt="2024-05-03T03:34:09.172" v="6"/>
          <ac:cxnSpMkLst>
            <pc:docMk/>
            <pc:sldMk cId="729114519" sldId="277"/>
            <ac:cxnSpMk id="11" creationId="{C1128266-5E88-82D5-7E87-E8D12186BBA0}"/>
          </ac:cxnSpMkLst>
        </pc:cxnChg>
      </pc:sldChg>
      <pc:sldChg chg="modSp mod modAnim modNotesTx">
        <pc:chgData name="Kristy Freney" userId="05558a5f-3628-4287-9b9f-4fe6fc128298" providerId="ADAL" clId="{CE572669-41B6-473F-85FE-F29730AC48B3}" dt="2024-05-03T03:59:00.526" v="756" actId="20577"/>
        <pc:sldMkLst>
          <pc:docMk/>
          <pc:sldMk cId="3680259665" sldId="296"/>
        </pc:sldMkLst>
        <pc:spChg chg="mod">
          <ac:chgData name="Kristy Freney" userId="05558a5f-3628-4287-9b9f-4fe6fc128298" providerId="ADAL" clId="{CE572669-41B6-473F-85FE-F29730AC48B3}" dt="2024-05-03T03:56:42.112" v="689" actId="113"/>
          <ac:spMkLst>
            <pc:docMk/>
            <pc:sldMk cId="3680259665" sldId="296"/>
            <ac:spMk id="7" creationId="{A3134C30-7A53-1657-20A9-A47FD061D1F3}"/>
          </ac:spMkLst>
        </pc:spChg>
        <pc:spChg chg="mod">
          <ac:chgData name="Kristy Freney" userId="05558a5f-3628-4287-9b9f-4fe6fc128298" providerId="ADAL" clId="{CE572669-41B6-473F-85FE-F29730AC48B3}" dt="2024-05-03T03:58:13.202" v="712" actId="554"/>
          <ac:spMkLst>
            <pc:docMk/>
            <pc:sldMk cId="3680259665" sldId="296"/>
            <ac:spMk id="8" creationId="{A0E9828E-A398-8B5D-E2A1-7E67FFE0C548}"/>
          </ac:spMkLst>
        </pc:spChg>
        <pc:spChg chg="mod">
          <ac:chgData name="Kristy Freney" userId="05558a5f-3628-4287-9b9f-4fe6fc128298" providerId="ADAL" clId="{CE572669-41B6-473F-85FE-F29730AC48B3}" dt="2024-05-03T03:58:13.202" v="712" actId="554"/>
          <ac:spMkLst>
            <pc:docMk/>
            <pc:sldMk cId="3680259665" sldId="296"/>
            <ac:spMk id="9" creationId="{E6FE786F-B16B-B388-933B-737B3066169F}"/>
          </ac:spMkLst>
        </pc:spChg>
        <pc:cxnChg chg="mod">
          <ac:chgData name="Kristy Freney" userId="05558a5f-3628-4287-9b9f-4fe6fc128298" providerId="ADAL" clId="{CE572669-41B6-473F-85FE-F29730AC48B3}" dt="2024-05-03T03:58:31.337" v="721" actId="14100"/>
          <ac:cxnSpMkLst>
            <pc:docMk/>
            <pc:sldMk cId="3680259665" sldId="296"/>
            <ac:cxnSpMk id="6" creationId="{187E0374-8FCE-47E1-489E-D4EF320AFCA3}"/>
          </ac:cxnSpMkLst>
        </pc:cxnChg>
        <pc:cxnChg chg="mod">
          <ac:chgData name="Kristy Freney" userId="05558a5f-3628-4287-9b9f-4fe6fc128298" providerId="ADAL" clId="{CE572669-41B6-473F-85FE-F29730AC48B3}" dt="2024-05-03T03:58:35.951" v="723" actId="14100"/>
          <ac:cxnSpMkLst>
            <pc:docMk/>
            <pc:sldMk cId="3680259665" sldId="296"/>
            <ac:cxnSpMk id="10" creationId="{1D0E4DD7-D568-AB5E-37A4-6F7050213EB8}"/>
          </ac:cxnSpMkLst>
        </pc:cxnChg>
        <pc:cxnChg chg="mod">
          <ac:chgData name="Kristy Freney" userId="05558a5f-3628-4287-9b9f-4fe6fc128298" providerId="ADAL" clId="{CE572669-41B6-473F-85FE-F29730AC48B3}" dt="2024-05-03T03:58:40.270" v="725" actId="14100"/>
          <ac:cxnSpMkLst>
            <pc:docMk/>
            <pc:sldMk cId="3680259665" sldId="296"/>
            <ac:cxnSpMk id="13" creationId="{DC7162E0-3E22-EF10-0E0B-CE402FCEF7F7}"/>
          </ac:cxnSpMkLst>
        </pc:cxnChg>
        <pc:cxnChg chg="mod">
          <ac:chgData name="Kristy Freney" userId="05558a5f-3628-4287-9b9f-4fe6fc128298" providerId="ADAL" clId="{CE572669-41B6-473F-85FE-F29730AC48B3}" dt="2024-05-03T03:58:46.039" v="727" actId="14100"/>
          <ac:cxnSpMkLst>
            <pc:docMk/>
            <pc:sldMk cId="3680259665" sldId="296"/>
            <ac:cxnSpMk id="15" creationId="{963768AA-594B-4F4D-DFD7-6EA6EEE4B325}"/>
          </ac:cxnSpMkLst>
        </pc:cxnChg>
      </pc:sldChg>
      <pc:sldChg chg="addSp delSp modSp mod modNotesTx">
        <pc:chgData name="Kristy Freney" userId="05558a5f-3628-4287-9b9f-4fe6fc128298" providerId="ADAL" clId="{CE572669-41B6-473F-85FE-F29730AC48B3}" dt="2024-05-03T03:56:07.463" v="685" actId="6549"/>
        <pc:sldMkLst>
          <pc:docMk/>
          <pc:sldMk cId="1564780741" sldId="357"/>
        </pc:sldMkLst>
        <pc:spChg chg="add del mod">
          <ac:chgData name="Kristy Freney" userId="05558a5f-3628-4287-9b9f-4fe6fc128298" providerId="ADAL" clId="{CE572669-41B6-473F-85FE-F29730AC48B3}" dt="2024-05-03T03:55:51.127" v="683"/>
          <ac:spMkLst>
            <pc:docMk/>
            <pc:sldMk cId="1564780741" sldId="357"/>
            <ac:spMk id="2" creationId="{476D9789-6896-4FD6-6E1D-75D7BC3BDEA8}"/>
          </ac:spMkLst>
        </pc:spChg>
        <pc:spChg chg="del mod">
          <ac:chgData name="Kristy Freney" userId="05558a5f-3628-4287-9b9f-4fe6fc128298" providerId="ADAL" clId="{CE572669-41B6-473F-85FE-F29730AC48B3}" dt="2024-05-03T03:55:16.621" v="643" actId="478"/>
          <ac:spMkLst>
            <pc:docMk/>
            <pc:sldMk cId="1564780741" sldId="357"/>
            <ac:spMk id="3" creationId="{DE4FBE42-9494-8649-9763-196AD479AE27}"/>
          </ac:spMkLst>
        </pc:spChg>
        <pc:spChg chg="add mod">
          <ac:chgData name="Kristy Freney" userId="05558a5f-3628-4287-9b9f-4fe6fc128298" providerId="ADAL" clId="{CE572669-41B6-473F-85FE-F29730AC48B3}" dt="2024-05-03T03:55:50.627" v="681" actId="1076"/>
          <ac:spMkLst>
            <pc:docMk/>
            <pc:sldMk cId="1564780741" sldId="357"/>
            <ac:spMk id="4" creationId="{F65B17C7-749C-F25D-A73D-37F3F8C502BF}"/>
          </ac:spMkLst>
        </pc:spChg>
      </pc:sldChg>
      <pc:sldChg chg="addSp modSp mod modNotesTx">
        <pc:chgData name="Kristy Freney" userId="05558a5f-3628-4287-9b9f-4fe6fc128298" providerId="ADAL" clId="{CE572669-41B6-473F-85FE-F29730AC48B3}" dt="2024-05-03T03:59:37.272" v="762" actId="20577"/>
        <pc:sldMkLst>
          <pc:docMk/>
          <pc:sldMk cId="2360901718" sldId="359"/>
        </pc:sldMkLst>
        <pc:spChg chg="add mod">
          <ac:chgData name="Kristy Freney" userId="05558a5f-3628-4287-9b9f-4fe6fc128298" providerId="ADAL" clId="{CE572669-41B6-473F-85FE-F29730AC48B3}" dt="2024-05-03T03:59:29.687" v="758"/>
          <ac:spMkLst>
            <pc:docMk/>
            <pc:sldMk cId="2360901718" sldId="359"/>
            <ac:spMk id="2" creationId="{8DBF4846-A0D4-E5C2-0789-BFEB976D3BE7}"/>
          </ac:spMkLst>
        </pc:spChg>
        <pc:spChg chg="mod">
          <ac:chgData name="Kristy Freney" userId="05558a5f-3628-4287-9b9f-4fe6fc128298" providerId="ADAL" clId="{CE572669-41B6-473F-85FE-F29730AC48B3}" dt="2024-05-03T03:59:37.272" v="762" actId="20577"/>
          <ac:spMkLst>
            <pc:docMk/>
            <pc:sldMk cId="2360901718" sldId="359"/>
            <ac:spMk id="3" creationId="{DE4FBE42-9494-8649-9763-196AD479AE27}"/>
          </ac:spMkLst>
        </pc:spChg>
      </pc:sldChg>
      <pc:sldChg chg="addSp delSp modSp mod modAnim modNotesTx">
        <pc:chgData name="Kristy Freney" userId="05558a5f-3628-4287-9b9f-4fe6fc128298" providerId="ADAL" clId="{CE572669-41B6-473F-85FE-F29730AC48B3}" dt="2024-05-03T04:07:07.127" v="1094" actId="1035"/>
        <pc:sldMkLst>
          <pc:docMk/>
          <pc:sldMk cId="834121241" sldId="363"/>
        </pc:sldMkLst>
        <pc:spChg chg="add mod">
          <ac:chgData name="Kristy Freney" userId="05558a5f-3628-4287-9b9f-4fe6fc128298" providerId="ADAL" clId="{CE572669-41B6-473F-85FE-F29730AC48B3}" dt="2024-05-03T04:04:32.714" v="953" actId="1076"/>
          <ac:spMkLst>
            <pc:docMk/>
            <pc:sldMk cId="834121241" sldId="363"/>
            <ac:spMk id="2" creationId="{7CA980E0-AF9E-4894-4208-B40E806B15C5}"/>
          </ac:spMkLst>
        </pc:spChg>
        <pc:spChg chg="add mod">
          <ac:chgData name="Kristy Freney" userId="05558a5f-3628-4287-9b9f-4fe6fc128298" providerId="ADAL" clId="{CE572669-41B6-473F-85FE-F29730AC48B3}" dt="2024-05-03T04:02:54.298" v="879" actId="1076"/>
          <ac:spMkLst>
            <pc:docMk/>
            <pc:sldMk cId="834121241" sldId="363"/>
            <ac:spMk id="3" creationId="{82B4B6F3-7F2E-B0F5-1B67-4DC6C41E64DA}"/>
          </ac:spMkLst>
        </pc:spChg>
        <pc:spChg chg="del">
          <ac:chgData name="Kristy Freney" userId="05558a5f-3628-4287-9b9f-4fe6fc128298" providerId="ADAL" clId="{CE572669-41B6-473F-85FE-F29730AC48B3}" dt="2024-05-03T04:01:15.446" v="789" actId="478"/>
          <ac:spMkLst>
            <pc:docMk/>
            <pc:sldMk cId="834121241" sldId="363"/>
            <ac:spMk id="4" creationId="{D2D50F08-2D38-A753-FE5F-D37DD136662C}"/>
          </ac:spMkLst>
        </pc:spChg>
        <pc:spChg chg="add mod">
          <ac:chgData name="Kristy Freney" userId="05558a5f-3628-4287-9b9f-4fe6fc128298" providerId="ADAL" clId="{CE572669-41B6-473F-85FE-F29730AC48B3}" dt="2024-05-03T04:06:37.937" v="1026" actId="1036"/>
          <ac:spMkLst>
            <pc:docMk/>
            <pc:sldMk cId="834121241" sldId="363"/>
            <ac:spMk id="5" creationId="{C0B7CB29-4FDB-2B64-D3F3-BCB716CAC60F}"/>
          </ac:spMkLst>
        </pc:spChg>
        <pc:spChg chg="add mod">
          <ac:chgData name="Kristy Freney" userId="05558a5f-3628-4287-9b9f-4fe6fc128298" providerId="ADAL" clId="{CE572669-41B6-473F-85FE-F29730AC48B3}" dt="2024-05-03T04:06:46.944" v="1060" actId="1038"/>
          <ac:spMkLst>
            <pc:docMk/>
            <pc:sldMk cId="834121241" sldId="363"/>
            <ac:spMk id="6" creationId="{5E314199-39DB-E58A-ACE6-511E856BE31A}"/>
          </ac:spMkLst>
        </pc:spChg>
        <pc:spChg chg="add mod">
          <ac:chgData name="Kristy Freney" userId="05558a5f-3628-4287-9b9f-4fe6fc128298" providerId="ADAL" clId="{CE572669-41B6-473F-85FE-F29730AC48B3}" dt="2024-05-03T04:06:50.734" v="1065" actId="1035"/>
          <ac:spMkLst>
            <pc:docMk/>
            <pc:sldMk cId="834121241" sldId="363"/>
            <ac:spMk id="7" creationId="{50EF9ED5-CB16-9900-0243-D080B1DF7E99}"/>
          </ac:spMkLst>
        </pc:spChg>
        <pc:spChg chg="add mod">
          <ac:chgData name="Kristy Freney" userId="05558a5f-3628-4287-9b9f-4fe6fc128298" providerId="ADAL" clId="{CE572669-41B6-473F-85FE-F29730AC48B3}" dt="2024-05-03T04:06:57.638" v="1083" actId="1035"/>
          <ac:spMkLst>
            <pc:docMk/>
            <pc:sldMk cId="834121241" sldId="363"/>
            <ac:spMk id="8" creationId="{11CB392C-FF6F-8578-D0BF-6C8D3AE216E3}"/>
          </ac:spMkLst>
        </pc:spChg>
        <pc:spChg chg="add mod">
          <ac:chgData name="Kristy Freney" userId="05558a5f-3628-4287-9b9f-4fe6fc128298" providerId="ADAL" clId="{CE572669-41B6-473F-85FE-F29730AC48B3}" dt="2024-05-03T04:07:02.081" v="1090" actId="1036"/>
          <ac:spMkLst>
            <pc:docMk/>
            <pc:sldMk cId="834121241" sldId="363"/>
            <ac:spMk id="9" creationId="{7F4B599F-41A8-FE66-0C00-0DE9D1421704}"/>
          </ac:spMkLst>
        </pc:spChg>
        <pc:spChg chg="add mod">
          <ac:chgData name="Kristy Freney" userId="05558a5f-3628-4287-9b9f-4fe6fc128298" providerId="ADAL" clId="{CE572669-41B6-473F-85FE-F29730AC48B3}" dt="2024-05-03T04:07:07.127" v="1094" actId="1035"/>
          <ac:spMkLst>
            <pc:docMk/>
            <pc:sldMk cId="834121241" sldId="363"/>
            <ac:spMk id="10" creationId="{3DF5DEC5-3AFA-488E-DAD4-A1E397E5BDFD}"/>
          </ac:spMkLst>
        </pc:spChg>
      </pc:sldChg>
      <pc:sldChg chg="addSp delSp modSp mod modNotesTx">
        <pc:chgData name="Kristy Freney" userId="05558a5f-3628-4287-9b9f-4fe6fc128298" providerId="ADAL" clId="{CE572669-41B6-473F-85FE-F29730AC48B3}" dt="2024-05-06T05:57:35.479" v="1640" actId="20577"/>
        <pc:sldMkLst>
          <pc:docMk/>
          <pc:sldMk cId="545489499" sldId="374"/>
        </pc:sldMkLst>
        <pc:spChg chg="del mod">
          <ac:chgData name="Kristy Freney" userId="05558a5f-3628-4287-9b9f-4fe6fc128298" providerId="ADAL" clId="{CE572669-41B6-473F-85FE-F29730AC48B3}" dt="2024-05-03T03:49:49.650" v="494"/>
          <ac:spMkLst>
            <pc:docMk/>
            <pc:sldMk cId="545489499" sldId="374"/>
            <ac:spMk id="2" creationId="{259DBE90-6690-7A9F-2C0E-29501D920A7D}"/>
          </ac:spMkLst>
        </pc:spChg>
        <pc:spChg chg="add mod">
          <ac:chgData name="Kristy Freney" userId="05558a5f-3628-4287-9b9f-4fe6fc128298" providerId="ADAL" clId="{CE572669-41B6-473F-85FE-F29730AC48B3}" dt="2024-05-03T03:49:09.153" v="476"/>
          <ac:spMkLst>
            <pc:docMk/>
            <pc:sldMk cId="545489499" sldId="374"/>
            <ac:spMk id="3" creationId="{F31FD27E-A589-D17C-5D26-342028B3D073}"/>
          </ac:spMkLst>
        </pc:spChg>
        <pc:spChg chg="add mod">
          <ac:chgData name="Kristy Freney" userId="05558a5f-3628-4287-9b9f-4fe6fc128298" providerId="ADAL" clId="{CE572669-41B6-473F-85FE-F29730AC48B3}" dt="2024-05-03T03:49:22.492" v="481" actId="14100"/>
          <ac:spMkLst>
            <pc:docMk/>
            <pc:sldMk cId="545489499" sldId="374"/>
            <ac:spMk id="4" creationId="{BF8C2EB6-5092-8814-C8AC-1B65AE3C6EFA}"/>
          </ac:spMkLst>
        </pc:spChg>
        <pc:spChg chg="del mod">
          <ac:chgData name="Kristy Freney" userId="05558a5f-3628-4287-9b9f-4fe6fc128298" providerId="ADAL" clId="{CE572669-41B6-473F-85FE-F29730AC48B3}" dt="2024-05-03T03:49:49.649" v="492"/>
          <ac:spMkLst>
            <pc:docMk/>
            <pc:sldMk cId="545489499" sldId="374"/>
            <ac:spMk id="5" creationId="{EC0853A1-1007-4C52-BEFB-F48F5319A3E3}"/>
          </ac:spMkLst>
        </pc:spChg>
        <pc:spChg chg="del">
          <ac:chgData name="Kristy Freney" userId="05558a5f-3628-4287-9b9f-4fe6fc128298" providerId="ADAL" clId="{CE572669-41B6-473F-85FE-F29730AC48B3}" dt="2024-05-03T03:49:08.124" v="475" actId="478"/>
          <ac:spMkLst>
            <pc:docMk/>
            <pc:sldMk cId="545489499" sldId="374"/>
            <ac:spMk id="6" creationId="{00000000-0000-0000-0000-000000000000}"/>
          </ac:spMkLst>
        </pc:spChg>
        <pc:spChg chg="add mod">
          <ac:chgData name="Kristy Freney" userId="05558a5f-3628-4287-9b9f-4fe6fc128298" providerId="ADAL" clId="{CE572669-41B6-473F-85FE-F29730AC48B3}" dt="2024-05-03T03:49:09.153" v="476"/>
          <ac:spMkLst>
            <pc:docMk/>
            <pc:sldMk cId="545489499" sldId="374"/>
            <ac:spMk id="7" creationId="{544BDEEF-0525-822D-F1D2-1837343AAF04}"/>
          </ac:spMkLst>
        </pc:spChg>
        <pc:spChg chg="del">
          <ac:chgData name="Kristy Freney" userId="05558a5f-3628-4287-9b9f-4fe6fc128298" providerId="ADAL" clId="{CE572669-41B6-473F-85FE-F29730AC48B3}" dt="2024-05-03T03:49:08.124" v="475" actId="478"/>
          <ac:spMkLst>
            <pc:docMk/>
            <pc:sldMk cId="545489499" sldId="374"/>
            <ac:spMk id="9" creationId="{EC0853A1-1007-4C52-BEFB-F48F5319A3E3}"/>
          </ac:spMkLst>
        </pc:spChg>
        <pc:spChg chg="del">
          <ac:chgData name="Kristy Freney" userId="05558a5f-3628-4287-9b9f-4fe6fc128298" providerId="ADAL" clId="{CE572669-41B6-473F-85FE-F29730AC48B3}" dt="2024-05-03T03:49:08.124" v="475" actId="478"/>
          <ac:spMkLst>
            <pc:docMk/>
            <pc:sldMk cId="545489499" sldId="374"/>
            <ac:spMk id="10" creationId="{00000000-0000-0000-0000-000000000000}"/>
          </ac:spMkLst>
        </pc:spChg>
        <pc:spChg chg="add mod">
          <ac:chgData name="Kristy Freney" userId="05558a5f-3628-4287-9b9f-4fe6fc128298" providerId="ADAL" clId="{CE572669-41B6-473F-85FE-F29730AC48B3}" dt="2024-05-03T03:49:47.980" v="490" actId="14100"/>
          <ac:spMkLst>
            <pc:docMk/>
            <pc:sldMk cId="545489499" sldId="374"/>
            <ac:spMk id="11" creationId="{036B93DD-C99E-5F67-57D3-2C62D4C0D1F8}"/>
          </ac:spMkLst>
        </pc:spChg>
        <pc:spChg chg="add mod">
          <ac:chgData name="Kristy Freney" userId="05558a5f-3628-4287-9b9f-4fe6fc128298" providerId="ADAL" clId="{CE572669-41B6-473F-85FE-F29730AC48B3}" dt="2024-05-03T03:49:09.153" v="476"/>
          <ac:spMkLst>
            <pc:docMk/>
            <pc:sldMk cId="545489499" sldId="374"/>
            <ac:spMk id="12" creationId="{399BCE30-40FD-E8E8-B077-A6DEC4C3DE00}"/>
          </ac:spMkLst>
        </pc:spChg>
        <pc:spChg chg="add mod">
          <ac:chgData name="Kristy Freney" userId="05558a5f-3628-4287-9b9f-4fe6fc128298" providerId="ADAL" clId="{CE572669-41B6-473F-85FE-F29730AC48B3}" dt="2024-05-03T03:49:09.153" v="476"/>
          <ac:spMkLst>
            <pc:docMk/>
            <pc:sldMk cId="545489499" sldId="374"/>
            <ac:spMk id="13" creationId="{DB639F19-052D-E064-238E-064F07ACCFDC}"/>
          </ac:spMkLst>
        </pc:spChg>
        <pc:cxnChg chg="del">
          <ac:chgData name="Kristy Freney" userId="05558a5f-3628-4287-9b9f-4fe6fc128298" providerId="ADAL" clId="{CE572669-41B6-473F-85FE-F29730AC48B3}" dt="2024-05-03T03:49:08.124" v="475" actId="478"/>
          <ac:cxnSpMkLst>
            <pc:docMk/>
            <pc:sldMk cId="545489499" sldId="374"/>
            <ac:cxnSpMk id="8" creationId="{00000000-0000-0000-0000-000000000000}"/>
          </ac:cxnSpMkLst>
        </pc:cxnChg>
        <pc:cxnChg chg="add mod">
          <ac:chgData name="Kristy Freney" userId="05558a5f-3628-4287-9b9f-4fe6fc128298" providerId="ADAL" clId="{CE572669-41B6-473F-85FE-F29730AC48B3}" dt="2024-05-03T03:49:09.153" v="476"/>
          <ac:cxnSpMkLst>
            <pc:docMk/>
            <pc:sldMk cId="545489499" sldId="374"/>
            <ac:cxnSpMk id="14" creationId="{C691E5A6-DAD1-CCFF-FC0E-CF65169C53C0}"/>
          </ac:cxnSpMkLst>
        </pc:cxnChg>
      </pc:sldChg>
      <pc:sldChg chg="addSp delSp modSp mod ord delAnim modAnim modNotesTx">
        <pc:chgData name="Kristy Freney" userId="05558a5f-3628-4287-9b9f-4fe6fc128298" providerId="ADAL" clId="{CE572669-41B6-473F-85FE-F29730AC48B3}" dt="2024-05-03T03:39:03.020" v="159" actId="14100"/>
        <pc:sldMkLst>
          <pc:docMk/>
          <pc:sldMk cId="3305736006" sldId="375"/>
        </pc:sldMkLst>
        <pc:spChg chg="del mod">
          <ac:chgData name="Kristy Freney" userId="05558a5f-3628-4287-9b9f-4fe6fc128298" providerId="ADAL" clId="{CE572669-41B6-473F-85FE-F29730AC48B3}" dt="2024-05-03T03:36:50.940" v="23" actId="478"/>
          <ac:spMkLst>
            <pc:docMk/>
            <pc:sldMk cId="3305736006" sldId="375"/>
            <ac:spMk id="2" creationId="{90DC8A80-890F-160F-458E-D345A463DC2F}"/>
          </ac:spMkLst>
        </pc:spChg>
        <pc:spChg chg="add del mod">
          <ac:chgData name="Kristy Freney" userId="05558a5f-3628-4287-9b9f-4fe6fc128298" providerId="ADAL" clId="{CE572669-41B6-473F-85FE-F29730AC48B3}" dt="2024-05-03T03:36:53.198" v="24" actId="478"/>
          <ac:spMkLst>
            <pc:docMk/>
            <pc:sldMk cId="3305736006" sldId="375"/>
            <ac:spMk id="5" creationId="{C4A70927-FB23-2953-7A3E-30BA11A74982}"/>
          </ac:spMkLst>
        </pc:spChg>
        <pc:spChg chg="add mod">
          <ac:chgData name="Kristy Freney" userId="05558a5f-3628-4287-9b9f-4fe6fc128298" providerId="ADAL" clId="{CE572669-41B6-473F-85FE-F29730AC48B3}" dt="2024-05-03T03:38:14.867" v="58" actId="207"/>
          <ac:spMkLst>
            <pc:docMk/>
            <pc:sldMk cId="3305736006" sldId="375"/>
            <ac:spMk id="9" creationId="{E4F9A035-088D-3126-2247-D47754B74E4F}"/>
          </ac:spMkLst>
        </pc:spChg>
        <pc:spChg chg="add mod">
          <ac:chgData name="Kristy Freney" userId="05558a5f-3628-4287-9b9f-4fe6fc128298" providerId="ADAL" clId="{CE572669-41B6-473F-85FE-F29730AC48B3}" dt="2024-05-03T03:39:03.020" v="159" actId="14100"/>
          <ac:spMkLst>
            <pc:docMk/>
            <pc:sldMk cId="3305736006" sldId="375"/>
            <ac:spMk id="11" creationId="{CDE0F2C5-4E2A-EA5E-5279-295EAB278D5B}"/>
          </ac:spMkLst>
        </pc:spChg>
        <pc:spChg chg="del">
          <ac:chgData name="Kristy Freney" userId="05558a5f-3628-4287-9b9f-4fe6fc128298" providerId="ADAL" clId="{CE572669-41B6-473F-85FE-F29730AC48B3}" dt="2024-05-03T03:36:37.778" v="20" actId="26606"/>
          <ac:spMkLst>
            <pc:docMk/>
            <pc:sldMk cId="3305736006" sldId="375"/>
            <ac:spMk id="19" creationId="{72018E1B-E0B9-4440-AFF3-4112E50A2763}"/>
          </ac:spMkLst>
        </pc:spChg>
        <pc:spChg chg="add">
          <ac:chgData name="Kristy Freney" userId="05558a5f-3628-4287-9b9f-4fe6fc128298" providerId="ADAL" clId="{CE572669-41B6-473F-85FE-F29730AC48B3}" dt="2024-05-03T03:36:37.778" v="20" actId="26606"/>
          <ac:spMkLst>
            <pc:docMk/>
            <pc:sldMk cId="3305736006" sldId="375"/>
            <ac:spMk id="24" creationId="{33E72FA3-BD00-444A-AD9B-E6C3D069CDE3}"/>
          </ac:spMkLst>
        </pc:spChg>
        <pc:picChg chg="mod ord">
          <ac:chgData name="Kristy Freney" userId="05558a5f-3628-4287-9b9f-4fe6fc128298" providerId="ADAL" clId="{CE572669-41B6-473F-85FE-F29730AC48B3}" dt="2024-05-03T03:36:47.671" v="22" actId="1076"/>
          <ac:picMkLst>
            <pc:docMk/>
            <pc:sldMk cId="3305736006" sldId="375"/>
            <ac:picMk id="4" creationId="{F1C0C2FF-2C0D-0ECC-CBF5-A52F72F8F8D8}"/>
          </ac:picMkLst>
        </pc:picChg>
        <pc:picChg chg="mod">
          <ac:chgData name="Kristy Freney" userId="05558a5f-3628-4287-9b9f-4fe6fc128298" providerId="ADAL" clId="{CE572669-41B6-473F-85FE-F29730AC48B3}" dt="2024-05-03T03:36:47.671" v="22" actId="1076"/>
          <ac:picMkLst>
            <pc:docMk/>
            <pc:sldMk cId="3305736006" sldId="375"/>
            <ac:picMk id="6" creationId="{50AD3F12-5E19-D1F3-50DE-8C652C0B07C8}"/>
          </ac:picMkLst>
        </pc:picChg>
        <pc:picChg chg="mod ord">
          <ac:chgData name="Kristy Freney" userId="05558a5f-3628-4287-9b9f-4fe6fc128298" providerId="ADAL" clId="{CE572669-41B6-473F-85FE-F29730AC48B3}" dt="2024-05-03T03:36:47.671" v="22" actId="1076"/>
          <ac:picMkLst>
            <pc:docMk/>
            <pc:sldMk cId="3305736006" sldId="375"/>
            <ac:picMk id="8" creationId="{70D0EC99-B101-32CE-0FD6-8A550CE794AD}"/>
          </ac:picMkLst>
        </pc:picChg>
        <pc:picChg chg="mod">
          <ac:chgData name="Kristy Freney" userId="05558a5f-3628-4287-9b9f-4fe6fc128298" providerId="ADAL" clId="{CE572669-41B6-473F-85FE-F29730AC48B3}" dt="2024-05-03T03:36:47.671" v="22" actId="1076"/>
          <ac:picMkLst>
            <pc:docMk/>
            <pc:sldMk cId="3305736006" sldId="375"/>
            <ac:picMk id="10" creationId="{0BF73CC8-77DB-C41F-5E4A-C608D94CC62C}"/>
          </ac:picMkLst>
        </pc:picChg>
        <pc:picChg chg="mod">
          <ac:chgData name="Kristy Freney" userId="05558a5f-3628-4287-9b9f-4fe6fc128298" providerId="ADAL" clId="{CE572669-41B6-473F-85FE-F29730AC48B3}" dt="2024-05-03T03:36:47.671" v="22" actId="1076"/>
          <ac:picMkLst>
            <pc:docMk/>
            <pc:sldMk cId="3305736006" sldId="375"/>
            <ac:picMk id="12" creationId="{825B6F0B-C454-7A9A-ED10-631312635759}"/>
          </ac:picMkLst>
        </pc:picChg>
        <pc:picChg chg="mod ord">
          <ac:chgData name="Kristy Freney" userId="05558a5f-3628-4287-9b9f-4fe6fc128298" providerId="ADAL" clId="{CE572669-41B6-473F-85FE-F29730AC48B3}" dt="2024-05-03T03:36:47.671" v="22" actId="1076"/>
          <ac:picMkLst>
            <pc:docMk/>
            <pc:sldMk cId="3305736006" sldId="375"/>
            <ac:picMk id="14" creationId="{2CF463A4-6F3B-93CA-58DF-811BC7B80EBE}"/>
          </ac:picMkLst>
        </pc:picChg>
      </pc:sldChg>
      <pc:sldChg chg="del">
        <pc:chgData name="Kristy Freney" userId="05558a5f-3628-4287-9b9f-4fe6fc128298" providerId="ADAL" clId="{CE572669-41B6-473F-85FE-F29730AC48B3}" dt="2024-05-03T03:48:35.471" v="470" actId="47"/>
        <pc:sldMkLst>
          <pc:docMk/>
          <pc:sldMk cId="1713759472" sldId="376"/>
        </pc:sldMkLst>
      </pc:sldChg>
      <pc:sldChg chg="modSp add del mod modNotesTx">
        <pc:chgData name="Kristy Freney" userId="05558a5f-3628-4287-9b9f-4fe6fc128298" providerId="ADAL" clId="{CE572669-41B6-473F-85FE-F29730AC48B3}" dt="2024-05-03T03:51:30.141" v="516" actId="114"/>
        <pc:sldMkLst>
          <pc:docMk/>
          <pc:sldMk cId="3674467191" sldId="381"/>
        </pc:sldMkLst>
        <pc:spChg chg="mod">
          <ac:chgData name="Kristy Freney" userId="05558a5f-3628-4287-9b9f-4fe6fc128298" providerId="ADAL" clId="{CE572669-41B6-473F-85FE-F29730AC48B3}" dt="2024-05-03T03:51:20.999" v="511" actId="5793"/>
          <ac:spMkLst>
            <pc:docMk/>
            <pc:sldMk cId="3674467191" sldId="381"/>
            <ac:spMk id="2" creationId="{D26A0463-A418-6AD6-83A7-96CB926E1107}"/>
          </ac:spMkLst>
        </pc:spChg>
      </pc:sldChg>
      <pc:sldChg chg="del">
        <pc:chgData name="Kristy Freney" userId="05558a5f-3628-4287-9b9f-4fe6fc128298" providerId="ADAL" clId="{CE572669-41B6-473F-85FE-F29730AC48B3}" dt="2024-05-03T04:19:07.983" v="1601" actId="47"/>
        <pc:sldMkLst>
          <pc:docMk/>
          <pc:sldMk cId="3983949059" sldId="382"/>
        </pc:sldMkLst>
      </pc:sldChg>
      <pc:sldChg chg="del">
        <pc:chgData name="Kristy Freney" userId="05558a5f-3628-4287-9b9f-4fe6fc128298" providerId="ADAL" clId="{CE572669-41B6-473F-85FE-F29730AC48B3}" dt="2024-05-03T04:19:16.182" v="1603" actId="47"/>
        <pc:sldMkLst>
          <pc:docMk/>
          <pc:sldMk cId="3329901475" sldId="384"/>
        </pc:sldMkLst>
      </pc:sldChg>
      <pc:sldChg chg="addSp delSp modSp mod modNotesTx">
        <pc:chgData name="Kristy Freney" userId="05558a5f-3628-4287-9b9f-4fe6fc128298" providerId="ADAL" clId="{CE572669-41B6-473F-85FE-F29730AC48B3}" dt="2024-05-03T04:19:57.173" v="1615"/>
        <pc:sldMkLst>
          <pc:docMk/>
          <pc:sldMk cId="397663024" sldId="385"/>
        </pc:sldMkLst>
        <pc:spChg chg="del mod">
          <ac:chgData name="Kristy Freney" userId="05558a5f-3628-4287-9b9f-4fe6fc128298" providerId="ADAL" clId="{CE572669-41B6-473F-85FE-F29730AC48B3}" dt="2024-05-03T04:19:29.866" v="1608"/>
          <ac:spMkLst>
            <pc:docMk/>
            <pc:sldMk cId="397663024" sldId="385"/>
            <ac:spMk id="2" creationId="{259DBE90-6690-7A9F-2C0E-29501D920A7D}"/>
          </ac:spMkLst>
        </pc:spChg>
        <pc:spChg chg="add mod">
          <ac:chgData name="Kristy Freney" userId="05558a5f-3628-4287-9b9f-4fe6fc128298" providerId="ADAL" clId="{CE572669-41B6-473F-85FE-F29730AC48B3}" dt="2024-05-03T04:19:24.121" v="1604"/>
          <ac:spMkLst>
            <pc:docMk/>
            <pc:sldMk cId="397663024" sldId="385"/>
            <ac:spMk id="3" creationId="{23894FF4-8EA6-7C5D-9152-EADA502FBCE3}"/>
          </ac:spMkLst>
        </pc:spChg>
        <pc:spChg chg="add mod">
          <ac:chgData name="Kristy Freney" userId="05558a5f-3628-4287-9b9f-4fe6fc128298" providerId="ADAL" clId="{CE572669-41B6-473F-85FE-F29730AC48B3}" dt="2024-05-03T04:19:33.999" v="1609"/>
          <ac:spMkLst>
            <pc:docMk/>
            <pc:sldMk cId="397663024" sldId="385"/>
            <ac:spMk id="5" creationId="{8AC3FE47-67A9-BD23-F577-EACBAF0F4C2D}"/>
          </ac:spMkLst>
        </pc:spChg>
        <pc:cxnChg chg="add mod">
          <ac:chgData name="Kristy Freney" userId="05558a5f-3628-4287-9b9f-4fe6fc128298" providerId="ADAL" clId="{CE572669-41B6-473F-85FE-F29730AC48B3}" dt="2024-05-03T04:19:24.121" v="1604"/>
          <ac:cxnSpMkLst>
            <pc:docMk/>
            <pc:sldMk cId="397663024" sldId="385"/>
            <ac:cxnSpMk id="4" creationId="{B72CE0DC-D7B0-4A4C-780C-603462BFED76}"/>
          </ac:cxnSpMkLst>
        </pc:cxnChg>
        <pc:cxnChg chg="add mod">
          <ac:chgData name="Kristy Freney" userId="05558a5f-3628-4287-9b9f-4fe6fc128298" providerId="ADAL" clId="{CE572669-41B6-473F-85FE-F29730AC48B3}" dt="2024-05-03T04:19:26.900" v="1605"/>
          <ac:cxnSpMkLst>
            <pc:docMk/>
            <pc:sldMk cId="397663024" sldId="385"/>
            <ac:cxnSpMk id="6" creationId="{E783BE5B-2C82-B707-AE7A-80819E24E025}"/>
          </ac:cxnSpMkLst>
        </pc:cxnChg>
      </pc:sldChg>
      <pc:sldChg chg="addSp delSp modSp mod modNotesTx">
        <pc:chgData name="Kristy Freney" userId="05558a5f-3628-4287-9b9f-4fe6fc128298" providerId="ADAL" clId="{CE572669-41B6-473F-85FE-F29730AC48B3}" dt="2024-05-03T04:20:14.208" v="1629" actId="313"/>
        <pc:sldMkLst>
          <pc:docMk/>
          <pc:sldMk cId="2872028482" sldId="386"/>
        </pc:sldMkLst>
        <pc:spChg chg="del mod">
          <ac:chgData name="Kristy Freney" userId="05558a5f-3628-4287-9b9f-4fe6fc128298" providerId="ADAL" clId="{CE572669-41B6-473F-85FE-F29730AC48B3}" dt="2024-05-03T04:19:43.787" v="1613"/>
          <ac:spMkLst>
            <pc:docMk/>
            <pc:sldMk cId="2872028482" sldId="386"/>
            <ac:spMk id="2" creationId="{9E6C6DD3-A008-77BF-D98B-06412FB031DD}"/>
          </ac:spMkLst>
        </pc:spChg>
        <pc:spChg chg="add mod">
          <ac:chgData name="Kristy Freney" userId="05558a5f-3628-4287-9b9f-4fe6fc128298" providerId="ADAL" clId="{CE572669-41B6-473F-85FE-F29730AC48B3}" dt="2024-05-03T04:19:46.099" v="1614"/>
          <ac:spMkLst>
            <pc:docMk/>
            <pc:sldMk cId="2872028482" sldId="386"/>
            <ac:spMk id="3" creationId="{FB1980BF-E7FF-2B53-8912-2E22F4CA315D}"/>
          </ac:spMkLst>
        </pc:spChg>
        <pc:cxnChg chg="add mod">
          <ac:chgData name="Kristy Freney" userId="05558a5f-3628-4287-9b9f-4fe6fc128298" providerId="ADAL" clId="{CE572669-41B6-473F-85FE-F29730AC48B3}" dt="2024-05-03T04:19:40.866" v="1610"/>
          <ac:cxnSpMkLst>
            <pc:docMk/>
            <pc:sldMk cId="2872028482" sldId="386"/>
            <ac:cxnSpMk id="4" creationId="{5C6F177F-1A0A-1CBF-35F1-81740E002CEB}"/>
          </ac:cxnSpMkLst>
        </pc:cxnChg>
      </pc:sldChg>
      <pc:sldChg chg="modNotesTx">
        <pc:chgData name="Kristy Freney" userId="05558a5f-3628-4287-9b9f-4fe6fc128298" providerId="ADAL" clId="{CE572669-41B6-473F-85FE-F29730AC48B3}" dt="2024-05-03T03:48:49.759" v="473" actId="20577"/>
        <pc:sldMkLst>
          <pc:docMk/>
          <pc:sldMk cId="3421720798" sldId="387"/>
        </pc:sldMkLst>
      </pc:sldChg>
      <pc:sldChg chg="del modNotesTx">
        <pc:chgData name="Kristy Freney" userId="05558a5f-3628-4287-9b9f-4fe6fc128298" providerId="ADAL" clId="{CE572669-41B6-473F-85FE-F29730AC48B3}" dt="2024-05-03T03:51:15.476" v="500" actId="47"/>
        <pc:sldMkLst>
          <pc:docMk/>
          <pc:sldMk cId="2809076413" sldId="388"/>
        </pc:sldMkLst>
      </pc:sldChg>
      <pc:sldChg chg="addSp delSp modSp mod modAnim modNotesTx">
        <pc:chgData name="Kristy Freney" userId="05558a5f-3628-4287-9b9f-4fe6fc128298" providerId="ADAL" clId="{CE572669-41B6-473F-85FE-F29730AC48B3}" dt="2024-05-03T04:11:18.747" v="1238" actId="14100"/>
        <pc:sldMkLst>
          <pc:docMk/>
          <pc:sldMk cId="3298457423" sldId="389"/>
        </pc:sldMkLst>
        <pc:spChg chg="add mod">
          <ac:chgData name="Kristy Freney" userId="05558a5f-3628-4287-9b9f-4fe6fc128298" providerId="ADAL" clId="{CE572669-41B6-473F-85FE-F29730AC48B3}" dt="2024-05-03T04:08:21.797" v="1110" actId="20577"/>
          <ac:spMkLst>
            <pc:docMk/>
            <pc:sldMk cId="3298457423" sldId="389"/>
            <ac:spMk id="2" creationId="{FF6C2740-B951-9015-A03C-7C17592F67B3}"/>
          </ac:spMkLst>
        </pc:spChg>
        <pc:spChg chg="add mod">
          <ac:chgData name="Kristy Freney" userId="05558a5f-3628-4287-9b9f-4fe6fc128298" providerId="ADAL" clId="{CE572669-41B6-473F-85FE-F29730AC48B3}" dt="2024-05-03T04:08:46.437" v="1149" actId="20577"/>
          <ac:spMkLst>
            <pc:docMk/>
            <pc:sldMk cId="3298457423" sldId="389"/>
            <ac:spMk id="3" creationId="{48FDB311-132A-C0E3-D3A3-2E825C9812E6}"/>
          </ac:spMkLst>
        </pc:spChg>
        <pc:spChg chg="del">
          <ac:chgData name="Kristy Freney" userId="05558a5f-3628-4287-9b9f-4fe6fc128298" providerId="ADAL" clId="{CE572669-41B6-473F-85FE-F29730AC48B3}" dt="2024-05-03T04:07:48.033" v="1096" actId="478"/>
          <ac:spMkLst>
            <pc:docMk/>
            <pc:sldMk cId="3298457423" sldId="389"/>
            <ac:spMk id="4" creationId="{17752821-7F23-552A-4612-1D569FCF7A37}"/>
          </ac:spMkLst>
        </pc:spChg>
        <pc:cxnChg chg="add mod">
          <ac:chgData name="Kristy Freney" userId="05558a5f-3628-4287-9b9f-4fe6fc128298" providerId="ADAL" clId="{CE572669-41B6-473F-85FE-F29730AC48B3}" dt="2024-05-03T04:10:15.604" v="1205" actId="14100"/>
          <ac:cxnSpMkLst>
            <pc:docMk/>
            <pc:sldMk cId="3298457423" sldId="389"/>
            <ac:cxnSpMk id="6" creationId="{4145A20A-F137-9FFE-16EF-1BA691780BCE}"/>
          </ac:cxnSpMkLst>
        </pc:cxnChg>
        <pc:cxnChg chg="add mod">
          <ac:chgData name="Kristy Freney" userId="05558a5f-3628-4287-9b9f-4fe6fc128298" providerId="ADAL" clId="{CE572669-41B6-473F-85FE-F29730AC48B3}" dt="2024-05-03T04:11:12.058" v="1236" actId="12789"/>
          <ac:cxnSpMkLst>
            <pc:docMk/>
            <pc:sldMk cId="3298457423" sldId="389"/>
            <ac:cxnSpMk id="8" creationId="{C3B51DBA-8F29-751A-89B5-C55DCFDEA78A}"/>
          </ac:cxnSpMkLst>
        </pc:cxnChg>
        <pc:cxnChg chg="add mod">
          <ac:chgData name="Kristy Freney" userId="05558a5f-3628-4287-9b9f-4fe6fc128298" providerId="ADAL" clId="{CE572669-41B6-473F-85FE-F29730AC48B3}" dt="2024-05-03T04:11:12.058" v="1236" actId="12789"/>
          <ac:cxnSpMkLst>
            <pc:docMk/>
            <pc:sldMk cId="3298457423" sldId="389"/>
            <ac:cxnSpMk id="9" creationId="{2073F1D8-DD61-EB69-7C22-B98204B4127F}"/>
          </ac:cxnSpMkLst>
        </pc:cxnChg>
        <pc:cxnChg chg="add mod">
          <ac:chgData name="Kristy Freney" userId="05558a5f-3628-4287-9b9f-4fe6fc128298" providerId="ADAL" clId="{CE572669-41B6-473F-85FE-F29730AC48B3}" dt="2024-05-03T04:11:15.519" v="1237" actId="12789"/>
          <ac:cxnSpMkLst>
            <pc:docMk/>
            <pc:sldMk cId="3298457423" sldId="389"/>
            <ac:cxnSpMk id="10" creationId="{51B1272E-56B4-8C23-0074-3B72F2F0110D}"/>
          </ac:cxnSpMkLst>
        </pc:cxnChg>
        <pc:cxnChg chg="add mod">
          <ac:chgData name="Kristy Freney" userId="05558a5f-3628-4287-9b9f-4fe6fc128298" providerId="ADAL" clId="{CE572669-41B6-473F-85FE-F29730AC48B3}" dt="2024-05-03T04:11:15.519" v="1237" actId="12789"/>
          <ac:cxnSpMkLst>
            <pc:docMk/>
            <pc:sldMk cId="3298457423" sldId="389"/>
            <ac:cxnSpMk id="11" creationId="{52709050-8C7E-06C8-2AE0-6AE41511066B}"/>
          </ac:cxnSpMkLst>
        </pc:cxnChg>
        <pc:cxnChg chg="add mod">
          <ac:chgData name="Kristy Freney" userId="05558a5f-3628-4287-9b9f-4fe6fc128298" providerId="ADAL" clId="{CE572669-41B6-473F-85FE-F29730AC48B3}" dt="2024-05-03T04:11:18.747" v="1238" actId="14100"/>
          <ac:cxnSpMkLst>
            <pc:docMk/>
            <pc:sldMk cId="3298457423" sldId="389"/>
            <ac:cxnSpMk id="12" creationId="{6EAA6479-ABA7-7D54-F2F4-F120E3E2F3CA}"/>
          </ac:cxnSpMkLst>
        </pc:cxnChg>
      </pc:sldChg>
      <pc:sldChg chg="addSp delSp modSp mod modAnim modNotesTx">
        <pc:chgData name="Kristy Freney" userId="05558a5f-3628-4287-9b9f-4fe6fc128298" providerId="ADAL" clId="{CE572669-41B6-473F-85FE-F29730AC48B3}" dt="2024-05-03T04:19:04.483" v="1600" actId="113"/>
        <pc:sldMkLst>
          <pc:docMk/>
          <pc:sldMk cId="3310902610" sldId="390"/>
        </pc:sldMkLst>
        <pc:spChg chg="add mod">
          <ac:chgData name="Kristy Freney" userId="05558a5f-3628-4287-9b9f-4fe6fc128298" providerId="ADAL" clId="{CE572669-41B6-473F-85FE-F29730AC48B3}" dt="2024-05-03T04:17:23.247" v="1485" actId="1038"/>
          <ac:spMkLst>
            <pc:docMk/>
            <pc:sldMk cId="3310902610" sldId="390"/>
            <ac:spMk id="3" creationId="{07B9715E-4B97-4644-6A5B-ECDEB2291FAF}"/>
          </ac:spMkLst>
        </pc:spChg>
        <pc:spChg chg="del">
          <ac:chgData name="Kristy Freney" userId="05558a5f-3628-4287-9b9f-4fe6fc128298" providerId="ADAL" clId="{CE572669-41B6-473F-85FE-F29730AC48B3}" dt="2024-05-03T04:11:26.116" v="1239" actId="478"/>
          <ac:spMkLst>
            <pc:docMk/>
            <pc:sldMk cId="3310902610" sldId="390"/>
            <ac:spMk id="4" creationId="{922928D2-E002-3EC2-2400-04BC48AA2EF3}"/>
          </ac:spMkLst>
        </pc:spChg>
        <pc:spChg chg="add mod">
          <ac:chgData name="Kristy Freney" userId="05558a5f-3628-4287-9b9f-4fe6fc128298" providerId="ADAL" clId="{CE572669-41B6-473F-85FE-F29730AC48B3}" dt="2024-05-03T04:17:35.536" v="1492" actId="20577"/>
          <ac:spMkLst>
            <pc:docMk/>
            <pc:sldMk cId="3310902610" sldId="390"/>
            <ac:spMk id="5" creationId="{EBA2208C-EDBC-C086-B743-516BD5AA75F5}"/>
          </ac:spMkLst>
        </pc:spChg>
        <pc:spChg chg="add mod">
          <ac:chgData name="Kristy Freney" userId="05558a5f-3628-4287-9b9f-4fe6fc128298" providerId="ADAL" clId="{CE572669-41B6-473F-85FE-F29730AC48B3}" dt="2024-05-03T04:18:07.977" v="1505" actId="20577"/>
          <ac:spMkLst>
            <pc:docMk/>
            <pc:sldMk cId="3310902610" sldId="390"/>
            <ac:spMk id="6" creationId="{45CEF217-973E-7D00-0D44-F0DF2C976056}"/>
          </ac:spMkLst>
        </pc:spChg>
        <pc:spChg chg="add mod">
          <ac:chgData name="Kristy Freney" userId="05558a5f-3628-4287-9b9f-4fe6fc128298" providerId="ADAL" clId="{CE572669-41B6-473F-85FE-F29730AC48B3}" dt="2024-05-03T04:18:10.766" v="1511" actId="20577"/>
          <ac:spMkLst>
            <pc:docMk/>
            <pc:sldMk cId="3310902610" sldId="390"/>
            <ac:spMk id="7" creationId="{B6C11A9F-4F6E-1AF7-66CA-DF9970622401}"/>
          </ac:spMkLst>
        </pc:spChg>
        <pc:spChg chg="add mod">
          <ac:chgData name="Kristy Freney" userId="05558a5f-3628-4287-9b9f-4fe6fc128298" providerId="ADAL" clId="{CE572669-41B6-473F-85FE-F29730AC48B3}" dt="2024-05-03T04:18:16.589" v="1522" actId="20577"/>
          <ac:spMkLst>
            <pc:docMk/>
            <pc:sldMk cId="3310902610" sldId="390"/>
            <ac:spMk id="8" creationId="{91727CA3-3A0A-26BD-45F2-678F6E51FF62}"/>
          </ac:spMkLst>
        </pc:spChg>
        <pc:spChg chg="add mod">
          <ac:chgData name="Kristy Freney" userId="05558a5f-3628-4287-9b9f-4fe6fc128298" providerId="ADAL" clId="{CE572669-41B6-473F-85FE-F29730AC48B3}" dt="2024-05-03T04:18:19.895" v="1530" actId="20577"/>
          <ac:spMkLst>
            <pc:docMk/>
            <pc:sldMk cId="3310902610" sldId="390"/>
            <ac:spMk id="9" creationId="{F9AFF5EE-E408-5209-BF16-03D900B88849}"/>
          </ac:spMkLst>
        </pc:spChg>
        <pc:spChg chg="add mod">
          <ac:chgData name="Kristy Freney" userId="05558a5f-3628-4287-9b9f-4fe6fc128298" providerId="ADAL" clId="{CE572669-41B6-473F-85FE-F29730AC48B3}" dt="2024-05-03T04:18:24.211" v="1539" actId="20577"/>
          <ac:spMkLst>
            <pc:docMk/>
            <pc:sldMk cId="3310902610" sldId="390"/>
            <ac:spMk id="10" creationId="{8F01EF3B-91C4-FE55-0F6A-57C2CA3BADAD}"/>
          </ac:spMkLst>
        </pc:spChg>
        <pc:spChg chg="add mod">
          <ac:chgData name="Kristy Freney" userId="05558a5f-3628-4287-9b9f-4fe6fc128298" providerId="ADAL" clId="{CE572669-41B6-473F-85FE-F29730AC48B3}" dt="2024-05-03T04:18:30.282" v="1550" actId="20577"/>
          <ac:spMkLst>
            <pc:docMk/>
            <pc:sldMk cId="3310902610" sldId="390"/>
            <ac:spMk id="11" creationId="{8C613F12-B1E4-F33B-02B6-AC5C33454F8F}"/>
          </ac:spMkLst>
        </pc:spChg>
        <pc:spChg chg="add mod">
          <ac:chgData name="Kristy Freney" userId="05558a5f-3628-4287-9b9f-4fe6fc128298" providerId="ADAL" clId="{CE572669-41B6-473F-85FE-F29730AC48B3}" dt="2024-05-03T04:18:42.989" v="1564" actId="1076"/>
          <ac:spMkLst>
            <pc:docMk/>
            <pc:sldMk cId="3310902610" sldId="390"/>
            <ac:spMk id="12" creationId="{87C5CF0D-956B-029A-E371-743A53AA1818}"/>
          </ac:spMkLst>
        </pc:spChg>
        <pc:spChg chg="add mod">
          <ac:chgData name="Kristy Freney" userId="05558a5f-3628-4287-9b9f-4fe6fc128298" providerId="ADAL" clId="{CE572669-41B6-473F-85FE-F29730AC48B3}" dt="2024-05-03T04:18:42.989" v="1564" actId="1076"/>
          <ac:spMkLst>
            <pc:docMk/>
            <pc:sldMk cId="3310902610" sldId="390"/>
            <ac:spMk id="13" creationId="{EB4624E2-05F2-DFAF-0885-FB01201DAD11}"/>
          </ac:spMkLst>
        </pc:spChg>
        <pc:graphicFrameChg chg="add mod modGraphic">
          <ac:chgData name="Kristy Freney" userId="05558a5f-3628-4287-9b9f-4fe6fc128298" providerId="ADAL" clId="{CE572669-41B6-473F-85FE-F29730AC48B3}" dt="2024-05-03T04:17:18.446" v="1480" actId="20577"/>
          <ac:graphicFrameMkLst>
            <pc:docMk/>
            <pc:sldMk cId="3310902610" sldId="390"/>
            <ac:graphicFrameMk id="2" creationId="{36D896E6-2B2A-5C90-5F6C-9BDBBEF75C54}"/>
          </ac:graphicFrameMkLst>
        </pc:graphicFrameChg>
      </pc:sldChg>
      <pc:sldChg chg="delSp modSp add mod delAnim modNotesTx">
        <pc:chgData name="Kristy Freney" userId="05558a5f-3628-4287-9b9f-4fe6fc128298" providerId="ADAL" clId="{CE572669-41B6-473F-85FE-F29730AC48B3}" dt="2024-05-03T03:47:03.169" v="389" actId="20577"/>
        <pc:sldMkLst>
          <pc:docMk/>
          <pc:sldMk cId="1745961144" sldId="391"/>
        </pc:sldMkLst>
        <pc:spChg chg="mod">
          <ac:chgData name="Kristy Freney" userId="05558a5f-3628-4287-9b9f-4fe6fc128298" providerId="ADAL" clId="{CE572669-41B6-473F-85FE-F29730AC48B3}" dt="2024-05-03T03:46:58.158" v="388" actId="14100"/>
          <ac:spMkLst>
            <pc:docMk/>
            <pc:sldMk cId="1745961144" sldId="391"/>
            <ac:spMk id="2" creationId="{D26A0463-A418-6AD6-83A7-96CB926E1107}"/>
          </ac:spMkLst>
        </pc:spChg>
        <pc:spChg chg="del">
          <ac:chgData name="Kristy Freney" userId="05558a5f-3628-4287-9b9f-4fe6fc128298" providerId="ADAL" clId="{CE572669-41B6-473F-85FE-F29730AC48B3}" dt="2024-05-03T03:46:31.859" v="378" actId="478"/>
          <ac:spMkLst>
            <pc:docMk/>
            <pc:sldMk cId="1745961144" sldId="391"/>
            <ac:spMk id="5" creationId="{EB61794C-B7B5-A57A-4899-7BC1EFCC1FE7}"/>
          </ac:spMkLst>
        </pc:spChg>
      </pc:sldChg>
      <pc:sldChg chg="add modNotesTx">
        <pc:chgData name="Kristy Freney" userId="05558a5f-3628-4287-9b9f-4fe6fc128298" providerId="ADAL" clId="{CE572669-41B6-473F-85FE-F29730AC48B3}" dt="2024-05-03T03:35:43.998" v="17"/>
        <pc:sldMkLst>
          <pc:docMk/>
          <pc:sldMk cId="3292051699" sldId="393"/>
        </pc:sldMkLst>
      </pc:sldChg>
      <pc:sldChg chg="addSp delSp modSp add del mod delAnim modNotesTx">
        <pc:chgData name="Kristy Freney" userId="05558a5f-3628-4287-9b9f-4fe6fc128298" providerId="ADAL" clId="{CE572669-41B6-473F-85FE-F29730AC48B3}" dt="2024-05-03T03:46:00.748" v="321" actId="47"/>
        <pc:sldMkLst>
          <pc:docMk/>
          <pc:sldMk cId="834424054" sldId="394"/>
        </pc:sldMkLst>
        <pc:spChg chg="add">
          <ac:chgData name="Kristy Freney" userId="05558a5f-3628-4287-9b9f-4fe6fc128298" providerId="ADAL" clId="{CE572669-41B6-473F-85FE-F29730AC48B3}" dt="2024-05-03T03:40:46.351" v="181" actId="22"/>
          <ac:spMkLst>
            <pc:docMk/>
            <pc:sldMk cId="834424054" sldId="394"/>
            <ac:spMk id="3" creationId="{708ECD0B-793F-0F35-9660-FCF48944C9D8}"/>
          </ac:spMkLst>
        </pc:spChg>
        <pc:spChg chg="del">
          <ac:chgData name="Kristy Freney" userId="05558a5f-3628-4287-9b9f-4fe6fc128298" providerId="ADAL" clId="{CE572669-41B6-473F-85FE-F29730AC48B3}" dt="2024-05-03T03:39:23.966" v="161" actId="478"/>
          <ac:spMkLst>
            <pc:docMk/>
            <pc:sldMk cId="834424054" sldId="394"/>
            <ac:spMk id="9" creationId="{E4F9A035-088D-3126-2247-D47754B74E4F}"/>
          </ac:spMkLst>
        </pc:spChg>
        <pc:spChg chg="del">
          <ac:chgData name="Kristy Freney" userId="05558a5f-3628-4287-9b9f-4fe6fc128298" providerId="ADAL" clId="{CE572669-41B6-473F-85FE-F29730AC48B3}" dt="2024-05-03T03:39:23.966" v="161" actId="478"/>
          <ac:spMkLst>
            <pc:docMk/>
            <pc:sldMk cId="834424054" sldId="394"/>
            <ac:spMk id="11" creationId="{CDE0F2C5-4E2A-EA5E-5279-295EAB278D5B}"/>
          </ac:spMkLst>
        </pc:spChg>
        <pc:picChg chg="mod ord modCrop">
          <ac:chgData name="Kristy Freney" userId="05558a5f-3628-4287-9b9f-4fe6fc128298" providerId="ADAL" clId="{CE572669-41B6-473F-85FE-F29730AC48B3}" dt="2024-05-03T03:43:08.133" v="216" actId="1076"/>
          <ac:picMkLst>
            <pc:docMk/>
            <pc:sldMk cId="834424054" sldId="394"/>
            <ac:picMk id="4" creationId="{F1C0C2FF-2C0D-0ECC-CBF5-A52F72F8F8D8}"/>
          </ac:picMkLst>
        </pc:picChg>
        <pc:picChg chg="mod ord modCrop">
          <ac:chgData name="Kristy Freney" userId="05558a5f-3628-4287-9b9f-4fe6fc128298" providerId="ADAL" clId="{CE572669-41B6-473F-85FE-F29730AC48B3}" dt="2024-05-03T03:43:06.620" v="215" actId="1076"/>
          <ac:picMkLst>
            <pc:docMk/>
            <pc:sldMk cId="834424054" sldId="394"/>
            <ac:picMk id="6" creationId="{50AD3F12-5E19-D1F3-50DE-8C652C0B07C8}"/>
          </ac:picMkLst>
        </pc:picChg>
        <pc:picChg chg="mod modCrop">
          <ac:chgData name="Kristy Freney" userId="05558a5f-3628-4287-9b9f-4fe6fc128298" providerId="ADAL" clId="{CE572669-41B6-473F-85FE-F29730AC48B3}" dt="2024-05-03T03:42:25.332" v="206" actId="1076"/>
          <ac:picMkLst>
            <pc:docMk/>
            <pc:sldMk cId="834424054" sldId="394"/>
            <ac:picMk id="8" creationId="{70D0EC99-B101-32CE-0FD6-8A550CE794AD}"/>
          </ac:picMkLst>
        </pc:picChg>
        <pc:picChg chg="mod ord modCrop">
          <ac:chgData name="Kristy Freney" userId="05558a5f-3628-4287-9b9f-4fe6fc128298" providerId="ADAL" clId="{CE572669-41B6-473F-85FE-F29730AC48B3}" dt="2024-05-03T03:42:39.933" v="208" actId="1076"/>
          <ac:picMkLst>
            <pc:docMk/>
            <pc:sldMk cId="834424054" sldId="394"/>
            <ac:picMk id="10" creationId="{0BF73CC8-77DB-C41F-5E4A-C608D94CC62C}"/>
          </ac:picMkLst>
        </pc:picChg>
        <pc:picChg chg="mod ord modCrop">
          <ac:chgData name="Kristy Freney" userId="05558a5f-3628-4287-9b9f-4fe6fc128298" providerId="ADAL" clId="{CE572669-41B6-473F-85FE-F29730AC48B3}" dt="2024-05-03T03:42:46.365" v="211" actId="1076"/>
          <ac:picMkLst>
            <pc:docMk/>
            <pc:sldMk cId="834424054" sldId="394"/>
            <ac:picMk id="12" creationId="{825B6F0B-C454-7A9A-ED10-631312635759}"/>
          </ac:picMkLst>
        </pc:picChg>
        <pc:picChg chg="mod modCrop">
          <ac:chgData name="Kristy Freney" userId="05558a5f-3628-4287-9b9f-4fe6fc128298" providerId="ADAL" clId="{CE572669-41B6-473F-85FE-F29730AC48B3}" dt="2024-05-03T03:42:18.623" v="204" actId="732"/>
          <ac:picMkLst>
            <pc:docMk/>
            <pc:sldMk cId="834424054" sldId="394"/>
            <ac:picMk id="14" creationId="{2CF463A4-6F3B-93CA-58DF-811BC7B80EBE}"/>
          </ac:picMkLst>
        </pc:picChg>
      </pc:sldChg>
      <pc:sldChg chg="addSp delSp modSp add del mod modNotesTx">
        <pc:chgData name="Kristy Freney" userId="05558a5f-3628-4287-9b9f-4fe6fc128298" providerId="ADAL" clId="{CE572669-41B6-473F-85FE-F29730AC48B3}" dt="2024-05-03T03:48:35.471" v="470" actId="47"/>
        <pc:sldMkLst>
          <pc:docMk/>
          <pc:sldMk cId="2835931655" sldId="394"/>
        </pc:sldMkLst>
        <pc:spChg chg="add mod">
          <ac:chgData name="Kristy Freney" userId="05558a5f-3628-4287-9b9f-4fe6fc128298" providerId="ADAL" clId="{CE572669-41B6-473F-85FE-F29730AC48B3}" dt="2024-05-03T03:48:16.333" v="469" actId="14100"/>
          <ac:spMkLst>
            <pc:docMk/>
            <pc:sldMk cId="2835931655" sldId="394"/>
            <ac:spMk id="2" creationId="{E189A3DD-221B-FA5F-A6F0-2374D5837B96}"/>
          </ac:spMkLst>
        </pc:spChg>
        <pc:picChg chg="del">
          <ac:chgData name="Kristy Freney" userId="05558a5f-3628-4287-9b9f-4fe6fc128298" providerId="ADAL" clId="{CE572669-41B6-473F-85FE-F29730AC48B3}" dt="2024-05-03T03:47:43.223" v="393" actId="478"/>
          <ac:picMkLst>
            <pc:docMk/>
            <pc:sldMk cId="2835931655" sldId="394"/>
            <ac:picMk id="7" creationId="{03854436-320F-A76B-2071-A4109CB89F9D}"/>
          </ac:picMkLst>
        </pc:picChg>
        <pc:picChg chg="ord">
          <ac:chgData name="Kristy Freney" userId="05558a5f-3628-4287-9b9f-4fe6fc128298" providerId="ADAL" clId="{CE572669-41B6-473F-85FE-F29730AC48B3}" dt="2024-05-03T03:47:47.912" v="395" actId="166"/>
          <ac:picMkLst>
            <pc:docMk/>
            <pc:sldMk cId="2835931655" sldId="394"/>
            <ac:picMk id="9" creationId="{19DD010F-77D1-0EE0-DC09-47E2F0593D78}"/>
          </ac:picMkLst>
        </pc:picChg>
      </pc:sldChg>
      <pc:sldChg chg="addSp delSp modSp add mod delAnim addCm modNotesTx">
        <pc:chgData name="Kristy Freney" userId="05558a5f-3628-4287-9b9f-4fe6fc128298" providerId="ADAL" clId="{CE572669-41B6-473F-85FE-F29730AC48B3}" dt="2024-05-03T04:21:00.363" v="1631" actId="1076"/>
        <pc:sldMkLst>
          <pc:docMk/>
          <pc:sldMk cId="1082422461" sldId="395"/>
        </pc:sldMkLst>
        <pc:spChg chg="add mod">
          <ac:chgData name="Kristy Freney" userId="05558a5f-3628-4287-9b9f-4fe6fc128298" providerId="ADAL" clId="{CE572669-41B6-473F-85FE-F29730AC48B3}" dt="2024-05-03T04:21:00.363" v="1631" actId="1076"/>
          <ac:spMkLst>
            <pc:docMk/>
            <pc:sldMk cId="1082422461" sldId="395"/>
            <ac:spMk id="3" creationId="{03499CE3-DAB9-9D96-EFB7-C1D226D557FE}"/>
          </ac:spMkLst>
        </pc:spChg>
        <pc:spChg chg="add del mod">
          <ac:chgData name="Kristy Freney" userId="05558a5f-3628-4287-9b9f-4fe6fc128298" providerId="ADAL" clId="{CE572669-41B6-473F-85FE-F29730AC48B3}" dt="2024-05-03T03:44:59.883" v="299" actId="478"/>
          <ac:spMkLst>
            <pc:docMk/>
            <pc:sldMk cId="1082422461" sldId="395"/>
            <ac:spMk id="7" creationId="{9400A63B-50C3-EE99-071F-233EB697B187}"/>
          </ac:spMkLst>
        </pc:spChg>
        <pc:spChg chg="del mod">
          <ac:chgData name="Kristy Freney" userId="05558a5f-3628-4287-9b9f-4fe6fc128298" providerId="ADAL" clId="{CE572669-41B6-473F-85FE-F29730AC48B3}" dt="2024-05-03T03:43:51.708" v="223" actId="478"/>
          <ac:spMkLst>
            <pc:docMk/>
            <pc:sldMk cId="1082422461" sldId="395"/>
            <ac:spMk id="9" creationId="{E4F9A035-088D-3126-2247-D47754B74E4F}"/>
          </ac:spMkLst>
        </pc:spChg>
        <pc:spChg chg="del">
          <ac:chgData name="Kristy Freney" userId="05558a5f-3628-4287-9b9f-4fe6fc128298" providerId="ADAL" clId="{CE572669-41B6-473F-85FE-F29730AC48B3}" dt="2024-05-03T03:43:49.811" v="221" actId="478"/>
          <ac:spMkLst>
            <pc:docMk/>
            <pc:sldMk cId="1082422461" sldId="395"/>
            <ac:spMk id="11" creationId="{CDE0F2C5-4E2A-EA5E-5279-295EAB278D5B}"/>
          </ac:spMkLst>
        </pc:spChg>
        <pc:picChg chg="del">
          <ac:chgData name="Kristy Freney" userId="05558a5f-3628-4287-9b9f-4fe6fc128298" providerId="ADAL" clId="{CE572669-41B6-473F-85FE-F29730AC48B3}" dt="2024-05-03T03:43:56.900" v="225" actId="478"/>
          <ac:picMkLst>
            <pc:docMk/>
            <pc:sldMk cId="1082422461" sldId="395"/>
            <ac:picMk id="4" creationId="{F1C0C2FF-2C0D-0ECC-CBF5-A52F72F8F8D8}"/>
          </ac:picMkLst>
        </pc:picChg>
        <pc:picChg chg="del">
          <ac:chgData name="Kristy Freney" userId="05558a5f-3628-4287-9b9f-4fe6fc128298" providerId="ADAL" clId="{CE572669-41B6-473F-85FE-F29730AC48B3}" dt="2024-05-03T03:43:56.900" v="225" actId="478"/>
          <ac:picMkLst>
            <pc:docMk/>
            <pc:sldMk cId="1082422461" sldId="395"/>
            <ac:picMk id="6" creationId="{50AD3F12-5E19-D1F3-50DE-8C652C0B07C8}"/>
          </ac:picMkLst>
        </pc:picChg>
        <pc:picChg chg="del">
          <ac:chgData name="Kristy Freney" userId="05558a5f-3628-4287-9b9f-4fe6fc128298" providerId="ADAL" clId="{CE572669-41B6-473F-85FE-F29730AC48B3}" dt="2024-05-03T03:43:56.900" v="225" actId="478"/>
          <ac:picMkLst>
            <pc:docMk/>
            <pc:sldMk cId="1082422461" sldId="395"/>
            <ac:picMk id="8" creationId="{70D0EC99-B101-32CE-0FD6-8A550CE794AD}"/>
          </ac:picMkLst>
        </pc:picChg>
        <pc:picChg chg="del">
          <ac:chgData name="Kristy Freney" userId="05558a5f-3628-4287-9b9f-4fe6fc128298" providerId="ADAL" clId="{CE572669-41B6-473F-85FE-F29730AC48B3}" dt="2024-05-03T03:43:56.900" v="225" actId="478"/>
          <ac:picMkLst>
            <pc:docMk/>
            <pc:sldMk cId="1082422461" sldId="395"/>
            <ac:picMk id="10" creationId="{0BF73CC8-77DB-C41F-5E4A-C608D94CC62C}"/>
          </ac:picMkLst>
        </pc:picChg>
        <pc:picChg chg="del">
          <ac:chgData name="Kristy Freney" userId="05558a5f-3628-4287-9b9f-4fe6fc128298" providerId="ADAL" clId="{CE572669-41B6-473F-85FE-F29730AC48B3}" dt="2024-05-03T03:43:56.900" v="225" actId="478"/>
          <ac:picMkLst>
            <pc:docMk/>
            <pc:sldMk cId="1082422461" sldId="395"/>
            <ac:picMk id="12" creationId="{825B6F0B-C454-7A9A-ED10-631312635759}"/>
          </ac:picMkLst>
        </pc:picChg>
        <pc:picChg chg="mod">
          <ac:chgData name="Kristy Freney" userId="05558a5f-3628-4287-9b9f-4fe6fc128298" providerId="ADAL" clId="{CE572669-41B6-473F-85FE-F29730AC48B3}" dt="2024-05-03T03:45:45.376" v="319" actId="1076"/>
          <ac:picMkLst>
            <pc:docMk/>
            <pc:sldMk cId="1082422461" sldId="395"/>
            <ac:picMk id="14" creationId="{2CF463A4-6F3B-93CA-58DF-811BC7B80EBE}"/>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CE572669-41B6-473F-85FE-F29730AC48B3}" dt="2024-05-03T04:20:57.393" v="1630"/>
              <pc2:cmMkLst xmlns:pc2="http://schemas.microsoft.com/office/powerpoint/2019/9/main/command">
                <pc:docMk/>
                <pc:sldMk cId="1082422461" sldId="395"/>
                <pc2:cmMk id="{3ED9D444-BDD1-4AC4-95C8-F0703D4FEFF9}"/>
              </pc2:cmMkLst>
            </pc226:cmChg>
          </p:ext>
        </pc:extLst>
      </pc:sldChg>
      <pc:sldChg chg="add ord modNotesTx">
        <pc:chgData name="Kristy Freney" userId="05558a5f-3628-4287-9b9f-4fe6fc128298" providerId="ADAL" clId="{CE572669-41B6-473F-85FE-F29730AC48B3}" dt="2024-05-03T03:46:40.081" v="382"/>
        <pc:sldMkLst>
          <pc:docMk/>
          <pc:sldMk cId="3157385826" sldId="396"/>
        </pc:sldMkLst>
      </pc:sldChg>
      <pc:sldChg chg="addSp delSp modSp add mod delAnim modNotesTx">
        <pc:chgData name="Kristy Freney" userId="05558a5f-3628-4287-9b9f-4fe6fc128298" providerId="ADAL" clId="{CE572669-41B6-473F-85FE-F29730AC48B3}" dt="2024-05-03T03:54:39.670" v="634" actId="6549"/>
        <pc:sldMkLst>
          <pc:docMk/>
          <pc:sldMk cId="1713759472" sldId="397"/>
        </pc:sldMkLst>
        <pc:spChg chg="del">
          <ac:chgData name="Kristy Freney" userId="05558a5f-3628-4287-9b9f-4fe6fc128298" providerId="ADAL" clId="{CE572669-41B6-473F-85FE-F29730AC48B3}" dt="2024-05-03T03:51:59.100" v="526" actId="478"/>
          <ac:spMkLst>
            <pc:docMk/>
            <pc:sldMk cId="1713759472" sldId="397"/>
            <ac:spMk id="2" creationId="{D26A0463-A418-6AD6-83A7-96CB926E1107}"/>
          </ac:spMkLst>
        </pc:spChg>
        <pc:spChg chg="del">
          <ac:chgData name="Kristy Freney" userId="05558a5f-3628-4287-9b9f-4fe6fc128298" providerId="ADAL" clId="{CE572669-41B6-473F-85FE-F29730AC48B3}" dt="2024-05-03T03:51:59.100" v="526" actId="478"/>
          <ac:spMkLst>
            <pc:docMk/>
            <pc:sldMk cId="1713759472" sldId="397"/>
            <ac:spMk id="5" creationId="{EB61794C-B7B5-A57A-4899-7BC1EFCC1FE7}"/>
          </ac:spMkLst>
        </pc:spChg>
        <pc:spChg chg="add del mod">
          <ac:chgData name="Kristy Freney" userId="05558a5f-3628-4287-9b9f-4fe6fc128298" providerId="ADAL" clId="{CE572669-41B6-473F-85FE-F29730AC48B3}" dt="2024-05-03T03:52:01.041" v="527" actId="478"/>
          <ac:spMkLst>
            <pc:docMk/>
            <pc:sldMk cId="1713759472" sldId="397"/>
            <ac:spMk id="7" creationId="{12117827-21CF-A54F-BF9E-3C65A3F9F16D}"/>
          </ac:spMkLst>
        </pc:spChg>
        <pc:spChg chg="add mod">
          <ac:chgData name="Kristy Freney" userId="05558a5f-3628-4287-9b9f-4fe6fc128298" providerId="ADAL" clId="{CE572669-41B6-473F-85FE-F29730AC48B3}" dt="2024-05-03T03:54:26.959" v="626" actId="20577"/>
          <ac:spMkLst>
            <pc:docMk/>
            <pc:sldMk cId="1713759472" sldId="397"/>
            <ac:spMk id="8" creationId="{14DF4F95-3144-3F88-0339-111E3B0BBA82}"/>
          </ac:spMkLst>
        </pc:spChg>
        <pc:cxnChg chg="del">
          <ac:chgData name="Kristy Freney" userId="05558a5f-3628-4287-9b9f-4fe6fc128298" providerId="ADAL" clId="{CE572669-41B6-473F-85FE-F29730AC48B3}" dt="2024-05-03T03:51:59.100" v="526" actId="478"/>
          <ac:cxnSpMkLst>
            <pc:docMk/>
            <pc:sldMk cId="1713759472" sldId="397"/>
            <ac:cxnSpMk id="3" creationId="{57EDEB66-7009-021E-8ECC-6C9D20D51A83}"/>
          </ac:cxnSpMkLst>
        </pc:cxnChg>
      </pc:sldChg>
      <pc:sldChg chg="modSp add mod">
        <pc:chgData name="Kristy Freney" userId="05558a5f-3628-4287-9b9f-4fe6fc128298" providerId="ADAL" clId="{CE572669-41B6-473F-85FE-F29730AC48B3}" dt="2024-05-03T04:00:50.668" v="787" actId="1076"/>
        <pc:sldMkLst>
          <pc:docMk/>
          <pc:sldMk cId="698767237" sldId="398"/>
        </pc:sldMkLst>
        <pc:spChg chg="mod">
          <ac:chgData name="Kristy Freney" userId="05558a5f-3628-4287-9b9f-4fe6fc128298" providerId="ADAL" clId="{CE572669-41B6-473F-85FE-F29730AC48B3}" dt="2024-05-03T04:00:50.668" v="787" actId="1076"/>
          <ac:spMkLst>
            <pc:docMk/>
            <pc:sldMk cId="698767237" sldId="398"/>
            <ac:spMk id="4" creationId="{D2D50F08-2D38-A753-FE5F-D37DD136662C}"/>
          </ac:spMkLst>
        </pc:spChg>
      </pc:sldChg>
      <pc:sldChg chg="add">
        <pc:chgData name="Kristy Freney" userId="05558a5f-3628-4287-9b9f-4fe6fc128298" providerId="ADAL" clId="{CE572669-41B6-473F-85FE-F29730AC48B3}" dt="2024-05-03T04:19:13.744" v="1602"/>
        <pc:sldMkLst>
          <pc:docMk/>
          <pc:sldMk cId="1921035830" sldId="400"/>
        </pc:sldMkLst>
      </pc:sldChg>
    </pc:docChg>
  </pc:docChgLst>
  <pc:docChgLst>
    <pc:chgData name="Danielle McGregor" userId="087646c7-bbf8-4721-9492-e808a5f7ce91" providerId="ADAL" clId="{6E6EB295-83C6-4563-B1DB-1D3202ECF6DC}"/>
    <pc:docChg chg="undo custSel modSld">
      <pc:chgData name="Danielle McGregor" userId="087646c7-bbf8-4721-9492-e808a5f7ce91" providerId="ADAL" clId="{6E6EB295-83C6-4563-B1DB-1D3202ECF6DC}" dt="2024-02-28T01:26:37.162" v="223" actId="6549"/>
      <pc:docMkLst>
        <pc:docMk/>
      </pc:docMkLst>
      <pc:sldChg chg="addSp delSp modSp mod">
        <pc:chgData name="Danielle McGregor" userId="087646c7-bbf8-4721-9492-e808a5f7ce91" providerId="ADAL" clId="{6E6EB295-83C6-4563-B1DB-1D3202ECF6DC}" dt="2024-02-28T00:58:12.584" v="220" actId="14100"/>
        <pc:sldMkLst>
          <pc:docMk/>
          <pc:sldMk cId="1564780741" sldId="357"/>
        </pc:sldMkLst>
        <pc:spChg chg="mod ord">
          <ac:chgData name="Danielle McGregor" userId="087646c7-bbf8-4721-9492-e808a5f7ce91" providerId="ADAL" clId="{6E6EB295-83C6-4563-B1DB-1D3202ECF6DC}" dt="2024-02-28T00:58:12.584" v="220" actId="14100"/>
          <ac:spMkLst>
            <pc:docMk/>
            <pc:sldMk cId="1564780741" sldId="357"/>
            <ac:spMk id="3" creationId="{DE4FBE42-9494-8649-9763-196AD479AE27}"/>
          </ac:spMkLst>
        </pc:spChg>
        <pc:spChg chg="add del">
          <ac:chgData name="Danielle McGregor" userId="087646c7-bbf8-4721-9492-e808a5f7ce91" providerId="ADAL" clId="{6E6EB295-83C6-4563-B1DB-1D3202ECF6DC}" dt="2024-02-28T00:57:43.902" v="188" actId="26606"/>
          <ac:spMkLst>
            <pc:docMk/>
            <pc:sldMk cId="1564780741" sldId="357"/>
            <ac:spMk id="10" creationId="{37C89E4B-3C9F-44B9-8B86-D9E3D112D8EC}"/>
          </ac:spMkLst>
        </pc:spChg>
        <pc:spChg chg="add">
          <ac:chgData name="Danielle McGregor" userId="087646c7-bbf8-4721-9492-e808a5f7ce91" providerId="ADAL" clId="{6E6EB295-83C6-4563-B1DB-1D3202ECF6DC}" dt="2024-02-28T00:57:43.956" v="189" actId="26606"/>
          <ac:spMkLst>
            <pc:docMk/>
            <pc:sldMk cId="1564780741" sldId="357"/>
            <ac:spMk id="16" creationId="{6F828D28-8E09-41CC-8229-3070B5467A96}"/>
          </ac:spMkLst>
        </pc:spChg>
        <pc:spChg chg="add">
          <ac:chgData name="Danielle McGregor" userId="087646c7-bbf8-4721-9492-e808a5f7ce91" providerId="ADAL" clId="{6E6EB295-83C6-4563-B1DB-1D3202ECF6DC}" dt="2024-02-28T00:57:43.956" v="189" actId="26606"/>
          <ac:spMkLst>
            <pc:docMk/>
            <pc:sldMk cId="1564780741" sldId="357"/>
            <ac:spMk id="17" creationId="{D5B012D8-7F27-4758-9AC6-C889B154BD73}"/>
          </ac:spMkLst>
        </pc:spChg>
        <pc:spChg chg="add">
          <ac:chgData name="Danielle McGregor" userId="087646c7-bbf8-4721-9492-e808a5f7ce91" providerId="ADAL" clId="{6E6EB295-83C6-4563-B1DB-1D3202ECF6DC}" dt="2024-02-28T00:57:43.956" v="189" actId="26606"/>
          <ac:spMkLst>
            <pc:docMk/>
            <pc:sldMk cId="1564780741" sldId="357"/>
            <ac:spMk id="18" creationId="{4063B759-00FC-46D1-9898-8E8625268FAF}"/>
          </ac:spMkLst>
        </pc:spChg>
        <pc:picChg chg="mod">
          <ac:chgData name="Danielle McGregor" userId="087646c7-bbf8-4721-9492-e808a5f7ce91" providerId="ADAL" clId="{6E6EB295-83C6-4563-B1DB-1D3202ECF6DC}" dt="2024-02-28T00:57:55.576" v="192" actId="1076"/>
          <ac:picMkLst>
            <pc:docMk/>
            <pc:sldMk cId="1564780741" sldId="357"/>
            <ac:picMk id="5" creationId="{8210E29D-B76B-FED8-6673-FB7C7F10BDA7}"/>
          </ac:picMkLst>
        </pc:picChg>
        <pc:cxnChg chg="add del">
          <ac:chgData name="Danielle McGregor" userId="087646c7-bbf8-4721-9492-e808a5f7ce91" providerId="ADAL" clId="{6E6EB295-83C6-4563-B1DB-1D3202ECF6DC}" dt="2024-02-28T00:57:43.902" v="188" actId="26606"/>
          <ac:cxnSpMkLst>
            <pc:docMk/>
            <pc:sldMk cId="1564780741" sldId="357"/>
            <ac:cxnSpMk id="12" creationId="{AA2EAA10-076F-46BD-8F0F-B9A2FB77A85C}"/>
          </ac:cxnSpMkLst>
        </pc:cxnChg>
        <pc:cxnChg chg="add del">
          <ac:chgData name="Danielle McGregor" userId="087646c7-bbf8-4721-9492-e808a5f7ce91" providerId="ADAL" clId="{6E6EB295-83C6-4563-B1DB-1D3202ECF6DC}" dt="2024-02-28T00:57:43.902" v="188" actId="26606"/>
          <ac:cxnSpMkLst>
            <pc:docMk/>
            <pc:sldMk cId="1564780741" sldId="357"/>
            <ac:cxnSpMk id="14" creationId="{D891E407-403B-4764-86C9-33A56D3BCAA3}"/>
          </ac:cxnSpMkLst>
        </pc:cxnChg>
      </pc:sldChg>
      <pc:sldChg chg="modSp mod">
        <pc:chgData name="Danielle McGregor" userId="087646c7-bbf8-4721-9492-e808a5f7ce91" providerId="ADAL" clId="{6E6EB295-83C6-4563-B1DB-1D3202ECF6DC}" dt="2024-02-28T01:26:37.162" v="223" actId="6549"/>
        <pc:sldMkLst>
          <pc:docMk/>
          <pc:sldMk cId="2360901718" sldId="359"/>
        </pc:sldMkLst>
        <pc:spChg chg="mod">
          <ac:chgData name="Danielle McGregor" userId="087646c7-bbf8-4721-9492-e808a5f7ce91" providerId="ADAL" clId="{6E6EB295-83C6-4563-B1DB-1D3202ECF6DC}" dt="2024-02-28T01:26:37.162" v="223" actId="6549"/>
          <ac:spMkLst>
            <pc:docMk/>
            <pc:sldMk cId="2360901718" sldId="359"/>
            <ac:spMk id="3" creationId="{DE4FBE42-9494-8649-9763-196AD479AE27}"/>
          </ac:spMkLst>
        </pc:spChg>
        <pc:picChg chg="mod">
          <ac:chgData name="Danielle McGregor" userId="087646c7-bbf8-4721-9492-e808a5f7ce91" providerId="ADAL" clId="{6E6EB295-83C6-4563-B1DB-1D3202ECF6DC}" dt="2024-02-28T01:26:26.092" v="221" actId="14826"/>
          <ac:picMkLst>
            <pc:docMk/>
            <pc:sldMk cId="2360901718" sldId="359"/>
            <ac:picMk id="5" creationId="{8210E29D-B76B-FED8-6673-FB7C7F10BDA7}"/>
          </ac:picMkLst>
        </pc:picChg>
      </pc:sldChg>
      <pc:sldChg chg="addSp modSp mod setBg addAnim">
        <pc:chgData name="Danielle McGregor" userId="087646c7-bbf8-4721-9492-e808a5f7ce91" providerId="ADAL" clId="{6E6EB295-83C6-4563-B1DB-1D3202ECF6DC}" dt="2024-02-28T00:46:51.101" v="174" actId="255"/>
        <pc:sldMkLst>
          <pc:docMk/>
          <pc:sldMk cId="3305736006" sldId="375"/>
        </pc:sldMkLst>
        <pc:spChg chg="mod">
          <ac:chgData name="Danielle McGregor" userId="087646c7-bbf8-4721-9492-e808a5f7ce91" providerId="ADAL" clId="{6E6EB295-83C6-4563-B1DB-1D3202ECF6DC}" dt="2024-02-28T00:46:51.101" v="174" actId="255"/>
          <ac:spMkLst>
            <pc:docMk/>
            <pc:sldMk cId="3305736006" sldId="375"/>
            <ac:spMk id="2" creationId="{90DC8A80-890F-160F-458E-D345A463DC2F}"/>
          </ac:spMkLst>
        </pc:spChg>
        <pc:spChg chg="add">
          <ac:chgData name="Danielle McGregor" userId="087646c7-bbf8-4721-9492-e808a5f7ce91" providerId="ADAL" clId="{6E6EB295-83C6-4563-B1DB-1D3202ECF6DC}" dt="2024-02-28T00:44:45.030" v="47" actId="26606"/>
          <ac:spMkLst>
            <pc:docMk/>
            <pc:sldMk cId="3305736006" sldId="375"/>
            <ac:spMk id="19" creationId="{72018E1B-E0B9-4440-AFF3-4112E50A2763}"/>
          </ac:spMkLst>
        </pc:spChg>
        <pc:picChg chg="add mod">
          <ac:chgData name="Danielle McGregor" userId="087646c7-bbf8-4721-9492-e808a5f7ce91" providerId="ADAL" clId="{6E6EB295-83C6-4563-B1DB-1D3202ECF6DC}" dt="2024-02-28T00:44:45.030" v="47" actId="26606"/>
          <ac:picMkLst>
            <pc:docMk/>
            <pc:sldMk cId="3305736006" sldId="375"/>
            <ac:picMk id="4" creationId="{F1C0C2FF-2C0D-0ECC-CBF5-A52F72F8F8D8}"/>
          </ac:picMkLst>
        </pc:picChg>
        <pc:picChg chg="add mod ord">
          <ac:chgData name="Danielle McGregor" userId="087646c7-bbf8-4721-9492-e808a5f7ce91" providerId="ADAL" clId="{6E6EB295-83C6-4563-B1DB-1D3202ECF6DC}" dt="2024-02-28T00:44:45.030" v="47" actId="26606"/>
          <ac:picMkLst>
            <pc:docMk/>
            <pc:sldMk cId="3305736006" sldId="375"/>
            <ac:picMk id="6" creationId="{50AD3F12-5E19-D1F3-50DE-8C652C0B07C8}"/>
          </ac:picMkLst>
        </pc:picChg>
        <pc:picChg chg="add mod ord">
          <ac:chgData name="Danielle McGregor" userId="087646c7-bbf8-4721-9492-e808a5f7ce91" providerId="ADAL" clId="{6E6EB295-83C6-4563-B1DB-1D3202ECF6DC}" dt="2024-02-28T00:44:45.030" v="47" actId="26606"/>
          <ac:picMkLst>
            <pc:docMk/>
            <pc:sldMk cId="3305736006" sldId="375"/>
            <ac:picMk id="8" creationId="{70D0EC99-B101-32CE-0FD6-8A550CE794AD}"/>
          </ac:picMkLst>
        </pc:picChg>
        <pc:picChg chg="add mod">
          <ac:chgData name="Danielle McGregor" userId="087646c7-bbf8-4721-9492-e808a5f7ce91" providerId="ADAL" clId="{6E6EB295-83C6-4563-B1DB-1D3202ECF6DC}" dt="2024-02-28T00:44:45.030" v="47" actId="26606"/>
          <ac:picMkLst>
            <pc:docMk/>
            <pc:sldMk cId="3305736006" sldId="375"/>
            <ac:picMk id="10" creationId="{0BF73CC8-77DB-C41F-5E4A-C608D94CC62C}"/>
          </ac:picMkLst>
        </pc:picChg>
        <pc:picChg chg="add mod">
          <ac:chgData name="Danielle McGregor" userId="087646c7-bbf8-4721-9492-e808a5f7ce91" providerId="ADAL" clId="{6E6EB295-83C6-4563-B1DB-1D3202ECF6DC}" dt="2024-02-28T00:44:45.030" v="47" actId="26606"/>
          <ac:picMkLst>
            <pc:docMk/>
            <pc:sldMk cId="3305736006" sldId="375"/>
            <ac:picMk id="12" creationId="{825B6F0B-C454-7A9A-ED10-631312635759}"/>
          </ac:picMkLst>
        </pc:picChg>
        <pc:picChg chg="add mod">
          <ac:chgData name="Danielle McGregor" userId="087646c7-bbf8-4721-9492-e808a5f7ce91" providerId="ADAL" clId="{6E6EB295-83C6-4563-B1DB-1D3202ECF6DC}" dt="2024-02-28T00:44:45.030" v="47" actId="26606"/>
          <ac:picMkLst>
            <pc:docMk/>
            <pc:sldMk cId="3305736006" sldId="375"/>
            <ac:picMk id="14" creationId="{2CF463A4-6F3B-93CA-58DF-811BC7B80EBE}"/>
          </ac:picMkLst>
        </pc:picChg>
      </pc:sldChg>
      <pc:sldChg chg="modSp mod">
        <pc:chgData name="Danielle McGregor" userId="087646c7-bbf8-4721-9492-e808a5f7ce91" providerId="ADAL" clId="{6E6EB295-83C6-4563-B1DB-1D3202ECF6DC}" dt="2024-02-28T00:47:10.543" v="185" actId="20577"/>
        <pc:sldMkLst>
          <pc:docMk/>
          <pc:sldMk cId="1713759472" sldId="376"/>
        </pc:sldMkLst>
        <pc:spChg chg="mod">
          <ac:chgData name="Danielle McGregor" userId="087646c7-bbf8-4721-9492-e808a5f7ce91" providerId="ADAL" clId="{6E6EB295-83C6-4563-B1DB-1D3202ECF6DC}" dt="2024-02-28T00:47:10.543" v="185" actId="20577"/>
          <ac:spMkLst>
            <pc:docMk/>
            <pc:sldMk cId="1713759472" sldId="376"/>
            <ac:spMk id="2" creationId="{D26A0463-A418-6AD6-83A7-96CB926E110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7/05/2024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Activate Prior Knowledge and Build Vocabulary</a:t>
            </a:r>
          </a:p>
          <a:p>
            <a:pPr algn="l"/>
            <a:r>
              <a:rPr lang="en-US" sz="1800" b="1" i="0" u="none" strike="noStrike" baseline="0" dirty="0">
                <a:solidFill>
                  <a:srgbClr val="000000"/>
                </a:solidFill>
                <a:latin typeface="Calibri" panose="020F0502020204030204" pitchFamily="34" charset="0"/>
              </a:rPr>
              <a:t>Write, </a:t>
            </a:r>
            <a:r>
              <a:rPr lang="en-US" sz="1800" b="0" i="0" u="none" strike="noStrike" baseline="0" dirty="0">
                <a:solidFill>
                  <a:srgbClr val="000000"/>
                </a:solidFill>
                <a:latin typeface="Calibri" panose="020F0502020204030204" pitchFamily="34" charset="0"/>
              </a:rPr>
              <a:t>‘I doubt…’ on the board. </a:t>
            </a:r>
            <a:r>
              <a:rPr lang="en-AU" sz="1800" b="1" i="0" u="none" strike="noStrike" baseline="0" dirty="0">
                <a:solidFill>
                  <a:srgbClr val="000000"/>
                </a:solidFill>
                <a:latin typeface="Calibri" panose="020F0502020204030204" pitchFamily="34" charset="0"/>
              </a:rPr>
              <a:t>Discuss</a:t>
            </a:r>
            <a:r>
              <a:rPr lang="en-AU" sz="1800" b="0" i="0" u="none" strike="noStrike" baseline="0" dirty="0">
                <a:solidFill>
                  <a:srgbClr val="000000"/>
                </a:solidFill>
                <a:latin typeface="Calibri" panose="020F0502020204030204" pitchFamily="34" charset="0"/>
              </a:rPr>
              <a:t> its meaning.</a:t>
            </a:r>
          </a:p>
          <a:p>
            <a:pPr algn="l"/>
            <a:r>
              <a:rPr lang="en-US" sz="1800" b="1" i="0" u="none" strike="noStrike" baseline="0" dirty="0">
                <a:solidFill>
                  <a:srgbClr val="000000"/>
                </a:solidFill>
                <a:latin typeface="Calibri" panose="020F0502020204030204" pitchFamily="34" charset="0"/>
              </a:rPr>
              <a:t>Brainstorm</a:t>
            </a:r>
            <a:r>
              <a:rPr lang="en-US" sz="1800" b="0" i="0" u="none" strike="noStrike" baseline="0" dirty="0">
                <a:solidFill>
                  <a:srgbClr val="000000"/>
                </a:solidFill>
                <a:latin typeface="Calibri" panose="020F0502020204030204" pitchFamily="34" charset="0"/>
              </a:rPr>
              <a:t> other ways of saying ‘I doubt’ </a:t>
            </a:r>
            <a:r>
              <a:rPr lang="en-US" sz="1800" b="0" i="1" u="none" strike="noStrike" baseline="0" dirty="0">
                <a:solidFill>
                  <a:srgbClr val="000000"/>
                </a:solidFill>
                <a:latin typeface="Calibri" panose="020F0502020204030204" pitchFamily="34" charset="0"/>
              </a:rPr>
              <a:t>e.g. I don’t think... I’m not sure that... I’m not certain that...</a:t>
            </a:r>
          </a:p>
          <a:p>
            <a:pPr algn="l"/>
            <a:r>
              <a:rPr lang="en-US" sz="1800" b="1" i="0" u="none" strike="noStrike" baseline="0" dirty="0">
                <a:solidFill>
                  <a:srgbClr val="000000"/>
                </a:solidFill>
                <a:latin typeface="Calibri" panose="020F0502020204030204" pitchFamily="34" charset="0"/>
              </a:rPr>
              <a:t>Model</a:t>
            </a:r>
            <a:r>
              <a:rPr lang="en-US" sz="1800" b="0" i="0" u="none" strike="noStrike" baseline="0" dirty="0">
                <a:solidFill>
                  <a:srgbClr val="000000"/>
                </a:solidFill>
                <a:latin typeface="Calibri" panose="020F0502020204030204" pitchFamily="34" charset="0"/>
              </a:rPr>
              <a:t> a couple of sentences using these sentence tags.</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form sentences.</a:t>
            </a:r>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3622038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0" i="0" u="none" strike="noStrike" baseline="0" dirty="0">
                <a:solidFill>
                  <a:srgbClr val="000000"/>
                </a:solidFill>
                <a:latin typeface="Calibri" panose="020F0502020204030204" pitchFamily="34" charset="0"/>
              </a:rPr>
              <a:t>OPTIONAL </a:t>
            </a:r>
            <a:r>
              <a:rPr lang="en-US" sz="1200" b="1" i="0" u="none" strike="noStrike" baseline="0" dirty="0">
                <a:solidFill>
                  <a:srgbClr val="000000"/>
                </a:solidFill>
                <a:latin typeface="Calibri" panose="020F0502020204030204" pitchFamily="34" charset="0"/>
              </a:rPr>
              <a:t>Pass the pad</a:t>
            </a:r>
            <a:br>
              <a:rPr lang="en-US" sz="1200" b="1" i="0" u="none" strike="noStrike" baseline="0" dirty="0">
                <a:solidFill>
                  <a:srgbClr val="000000"/>
                </a:solidFill>
                <a:latin typeface="Calibri" panose="020F0502020204030204" pitchFamily="34" charset="0"/>
              </a:rPr>
            </a:br>
            <a:r>
              <a:rPr lang="en-US" sz="1200" b="1" i="0" u="none" strike="noStrike" baseline="0" dirty="0">
                <a:solidFill>
                  <a:srgbClr val="000000"/>
                </a:solidFill>
                <a:latin typeface="Calibri" panose="020F0502020204030204" pitchFamily="34" charset="0"/>
              </a:rPr>
              <a:t>Write</a:t>
            </a:r>
            <a:r>
              <a:rPr lang="en-US" sz="1200" b="0" i="0" u="none" strike="noStrike" baseline="0" dirty="0">
                <a:solidFill>
                  <a:srgbClr val="000000"/>
                </a:solidFill>
                <a:latin typeface="Calibri" panose="020F0502020204030204" pitchFamily="34" charset="0"/>
              </a:rPr>
              <a:t> </a:t>
            </a:r>
            <a:r>
              <a:rPr lang="en-US" sz="1200" b="0" i="1" u="none" strike="noStrike" baseline="0" dirty="0">
                <a:solidFill>
                  <a:srgbClr val="000000"/>
                </a:solidFill>
                <a:latin typeface="Calibri" panose="020F0502020204030204" pitchFamily="34" charset="0"/>
              </a:rPr>
              <a:t>People with Authority </a:t>
            </a:r>
            <a:r>
              <a:rPr lang="en-US" sz="1200" b="0" i="0" u="none" strike="noStrike" baseline="0" dirty="0">
                <a:solidFill>
                  <a:srgbClr val="000000"/>
                </a:solidFill>
                <a:latin typeface="Calibri" panose="020F0502020204030204" pitchFamily="34" charset="0"/>
              </a:rPr>
              <a:t>on the board or display this slide.</a:t>
            </a:r>
          </a:p>
          <a:p>
            <a:pPr algn="l"/>
            <a:r>
              <a:rPr lang="en-US" sz="1200" b="1" i="0" u="none" strike="noStrike" baseline="0" dirty="0">
                <a:solidFill>
                  <a:srgbClr val="000000"/>
                </a:solidFill>
                <a:latin typeface="Calibri" panose="020F0502020204030204" pitchFamily="34" charset="0"/>
              </a:rPr>
              <a:t>Discuss</a:t>
            </a:r>
            <a:r>
              <a:rPr lang="en-US" sz="1200" b="0" i="0" u="none" strike="noStrike" baseline="0" dirty="0">
                <a:solidFill>
                  <a:srgbClr val="000000"/>
                </a:solidFill>
                <a:latin typeface="Calibri" panose="020F0502020204030204" pitchFamily="34" charset="0"/>
              </a:rPr>
              <a:t> the meaning of the word </a:t>
            </a:r>
            <a:r>
              <a:rPr lang="en-US" sz="1200" b="0" i="1" u="none" strike="noStrike" baseline="0" dirty="0">
                <a:solidFill>
                  <a:srgbClr val="000000"/>
                </a:solidFill>
                <a:latin typeface="Calibri" panose="020F0502020204030204" pitchFamily="34" charset="0"/>
              </a:rPr>
              <a:t>authority</a:t>
            </a:r>
            <a:r>
              <a:rPr lang="en-US" sz="1200" b="0" i="0" u="none" strike="noStrike" baseline="0" dirty="0">
                <a:solidFill>
                  <a:srgbClr val="000000"/>
                </a:solidFill>
                <a:latin typeface="Calibri" panose="020F0502020204030204" pitchFamily="34" charset="0"/>
              </a:rPr>
              <a:t> and give an example of two people with authority.</a:t>
            </a:r>
          </a:p>
          <a:p>
            <a:pPr algn="l"/>
            <a:r>
              <a:rPr lang="en-US" sz="1200" b="1" i="0" u="none" strike="noStrike" baseline="0" dirty="0">
                <a:solidFill>
                  <a:srgbClr val="000000"/>
                </a:solidFill>
                <a:latin typeface="Calibri" panose="020F0502020204030204" pitchFamily="34" charset="0"/>
              </a:rPr>
              <a:t>Give</a:t>
            </a:r>
            <a:r>
              <a:rPr lang="en-US" sz="1200" b="0" i="0" u="none" strike="noStrike" baseline="0" dirty="0">
                <a:solidFill>
                  <a:srgbClr val="000000"/>
                </a:solidFill>
                <a:latin typeface="Calibri" panose="020F0502020204030204" pitchFamily="34" charset="0"/>
              </a:rPr>
              <a:t> a blank sheet of paper to small groups. </a:t>
            </a:r>
            <a:br>
              <a:rPr lang="en-US" sz="1200" b="0" i="0" u="none" strike="noStrike" baseline="0" dirty="0">
                <a:solidFill>
                  <a:srgbClr val="000000"/>
                </a:solidFill>
                <a:latin typeface="Calibri" panose="020F0502020204030204" pitchFamily="34" charset="0"/>
              </a:rPr>
            </a:br>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groups to </a:t>
            </a:r>
            <a:r>
              <a:rPr lang="en-US" sz="1200" b="0" i="0" u="none" strike="noStrike" baseline="0">
                <a:solidFill>
                  <a:srgbClr val="000000"/>
                </a:solidFill>
                <a:latin typeface="Calibri" panose="020F0502020204030204" pitchFamily="34" charset="0"/>
              </a:rPr>
              <a:t>write down people </a:t>
            </a:r>
            <a:r>
              <a:rPr lang="en-US" sz="1200" b="0" i="0" u="none" strike="noStrike" baseline="0" dirty="0">
                <a:solidFill>
                  <a:srgbClr val="000000"/>
                </a:solidFill>
                <a:latin typeface="Calibri" panose="020F0502020204030204" pitchFamily="34" charset="0"/>
              </a:rPr>
              <a:t>who have </a:t>
            </a:r>
            <a:r>
              <a:rPr lang="en-AU" sz="1200" b="0" i="0" u="none" strike="noStrike" baseline="0" dirty="0">
                <a:solidFill>
                  <a:srgbClr val="000000"/>
                </a:solidFill>
                <a:latin typeface="Calibri" panose="020F0502020204030204" pitchFamily="34" charset="0"/>
              </a:rPr>
              <a:t>authority on the sheet </a:t>
            </a:r>
            <a:r>
              <a:rPr lang="en-AU" sz="1200" b="0" i="1" u="none" strike="noStrike" baseline="0" dirty="0">
                <a:solidFill>
                  <a:srgbClr val="000000"/>
                </a:solidFill>
                <a:latin typeface="Calibri" panose="020F0502020204030204" pitchFamily="34" charset="0"/>
              </a:rPr>
              <a:t>(allowing about 1 minute).</a:t>
            </a:r>
          </a:p>
          <a:p>
            <a:pPr algn="l"/>
            <a:r>
              <a:rPr lang="en-US" sz="1200" b="1" i="0" u="none" strike="noStrike" baseline="0" dirty="0">
                <a:solidFill>
                  <a:srgbClr val="000000"/>
                </a:solidFill>
                <a:latin typeface="Calibri" panose="020F0502020204030204" pitchFamily="34" charset="0"/>
              </a:rPr>
              <a:t>Direct </a:t>
            </a:r>
            <a:r>
              <a:rPr lang="en-US" sz="1200" b="0" i="0" u="none" strike="noStrike" baseline="0" dirty="0">
                <a:solidFill>
                  <a:srgbClr val="000000"/>
                </a:solidFill>
                <a:latin typeface="Calibri" panose="020F0502020204030204" pitchFamily="34" charset="0"/>
              </a:rPr>
              <a:t>groups to swap sheets.</a:t>
            </a:r>
          </a:p>
          <a:p>
            <a:pPr algn="l"/>
            <a:r>
              <a:rPr lang="en-US" sz="1200" b="1" i="0" u="none" strike="noStrike" baseline="0" dirty="0">
                <a:solidFill>
                  <a:srgbClr val="000000"/>
                </a:solidFill>
                <a:latin typeface="Calibri" panose="020F0502020204030204" pitchFamily="34" charset="0"/>
              </a:rPr>
              <a:t>Give</a:t>
            </a:r>
            <a:r>
              <a:rPr lang="en-US" sz="1200" b="0" i="0" u="none" strike="noStrike" baseline="0" dirty="0">
                <a:solidFill>
                  <a:srgbClr val="000000"/>
                </a:solidFill>
                <a:latin typeface="Calibri" panose="020F0502020204030204" pitchFamily="34" charset="0"/>
              </a:rPr>
              <a:t> groups another minute to read and add to the sheet they have </a:t>
            </a:r>
            <a:r>
              <a:rPr lang="en-AU" sz="1200" b="0" i="0" u="none" strike="noStrike" baseline="0" dirty="0">
                <a:solidFill>
                  <a:srgbClr val="000000"/>
                </a:solidFill>
                <a:latin typeface="Calibri" panose="020F0502020204030204" pitchFamily="34" charset="0"/>
              </a:rPr>
              <a:t>been given. </a:t>
            </a:r>
          </a:p>
          <a:p>
            <a:pPr algn="l"/>
            <a:r>
              <a:rPr lang="en-US" sz="1200" b="1" i="0" u="none" strike="noStrike" baseline="0" dirty="0">
                <a:solidFill>
                  <a:srgbClr val="000000"/>
                </a:solidFill>
                <a:latin typeface="Calibri" panose="020F0502020204030204" pitchFamily="34" charset="0"/>
              </a:rPr>
              <a:t>Continue</a:t>
            </a:r>
            <a:r>
              <a:rPr lang="en-US" sz="1200" b="0" i="0" u="none" strike="noStrike" baseline="0" dirty="0">
                <a:solidFill>
                  <a:srgbClr val="000000"/>
                </a:solidFill>
                <a:latin typeface="Calibri" panose="020F0502020204030204" pitchFamily="34" charset="0"/>
              </a:rPr>
              <a:t> in this way until the sheets have been worked on </a:t>
            </a:r>
            <a:r>
              <a:rPr lang="en-AU" sz="1200" b="0" i="0" u="none" strike="noStrike" baseline="0" dirty="0">
                <a:solidFill>
                  <a:srgbClr val="000000"/>
                </a:solidFill>
                <a:latin typeface="Calibri" panose="020F0502020204030204" pitchFamily="34" charset="0"/>
              </a:rPr>
              <a:t>by all groups.</a:t>
            </a:r>
          </a:p>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groups to share some names on their sheet with the class.</a:t>
            </a:r>
          </a:p>
          <a:p>
            <a:pPr algn="l"/>
            <a:r>
              <a:rPr lang="en-US" sz="1200" b="1" i="0" u="none" strike="noStrike" baseline="0" dirty="0">
                <a:solidFill>
                  <a:srgbClr val="000000"/>
                </a:solidFill>
                <a:latin typeface="Calibri" panose="020F0502020204030204" pitchFamily="34" charset="0"/>
              </a:rPr>
              <a:t>Encourage</a:t>
            </a:r>
            <a:r>
              <a:rPr lang="en-US" sz="1200" b="0" i="0" u="none" strike="noStrike" baseline="0" dirty="0">
                <a:solidFill>
                  <a:srgbClr val="000000"/>
                </a:solidFill>
                <a:latin typeface="Calibri" panose="020F0502020204030204" pitchFamily="34" charset="0"/>
              </a:rPr>
              <a:t> discussion. </a:t>
            </a:r>
            <a:r>
              <a:rPr lang="en-US" sz="1200" b="0" i="1" u="none" strike="noStrike" baseline="0" dirty="0">
                <a:solidFill>
                  <a:srgbClr val="000000"/>
                </a:solidFill>
                <a:latin typeface="Calibri" panose="020F0502020204030204" pitchFamily="34" charset="0"/>
              </a:rPr>
              <a:t>(e.g. Who has the most authority?)</a:t>
            </a:r>
          </a:p>
        </p:txBody>
      </p:sp>
      <p:sp>
        <p:nvSpPr>
          <p:cNvPr id="4" name="Slide Number Placeholder 3"/>
          <p:cNvSpPr>
            <a:spLocks noGrp="1"/>
          </p:cNvSpPr>
          <p:nvPr>
            <p:ph type="sldNum" sz="quarter" idx="5"/>
          </p:nvPr>
        </p:nvSpPr>
        <p:spPr/>
        <p:txBody>
          <a:bodyPr/>
          <a:lstStyle/>
          <a:p>
            <a:fld id="{FC62C88C-C58A-4486-99D6-9D53FE101AAB}" type="slidenum">
              <a:rPr lang="en-AU" smtClean="0"/>
              <a:t>11</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u="none" strike="noStrike" baseline="0" dirty="0">
                <a:solidFill>
                  <a:srgbClr val="000000"/>
                </a:solidFill>
                <a:latin typeface="Calibri" panose="020F0502020204030204" pitchFamily="34" charset="0"/>
              </a:rPr>
              <a:t>Invite </a:t>
            </a:r>
            <a:r>
              <a:rPr lang="en-US" sz="1200" b="0" i="0" u="none" strike="noStrike" baseline="0" dirty="0">
                <a:solidFill>
                  <a:srgbClr val="000000"/>
                </a:solidFill>
                <a:latin typeface="Calibri" panose="020F0502020204030204" pitchFamily="34" charset="0"/>
              </a:rPr>
              <a:t>the class to describe the different parts of this picture.</a:t>
            </a:r>
            <a:endParaRPr lang="en-AU" dirty="0"/>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984006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latin typeface="Calibri" panose="020F0502020204030204" pitchFamily="34" charset="0"/>
              </a:rPr>
              <a:t>Pre-teach relevant vocabulary</a:t>
            </a:r>
          </a:p>
          <a:p>
            <a:pPr algn="l"/>
            <a:r>
              <a:rPr lang="en-AU" sz="1800" b="1" i="0" u="none" strike="noStrike" baseline="0" dirty="0">
                <a:latin typeface="Calibri" panose="020F0502020204030204" pitchFamily="34" charset="0"/>
              </a:rPr>
              <a:t>Click </a:t>
            </a:r>
            <a:r>
              <a:rPr lang="en-AU" sz="1800" b="0" i="0" u="none" strike="noStrike" baseline="0" dirty="0">
                <a:latin typeface="Calibri" panose="020F0502020204030204" pitchFamily="34" charset="0"/>
              </a:rPr>
              <a:t>to reveal answers.</a:t>
            </a:r>
            <a:endParaRPr lang="en-AU" sz="1800" b="1" i="0" u="none" strike="noStrike" baseline="0" dirty="0">
              <a:latin typeface="Calibri" panose="020F0502020204030204" pitchFamily="34" charset="0"/>
            </a:endParaRPr>
          </a:p>
          <a:p>
            <a:pPr algn="l"/>
            <a:r>
              <a:rPr lang="en-US" sz="1800" b="0" i="1" u="none" strike="noStrike" baseline="0" dirty="0">
                <a:latin typeface="Calibri" panose="020F0502020204030204" pitchFamily="34" charset="0"/>
              </a:rPr>
              <a:t>Disciple: a follower of Jesus</a:t>
            </a:r>
          </a:p>
          <a:p>
            <a:pPr algn="l"/>
            <a:r>
              <a:rPr lang="en-US" sz="1800" b="0" i="1" u="none" strike="noStrike" baseline="0" dirty="0">
                <a:latin typeface="Calibri" panose="020F0502020204030204" pitchFamily="34" charset="0"/>
              </a:rPr>
              <a:t>Worship: to show praise and </a:t>
            </a:r>
            <a:r>
              <a:rPr lang="en-US" sz="1800" b="0" i="1" u="none" strike="noStrike" baseline="0" dirty="0" err="1">
                <a:latin typeface="Calibri" panose="020F0502020204030204" pitchFamily="34" charset="0"/>
              </a:rPr>
              <a:t>honour</a:t>
            </a:r>
            <a:endParaRPr lang="en-US" sz="1800" b="0" i="1" u="none" strike="noStrike" baseline="0" dirty="0">
              <a:latin typeface="Calibri" panose="020F0502020204030204" pitchFamily="34" charset="0"/>
            </a:endParaRPr>
          </a:p>
          <a:p>
            <a:pPr algn="l"/>
            <a:r>
              <a:rPr lang="en-US" sz="1800" b="0" i="1" u="none" strike="noStrike" baseline="0" dirty="0">
                <a:latin typeface="Calibri" panose="020F0502020204030204" pitchFamily="34" charset="0"/>
              </a:rPr>
              <a:t>Authority: leadership and power over</a:t>
            </a:r>
          </a:p>
          <a:p>
            <a:pPr algn="l"/>
            <a:r>
              <a:rPr lang="en-US" sz="1800" b="0" i="1" u="none" strike="noStrike" baseline="0" dirty="0">
                <a:latin typeface="Calibri" panose="020F0502020204030204" pitchFamily="34" charset="0"/>
              </a:rPr>
              <a:t>Baptize: to put someone under water as a sign that they</a:t>
            </a:r>
          </a:p>
          <a:p>
            <a:pPr algn="l"/>
            <a:r>
              <a:rPr lang="en-US" sz="1800" b="0" i="1" u="none" strike="noStrike" baseline="0" dirty="0">
                <a:latin typeface="Calibri" panose="020F0502020204030204" pitchFamily="34" charset="0"/>
              </a:rPr>
              <a:t>have changed and turned to God</a:t>
            </a:r>
            <a:endParaRPr lang="en-AU" i="1" dirty="0"/>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Predict the Content</a:t>
            </a:r>
          </a:p>
          <a:p>
            <a:pPr algn="l"/>
            <a:r>
              <a:rPr lang="en-US" sz="1800" b="1" i="0" u="none" strike="noStrike" baseline="0">
                <a:solidFill>
                  <a:srgbClr val="000000"/>
                </a:solidFill>
                <a:latin typeface="Calibri" panose="020F0502020204030204" pitchFamily="34" charset="0"/>
              </a:rPr>
              <a:t>Say, </a:t>
            </a:r>
            <a:r>
              <a:rPr lang="en-US" sz="1800" b="0" i="0" u="none" strike="noStrike" baseline="0">
                <a:solidFill>
                  <a:srgbClr val="000000"/>
                </a:solidFill>
                <a:latin typeface="Calibri" panose="020F0502020204030204" pitchFamily="34" charset="0"/>
              </a:rPr>
              <a:t>‘This text is about the last words of Jesus on earth.</a:t>
            </a:r>
          </a:p>
          <a:p>
            <a:pPr algn="l"/>
            <a:r>
              <a:rPr lang="en-US" sz="1800" b="1" i="0" u="none" strike="noStrike" baseline="0">
                <a:solidFill>
                  <a:srgbClr val="000000"/>
                </a:solidFill>
                <a:latin typeface="Calibri" panose="020F0502020204030204" pitchFamily="34" charset="0"/>
              </a:rPr>
              <a:t>Ask</a:t>
            </a:r>
            <a:r>
              <a:rPr lang="en-US" sz="1800" b="0" i="0" u="none" strike="noStrike" baseline="0">
                <a:solidFill>
                  <a:srgbClr val="000000"/>
                </a:solidFill>
                <a:latin typeface="Calibri" panose="020F0502020204030204" pitchFamily="34" charset="0"/>
              </a:rPr>
              <a:t>, ‘What do you think they might be?’</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a:solidFill>
                  <a:srgbClr val="8CB8E6"/>
                </a:solidFill>
                <a:latin typeface="Calibri" panose="020F0502020204030204" pitchFamily="34" charset="0"/>
              </a:rPr>
              <a:t>Read and Comprehend</a:t>
            </a:r>
          </a:p>
          <a:p>
            <a:pPr marL="0" indent="0" algn="l">
              <a:buFont typeface="Arial" panose="020B0604020202020204" pitchFamily="34" charset="0"/>
              <a:buNone/>
            </a:pPr>
            <a:r>
              <a:rPr lang="en-US" sz="1200" b="0" i="0" u="none" strike="noStrike" baseline="0">
                <a:solidFill>
                  <a:srgbClr val="000000"/>
                </a:solidFill>
                <a:latin typeface="Calibri" panose="020F0502020204030204" pitchFamily="34" charset="0"/>
              </a:rPr>
              <a:t>Read the passage </a:t>
            </a:r>
            <a:r>
              <a:rPr lang="en-AU" sz="1200" b="0" i="0" u="none" strike="noStrike" baseline="0">
                <a:solidFill>
                  <a:srgbClr val="000000"/>
                </a:solidFill>
                <a:latin typeface="Calibri" panose="020F0502020204030204" pitchFamily="34" charset="0"/>
              </a:rPr>
              <a:t>aloud. </a:t>
            </a:r>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a:solidFill>
                  <a:srgbClr val="000000"/>
                </a:solidFill>
                <a:latin typeface="Calibri" panose="020F0502020204030204" pitchFamily="34" charset="0"/>
              </a:rPr>
              <a:t>Activity 1: Fill the gaps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baseline="0">
                <a:solidFill>
                  <a:srgbClr val="8CB8E6"/>
                </a:solidFill>
                <a:latin typeface="Calibri" panose="020F0502020204030204" pitchFamily="34" charset="0"/>
              </a:rPr>
              <a:t>Print</a:t>
            </a:r>
            <a:r>
              <a:rPr lang="en-US" sz="1800" b="0" i="0" u="none" strike="noStrike" baseline="0">
                <a:solidFill>
                  <a:srgbClr val="8CB8E6"/>
                </a:solidFill>
                <a:latin typeface="Calibri" panose="020F0502020204030204" pitchFamily="34" charset="0"/>
              </a:rPr>
              <a:t> one activity sheet from APPENDIX 19.2 for each student (there are 2 per page) and/or display this slide. </a:t>
            </a:r>
          </a:p>
          <a:p>
            <a:pPr algn="l"/>
            <a:r>
              <a:rPr lang="en-US" sz="1800" b="1" i="0" u="none" strike="noStrike" baseline="0">
                <a:solidFill>
                  <a:srgbClr val="000000"/>
                </a:solidFill>
                <a:latin typeface="Calibri" panose="020F0502020204030204" pitchFamily="34" charset="0"/>
              </a:rPr>
              <a:t>Give</a:t>
            </a:r>
            <a:r>
              <a:rPr lang="en-US" sz="1800" b="0" i="0" u="none" strike="noStrike" baseline="0">
                <a:solidFill>
                  <a:srgbClr val="000000"/>
                </a:solidFill>
                <a:latin typeface="Calibri" panose="020F0502020204030204" pitchFamily="34" charset="0"/>
              </a:rPr>
              <a:t> each student a copy of the gap-fill version of the text.</a:t>
            </a:r>
          </a:p>
          <a:p>
            <a:pPr algn="l"/>
            <a:r>
              <a:rPr lang="en-US" sz="1800" b="1" i="0" u="none" strike="noStrike" baseline="0">
                <a:solidFill>
                  <a:srgbClr val="000000"/>
                </a:solidFill>
                <a:latin typeface="Calibri" panose="020F0502020204030204" pitchFamily="34" charset="0"/>
              </a:rPr>
              <a:t>Reread </a:t>
            </a:r>
            <a:r>
              <a:rPr lang="en-US" sz="1800" b="0" i="0" u="none" strike="noStrike" baseline="0">
                <a:solidFill>
                  <a:srgbClr val="000000"/>
                </a:solidFill>
                <a:latin typeface="Calibri" panose="020F0502020204030204" pitchFamily="34" charset="0"/>
              </a:rPr>
              <a:t>the text aloud, pausing to allow time for students to fill in the gaps.</a:t>
            </a:r>
          </a:p>
          <a:p>
            <a:pPr algn="l"/>
            <a:r>
              <a:rPr lang="en-US" sz="1800" b="1" i="0" u="none" strike="noStrike" baseline="0">
                <a:solidFill>
                  <a:srgbClr val="000000"/>
                </a:solidFill>
                <a:latin typeface="Calibri" panose="020F0502020204030204" pitchFamily="34" charset="0"/>
              </a:rPr>
              <a:t>Click </a:t>
            </a:r>
            <a:r>
              <a:rPr lang="en-US" sz="1800" b="0" i="0" u="none" strike="noStrike" baseline="0">
                <a:solidFill>
                  <a:srgbClr val="000000"/>
                </a:solidFill>
                <a:latin typeface="Calibri" panose="020F0502020204030204" pitchFamily="34" charset="0"/>
              </a:rPr>
              <a:t>to reveal answer.</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B42AB7-50BD-D4AB-E68F-4AA3DA3233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63A86A-49C5-3638-E38C-5A4143C59E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52C0CB-1A59-5481-5B16-4BFDAAE6DB80}"/>
              </a:ext>
            </a:extLst>
          </p:cNvPr>
          <p:cNvSpPr>
            <a:spLocks noGrp="1"/>
          </p:cNvSpPr>
          <p:nvPr>
            <p:ph type="body" idx="1"/>
          </p:nvPr>
        </p:nvSpPr>
        <p:spPr/>
        <p:txBody>
          <a:bodyPr/>
          <a:lstStyle/>
          <a:p>
            <a:pPr algn="l"/>
            <a:r>
              <a:rPr lang="en-US" sz="1800" b="1" i="0" u="none" strike="noStrike" baseline="0" dirty="0">
                <a:solidFill>
                  <a:srgbClr val="000000"/>
                </a:solidFill>
                <a:latin typeface="Calibri" panose="020F0502020204030204" pitchFamily="34" charset="0"/>
              </a:rPr>
              <a:t>Activity 2: Find the word</a:t>
            </a:r>
          </a:p>
          <a:p>
            <a:pPr algn="l"/>
            <a:r>
              <a:rPr lang="en-US" sz="1800" b="1" i="0" u="none" strike="noStrike" baseline="0" dirty="0">
                <a:solidFill>
                  <a:srgbClr val="8CB8E6"/>
                </a:solidFill>
                <a:latin typeface="Calibri" panose="020F0502020204030204" pitchFamily="34" charset="0"/>
              </a:rPr>
              <a:t>Print</a:t>
            </a:r>
            <a:r>
              <a:rPr lang="en-US" sz="1800" b="0" i="0" u="none" strike="noStrike" baseline="0" dirty="0">
                <a:solidFill>
                  <a:srgbClr val="8CB8E6"/>
                </a:solidFill>
                <a:latin typeface="Calibri" panose="020F0502020204030204" pitchFamily="34" charset="0"/>
              </a:rPr>
              <a:t> one copy of the text in APPENDIX 19.3 for each student. There are 4 per page. </a:t>
            </a:r>
          </a:p>
          <a:p>
            <a:pPr algn="l"/>
            <a:r>
              <a:rPr lang="en-US" sz="1800" b="1" i="0" u="none" strike="noStrike" baseline="0" dirty="0">
                <a:solidFill>
                  <a:srgbClr val="000000"/>
                </a:solidFill>
                <a:latin typeface="Calibri" panose="020F0502020204030204" pitchFamily="34" charset="0"/>
              </a:rPr>
              <a:t>Invite</a:t>
            </a:r>
            <a:r>
              <a:rPr lang="en-US" sz="1800" b="0" i="0" u="none" strike="noStrike" baseline="0" dirty="0">
                <a:solidFill>
                  <a:srgbClr val="000000"/>
                </a:solidFill>
                <a:latin typeface="Calibri" panose="020F0502020204030204" pitchFamily="34" charset="0"/>
              </a:rPr>
              <a:t> students to find and underline the words </a:t>
            </a:r>
            <a:r>
              <a:rPr lang="en-US" sz="1800" b="0" i="1" u="none" strike="noStrike" baseline="0" dirty="0">
                <a:solidFill>
                  <a:srgbClr val="000000"/>
                </a:solidFill>
                <a:latin typeface="Calibri" panose="020F0502020204030204" pitchFamily="34" charset="0"/>
              </a:rPr>
              <a:t>told, arrived, saw, kneeled, worshipped, doubted</a:t>
            </a:r>
            <a:r>
              <a:rPr lang="en-US" sz="1800" b="0" i="0" u="none" strike="noStrike" baseline="0" dirty="0">
                <a:solidFill>
                  <a:srgbClr val="000000"/>
                </a:solidFill>
                <a:latin typeface="Calibri" panose="020F0502020204030204" pitchFamily="34" charset="0"/>
              </a:rPr>
              <a:t>.</a:t>
            </a:r>
          </a:p>
          <a:p>
            <a:pPr algn="l"/>
            <a:r>
              <a:rPr lang="en-US" sz="1800" b="1" i="0" u="none" strike="noStrike" baseline="0" dirty="0">
                <a:solidFill>
                  <a:srgbClr val="000000"/>
                </a:solidFill>
                <a:latin typeface="Calibri" panose="020F0502020204030204" pitchFamily="34" charset="0"/>
              </a:rPr>
              <a:t>Click </a:t>
            </a:r>
            <a:r>
              <a:rPr lang="en-US" sz="1800" b="0" i="0" u="none" strike="noStrike" baseline="0" dirty="0">
                <a:solidFill>
                  <a:srgbClr val="000000"/>
                </a:solidFill>
                <a:latin typeface="Calibri" panose="020F0502020204030204" pitchFamily="34" charset="0"/>
              </a:rPr>
              <a:t>to reveal answers.</a:t>
            </a:r>
            <a:endParaRPr lang="en-US" sz="1800" b="1" i="0" u="none" strike="noStrike" baseline="0" dirty="0">
              <a:solidFill>
                <a:srgbClr val="000000"/>
              </a:solidFill>
              <a:latin typeface="Calibri" panose="020F0502020204030204" pitchFamily="34" charset="0"/>
            </a:endParaRPr>
          </a:p>
          <a:p>
            <a:pPr algn="l"/>
            <a:r>
              <a:rPr lang="en-US" sz="1800" b="1" i="0" u="none" strike="noStrike" baseline="0" dirty="0">
                <a:solidFill>
                  <a:srgbClr val="000000"/>
                </a:solidFill>
                <a:latin typeface="Calibri" panose="020F0502020204030204" pitchFamily="34" charset="0"/>
              </a:rPr>
              <a:t>Clarify</a:t>
            </a:r>
            <a:r>
              <a:rPr lang="en-US" sz="1800" b="0" i="0" u="none" strike="noStrike" baseline="0" dirty="0">
                <a:solidFill>
                  <a:srgbClr val="000000"/>
                </a:solidFill>
                <a:latin typeface="Calibri" panose="020F0502020204030204" pitchFamily="34" charset="0"/>
              </a:rPr>
              <a:t> word meanings as a class.</a:t>
            </a:r>
          </a:p>
        </p:txBody>
      </p:sp>
      <p:sp>
        <p:nvSpPr>
          <p:cNvPr id="4" name="Slide Number Placeholder 3">
            <a:extLst>
              <a:ext uri="{FF2B5EF4-FFF2-40B4-BE49-F238E27FC236}">
                <a16:creationId xmlns:a16="http://schemas.microsoft.com/office/drawing/2014/main" id="{F57545B7-4108-5099-8503-9FE4BBFF325B}"/>
              </a:ext>
            </a:extLst>
          </p:cNvPr>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2557532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3592F-7562-C5C2-D6B3-C150B5970C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8959CE-9B00-198E-1A01-88AA3001CA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A72086-2493-C9CD-8FFA-B1BE28B8F1E4}"/>
              </a:ext>
            </a:extLst>
          </p:cNvPr>
          <p:cNvSpPr>
            <a:spLocks noGrp="1"/>
          </p:cNvSpPr>
          <p:nvPr>
            <p:ph type="body" idx="1"/>
          </p:nvPr>
        </p:nvSpPr>
        <p:spPr/>
        <p:txBody>
          <a:bodyPr/>
          <a:lstStyle/>
          <a:p>
            <a:pPr algn="l"/>
            <a:r>
              <a:rPr lang="en-AU" sz="1200" b="1" i="0" u="none" strike="noStrike" baseline="0" dirty="0">
                <a:solidFill>
                  <a:srgbClr val="000000"/>
                </a:solidFill>
                <a:latin typeface="Calibri" panose="020F0502020204030204" pitchFamily="34" charset="0"/>
              </a:rPr>
              <a:t>Activity 3: Understanding verbs</a:t>
            </a:r>
          </a:p>
          <a:p>
            <a:pPr algn="l"/>
            <a:r>
              <a:rPr lang="en-AU" sz="1200" b="1" i="0" u="none" strike="noStrike" baseline="0" dirty="0">
                <a:solidFill>
                  <a:srgbClr val="000000"/>
                </a:solidFill>
                <a:latin typeface="Calibri" panose="020F0502020204030204" pitchFamily="34" charset="0"/>
              </a:rPr>
              <a:t>P</a:t>
            </a:r>
            <a:r>
              <a:rPr lang="en-US" sz="1200" b="1" i="0" u="none" strike="noStrike" baseline="0" dirty="0" err="1">
                <a:solidFill>
                  <a:srgbClr val="8CB8E6"/>
                </a:solidFill>
                <a:latin typeface="Calibri" panose="020F0502020204030204" pitchFamily="34" charset="0"/>
              </a:rPr>
              <a:t>rint</a:t>
            </a:r>
            <a:r>
              <a:rPr lang="en-US" sz="1200" b="1" i="0" u="none" strike="noStrike" baseline="0" dirty="0">
                <a:solidFill>
                  <a:srgbClr val="8CB8E6"/>
                </a:solidFill>
                <a:latin typeface="Calibri" panose="020F0502020204030204" pitchFamily="34" charset="0"/>
              </a:rPr>
              <a:t> </a:t>
            </a:r>
            <a:r>
              <a:rPr lang="en-US" sz="1200" b="0" i="0" u="none" strike="noStrike" baseline="0" dirty="0">
                <a:solidFill>
                  <a:srgbClr val="8CB8E6"/>
                </a:solidFill>
                <a:latin typeface="Calibri" panose="020F0502020204030204" pitchFamily="34" charset="0"/>
              </a:rPr>
              <a:t>one table from APPENDIX 19.4 for each student. There are 2 per page.</a:t>
            </a:r>
          </a:p>
          <a:p>
            <a:pPr algn="l"/>
            <a:r>
              <a:rPr lang="en-US" sz="1200" b="1" i="0" u="none" strike="noStrike" baseline="0" dirty="0">
                <a:solidFill>
                  <a:srgbClr val="000000"/>
                </a:solidFill>
                <a:latin typeface="Calibri" panose="020F0502020204030204" pitchFamily="34" charset="0"/>
              </a:rPr>
              <a:t>Invite</a:t>
            </a:r>
            <a:r>
              <a:rPr lang="en-US" sz="1200" b="0" i="0" u="none" strike="noStrike" baseline="0" dirty="0">
                <a:solidFill>
                  <a:srgbClr val="000000"/>
                </a:solidFill>
                <a:latin typeface="Calibri" panose="020F0502020204030204" pitchFamily="34" charset="0"/>
              </a:rPr>
              <a:t> the students to complete the tense activity sheet.</a:t>
            </a:r>
          </a:p>
          <a:p>
            <a:pPr algn="l"/>
            <a:r>
              <a:rPr lang="en-US" sz="1200" b="1" i="0" u="none" strike="noStrike" baseline="0" dirty="0">
                <a:solidFill>
                  <a:srgbClr val="000000"/>
                </a:solidFill>
                <a:latin typeface="Calibri" panose="020F0502020204030204" pitchFamily="34" charset="0"/>
              </a:rPr>
              <a:t>Click</a:t>
            </a:r>
            <a:r>
              <a:rPr lang="en-US" sz="1200" b="0" i="0" u="none" strike="noStrike" baseline="0" dirty="0">
                <a:solidFill>
                  <a:srgbClr val="000000"/>
                </a:solidFill>
                <a:latin typeface="Calibri" panose="020F0502020204030204" pitchFamily="34" charset="0"/>
              </a:rPr>
              <a:t> to reveal answers.</a:t>
            </a:r>
            <a:endParaRPr lang="en-AU" dirty="0"/>
          </a:p>
          <a:p>
            <a:endParaRPr lang="en-AU" dirty="0"/>
          </a:p>
        </p:txBody>
      </p:sp>
      <p:sp>
        <p:nvSpPr>
          <p:cNvPr id="4" name="Slide Number Placeholder 3">
            <a:extLst>
              <a:ext uri="{FF2B5EF4-FFF2-40B4-BE49-F238E27FC236}">
                <a16:creationId xmlns:a16="http://schemas.microsoft.com/office/drawing/2014/main" id="{D4F820D3-A2C7-4560-24E9-86AFF73624E4}"/>
              </a:ext>
            </a:extLst>
          </p:cNvPr>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628823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Invite Curiosity</a:t>
            </a:r>
          </a:p>
          <a:p>
            <a:pPr algn="l"/>
            <a:r>
              <a:rPr lang="en-US" sz="1800" b="1" i="0" u="none" strike="noStrike" baseline="0">
                <a:solidFill>
                  <a:srgbClr val="8CB8E6"/>
                </a:solidFill>
                <a:latin typeface="Calibri" panose="020F0502020204030204" pitchFamily="34" charset="0"/>
              </a:rPr>
              <a:t>Ask:</a:t>
            </a:r>
            <a:endParaRPr lang="en-US" sz="1800" b="1" i="0" u="none" strike="noStrike" baseline="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19 Giving and Following Instructions</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Our Suburbs, Quotes and Expressions and People and Places.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An Important Question</a:t>
            </a:r>
          </a:p>
          <a:p>
            <a:pPr algn="l"/>
            <a:r>
              <a:rPr lang="en-US" sz="1800" b="1" i="0" u="none" strike="noStrike" baseline="0" dirty="0">
                <a:solidFill>
                  <a:srgbClr val="000000"/>
                </a:solidFill>
                <a:latin typeface="Calibri" panose="020F0502020204030204" pitchFamily="34" charset="0"/>
              </a:rPr>
              <a:t>Ask, </a:t>
            </a:r>
            <a:r>
              <a:rPr lang="en-US" sz="1800" b="0" i="0" u="none" strike="noStrike" baseline="0" dirty="0">
                <a:solidFill>
                  <a:srgbClr val="000000"/>
                </a:solidFill>
                <a:latin typeface="Calibri" panose="020F0502020204030204" pitchFamily="34" charset="0"/>
              </a:rPr>
              <a:t>‘What does Jesus say about himself?’</a:t>
            </a: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dirty="0">
                <a:solidFill>
                  <a:srgbClr val="8CB8E6"/>
                </a:solidFill>
                <a:latin typeface="Calibri" panose="020F0502020204030204" pitchFamily="34" charset="0"/>
              </a:rPr>
              <a:t>Concluding Statement</a:t>
            </a:r>
          </a:p>
          <a:p>
            <a:pPr algn="l"/>
            <a:r>
              <a:rPr lang="en-US" sz="1800" b="1" i="0" u="none" strike="noStrike" baseline="0" dirty="0">
                <a:solidFill>
                  <a:srgbClr val="000000"/>
                </a:solidFill>
                <a:latin typeface="Calibri" panose="020F0502020204030204" pitchFamily="34" charset="0"/>
              </a:rPr>
              <a:t>Say, </a:t>
            </a:r>
            <a:r>
              <a:rPr lang="en-US" sz="1800" b="0" i="0" u="none" strike="noStrike" baseline="0" dirty="0">
                <a:solidFill>
                  <a:srgbClr val="000000"/>
                </a:solidFill>
                <a:latin typeface="Calibri" panose="020F0502020204030204" pitchFamily="34" charset="0"/>
              </a:rPr>
              <a:t>‘Jesus says he has authority from God. He tells his disciples to teach people from every nation about him, and to invite </a:t>
            </a:r>
            <a:r>
              <a:rPr lang="en-AU" sz="1800" b="0" i="0" u="none" strike="noStrike" baseline="0" dirty="0">
                <a:solidFill>
                  <a:srgbClr val="000000"/>
                </a:solidFill>
                <a:latin typeface="Calibri" panose="020F0502020204030204" pitchFamily="34" charset="0"/>
              </a:rPr>
              <a:t>others to follow him.’</a:t>
            </a:r>
            <a:endParaRPr lang="en-US" sz="13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buClrTx/>
              <a:buSzTx/>
              <a:buFontTx/>
              <a:buNone/>
              <a:tabLst/>
              <a:defRPr/>
            </a:pPr>
            <a:r>
              <a:rPr lang="en-GB" sz="1300" b="1" dirty="0">
                <a:effectLst/>
                <a:latin typeface="Calibri" panose="020F0502020204030204" pitchFamily="34" charset="0"/>
                <a:ea typeface="Calibri" panose="020F0502020204030204" pitchFamily="34" charset="0"/>
                <a:cs typeface="Calibri" panose="020F0502020204030204" pitchFamily="34" charset="0"/>
              </a:rPr>
              <a:t>OPTIONAL</a:t>
            </a:r>
            <a:br>
              <a:rPr lang="en-GB" sz="1300" b="1" dirty="0">
                <a:effectLst/>
                <a:latin typeface="Calibri" panose="020F0502020204030204" pitchFamily="34" charset="0"/>
                <a:ea typeface="Calibri" panose="020F0502020204030204" pitchFamily="34" charset="0"/>
                <a:cs typeface="Calibri" panose="020F0502020204030204" pitchFamily="34" charset="0"/>
              </a:rPr>
            </a:br>
            <a:r>
              <a:rPr lang="en-GB" sz="1300" b="1" dirty="0">
                <a:effectLst/>
                <a:latin typeface="Calibri" panose="020F0502020204030204" pitchFamily="34" charset="0"/>
                <a:ea typeface="Calibri" panose="020F0502020204030204" pitchFamily="34" charset="0"/>
                <a:cs typeface="Calibri" panose="020F0502020204030204" pitchFamily="34" charset="0"/>
              </a:rPr>
              <a:t>Distribute</a:t>
            </a:r>
            <a:r>
              <a:rPr lang="en-GB" sz="1300" dirty="0">
                <a:effectLst/>
                <a:latin typeface="Calibri" panose="020F0502020204030204" pitchFamily="34" charset="0"/>
                <a:ea typeface="Calibri" panose="020F0502020204030204" pitchFamily="34" charset="0"/>
                <a:cs typeface="Calibri" panose="020F0502020204030204" pitchFamily="34" charset="0"/>
              </a:rPr>
              <a:t> copies </a:t>
            </a:r>
            <a:r>
              <a:rPr lang="en-GB" sz="1300">
                <a:effectLst/>
                <a:latin typeface="Calibri" panose="020F0502020204030204" pitchFamily="34" charset="0"/>
                <a:ea typeface="Calibri" panose="020F0502020204030204" pitchFamily="34" charset="0"/>
                <a:cs typeface="Calibri" panose="020F0502020204030204" pitchFamily="34" charset="0"/>
              </a:rPr>
              <a:t>of Matthew 28: 16-20 in </a:t>
            </a:r>
            <a:r>
              <a:rPr lang="en-GB" sz="1300" dirty="0">
                <a:effectLst/>
                <a:latin typeface="Calibri" panose="020F0502020204030204" pitchFamily="34" charset="0"/>
                <a:ea typeface="Calibri" panose="020F0502020204030204" pitchFamily="34" charset="0"/>
                <a:cs typeface="Calibri" panose="020F0502020204030204" pitchFamily="34" charset="0"/>
              </a:rPr>
              <a:t>your students’ heart languages for them to read or take home. </a:t>
            </a:r>
          </a:p>
        </p:txBody>
      </p:sp>
      <p:sp>
        <p:nvSpPr>
          <p:cNvPr id="4" name="Slide Number Placeholder 3"/>
          <p:cNvSpPr>
            <a:spLocks noGrp="1"/>
          </p:cNvSpPr>
          <p:nvPr>
            <p:ph type="sldNum" sz="quarter" idx="5"/>
          </p:nvPr>
        </p:nvSpPr>
        <p:spPr/>
        <p:txBody>
          <a:bodyPr/>
          <a:lstStyle/>
          <a:p>
            <a:fld id="{FC62C88C-C58A-4486-99D6-9D53FE101AAB}" type="slidenum">
              <a:rPr lang="en-AU" smtClean="0"/>
              <a:t>22</a:t>
            </a:fld>
            <a:endParaRPr lang="en-AU" dirty="0"/>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Giving and Following Instructions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10-15 single picture cards from </a:t>
            </a:r>
            <a: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Our Suburbs.</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Give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 variety of instructions to direct the students to interact with the pictures </a:t>
            </a:r>
            <a: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(point to a… point to something that is green, find three…. How many… find something starting with… etc.).</a:t>
            </a:r>
            <a:b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Flip</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cards.</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students to give similar instructions to the group. </a:t>
            </a:r>
            <a: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could also be done in pairs.)</a:t>
            </a:r>
            <a:br>
              <a:rPr lang="en-GB" sz="1800" i="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pairs to stand up and give each other instructions about actions to perform and places to move to around the room.</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‘These have been simple instructions. What are some important instructions you have been given in your life?’ </a:t>
            </a:r>
            <a:b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Share</a:t>
            </a:r>
            <a:r>
              <a:rPr lang="en-GB" sz="18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responses and encourage everyone to ask each other questions.</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2983960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Giving and taking advice</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these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six expression cards </a:t>
            </a:r>
            <a:r>
              <a:rPr lang="en-GB" sz="12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from</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Quotes and Expressions.</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‘What type of words do these expressions start with?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(verbs)</a:t>
            </a:r>
          </a:p>
          <a:p>
            <a:pPr>
              <a:lnSpc>
                <a:spcPts val="1400"/>
              </a:lnSpc>
              <a:spcAft>
                <a:spcPts val="600"/>
              </a:spcAft>
              <a:tabLst>
                <a:tab pos="1097280" algn="l"/>
              </a:tabLst>
            </a:pPr>
            <a:r>
              <a:rPr lang="en-GB" sz="1200" b="1"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b="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‘When do we start a sentence with a verb?’ </a:t>
            </a:r>
            <a:r>
              <a:rPr lang="en-GB" sz="1200" b="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(when we are giving advice or instructions).</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b="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‘Is advice different from instructions?’ </a:t>
            </a: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Encourage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discussion. </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(Advice is a recommendation or suggestion. Instructions are more specific directions or commands).</a:t>
            </a:r>
            <a:br>
              <a:rPr lang="en-GB" sz="1800" i="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b="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‘Which one </a:t>
            </a:r>
            <a:r>
              <a:rPr lang="en-GB" sz="12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of these expressions is an instruction? </a:t>
            </a:r>
            <a:r>
              <a:rPr lang="en-GB" sz="12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(bring a plate)</a:t>
            </a:r>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767756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Distribute</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same expression cards between small groups.</a:t>
            </a:r>
            <a:b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groups to…</a:t>
            </a: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…discuss the meaning of their expression.</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…put it in their own words.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think of a similar expression in their heart languages.</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…tell a story from their imagination or life that goes with the expression.</a:t>
            </a: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br>
              <a:rPr lang="en-GB"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2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2137854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share some good advice they have been given in their life.</a:t>
            </a:r>
            <a:b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3007576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a:t>
            </a:r>
            <a:r>
              <a:rPr lang="en-GB"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‘If you could only give three pieces of advice to the next generation, what would they be?’</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B3E11-E0C3-C8A1-0FF7-B8A5CAD0A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6099F-F131-BC48-9CFB-94BF6D59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1A4104-72DF-B3F3-CD7C-5733B4F5CD69}"/>
              </a:ext>
            </a:extLst>
          </p:cNvPr>
          <p:cNvSpPr>
            <a:spLocks noGrp="1"/>
          </p:cNvSpPr>
          <p:nvPr>
            <p:ph type="body" idx="1"/>
          </p:nvPr>
        </p:nvSpPr>
        <p:spPr/>
        <p:txBody>
          <a:bodyPr/>
          <a:lstStyle/>
          <a:p>
            <a:pPr>
              <a:lnSpc>
                <a:spcPts val="1400"/>
              </a:lnSpc>
              <a:spcAft>
                <a:spcPts val="600"/>
              </a:spcAft>
              <a:tabLst>
                <a:tab pos="1097280" algn="l"/>
              </a:tabLst>
            </a:pP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lang="en-US" sz="1400" b="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We’re going to read about an important command Jesus gives his followers. </a:t>
            </a:r>
            <a:r>
              <a:rPr lang="en-GB" sz="1400" i="0" kern="100" dirty="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400" i="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685C8C-15B4-76BF-5415-8DAD02C7746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444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1162243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7/05/2024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7/05/2024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Lesson 1:…">
            <a:extLst>
              <a:ext uri="{FF2B5EF4-FFF2-40B4-BE49-F238E27FC236}">
                <a16:creationId xmlns:a16="http://schemas.microsoft.com/office/drawing/2014/main" id="{3484E995-C630-AC3D-78B3-61C99D9ACEC4}"/>
              </a:ext>
            </a:extLst>
          </p:cNvPr>
          <p:cNvSpPr txBox="1"/>
          <p:nvPr/>
        </p:nvSpPr>
        <p:spPr>
          <a:xfrm>
            <a:off x="2084056" y="2450636"/>
            <a:ext cx="8588468" cy="133369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a:latin typeface="Calibri" panose="020F0502020204030204" pitchFamily="34" charset="0"/>
                <a:ea typeface="Arial" charset="0"/>
                <a:cs typeface="Calibri" panose="020F0502020204030204" pitchFamily="34" charset="0"/>
                <a:sym typeface="Quasimoda Bold"/>
              </a:rPr>
              <a:t>Lesson 19</a:t>
            </a:r>
          </a:p>
        </p:txBody>
      </p:sp>
      <p:cxnSp>
        <p:nvCxnSpPr>
          <p:cNvPr id="13" name="Straight Connector 12">
            <a:extLst>
              <a:ext uri="{FF2B5EF4-FFF2-40B4-BE49-F238E27FC236}">
                <a16:creationId xmlns:a16="http://schemas.microsoft.com/office/drawing/2014/main" id="{52533182-E1A1-C5B9-4F0A-B74E6558C394}"/>
              </a:ext>
            </a:extLst>
          </p:cNvPr>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B2201B43-A9F0-118F-4C5F-5EC6FD1551A4}"/>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D9A5DCC-E621-5DFF-D894-1FF77B4CA6BA}"/>
              </a:ext>
            </a:extLst>
          </p:cNvPr>
          <p:cNvSpPr txBox="1"/>
          <p:nvPr/>
        </p:nvSpPr>
        <p:spPr>
          <a:xfrm>
            <a:off x="2188987" y="4365656"/>
            <a:ext cx="9524042" cy="1938992"/>
          </a:xfrm>
          <a:prstGeom prst="rect">
            <a:avLst/>
          </a:prstGeom>
          <a:noFill/>
        </p:spPr>
        <p:txBody>
          <a:bodyPr wrap="square" lIns="0" rtlCol="0">
            <a:spAutoFit/>
          </a:bodyPr>
          <a:lstStyle/>
          <a:p>
            <a:r>
              <a:rPr lang="en-GB" sz="4000" b="1" dirty="0">
                <a:solidFill>
                  <a:srgbClr val="4196D5"/>
                </a:solidFill>
                <a:latin typeface="Calibri" panose="020F0502020204030204" pitchFamily="34" charset="0"/>
                <a:ea typeface="Arial" charset="0"/>
                <a:cs typeface="Calibri" panose="020F0502020204030204" pitchFamily="34" charset="0"/>
              </a:rPr>
              <a:t>Part 1	Giving and Following instructions </a:t>
            </a:r>
          </a:p>
          <a:p>
            <a:r>
              <a:rPr lang="en-GB" sz="4000" b="1" dirty="0">
                <a:solidFill>
                  <a:srgbClr val="4196D5"/>
                </a:solidFill>
                <a:latin typeface="Calibri" panose="020F0502020204030204" pitchFamily="34" charset="0"/>
                <a:ea typeface="Arial" charset="0"/>
                <a:cs typeface="Calibri" panose="020F0502020204030204" pitchFamily="34" charset="0"/>
              </a:rPr>
              <a:t>Part 2	</a:t>
            </a:r>
            <a:r>
              <a:rPr lang="en-US" sz="4000" b="1" dirty="0">
                <a:solidFill>
                  <a:srgbClr val="4196D5"/>
                </a:solidFill>
                <a:latin typeface="Calibri" panose="020F0502020204030204" pitchFamily="34" charset="0"/>
                <a:ea typeface="Arial" charset="0"/>
                <a:cs typeface="Calibri" panose="020F0502020204030204" pitchFamily="34" charset="0"/>
              </a:rPr>
              <a:t>The Last Command of Jesus</a:t>
            </a:r>
          </a:p>
          <a:p>
            <a:endParaRPr lang="en-GB" sz="4000" b="1" dirty="0">
              <a:solidFill>
                <a:srgbClr val="4196D5"/>
              </a:solidFill>
              <a:latin typeface="Calibri" panose="020F0502020204030204" pitchFamily="34" charset="0"/>
              <a:ea typeface="Arial" charset="0"/>
              <a:cs typeface="Calibri" panose="020F0502020204030204" pitchFamily="34" charset="0"/>
            </a:endParaRPr>
          </a:p>
        </p:txBody>
      </p:sp>
      <p:sp>
        <p:nvSpPr>
          <p:cNvPr id="2" name="TextBox 1">
            <a:extLst>
              <a:ext uri="{FF2B5EF4-FFF2-40B4-BE49-F238E27FC236}">
                <a16:creationId xmlns:a16="http://schemas.microsoft.com/office/drawing/2014/main" id="{6E20A4A4-15EE-516D-33C2-14A84A9AB419}"/>
              </a:ext>
            </a:extLst>
          </p:cNvPr>
          <p:cNvSpPr txBox="1"/>
          <p:nvPr/>
        </p:nvSpPr>
        <p:spPr>
          <a:xfrm>
            <a:off x="2815152" y="522574"/>
            <a:ext cx="8588467" cy="646331"/>
          </a:xfrm>
          <a:prstGeom prst="rect">
            <a:avLst/>
          </a:prstGeom>
          <a:noFill/>
        </p:spPr>
        <p:txBody>
          <a:bodyPr wrap="square" rtlCol="0">
            <a:spAutoFit/>
          </a:bodyPr>
          <a:lstStyle/>
          <a:p>
            <a:pPr algn="r"/>
            <a:r>
              <a:rPr lang="en-GB" sz="360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188987" y="2318957"/>
            <a:ext cx="10515600" cy="1325563"/>
          </a:xfrm>
        </p:spPr>
        <p:txBody>
          <a:bodyPr lIns="0">
            <a:noAutofit/>
          </a:bodyPr>
          <a:lstStyle/>
          <a:p>
            <a:pPr>
              <a:lnSpc>
                <a:spcPct val="150000"/>
              </a:lnSpc>
            </a:pPr>
            <a:r>
              <a:rPr lang="en-US" sz="8000" b="1" kern="100" dirty="0">
                <a:latin typeface="Calibri" panose="020F0502020204030204" pitchFamily="34" charset="0"/>
                <a:ea typeface="MS Mincho" panose="02020609040205080304" pitchFamily="49" charset="-128"/>
                <a:cs typeface="Calibri" panose="020F0502020204030204" pitchFamily="34" charset="0"/>
              </a:rPr>
              <a:t>I doubt…</a:t>
            </a:r>
            <a:endParaRPr lang="en-AU" sz="6600" b="1" dirty="0"/>
          </a:p>
        </p:txBody>
      </p:sp>
      <p:sp>
        <p:nvSpPr>
          <p:cNvPr id="3" name="Rectangle 2">
            <a:extLst>
              <a:ext uri="{FF2B5EF4-FFF2-40B4-BE49-F238E27FC236}">
                <a16:creationId xmlns:a16="http://schemas.microsoft.com/office/drawing/2014/main" id="{6E5B0EC5-E62F-3249-7BD4-F71CFAB535E3}"/>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196D5"/>
              </a:solidFill>
            </a:endParaRPr>
          </a:p>
        </p:txBody>
      </p:sp>
      <p:cxnSp>
        <p:nvCxnSpPr>
          <p:cNvPr id="4" name="Straight Connector 3">
            <a:extLst>
              <a:ext uri="{FF2B5EF4-FFF2-40B4-BE49-F238E27FC236}">
                <a16:creationId xmlns:a16="http://schemas.microsoft.com/office/drawing/2014/main" id="{9453C38E-6643-FD73-38D0-7A426728C1A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467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14DF4F95-3144-3F88-0339-111E3B0BBA82}"/>
              </a:ext>
            </a:extLst>
          </p:cNvPr>
          <p:cNvSpPr txBox="1"/>
          <p:nvPr/>
        </p:nvSpPr>
        <p:spPr>
          <a:xfrm>
            <a:off x="1885950" y="647700"/>
            <a:ext cx="4876800" cy="5362219"/>
          </a:xfrm>
          <a:prstGeom prst="rect">
            <a:avLst/>
          </a:prstGeom>
          <a:noFill/>
          <a:ln>
            <a:solidFill>
              <a:schemeClr val="tx1"/>
            </a:solidFill>
          </a:ln>
        </p:spPr>
        <p:txBody>
          <a:bodyPr wrap="square" lIns="216000" tIns="144000" rIns="216000" rtlCol="0">
            <a:spAutoFit/>
          </a:bodyPr>
          <a:lstStyle/>
          <a:p>
            <a:pPr algn="ctr"/>
            <a:r>
              <a:rPr lang="en-US" sz="2800" b="1" dirty="0"/>
              <a:t>People with authority</a:t>
            </a:r>
          </a:p>
          <a:p>
            <a:r>
              <a:rPr lang="en-US" sz="2800" dirty="0"/>
              <a:t>         </a:t>
            </a:r>
            <a:r>
              <a:rPr lang="en-US" sz="2800" dirty="0">
                <a:latin typeface="Bradley Hand ITC" panose="03070402050302030203" pitchFamily="66" charset="0"/>
              </a:rPr>
              <a:t>police</a:t>
            </a:r>
          </a:p>
          <a:p>
            <a:r>
              <a:rPr lang="en-US" sz="2800" dirty="0">
                <a:latin typeface="Bradley Hand ITC" panose="03070402050302030203" pitchFamily="66" charset="0"/>
              </a:rPr>
              <a:t>        teachers</a:t>
            </a:r>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AU" sz="2800" dirty="0"/>
          </a:p>
        </p:txBody>
      </p:sp>
    </p:spTree>
    <p:extLst>
      <p:ext uri="{BB962C8B-B14F-4D97-AF65-F5344CB8AC3E}">
        <p14:creationId xmlns:p14="http://schemas.microsoft.com/office/powerpoint/2010/main" val="1713759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F828D28-8E09-41CC-8229-3070B5467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22"/>
            <a:ext cx="12191977" cy="6858022"/>
          </a:xfrm>
          <a:prstGeom prst="rect">
            <a:avLst/>
          </a:prstGeom>
        </p:spPr>
      </p:pic>
      <p:sp>
        <p:nvSpPr>
          <p:cNvPr id="17" name="Rectangle 16">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103377" y="1100316"/>
            <a:ext cx="6858003" cy="4657347"/>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40187" y="2206184"/>
            <a:ext cx="6858003" cy="2445624"/>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65B17C7-749C-F25D-A73D-37F3F8C502BF}"/>
              </a:ext>
            </a:extLst>
          </p:cNvPr>
          <p:cNvSpPr txBox="1"/>
          <p:nvPr/>
        </p:nvSpPr>
        <p:spPr>
          <a:xfrm>
            <a:off x="215850" y="228600"/>
            <a:ext cx="4657348" cy="870014"/>
          </a:xfrm>
          <a:prstGeom prst="rect">
            <a:avLst/>
          </a:prstGeom>
          <a:solidFill>
            <a:schemeClr val="bg1"/>
          </a:solidFill>
        </p:spPr>
        <p:txBody>
          <a:bodyPr wrap="square" lIns="144000" tIns="108000" rIns="144000" bIns="144000" rtlCol="0">
            <a:spAutoFit/>
          </a:bodyPr>
          <a:lstStyle/>
          <a:p>
            <a:r>
              <a:rPr lang="en-US" sz="4000" b="1" dirty="0"/>
              <a:t>Describe this picture</a:t>
            </a:r>
            <a:endParaRPr lang="en-AU" sz="4000" b="1" dirty="0"/>
          </a:p>
        </p:txBody>
      </p:sp>
    </p:spTree>
    <p:extLst>
      <p:ext uri="{BB962C8B-B14F-4D97-AF65-F5344CB8AC3E}">
        <p14:creationId xmlns:p14="http://schemas.microsoft.com/office/powerpoint/2010/main" val="1564780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dirty="0">
                <a:latin typeface="Calibri" panose="020F0502020204030204" pitchFamily="34" charset="0"/>
                <a:cs typeface="Calibri" panose="020F0502020204030204" pitchFamily="34" charset="0"/>
              </a:rPr>
              <a:t>Draw a line from the word to its meaning:</a:t>
            </a:r>
            <a:endParaRPr lang="en-AU" b="1" dirty="0">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990135" y="1523134"/>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spcAft>
                <a:spcPts val="600"/>
              </a:spcAft>
              <a:buFont typeface="+mj-lt"/>
              <a:buAutoNum type="arabicPeriod"/>
            </a:pPr>
            <a:r>
              <a:rPr lang="en-US" sz="3600" b="0" dirty="0">
                <a:latin typeface="Calibri" panose="020F0502020204030204" pitchFamily="34" charset="0"/>
              </a:rPr>
              <a:t>disciple</a:t>
            </a:r>
          </a:p>
          <a:p>
            <a:pPr marL="457189" indent="-457189">
              <a:lnSpc>
                <a:spcPct val="100000"/>
              </a:lnSpc>
              <a:spcAft>
                <a:spcPts val="600"/>
              </a:spcAft>
              <a:buFont typeface="+mj-lt"/>
              <a:buAutoNum type="arabicPeriod"/>
            </a:pPr>
            <a:endParaRPr lang="en-US" sz="3600" b="0" dirty="0">
              <a:latin typeface="Calibri" panose="020F0502020204030204" pitchFamily="34" charset="0"/>
            </a:endParaRPr>
          </a:p>
          <a:p>
            <a:pPr marL="457189" indent="-457189">
              <a:lnSpc>
                <a:spcPct val="100000"/>
              </a:lnSpc>
              <a:spcAft>
                <a:spcPts val="600"/>
              </a:spcAft>
              <a:buFont typeface="+mj-lt"/>
              <a:buAutoNum type="arabicPeriod"/>
            </a:pPr>
            <a:r>
              <a:rPr lang="en-US" sz="3600" b="0" dirty="0">
                <a:latin typeface="Calibri" panose="020F0502020204030204" pitchFamily="34" charset="0"/>
              </a:rPr>
              <a:t>worship</a:t>
            </a:r>
            <a:br>
              <a:rPr lang="en-US" sz="3600" b="0" dirty="0">
                <a:latin typeface="Calibri" panose="020F0502020204030204" pitchFamily="34" charset="0"/>
              </a:rPr>
            </a:br>
            <a:endParaRPr lang="en-US" sz="3600" b="0" dirty="0">
              <a:latin typeface="Calibri" panose="020F0502020204030204" pitchFamily="34" charset="0"/>
            </a:endParaRPr>
          </a:p>
          <a:p>
            <a:pPr marL="457189" indent="-457189">
              <a:lnSpc>
                <a:spcPct val="100000"/>
              </a:lnSpc>
              <a:spcAft>
                <a:spcPts val="600"/>
              </a:spcAft>
              <a:buFont typeface="+mj-lt"/>
              <a:buAutoNum type="arabicPeriod"/>
            </a:pPr>
            <a:r>
              <a:rPr lang="en-US" sz="3600" b="0" dirty="0">
                <a:latin typeface="Calibri" panose="020F0502020204030204" pitchFamily="34" charset="0"/>
              </a:rPr>
              <a:t>authority</a:t>
            </a:r>
          </a:p>
          <a:p>
            <a:pPr marL="457189" indent="-457189">
              <a:lnSpc>
                <a:spcPct val="100000"/>
              </a:lnSpc>
              <a:spcAft>
                <a:spcPts val="600"/>
              </a:spcAft>
              <a:buFont typeface="+mj-lt"/>
              <a:buAutoNum type="arabicPeriod"/>
            </a:pPr>
            <a:endParaRPr lang="en-US" sz="3600" b="0" dirty="0">
              <a:latin typeface="Calibri" panose="020F0502020204030204" pitchFamily="34" charset="0"/>
            </a:endParaRPr>
          </a:p>
          <a:p>
            <a:pPr marL="457189" indent="-457189">
              <a:lnSpc>
                <a:spcPct val="100000"/>
              </a:lnSpc>
              <a:spcAft>
                <a:spcPts val="600"/>
              </a:spcAft>
              <a:buFont typeface="+mj-lt"/>
              <a:buAutoNum type="arabicPeriod"/>
            </a:pPr>
            <a:r>
              <a:rPr lang="en-US" sz="3600" b="0" dirty="0">
                <a:latin typeface="Calibri" panose="020F0502020204030204" pitchFamily="34" charset="0"/>
              </a:rPr>
              <a:t>baptize</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5724499" y="1523134"/>
            <a:ext cx="5961280"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514350" indent="-514350">
              <a:lnSpc>
                <a:spcPct val="100000"/>
              </a:lnSpc>
              <a:spcAft>
                <a:spcPts val="2400"/>
              </a:spcAft>
              <a:buFont typeface="+mj-lt"/>
              <a:buAutoNum type="alphaLcParenR"/>
            </a:pPr>
            <a:r>
              <a:rPr lang="en-AU" sz="3600" b="0" dirty="0">
                <a:latin typeface="Calibri" panose="020F0502020204030204" pitchFamily="34" charset="0"/>
              </a:rPr>
              <a:t>leadership and power over</a:t>
            </a:r>
          </a:p>
          <a:p>
            <a:pPr marL="457189" indent="-457189">
              <a:lnSpc>
                <a:spcPct val="100000"/>
              </a:lnSpc>
              <a:spcAft>
                <a:spcPts val="2400"/>
              </a:spcAft>
              <a:buFont typeface="+mj-lt"/>
              <a:buAutoNum type="alphaLcParenR"/>
            </a:pPr>
            <a:r>
              <a:rPr lang="en-AU" sz="3600" b="0" dirty="0">
                <a:latin typeface="Calibri" panose="020F0502020204030204" pitchFamily="34" charset="0"/>
              </a:rPr>
              <a:t>to put someone under water as a sign that they have changed and turned to God</a:t>
            </a:r>
          </a:p>
          <a:p>
            <a:pPr marL="457189" indent="-457189">
              <a:lnSpc>
                <a:spcPct val="100000"/>
              </a:lnSpc>
              <a:spcAft>
                <a:spcPts val="2400"/>
              </a:spcAft>
              <a:buFont typeface="+mj-lt"/>
              <a:buAutoNum type="alphaLcParenR"/>
            </a:pPr>
            <a:r>
              <a:rPr lang="en-AU" sz="3600" b="0" dirty="0">
                <a:latin typeface="Calibri" panose="020F0502020204030204" pitchFamily="34" charset="0"/>
              </a:rPr>
              <a:t>to show praise and honour</a:t>
            </a:r>
          </a:p>
          <a:p>
            <a:pPr marL="457189" indent="-457189">
              <a:lnSpc>
                <a:spcPct val="100000"/>
              </a:lnSpc>
              <a:spcAft>
                <a:spcPts val="2400"/>
              </a:spcAft>
              <a:buFont typeface="+mj-lt"/>
              <a:buAutoNum type="alphaLcParenR"/>
            </a:pPr>
            <a:r>
              <a:rPr lang="en-AU" sz="3600" b="0" dirty="0">
                <a:latin typeface="Calibri" panose="020F0502020204030204" pitchFamily="34" charset="0"/>
              </a:rPr>
              <a:t>a follower of Jesus</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941746" y="1816001"/>
            <a:ext cx="2579062" cy="3518865"/>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3026474" y="3085215"/>
            <a:ext cx="2549502" cy="1435937"/>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3293326" y="1816001"/>
            <a:ext cx="2227482" cy="2583625"/>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3026474" y="2705100"/>
            <a:ext cx="2549502" cy="278130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25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425551" y="579845"/>
            <a:ext cx="3622699"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dirty="0">
                <a:latin typeface="Calibri" panose="020F0502020204030204" pitchFamily="34" charset="0"/>
                <a:ea typeface="+mj-ea"/>
                <a:cs typeface="Calibri" panose="020F0502020204030204" pitchFamily="34" charset="0"/>
              </a:rPr>
              <a:t>This story is about the last words of Jesus on earth</a:t>
            </a:r>
          </a:p>
          <a:p>
            <a:pPr>
              <a:lnSpc>
                <a:spcPct val="90000"/>
              </a:lnSpc>
              <a:spcBef>
                <a:spcPct val="0"/>
              </a:spcBef>
              <a:spcAft>
                <a:spcPts val="600"/>
              </a:spcAft>
            </a:pPr>
            <a:endParaRPr lang="en-US" sz="5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5000" dirty="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4000" dirty="0">
                <a:latin typeface="Calibri" panose="020F0502020204030204" pitchFamily="34" charset="0"/>
                <a:ea typeface="+mj-ea"/>
                <a:cs typeface="Calibri" panose="020F0502020204030204" pitchFamily="34" charset="0"/>
              </a:rPr>
              <a:t>What do you they might be? </a:t>
            </a: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Rectangle 1">
            <a:extLst>
              <a:ext uri="{FF2B5EF4-FFF2-40B4-BE49-F238E27FC236}">
                <a16:creationId xmlns:a16="http://schemas.microsoft.com/office/drawing/2014/main" id="{8DBF4846-A0D4-E5C2-0789-BFEB976D3BE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684637" y="543594"/>
            <a:ext cx="10822726" cy="5770811"/>
          </a:xfrm>
          <a:prstGeom prst="rect">
            <a:avLst/>
          </a:prstGeom>
          <a:noFill/>
        </p:spPr>
        <p:txBody>
          <a:bodyPr wrap="square">
            <a:spAutoFit/>
          </a:bodyPr>
          <a:lstStyle/>
          <a:p>
            <a:pPr algn="l">
              <a:spcAft>
                <a:spcPts val="1800"/>
              </a:spcAft>
            </a:pPr>
            <a:r>
              <a:rPr lang="en-AU" sz="3600" b="1" i="0" u="none" strike="noStrike" baseline="0" dirty="0">
                <a:solidFill>
                  <a:srgbClr val="4196D5"/>
                </a:solidFill>
                <a:latin typeface="Calibri" panose="020F0502020204030204" pitchFamily="34" charset="0"/>
                <a:cs typeface="Calibri" panose="020F0502020204030204" pitchFamily="34" charset="0"/>
              </a:rPr>
              <a:t>Matthew 28: 16-20 (paraphrase)</a:t>
            </a:r>
          </a:p>
          <a:p>
            <a:pPr>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The disciples went to Galilee where Jesus had told them to go. When they arrived, they saw Jesus. They kneeled and worshipped him.</a:t>
            </a:r>
          </a:p>
          <a:p>
            <a:pPr>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Some of the disciples doubted that it was Jesus.</a:t>
            </a:r>
          </a:p>
          <a:p>
            <a:pPr>
              <a:spcAft>
                <a:spcPts val="1800"/>
              </a:spcAft>
            </a:pPr>
            <a:r>
              <a:rPr lang="en-US" sz="3200" b="0" i="0" u="none" strike="noStrike" baseline="0" dirty="0">
                <a:solidFill>
                  <a:srgbClr val="000000"/>
                </a:solidFill>
                <a:latin typeface="Calibri" panose="020F0502020204030204" pitchFamily="34" charset="0"/>
                <a:cs typeface="Calibri" panose="020F0502020204030204" pitchFamily="34" charset="0"/>
              </a:rPr>
              <a:t>Jesus went near to them and said, ‘God has given me authority over everyone and everything in heaven and in this world. Go to people in every country of the world and teach them to be my disciples. </a:t>
            </a:r>
            <a:r>
              <a:rPr lang="en-US" sz="3200" b="0" i="0" u="none" strike="noStrike" baseline="0" dirty="0" err="1">
                <a:solidFill>
                  <a:srgbClr val="000000"/>
                </a:solidFill>
                <a:latin typeface="Calibri" panose="020F0502020204030204" pitchFamily="34" charset="0"/>
                <a:cs typeface="Calibri" panose="020F0502020204030204" pitchFamily="34" charset="0"/>
              </a:rPr>
              <a:t>Baptise</a:t>
            </a:r>
            <a:r>
              <a:rPr lang="en-US" sz="3200" b="0" i="0" u="none" strike="noStrike" baseline="0" dirty="0">
                <a:solidFill>
                  <a:srgbClr val="000000"/>
                </a:solidFill>
                <a:latin typeface="Calibri" panose="020F0502020204030204" pitchFamily="34" charset="0"/>
                <a:cs typeface="Calibri" panose="020F0502020204030204" pitchFamily="34" charset="0"/>
              </a:rPr>
              <a:t> them and teach them to obey everything I have taught. I will be with you always until the end of time.’ </a:t>
            </a:r>
            <a:endParaRPr lang="en-AU"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A980E0-AF9E-4894-4208-B40E806B15C5}"/>
              </a:ext>
            </a:extLst>
          </p:cNvPr>
          <p:cNvSpPr txBox="1"/>
          <p:nvPr/>
        </p:nvSpPr>
        <p:spPr>
          <a:xfrm>
            <a:off x="627487" y="420484"/>
            <a:ext cx="8078363" cy="6017032"/>
          </a:xfrm>
          <a:prstGeom prst="rect">
            <a:avLst/>
          </a:prstGeom>
          <a:noFill/>
        </p:spPr>
        <p:txBody>
          <a:bodyPr wrap="square">
            <a:spAutoFit/>
          </a:bodyPr>
          <a:lstStyle/>
          <a:p>
            <a:pPr algn="l">
              <a:spcAft>
                <a:spcPts val="1800"/>
              </a:spcAft>
            </a:pPr>
            <a:r>
              <a:rPr lang="en-AU" sz="3200" b="1" i="0" u="none" strike="noStrike" baseline="0" dirty="0">
                <a:solidFill>
                  <a:srgbClr val="4196D5"/>
                </a:solidFill>
                <a:latin typeface="Calibri" panose="020F0502020204030204" pitchFamily="34" charset="0"/>
                <a:cs typeface="Calibri" panose="020F0502020204030204" pitchFamily="34" charset="0"/>
              </a:rPr>
              <a:t>Matthew 28: 16-20</a:t>
            </a:r>
          </a:p>
          <a:p>
            <a:pPr>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The disciples went to Galilee where Jesus had told them to go. When they arrived, they __________ Jesus. They kneeled and worshipped him.</a:t>
            </a:r>
          </a:p>
          <a:p>
            <a:pPr>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Some of the disciples __________ that it was Jesus.</a:t>
            </a:r>
          </a:p>
          <a:p>
            <a:pPr>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Jesus __________ to them and said, ‘God has given me __________ over everyone and everything in heaven and in this world. Go to people in every country of the world and __________ them to be my disciples. </a:t>
            </a:r>
            <a:r>
              <a:rPr lang="en-US" sz="2800" b="0" i="0" u="none" strike="noStrike" baseline="0" dirty="0" err="1">
                <a:solidFill>
                  <a:srgbClr val="000000"/>
                </a:solidFill>
                <a:latin typeface="Calibri" panose="020F0502020204030204" pitchFamily="34" charset="0"/>
                <a:cs typeface="Calibri" panose="020F0502020204030204" pitchFamily="34" charset="0"/>
              </a:rPr>
              <a:t>Baptise</a:t>
            </a:r>
            <a:r>
              <a:rPr lang="en-US" sz="2800" b="0" i="0" u="none" strike="noStrike" baseline="0" dirty="0">
                <a:solidFill>
                  <a:srgbClr val="000000"/>
                </a:solidFill>
                <a:latin typeface="Calibri" panose="020F0502020204030204" pitchFamily="34" charset="0"/>
                <a:cs typeface="Calibri" panose="020F0502020204030204" pitchFamily="34" charset="0"/>
              </a:rPr>
              <a:t> them and teach them to __________ everything I have taught. I will be with you always until the end of time.’ </a:t>
            </a:r>
            <a:endParaRPr lang="en-AU" sz="2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2B4B6F3-7F2E-B0F5-1B67-4DC6C41E64DA}"/>
              </a:ext>
            </a:extLst>
          </p:cNvPr>
          <p:cNvSpPr txBox="1"/>
          <p:nvPr/>
        </p:nvSpPr>
        <p:spPr>
          <a:xfrm>
            <a:off x="9239250" y="829547"/>
            <a:ext cx="2325263" cy="5423303"/>
          </a:xfrm>
          <a:prstGeom prst="rect">
            <a:avLst/>
          </a:prstGeom>
          <a:noFill/>
          <a:ln w="76200">
            <a:solidFill>
              <a:srgbClr val="4196D5"/>
            </a:solidFill>
          </a:ln>
        </p:spPr>
        <p:txBody>
          <a:bodyPr wrap="square" bIns="360000" rtlCol="0">
            <a:spAutoFit/>
          </a:bodyPr>
          <a:lstStyle/>
          <a:p>
            <a:pPr algn="ctr">
              <a:lnSpc>
                <a:spcPct val="200000"/>
              </a:lnSpc>
            </a:pPr>
            <a:r>
              <a:rPr lang="en-US" sz="2800" b="1" dirty="0"/>
              <a:t>authority</a:t>
            </a:r>
          </a:p>
          <a:p>
            <a:pPr algn="ctr">
              <a:lnSpc>
                <a:spcPct val="200000"/>
              </a:lnSpc>
            </a:pPr>
            <a:r>
              <a:rPr lang="en-AU" sz="2800" b="1" dirty="0"/>
              <a:t>saw</a:t>
            </a:r>
          </a:p>
          <a:p>
            <a:pPr algn="ctr">
              <a:lnSpc>
                <a:spcPct val="200000"/>
              </a:lnSpc>
            </a:pPr>
            <a:r>
              <a:rPr lang="en-AU" sz="2800" b="1" dirty="0"/>
              <a:t>doubted</a:t>
            </a:r>
          </a:p>
          <a:p>
            <a:pPr algn="ctr">
              <a:lnSpc>
                <a:spcPct val="200000"/>
              </a:lnSpc>
            </a:pPr>
            <a:r>
              <a:rPr lang="en-AU" sz="2800" b="1" dirty="0"/>
              <a:t>went near</a:t>
            </a:r>
          </a:p>
          <a:p>
            <a:pPr algn="ctr">
              <a:lnSpc>
                <a:spcPct val="200000"/>
              </a:lnSpc>
            </a:pPr>
            <a:r>
              <a:rPr lang="en-AU" sz="2800" b="1" dirty="0"/>
              <a:t>obey</a:t>
            </a:r>
          </a:p>
          <a:p>
            <a:pPr algn="ctr">
              <a:lnSpc>
                <a:spcPct val="200000"/>
              </a:lnSpc>
            </a:pPr>
            <a:r>
              <a:rPr lang="en-AU" sz="2800" b="1" dirty="0"/>
              <a:t>teach</a:t>
            </a:r>
          </a:p>
        </p:txBody>
      </p:sp>
      <p:sp>
        <p:nvSpPr>
          <p:cNvPr id="5" name="TextBox 4">
            <a:extLst>
              <a:ext uri="{FF2B5EF4-FFF2-40B4-BE49-F238E27FC236}">
                <a16:creationId xmlns:a16="http://schemas.microsoft.com/office/drawing/2014/main" id="{C0B7CB29-4FDB-2B64-D3F3-BCB716CAC60F}"/>
              </a:ext>
            </a:extLst>
          </p:cNvPr>
          <p:cNvSpPr txBox="1"/>
          <p:nvPr/>
        </p:nvSpPr>
        <p:spPr>
          <a:xfrm>
            <a:off x="6534150" y="1564566"/>
            <a:ext cx="1200150" cy="523220"/>
          </a:xfrm>
          <a:prstGeom prst="rect">
            <a:avLst/>
          </a:prstGeom>
          <a:noFill/>
        </p:spPr>
        <p:txBody>
          <a:bodyPr wrap="square" rtlCol="0">
            <a:spAutoFit/>
          </a:bodyPr>
          <a:lstStyle/>
          <a:p>
            <a:r>
              <a:rPr lang="en-US" sz="2800" b="1" dirty="0">
                <a:solidFill>
                  <a:srgbClr val="4196D5"/>
                </a:solidFill>
              </a:rPr>
              <a:t>saw</a:t>
            </a:r>
            <a:endParaRPr lang="en-AU" sz="2800" b="1" dirty="0">
              <a:solidFill>
                <a:srgbClr val="4196D5"/>
              </a:solidFill>
            </a:endParaRPr>
          </a:p>
        </p:txBody>
      </p:sp>
      <p:sp>
        <p:nvSpPr>
          <p:cNvPr id="6" name="TextBox 5">
            <a:extLst>
              <a:ext uri="{FF2B5EF4-FFF2-40B4-BE49-F238E27FC236}">
                <a16:creationId xmlns:a16="http://schemas.microsoft.com/office/drawing/2014/main" id="{5E314199-39DB-E58A-ACE6-511E856BE31A}"/>
              </a:ext>
            </a:extLst>
          </p:cNvPr>
          <p:cNvSpPr txBox="1"/>
          <p:nvPr/>
        </p:nvSpPr>
        <p:spPr>
          <a:xfrm>
            <a:off x="3986270" y="2646868"/>
            <a:ext cx="1609725" cy="523220"/>
          </a:xfrm>
          <a:prstGeom prst="rect">
            <a:avLst/>
          </a:prstGeom>
          <a:noFill/>
        </p:spPr>
        <p:txBody>
          <a:bodyPr wrap="square" rtlCol="0">
            <a:spAutoFit/>
          </a:bodyPr>
          <a:lstStyle/>
          <a:p>
            <a:r>
              <a:rPr lang="en-US" sz="2800" b="1" dirty="0">
                <a:solidFill>
                  <a:srgbClr val="4196D5"/>
                </a:solidFill>
              </a:rPr>
              <a:t>doubted</a:t>
            </a:r>
            <a:endParaRPr lang="en-AU" sz="2800" b="1" dirty="0">
              <a:solidFill>
                <a:srgbClr val="4196D5"/>
              </a:solidFill>
            </a:endParaRPr>
          </a:p>
        </p:txBody>
      </p:sp>
      <p:sp>
        <p:nvSpPr>
          <p:cNvPr id="7" name="TextBox 6">
            <a:extLst>
              <a:ext uri="{FF2B5EF4-FFF2-40B4-BE49-F238E27FC236}">
                <a16:creationId xmlns:a16="http://schemas.microsoft.com/office/drawing/2014/main" id="{50EF9ED5-CB16-9900-0243-D080B1DF7E99}"/>
              </a:ext>
            </a:extLst>
          </p:cNvPr>
          <p:cNvSpPr txBox="1"/>
          <p:nvPr/>
        </p:nvSpPr>
        <p:spPr>
          <a:xfrm>
            <a:off x="1578684" y="3297612"/>
            <a:ext cx="2038350" cy="523220"/>
          </a:xfrm>
          <a:prstGeom prst="rect">
            <a:avLst/>
          </a:prstGeom>
          <a:noFill/>
        </p:spPr>
        <p:txBody>
          <a:bodyPr wrap="square" rtlCol="0">
            <a:spAutoFit/>
          </a:bodyPr>
          <a:lstStyle/>
          <a:p>
            <a:r>
              <a:rPr lang="en-US" sz="2800" b="1" dirty="0">
                <a:solidFill>
                  <a:srgbClr val="4196D5"/>
                </a:solidFill>
              </a:rPr>
              <a:t>went near</a:t>
            </a:r>
            <a:endParaRPr lang="en-AU" sz="2800" b="1" dirty="0">
              <a:solidFill>
                <a:srgbClr val="4196D5"/>
              </a:solidFill>
            </a:endParaRPr>
          </a:p>
        </p:txBody>
      </p:sp>
      <p:sp>
        <p:nvSpPr>
          <p:cNvPr id="8" name="TextBox 7">
            <a:extLst>
              <a:ext uri="{FF2B5EF4-FFF2-40B4-BE49-F238E27FC236}">
                <a16:creationId xmlns:a16="http://schemas.microsoft.com/office/drawing/2014/main" id="{11CB392C-FF6F-8578-D0BF-6C8D3AE216E3}"/>
              </a:ext>
            </a:extLst>
          </p:cNvPr>
          <p:cNvSpPr txBox="1"/>
          <p:nvPr/>
        </p:nvSpPr>
        <p:spPr>
          <a:xfrm>
            <a:off x="1438834" y="3728868"/>
            <a:ext cx="1619250" cy="523220"/>
          </a:xfrm>
          <a:prstGeom prst="rect">
            <a:avLst/>
          </a:prstGeom>
          <a:noFill/>
        </p:spPr>
        <p:txBody>
          <a:bodyPr wrap="square" rtlCol="0">
            <a:spAutoFit/>
          </a:bodyPr>
          <a:lstStyle/>
          <a:p>
            <a:r>
              <a:rPr lang="en-US" sz="2800" b="1" dirty="0">
                <a:solidFill>
                  <a:srgbClr val="4196D5"/>
                </a:solidFill>
              </a:rPr>
              <a:t>authority</a:t>
            </a:r>
            <a:endParaRPr lang="en-AU" sz="2800" b="1" dirty="0">
              <a:solidFill>
                <a:srgbClr val="4196D5"/>
              </a:solidFill>
            </a:endParaRPr>
          </a:p>
        </p:txBody>
      </p:sp>
      <p:sp>
        <p:nvSpPr>
          <p:cNvPr id="9" name="TextBox 8">
            <a:extLst>
              <a:ext uri="{FF2B5EF4-FFF2-40B4-BE49-F238E27FC236}">
                <a16:creationId xmlns:a16="http://schemas.microsoft.com/office/drawing/2014/main" id="{7F4B599F-41A8-FE66-0C00-0DE9D1421704}"/>
              </a:ext>
            </a:extLst>
          </p:cNvPr>
          <p:cNvSpPr txBox="1"/>
          <p:nvPr/>
        </p:nvSpPr>
        <p:spPr>
          <a:xfrm>
            <a:off x="4844526" y="4595982"/>
            <a:ext cx="1200150" cy="523220"/>
          </a:xfrm>
          <a:prstGeom prst="rect">
            <a:avLst/>
          </a:prstGeom>
          <a:noFill/>
        </p:spPr>
        <p:txBody>
          <a:bodyPr wrap="square" rtlCol="0">
            <a:spAutoFit/>
          </a:bodyPr>
          <a:lstStyle/>
          <a:p>
            <a:r>
              <a:rPr lang="en-US" sz="2800" b="1" dirty="0">
                <a:solidFill>
                  <a:srgbClr val="4196D5"/>
                </a:solidFill>
              </a:rPr>
              <a:t>teach</a:t>
            </a:r>
            <a:endParaRPr lang="en-AU" sz="2800" b="1" dirty="0">
              <a:solidFill>
                <a:srgbClr val="4196D5"/>
              </a:solidFill>
            </a:endParaRPr>
          </a:p>
        </p:txBody>
      </p:sp>
      <p:sp>
        <p:nvSpPr>
          <p:cNvPr id="10" name="TextBox 9">
            <a:extLst>
              <a:ext uri="{FF2B5EF4-FFF2-40B4-BE49-F238E27FC236}">
                <a16:creationId xmlns:a16="http://schemas.microsoft.com/office/drawing/2014/main" id="{3DF5DEC5-3AFA-488E-DAD4-A1E397E5BDFD}"/>
              </a:ext>
            </a:extLst>
          </p:cNvPr>
          <p:cNvSpPr txBox="1"/>
          <p:nvPr/>
        </p:nvSpPr>
        <p:spPr>
          <a:xfrm>
            <a:off x="1162050" y="5450766"/>
            <a:ext cx="1181100" cy="523220"/>
          </a:xfrm>
          <a:prstGeom prst="rect">
            <a:avLst/>
          </a:prstGeom>
          <a:noFill/>
        </p:spPr>
        <p:txBody>
          <a:bodyPr wrap="square" rtlCol="0">
            <a:spAutoFit/>
          </a:bodyPr>
          <a:lstStyle/>
          <a:p>
            <a:r>
              <a:rPr lang="en-US" sz="2800" b="1" dirty="0">
                <a:solidFill>
                  <a:srgbClr val="4196D5"/>
                </a:solidFill>
              </a:rPr>
              <a:t>obey</a:t>
            </a:r>
            <a:endParaRPr lang="en-AU" sz="2800" b="1" dirty="0">
              <a:solidFill>
                <a:srgbClr val="4196D5"/>
              </a:solidFill>
            </a:endParaRPr>
          </a:p>
        </p:txBody>
      </p:sp>
    </p:spTree>
    <p:extLst>
      <p:ext uri="{BB962C8B-B14F-4D97-AF65-F5344CB8AC3E}">
        <p14:creationId xmlns:p14="http://schemas.microsoft.com/office/powerpoint/2010/main" val="83412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DA47E-2C31-78A0-62ED-0ED2B106529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F6C2740-B951-9015-A03C-7C17592F67B3}"/>
              </a:ext>
            </a:extLst>
          </p:cNvPr>
          <p:cNvSpPr txBox="1"/>
          <p:nvPr/>
        </p:nvSpPr>
        <p:spPr>
          <a:xfrm>
            <a:off x="684636" y="543594"/>
            <a:ext cx="8072089" cy="5586145"/>
          </a:xfrm>
          <a:prstGeom prst="rect">
            <a:avLst/>
          </a:prstGeom>
          <a:noFill/>
        </p:spPr>
        <p:txBody>
          <a:bodyPr wrap="square">
            <a:spAutoFit/>
          </a:bodyPr>
          <a:lstStyle/>
          <a:p>
            <a:pPr algn="l">
              <a:spcAft>
                <a:spcPts val="1800"/>
              </a:spcAft>
            </a:pPr>
            <a:r>
              <a:rPr lang="en-AU" sz="3200" b="1" i="0" u="none" strike="noStrike" baseline="0" dirty="0">
                <a:solidFill>
                  <a:srgbClr val="4196D5"/>
                </a:solidFill>
                <a:latin typeface="Calibri" panose="020F0502020204030204" pitchFamily="34" charset="0"/>
                <a:cs typeface="Calibri" panose="020F0502020204030204" pitchFamily="34" charset="0"/>
              </a:rPr>
              <a:t>Matthew 28: 16-20</a:t>
            </a:r>
          </a:p>
          <a:p>
            <a:pPr>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The disciples went to Galilee where Jesus had told them to go. When they arrived, they saw Jesus. </a:t>
            </a:r>
            <a:br>
              <a:rPr lang="en-US" sz="2800" b="0" i="0" u="none" strike="noStrike" baseline="0" dirty="0">
                <a:solidFill>
                  <a:srgbClr val="000000"/>
                </a:solidFill>
                <a:latin typeface="Calibri" panose="020F0502020204030204" pitchFamily="34" charset="0"/>
                <a:cs typeface="Calibri" panose="020F0502020204030204" pitchFamily="34" charset="0"/>
              </a:rPr>
            </a:br>
            <a:r>
              <a:rPr lang="en-US" sz="2800" b="0" i="0" u="none" strike="noStrike" baseline="0" dirty="0">
                <a:solidFill>
                  <a:srgbClr val="000000"/>
                </a:solidFill>
                <a:latin typeface="Calibri" panose="020F0502020204030204" pitchFamily="34" charset="0"/>
                <a:cs typeface="Calibri" panose="020F0502020204030204" pitchFamily="34" charset="0"/>
              </a:rPr>
              <a:t>They kneeled and worshipped him.</a:t>
            </a:r>
          </a:p>
          <a:p>
            <a:pPr>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Some of the disciples doubted that it was Jesus.</a:t>
            </a:r>
          </a:p>
          <a:p>
            <a:pPr>
              <a:spcAft>
                <a:spcPts val="1800"/>
              </a:spcAft>
            </a:pPr>
            <a:r>
              <a:rPr lang="en-US" sz="2800" b="0" i="0" u="none" strike="noStrike" baseline="0" dirty="0">
                <a:solidFill>
                  <a:srgbClr val="000000"/>
                </a:solidFill>
                <a:latin typeface="Calibri" panose="020F0502020204030204" pitchFamily="34" charset="0"/>
                <a:cs typeface="Calibri" panose="020F0502020204030204" pitchFamily="34" charset="0"/>
              </a:rPr>
              <a:t>Jesus went near to them and said, ‘God has given me authority over everyone and everything in heaven and in this world. Go to people in every country of the world and teach them to be my disciples. </a:t>
            </a:r>
            <a:r>
              <a:rPr lang="en-US" sz="2800" b="0" i="0" u="none" strike="noStrike" baseline="0" dirty="0" err="1">
                <a:solidFill>
                  <a:srgbClr val="000000"/>
                </a:solidFill>
                <a:latin typeface="Calibri" panose="020F0502020204030204" pitchFamily="34" charset="0"/>
                <a:cs typeface="Calibri" panose="020F0502020204030204" pitchFamily="34" charset="0"/>
              </a:rPr>
              <a:t>Baptise</a:t>
            </a:r>
            <a:r>
              <a:rPr lang="en-US" sz="2800" b="0" i="0" u="none" strike="noStrike" baseline="0" dirty="0">
                <a:solidFill>
                  <a:srgbClr val="000000"/>
                </a:solidFill>
                <a:latin typeface="Calibri" panose="020F0502020204030204" pitchFamily="34" charset="0"/>
                <a:cs typeface="Calibri" panose="020F0502020204030204" pitchFamily="34" charset="0"/>
              </a:rPr>
              <a:t> them and teach them to obey everything I have taught. I will be with you always until the end of time.’ </a:t>
            </a:r>
            <a:endParaRPr lang="en-AU" sz="2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48FDB311-132A-C0E3-D3A3-2E825C9812E6}"/>
              </a:ext>
            </a:extLst>
          </p:cNvPr>
          <p:cNvSpPr txBox="1"/>
          <p:nvPr/>
        </p:nvSpPr>
        <p:spPr>
          <a:xfrm>
            <a:off x="9239250" y="829547"/>
            <a:ext cx="2325263" cy="5423303"/>
          </a:xfrm>
          <a:prstGeom prst="rect">
            <a:avLst/>
          </a:prstGeom>
          <a:noFill/>
          <a:ln w="76200">
            <a:solidFill>
              <a:srgbClr val="4196D5"/>
            </a:solidFill>
          </a:ln>
        </p:spPr>
        <p:txBody>
          <a:bodyPr wrap="square" bIns="360000" rtlCol="0">
            <a:spAutoFit/>
          </a:bodyPr>
          <a:lstStyle/>
          <a:p>
            <a:pPr algn="ctr">
              <a:lnSpc>
                <a:spcPct val="200000"/>
              </a:lnSpc>
            </a:pPr>
            <a:r>
              <a:rPr lang="en-US" sz="2800" b="1" dirty="0"/>
              <a:t>told</a:t>
            </a:r>
          </a:p>
          <a:p>
            <a:pPr algn="ctr">
              <a:lnSpc>
                <a:spcPct val="200000"/>
              </a:lnSpc>
            </a:pPr>
            <a:r>
              <a:rPr lang="en-AU" sz="2800" b="1" dirty="0"/>
              <a:t>arrived</a:t>
            </a:r>
          </a:p>
          <a:p>
            <a:pPr algn="ctr">
              <a:lnSpc>
                <a:spcPct val="200000"/>
              </a:lnSpc>
            </a:pPr>
            <a:r>
              <a:rPr lang="en-AU" sz="2800" b="1" dirty="0"/>
              <a:t>saw</a:t>
            </a:r>
          </a:p>
          <a:p>
            <a:pPr algn="ctr">
              <a:lnSpc>
                <a:spcPct val="200000"/>
              </a:lnSpc>
            </a:pPr>
            <a:r>
              <a:rPr lang="en-AU" sz="2800" b="1" dirty="0"/>
              <a:t>kneeled</a:t>
            </a:r>
          </a:p>
          <a:p>
            <a:pPr algn="ctr">
              <a:lnSpc>
                <a:spcPct val="200000"/>
              </a:lnSpc>
            </a:pPr>
            <a:r>
              <a:rPr lang="en-AU" sz="2800" b="1" dirty="0"/>
              <a:t>worshipped</a:t>
            </a:r>
          </a:p>
          <a:p>
            <a:pPr algn="ctr">
              <a:lnSpc>
                <a:spcPct val="200000"/>
              </a:lnSpc>
            </a:pPr>
            <a:r>
              <a:rPr lang="en-AU" sz="2800" b="1" dirty="0"/>
              <a:t>doubted</a:t>
            </a:r>
          </a:p>
        </p:txBody>
      </p:sp>
      <p:cxnSp>
        <p:nvCxnSpPr>
          <p:cNvPr id="6" name="Straight Connector 5">
            <a:extLst>
              <a:ext uri="{FF2B5EF4-FFF2-40B4-BE49-F238E27FC236}">
                <a16:creationId xmlns:a16="http://schemas.microsoft.com/office/drawing/2014/main" id="{4145A20A-F137-9FFE-16EF-1BA691780BCE}"/>
              </a:ext>
            </a:extLst>
          </p:cNvPr>
          <p:cNvCxnSpPr>
            <a:cxnSpLocks/>
          </p:cNvCxnSpPr>
          <p:nvPr/>
        </p:nvCxnSpPr>
        <p:spPr>
          <a:xfrm>
            <a:off x="7379747" y="1731981"/>
            <a:ext cx="688488"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3B51DBA-8F29-751A-89B5-C55DCFDEA78A}"/>
              </a:ext>
            </a:extLst>
          </p:cNvPr>
          <p:cNvCxnSpPr>
            <a:cxnSpLocks/>
          </p:cNvCxnSpPr>
          <p:nvPr/>
        </p:nvCxnSpPr>
        <p:spPr>
          <a:xfrm>
            <a:off x="4154246" y="2142562"/>
            <a:ext cx="1084728"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073F1D8-DD61-EB69-7C22-B98204B4127F}"/>
              </a:ext>
            </a:extLst>
          </p:cNvPr>
          <p:cNvCxnSpPr>
            <a:cxnSpLocks/>
          </p:cNvCxnSpPr>
          <p:nvPr/>
        </p:nvCxnSpPr>
        <p:spPr>
          <a:xfrm>
            <a:off x="6042210" y="2142562"/>
            <a:ext cx="688488"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1B1272E-56B4-8C23-0074-3B72F2F0110D}"/>
              </a:ext>
            </a:extLst>
          </p:cNvPr>
          <p:cNvCxnSpPr>
            <a:cxnSpLocks/>
          </p:cNvCxnSpPr>
          <p:nvPr/>
        </p:nvCxnSpPr>
        <p:spPr>
          <a:xfrm>
            <a:off x="1522208" y="2576455"/>
            <a:ext cx="1231750"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2709050-8C7E-06C8-2AE0-6AE41511066B}"/>
              </a:ext>
            </a:extLst>
          </p:cNvPr>
          <p:cNvCxnSpPr>
            <a:cxnSpLocks/>
          </p:cNvCxnSpPr>
          <p:nvPr/>
        </p:nvCxnSpPr>
        <p:spPr>
          <a:xfrm>
            <a:off x="3352802" y="2576455"/>
            <a:ext cx="1800111"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EAA6479-ABA7-7D54-F2F4-F120E3E2F3CA}"/>
              </a:ext>
            </a:extLst>
          </p:cNvPr>
          <p:cNvCxnSpPr>
            <a:cxnSpLocks/>
          </p:cNvCxnSpPr>
          <p:nvPr/>
        </p:nvCxnSpPr>
        <p:spPr>
          <a:xfrm>
            <a:off x="3810002" y="3236259"/>
            <a:ext cx="1428972" cy="0"/>
          </a:xfrm>
          <a:prstGeom prst="line">
            <a:avLst/>
          </a:prstGeom>
          <a:ln w="76200">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45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A3067-EF8E-7561-E740-A186F9560464}"/>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6D896E6-2B2A-5C90-5F6C-9BDBBEF75C54}"/>
              </a:ext>
            </a:extLst>
          </p:cNvPr>
          <p:cNvGraphicFramePr>
            <a:graphicFrameLocks noGrp="1"/>
          </p:cNvGraphicFramePr>
          <p:nvPr>
            <p:extLst>
              <p:ext uri="{D42A27DB-BD31-4B8C-83A1-F6EECF244321}">
                <p14:modId xmlns:p14="http://schemas.microsoft.com/office/powerpoint/2010/main" val="3642344538"/>
              </p:ext>
            </p:extLst>
          </p:nvPr>
        </p:nvGraphicFramePr>
        <p:xfrm>
          <a:off x="1550296" y="927480"/>
          <a:ext cx="9091407" cy="5003040"/>
        </p:xfrm>
        <a:graphic>
          <a:graphicData uri="http://schemas.openxmlformats.org/drawingml/2006/table">
            <a:tbl>
              <a:tblPr firstRow="1" bandRow="1">
                <a:tableStyleId>{5940675A-B579-460E-94D1-54222C63F5DA}</a:tableStyleId>
              </a:tblPr>
              <a:tblGrid>
                <a:gridCol w="2521569">
                  <a:extLst>
                    <a:ext uri="{9D8B030D-6E8A-4147-A177-3AD203B41FA5}">
                      <a16:colId xmlns:a16="http://schemas.microsoft.com/office/drawing/2014/main" val="2312907404"/>
                    </a:ext>
                  </a:extLst>
                </a:gridCol>
                <a:gridCol w="2987542">
                  <a:extLst>
                    <a:ext uri="{9D8B030D-6E8A-4147-A177-3AD203B41FA5}">
                      <a16:colId xmlns:a16="http://schemas.microsoft.com/office/drawing/2014/main" val="2500989323"/>
                    </a:ext>
                  </a:extLst>
                </a:gridCol>
                <a:gridCol w="3582296">
                  <a:extLst>
                    <a:ext uri="{9D8B030D-6E8A-4147-A177-3AD203B41FA5}">
                      <a16:colId xmlns:a16="http://schemas.microsoft.com/office/drawing/2014/main" val="4202653898"/>
                    </a:ext>
                  </a:extLst>
                </a:gridCol>
              </a:tblGrid>
              <a:tr h="370840">
                <a:tc>
                  <a:txBody>
                    <a:bodyPr/>
                    <a:lstStyle/>
                    <a:p>
                      <a:r>
                        <a:rPr lang="en-US" sz="2800" b="1" dirty="0"/>
                        <a:t> Simple past</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b="1" dirty="0"/>
                        <a:t> Simple present</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b="1" dirty="0"/>
                        <a:t> Continuous present</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extLst>
                  <a:ext uri="{0D108BD9-81ED-4DB2-BD59-A6C34878D82A}">
                    <a16:rowId xmlns:a16="http://schemas.microsoft.com/office/drawing/2014/main" val="3831646344"/>
                  </a:ext>
                </a:extLst>
              </a:tr>
              <a:tr h="370840">
                <a:tc>
                  <a:txBody>
                    <a:bodyPr/>
                    <a:lstStyle/>
                    <a:p>
                      <a:r>
                        <a:rPr lang="en-US" sz="2800" dirty="0"/>
                        <a:t> I </a:t>
                      </a:r>
                      <a:r>
                        <a:rPr lang="en-US" sz="2800" b="1" dirty="0"/>
                        <a:t>told</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tc>
                  <a:txBody>
                    <a:bodyPr/>
                    <a:lstStyle/>
                    <a:p>
                      <a:r>
                        <a:rPr lang="en-US" sz="2800" dirty="0"/>
                        <a:t> I </a:t>
                      </a:r>
                      <a:r>
                        <a:rPr lang="en-US" sz="2800" b="1" i="1" dirty="0"/>
                        <a:t>tell</a:t>
                      </a:r>
                      <a:endParaRPr lang="en-AU" sz="2800" b="1" i="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tc>
                  <a:txBody>
                    <a:bodyPr/>
                    <a:lstStyle/>
                    <a:p>
                      <a:r>
                        <a:rPr lang="en-US" sz="2800" dirty="0"/>
                        <a:t> I am </a:t>
                      </a:r>
                      <a:r>
                        <a:rPr lang="en-US" sz="2800" b="1" i="1" dirty="0"/>
                        <a:t>telling</a:t>
                      </a:r>
                      <a:endParaRPr lang="en-AU" sz="2800" b="1" i="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extLst>
                  <a:ext uri="{0D108BD9-81ED-4DB2-BD59-A6C34878D82A}">
                    <a16:rowId xmlns:a16="http://schemas.microsoft.com/office/drawing/2014/main" val="172457089"/>
                  </a:ext>
                </a:extLst>
              </a:tr>
              <a:tr h="370840">
                <a:tc>
                  <a:txBody>
                    <a:bodyPr/>
                    <a:lstStyle/>
                    <a:p>
                      <a:r>
                        <a:rPr lang="en-US" sz="2800" dirty="0"/>
                        <a:t> I </a:t>
                      </a:r>
                      <a:r>
                        <a:rPr lang="en-US" sz="2800" b="1" dirty="0"/>
                        <a:t>arrived</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dirty="0"/>
                        <a:t> I</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dirty="0"/>
                        <a:t> I am</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extLst>
                  <a:ext uri="{0D108BD9-81ED-4DB2-BD59-A6C34878D82A}">
                    <a16:rowId xmlns:a16="http://schemas.microsoft.com/office/drawing/2014/main" val="3174137491"/>
                  </a:ext>
                </a:extLst>
              </a:tr>
              <a:tr h="370840">
                <a:tc>
                  <a:txBody>
                    <a:bodyPr/>
                    <a:lstStyle/>
                    <a:p>
                      <a:r>
                        <a:rPr lang="en-US" sz="2800" dirty="0"/>
                        <a:t> I </a:t>
                      </a:r>
                      <a:r>
                        <a:rPr lang="en-US" sz="2800" b="1" dirty="0"/>
                        <a:t>saw</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tc>
                  <a:txBody>
                    <a:bodyPr/>
                    <a:lstStyle/>
                    <a:p>
                      <a:r>
                        <a:rPr lang="en-US" sz="2800" dirty="0"/>
                        <a:t> I </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tc>
                  <a:txBody>
                    <a:bodyPr/>
                    <a:lstStyle/>
                    <a:p>
                      <a:r>
                        <a:rPr lang="en-US" sz="2800" dirty="0"/>
                        <a:t> I am</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extLst>
                  <a:ext uri="{0D108BD9-81ED-4DB2-BD59-A6C34878D82A}">
                    <a16:rowId xmlns:a16="http://schemas.microsoft.com/office/drawing/2014/main" val="3995431899"/>
                  </a:ext>
                </a:extLst>
              </a:tr>
              <a:tr h="370840">
                <a:tc>
                  <a:txBody>
                    <a:bodyPr/>
                    <a:lstStyle/>
                    <a:p>
                      <a:r>
                        <a:rPr lang="en-US" sz="2800" dirty="0"/>
                        <a:t> I </a:t>
                      </a:r>
                      <a:r>
                        <a:rPr lang="en-US" sz="2800" b="1" dirty="0"/>
                        <a:t>kneeled</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dirty="0"/>
                        <a:t> I </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dirty="0"/>
                        <a:t> I am</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extLst>
                  <a:ext uri="{0D108BD9-81ED-4DB2-BD59-A6C34878D82A}">
                    <a16:rowId xmlns:a16="http://schemas.microsoft.com/office/drawing/2014/main" val="3389035509"/>
                  </a:ext>
                </a:extLst>
              </a:tr>
              <a:tr h="370840">
                <a:tc>
                  <a:txBody>
                    <a:bodyPr/>
                    <a:lstStyle/>
                    <a:p>
                      <a:r>
                        <a:rPr lang="en-US" sz="2800" dirty="0"/>
                        <a:t> I </a:t>
                      </a:r>
                      <a:r>
                        <a:rPr lang="en-US" sz="2800" b="1" dirty="0"/>
                        <a:t>worshipped</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tc>
                  <a:txBody>
                    <a:bodyPr/>
                    <a:lstStyle/>
                    <a:p>
                      <a:r>
                        <a:rPr lang="en-US" sz="2800" dirty="0"/>
                        <a:t> I</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tc>
                  <a:txBody>
                    <a:bodyPr/>
                    <a:lstStyle/>
                    <a:p>
                      <a:r>
                        <a:rPr lang="en-US" sz="2800" dirty="0"/>
                        <a:t> I am</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solidFill>
                      <a:srgbClr val="D6E8F6"/>
                    </a:solidFill>
                  </a:tcPr>
                </a:tc>
                <a:extLst>
                  <a:ext uri="{0D108BD9-81ED-4DB2-BD59-A6C34878D82A}">
                    <a16:rowId xmlns:a16="http://schemas.microsoft.com/office/drawing/2014/main" val="3156708646"/>
                  </a:ext>
                </a:extLst>
              </a:tr>
              <a:tr h="370840">
                <a:tc>
                  <a:txBody>
                    <a:bodyPr/>
                    <a:lstStyle/>
                    <a:p>
                      <a:r>
                        <a:rPr lang="en-US" sz="2800" dirty="0"/>
                        <a:t> I </a:t>
                      </a:r>
                      <a:r>
                        <a:rPr lang="en-US" sz="2800" b="1" dirty="0"/>
                        <a:t>doubted</a:t>
                      </a:r>
                      <a:endParaRPr lang="en-AU" sz="2800" b="1"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dirty="0"/>
                        <a:t> I</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tc>
                  <a:txBody>
                    <a:bodyPr/>
                    <a:lstStyle/>
                    <a:p>
                      <a:r>
                        <a:rPr lang="en-US" sz="2800" dirty="0"/>
                        <a:t> I am</a:t>
                      </a:r>
                      <a:endParaRPr lang="en-AU" sz="2800" dirty="0"/>
                    </a:p>
                  </a:txBody>
                  <a:tcPr marL="144000" marR="144000" marT="144000" marB="144000">
                    <a:lnL w="28575" cap="flat" cmpd="sng" algn="ctr">
                      <a:solidFill>
                        <a:srgbClr val="4196D5"/>
                      </a:solidFill>
                      <a:prstDash val="solid"/>
                      <a:round/>
                      <a:headEnd type="none" w="med" len="med"/>
                      <a:tailEnd type="none" w="med" len="med"/>
                    </a:lnL>
                    <a:lnR w="28575" cap="flat" cmpd="sng" algn="ctr">
                      <a:solidFill>
                        <a:srgbClr val="4196D5"/>
                      </a:solidFill>
                      <a:prstDash val="solid"/>
                      <a:round/>
                      <a:headEnd type="none" w="med" len="med"/>
                      <a:tailEnd type="none" w="med" len="med"/>
                    </a:lnR>
                    <a:lnT w="28575" cap="flat" cmpd="sng" algn="ctr">
                      <a:solidFill>
                        <a:srgbClr val="4196D5"/>
                      </a:solidFill>
                      <a:prstDash val="solid"/>
                      <a:round/>
                      <a:headEnd type="none" w="med" len="med"/>
                      <a:tailEnd type="none" w="med" len="med"/>
                    </a:lnT>
                    <a:lnB w="28575" cap="flat" cmpd="sng" algn="ctr">
                      <a:solidFill>
                        <a:srgbClr val="4196D5"/>
                      </a:solidFill>
                      <a:prstDash val="solid"/>
                      <a:round/>
                      <a:headEnd type="none" w="med" len="med"/>
                      <a:tailEnd type="none" w="med" len="med"/>
                    </a:lnB>
                  </a:tcPr>
                </a:tc>
                <a:extLst>
                  <a:ext uri="{0D108BD9-81ED-4DB2-BD59-A6C34878D82A}">
                    <a16:rowId xmlns:a16="http://schemas.microsoft.com/office/drawing/2014/main" val="997247759"/>
                  </a:ext>
                </a:extLst>
              </a:tr>
            </a:tbl>
          </a:graphicData>
        </a:graphic>
      </p:graphicFrame>
      <p:sp>
        <p:nvSpPr>
          <p:cNvPr id="3" name="TextBox 2">
            <a:extLst>
              <a:ext uri="{FF2B5EF4-FFF2-40B4-BE49-F238E27FC236}">
                <a16:creationId xmlns:a16="http://schemas.microsoft.com/office/drawing/2014/main" id="{07B9715E-4B97-4644-6A5B-ECDEB2291FAF}"/>
              </a:ext>
            </a:extLst>
          </p:cNvPr>
          <p:cNvSpPr txBox="1"/>
          <p:nvPr/>
        </p:nvSpPr>
        <p:spPr>
          <a:xfrm>
            <a:off x="4399879" y="2452744"/>
            <a:ext cx="2323652" cy="523220"/>
          </a:xfrm>
          <a:prstGeom prst="rect">
            <a:avLst/>
          </a:prstGeom>
          <a:noFill/>
        </p:spPr>
        <p:txBody>
          <a:bodyPr wrap="square" rtlCol="0">
            <a:spAutoFit/>
          </a:bodyPr>
          <a:lstStyle/>
          <a:p>
            <a:r>
              <a:rPr lang="en-US" sz="2800" b="1" i="1" dirty="0"/>
              <a:t>arrive</a:t>
            </a:r>
            <a:endParaRPr lang="en-AU" sz="2800" b="1" i="1" dirty="0"/>
          </a:p>
        </p:txBody>
      </p:sp>
      <p:sp>
        <p:nvSpPr>
          <p:cNvPr id="5" name="TextBox 4">
            <a:extLst>
              <a:ext uri="{FF2B5EF4-FFF2-40B4-BE49-F238E27FC236}">
                <a16:creationId xmlns:a16="http://schemas.microsoft.com/office/drawing/2014/main" id="{EBA2208C-EDBC-C086-B743-516BD5AA75F5}"/>
              </a:ext>
            </a:extLst>
          </p:cNvPr>
          <p:cNvSpPr txBox="1"/>
          <p:nvPr/>
        </p:nvSpPr>
        <p:spPr>
          <a:xfrm>
            <a:off x="7930180" y="2452744"/>
            <a:ext cx="2323652" cy="523220"/>
          </a:xfrm>
          <a:prstGeom prst="rect">
            <a:avLst/>
          </a:prstGeom>
          <a:noFill/>
        </p:spPr>
        <p:txBody>
          <a:bodyPr wrap="square" rtlCol="0">
            <a:spAutoFit/>
          </a:bodyPr>
          <a:lstStyle/>
          <a:p>
            <a:r>
              <a:rPr lang="en-US" sz="2800" b="1" i="1" dirty="0"/>
              <a:t>arriving</a:t>
            </a:r>
            <a:endParaRPr lang="en-AU" sz="2800" b="1" i="1" dirty="0"/>
          </a:p>
        </p:txBody>
      </p:sp>
      <p:sp>
        <p:nvSpPr>
          <p:cNvPr id="6" name="TextBox 5">
            <a:extLst>
              <a:ext uri="{FF2B5EF4-FFF2-40B4-BE49-F238E27FC236}">
                <a16:creationId xmlns:a16="http://schemas.microsoft.com/office/drawing/2014/main" id="{45CEF217-973E-7D00-0D44-F0DF2C976056}"/>
              </a:ext>
            </a:extLst>
          </p:cNvPr>
          <p:cNvSpPr txBox="1"/>
          <p:nvPr/>
        </p:nvSpPr>
        <p:spPr>
          <a:xfrm>
            <a:off x="4399879" y="3167390"/>
            <a:ext cx="2323652" cy="523220"/>
          </a:xfrm>
          <a:prstGeom prst="rect">
            <a:avLst/>
          </a:prstGeom>
          <a:noFill/>
        </p:spPr>
        <p:txBody>
          <a:bodyPr wrap="square" rtlCol="0">
            <a:spAutoFit/>
          </a:bodyPr>
          <a:lstStyle/>
          <a:p>
            <a:r>
              <a:rPr lang="en-US" sz="2800" b="1" i="1" dirty="0"/>
              <a:t>see</a:t>
            </a:r>
            <a:endParaRPr lang="en-AU" sz="2800" b="1" i="1" dirty="0"/>
          </a:p>
        </p:txBody>
      </p:sp>
      <p:sp>
        <p:nvSpPr>
          <p:cNvPr id="7" name="TextBox 6">
            <a:extLst>
              <a:ext uri="{FF2B5EF4-FFF2-40B4-BE49-F238E27FC236}">
                <a16:creationId xmlns:a16="http://schemas.microsoft.com/office/drawing/2014/main" id="{B6C11A9F-4F6E-1AF7-66CA-DF9970622401}"/>
              </a:ext>
            </a:extLst>
          </p:cNvPr>
          <p:cNvSpPr txBox="1"/>
          <p:nvPr/>
        </p:nvSpPr>
        <p:spPr>
          <a:xfrm>
            <a:off x="7930180" y="3167390"/>
            <a:ext cx="2323652" cy="523220"/>
          </a:xfrm>
          <a:prstGeom prst="rect">
            <a:avLst/>
          </a:prstGeom>
          <a:noFill/>
        </p:spPr>
        <p:txBody>
          <a:bodyPr wrap="square" rtlCol="0">
            <a:spAutoFit/>
          </a:bodyPr>
          <a:lstStyle/>
          <a:p>
            <a:r>
              <a:rPr lang="en-US" sz="2800" b="1" i="1" dirty="0"/>
              <a:t>seeing</a:t>
            </a:r>
            <a:endParaRPr lang="en-AU" sz="2800" b="1" i="1" dirty="0"/>
          </a:p>
        </p:txBody>
      </p:sp>
      <p:sp>
        <p:nvSpPr>
          <p:cNvPr id="8" name="TextBox 7">
            <a:extLst>
              <a:ext uri="{FF2B5EF4-FFF2-40B4-BE49-F238E27FC236}">
                <a16:creationId xmlns:a16="http://schemas.microsoft.com/office/drawing/2014/main" id="{91727CA3-3A0A-26BD-45F2-678F6E51FF62}"/>
              </a:ext>
            </a:extLst>
          </p:cNvPr>
          <p:cNvSpPr txBox="1"/>
          <p:nvPr/>
        </p:nvSpPr>
        <p:spPr>
          <a:xfrm>
            <a:off x="4399879" y="3882036"/>
            <a:ext cx="2323652" cy="523220"/>
          </a:xfrm>
          <a:prstGeom prst="rect">
            <a:avLst/>
          </a:prstGeom>
          <a:noFill/>
        </p:spPr>
        <p:txBody>
          <a:bodyPr wrap="square" rtlCol="0">
            <a:spAutoFit/>
          </a:bodyPr>
          <a:lstStyle/>
          <a:p>
            <a:r>
              <a:rPr lang="en-US" sz="2800" b="1" i="1" dirty="0"/>
              <a:t>kneel</a:t>
            </a:r>
            <a:endParaRPr lang="en-AU" sz="2800" b="1" i="1" dirty="0"/>
          </a:p>
        </p:txBody>
      </p:sp>
      <p:sp>
        <p:nvSpPr>
          <p:cNvPr id="9" name="TextBox 8">
            <a:extLst>
              <a:ext uri="{FF2B5EF4-FFF2-40B4-BE49-F238E27FC236}">
                <a16:creationId xmlns:a16="http://schemas.microsoft.com/office/drawing/2014/main" id="{F9AFF5EE-E408-5209-BF16-03D900B88849}"/>
              </a:ext>
            </a:extLst>
          </p:cNvPr>
          <p:cNvSpPr txBox="1"/>
          <p:nvPr/>
        </p:nvSpPr>
        <p:spPr>
          <a:xfrm>
            <a:off x="7930180" y="3882036"/>
            <a:ext cx="2323652" cy="523220"/>
          </a:xfrm>
          <a:prstGeom prst="rect">
            <a:avLst/>
          </a:prstGeom>
          <a:noFill/>
        </p:spPr>
        <p:txBody>
          <a:bodyPr wrap="square" rtlCol="0">
            <a:spAutoFit/>
          </a:bodyPr>
          <a:lstStyle/>
          <a:p>
            <a:r>
              <a:rPr lang="en-US" sz="2800" b="1" i="1" dirty="0"/>
              <a:t>kneeling</a:t>
            </a:r>
            <a:endParaRPr lang="en-AU" sz="2800" b="1" i="1" dirty="0"/>
          </a:p>
        </p:txBody>
      </p:sp>
      <p:sp>
        <p:nvSpPr>
          <p:cNvPr id="10" name="TextBox 9">
            <a:extLst>
              <a:ext uri="{FF2B5EF4-FFF2-40B4-BE49-F238E27FC236}">
                <a16:creationId xmlns:a16="http://schemas.microsoft.com/office/drawing/2014/main" id="{8F01EF3B-91C4-FE55-0F6A-57C2CA3BADAD}"/>
              </a:ext>
            </a:extLst>
          </p:cNvPr>
          <p:cNvSpPr txBox="1"/>
          <p:nvPr/>
        </p:nvSpPr>
        <p:spPr>
          <a:xfrm>
            <a:off x="4399879" y="4596682"/>
            <a:ext cx="2323652" cy="523220"/>
          </a:xfrm>
          <a:prstGeom prst="rect">
            <a:avLst/>
          </a:prstGeom>
          <a:noFill/>
        </p:spPr>
        <p:txBody>
          <a:bodyPr wrap="square" rtlCol="0">
            <a:spAutoFit/>
          </a:bodyPr>
          <a:lstStyle/>
          <a:p>
            <a:r>
              <a:rPr lang="en-US" sz="2800" b="1" i="1" dirty="0"/>
              <a:t>worship</a:t>
            </a:r>
            <a:endParaRPr lang="en-AU" sz="2800" b="1" i="1" dirty="0"/>
          </a:p>
        </p:txBody>
      </p:sp>
      <p:sp>
        <p:nvSpPr>
          <p:cNvPr id="11" name="TextBox 10">
            <a:extLst>
              <a:ext uri="{FF2B5EF4-FFF2-40B4-BE49-F238E27FC236}">
                <a16:creationId xmlns:a16="http://schemas.microsoft.com/office/drawing/2014/main" id="{8C613F12-B1E4-F33B-02B6-AC5C33454F8F}"/>
              </a:ext>
            </a:extLst>
          </p:cNvPr>
          <p:cNvSpPr txBox="1"/>
          <p:nvPr/>
        </p:nvSpPr>
        <p:spPr>
          <a:xfrm>
            <a:off x="7930180" y="4596682"/>
            <a:ext cx="2323652" cy="523220"/>
          </a:xfrm>
          <a:prstGeom prst="rect">
            <a:avLst/>
          </a:prstGeom>
          <a:noFill/>
        </p:spPr>
        <p:txBody>
          <a:bodyPr wrap="square" rtlCol="0">
            <a:spAutoFit/>
          </a:bodyPr>
          <a:lstStyle/>
          <a:p>
            <a:r>
              <a:rPr lang="en-US" sz="2800" b="1" i="1" dirty="0"/>
              <a:t>worshipping</a:t>
            </a:r>
            <a:endParaRPr lang="en-AU" sz="2800" b="1" i="1" dirty="0"/>
          </a:p>
        </p:txBody>
      </p:sp>
      <p:sp>
        <p:nvSpPr>
          <p:cNvPr id="12" name="TextBox 11">
            <a:extLst>
              <a:ext uri="{FF2B5EF4-FFF2-40B4-BE49-F238E27FC236}">
                <a16:creationId xmlns:a16="http://schemas.microsoft.com/office/drawing/2014/main" id="{87C5CF0D-956B-029A-E371-743A53AA1818}"/>
              </a:ext>
            </a:extLst>
          </p:cNvPr>
          <p:cNvSpPr txBox="1"/>
          <p:nvPr/>
        </p:nvSpPr>
        <p:spPr>
          <a:xfrm>
            <a:off x="4399879" y="5314440"/>
            <a:ext cx="2323652" cy="523220"/>
          </a:xfrm>
          <a:prstGeom prst="rect">
            <a:avLst/>
          </a:prstGeom>
          <a:noFill/>
        </p:spPr>
        <p:txBody>
          <a:bodyPr wrap="square" rtlCol="0">
            <a:spAutoFit/>
          </a:bodyPr>
          <a:lstStyle/>
          <a:p>
            <a:r>
              <a:rPr lang="en-US" sz="2800" b="1" i="1" dirty="0"/>
              <a:t>doubt</a:t>
            </a:r>
            <a:endParaRPr lang="en-AU" sz="2800" b="1" i="1" dirty="0"/>
          </a:p>
        </p:txBody>
      </p:sp>
      <p:sp>
        <p:nvSpPr>
          <p:cNvPr id="13" name="TextBox 12">
            <a:extLst>
              <a:ext uri="{FF2B5EF4-FFF2-40B4-BE49-F238E27FC236}">
                <a16:creationId xmlns:a16="http://schemas.microsoft.com/office/drawing/2014/main" id="{EB4624E2-05F2-DFAF-0885-FB01201DAD11}"/>
              </a:ext>
            </a:extLst>
          </p:cNvPr>
          <p:cNvSpPr txBox="1"/>
          <p:nvPr/>
        </p:nvSpPr>
        <p:spPr>
          <a:xfrm>
            <a:off x="7930180" y="5314440"/>
            <a:ext cx="2323652" cy="523220"/>
          </a:xfrm>
          <a:prstGeom prst="rect">
            <a:avLst/>
          </a:prstGeom>
          <a:noFill/>
        </p:spPr>
        <p:txBody>
          <a:bodyPr wrap="square" rtlCol="0">
            <a:spAutoFit/>
          </a:bodyPr>
          <a:lstStyle/>
          <a:p>
            <a:r>
              <a:rPr lang="en-US" sz="2800" b="1" i="1" dirty="0"/>
              <a:t>doubting</a:t>
            </a:r>
            <a:endParaRPr lang="en-AU" sz="2800" b="1" i="1" dirty="0"/>
          </a:p>
        </p:txBody>
      </p:sp>
    </p:spTree>
    <p:extLst>
      <p:ext uri="{BB962C8B-B14F-4D97-AF65-F5344CB8AC3E}">
        <p14:creationId xmlns:p14="http://schemas.microsoft.com/office/powerpoint/2010/main" val="3310902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dirty="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2154A5-1567-A5C6-5FD5-144C17E4CA2C}"/>
              </a:ext>
            </a:extLst>
          </p:cNvPr>
          <p:cNvSpPr txBox="1"/>
          <p:nvPr/>
        </p:nvSpPr>
        <p:spPr>
          <a:xfrm>
            <a:off x="2188988" y="3605710"/>
            <a:ext cx="8588468" cy="2308324"/>
          </a:xfrm>
          <a:prstGeom prst="rect">
            <a:avLst/>
          </a:prstGeom>
          <a:noFill/>
        </p:spPr>
        <p:txBody>
          <a:bodyPr wrap="square" lIns="0" rtlCol="0">
            <a:spAutoFit/>
          </a:bodyPr>
          <a:lstStyle/>
          <a:p>
            <a:r>
              <a:rPr lang="en-AU" sz="7200" b="1" dirty="0">
                <a:latin typeface="Calibri" panose="020F0502020204030204" pitchFamily="34" charset="0"/>
                <a:ea typeface="Arial" charset="0"/>
                <a:cs typeface="Calibri" panose="020F0502020204030204" pitchFamily="34" charset="0"/>
              </a:rPr>
              <a:t>Giving and Following instructions </a:t>
            </a:r>
          </a:p>
        </p:txBody>
      </p:sp>
      <p:sp>
        <p:nvSpPr>
          <p:cNvPr id="3" name="Rectangle 2">
            <a:extLst>
              <a:ext uri="{FF2B5EF4-FFF2-40B4-BE49-F238E27FC236}">
                <a16:creationId xmlns:a16="http://schemas.microsoft.com/office/drawing/2014/main" id="{8EC7BE0E-D006-23F2-637E-88C4E9B9E4BC}"/>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DC558B5-FEF2-0064-4352-E7DBE1E02F38}"/>
              </a:ext>
            </a:extLst>
          </p:cNvPr>
          <p:cNvSpPr txBox="1"/>
          <p:nvPr/>
        </p:nvSpPr>
        <p:spPr>
          <a:xfrm>
            <a:off x="2815152" y="46410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19</a:t>
            </a:r>
          </a:p>
        </p:txBody>
      </p:sp>
      <p:sp>
        <p:nvSpPr>
          <p:cNvPr id="7" name="Lesson 1:…">
            <a:extLst>
              <a:ext uri="{FF2B5EF4-FFF2-40B4-BE49-F238E27FC236}">
                <a16:creationId xmlns:a16="http://schemas.microsoft.com/office/drawing/2014/main" id="{A431D1E6-EF0D-A89D-D527-43BA4C4E7B1D}"/>
              </a:ext>
            </a:extLst>
          </p:cNvPr>
          <p:cNvSpPr txBox="1"/>
          <p:nvPr/>
        </p:nvSpPr>
        <p:spPr>
          <a:xfrm>
            <a:off x="2188987" y="2038754"/>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C1128266-5E88-82D5-7E87-E8D12186BBA0}"/>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8AC3FE47-67A9-BD23-F577-EACBAF0F4C2D}"/>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What does Jesus say about himself?</a:t>
            </a:r>
          </a:p>
        </p:txBody>
      </p:sp>
      <p:cxnSp>
        <p:nvCxnSpPr>
          <p:cNvPr id="6" name="Straight Connector 5">
            <a:extLst>
              <a:ext uri="{FF2B5EF4-FFF2-40B4-BE49-F238E27FC236}">
                <a16:creationId xmlns:a16="http://schemas.microsoft.com/office/drawing/2014/main" id="{E783BE5B-2C82-B707-AE7A-80819E24E025}"/>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1980BF-E7FF-2B53-8912-2E22F4CA315D}"/>
              </a:ext>
            </a:extLst>
          </p:cNvPr>
          <p:cNvSpPr txBox="1"/>
          <p:nvPr/>
        </p:nvSpPr>
        <p:spPr>
          <a:xfrm>
            <a:off x="2036587" y="2367171"/>
            <a:ext cx="8936213" cy="2800767"/>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Jesus says he has authority from God. He tells his disciples to teach people from every nation about him, and to invite others to follow him.</a:t>
            </a:r>
          </a:p>
        </p:txBody>
      </p:sp>
      <p:cxnSp>
        <p:nvCxnSpPr>
          <p:cNvPr id="4" name="Straight Connector 3">
            <a:extLst>
              <a:ext uri="{FF2B5EF4-FFF2-40B4-BE49-F238E27FC236}">
                <a16:creationId xmlns:a16="http://schemas.microsoft.com/office/drawing/2014/main" id="{5C6F177F-1A0A-1CBF-35F1-81740E002CEB}"/>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hotos on a table&#10;&#10;Description automatically generated">
            <a:extLst>
              <a:ext uri="{FF2B5EF4-FFF2-40B4-BE49-F238E27FC236}">
                <a16:creationId xmlns:a16="http://schemas.microsoft.com/office/drawing/2014/main" id="{1548893D-2CF1-EBDE-E340-BB1060795AB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2" name="TextBox 1">
            <a:extLst>
              <a:ext uri="{FF2B5EF4-FFF2-40B4-BE49-F238E27FC236}">
                <a16:creationId xmlns:a16="http://schemas.microsoft.com/office/drawing/2014/main" id="{45D89D0C-3063-BCE2-2A68-54717D4873CE}"/>
              </a:ext>
            </a:extLst>
          </p:cNvPr>
          <p:cNvSpPr txBox="1"/>
          <p:nvPr/>
        </p:nvSpPr>
        <p:spPr>
          <a:xfrm>
            <a:off x="3488724" y="1843950"/>
            <a:ext cx="5214552" cy="3170099"/>
          </a:xfrm>
          <a:prstGeom prst="rect">
            <a:avLst/>
          </a:prstGeom>
          <a:solidFill>
            <a:schemeClr val="bg1"/>
          </a:solidFill>
        </p:spPr>
        <p:txBody>
          <a:bodyPr wrap="square" rtlCol="0">
            <a:spAutoFit/>
          </a:bodyPr>
          <a:lstStyle/>
          <a:p>
            <a:pPr algn="ctr"/>
            <a:br>
              <a:rPr lang="en-US" sz="4000" dirty="0"/>
            </a:br>
            <a:r>
              <a:rPr lang="en-US" sz="4000" dirty="0"/>
              <a:t>Choose a picture and share a story about </a:t>
            </a:r>
            <a:br>
              <a:rPr lang="en-US" sz="4000" dirty="0"/>
            </a:br>
            <a:r>
              <a:rPr lang="en-US" sz="4000" dirty="0"/>
              <a:t>your childhood</a:t>
            </a:r>
            <a:br>
              <a:rPr lang="en-US" sz="4000" dirty="0"/>
            </a:br>
            <a:endParaRPr lang="en-AU" sz="4000" dirty="0"/>
          </a:p>
        </p:txBody>
      </p:sp>
    </p:spTree>
    <p:extLst>
      <p:ext uri="{BB962C8B-B14F-4D97-AF65-F5344CB8AC3E}">
        <p14:creationId xmlns:p14="http://schemas.microsoft.com/office/powerpoint/2010/main" val="3292051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3E72FA3-BD00-444A-AD9B-E6C3D069C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0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person pushing a bale of hay&#10;&#10;Description automatically generated">
            <a:extLst>
              <a:ext uri="{FF2B5EF4-FFF2-40B4-BE49-F238E27FC236}">
                <a16:creationId xmlns:a16="http://schemas.microsoft.com/office/drawing/2014/main" id="{2CF463A4-6F3B-93CA-58DF-811BC7B80EB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6842" y="2409823"/>
            <a:ext cx="3792797" cy="2038354"/>
          </a:xfrm>
          <a:prstGeom prst="rect">
            <a:avLst/>
          </a:prstGeom>
        </p:spPr>
      </p:pic>
      <p:pic>
        <p:nvPicPr>
          <p:cNvPr id="10" name="Picture 9" descr="A person sitting on a couch&#10;&#10;Description automatically generated">
            <a:extLst>
              <a:ext uri="{FF2B5EF4-FFF2-40B4-BE49-F238E27FC236}">
                <a16:creationId xmlns:a16="http://schemas.microsoft.com/office/drawing/2014/main" id="{0BF73CC8-77DB-C41F-5E4A-C608D94CC62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62777" y="2409823"/>
            <a:ext cx="3792797" cy="2038354"/>
          </a:xfrm>
          <a:prstGeom prst="rect">
            <a:avLst/>
          </a:prstGeom>
        </p:spPr>
      </p:pic>
      <p:pic>
        <p:nvPicPr>
          <p:cNvPr id="4" name="Picture 3" descr="A person playing a saxophone&#10;&#10;Description automatically generated">
            <a:extLst>
              <a:ext uri="{FF2B5EF4-FFF2-40B4-BE49-F238E27FC236}">
                <a16:creationId xmlns:a16="http://schemas.microsoft.com/office/drawing/2014/main" id="{F1C0C2FF-2C0D-0ECC-CBF5-A52F72F8F8D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156134" y="2409817"/>
            <a:ext cx="3792797" cy="2038360"/>
          </a:xfrm>
          <a:prstGeom prst="rect">
            <a:avLst/>
          </a:prstGeom>
        </p:spPr>
      </p:pic>
      <p:pic>
        <p:nvPicPr>
          <p:cNvPr id="8" name="Picture 7" descr="A child lying in a hammock&#10;&#10;Description automatically generated">
            <a:extLst>
              <a:ext uri="{FF2B5EF4-FFF2-40B4-BE49-F238E27FC236}">
                <a16:creationId xmlns:a16="http://schemas.microsoft.com/office/drawing/2014/main" id="{70D0EC99-B101-32CE-0FD6-8A550CE794A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66842" y="4619892"/>
            <a:ext cx="3792797" cy="2038354"/>
          </a:xfrm>
          <a:prstGeom prst="rect">
            <a:avLst/>
          </a:prstGeom>
        </p:spPr>
      </p:pic>
      <p:pic>
        <p:nvPicPr>
          <p:cNvPr id="12" name="Picture 11" descr="A person serving food to a person&#10;&#10;Description automatically generated">
            <a:extLst>
              <a:ext uri="{FF2B5EF4-FFF2-40B4-BE49-F238E27FC236}">
                <a16:creationId xmlns:a16="http://schemas.microsoft.com/office/drawing/2014/main" id="{825B6F0B-C454-7A9A-ED10-63131263575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62777" y="4619892"/>
            <a:ext cx="3792797" cy="2038354"/>
          </a:xfrm>
          <a:prstGeom prst="rect">
            <a:avLst/>
          </a:prstGeom>
        </p:spPr>
      </p:pic>
      <p:pic>
        <p:nvPicPr>
          <p:cNvPr id="6" name="Picture 5" descr="A child on a float in the water&#10;&#10;Description automatically generated">
            <a:extLst>
              <a:ext uri="{FF2B5EF4-FFF2-40B4-BE49-F238E27FC236}">
                <a16:creationId xmlns:a16="http://schemas.microsoft.com/office/drawing/2014/main" id="{50AD3F12-5E19-D1F3-50DE-8C652C0B07C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156134" y="4619892"/>
            <a:ext cx="3792797" cy="2038329"/>
          </a:xfrm>
          <a:prstGeom prst="rect">
            <a:avLst/>
          </a:prstGeom>
        </p:spPr>
      </p:pic>
      <p:sp>
        <p:nvSpPr>
          <p:cNvPr id="9" name="TextBox 8">
            <a:extLst>
              <a:ext uri="{FF2B5EF4-FFF2-40B4-BE49-F238E27FC236}">
                <a16:creationId xmlns:a16="http://schemas.microsoft.com/office/drawing/2014/main" id="{E4F9A035-088D-3126-2247-D47754B74E4F}"/>
              </a:ext>
            </a:extLst>
          </p:cNvPr>
          <p:cNvSpPr txBox="1"/>
          <p:nvPr/>
        </p:nvSpPr>
        <p:spPr>
          <a:xfrm>
            <a:off x="-50802" y="735050"/>
            <a:ext cx="12242801" cy="646331"/>
          </a:xfrm>
          <a:prstGeom prst="rect">
            <a:avLst/>
          </a:prstGeom>
          <a:noFill/>
        </p:spPr>
        <p:txBody>
          <a:bodyPr wrap="square">
            <a:spAutoFit/>
          </a:bodyPr>
          <a:lstStyle/>
          <a:p>
            <a:pPr algn="ctr"/>
            <a:r>
              <a:rPr lang="en-GB" sz="3600" kern="100" dirty="0">
                <a:effectLst/>
                <a:ea typeface="MS Mincho" panose="02020609040205080304" pitchFamily="49" charset="-128"/>
                <a:cs typeface="Times New Roman" panose="02020603050405020304" pitchFamily="18" charset="0"/>
              </a:rPr>
              <a:t>What type of words do these expressions start with?</a:t>
            </a:r>
            <a:endParaRPr lang="en-AU" sz="3600" dirty="0"/>
          </a:p>
        </p:txBody>
      </p:sp>
      <p:sp>
        <p:nvSpPr>
          <p:cNvPr id="11" name="TextBox 10">
            <a:extLst>
              <a:ext uri="{FF2B5EF4-FFF2-40B4-BE49-F238E27FC236}">
                <a16:creationId xmlns:a16="http://schemas.microsoft.com/office/drawing/2014/main" id="{CDE0F2C5-4E2A-EA5E-5279-295EAB278D5B}"/>
              </a:ext>
            </a:extLst>
          </p:cNvPr>
          <p:cNvSpPr txBox="1"/>
          <p:nvPr/>
        </p:nvSpPr>
        <p:spPr>
          <a:xfrm>
            <a:off x="-78373" y="458050"/>
            <a:ext cx="12270373" cy="1200329"/>
          </a:xfrm>
          <a:prstGeom prst="rect">
            <a:avLst/>
          </a:prstGeom>
          <a:solidFill>
            <a:schemeClr val="bg1"/>
          </a:solidFill>
        </p:spPr>
        <p:txBody>
          <a:bodyPr wrap="square">
            <a:spAutoFit/>
          </a:bodyPr>
          <a:lstStyle/>
          <a:p>
            <a:pPr algn="ctr"/>
            <a:r>
              <a:rPr lang="en-GB" sz="3600" kern="100" dirty="0">
                <a:ea typeface="MS Mincho" panose="02020609040205080304" pitchFamily="49" charset="-128"/>
                <a:cs typeface="Times New Roman" panose="02020603050405020304" pitchFamily="18" charset="0"/>
              </a:rPr>
              <a:t>Is </a:t>
            </a:r>
            <a:r>
              <a:rPr lang="en-GB" sz="3600" b="1" kern="100" dirty="0">
                <a:ea typeface="MS Mincho" panose="02020609040205080304" pitchFamily="49" charset="-128"/>
                <a:cs typeface="Times New Roman" panose="02020603050405020304" pitchFamily="18" charset="0"/>
              </a:rPr>
              <a:t>advice</a:t>
            </a:r>
            <a:r>
              <a:rPr lang="en-GB" sz="3600" kern="100" dirty="0">
                <a:ea typeface="MS Mincho" panose="02020609040205080304" pitchFamily="49" charset="-128"/>
                <a:cs typeface="Times New Roman" panose="02020603050405020304" pitchFamily="18" charset="0"/>
              </a:rPr>
              <a:t> different from </a:t>
            </a:r>
            <a:r>
              <a:rPr lang="en-GB" sz="3600" b="1" kern="100" dirty="0">
                <a:ea typeface="MS Mincho" panose="02020609040205080304" pitchFamily="49" charset="-128"/>
                <a:cs typeface="Times New Roman" panose="02020603050405020304" pitchFamily="18" charset="0"/>
              </a:rPr>
              <a:t>instructions</a:t>
            </a:r>
            <a:r>
              <a:rPr lang="en-GB" sz="3600" kern="100" dirty="0">
                <a:ea typeface="MS Mincho" panose="02020609040205080304" pitchFamily="49" charset="-128"/>
                <a:cs typeface="Times New Roman" panose="02020603050405020304" pitchFamily="18" charset="0"/>
              </a:rPr>
              <a:t>?</a:t>
            </a:r>
          </a:p>
          <a:p>
            <a:pPr algn="ctr"/>
            <a:endParaRPr lang="en-AU" sz="3600" dirty="0"/>
          </a:p>
        </p:txBody>
      </p:sp>
    </p:spTree>
    <p:extLst>
      <p:ext uri="{BB962C8B-B14F-4D97-AF65-F5344CB8AC3E}">
        <p14:creationId xmlns:p14="http://schemas.microsoft.com/office/powerpoint/2010/main" val="330573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3E72FA3-BD00-444A-AD9B-E6C3D069C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0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3499CE3-DAB9-9D96-EFB7-C1D226D557FE}"/>
              </a:ext>
            </a:extLst>
          </p:cNvPr>
          <p:cNvSpPr txBox="1"/>
          <p:nvPr/>
        </p:nvSpPr>
        <p:spPr>
          <a:xfrm>
            <a:off x="616449" y="1651590"/>
            <a:ext cx="10870059" cy="3000821"/>
          </a:xfrm>
          <a:prstGeom prst="rect">
            <a:avLst/>
          </a:prstGeom>
          <a:noFill/>
        </p:spPr>
        <p:txBody>
          <a:bodyPr wrap="square">
            <a:spAutoFit/>
          </a:bodyPr>
          <a:lstStyle/>
          <a:p>
            <a:pPr>
              <a:spcAft>
                <a:spcPts val="1800"/>
              </a:spcAft>
            </a:pPr>
            <a:r>
              <a:rPr lang="en-GB" sz="3600" kern="100" dirty="0">
                <a:effectLst/>
                <a:ea typeface="MS Mincho" panose="02020609040205080304" pitchFamily="49" charset="-128"/>
                <a:cs typeface="Times New Roman" panose="02020603050405020304" pitchFamily="18" charset="0"/>
              </a:rPr>
              <a:t>Discuss the meaning of the expression.</a:t>
            </a:r>
          </a:p>
          <a:p>
            <a:pPr>
              <a:spcAft>
                <a:spcPts val="1800"/>
              </a:spcAft>
            </a:pPr>
            <a:r>
              <a:rPr lang="en-GB" sz="3600" kern="100" dirty="0">
                <a:ea typeface="MS Mincho" panose="02020609040205080304" pitchFamily="49" charset="-128"/>
                <a:cs typeface="Times New Roman" panose="02020603050405020304" pitchFamily="18" charset="0"/>
              </a:rPr>
              <a:t>Put the expression in your </a:t>
            </a:r>
            <a:r>
              <a:rPr lang="en-GB" sz="3600" kern="100" dirty="0">
                <a:effectLst/>
                <a:ea typeface="MS Mincho" panose="02020609040205080304" pitchFamily="49" charset="-128"/>
                <a:cs typeface="Times New Roman" panose="02020603050405020304" pitchFamily="18" charset="0"/>
              </a:rPr>
              <a:t>own words.</a:t>
            </a:r>
          </a:p>
          <a:p>
            <a:pPr>
              <a:spcAft>
                <a:spcPts val="1800"/>
              </a:spcAft>
            </a:pPr>
            <a:r>
              <a:rPr lang="en-GB" sz="3600" kern="100" dirty="0">
                <a:effectLst/>
                <a:ea typeface="MS Mincho" panose="02020609040205080304" pitchFamily="49" charset="-128"/>
                <a:cs typeface="Times New Roman" panose="02020603050405020304" pitchFamily="18" charset="0"/>
              </a:rPr>
              <a:t>Think of a similar expression in your heart language/s.</a:t>
            </a:r>
            <a:endParaRPr lang="en-GB" sz="3600" kern="100" dirty="0">
              <a:ea typeface="MS Mincho" panose="02020609040205080304" pitchFamily="49" charset="-128"/>
              <a:cs typeface="Times New Roman" panose="02020603050405020304" pitchFamily="18" charset="0"/>
            </a:endParaRPr>
          </a:p>
          <a:p>
            <a:pPr>
              <a:spcAft>
                <a:spcPts val="1800"/>
              </a:spcAft>
            </a:pPr>
            <a:r>
              <a:rPr lang="en-GB" sz="3600" kern="100" dirty="0">
                <a:effectLst/>
                <a:ea typeface="MS Mincho" panose="02020609040205080304" pitchFamily="49" charset="-128"/>
                <a:cs typeface="Times New Roman" panose="02020603050405020304" pitchFamily="18" charset="0"/>
              </a:rPr>
              <a:t>Tell a story that goes with the expression.</a:t>
            </a:r>
            <a:endParaRPr lang="en-AU" sz="3600" dirty="0"/>
          </a:p>
        </p:txBody>
      </p:sp>
    </p:spTree>
    <p:extLst>
      <p:ext uri="{BB962C8B-B14F-4D97-AF65-F5344CB8AC3E}">
        <p14:creationId xmlns:p14="http://schemas.microsoft.com/office/powerpoint/2010/main" val="1082422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8419378" cy="1325563"/>
          </a:xfrm>
        </p:spPr>
        <p:txBody>
          <a:bodyPr lIns="0">
            <a:noAutofit/>
          </a:bodyPr>
          <a:lstStyle/>
          <a:p>
            <a:pPr>
              <a:lnSpc>
                <a:spcPct val="100000"/>
              </a:lnSpc>
            </a:pPr>
            <a:r>
              <a:rPr lang="en-AU" sz="5400" kern="100" dirty="0">
                <a:effectLst/>
                <a:latin typeface="Calibri" panose="020F0502020204030204" pitchFamily="34" charset="0"/>
                <a:ea typeface="MS Mincho" panose="02020609040205080304" pitchFamily="49" charset="-128"/>
                <a:cs typeface="Calibri" panose="020F0502020204030204" pitchFamily="34" charset="0"/>
              </a:rPr>
              <a:t>Have you ever been given good advice? What was it?</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7385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8879062" cy="1325563"/>
          </a:xfrm>
        </p:spPr>
        <p:txBody>
          <a:bodyPr lIns="0">
            <a:noAutofit/>
          </a:bodyPr>
          <a:lstStyle/>
          <a:p>
            <a:pPr>
              <a:lnSpc>
                <a:spcPct val="100000"/>
              </a:lnSpc>
            </a:pPr>
            <a:r>
              <a:rPr lang="en-US" sz="5400" kern="100" dirty="0">
                <a:effectLst/>
                <a:latin typeface="Calibri" panose="020F0502020204030204" pitchFamily="34" charset="0"/>
                <a:ea typeface="MS Mincho" panose="02020609040205080304" pitchFamily="49" charset="-128"/>
                <a:cs typeface="Calibri" panose="020F0502020204030204" pitchFamily="34" charset="0"/>
              </a:rPr>
              <a:t>If you could only give three pieces of advice to the next generation, what would it be?</a:t>
            </a:r>
            <a:endParaRPr lang="en-AU" sz="5400" dirty="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5961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1F786-731E-66CC-A535-94517C734A76}"/>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672B4B0-7679-7857-168D-DB512DCE16B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558509F-ACF3-F80C-B005-6A3F87C8B91E}"/>
              </a:ext>
            </a:extLst>
          </p:cNvPr>
          <p:cNvSpPr txBox="1"/>
          <p:nvPr/>
        </p:nvSpPr>
        <p:spPr>
          <a:xfrm>
            <a:off x="1443210" y="2367171"/>
            <a:ext cx="9934798"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dirty="0">
                <a:ln>
                  <a:noFill/>
                </a:ln>
                <a:solidFill>
                  <a:srgbClr val="4196D5"/>
                </a:solidFill>
                <a:effectLst/>
                <a:uLnTx/>
                <a:uFillTx/>
                <a:latin typeface="Calibri" panose="020F0502020204030204" pitchFamily="34" charset="0"/>
                <a:cs typeface="Calibri" panose="020F0502020204030204" pitchFamily="34" charset="0"/>
              </a:rPr>
              <a:t>We’re going to read about an important instruction Jesus gives his followers. </a:t>
            </a:r>
          </a:p>
        </p:txBody>
      </p:sp>
    </p:spTree>
    <p:extLst>
      <p:ext uri="{BB962C8B-B14F-4D97-AF65-F5344CB8AC3E}">
        <p14:creationId xmlns:p14="http://schemas.microsoft.com/office/powerpoint/2010/main" val="3421720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31FD27E-A589-D17C-5D26-342028B3D073}"/>
              </a:ext>
            </a:extLst>
          </p:cNvPr>
          <p:cNvSpPr txBox="1"/>
          <p:nvPr/>
        </p:nvSpPr>
        <p:spPr>
          <a:xfrm>
            <a:off x="2815152" y="477451"/>
            <a:ext cx="8588467" cy="646331"/>
          </a:xfrm>
          <a:prstGeom prst="rect">
            <a:avLst/>
          </a:prstGeom>
          <a:noFill/>
        </p:spPr>
        <p:txBody>
          <a:bodyPr wrap="square" rtlCol="0">
            <a:spAutoFit/>
          </a:bodyPr>
          <a:lstStyle/>
          <a:p>
            <a:pPr algn="r"/>
            <a:r>
              <a:rPr lang="en-GB" sz="3600" dirty="0">
                <a:solidFill>
                  <a:srgbClr val="4196D5"/>
                </a:solidFill>
                <a:latin typeface="Calibri" panose="020F0502020204030204" pitchFamily="34" charset="0"/>
                <a:ea typeface="Arial" charset="0"/>
                <a:cs typeface="Calibri" panose="020F0502020204030204" pitchFamily="34" charset="0"/>
              </a:rPr>
              <a:t>Lesson 12</a:t>
            </a:r>
          </a:p>
        </p:txBody>
      </p:sp>
      <p:sp>
        <p:nvSpPr>
          <p:cNvPr id="4" name="TextBox 3">
            <a:extLst>
              <a:ext uri="{FF2B5EF4-FFF2-40B4-BE49-F238E27FC236}">
                <a16:creationId xmlns:a16="http://schemas.microsoft.com/office/drawing/2014/main" id="{BF8C2EB6-5092-8814-C8AC-1B65AE3C6EFA}"/>
              </a:ext>
            </a:extLst>
          </p:cNvPr>
          <p:cNvSpPr txBox="1"/>
          <p:nvPr/>
        </p:nvSpPr>
        <p:spPr>
          <a:xfrm>
            <a:off x="1944436" y="3171451"/>
            <a:ext cx="9714164" cy="1107996"/>
          </a:xfrm>
          <a:prstGeom prst="rect">
            <a:avLst/>
          </a:prstGeom>
          <a:noFill/>
        </p:spPr>
        <p:txBody>
          <a:bodyPr wrap="square" lIns="0" rtlCol="0">
            <a:spAutoFit/>
          </a:bodyPr>
          <a:lstStyle/>
          <a:p>
            <a:r>
              <a:rPr lang="en-US" sz="6600" b="1" dirty="0">
                <a:latin typeface="Calibri" panose="020F0502020204030204" pitchFamily="34" charset="0"/>
                <a:ea typeface="Arial" charset="0"/>
                <a:cs typeface="Calibri" panose="020F0502020204030204" pitchFamily="34" charset="0"/>
              </a:rPr>
              <a:t>The Last Command of Jesus</a:t>
            </a:r>
          </a:p>
        </p:txBody>
      </p:sp>
      <p:sp>
        <p:nvSpPr>
          <p:cNvPr id="7" name="Rectangle 6">
            <a:extLst>
              <a:ext uri="{FF2B5EF4-FFF2-40B4-BE49-F238E27FC236}">
                <a16:creationId xmlns:a16="http://schemas.microsoft.com/office/drawing/2014/main" id="{544BDEEF-0525-822D-F1D2-1837343AAF04}"/>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36B93DD-C99E-5F67-57D3-2C62D4C0D1F8}"/>
              </a:ext>
            </a:extLst>
          </p:cNvPr>
          <p:cNvSpPr txBox="1"/>
          <p:nvPr/>
        </p:nvSpPr>
        <p:spPr>
          <a:xfrm>
            <a:off x="1944436" y="4810889"/>
            <a:ext cx="9459183" cy="1077218"/>
          </a:xfrm>
          <a:prstGeom prst="rect">
            <a:avLst/>
          </a:prstGeom>
          <a:noFill/>
        </p:spPr>
        <p:txBody>
          <a:bodyPr wrap="square" lIns="0" rtlCol="0">
            <a:spAutoFit/>
          </a:bodyPr>
          <a:lstStyle/>
          <a:p>
            <a:r>
              <a:rPr lang="en-US" sz="3200" dirty="0">
                <a:solidFill>
                  <a:srgbClr val="4196D5"/>
                </a:solidFill>
              </a:rPr>
              <a:t>Jesus tell his disciples to teach people from every nation about him and invite them to be his disciples too.</a:t>
            </a:r>
          </a:p>
        </p:txBody>
      </p:sp>
      <p:sp>
        <p:nvSpPr>
          <p:cNvPr id="12" name="Rectangle 11">
            <a:extLst>
              <a:ext uri="{FF2B5EF4-FFF2-40B4-BE49-F238E27FC236}">
                <a16:creationId xmlns:a16="http://schemas.microsoft.com/office/drawing/2014/main" id="{399BCE30-40FD-E8E8-B077-A6DEC4C3DE00}"/>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DB639F19-052D-E064-238E-064F07ACCFDC}"/>
              </a:ext>
            </a:extLst>
          </p:cNvPr>
          <p:cNvSpPr txBox="1"/>
          <p:nvPr/>
        </p:nvSpPr>
        <p:spPr>
          <a:xfrm>
            <a:off x="1944436" y="2121012"/>
            <a:ext cx="8588468" cy="841256"/>
          </a:xfrm>
          <a:prstGeom prst="rect">
            <a:avLst/>
          </a:prstGeom>
          <a:ln w="12700">
            <a:miter lim="400000"/>
          </a:ln>
          <a:extLst>
            <a:ext uri="{C572A759-6A51-4108-AA02-DFA0A04FC94B}">
              <ma14:wrappingTextBoxFlag xmlns:ma14="http://schemas.microsoft.com/office/mac/drawingml/2011/main" xmlns="" val="1"/>
            </a:ext>
          </a:extLst>
        </p:spPr>
        <p:txBody>
          <a:bodyPr lIns="0" tIns="50800" rIns="50800" bIns="50800" anchor="ctr">
            <a:spAutoFit/>
          </a:bodyPr>
          <a:lstStyle/>
          <a:p>
            <a:pPr defTabSz="825500">
              <a:defRPr sz="7500" b="0">
                <a:latin typeface="+mj-lt"/>
                <a:ea typeface="+mj-ea"/>
                <a:cs typeface="+mj-cs"/>
                <a:sym typeface="Quasimoda Bold"/>
              </a:defRPr>
            </a:pPr>
            <a:r>
              <a:rPr lang="en-US" sz="4800" b="1">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C691E5A6-DAD1-CCFF-FC0E-CF65169C53C0}"/>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792D3D-921B-41A0-B5BD-755DA26DA3CA}">
  <ds:schemaRefs>
    <ds:schemaRef ds:uri="5739257b-ce07-451c-a058-33d1d073c35a"/>
    <ds:schemaRef ds:uri="http://purl.org/dc/elements/1.1/"/>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purl.org/dc/terms/"/>
    <ds:schemaRef ds:uri="http://purl.org/dc/dcmitype/"/>
    <ds:schemaRef ds:uri="http://schemas.microsoft.com/office/infopath/2007/PartnerControls"/>
    <ds:schemaRef ds:uri="7cfafbfd-fc08-4e7a-afc9-7c4221139421"/>
  </ds:schemaRefs>
</ds:datastoreItem>
</file>

<file path=customXml/itemProps2.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3.xml><?xml version="1.0" encoding="utf-8"?>
<ds:datastoreItem xmlns:ds="http://schemas.openxmlformats.org/officeDocument/2006/customXml" ds:itemID="{68B36E45-3CCF-430A-BF34-842F2B4CD5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fafbfd-fc08-4e7a-afc9-7c4221139421"/>
    <ds:schemaRef ds:uri="5739257b-ce07-451c-a058-33d1d073c3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6332</TotalTime>
  <Words>1638</Words>
  <Application>Microsoft Office PowerPoint</Application>
  <PresentationFormat>Widescreen</PresentationFormat>
  <Paragraphs>195</Paragraphs>
  <Slides>22</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MS Mincho</vt:lpstr>
      <vt:lpstr>Arial</vt:lpstr>
      <vt:lpstr>Bradley Hand ITC</vt:lpstr>
      <vt:lpstr>Calibri</vt:lpstr>
      <vt:lpstr>Office Theme</vt:lpstr>
      <vt:lpstr>PowerPoint Presentation</vt:lpstr>
      <vt:lpstr>PowerPoint Presentation</vt:lpstr>
      <vt:lpstr>PowerPoint Presentation</vt:lpstr>
      <vt:lpstr>PowerPoint Presentation</vt:lpstr>
      <vt:lpstr>PowerPoint Presentation</vt:lpstr>
      <vt:lpstr>Have you ever been given good advice? What was it?</vt:lpstr>
      <vt:lpstr>If you could only give three pieces of advice to the next generation, what would it be?</vt:lpstr>
      <vt:lpstr>PowerPoint Presentation</vt:lpstr>
      <vt:lpstr>PowerPoint Presentation</vt:lpstr>
      <vt:lpstr>I doubt…</vt:lpstr>
      <vt:lpstr>PowerPoint Presentation</vt:lpstr>
      <vt:lpstr>PowerPoint Presentation</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45</cp:revision>
  <dcterms:created xsi:type="dcterms:W3CDTF">2021-11-16T05:33:16Z</dcterms:created>
  <dcterms:modified xsi:type="dcterms:W3CDTF">2024-05-07T06:27:44Z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