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76" r:id="rId5"/>
    <p:sldId id="277" r:id="rId6"/>
    <p:sldId id="375" r:id="rId7"/>
    <p:sldId id="390" r:id="rId8"/>
    <p:sldId id="389" r:id="rId9"/>
    <p:sldId id="392" r:id="rId10"/>
    <p:sldId id="393" r:id="rId11"/>
    <p:sldId id="376" r:id="rId12"/>
    <p:sldId id="395" r:id="rId13"/>
    <p:sldId id="378" r:id="rId14"/>
    <p:sldId id="394" r:id="rId15"/>
    <p:sldId id="385" r:id="rId16"/>
    <p:sldId id="374" r:id="rId17"/>
    <p:sldId id="380" r:id="rId18"/>
    <p:sldId id="379" r:id="rId19"/>
    <p:sldId id="355" r:id="rId20"/>
    <p:sldId id="388" r:id="rId21"/>
    <p:sldId id="381" r:id="rId22"/>
    <p:sldId id="359" r:id="rId23"/>
    <p:sldId id="382" r:id="rId24"/>
    <p:sldId id="396" r:id="rId25"/>
    <p:sldId id="362" r:id="rId26"/>
    <p:sldId id="368" r:id="rId27"/>
    <p:sldId id="387" r:id="rId28"/>
    <p:sldId id="386" r:id="rId29"/>
    <p:sldId id="26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7AC228-963D-9267-A097-75E24D346631}" name="Kristy Freney" initials="KF" userId="S::kristy.freney@anglicare.org.au::05558a5f-3628-4287-9b9f-4fe6fc128298" providerId="AD"/>
  <p188:author id="{9A66B366-551F-F735-AC16-62DAC5D59322}" name="Danielle McGregor" initials="DM" userId="S::danielle.mcgregor@Anglicare.org.au::087646c7-bbf8-4721-9492-e808a5f7ce91" providerId="AD"/>
  <p188:author id="{E8E5796D-1FC3-4F13-555F-31E099EC0DAE}" name="Danielle McGregor" initials="" userId="S::Danielle.McGregor@Anglicare.org.au::087646c7-bbf8-4721-9492-e808a5f7ce91" providerId="AD"/>
  <p188:author id="{1621617C-410B-3087-12D0-22EF3D8A733D}" name="Lisa Neale" initials="LN" userId="092c3a9ff1cc85a9" providerId="Windows Live"/>
  <p188:author id="{F88C458F-BC1C-F1A5-8DB3-356626F9B329}" name="Sarah Brown" initials="SB" userId="S::sarah.brown@Anglicare.org.au::01d08dd6-efda-4a06-bddb-8174fc9a8dcd" providerId="AD"/>
  <p188:author id="{C76674AD-83DB-B35A-EF08-B1A6B58444D6}" name="Kristy Freney" initials="KF" userId="S::kristy.freney@Anglicare.org.au::05558a5f-3628-4287-9b9f-4fe6fc12829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Brown" initials="SB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96D5"/>
    <a:srgbClr val="000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57042" autoAdjust="0"/>
  </p:normalViewPr>
  <p:slideViewPr>
    <p:cSldViewPr snapToGrid="0">
      <p:cViewPr>
        <p:scale>
          <a:sx n="40" d="100"/>
          <a:sy n="40" d="100"/>
        </p:scale>
        <p:origin x="60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y Freney" userId="05558a5f-3628-4287-9b9f-4fe6fc128298" providerId="ADAL" clId="{5EBEA82E-99F6-4F88-95DB-1EB19D0761B7}"/>
    <pc:docChg chg="undo custSel addSld modSld sldOrd">
      <pc:chgData name="Kristy Freney" userId="05558a5f-3628-4287-9b9f-4fe6fc128298" providerId="ADAL" clId="{5EBEA82E-99F6-4F88-95DB-1EB19D0761B7}" dt="2023-11-27T05:57:01.583" v="150" actId="1076"/>
      <pc:docMkLst>
        <pc:docMk/>
      </pc:docMkLst>
      <pc:sldChg chg="addSp delSp modSp mod addAnim delAnim">
        <pc:chgData name="Kristy Freney" userId="05558a5f-3628-4287-9b9f-4fe6fc128298" providerId="ADAL" clId="{5EBEA82E-99F6-4F88-95DB-1EB19D0761B7}" dt="2023-11-27T05:43:58.446" v="119" actId="1076"/>
        <pc:sldMkLst>
          <pc:docMk/>
          <pc:sldMk cId="3680259665" sldId="296"/>
        </pc:sldMkLst>
        <pc:spChg chg="mod">
          <ac:chgData name="Kristy Freney" userId="05558a5f-3628-4287-9b9f-4fe6fc128298" providerId="ADAL" clId="{5EBEA82E-99F6-4F88-95DB-1EB19D0761B7}" dt="2023-11-27T05:41:51.356" v="72" actId="1076"/>
          <ac:spMkLst>
            <pc:docMk/>
            <pc:sldMk cId="3680259665" sldId="296"/>
            <ac:spMk id="7" creationId="{A3134C30-7A53-1657-20A9-A47FD061D1F3}"/>
          </ac:spMkLst>
        </pc:spChg>
        <pc:spChg chg="mod">
          <ac:chgData name="Kristy Freney" userId="05558a5f-3628-4287-9b9f-4fe6fc128298" providerId="ADAL" clId="{5EBEA82E-99F6-4F88-95DB-1EB19D0761B7}" dt="2023-11-27T05:43:28.421" v="107" actId="20577"/>
          <ac:spMkLst>
            <pc:docMk/>
            <pc:sldMk cId="3680259665" sldId="296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3:32.565" v="110" actId="20577"/>
          <ac:spMkLst>
            <pc:docMk/>
            <pc:sldMk cId="3680259665" sldId="296"/>
            <ac:spMk id="9" creationId="{E6FE786F-B16B-B388-933B-737B3066169F}"/>
          </ac:spMkLst>
        </pc:sp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5" creationId="{057D0404-E927-C7BD-EAD9-158059D9EEC2}"/>
          </ac:cxnSpMkLst>
        </pc:cxnChg>
        <pc:cxnChg chg="add mod">
          <ac:chgData name="Kristy Freney" userId="05558a5f-3628-4287-9b9f-4fe6fc128298" providerId="ADAL" clId="{5EBEA82E-99F6-4F88-95DB-1EB19D0761B7}" dt="2023-11-27T05:43:42.828" v="114" actId="14100"/>
          <ac:cxnSpMkLst>
            <pc:docMk/>
            <pc:sldMk cId="3680259665" sldId="296"/>
            <ac:cxnSpMk id="6" creationId="{187E0374-8FCE-47E1-489E-D4EF320AFCA3}"/>
          </ac:cxnSpMkLst>
        </pc:cxnChg>
        <pc:cxnChg chg="add mod">
          <ac:chgData name="Kristy Freney" userId="05558a5f-3628-4287-9b9f-4fe6fc128298" providerId="ADAL" clId="{5EBEA82E-99F6-4F88-95DB-1EB19D0761B7}" dt="2023-11-27T05:43:46.962" v="116" actId="14100"/>
          <ac:cxnSpMkLst>
            <pc:docMk/>
            <pc:sldMk cId="3680259665" sldId="296"/>
            <ac:cxnSpMk id="10" creationId="{1D0E4DD7-D568-AB5E-37A4-6F7050213EB8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2" creationId="{F6965336-2F92-FD22-48D5-2E4676991BF8}"/>
          </ac:cxnSpMkLst>
        </pc:cxnChg>
        <pc:cxnChg chg="add mod">
          <ac:chgData name="Kristy Freney" userId="05558a5f-3628-4287-9b9f-4fe6fc128298" providerId="ADAL" clId="{5EBEA82E-99F6-4F88-95DB-1EB19D0761B7}" dt="2023-11-27T05:43:54.104" v="118" actId="14100"/>
          <ac:cxnSpMkLst>
            <pc:docMk/>
            <pc:sldMk cId="3680259665" sldId="296"/>
            <ac:cxnSpMk id="13" creationId="{DC7162E0-3E22-EF10-0E0B-CE402FCEF7F7}"/>
          </ac:cxnSpMkLst>
        </pc:cxnChg>
        <pc:cxnChg chg="add mod">
          <ac:chgData name="Kristy Freney" userId="05558a5f-3628-4287-9b9f-4fe6fc128298" providerId="ADAL" clId="{5EBEA82E-99F6-4F88-95DB-1EB19D0761B7}" dt="2023-11-27T05:43:58.446" v="119" actId="1076"/>
          <ac:cxnSpMkLst>
            <pc:docMk/>
            <pc:sldMk cId="3680259665" sldId="296"/>
            <ac:cxnSpMk id="15" creationId="{963768AA-594B-4F4D-DFD7-6EA6EEE4B325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6" creationId="{7649F7CD-1EA2-C143-232B-DED9183DB83A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17" creationId="{07E3FCA5-22CB-2C4F-DEA1-476ED18AA0F5}"/>
          </ac:cxnSpMkLst>
        </pc:cxnChg>
        <pc:cxnChg chg="add del mod">
          <ac:chgData name="Kristy Freney" userId="05558a5f-3628-4287-9b9f-4fe6fc128298" providerId="ADAL" clId="{5EBEA82E-99F6-4F88-95DB-1EB19D0761B7}" dt="2023-11-27T05:43:36.167" v="112" actId="478"/>
          <ac:cxnSpMkLst>
            <pc:docMk/>
            <pc:sldMk cId="3680259665" sldId="296"/>
            <ac:cxnSpMk id="19" creationId="{CDA29F82-33CA-B60F-7191-7982A06C5AA9}"/>
          </ac:cxnSpMkLst>
        </pc:cxnChg>
        <pc:cxnChg chg="add del mod">
          <ac:chgData name="Kristy Freney" userId="05558a5f-3628-4287-9b9f-4fe6fc128298" providerId="ADAL" clId="{5EBEA82E-99F6-4F88-95DB-1EB19D0761B7}" dt="2023-11-27T05:43:35.221" v="111" actId="478"/>
          <ac:cxnSpMkLst>
            <pc:docMk/>
            <pc:sldMk cId="3680259665" sldId="296"/>
            <ac:cxnSpMk id="21" creationId="{E34B81A1-5862-BF47-0811-7D04889B6BAB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22" creationId="{DDBBAE6B-F825-418E-3799-0FFEF88F2AE5}"/>
          </ac:cxnSpMkLst>
        </pc:cxnChg>
        <pc:cxnChg chg="add del mod">
          <ac:chgData name="Kristy Freney" userId="05558a5f-3628-4287-9b9f-4fe6fc128298" providerId="ADAL" clId="{5EBEA82E-99F6-4F88-95DB-1EB19D0761B7}" dt="2023-11-27T05:39:48.128" v="47" actId="478"/>
          <ac:cxnSpMkLst>
            <pc:docMk/>
            <pc:sldMk cId="3680259665" sldId="296"/>
            <ac:cxnSpMk id="27" creationId="{1FA5E813-A0AA-30C3-1589-F5A8B12F1B1A}"/>
          </ac:cxnSpMkLst>
        </pc:cxnChg>
      </pc:sldChg>
      <pc:sldChg chg="delSp modSp add mod ord">
        <pc:chgData name="Kristy Freney" userId="05558a5f-3628-4287-9b9f-4fe6fc128298" providerId="ADAL" clId="{5EBEA82E-99F6-4F88-95DB-1EB19D0761B7}" dt="2023-11-27T05:42:56.497" v="94" actId="14100"/>
        <pc:sldMkLst>
          <pc:docMk/>
          <pc:sldMk cId="1131851070" sldId="360"/>
        </pc:sldMkLst>
        <pc:spChg chg="mod">
          <ac:chgData name="Kristy Freney" userId="05558a5f-3628-4287-9b9f-4fe6fc128298" providerId="ADAL" clId="{5EBEA82E-99F6-4F88-95DB-1EB19D0761B7}" dt="2023-11-27T05:42:39.346" v="85" actId="20577"/>
          <ac:spMkLst>
            <pc:docMk/>
            <pc:sldMk cId="1131851070" sldId="360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2:41.006" v="87" actId="20577"/>
          <ac:spMkLst>
            <pc:docMk/>
            <pc:sldMk cId="1131851070" sldId="360"/>
            <ac:spMk id="9" creationId="{E6FE786F-B16B-B388-933B-737B3066169F}"/>
          </ac:spMkLst>
        </pc:spChg>
        <pc:cxnChg chg="mod">
          <ac:chgData name="Kristy Freney" userId="05558a5f-3628-4287-9b9f-4fe6fc128298" providerId="ADAL" clId="{5EBEA82E-99F6-4F88-95DB-1EB19D0761B7}" dt="2023-11-27T05:42:51.919" v="92" actId="14100"/>
          <ac:cxnSpMkLst>
            <pc:docMk/>
            <pc:sldMk cId="1131851070" sldId="360"/>
            <ac:cxnSpMk id="10" creationId="{1D0E4DD7-D568-AB5E-37A4-6F7050213EB8}"/>
          </ac:cxnSpMkLst>
        </pc:cxnChg>
        <pc:cxnChg chg="mod">
          <ac:chgData name="Kristy Freney" userId="05558a5f-3628-4287-9b9f-4fe6fc128298" providerId="ADAL" clId="{5EBEA82E-99F6-4F88-95DB-1EB19D0761B7}" dt="2023-11-27T05:42:56.497" v="94" actId="14100"/>
          <ac:cxnSpMkLst>
            <pc:docMk/>
            <pc:sldMk cId="1131851070" sldId="360"/>
            <ac:cxnSpMk id="13" creationId="{DC7162E0-3E22-EF10-0E0B-CE402FCEF7F7}"/>
          </ac:cxnSpMkLst>
        </pc:cxnChg>
        <pc:cxnChg chg="del">
          <ac:chgData name="Kristy Freney" userId="05558a5f-3628-4287-9b9f-4fe6fc128298" providerId="ADAL" clId="{5EBEA82E-99F6-4F88-95DB-1EB19D0761B7}" dt="2023-11-27T05:42:46.596" v="90" actId="478"/>
          <ac:cxnSpMkLst>
            <pc:docMk/>
            <pc:sldMk cId="1131851070" sldId="360"/>
            <ac:cxnSpMk id="15" creationId="{963768AA-594B-4F4D-DFD7-6EA6EEE4B325}"/>
          </ac:cxnSpMkLst>
        </pc:cxnChg>
        <pc:cxnChg chg="del">
          <ac:chgData name="Kristy Freney" userId="05558a5f-3628-4287-9b9f-4fe6fc128298" providerId="ADAL" clId="{5EBEA82E-99F6-4F88-95DB-1EB19D0761B7}" dt="2023-11-27T05:42:45.397" v="89" actId="478"/>
          <ac:cxnSpMkLst>
            <pc:docMk/>
            <pc:sldMk cId="1131851070" sldId="360"/>
            <ac:cxnSpMk id="19" creationId="{CDA29F82-33CA-B60F-7191-7982A06C5AA9}"/>
          </ac:cxnSpMkLst>
        </pc:cxnChg>
        <pc:cxnChg chg="del">
          <ac:chgData name="Kristy Freney" userId="05558a5f-3628-4287-9b9f-4fe6fc128298" providerId="ADAL" clId="{5EBEA82E-99F6-4F88-95DB-1EB19D0761B7}" dt="2023-11-27T05:42:44.133" v="88" actId="478"/>
          <ac:cxnSpMkLst>
            <pc:docMk/>
            <pc:sldMk cId="1131851070" sldId="360"/>
            <ac:cxnSpMk id="21" creationId="{E34B81A1-5862-BF47-0811-7D04889B6BAB}"/>
          </ac:cxnSpMkLst>
        </pc:cxnChg>
      </pc:sldChg>
      <pc:sldChg chg="delSp modSp add mod">
        <pc:chgData name="Kristy Freney" userId="05558a5f-3628-4287-9b9f-4fe6fc128298" providerId="ADAL" clId="{5EBEA82E-99F6-4F88-95DB-1EB19D0761B7}" dt="2023-11-27T05:44:23.481" v="124" actId="14100"/>
        <pc:sldMkLst>
          <pc:docMk/>
          <pc:sldMk cId="3658775334" sldId="361"/>
        </pc:sldMkLst>
        <pc:spChg chg="mod">
          <ac:chgData name="Kristy Freney" userId="05558a5f-3628-4287-9b9f-4fe6fc128298" providerId="ADAL" clId="{5EBEA82E-99F6-4F88-95DB-1EB19D0761B7}" dt="2023-11-27T05:44:11.627" v="120" actId="6549"/>
          <ac:spMkLst>
            <pc:docMk/>
            <pc:sldMk cId="3658775334" sldId="361"/>
            <ac:spMk id="8" creationId="{A0E9828E-A398-8B5D-E2A1-7E67FFE0C548}"/>
          </ac:spMkLst>
        </pc:spChg>
        <pc:spChg chg="mod">
          <ac:chgData name="Kristy Freney" userId="05558a5f-3628-4287-9b9f-4fe6fc128298" providerId="ADAL" clId="{5EBEA82E-99F6-4F88-95DB-1EB19D0761B7}" dt="2023-11-27T05:44:14.315" v="121" actId="6549"/>
          <ac:spMkLst>
            <pc:docMk/>
            <pc:sldMk cId="3658775334" sldId="361"/>
            <ac:spMk id="9" creationId="{E6FE786F-B16B-B388-933B-737B3066169F}"/>
          </ac:spMkLst>
        </pc:spChg>
        <pc:cxnChg chg="del">
          <ac:chgData name="Kristy Freney" userId="05558a5f-3628-4287-9b9f-4fe6fc128298" providerId="ADAL" clId="{5EBEA82E-99F6-4F88-95DB-1EB19D0761B7}" dt="2023-11-27T05:44:17.808" v="122" actId="478"/>
          <ac:cxnSpMkLst>
            <pc:docMk/>
            <pc:sldMk cId="3658775334" sldId="361"/>
            <ac:cxnSpMk id="19" creationId="{CDA29F82-33CA-B60F-7191-7982A06C5AA9}"/>
          </ac:cxnSpMkLst>
        </pc:cxnChg>
        <pc:cxnChg chg="mod">
          <ac:chgData name="Kristy Freney" userId="05558a5f-3628-4287-9b9f-4fe6fc128298" providerId="ADAL" clId="{5EBEA82E-99F6-4F88-95DB-1EB19D0761B7}" dt="2023-11-27T05:44:23.481" v="124" actId="14100"/>
          <ac:cxnSpMkLst>
            <pc:docMk/>
            <pc:sldMk cId="3658775334" sldId="361"/>
            <ac:cxnSpMk id="21" creationId="{E34B81A1-5862-BF47-0811-7D04889B6BAB}"/>
          </ac:cxnSpMkLst>
        </pc:cxnChg>
      </pc:sldChg>
      <pc:sldChg chg="add">
        <pc:chgData name="Kristy Freney" userId="05558a5f-3628-4287-9b9f-4fe6fc128298" providerId="ADAL" clId="{5EBEA82E-99F6-4F88-95DB-1EB19D0761B7}" dt="2023-11-27T05:42:22.184" v="75" actId="2890"/>
        <pc:sldMkLst>
          <pc:docMk/>
          <pc:sldMk cId="2392105798" sldId="362"/>
        </pc:sldMkLst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834121241" sldId="363"/>
        </pc:sldMkLst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2935275515" sldId="364"/>
        </pc:sldMkLst>
      </pc:sldChg>
      <pc:sldChg chg="addSp delSp modSp add mod ord">
        <pc:chgData name="Kristy Freney" userId="05558a5f-3628-4287-9b9f-4fe6fc128298" providerId="ADAL" clId="{5EBEA82E-99F6-4F88-95DB-1EB19D0761B7}" dt="2023-11-27T05:57:01.583" v="150" actId="1076"/>
        <pc:sldMkLst>
          <pc:docMk/>
          <pc:sldMk cId="454713297" sldId="365"/>
        </pc:sldMkLst>
        <pc:spChg chg="del">
          <ac:chgData name="Kristy Freney" userId="05558a5f-3628-4287-9b9f-4fe6fc128298" providerId="ADAL" clId="{5EBEA82E-99F6-4F88-95DB-1EB19D0761B7}" dt="2023-11-27T05:56:26.044" v="143" actId="478"/>
          <ac:spMkLst>
            <pc:docMk/>
            <pc:sldMk cId="454713297" sldId="365"/>
            <ac:spMk id="2" creationId="{9D35F7F6-F032-35AB-F66F-CC53F3D6309B}"/>
          </ac:spMkLst>
        </pc:spChg>
        <pc:picChg chg="add mod">
          <ac:chgData name="Kristy Freney" userId="05558a5f-3628-4287-9b9f-4fe6fc128298" providerId="ADAL" clId="{5EBEA82E-99F6-4F88-95DB-1EB19D0761B7}" dt="2023-11-27T05:57:01.583" v="150" actId="1076"/>
          <ac:picMkLst>
            <pc:docMk/>
            <pc:sldMk cId="454713297" sldId="365"/>
            <ac:picMk id="4" creationId="{3E3D9408-CB6E-AEC2-1E64-3F85022457A6}"/>
          </ac:picMkLst>
        </pc:picChg>
        <pc:picChg chg="add mod">
          <ac:chgData name="Kristy Freney" userId="05558a5f-3628-4287-9b9f-4fe6fc128298" providerId="ADAL" clId="{5EBEA82E-99F6-4F88-95DB-1EB19D0761B7}" dt="2023-11-27T05:57:00.367" v="149" actId="1076"/>
          <ac:picMkLst>
            <pc:docMk/>
            <pc:sldMk cId="454713297" sldId="365"/>
            <ac:picMk id="6" creationId="{A688CA9A-39C0-4ABF-5EBA-235EBE917D50}"/>
          </ac:picMkLst>
        </pc:picChg>
        <pc:picChg chg="add mod">
          <ac:chgData name="Kristy Freney" userId="05558a5f-3628-4287-9b9f-4fe6fc128298" providerId="ADAL" clId="{5EBEA82E-99F6-4F88-95DB-1EB19D0761B7}" dt="2023-11-27T05:56:59.261" v="148" actId="1076"/>
          <ac:picMkLst>
            <pc:docMk/>
            <pc:sldMk cId="454713297" sldId="365"/>
            <ac:picMk id="8" creationId="{40D1DD9E-7721-F00E-D947-F613CC60AAB2}"/>
          </ac:picMkLst>
        </pc:picChg>
        <pc:picChg chg="add mod">
          <ac:chgData name="Kristy Freney" userId="05558a5f-3628-4287-9b9f-4fe6fc128298" providerId="ADAL" clId="{5EBEA82E-99F6-4F88-95DB-1EB19D0761B7}" dt="2023-11-27T05:56:58.416" v="147" actId="1076"/>
          <ac:picMkLst>
            <pc:docMk/>
            <pc:sldMk cId="454713297" sldId="365"/>
            <ac:picMk id="10" creationId="{ED7AD7A3-4DCC-06F9-4D73-0CDEC93D711A}"/>
          </ac:picMkLst>
        </pc:picChg>
        <pc:picChg chg="add mod">
          <ac:chgData name="Kristy Freney" userId="05558a5f-3628-4287-9b9f-4fe6fc128298" providerId="ADAL" clId="{5EBEA82E-99F6-4F88-95DB-1EB19D0761B7}" dt="2023-11-27T05:56:57.576" v="146" actId="1076"/>
          <ac:picMkLst>
            <pc:docMk/>
            <pc:sldMk cId="454713297" sldId="365"/>
            <ac:picMk id="12" creationId="{113FB6D1-7230-8769-C023-F5821453A762}"/>
          </ac:picMkLst>
        </pc:picChg>
        <pc:picChg chg="add mod">
          <ac:chgData name="Kristy Freney" userId="05558a5f-3628-4287-9b9f-4fe6fc128298" providerId="ADAL" clId="{5EBEA82E-99F6-4F88-95DB-1EB19D0761B7}" dt="2023-11-27T05:56:56.758" v="145" actId="1076"/>
          <ac:picMkLst>
            <pc:docMk/>
            <pc:sldMk cId="454713297" sldId="365"/>
            <ac:picMk id="14" creationId="{D5796168-31C8-9E9C-B6A5-66380672F3BA}"/>
          </ac:picMkLst>
        </pc:picChg>
      </pc:sldChg>
      <pc:sldChg chg="add">
        <pc:chgData name="Kristy Freney" userId="05558a5f-3628-4287-9b9f-4fe6fc128298" providerId="ADAL" clId="{5EBEA82E-99F6-4F88-95DB-1EB19D0761B7}" dt="2023-11-27T05:47:39.990" v="125"/>
        <pc:sldMkLst>
          <pc:docMk/>
          <pc:sldMk cId="4156110234" sldId="366"/>
        </pc:sldMkLst>
      </pc:sldChg>
    </pc:docChg>
  </pc:docChgLst>
  <pc:docChgLst>
    <pc:chgData name="Danielle McGregor" userId="087646c7-bbf8-4721-9492-e808a5f7ce91" providerId="ADAL" clId="{A80BB043-FBFE-4AEF-A822-FA883F5CAB2F}"/>
    <pc:docChg chg="undo custSel delSld modSld sldOrd">
      <pc:chgData name="Danielle McGregor" userId="087646c7-bbf8-4721-9492-e808a5f7ce91" providerId="ADAL" clId="{A80BB043-FBFE-4AEF-A822-FA883F5CAB2F}" dt="2024-06-18T02:13:16.696" v="453" actId="20577"/>
      <pc:docMkLst>
        <pc:docMk/>
      </pc:docMkLst>
      <pc:sldChg chg="ord modNotesTx">
        <pc:chgData name="Danielle McGregor" userId="087646c7-bbf8-4721-9492-e808a5f7ce91" providerId="ADAL" clId="{A80BB043-FBFE-4AEF-A822-FA883F5CAB2F}" dt="2024-04-22T22:36:14.882" v="134" actId="20577"/>
        <pc:sldMkLst>
          <pc:docMk/>
          <pc:sldMk cId="1418896725" sldId="266"/>
        </pc:sldMkLst>
      </pc:sldChg>
      <pc:sldChg chg="modSp mod modNotesTx">
        <pc:chgData name="Danielle McGregor" userId="087646c7-bbf8-4721-9492-e808a5f7ce91" providerId="ADAL" clId="{A80BB043-FBFE-4AEF-A822-FA883F5CAB2F}" dt="2024-06-18T01:37:07.817" v="396" actId="6549"/>
        <pc:sldMkLst>
          <pc:docMk/>
          <pc:sldMk cId="2019099645" sldId="276"/>
        </pc:sldMkLst>
        <pc:spChg chg="mod">
          <ac:chgData name="Danielle McGregor" userId="087646c7-bbf8-4721-9492-e808a5f7ce91" providerId="ADAL" clId="{A80BB043-FBFE-4AEF-A822-FA883F5CAB2F}" dt="2024-04-22T22:17:28.633" v="54" actId="20577"/>
          <ac:spMkLst>
            <pc:docMk/>
            <pc:sldMk cId="2019099645" sldId="276"/>
            <ac:spMk id="2" creationId="{4A524AC4-6B31-4FD5-1031-21158F3AE88F}"/>
          </ac:spMkLst>
        </pc:spChg>
        <pc:spChg chg="mod">
          <ac:chgData name="Danielle McGregor" userId="087646c7-bbf8-4721-9492-e808a5f7ce91" providerId="ADAL" clId="{A80BB043-FBFE-4AEF-A822-FA883F5CAB2F}" dt="2024-04-22T22:16:08.195" v="28"/>
          <ac:spMkLst>
            <pc:docMk/>
            <pc:sldMk cId="2019099645" sldId="276"/>
            <ac:spMk id="10" creationId="{5D1F0F67-D132-73F5-7739-9D6141293B85}"/>
          </ac:spMkLst>
        </pc:spChg>
      </pc:sldChg>
      <pc:sldChg chg="modNotesTx">
        <pc:chgData name="Danielle McGregor" userId="087646c7-bbf8-4721-9492-e808a5f7ce91" providerId="ADAL" clId="{A80BB043-FBFE-4AEF-A822-FA883F5CAB2F}" dt="2024-06-18T01:37:12.384" v="397" actId="6549"/>
        <pc:sldMkLst>
          <pc:docMk/>
          <pc:sldMk cId="729114519" sldId="277"/>
        </pc:sldMkLst>
      </pc:sldChg>
      <pc:sldChg chg="modNotesTx">
        <pc:chgData name="Danielle McGregor" userId="087646c7-bbf8-4721-9492-e808a5f7ce91" providerId="ADAL" clId="{A80BB043-FBFE-4AEF-A822-FA883F5CAB2F}" dt="2024-04-29T22:02:19.889" v="369" actId="20577"/>
        <pc:sldMkLst>
          <pc:docMk/>
          <pc:sldMk cId="2990092796" sldId="355"/>
        </pc:sldMkLst>
      </pc:sldChg>
      <pc:sldChg chg="modNotesTx">
        <pc:chgData name="Danielle McGregor" userId="087646c7-bbf8-4721-9492-e808a5f7ce91" providerId="ADAL" clId="{A80BB043-FBFE-4AEF-A822-FA883F5CAB2F}" dt="2024-06-18T02:13:10.852" v="452" actId="20577"/>
        <pc:sldMkLst>
          <pc:docMk/>
          <pc:sldMk cId="2360901718" sldId="359"/>
        </pc:sldMkLst>
      </pc:sldChg>
      <pc:sldChg chg="modNotesTx">
        <pc:chgData name="Danielle McGregor" userId="087646c7-bbf8-4721-9492-e808a5f7ce91" providerId="ADAL" clId="{A80BB043-FBFE-4AEF-A822-FA883F5CAB2F}" dt="2024-04-29T22:01:44.918" v="365" actId="20577"/>
        <pc:sldMkLst>
          <pc:docMk/>
          <pc:sldMk cId="2392105798" sldId="362"/>
        </pc:sldMkLst>
      </pc:sldChg>
      <pc:sldChg chg="modNotesTx">
        <pc:chgData name="Danielle McGregor" userId="087646c7-bbf8-4721-9492-e808a5f7ce91" providerId="ADAL" clId="{A80BB043-FBFE-4AEF-A822-FA883F5CAB2F}" dt="2024-04-29T22:03:26.614" v="378" actId="20577"/>
        <pc:sldMkLst>
          <pc:docMk/>
          <pc:sldMk cId="3329901475" sldId="368"/>
        </pc:sldMkLst>
      </pc:sldChg>
      <pc:sldChg chg="modNotesTx">
        <pc:chgData name="Danielle McGregor" userId="087646c7-bbf8-4721-9492-e808a5f7ce91" providerId="ADAL" clId="{A80BB043-FBFE-4AEF-A822-FA883F5CAB2F}" dt="2024-04-22T22:33:09.525" v="89" actId="6549"/>
        <pc:sldMkLst>
          <pc:docMk/>
          <pc:sldMk cId="545489499" sldId="374"/>
        </pc:sldMkLst>
      </pc:sldChg>
      <pc:sldChg chg="modSp mod delCm modNotesTx">
        <pc:chgData name="Danielle McGregor" userId="087646c7-bbf8-4721-9492-e808a5f7ce91" providerId="ADAL" clId="{A80BB043-FBFE-4AEF-A822-FA883F5CAB2F}" dt="2024-04-30T04:19:38.605" v="392"/>
        <pc:sldMkLst>
          <pc:docMk/>
          <pc:sldMk cId="1713759472" sldId="375"/>
        </pc:sldMkLst>
        <pc:spChg chg="mod">
          <ac:chgData name="Danielle McGregor" userId="087646c7-bbf8-4721-9492-e808a5f7ce91" providerId="ADAL" clId="{A80BB043-FBFE-4AEF-A822-FA883F5CAB2F}" dt="2024-04-30T04:18:55.490" v="389" actId="20577"/>
          <ac:spMkLst>
            <pc:docMk/>
            <pc:sldMk cId="1713759472" sldId="375"/>
            <ac:spMk id="2" creationId="{1DF1B962-30BB-8DA6-AE41-4981F0780F2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nielle McGregor" userId="087646c7-bbf8-4721-9492-e808a5f7ce91" providerId="ADAL" clId="{A80BB043-FBFE-4AEF-A822-FA883F5CAB2F}" dt="2024-04-30T04:19:38.605" v="392"/>
              <pc2:cmMkLst xmlns:pc2="http://schemas.microsoft.com/office/powerpoint/2019/9/main/command">
                <pc:docMk/>
                <pc:sldMk cId="1713759472" sldId="375"/>
                <pc2:cmMk id="{8DFC14E1-0884-49D2-A900-CEA5D55269A6}"/>
              </pc2:cmMkLst>
            </pc226:cmChg>
          </p:ext>
        </pc:extLst>
      </pc:sldChg>
      <pc:sldChg chg="modNotesTx">
        <pc:chgData name="Danielle McGregor" userId="087646c7-bbf8-4721-9492-e808a5f7ce91" providerId="ADAL" clId="{A80BB043-FBFE-4AEF-A822-FA883F5CAB2F}" dt="2024-06-18T02:11:17.465" v="438" actId="313"/>
        <pc:sldMkLst>
          <pc:docMk/>
          <pc:sldMk cId="2252335143" sldId="376"/>
        </pc:sldMkLst>
      </pc:sldChg>
      <pc:sldChg chg="modSp mod">
        <pc:chgData name="Danielle McGregor" userId="087646c7-bbf8-4721-9492-e808a5f7ce91" providerId="ADAL" clId="{A80BB043-FBFE-4AEF-A822-FA883F5CAB2F}" dt="2024-04-30T04:19:15.309" v="391" actId="20577"/>
        <pc:sldMkLst>
          <pc:docMk/>
          <pc:sldMk cId="1640737505" sldId="378"/>
        </pc:sldMkLst>
        <pc:spChg chg="mod">
          <ac:chgData name="Danielle McGregor" userId="087646c7-bbf8-4721-9492-e808a5f7ce91" providerId="ADAL" clId="{A80BB043-FBFE-4AEF-A822-FA883F5CAB2F}" dt="2024-04-30T04:19:15.309" v="391" actId="20577"/>
          <ac:spMkLst>
            <pc:docMk/>
            <pc:sldMk cId="1640737505" sldId="378"/>
            <ac:spMk id="2" creationId="{E3B1EFF5-206E-BF45-2F11-03930F247AE2}"/>
          </ac:spMkLst>
        </pc:spChg>
      </pc:sldChg>
      <pc:sldChg chg="modNotesTx">
        <pc:chgData name="Danielle McGregor" userId="087646c7-bbf8-4721-9492-e808a5f7ce91" providerId="ADAL" clId="{A80BB043-FBFE-4AEF-A822-FA883F5CAB2F}" dt="2024-04-29T21:56:52.313" v="280" actId="20577"/>
        <pc:sldMkLst>
          <pc:docMk/>
          <pc:sldMk cId="2191739337" sldId="379"/>
        </pc:sldMkLst>
      </pc:sldChg>
      <pc:sldChg chg="modNotesTx">
        <pc:chgData name="Danielle McGregor" userId="087646c7-bbf8-4721-9492-e808a5f7ce91" providerId="ADAL" clId="{A80BB043-FBFE-4AEF-A822-FA883F5CAB2F}" dt="2024-06-18T02:12:46.668" v="451" actId="20577"/>
        <pc:sldMkLst>
          <pc:docMk/>
          <pc:sldMk cId="3954119466" sldId="380"/>
        </pc:sldMkLst>
      </pc:sldChg>
      <pc:sldChg chg="modNotesTx">
        <pc:chgData name="Danielle McGregor" userId="087646c7-bbf8-4721-9492-e808a5f7ce91" providerId="ADAL" clId="{A80BB043-FBFE-4AEF-A822-FA883F5CAB2F}" dt="2024-04-29T22:02:30.063" v="370" actId="114"/>
        <pc:sldMkLst>
          <pc:docMk/>
          <pc:sldMk cId="1542594943" sldId="381"/>
        </pc:sldMkLst>
      </pc:sldChg>
      <pc:sldChg chg="modNotesTx">
        <pc:chgData name="Danielle McGregor" userId="087646c7-bbf8-4721-9492-e808a5f7ce91" providerId="ADAL" clId="{A80BB043-FBFE-4AEF-A822-FA883F5CAB2F}" dt="2024-06-18T02:13:16.696" v="453" actId="20577"/>
        <pc:sldMkLst>
          <pc:docMk/>
          <pc:sldMk cId="3983949059" sldId="382"/>
        </pc:sldMkLst>
      </pc:sldChg>
      <pc:sldChg chg="modNotesTx">
        <pc:chgData name="Danielle McGregor" userId="087646c7-bbf8-4721-9492-e808a5f7ce91" providerId="ADAL" clId="{A80BB043-FBFE-4AEF-A822-FA883F5CAB2F}" dt="2024-06-18T02:12:40.165" v="450" actId="20577"/>
        <pc:sldMkLst>
          <pc:docMk/>
          <pc:sldMk cId="397663024" sldId="385"/>
        </pc:sldMkLst>
      </pc:sldChg>
      <pc:sldChg chg="modNotesTx">
        <pc:chgData name="Danielle McGregor" userId="087646c7-bbf8-4721-9492-e808a5f7ce91" providerId="ADAL" clId="{A80BB043-FBFE-4AEF-A822-FA883F5CAB2F}" dt="2024-04-22T22:36:10.909" v="133" actId="313"/>
        <pc:sldMkLst>
          <pc:docMk/>
          <pc:sldMk cId="2528639506" sldId="386"/>
        </pc:sldMkLst>
      </pc:sldChg>
      <pc:sldChg chg="modNotesTx">
        <pc:chgData name="Danielle McGregor" userId="087646c7-bbf8-4721-9492-e808a5f7ce91" providerId="ADAL" clId="{A80BB043-FBFE-4AEF-A822-FA883F5CAB2F}" dt="2024-04-29T22:03:41.651" v="381" actId="114"/>
        <pc:sldMkLst>
          <pc:docMk/>
          <pc:sldMk cId="3607383289" sldId="387"/>
        </pc:sldMkLst>
      </pc:sldChg>
      <pc:sldChg chg="modNotesTx">
        <pc:chgData name="Danielle McGregor" userId="087646c7-bbf8-4721-9492-e808a5f7ce91" providerId="ADAL" clId="{A80BB043-FBFE-4AEF-A822-FA883F5CAB2F}" dt="2024-04-22T22:34:18.243" v="118" actId="20577"/>
        <pc:sldMkLst>
          <pc:docMk/>
          <pc:sldMk cId="76963711" sldId="388"/>
        </pc:sldMkLst>
      </pc:sldChg>
      <pc:sldChg chg="modSp mod">
        <pc:chgData name="Danielle McGregor" userId="087646c7-bbf8-4721-9492-e808a5f7ce91" providerId="ADAL" clId="{A80BB043-FBFE-4AEF-A822-FA883F5CAB2F}" dt="2024-06-18T01:40:16.168" v="430" actId="14100"/>
        <pc:sldMkLst>
          <pc:docMk/>
          <pc:sldMk cId="3027182157" sldId="392"/>
        </pc:sldMkLst>
        <pc:spChg chg="mod">
          <ac:chgData name="Danielle McGregor" userId="087646c7-bbf8-4721-9492-e808a5f7ce91" providerId="ADAL" clId="{A80BB043-FBFE-4AEF-A822-FA883F5CAB2F}" dt="2024-06-18T01:40:16.168" v="430" actId="14100"/>
          <ac:spMkLst>
            <pc:docMk/>
            <pc:sldMk cId="3027182157" sldId="392"/>
            <ac:spMk id="6" creationId="{62ACB03B-6627-3C3F-201A-63D33E69E295}"/>
          </ac:spMkLst>
        </pc:spChg>
      </pc:sldChg>
      <pc:sldChg chg="modNotesTx">
        <pc:chgData name="Danielle McGregor" userId="087646c7-bbf8-4721-9492-e808a5f7ce91" providerId="ADAL" clId="{A80BB043-FBFE-4AEF-A822-FA883F5CAB2F}" dt="2024-06-18T01:43:52.297" v="431" actId="20577"/>
        <pc:sldMkLst>
          <pc:docMk/>
          <pc:sldMk cId="3235695374" sldId="393"/>
        </pc:sldMkLst>
      </pc:sldChg>
      <pc:sldChg chg="delSp mod modNotesTx">
        <pc:chgData name="Danielle McGregor" userId="087646c7-bbf8-4721-9492-e808a5f7ce91" providerId="ADAL" clId="{A80BB043-FBFE-4AEF-A822-FA883F5CAB2F}" dt="2024-06-18T02:12:02.732" v="449" actId="20577"/>
        <pc:sldMkLst>
          <pc:docMk/>
          <pc:sldMk cId="2464932385" sldId="395"/>
        </pc:sldMkLst>
        <pc:picChg chg="del">
          <ac:chgData name="Danielle McGregor" userId="087646c7-bbf8-4721-9492-e808a5f7ce91" providerId="ADAL" clId="{A80BB043-FBFE-4AEF-A822-FA883F5CAB2F}" dt="2024-04-22T22:31:57.078" v="75" actId="478"/>
          <ac:picMkLst>
            <pc:docMk/>
            <pc:sldMk cId="2464932385" sldId="395"/>
            <ac:picMk id="2" creationId="{AC515C6F-0B03-CA0F-402D-035722525884}"/>
          </ac:picMkLst>
        </pc:picChg>
      </pc:sldChg>
      <pc:sldChg chg="delCm modCm modNotesTx">
        <pc:chgData name="Danielle McGregor" userId="087646c7-bbf8-4721-9492-e808a5f7ce91" providerId="ADAL" clId="{A80BB043-FBFE-4AEF-A822-FA883F5CAB2F}" dt="2024-04-29T22:02:43.182" v="371" actId="20577"/>
        <pc:sldMkLst>
          <pc:docMk/>
          <pc:sldMk cId="2837111661" sldId="39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nielle McGregor" userId="087646c7-bbf8-4721-9492-e808a5f7ce91" providerId="ADAL" clId="{A80BB043-FBFE-4AEF-A822-FA883F5CAB2F}" dt="2024-04-29T21:54:21.952" v="256"/>
              <pc2:cmMkLst xmlns:pc2="http://schemas.microsoft.com/office/powerpoint/2019/9/main/command">
                <pc:docMk/>
                <pc:sldMk cId="2837111661" sldId="396"/>
                <pc2:cmMk id="{1917AF17-0F10-4024-95F3-3307F6686BEA}"/>
              </pc2:cmMkLst>
              <pc226:cmRplyChg chg="add">
                <pc226:chgData name="Danielle McGregor" userId="087646c7-bbf8-4721-9492-e808a5f7ce91" providerId="ADAL" clId="{A80BB043-FBFE-4AEF-A822-FA883F5CAB2F}" dt="2024-04-22T02:51:52.430" v="10"/>
                <pc2:cmRplyMkLst xmlns:pc2="http://schemas.microsoft.com/office/powerpoint/2019/9/main/command">
                  <pc:docMk/>
                  <pc:sldMk cId="2837111661" sldId="396"/>
                  <pc2:cmMk id="{1917AF17-0F10-4024-95F3-3307F6686BEA}"/>
                  <pc2:cmRplyMk id="{7FBAE4C3-5948-47CE-9F19-D2EC42054495}"/>
                </pc2:cmRplyMkLst>
              </pc226:cmRplyChg>
            </pc226:cmChg>
          </p:ext>
        </pc:extLst>
      </pc:sldChg>
      <pc:sldChg chg="del">
        <pc:chgData name="Danielle McGregor" userId="087646c7-bbf8-4721-9492-e808a5f7ce91" providerId="ADAL" clId="{A80BB043-FBFE-4AEF-A822-FA883F5CAB2F}" dt="2024-04-29T22:01:24.137" v="361" actId="47"/>
        <pc:sldMkLst>
          <pc:docMk/>
          <pc:sldMk cId="1769993347" sldId="397"/>
        </pc:sldMkLst>
      </pc:sldChg>
    </pc:docChg>
  </pc:docChgLst>
  <pc:docChgLst>
    <pc:chgData name="Kristy Freney" userId="05558a5f-3628-4287-9b9f-4fe6fc128298" providerId="ADAL" clId="{3DD1672A-0352-49E5-B0B7-FA36E4BA7DA8}"/>
    <pc:docChg chg="undo custSel addSld delSld modSld sldOrd">
      <pc:chgData name="Kristy Freney" userId="05558a5f-3628-4287-9b9f-4fe6fc128298" providerId="ADAL" clId="{3DD1672A-0352-49E5-B0B7-FA36E4BA7DA8}" dt="2024-05-06T00:55:53.184" v="640" actId="20577"/>
      <pc:docMkLst>
        <pc:docMk/>
      </pc:docMkLst>
      <pc:sldChg chg="addSp delSp modSp mod modNotesTx">
        <pc:chgData name="Kristy Freney" userId="05558a5f-3628-4287-9b9f-4fe6fc128298" providerId="ADAL" clId="{3DD1672A-0352-49E5-B0B7-FA36E4BA7DA8}" dt="2024-05-06T00:55:46.453" v="639" actId="20577"/>
        <pc:sldMkLst>
          <pc:docMk/>
          <pc:sldMk cId="2019099645" sldId="276"/>
        </pc:sldMkLst>
        <pc:spChg chg="del mod">
          <ac:chgData name="Kristy Freney" userId="05558a5f-3628-4287-9b9f-4fe6fc128298" providerId="ADAL" clId="{3DD1672A-0352-49E5-B0B7-FA36E4BA7DA8}" dt="2024-05-06T00:54:34.346" v="631"/>
          <ac:spMkLst>
            <pc:docMk/>
            <pc:sldMk cId="2019099645" sldId="276"/>
            <ac:spMk id="2" creationId="{4A524AC4-6B31-4FD5-1031-21158F3AE88F}"/>
          </ac:spMkLst>
        </pc:spChg>
        <pc:spChg chg="add mod">
          <ac:chgData name="Kristy Freney" userId="05558a5f-3628-4287-9b9f-4fe6fc128298" providerId="ADAL" clId="{3DD1672A-0352-49E5-B0B7-FA36E4BA7DA8}" dt="2024-05-06T00:54:32.495" v="629" actId="20577"/>
          <ac:spMkLst>
            <pc:docMk/>
            <pc:sldMk cId="2019099645" sldId="276"/>
            <ac:spMk id="4" creationId="{F22E2F39-E931-0413-4A78-0FE062868A74}"/>
          </ac:spMkLst>
        </pc:spChg>
      </pc:sldChg>
      <pc:sldChg chg="modSp mod modNotesTx">
        <pc:chgData name="Kristy Freney" userId="05558a5f-3628-4287-9b9f-4fe6fc128298" providerId="ADAL" clId="{3DD1672A-0352-49E5-B0B7-FA36E4BA7DA8}" dt="2024-05-06T00:55:53.184" v="640" actId="20577"/>
        <pc:sldMkLst>
          <pc:docMk/>
          <pc:sldMk cId="729114519" sldId="277"/>
        </pc:sldMkLst>
        <pc:spChg chg="mod">
          <ac:chgData name="Kristy Freney" userId="05558a5f-3628-4287-9b9f-4fe6fc128298" providerId="ADAL" clId="{3DD1672A-0352-49E5-B0B7-FA36E4BA7DA8}" dt="2024-05-06T00:55:53.184" v="640" actId="20577"/>
          <ac:spMkLst>
            <pc:docMk/>
            <pc:sldMk cId="729114519" sldId="277"/>
            <ac:spMk id="14" creationId="{A874A804-2091-721A-8697-BD9CDDE4451A}"/>
          </ac:spMkLst>
        </pc:spChg>
      </pc:sldChg>
      <pc:sldChg chg="modNotesTx">
        <pc:chgData name="Kristy Freney" userId="05558a5f-3628-4287-9b9f-4fe6fc128298" providerId="ADAL" clId="{3DD1672A-0352-49E5-B0B7-FA36E4BA7DA8}" dt="2024-04-19T04:54:41.257" v="252" actId="6549"/>
        <pc:sldMkLst>
          <pc:docMk/>
          <pc:sldMk cId="2990092796" sldId="355"/>
        </pc:sldMkLst>
      </pc:sldChg>
      <pc:sldChg chg="modNotesTx">
        <pc:chgData name="Kristy Freney" userId="05558a5f-3628-4287-9b9f-4fe6fc128298" providerId="ADAL" clId="{3DD1672A-0352-49E5-B0B7-FA36E4BA7DA8}" dt="2024-04-19T04:57:34.387" v="297" actId="20577"/>
        <pc:sldMkLst>
          <pc:docMk/>
          <pc:sldMk cId="2360901718" sldId="359"/>
        </pc:sldMkLst>
      </pc:sldChg>
      <pc:sldChg chg="modSp mod modNotesTx">
        <pc:chgData name="Kristy Freney" userId="05558a5f-3628-4287-9b9f-4fe6fc128298" providerId="ADAL" clId="{3DD1672A-0352-49E5-B0B7-FA36E4BA7DA8}" dt="2024-04-19T05:09:44.087" v="475" actId="113"/>
        <pc:sldMkLst>
          <pc:docMk/>
          <pc:sldMk cId="2392105798" sldId="362"/>
        </pc:sldMkLst>
        <pc:spChg chg="mod">
          <ac:chgData name="Kristy Freney" userId="05558a5f-3628-4287-9b9f-4fe6fc128298" providerId="ADAL" clId="{3DD1672A-0352-49E5-B0B7-FA36E4BA7DA8}" dt="2024-04-19T05:09:44.087" v="475" actId="113"/>
          <ac:spMkLst>
            <pc:docMk/>
            <pc:sldMk cId="2392105798" sldId="362"/>
            <ac:spMk id="7" creationId="{A3134C30-7A53-1657-20A9-A47FD061D1F3}"/>
          </ac:spMkLst>
        </pc:spChg>
        <pc:cxnChg chg="mod">
          <ac:chgData name="Kristy Freney" userId="05558a5f-3628-4287-9b9f-4fe6fc128298" providerId="ADAL" clId="{3DD1672A-0352-49E5-B0B7-FA36E4BA7DA8}" dt="2024-04-19T05:09:25.846" v="471" actId="1076"/>
          <ac:cxnSpMkLst>
            <pc:docMk/>
            <pc:sldMk cId="2392105798" sldId="362"/>
            <ac:cxnSpMk id="6" creationId="{187E0374-8FCE-47E1-489E-D4EF320AFCA3}"/>
          </ac:cxnSpMkLst>
        </pc:cxnChg>
        <pc:cxnChg chg="mod">
          <ac:chgData name="Kristy Freney" userId="05558a5f-3628-4287-9b9f-4fe6fc128298" providerId="ADAL" clId="{3DD1672A-0352-49E5-B0B7-FA36E4BA7DA8}" dt="2024-04-19T05:09:22.609" v="470" actId="1582"/>
          <ac:cxnSpMkLst>
            <pc:docMk/>
            <pc:sldMk cId="2392105798" sldId="362"/>
            <ac:cxnSpMk id="10" creationId="{1D0E4DD7-D568-AB5E-37A4-6F7050213EB8}"/>
          </ac:cxnSpMkLst>
        </pc:cxnChg>
        <pc:cxnChg chg="mod">
          <ac:chgData name="Kristy Freney" userId="05558a5f-3628-4287-9b9f-4fe6fc128298" providerId="ADAL" clId="{3DD1672A-0352-49E5-B0B7-FA36E4BA7DA8}" dt="2024-04-19T05:09:29.586" v="472" actId="14100"/>
          <ac:cxnSpMkLst>
            <pc:docMk/>
            <pc:sldMk cId="2392105798" sldId="362"/>
            <ac:cxnSpMk id="13" creationId="{DC7162E0-3E22-EF10-0E0B-CE402FCEF7F7}"/>
          </ac:cxnSpMkLst>
        </pc:cxnChg>
        <pc:cxnChg chg="mod">
          <ac:chgData name="Kristy Freney" userId="05558a5f-3628-4287-9b9f-4fe6fc128298" providerId="ADAL" clId="{3DD1672A-0352-49E5-B0B7-FA36E4BA7DA8}" dt="2024-04-19T05:09:22.609" v="470" actId="1582"/>
          <ac:cxnSpMkLst>
            <pc:docMk/>
            <pc:sldMk cId="2392105798" sldId="362"/>
            <ac:cxnSpMk id="15" creationId="{963768AA-594B-4F4D-DFD7-6EA6EEE4B325}"/>
          </ac:cxnSpMkLst>
        </pc:cxnChg>
        <pc:cxnChg chg="mod">
          <ac:chgData name="Kristy Freney" userId="05558a5f-3628-4287-9b9f-4fe6fc128298" providerId="ADAL" clId="{3DD1672A-0352-49E5-B0B7-FA36E4BA7DA8}" dt="2024-04-19T05:09:22.609" v="470" actId="1582"/>
          <ac:cxnSpMkLst>
            <pc:docMk/>
            <pc:sldMk cId="2392105798" sldId="362"/>
            <ac:cxnSpMk id="19" creationId="{CDA29F82-33CA-B60F-7191-7982A06C5AA9}"/>
          </ac:cxnSpMkLst>
        </pc:cxnChg>
        <pc:cxnChg chg="mod">
          <ac:chgData name="Kristy Freney" userId="05558a5f-3628-4287-9b9f-4fe6fc128298" providerId="ADAL" clId="{3DD1672A-0352-49E5-B0B7-FA36E4BA7DA8}" dt="2024-04-19T05:09:22.609" v="470" actId="1582"/>
          <ac:cxnSpMkLst>
            <pc:docMk/>
            <pc:sldMk cId="2392105798" sldId="362"/>
            <ac:cxnSpMk id="21" creationId="{E34B81A1-5862-BF47-0811-7D04889B6BAB}"/>
          </ac:cxnSpMkLst>
        </pc:cxnChg>
      </pc:sldChg>
      <pc:sldChg chg="add">
        <pc:chgData name="Kristy Freney" userId="05558a5f-3628-4287-9b9f-4fe6fc128298" providerId="ADAL" clId="{3DD1672A-0352-49E5-B0B7-FA36E4BA7DA8}" dt="2024-04-19T05:09:56.106" v="477"/>
        <pc:sldMkLst>
          <pc:docMk/>
          <pc:sldMk cId="3329901475" sldId="368"/>
        </pc:sldMkLst>
      </pc:sldChg>
      <pc:sldChg chg="modNotesTx">
        <pc:chgData name="Kristy Freney" userId="05558a5f-3628-4287-9b9f-4fe6fc128298" providerId="ADAL" clId="{3DD1672A-0352-49E5-B0B7-FA36E4BA7DA8}" dt="2024-04-19T04:53:16.600" v="216" actId="20577"/>
        <pc:sldMkLst>
          <pc:docMk/>
          <pc:sldMk cId="545489499" sldId="374"/>
        </pc:sldMkLst>
      </pc:sldChg>
      <pc:sldChg chg="addSp delSp modSp add del mod addCm modNotesTx">
        <pc:chgData name="Kristy Freney" userId="05558a5f-3628-4287-9b9f-4fe6fc128298" providerId="ADAL" clId="{3DD1672A-0352-49E5-B0B7-FA36E4BA7DA8}" dt="2024-04-30T03:44:04.230" v="608"/>
        <pc:sldMkLst>
          <pc:docMk/>
          <pc:sldMk cId="1713759472" sldId="375"/>
        </pc:sldMkLst>
        <pc:spChg chg="add mod">
          <ac:chgData name="Kristy Freney" userId="05558a5f-3628-4287-9b9f-4fe6fc128298" providerId="ADAL" clId="{3DD1672A-0352-49E5-B0B7-FA36E4BA7DA8}" dt="2024-04-30T03:44:00.370" v="607" actId="20578"/>
          <ac:spMkLst>
            <pc:docMk/>
            <pc:sldMk cId="1713759472" sldId="375"/>
            <ac:spMk id="2" creationId="{1DF1B962-30BB-8DA6-AE41-4981F0780F2A}"/>
          </ac:spMkLst>
        </pc:spChg>
        <pc:spChg chg="add mod">
          <ac:chgData name="Kristy Freney" userId="05558a5f-3628-4287-9b9f-4fe6fc128298" providerId="ADAL" clId="{3DD1672A-0352-49E5-B0B7-FA36E4BA7DA8}" dt="2024-04-30T03:44:04.230" v="608"/>
          <ac:spMkLst>
            <pc:docMk/>
            <pc:sldMk cId="1713759472" sldId="375"/>
            <ac:spMk id="3" creationId="{4BE2AB6B-82FF-C2D4-15CB-2C1AFC6D433B}"/>
          </ac:spMkLst>
        </pc:spChg>
        <pc:spChg chg="del">
          <ac:chgData name="Kristy Freney" userId="05558a5f-3628-4287-9b9f-4fe6fc128298" providerId="ADAL" clId="{3DD1672A-0352-49E5-B0B7-FA36E4BA7DA8}" dt="2024-04-19T04:30:00.407" v="16" actId="478"/>
          <ac:spMkLst>
            <pc:docMk/>
            <pc:sldMk cId="1713759472" sldId="375"/>
            <ac:spMk id="3" creationId="{A2C4D22E-7064-948E-C10E-68523AD2E16D}"/>
          </ac:spMkLst>
        </pc:spChg>
        <pc:spChg chg="del">
          <ac:chgData name="Kristy Freney" userId="05558a5f-3628-4287-9b9f-4fe6fc128298" providerId="ADAL" clId="{3DD1672A-0352-49E5-B0B7-FA36E4BA7DA8}" dt="2024-04-19T04:30:00.407" v="16" actId="478"/>
          <ac:spMkLst>
            <pc:docMk/>
            <pc:sldMk cId="1713759472" sldId="375"/>
            <ac:spMk id="6" creationId="{62ACB03B-6627-3C3F-201A-63D33E69E295}"/>
          </ac:spMkLst>
        </pc:spChg>
        <pc:picChg chg="add mod modCrop">
          <ac:chgData name="Kristy Freney" userId="05558a5f-3628-4287-9b9f-4fe6fc128298" providerId="ADAL" clId="{3DD1672A-0352-49E5-B0B7-FA36E4BA7DA8}" dt="2024-04-19T04:32:23.541" v="40" actId="732"/>
          <ac:picMkLst>
            <pc:docMk/>
            <pc:sldMk cId="1713759472" sldId="375"/>
            <ac:picMk id="5" creationId="{1548893D-2CF1-EBDE-E340-BB1060795ABB}"/>
          </ac:picMkLst>
        </pc:picChg>
        <pc:cxnChg chg="del">
          <ac:chgData name="Kristy Freney" userId="05558a5f-3628-4287-9b9f-4fe6fc128298" providerId="ADAL" clId="{3DD1672A-0352-49E5-B0B7-FA36E4BA7DA8}" dt="2024-04-19T04:30:00.407" v="16" actId="478"/>
          <ac:cxnSpMkLst>
            <pc:docMk/>
            <pc:sldMk cId="1713759472" sldId="375"/>
            <ac:cxnSpMk id="4" creationId="{E96507A0-BAD5-A1D4-24B2-311A3E8640FB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risty Freney" userId="05558a5f-3628-4287-9b9f-4fe6fc128298" providerId="ADAL" clId="{3DD1672A-0352-49E5-B0B7-FA36E4BA7DA8}" dt="2024-04-30T03:43:52.156" v="605"/>
              <pc2:cmMkLst xmlns:pc2="http://schemas.microsoft.com/office/powerpoint/2019/9/main/command">
                <pc:docMk/>
                <pc:sldMk cId="1713759472" sldId="375"/>
                <pc2:cmMk id="{8DFC14E1-0884-49D2-A900-CEA5D55269A6}"/>
              </pc2:cmMkLst>
            </pc226:cmChg>
          </p:ext>
        </pc:extLst>
      </pc:sldChg>
      <pc:sldChg chg="modNotesTx">
        <pc:chgData name="Kristy Freney" userId="05558a5f-3628-4287-9b9f-4fe6fc128298" providerId="ADAL" clId="{3DD1672A-0352-49E5-B0B7-FA36E4BA7DA8}" dt="2024-04-19T04:39:57.352" v="99" actId="20577"/>
        <pc:sldMkLst>
          <pc:docMk/>
          <pc:sldMk cId="2252335143" sldId="376"/>
        </pc:sldMkLst>
      </pc:sldChg>
      <pc:sldChg chg="del">
        <pc:chgData name="Kristy Freney" userId="05558a5f-3628-4287-9b9f-4fe6fc128298" providerId="ADAL" clId="{3DD1672A-0352-49E5-B0B7-FA36E4BA7DA8}" dt="2024-04-19T04:39:42.212" v="96" actId="47"/>
        <pc:sldMkLst>
          <pc:docMk/>
          <pc:sldMk cId="558662908" sldId="377"/>
        </pc:sldMkLst>
      </pc:sldChg>
      <pc:sldChg chg="addSp delSp modSp mod ord modNotesTx">
        <pc:chgData name="Kristy Freney" userId="05558a5f-3628-4287-9b9f-4fe6fc128298" providerId="ADAL" clId="{3DD1672A-0352-49E5-B0B7-FA36E4BA7DA8}" dt="2024-04-30T03:44:45.019" v="625" actId="1076"/>
        <pc:sldMkLst>
          <pc:docMk/>
          <pc:sldMk cId="1640737505" sldId="378"/>
        </pc:sldMkLst>
        <pc:spChg chg="add mod">
          <ac:chgData name="Kristy Freney" userId="05558a5f-3628-4287-9b9f-4fe6fc128298" providerId="ADAL" clId="{3DD1672A-0352-49E5-B0B7-FA36E4BA7DA8}" dt="2024-04-30T03:44:45.019" v="625" actId="1076"/>
          <ac:spMkLst>
            <pc:docMk/>
            <pc:sldMk cId="1640737505" sldId="378"/>
            <ac:spMk id="2" creationId="{E3B1EFF5-206E-BF45-2F11-03930F247AE2}"/>
          </ac:spMkLst>
        </pc:spChg>
        <pc:spChg chg="del">
          <ac:chgData name="Kristy Freney" userId="05558a5f-3628-4287-9b9f-4fe6fc128298" providerId="ADAL" clId="{3DD1672A-0352-49E5-B0B7-FA36E4BA7DA8}" dt="2024-04-19T04:43:43.790" v="164" actId="478"/>
          <ac:spMkLst>
            <pc:docMk/>
            <pc:sldMk cId="1640737505" sldId="378"/>
            <ac:spMk id="3" creationId="{6421F616-3C3C-9D29-DBD1-E4B036DF66D7}"/>
          </ac:spMkLst>
        </pc:spChg>
        <pc:spChg chg="del mod">
          <ac:chgData name="Kristy Freney" userId="05558a5f-3628-4287-9b9f-4fe6fc128298" providerId="ADAL" clId="{3DD1672A-0352-49E5-B0B7-FA36E4BA7DA8}" dt="2024-04-19T04:43:43.790" v="164" actId="478"/>
          <ac:spMkLst>
            <pc:docMk/>
            <pc:sldMk cId="1640737505" sldId="378"/>
            <ac:spMk id="5" creationId="{CA101551-CEA9-F972-938C-9E64736C33BC}"/>
          </ac:spMkLst>
        </pc:spChg>
        <pc:picChg chg="add del mod">
          <ac:chgData name="Kristy Freney" userId="05558a5f-3628-4287-9b9f-4fe6fc128298" providerId="ADAL" clId="{3DD1672A-0352-49E5-B0B7-FA36E4BA7DA8}" dt="2024-04-19T04:43:43.790" v="164" actId="478"/>
          <ac:picMkLst>
            <pc:docMk/>
            <pc:sldMk cId="1640737505" sldId="378"/>
            <ac:picMk id="2" creationId="{AC515C6F-0B03-CA0F-402D-035722525884}"/>
          </ac:picMkLst>
        </pc:picChg>
        <pc:picChg chg="add mod modCrop">
          <ac:chgData name="Kristy Freney" userId="05558a5f-3628-4287-9b9f-4fe6fc128298" providerId="ADAL" clId="{3DD1672A-0352-49E5-B0B7-FA36E4BA7DA8}" dt="2024-04-19T04:44:30.833" v="173" actId="732"/>
          <ac:picMkLst>
            <pc:docMk/>
            <pc:sldMk cId="1640737505" sldId="378"/>
            <ac:picMk id="7" creationId="{499D2688-9DD8-B8D8-FB7B-5A2E1738320C}"/>
          </ac:picMkLst>
        </pc:picChg>
        <pc:picChg chg="add del mod">
          <ac:chgData name="Kristy Freney" userId="05558a5f-3628-4287-9b9f-4fe6fc128298" providerId="ADAL" clId="{3DD1672A-0352-49E5-B0B7-FA36E4BA7DA8}" dt="2024-04-30T03:44:11.319" v="609" actId="478"/>
          <ac:picMkLst>
            <pc:docMk/>
            <pc:sldMk cId="1640737505" sldId="378"/>
            <ac:picMk id="9" creationId="{52CC3EE3-5F67-AF71-217F-E46245CAEAA7}"/>
          </ac:picMkLst>
        </pc:picChg>
        <pc:cxnChg chg="del">
          <ac:chgData name="Kristy Freney" userId="05558a5f-3628-4287-9b9f-4fe6fc128298" providerId="ADAL" clId="{3DD1672A-0352-49E5-B0B7-FA36E4BA7DA8}" dt="2024-04-19T04:43:43.790" v="164" actId="478"/>
          <ac:cxnSpMkLst>
            <pc:docMk/>
            <pc:sldMk cId="1640737505" sldId="378"/>
            <ac:cxnSpMk id="4" creationId="{21BBDED9-134F-73F9-1BD6-AD0CDFF3FFC9}"/>
          </ac:cxnSpMkLst>
        </pc:cxnChg>
      </pc:sldChg>
      <pc:sldChg chg="modSp mod setBg modNotesTx">
        <pc:chgData name="Kristy Freney" userId="05558a5f-3628-4287-9b9f-4fe6fc128298" providerId="ADAL" clId="{3DD1672A-0352-49E5-B0B7-FA36E4BA7DA8}" dt="2024-04-19T04:58:26.104" v="329" actId="113"/>
        <pc:sldMkLst>
          <pc:docMk/>
          <pc:sldMk cId="2191739337" sldId="379"/>
        </pc:sldMkLst>
        <pc:spChg chg="mod">
          <ac:chgData name="Kristy Freney" userId="05558a5f-3628-4287-9b9f-4fe6fc128298" providerId="ADAL" clId="{3DD1672A-0352-49E5-B0B7-FA36E4BA7DA8}" dt="2024-04-19T04:49:15.856" v="202" actId="207"/>
          <ac:spMkLst>
            <pc:docMk/>
            <pc:sldMk cId="2191739337" sldId="379"/>
            <ac:spMk id="2" creationId="{BA0A6340-9014-0BE4-9E8D-C5E3566B4076}"/>
          </ac:spMkLst>
        </pc:spChg>
      </pc:sldChg>
      <pc:sldChg chg="modSp mod ord setBg modNotesTx">
        <pc:chgData name="Kristy Freney" userId="05558a5f-3628-4287-9b9f-4fe6fc128298" providerId="ADAL" clId="{3DD1672A-0352-49E5-B0B7-FA36E4BA7DA8}" dt="2024-04-19T04:58:23.017" v="328" actId="113"/>
        <pc:sldMkLst>
          <pc:docMk/>
          <pc:sldMk cId="3954119466" sldId="380"/>
        </pc:sldMkLst>
        <pc:spChg chg="mod">
          <ac:chgData name="Kristy Freney" userId="05558a5f-3628-4287-9b9f-4fe6fc128298" providerId="ADAL" clId="{3DD1672A-0352-49E5-B0B7-FA36E4BA7DA8}" dt="2024-04-19T04:49:05.454" v="199" actId="207"/>
          <ac:spMkLst>
            <pc:docMk/>
            <pc:sldMk cId="3954119466" sldId="380"/>
            <ac:spMk id="2" creationId="{27EBB6E1-2C9B-6874-A09A-91D68D135EA3}"/>
          </ac:spMkLst>
        </pc:spChg>
      </pc:sldChg>
      <pc:sldChg chg="modSp mod modNotesTx">
        <pc:chgData name="Kristy Freney" userId="05558a5f-3628-4287-9b9f-4fe6fc128298" providerId="ADAL" clId="{3DD1672A-0352-49E5-B0B7-FA36E4BA7DA8}" dt="2024-04-19T05:01:39.950" v="331" actId="20577"/>
        <pc:sldMkLst>
          <pc:docMk/>
          <pc:sldMk cId="1542594943" sldId="381"/>
        </pc:sldMkLst>
        <pc:spChg chg="mod">
          <ac:chgData name="Kristy Freney" userId="05558a5f-3628-4287-9b9f-4fe6fc128298" providerId="ADAL" clId="{3DD1672A-0352-49E5-B0B7-FA36E4BA7DA8}" dt="2024-04-19T04:55:11.160" v="262" actId="14100"/>
          <ac:spMkLst>
            <pc:docMk/>
            <pc:sldMk cId="1542594943" sldId="381"/>
            <ac:spMk id="8" creationId="{A0E9828E-A398-8B5D-E2A1-7E67FFE0C548}"/>
          </ac:spMkLst>
        </pc:spChg>
        <pc:spChg chg="mod">
          <ac:chgData name="Kristy Freney" userId="05558a5f-3628-4287-9b9f-4fe6fc128298" providerId="ADAL" clId="{3DD1672A-0352-49E5-B0B7-FA36E4BA7DA8}" dt="2024-04-19T05:01:39.950" v="331" actId="20577"/>
          <ac:spMkLst>
            <pc:docMk/>
            <pc:sldMk cId="1542594943" sldId="381"/>
            <ac:spMk id="9" creationId="{E6FE786F-B16B-B388-933B-737B3066169F}"/>
          </ac:spMkLst>
        </pc:spChg>
        <pc:cxnChg chg="mod">
          <ac:chgData name="Kristy Freney" userId="05558a5f-3628-4287-9b9f-4fe6fc128298" providerId="ADAL" clId="{3DD1672A-0352-49E5-B0B7-FA36E4BA7DA8}" dt="2024-04-19T04:55:50.540" v="269" actId="14100"/>
          <ac:cxnSpMkLst>
            <pc:docMk/>
            <pc:sldMk cId="1542594943" sldId="381"/>
            <ac:cxnSpMk id="6" creationId="{187E0374-8FCE-47E1-489E-D4EF320AFCA3}"/>
          </ac:cxnSpMkLst>
        </pc:cxnChg>
        <pc:cxnChg chg="mod">
          <ac:chgData name="Kristy Freney" userId="05558a5f-3628-4287-9b9f-4fe6fc128298" providerId="ADAL" clId="{3DD1672A-0352-49E5-B0B7-FA36E4BA7DA8}" dt="2024-04-19T04:55:54.759" v="271" actId="14100"/>
          <ac:cxnSpMkLst>
            <pc:docMk/>
            <pc:sldMk cId="1542594943" sldId="381"/>
            <ac:cxnSpMk id="10" creationId="{1D0E4DD7-D568-AB5E-37A4-6F7050213EB8}"/>
          </ac:cxnSpMkLst>
        </pc:cxnChg>
      </pc:sldChg>
      <pc:sldChg chg="modNotesTx">
        <pc:chgData name="Kristy Freney" userId="05558a5f-3628-4287-9b9f-4fe6fc128298" providerId="ADAL" clId="{3DD1672A-0352-49E5-B0B7-FA36E4BA7DA8}" dt="2024-04-19T04:57:31.374" v="296"/>
        <pc:sldMkLst>
          <pc:docMk/>
          <pc:sldMk cId="3983949059" sldId="382"/>
        </pc:sldMkLst>
      </pc:sldChg>
      <pc:sldChg chg="del">
        <pc:chgData name="Kristy Freney" userId="05558a5f-3628-4287-9b9f-4fe6fc128298" providerId="ADAL" clId="{3DD1672A-0352-49E5-B0B7-FA36E4BA7DA8}" dt="2024-04-19T05:09:54.790" v="476" actId="47"/>
        <pc:sldMkLst>
          <pc:docMk/>
          <pc:sldMk cId="3329901475" sldId="384"/>
        </pc:sldMkLst>
      </pc:sldChg>
      <pc:sldChg chg="modNotesTx">
        <pc:chgData name="Kristy Freney" userId="05558a5f-3628-4287-9b9f-4fe6fc128298" providerId="ADAL" clId="{3DD1672A-0352-49E5-B0B7-FA36E4BA7DA8}" dt="2024-04-19T04:47:03.325" v="193"/>
        <pc:sldMkLst>
          <pc:docMk/>
          <pc:sldMk cId="397663024" sldId="385"/>
        </pc:sldMkLst>
      </pc:sldChg>
      <pc:sldChg chg="modNotesTx">
        <pc:chgData name="Kristy Freney" userId="05558a5f-3628-4287-9b9f-4fe6fc128298" providerId="ADAL" clId="{3DD1672A-0352-49E5-B0B7-FA36E4BA7DA8}" dt="2024-04-19T05:11:19.590" v="490" actId="6549"/>
        <pc:sldMkLst>
          <pc:docMk/>
          <pc:sldMk cId="2528639506" sldId="386"/>
        </pc:sldMkLst>
      </pc:sldChg>
      <pc:sldChg chg="modNotesTx">
        <pc:chgData name="Kristy Freney" userId="05558a5f-3628-4287-9b9f-4fe6fc128298" providerId="ADAL" clId="{3DD1672A-0352-49E5-B0B7-FA36E4BA7DA8}" dt="2024-04-19T05:11:07.412" v="485" actId="6549"/>
        <pc:sldMkLst>
          <pc:docMk/>
          <pc:sldMk cId="3607383289" sldId="387"/>
        </pc:sldMkLst>
      </pc:sldChg>
      <pc:sldChg chg="modNotesTx">
        <pc:chgData name="Kristy Freney" userId="05558a5f-3628-4287-9b9f-4fe6fc128298" providerId="ADAL" clId="{3DD1672A-0352-49E5-B0B7-FA36E4BA7DA8}" dt="2024-04-19T04:54:59.073" v="258" actId="6549"/>
        <pc:sldMkLst>
          <pc:docMk/>
          <pc:sldMk cId="76963711" sldId="388"/>
        </pc:sldMkLst>
      </pc:sldChg>
      <pc:sldChg chg="modSp add mod ord modNotesTx">
        <pc:chgData name="Kristy Freney" userId="05558a5f-3628-4287-9b9f-4fe6fc128298" providerId="ADAL" clId="{3DD1672A-0352-49E5-B0B7-FA36E4BA7DA8}" dt="2024-04-19T04:37:11.547" v="78" actId="20577"/>
        <pc:sldMkLst>
          <pc:docMk/>
          <pc:sldMk cId="2655250114" sldId="389"/>
        </pc:sldMkLst>
        <pc:spChg chg="mod">
          <ac:chgData name="Kristy Freney" userId="05558a5f-3628-4287-9b9f-4fe6fc128298" providerId="ADAL" clId="{3DD1672A-0352-49E5-B0B7-FA36E4BA7DA8}" dt="2024-04-19T04:33:26.524" v="58" actId="1076"/>
          <ac:spMkLst>
            <pc:docMk/>
            <pc:sldMk cId="2655250114" sldId="389"/>
            <ac:spMk id="6" creationId="{62ACB03B-6627-3C3F-201A-63D33E69E295}"/>
          </ac:spMkLst>
        </pc:spChg>
      </pc:sldChg>
      <pc:sldChg chg="add">
        <pc:chgData name="Kristy Freney" userId="05558a5f-3628-4287-9b9f-4fe6fc128298" providerId="ADAL" clId="{3DD1672A-0352-49E5-B0B7-FA36E4BA7DA8}" dt="2024-04-19T04:32:47.266" v="41" actId="2890"/>
        <pc:sldMkLst>
          <pc:docMk/>
          <pc:sldMk cId="3500816400" sldId="390"/>
        </pc:sldMkLst>
      </pc:sldChg>
      <pc:sldChg chg="add del modNotesTx">
        <pc:chgData name="Kristy Freney" userId="05558a5f-3628-4287-9b9f-4fe6fc128298" providerId="ADAL" clId="{3DD1672A-0352-49E5-B0B7-FA36E4BA7DA8}" dt="2024-04-19T04:37:14.783" v="79" actId="47"/>
        <pc:sldMkLst>
          <pc:docMk/>
          <pc:sldMk cId="127812211" sldId="391"/>
        </pc:sldMkLst>
      </pc:sldChg>
      <pc:sldChg chg="addSp delSp modSp add mod modNotesTx">
        <pc:chgData name="Kristy Freney" userId="05558a5f-3628-4287-9b9f-4fe6fc128298" providerId="ADAL" clId="{3DD1672A-0352-49E5-B0B7-FA36E4BA7DA8}" dt="2024-05-06T00:55:06.397" v="632" actId="478"/>
        <pc:sldMkLst>
          <pc:docMk/>
          <pc:sldMk cId="3027182157" sldId="392"/>
        </pc:sldMkLst>
        <pc:spChg chg="mod">
          <ac:chgData name="Kristy Freney" userId="05558a5f-3628-4287-9b9f-4fe6fc128298" providerId="ADAL" clId="{3DD1672A-0352-49E5-B0B7-FA36E4BA7DA8}" dt="2024-04-19T04:34:45.115" v="74" actId="2710"/>
          <ac:spMkLst>
            <pc:docMk/>
            <pc:sldMk cId="3027182157" sldId="392"/>
            <ac:spMk id="6" creationId="{62ACB03B-6627-3C3F-201A-63D33E69E295}"/>
          </ac:spMkLst>
        </pc:spChg>
        <pc:picChg chg="add del mod">
          <ac:chgData name="Kristy Freney" userId="05558a5f-3628-4287-9b9f-4fe6fc128298" providerId="ADAL" clId="{3DD1672A-0352-49E5-B0B7-FA36E4BA7DA8}" dt="2024-05-06T00:55:06.397" v="632" actId="478"/>
          <ac:picMkLst>
            <pc:docMk/>
            <pc:sldMk cId="3027182157" sldId="392"/>
            <ac:picMk id="2" creationId="{D37DF526-2370-3021-BA82-B2EDEF7D9F8E}"/>
          </ac:picMkLst>
        </pc:picChg>
      </pc:sldChg>
      <pc:sldChg chg="delSp modSp add mod modNotesTx">
        <pc:chgData name="Kristy Freney" userId="05558a5f-3628-4287-9b9f-4fe6fc128298" providerId="ADAL" clId="{3DD1672A-0352-49E5-B0B7-FA36E4BA7DA8}" dt="2024-04-19T04:40:07.843" v="105" actId="20577"/>
        <pc:sldMkLst>
          <pc:docMk/>
          <pc:sldMk cId="3235695374" sldId="393"/>
        </pc:sldMkLst>
        <pc:spChg chg="mod">
          <ac:chgData name="Kristy Freney" userId="05558a5f-3628-4287-9b9f-4fe6fc128298" providerId="ADAL" clId="{3DD1672A-0352-49E5-B0B7-FA36E4BA7DA8}" dt="2024-04-19T04:39:20.746" v="95" actId="948"/>
          <ac:spMkLst>
            <pc:docMk/>
            <pc:sldMk cId="3235695374" sldId="393"/>
            <ac:spMk id="6" creationId="{62ACB03B-6627-3C3F-201A-63D33E69E295}"/>
          </ac:spMkLst>
        </pc:spChg>
        <pc:picChg chg="del">
          <ac:chgData name="Kristy Freney" userId="05558a5f-3628-4287-9b9f-4fe6fc128298" providerId="ADAL" clId="{3DD1672A-0352-49E5-B0B7-FA36E4BA7DA8}" dt="2024-04-19T04:38:45.656" v="85" actId="478"/>
          <ac:picMkLst>
            <pc:docMk/>
            <pc:sldMk cId="3235695374" sldId="393"/>
            <ac:picMk id="2" creationId="{D37DF526-2370-3021-BA82-B2EDEF7D9F8E}"/>
          </ac:picMkLst>
        </pc:picChg>
        <pc:cxnChg chg="mod">
          <ac:chgData name="Kristy Freney" userId="05558a5f-3628-4287-9b9f-4fe6fc128298" providerId="ADAL" clId="{3DD1672A-0352-49E5-B0B7-FA36E4BA7DA8}" dt="2024-04-19T04:38:56.843" v="88" actId="14100"/>
          <ac:cxnSpMkLst>
            <pc:docMk/>
            <pc:sldMk cId="3235695374" sldId="393"/>
            <ac:cxnSpMk id="4" creationId="{E96507A0-BAD5-A1D4-24B2-311A3E8640FB}"/>
          </ac:cxnSpMkLst>
        </pc:cxnChg>
      </pc:sldChg>
      <pc:sldChg chg="add ord modNotesTx">
        <pc:chgData name="Kristy Freney" userId="05558a5f-3628-4287-9b9f-4fe6fc128298" providerId="ADAL" clId="{3DD1672A-0352-49E5-B0B7-FA36E4BA7DA8}" dt="2024-04-19T04:46:53.940" v="192" actId="20577"/>
        <pc:sldMkLst>
          <pc:docMk/>
          <pc:sldMk cId="1166689591" sldId="394"/>
        </pc:sldMkLst>
      </pc:sldChg>
      <pc:sldChg chg="add modNotesTx">
        <pc:chgData name="Kristy Freney" userId="05558a5f-3628-4287-9b9f-4fe6fc128298" providerId="ADAL" clId="{3DD1672A-0352-49E5-B0B7-FA36E4BA7DA8}" dt="2024-04-19T04:58:09.643" v="326" actId="20577"/>
        <pc:sldMkLst>
          <pc:docMk/>
          <pc:sldMk cId="2464932385" sldId="395"/>
        </pc:sldMkLst>
      </pc:sldChg>
      <pc:sldChg chg="addSp delSp modSp add mod modAnim addCm modCm modNotesTx">
        <pc:chgData name="Kristy Freney" userId="05558a5f-3628-4287-9b9f-4fe6fc128298" providerId="ADAL" clId="{3DD1672A-0352-49E5-B0B7-FA36E4BA7DA8}" dt="2024-04-29T06:41:46.189" v="545"/>
        <pc:sldMkLst>
          <pc:docMk/>
          <pc:sldMk cId="2837111661" sldId="396"/>
        </pc:sldMkLst>
        <pc:spChg chg="add mod">
          <ac:chgData name="Kristy Freney" userId="05558a5f-3628-4287-9b9f-4fe6fc128298" providerId="ADAL" clId="{3DD1672A-0352-49E5-B0B7-FA36E4BA7DA8}" dt="2024-04-29T06:39:06.346" v="498" actId="14100"/>
          <ac:spMkLst>
            <pc:docMk/>
            <pc:sldMk cId="2837111661" sldId="396"/>
            <ac:spMk id="2" creationId="{CEDC1D10-C72A-B73C-08BE-32504B445F03}"/>
          </ac:spMkLst>
        </pc:spChg>
        <pc:spChg chg="add del">
          <ac:chgData name="Kristy Freney" userId="05558a5f-3628-4287-9b9f-4fe6fc128298" providerId="ADAL" clId="{3DD1672A-0352-49E5-B0B7-FA36E4BA7DA8}" dt="2024-04-29T06:39:13.780" v="501" actId="22"/>
          <ac:spMkLst>
            <pc:docMk/>
            <pc:sldMk cId="2837111661" sldId="396"/>
            <ac:spMk id="4" creationId="{17DA0397-9BE7-BFA9-6338-9FB924B9090F}"/>
          </ac:spMkLst>
        </pc:spChg>
        <pc:spChg chg="mod">
          <ac:chgData name="Kristy Freney" userId="05558a5f-3628-4287-9b9f-4fe6fc128298" providerId="ADAL" clId="{3DD1672A-0352-49E5-B0B7-FA36E4BA7DA8}" dt="2024-04-19T05:06:08.199" v="353" actId="114"/>
          <ac:spMkLst>
            <pc:docMk/>
            <pc:sldMk cId="2837111661" sldId="396"/>
            <ac:spMk id="5" creationId="{F080AB22-DD40-93FC-69AE-562D9AD7385C}"/>
          </ac:spMkLst>
        </pc:spChg>
        <pc:spChg chg="add mod">
          <ac:chgData name="Kristy Freney" userId="05558a5f-3628-4287-9b9f-4fe6fc128298" providerId="ADAL" clId="{3DD1672A-0352-49E5-B0B7-FA36E4BA7DA8}" dt="2024-04-29T06:39:21.569" v="509" actId="1037"/>
          <ac:spMkLst>
            <pc:docMk/>
            <pc:sldMk cId="2837111661" sldId="396"/>
            <ac:spMk id="6" creationId="{1BC86CD8-281A-0574-6F07-3C76AB02B8C3}"/>
          </ac:spMkLst>
        </pc:spChg>
        <pc:spChg chg="add mod">
          <ac:chgData name="Kristy Freney" userId="05558a5f-3628-4287-9b9f-4fe6fc128298" providerId="ADAL" clId="{3DD1672A-0352-49E5-B0B7-FA36E4BA7DA8}" dt="2024-04-29T06:39:57.881" v="518" actId="1035"/>
          <ac:spMkLst>
            <pc:docMk/>
            <pc:sldMk cId="2837111661" sldId="396"/>
            <ac:spMk id="7" creationId="{46518F07-734F-EB22-5AD1-38FEFF3204EE}"/>
          </ac:spMkLst>
        </pc:spChg>
        <pc:spChg chg="add mod">
          <ac:chgData name="Kristy Freney" userId="05558a5f-3628-4287-9b9f-4fe6fc128298" providerId="ADAL" clId="{3DD1672A-0352-49E5-B0B7-FA36E4BA7DA8}" dt="2024-04-29T06:40:05.098" v="522" actId="1036"/>
          <ac:spMkLst>
            <pc:docMk/>
            <pc:sldMk cId="2837111661" sldId="396"/>
            <ac:spMk id="8" creationId="{AD6D1BF7-72E8-7FAA-40D4-8F2822BE5E60}"/>
          </ac:spMkLst>
        </pc:spChg>
        <pc:spChg chg="add mod">
          <ac:chgData name="Kristy Freney" userId="05558a5f-3628-4287-9b9f-4fe6fc128298" providerId="ADAL" clId="{3DD1672A-0352-49E5-B0B7-FA36E4BA7DA8}" dt="2024-04-29T06:40:22.111" v="542" actId="14100"/>
          <ac:spMkLst>
            <pc:docMk/>
            <pc:sldMk cId="2837111661" sldId="396"/>
            <ac:spMk id="9" creationId="{E0256709-C2C2-FB63-5C43-DF3CD808BE1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risty Freney" userId="05558a5f-3628-4287-9b9f-4fe6fc128298" providerId="ADAL" clId="{3DD1672A-0352-49E5-B0B7-FA36E4BA7DA8}" dt="2024-04-29T06:41:46.189" v="545"/>
              <pc2:cmMkLst xmlns:pc2="http://schemas.microsoft.com/office/powerpoint/2019/9/main/command">
                <pc:docMk/>
                <pc:sldMk cId="2837111661" sldId="396"/>
                <pc2:cmMk id="{1917AF17-0F10-4024-95F3-3307F6686BEA}"/>
              </pc2:cmMkLst>
              <pc226:cmRplyChg chg="add">
                <pc226:chgData name="Kristy Freney" userId="05558a5f-3628-4287-9b9f-4fe6fc128298" providerId="ADAL" clId="{3DD1672A-0352-49E5-B0B7-FA36E4BA7DA8}" dt="2024-04-29T06:41:46.189" v="545"/>
                <pc2:cmRplyMkLst xmlns:pc2="http://schemas.microsoft.com/office/powerpoint/2019/9/main/command">
                  <pc:docMk/>
                  <pc:sldMk cId="2837111661" sldId="396"/>
                  <pc2:cmMk id="{1917AF17-0F10-4024-95F3-3307F6686BEA}"/>
                  <pc2:cmRplyMk id="{7B92FB23-E0B9-4381-AD8E-97132BED0E90}"/>
                </pc2:cmRplyMkLst>
              </pc226:cmRplyChg>
              <pc226:cmRplyChg chg="add">
                <pc226:chgData name="Kristy Freney" userId="05558a5f-3628-4287-9b9f-4fe6fc128298" providerId="ADAL" clId="{3DD1672A-0352-49E5-B0B7-FA36E4BA7DA8}" dt="2024-04-29T06:41:10.964" v="543"/>
                <pc2:cmRplyMkLst xmlns:pc2="http://schemas.microsoft.com/office/powerpoint/2019/9/main/command">
                  <pc:docMk/>
                  <pc:sldMk cId="2837111661" sldId="396"/>
                  <pc2:cmMk id="{1917AF17-0F10-4024-95F3-3307F6686BEA}"/>
                  <pc2:cmRplyMk id="{A800BA25-E4FA-4BE1-866C-B378A8E557A7}"/>
                </pc2:cmRplyMkLst>
              </pc226:cmRplyChg>
              <pc226:cmRplyChg chg="add">
                <pc226:chgData name="Kristy Freney" userId="05558a5f-3628-4287-9b9f-4fe6fc128298" providerId="ADAL" clId="{3DD1672A-0352-49E5-B0B7-FA36E4BA7DA8}" dt="2024-04-29T06:41:20.196" v="544"/>
                <pc2:cmRplyMkLst xmlns:pc2="http://schemas.microsoft.com/office/powerpoint/2019/9/main/command">
                  <pc:docMk/>
                  <pc:sldMk cId="2837111661" sldId="396"/>
                  <pc2:cmMk id="{1917AF17-0F10-4024-95F3-3307F6686BEA}"/>
                  <pc2:cmRplyMk id="{6B844C4D-AF1B-4073-B251-5CB3E67335E4}"/>
                </pc2:cmRplyMkLst>
              </pc226:cmRplyChg>
            </pc226:cmChg>
          </p:ext>
        </pc:extLst>
      </pc:sldChg>
      <pc:sldChg chg="modSp add mod modNotesTx">
        <pc:chgData name="Kristy Freney" userId="05558a5f-3628-4287-9b9f-4fe6fc128298" providerId="ADAL" clId="{3DD1672A-0352-49E5-B0B7-FA36E4BA7DA8}" dt="2024-04-19T05:08:30.856" v="397"/>
        <pc:sldMkLst>
          <pc:docMk/>
          <pc:sldMk cId="1769993347" sldId="397"/>
        </pc:sldMkLst>
        <pc:spChg chg="mod">
          <ac:chgData name="Kristy Freney" userId="05558a5f-3628-4287-9b9f-4fe6fc128298" providerId="ADAL" clId="{3DD1672A-0352-49E5-B0B7-FA36E4BA7DA8}" dt="2024-04-19T05:07:24.218" v="361" actId="6549"/>
          <ac:spMkLst>
            <pc:docMk/>
            <pc:sldMk cId="1769993347" sldId="397"/>
            <ac:spMk id="5" creationId="{F080AB22-DD40-93FC-69AE-562D9AD7385C}"/>
          </ac:spMkLst>
        </pc:spChg>
      </pc:sldChg>
    </pc:docChg>
  </pc:docChgLst>
  <pc:docChgLst>
    <pc:chgData name="Danielle McGregor" userId="087646c7-bbf8-4721-9492-e808a5f7ce91" providerId="ADAL" clId="{7E6D547D-F69C-4935-B47C-84293581B967}"/>
    <pc:docChg chg="undo custSel addSld delSld modSld sldOrd">
      <pc:chgData name="Danielle McGregor" userId="087646c7-bbf8-4721-9492-e808a5f7ce91" providerId="ADAL" clId="{7E6D547D-F69C-4935-B47C-84293581B967}" dt="2024-02-16T00:20:05.434" v="910"/>
      <pc:docMkLst>
        <pc:docMk/>
      </pc:docMkLst>
      <pc:sldChg chg="ord modNotesTx">
        <pc:chgData name="Danielle McGregor" userId="087646c7-bbf8-4721-9492-e808a5f7ce91" providerId="ADAL" clId="{7E6D547D-F69C-4935-B47C-84293581B967}" dt="2024-02-06T00:17:40.003" v="890"/>
        <pc:sldMkLst>
          <pc:docMk/>
          <pc:sldMk cId="1418896725" sldId="266"/>
        </pc:sldMkLst>
      </pc:sldChg>
      <pc:sldChg chg="modSp mod">
        <pc:chgData name="Danielle McGregor" userId="087646c7-bbf8-4721-9492-e808a5f7ce91" providerId="ADAL" clId="{7E6D547D-F69C-4935-B47C-84293581B967}" dt="2024-02-05T21:38:53.512" v="32" actId="20577"/>
        <pc:sldMkLst>
          <pc:docMk/>
          <pc:sldMk cId="729114519" sldId="277"/>
        </pc:sldMkLst>
        <pc:spChg chg="mod">
          <ac:chgData name="Danielle McGregor" userId="087646c7-bbf8-4721-9492-e808a5f7ce91" providerId="ADAL" clId="{7E6D547D-F69C-4935-B47C-84293581B967}" dt="2024-02-05T21:38:53.512" v="32" actId="20577"/>
          <ac:spMkLst>
            <pc:docMk/>
            <pc:sldMk cId="729114519" sldId="277"/>
            <ac:spMk id="5" creationId="{EC0853A1-1007-4C52-BEFB-F48F5319A3E3}"/>
          </ac:spMkLst>
        </pc:spChg>
      </pc:sldChg>
      <pc:sldChg chg="modSp mod ord modCm">
        <pc:chgData name="Danielle McGregor" userId="087646c7-bbf8-4721-9492-e808a5f7ce91" providerId="ADAL" clId="{7E6D547D-F69C-4935-B47C-84293581B967}" dt="2024-02-16T00:17:56.297" v="907"/>
        <pc:sldMkLst>
          <pc:docMk/>
          <pc:sldMk cId="2990092796" sldId="355"/>
        </pc:sldMkLst>
        <pc:spChg chg="mod">
          <ac:chgData name="Danielle McGregor" userId="087646c7-bbf8-4721-9492-e808a5f7ce91" providerId="ADAL" clId="{7E6D547D-F69C-4935-B47C-84293581B967}" dt="2024-02-05T21:51:15.191" v="196" actId="20577"/>
          <ac:spMkLst>
            <pc:docMk/>
            <pc:sldMk cId="2990092796" sldId="355"/>
            <ac:spMk id="9" creationId="{FB116508-ECEB-2E48-40C3-BB626009BC0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Danielle McGregor" userId="087646c7-bbf8-4721-9492-e808a5f7ce91" providerId="ADAL" clId="{7E6D547D-F69C-4935-B47C-84293581B967}" dt="2024-02-16T00:17:56.297" v="907"/>
              <pc2:cmMkLst xmlns:pc2="http://schemas.microsoft.com/office/powerpoint/2019/9/main/command">
                <pc:docMk/>
                <pc:sldMk cId="2990092796" sldId="355"/>
                <pc2:cmMk id="{0CB6C47E-66E3-4EBC-81A1-3DCD7C88412C}"/>
              </pc2:cmMkLst>
              <pc226:cmRplyChg chg="add">
                <pc226:chgData name="Danielle McGregor" userId="087646c7-bbf8-4721-9492-e808a5f7ce91" providerId="ADAL" clId="{7E6D547D-F69C-4935-B47C-84293581B967}" dt="2024-02-16T00:17:56.297" v="907"/>
                <pc2:cmRplyMkLst xmlns:pc2="http://schemas.microsoft.com/office/powerpoint/2019/9/main/command">
                  <pc:docMk/>
                  <pc:sldMk cId="2990092796" sldId="355"/>
                  <pc2:cmMk id="{0CB6C47E-66E3-4EBC-81A1-3DCD7C88412C}"/>
                  <pc2:cmRplyMk id="{D5528CA2-D379-47D6-91E8-8F5F22E69915}"/>
                </pc2:cmRplyMkLst>
              </pc226:cmRplyChg>
            </pc226:cmChg>
          </p:ext>
        </pc:extLst>
      </pc:sldChg>
      <pc:sldChg chg="del">
        <pc:chgData name="Danielle McGregor" userId="087646c7-bbf8-4721-9492-e808a5f7ce91" providerId="ADAL" clId="{7E6D547D-F69C-4935-B47C-84293581B967}" dt="2024-02-05T22:08:30.030" v="700" actId="47"/>
        <pc:sldMkLst>
          <pc:docMk/>
          <pc:sldMk cId="1564780741" sldId="357"/>
        </pc:sldMkLst>
      </pc:sldChg>
      <pc:sldChg chg="modSp mod ord">
        <pc:chgData name="Danielle McGregor" userId="087646c7-bbf8-4721-9492-e808a5f7ce91" providerId="ADAL" clId="{7E6D547D-F69C-4935-B47C-84293581B967}" dt="2024-02-07T01:37:58.817" v="906" actId="20577"/>
        <pc:sldMkLst>
          <pc:docMk/>
          <pc:sldMk cId="2360901718" sldId="359"/>
        </pc:sldMkLst>
        <pc:spChg chg="mod">
          <ac:chgData name="Danielle McGregor" userId="087646c7-bbf8-4721-9492-e808a5f7ce91" providerId="ADAL" clId="{7E6D547D-F69C-4935-B47C-84293581B967}" dt="2024-02-07T01:37:58.817" v="906" actId="20577"/>
          <ac:spMkLst>
            <pc:docMk/>
            <pc:sldMk cId="2360901718" sldId="359"/>
            <ac:spMk id="3" creationId="{DE4FBE42-9494-8649-9763-196AD479AE27}"/>
          </ac:spMkLst>
        </pc:spChg>
      </pc:sldChg>
      <pc:sldChg chg="modSp mod modCm">
        <pc:chgData name="Danielle McGregor" userId="087646c7-bbf8-4721-9492-e808a5f7ce91" providerId="ADAL" clId="{7E6D547D-F69C-4935-B47C-84293581B967}" dt="2024-02-16T00:20:05.434" v="910"/>
        <pc:sldMkLst>
          <pc:docMk/>
          <pc:sldMk cId="2392105798" sldId="362"/>
        </pc:sldMkLst>
        <pc:spChg chg="mod">
          <ac:chgData name="Danielle McGregor" userId="087646c7-bbf8-4721-9492-e808a5f7ce91" providerId="ADAL" clId="{7E6D547D-F69C-4935-B47C-84293581B967}" dt="2024-02-05T22:07:39.434" v="669" actId="20577"/>
          <ac:spMkLst>
            <pc:docMk/>
            <pc:sldMk cId="2392105798" sldId="362"/>
            <ac:spMk id="8" creationId="{A0E9828E-A398-8B5D-E2A1-7E67FFE0C548}"/>
          </ac:spMkLst>
        </pc:spChg>
        <pc:spChg chg="mod">
          <ac:chgData name="Danielle McGregor" userId="087646c7-bbf8-4721-9492-e808a5f7ce91" providerId="ADAL" clId="{7E6D547D-F69C-4935-B47C-84293581B967}" dt="2024-02-05T22:08:02.487" v="699" actId="20577"/>
          <ac:spMkLst>
            <pc:docMk/>
            <pc:sldMk cId="2392105798" sldId="362"/>
            <ac:spMk id="9" creationId="{E6FE786F-B16B-B388-933B-737B3066169F}"/>
          </ac:spMkLst>
        </pc:spChg>
        <pc:cxnChg chg="mod">
          <ac:chgData name="Danielle McGregor" userId="087646c7-bbf8-4721-9492-e808a5f7ce91" providerId="ADAL" clId="{7E6D547D-F69C-4935-B47C-84293581B967}" dt="2024-02-05T22:05:59.199" v="576" actId="14100"/>
          <ac:cxnSpMkLst>
            <pc:docMk/>
            <pc:sldMk cId="2392105798" sldId="362"/>
            <ac:cxnSpMk id="6" creationId="{187E0374-8FCE-47E1-489E-D4EF320AFCA3}"/>
          </ac:cxnSpMkLst>
        </pc:cxnChg>
        <pc:cxnChg chg="mod">
          <ac:chgData name="Danielle McGregor" userId="087646c7-bbf8-4721-9492-e808a5f7ce91" providerId="ADAL" clId="{7E6D547D-F69C-4935-B47C-84293581B967}" dt="2024-02-05T22:06:42.043" v="604" actId="14100"/>
          <ac:cxnSpMkLst>
            <pc:docMk/>
            <pc:sldMk cId="2392105798" sldId="362"/>
            <ac:cxnSpMk id="13" creationId="{DC7162E0-3E22-EF10-0E0B-CE402FCEF7F7}"/>
          </ac:cxnSpMkLst>
        </pc:cxnChg>
        <pc:cxnChg chg="mod">
          <ac:chgData name="Danielle McGregor" userId="087646c7-bbf8-4721-9492-e808a5f7ce91" providerId="ADAL" clId="{7E6D547D-F69C-4935-B47C-84293581B967}" dt="2024-02-05T22:06:49.794" v="607" actId="14100"/>
          <ac:cxnSpMkLst>
            <pc:docMk/>
            <pc:sldMk cId="2392105798" sldId="362"/>
            <ac:cxnSpMk id="15" creationId="{963768AA-594B-4F4D-DFD7-6EA6EEE4B325}"/>
          </ac:cxnSpMkLst>
        </pc:cxnChg>
        <pc:cxnChg chg="mod">
          <ac:chgData name="Danielle McGregor" userId="087646c7-bbf8-4721-9492-e808a5f7ce91" providerId="ADAL" clId="{7E6D547D-F69C-4935-B47C-84293581B967}" dt="2024-02-05T22:07:12.776" v="639" actId="14100"/>
          <ac:cxnSpMkLst>
            <pc:docMk/>
            <pc:sldMk cId="2392105798" sldId="362"/>
            <ac:cxnSpMk id="19" creationId="{CDA29F82-33CA-B60F-7191-7982A06C5AA9}"/>
          </ac:cxnSpMkLst>
        </pc:cxnChg>
        <pc:cxnChg chg="mod">
          <ac:chgData name="Danielle McGregor" userId="087646c7-bbf8-4721-9492-e808a5f7ce91" providerId="ADAL" clId="{7E6D547D-F69C-4935-B47C-84293581B967}" dt="2024-02-05T22:07:30.725" v="663" actId="14100"/>
          <ac:cxnSpMkLst>
            <pc:docMk/>
            <pc:sldMk cId="2392105798" sldId="362"/>
            <ac:cxnSpMk id="21" creationId="{E34B81A1-5862-BF47-0811-7D04889B6BAB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Danielle McGregor" userId="087646c7-bbf8-4721-9492-e808a5f7ce91" providerId="ADAL" clId="{7E6D547D-F69C-4935-B47C-84293581B967}" dt="2024-02-16T00:20:05.434" v="910"/>
              <pc2:cmMkLst xmlns:pc2="http://schemas.microsoft.com/office/powerpoint/2019/9/main/command">
                <pc:docMk/>
                <pc:sldMk cId="2392105798" sldId="362"/>
                <pc2:cmMk id="{014982AE-6DCA-444F-8113-06CB05C9F048}"/>
              </pc2:cmMkLst>
              <pc226:cmRplyChg chg="add">
                <pc226:chgData name="Danielle McGregor" userId="087646c7-bbf8-4721-9492-e808a5f7ce91" providerId="ADAL" clId="{7E6D547D-F69C-4935-B47C-84293581B967}" dt="2024-02-16T00:19:30.183" v="909"/>
                <pc2:cmRplyMkLst xmlns:pc2="http://schemas.microsoft.com/office/powerpoint/2019/9/main/command">
                  <pc:docMk/>
                  <pc:sldMk cId="2392105798" sldId="362"/>
                  <pc2:cmMk id="{014982AE-6DCA-444F-8113-06CB05C9F048}"/>
                  <pc2:cmRplyMk id="{D8786C03-480E-4BEA-A106-7B95C5C0226B}"/>
                </pc2:cmRplyMkLst>
              </pc226:cmRplyChg>
              <pc226:cmRplyChg chg="add">
                <pc226:chgData name="Danielle McGregor" userId="087646c7-bbf8-4721-9492-e808a5f7ce91" providerId="ADAL" clId="{7E6D547D-F69C-4935-B47C-84293581B967}" dt="2024-02-16T00:20:05.434" v="910"/>
                <pc2:cmRplyMkLst xmlns:pc2="http://schemas.microsoft.com/office/powerpoint/2019/9/main/command">
                  <pc:docMk/>
                  <pc:sldMk cId="2392105798" sldId="362"/>
                  <pc2:cmMk id="{014982AE-6DCA-444F-8113-06CB05C9F048}"/>
                  <pc2:cmRplyMk id="{5CD8870A-C37D-4EFA-91B2-6C81CFBF33F9}"/>
                </pc2:cmRplyMkLst>
              </pc226:cmRplyChg>
            </pc226:cmChg>
          </p:ext>
        </pc:extLst>
      </pc:sldChg>
      <pc:sldChg chg="del">
        <pc:chgData name="Danielle McGregor" userId="087646c7-bbf8-4721-9492-e808a5f7ce91" providerId="ADAL" clId="{7E6D547D-F69C-4935-B47C-84293581B967}" dt="2024-02-05T21:39:08.418" v="33" actId="47"/>
        <pc:sldMkLst>
          <pc:docMk/>
          <pc:sldMk cId="454713297" sldId="365"/>
        </pc:sldMkLst>
      </pc:sldChg>
      <pc:sldChg chg="delSp modSp new mod">
        <pc:chgData name="Danielle McGregor" userId="087646c7-bbf8-4721-9492-e808a5f7ce91" providerId="ADAL" clId="{7E6D547D-F69C-4935-B47C-84293581B967}" dt="2024-02-05T21:43:24.726" v="81" actId="20577"/>
        <pc:sldMkLst>
          <pc:docMk/>
          <pc:sldMk cId="1713759472" sldId="375"/>
        </pc:sldMkLst>
        <pc:spChg chg="mod">
          <ac:chgData name="Danielle McGregor" userId="087646c7-bbf8-4721-9492-e808a5f7ce91" providerId="ADAL" clId="{7E6D547D-F69C-4935-B47C-84293581B967}" dt="2024-02-05T21:43:24.726" v="81" actId="20577"/>
          <ac:spMkLst>
            <pc:docMk/>
            <pc:sldMk cId="1713759472" sldId="375"/>
            <ac:spMk id="2" creationId="{D26A0463-A418-6AD6-83A7-96CB926E1107}"/>
          </ac:spMkLst>
        </pc:spChg>
        <pc:spChg chg="del">
          <ac:chgData name="Danielle McGregor" userId="087646c7-bbf8-4721-9492-e808a5f7ce91" providerId="ADAL" clId="{7E6D547D-F69C-4935-B47C-84293581B967}" dt="2024-02-05T21:39:55.135" v="37" actId="21"/>
          <ac:spMkLst>
            <pc:docMk/>
            <pc:sldMk cId="1713759472" sldId="375"/>
            <ac:spMk id="3" creationId="{967C6146-8A1C-75C2-6BF4-EE1336C3AF12}"/>
          </ac:spMkLst>
        </pc:spChg>
      </pc:sldChg>
      <pc:sldChg chg="modSp add mod">
        <pc:chgData name="Danielle McGregor" userId="087646c7-bbf8-4721-9492-e808a5f7ce91" providerId="ADAL" clId="{7E6D547D-F69C-4935-B47C-84293581B967}" dt="2024-02-05T21:41:54.778" v="61" actId="20577"/>
        <pc:sldMkLst>
          <pc:docMk/>
          <pc:sldMk cId="2252335143" sldId="376"/>
        </pc:sldMkLst>
        <pc:spChg chg="mod">
          <ac:chgData name="Danielle McGregor" userId="087646c7-bbf8-4721-9492-e808a5f7ce91" providerId="ADAL" clId="{7E6D547D-F69C-4935-B47C-84293581B967}" dt="2024-02-05T21:41:54.778" v="61" actId="20577"/>
          <ac:spMkLst>
            <pc:docMk/>
            <pc:sldMk cId="2252335143" sldId="376"/>
            <ac:spMk id="2" creationId="{0094E89E-4244-0FE9-C256-9CD04807D036}"/>
          </ac:spMkLst>
        </pc:spChg>
      </pc:sldChg>
      <pc:sldChg chg="add">
        <pc:chgData name="Danielle McGregor" userId="087646c7-bbf8-4721-9492-e808a5f7ce91" providerId="ADAL" clId="{7E6D547D-F69C-4935-B47C-84293581B967}" dt="2024-02-05T21:42:25.747" v="62" actId="2890"/>
        <pc:sldMkLst>
          <pc:docMk/>
          <pc:sldMk cId="558662908" sldId="377"/>
        </pc:sldMkLst>
      </pc:sldChg>
      <pc:sldChg chg="modSp add mod ord">
        <pc:chgData name="Danielle McGregor" userId="087646c7-bbf8-4721-9492-e808a5f7ce91" providerId="ADAL" clId="{7E6D547D-F69C-4935-B47C-84293581B967}" dt="2024-02-05T21:44:09.826" v="91" actId="20577"/>
        <pc:sldMkLst>
          <pc:docMk/>
          <pc:sldMk cId="1640737505" sldId="378"/>
        </pc:sldMkLst>
        <pc:spChg chg="mod">
          <ac:chgData name="Danielle McGregor" userId="087646c7-bbf8-4721-9492-e808a5f7ce91" providerId="ADAL" clId="{7E6D547D-F69C-4935-B47C-84293581B967}" dt="2024-02-05T21:44:09.826" v="91" actId="20577"/>
          <ac:spMkLst>
            <pc:docMk/>
            <pc:sldMk cId="1640737505" sldId="378"/>
            <ac:spMk id="2" creationId="{0EEEE288-B61E-0BA5-FE26-02A51F3884DB}"/>
          </ac:spMkLst>
        </pc:spChg>
      </pc:sldChg>
      <pc:sldChg chg="new del">
        <pc:chgData name="Danielle McGregor" userId="087646c7-bbf8-4721-9492-e808a5f7ce91" providerId="ADAL" clId="{7E6D547D-F69C-4935-B47C-84293581B967}" dt="2024-02-05T21:49:47.327" v="120" actId="680"/>
        <pc:sldMkLst>
          <pc:docMk/>
          <pc:sldMk cId="1576118849" sldId="379"/>
        </pc:sldMkLst>
      </pc:sldChg>
      <pc:sldChg chg="modSp add mod">
        <pc:chgData name="Danielle McGregor" userId="087646c7-bbf8-4721-9492-e808a5f7ce91" providerId="ADAL" clId="{7E6D547D-F69C-4935-B47C-84293581B967}" dt="2024-02-05T21:50:15.229" v="137" actId="20577"/>
        <pc:sldMkLst>
          <pc:docMk/>
          <pc:sldMk cId="2191739337" sldId="379"/>
        </pc:sldMkLst>
        <pc:spChg chg="mod">
          <ac:chgData name="Danielle McGregor" userId="087646c7-bbf8-4721-9492-e808a5f7ce91" providerId="ADAL" clId="{7E6D547D-F69C-4935-B47C-84293581B967}" dt="2024-02-05T21:50:15.229" v="137" actId="20577"/>
          <ac:spMkLst>
            <pc:docMk/>
            <pc:sldMk cId="2191739337" sldId="379"/>
            <ac:spMk id="2" creationId="{BA0A6340-9014-0BE4-9E8D-C5E3566B4076}"/>
          </ac:spMkLst>
        </pc:spChg>
      </pc:sldChg>
      <pc:sldChg chg="modSp add mod">
        <pc:chgData name="Danielle McGregor" userId="087646c7-bbf8-4721-9492-e808a5f7ce91" providerId="ADAL" clId="{7E6D547D-F69C-4935-B47C-84293581B967}" dt="2024-02-05T21:50:25.422" v="143" actId="20577"/>
        <pc:sldMkLst>
          <pc:docMk/>
          <pc:sldMk cId="3954119466" sldId="380"/>
        </pc:sldMkLst>
        <pc:spChg chg="mod">
          <ac:chgData name="Danielle McGregor" userId="087646c7-bbf8-4721-9492-e808a5f7ce91" providerId="ADAL" clId="{7E6D547D-F69C-4935-B47C-84293581B967}" dt="2024-02-05T21:50:25.422" v="143" actId="20577"/>
          <ac:spMkLst>
            <pc:docMk/>
            <pc:sldMk cId="3954119466" sldId="380"/>
            <ac:spMk id="2" creationId="{27EBB6E1-2C9B-6874-A09A-91D68D135EA3}"/>
          </ac:spMkLst>
        </pc:spChg>
      </pc:sldChg>
      <pc:sldChg chg="delSp modSp add mod">
        <pc:chgData name="Danielle McGregor" userId="087646c7-bbf8-4721-9492-e808a5f7ce91" providerId="ADAL" clId="{7E6D547D-F69C-4935-B47C-84293581B967}" dt="2024-02-05T21:54:30.707" v="312" actId="20577"/>
        <pc:sldMkLst>
          <pc:docMk/>
          <pc:sldMk cId="1542594943" sldId="381"/>
        </pc:sldMkLst>
        <pc:spChg chg="mod">
          <ac:chgData name="Danielle McGregor" userId="087646c7-bbf8-4721-9492-e808a5f7ce91" providerId="ADAL" clId="{7E6D547D-F69C-4935-B47C-84293581B967}" dt="2024-02-05T21:53:03.745" v="228" actId="6549"/>
          <ac:spMkLst>
            <pc:docMk/>
            <pc:sldMk cId="1542594943" sldId="381"/>
            <ac:spMk id="8" creationId="{A0E9828E-A398-8B5D-E2A1-7E67FFE0C548}"/>
          </ac:spMkLst>
        </pc:spChg>
        <pc:spChg chg="mod">
          <ac:chgData name="Danielle McGregor" userId="087646c7-bbf8-4721-9492-e808a5f7ce91" providerId="ADAL" clId="{7E6D547D-F69C-4935-B47C-84293581B967}" dt="2024-02-05T21:54:30.707" v="312" actId="20577"/>
          <ac:spMkLst>
            <pc:docMk/>
            <pc:sldMk cId="1542594943" sldId="381"/>
            <ac:spMk id="9" creationId="{E6FE786F-B16B-B388-933B-737B3066169F}"/>
          </ac:spMkLst>
        </pc:spChg>
        <pc:cxnChg chg="mod">
          <ac:chgData name="Danielle McGregor" userId="087646c7-bbf8-4721-9492-e808a5f7ce91" providerId="ADAL" clId="{7E6D547D-F69C-4935-B47C-84293581B967}" dt="2024-02-05T21:54:21.711" v="294" actId="14100"/>
          <ac:cxnSpMkLst>
            <pc:docMk/>
            <pc:sldMk cId="1542594943" sldId="381"/>
            <ac:cxnSpMk id="6" creationId="{187E0374-8FCE-47E1-489E-D4EF320AFCA3}"/>
          </ac:cxnSpMkLst>
        </pc:cxnChg>
        <pc:cxnChg chg="mod">
          <ac:chgData name="Danielle McGregor" userId="087646c7-bbf8-4721-9492-e808a5f7ce91" providerId="ADAL" clId="{7E6D547D-F69C-4935-B47C-84293581B967}" dt="2024-02-05T21:53:50.594" v="284" actId="14100"/>
          <ac:cxnSpMkLst>
            <pc:docMk/>
            <pc:sldMk cId="1542594943" sldId="381"/>
            <ac:cxnSpMk id="10" creationId="{1D0E4DD7-D568-AB5E-37A4-6F7050213EB8}"/>
          </ac:cxnSpMkLst>
        </pc:cxnChg>
        <pc:cxnChg chg="del">
          <ac:chgData name="Danielle McGregor" userId="087646c7-bbf8-4721-9492-e808a5f7ce91" providerId="ADAL" clId="{7E6D547D-F69C-4935-B47C-84293581B967}" dt="2024-02-05T21:53:35.643" v="275" actId="478"/>
          <ac:cxnSpMkLst>
            <pc:docMk/>
            <pc:sldMk cId="1542594943" sldId="381"/>
            <ac:cxnSpMk id="13" creationId="{DC7162E0-3E22-EF10-0E0B-CE402FCEF7F7}"/>
          </ac:cxnSpMkLst>
        </pc:cxnChg>
        <pc:cxnChg chg="del">
          <ac:chgData name="Danielle McGregor" userId="087646c7-bbf8-4721-9492-e808a5f7ce91" providerId="ADAL" clId="{7E6D547D-F69C-4935-B47C-84293581B967}" dt="2024-02-05T21:53:34.258" v="274" actId="478"/>
          <ac:cxnSpMkLst>
            <pc:docMk/>
            <pc:sldMk cId="1542594943" sldId="381"/>
            <ac:cxnSpMk id="15" creationId="{963768AA-594B-4F4D-DFD7-6EA6EEE4B325}"/>
          </ac:cxnSpMkLst>
        </pc:cxnChg>
      </pc:sldChg>
      <pc:sldChg chg="add del">
        <pc:chgData name="Danielle McGregor" userId="087646c7-bbf8-4721-9492-e808a5f7ce91" providerId="ADAL" clId="{7E6D547D-F69C-4935-B47C-84293581B967}" dt="2024-02-05T21:52:24.762" v="199" actId="47"/>
        <pc:sldMkLst>
          <pc:docMk/>
          <pc:sldMk cId="3680259665" sldId="381"/>
        </pc:sldMkLst>
      </pc:sldChg>
      <pc:sldChg chg="add">
        <pc:chgData name="Danielle McGregor" userId="087646c7-bbf8-4721-9492-e808a5f7ce91" providerId="ADAL" clId="{7E6D547D-F69C-4935-B47C-84293581B967}" dt="2024-02-05T21:55:46.218" v="392"/>
        <pc:sldMkLst>
          <pc:docMk/>
          <pc:sldMk cId="3983949059" sldId="382"/>
        </pc:sldMkLst>
      </pc:sldChg>
      <pc:sldChg chg="modSp add del mod">
        <pc:chgData name="Danielle McGregor" userId="087646c7-bbf8-4721-9492-e808a5f7ce91" providerId="ADAL" clId="{7E6D547D-F69C-4935-B47C-84293581B967}" dt="2024-02-16T00:18:37.585" v="908" actId="47"/>
        <pc:sldMkLst>
          <pc:docMk/>
          <pc:sldMk cId="977161268" sldId="383"/>
        </pc:sldMkLst>
        <pc:spChg chg="mod">
          <ac:chgData name="Danielle McGregor" userId="087646c7-bbf8-4721-9492-e808a5f7ce91" providerId="ADAL" clId="{7E6D547D-F69C-4935-B47C-84293581B967}" dt="2024-02-05T21:56:00.201" v="403" actId="20577"/>
          <ac:spMkLst>
            <pc:docMk/>
            <pc:sldMk cId="977161268" sldId="383"/>
            <ac:spMk id="2" creationId="{364F844A-5899-BBE6-DC35-F344EE3F78A6}"/>
          </ac:spMkLst>
        </pc:spChg>
      </pc:sldChg>
      <pc:sldChg chg="add">
        <pc:chgData name="Danielle McGregor" userId="087646c7-bbf8-4721-9492-e808a5f7ce91" providerId="ADAL" clId="{7E6D547D-F69C-4935-B47C-84293581B967}" dt="2024-02-05T22:08:36.883" v="702"/>
        <pc:sldMkLst>
          <pc:docMk/>
          <pc:sldMk cId="3329901475" sldId="384"/>
        </pc:sldMkLst>
      </pc:sldChg>
      <pc:sldChg chg="modSp add mod ord">
        <pc:chgData name="Danielle McGregor" userId="087646c7-bbf8-4721-9492-e808a5f7ce91" providerId="ADAL" clId="{7E6D547D-F69C-4935-B47C-84293581B967}" dt="2024-02-05T23:56:49.784" v="888"/>
        <pc:sldMkLst>
          <pc:docMk/>
          <pc:sldMk cId="397663024" sldId="385"/>
        </pc:sldMkLst>
        <pc:spChg chg="mod">
          <ac:chgData name="Danielle McGregor" userId="087646c7-bbf8-4721-9492-e808a5f7ce91" providerId="ADAL" clId="{7E6D547D-F69C-4935-B47C-84293581B967}" dt="2024-02-05T23:56:49.784" v="888"/>
          <ac:spMkLst>
            <pc:docMk/>
            <pc:sldMk cId="397663024" sldId="385"/>
            <ac:spMk id="2" creationId="{259DBE90-6690-7A9F-2C0E-29501D920A7D}"/>
          </ac:spMkLst>
        </pc:spChg>
      </pc:sldChg>
      <pc:sldChg chg="modSp add mod">
        <pc:chgData name="Danielle McGregor" userId="087646c7-bbf8-4721-9492-e808a5f7ce91" providerId="ADAL" clId="{7E6D547D-F69C-4935-B47C-84293581B967}" dt="2024-02-05T22:10:15.115" v="884" actId="20577"/>
        <pc:sldMkLst>
          <pc:docMk/>
          <pc:sldMk cId="2528639506" sldId="386"/>
        </pc:sldMkLst>
        <pc:spChg chg="mod">
          <ac:chgData name="Danielle McGregor" userId="087646c7-bbf8-4721-9492-e808a5f7ce91" providerId="ADAL" clId="{7E6D547D-F69C-4935-B47C-84293581B967}" dt="2024-02-05T22:10:15.115" v="884" actId="20577"/>
          <ac:spMkLst>
            <pc:docMk/>
            <pc:sldMk cId="2528639506" sldId="386"/>
            <ac:spMk id="2" creationId="{B16BF286-70C3-D30A-77B1-218DDF41564E}"/>
          </ac:spMkLst>
        </pc:spChg>
      </pc:sldChg>
      <pc:sldChg chg="add">
        <pc:chgData name="Danielle McGregor" userId="087646c7-bbf8-4721-9492-e808a5f7ce91" providerId="ADAL" clId="{7E6D547D-F69C-4935-B47C-84293581B967}" dt="2024-02-05T23:56:26.959" v="885" actId="2890"/>
        <pc:sldMkLst>
          <pc:docMk/>
          <pc:sldMk cId="3607383289" sldId="387"/>
        </pc:sldMkLst>
      </pc:sldChg>
      <pc:sldMasterChg chg="addSldLayout delSldLayout">
        <pc:chgData name="Danielle McGregor" userId="087646c7-bbf8-4721-9492-e808a5f7ce91" providerId="ADAL" clId="{7E6D547D-F69C-4935-B47C-84293581B967}" dt="2024-02-05T21:52:43.799" v="200" actId="27028"/>
        <pc:sldMasterMkLst>
          <pc:docMk/>
          <pc:sldMasterMk cId="1434588577" sldId="2147483648"/>
        </pc:sldMasterMkLst>
        <pc:sldLayoutChg chg="add del">
          <pc:chgData name="Danielle McGregor" userId="087646c7-bbf8-4721-9492-e808a5f7ce91" providerId="ADAL" clId="{7E6D547D-F69C-4935-B47C-84293581B967}" dt="2024-02-05T21:52:43.799" v="200" actId="27028"/>
          <pc:sldLayoutMkLst>
            <pc:docMk/>
            <pc:sldMasterMk cId="1434588577" sldId="2147483648"/>
            <pc:sldLayoutMk cId="2346594103" sldId="2147483660"/>
          </pc:sldLayoutMkLst>
        </pc:sldLayoutChg>
      </pc:sldMasterChg>
    </pc:docChg>
  </pc:docChgLst>
  <pc:docChgLst>
    <pc:chgData name="Danielle McGregor" userId="087646c7-bbf8-4721-9492-e808a5f7ce91" providerId="ADAL" clId="{CE344EA9-7E69-49D3-BECB-2380E5764898}"/>
    <pc:docChg chg="undo custSel addSld delSld modSld sldOrd">
      <pc:chgData name="Danielle McGregor" userId="087646c7-bbf8-4721-9492-e808a5f7ce91" providerId="ADAL" clId="{CE344EA9-7E69-49D3-BECB-2380E5764898}" dt="2023-12-18T23:59:22.136" v="289" actId="47"/>
      <pc:docMkLst>
        <pc:docMk/>
      </pc:docMkLst>
      <pc:sldChg chg="del">
        <pc:chgData name="Danielle McGregor" userId="087646c7-bbf8-4721-9492-e808a5f7ce91" providerId="ADAL" clId="{CE344EA9-7E69-49D3-BECB-2380E5764898}" dt="2023-12-18T23:57:07.634" v="279" actId="47"/>
        <pc:sldMkLst>
          <pc:docMk/>
          <pc:sldMk cId="3972595476" sldId="259"/>
        </pc:sldMkLst>
      </pc:sldChg>
      <pc:sldChg chg="del">
        <pc:chgData name="Danielle McGregor" userId="087646c7-bbf8-4721-9492-e808a5f7ce91" providerId="ADAL" clId="{CE344EA9-7E69-49D3-BECB-2380E5764898}" dt="2023-12-18T23:57:07.634" v="279" actId="47"/>
        <pc:sldMkLst>
          <pc:docMk/>
          <pc:sldMk cId="3975032192" sldId="260"/>
        </pc:sldMkLst>
      </pc:sldChg>
      <pc:sldChg chg="del">
        <pc:chgData name="Danielle McGregor" userId="087646c7-bbf8-4721-9492-e808a5f7ce91" providerId="ADAL" clId="{CE344EA9-7E69-49D3-BECB-2380E5764898}" dt="2023-12-18T23:57:07.634" v="279" actId="47"/>
        <pc:sldMkLst>
          <pc:docMk/>
          <pc:sldMk cId="2316676394" sldId="261"/>
        </pc:sldMkLst>
      </pc:sldChg>
      <pc:sldChg chg="del">
        <pc:chgData name="Danielle McGregor" userId="087646c7-bbf8-4721-9492-e808a5f7ce91" providerId="ADAL" clId="{CE344EA9-7E69-49D3-BECB-2380E5764898}" dt="2023-12-18T23:57:07.634" v="279" actId="47"/>
        <pc:sldMkLst>
          <pc:docMk/>
          <pc:sldMk cId="2253343222" sldId="262"/>
        </pc:sldMkLst>
      </pc:sldChg>
      <pc:sldChg chg="del">
        <pc:chgData name="Danielle McGregor" userId="087646c7-bbf8-4721-9492-e808a5f7ce91" providerId="ADAL" clId="{CE344EA9-7E69-49D3-BECB-2380E5764898}" dt="2023-12-18T23:57:07.634" v="279" actId="47"/>
        <pc:sldMkLst>
          <pc:docMk/>
          <pc:sldMk cId="4076371013" sldId="263"/>
        </pc:sldMkLst>
      </pc:sldChg>
      <pc:sldChg chg="ord">
        <pc:chgData name="Danielle McGregor" userId="087646c7-bbf8-4721-9492-e808a5f7ce91" providerId="ADAL" clId="{CE344EA9-7E69-49D3-BECB-2380E5764898}" dt="2023-12-18T23:59:07.338" v="288"/>
        <pc:sldMkLst>
          <pc:docMk/>
          <pc:sldMk cId="1418896725" sldId="266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40008666" sldId="270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445995225" sldId="271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974298099" sldId="272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894693689" sldId="273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520431417" sldId="275"/>
        </pc:sldMkLst>
      </pc:sldChg>
      <pc:sldChg chg="modSp mod">
        <pc:chgData name="Danielle McGregor" userId="087646c7-bbf8-4721-9492-e808a5f7ce91" providerId="ADAL" clId="{CE344EA9-7E69-49D3-BECB-2380E5764898}" dt="2023-12-12T22:04:18.394" v="110" actId="20577"/>
        <pc:sldMkLst>
          <pc:docMk/>
          <pc:sldMk cId="2019099645" sldId="276"/>
        </pc:sldMkLst>
        <pc:spChg chg="mod">
          <ac:chgData name="Danielle McGregor" userId="087646c7-bbf8-4721-9492-e808a5f7ce91" providerId="ADAL" clId="{CE344EA9-7E69-49D3-BECB-2380E5764898}" dt="2023-12-12T22:04:18.394" v="110" actId="20577"/>
          <ac:spMkLst>
            <pc:docMk/>
            <pc:sldMk cId="2019099645" sldId="276"/>
            <ac:spMk id="5" creationId="{00000000-0000-0000-0000-000000000000}"/>
          </ac:spMkLst>
        </pc:spChg>
      </pc:sldChg>
      <pc:sldChg chg="modSp mod">
        <pc:chgData name="Danielle McGregor" userId="087646c7-bbf8-4721-9492-e808a5f7ce91" providerId="ADAL" clId="{CE344EA9-7E69-49D3-BECB-2380E5764898}" dt="2023-12-12T22:38:58.664" v="277" actId="13926"/>
        <pc:sldMkLst>
          <pc:docMk/>
          <pc:sldMk cId="729114519" sldId="277"/>
        </pc:sldMkLst>
        <pc:spChg chg="mod">
          <ac:chgData name="Danielle McGregor" userId="087646c7-bbf8-4721-9492-e808a5f7ce91" providerId="ADAL" clId="{CE344EA9-7E69-49D3-BECB-2380E5764898}" dt="2023-12-12T22:38:58.664" v="277" actId="13926"/>
          <ac:spMkLst>
            <pc:docMk/>
            <pc:sldMk cId="729114519" sldId="277"/>
            <ac:spMk id="5" creationId="{EC0853A1-1007-4C52-BEFB-F48F5319A3E3}"/>
          </ac:spMkLst>
        </pc:spChg>
        <pc:spChg chg="mod">
          <ac:chgData name="Danielle McGregor" userId="087646c7-bbf8-4721-9492-e808a5f7ce91" providerId="ADAL" clId="{CE344EA9-7E69-49D3-BECB-2380E5764898}" dt="2023-12-12T22:03:49.253" v="77" actId="20577"/>
          <ac:spMkLst>
            <pc:docMk/>
            <pc:sldMk cId="729114519" sldId="277"/>
            <ac:spMk id="9" creationId="{EC0853A1-1007-4C52-BEFB-F48F5319A3E3}"/>
          </ac:spMkLst>
        </pc:spChg>
      </pc:sldChg>
      <pc:sldChg chg="del ord">
        <pc:chgData name="Danielle McGregor" userId="087646c7-bbf8-4721-9492-e808a5f7ce91" providerId="ADAL" clId="{CE344EA9-7E69-49D3-BECB-2380E5764898}" dt="2023-12-18T23:58:59.691" v="284" actId="47"/>
        <pc:sldMkLst>
          <pc:docMk/>
          <pc:sldMk cId="1958039700" sldId="278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312988651" sldId="279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507263676" sldId="280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521592992" sldId="281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454767431" sldId="282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745416870" sldId="283"/>
        </pc:sldMkLst>
      </pc:sldChg>
      <pc:sldChg chg="del">
        <pc:chgData name="Danielle McGregor" userId="087646c7-bbf8-4721-9492-e808a5f7ce91" providerId="ADAL" clId="{CE344EA9-7E69-49D3-BECB-2380E5764898}" dt="2023-12-18T23:57:17.165" v="280" actId="47"/>
        <pc:sldMkLst>
          <pc:docMk/>
          <pc:sldMk cId="3680259665" sldId="296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268072544" sldId="300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704284754" sldId="301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356740923" sldId="305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747813351" sldId="306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901101649" sldId="307"/>
        </pc:sldMkLst>
      </pc:sldChg>
      <pc:sldChg chg="del">
        <pc:chgData name="Danielle McGregor" userId="087646c7-bbf8-4721-9492-e808a5f7ce91" providerId="ADAL" clId="{CE344EA9-7E69-49D3-BECB-2380E5764898}" dt="2023-12-18T23:58:30.423" v="281" actId="47"/>
        <pc:sldMkLst>
          <pc:docMk/>
          <pc:sldMk cId="544476148" sldId="315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105691586" sldId="339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2233901072" sldId="340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2339391012" sldId="341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2925218459" sldId="342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1222248665" sldId="343"/>
        </pc:sldMkLst>
      </pc:sldChg>
      <pc:sldChg chg="del">
        <pc:chgData name="Danielle McGregor" userId="087646c7-bbf8-4721-9492-e808a5f7ce91" providerId="ADAL" clId="{CE344EA9-7E69-49D3-BECB-2380E5764898}" dt="2023-12-18T23:56:30.290" v="278" actId="47"/>
        <pc:sldMkLst>
          <pc:docMk/>
          <pc:sldMk cId="4099329322" sldId="347"/>
        </pc:sldMkLst>
      </pc:sldChg>
      <pc:sldChg chg="del">
        <pc:chgData name="Danielle McGregor" userId="087646c7-bbf8-4721-9492-e808a5f7ce91" providerId="ADAL" clId="{CE344EA9-7E69-49D3-BECB-2380E5764898}" dt="2023-12-18T23:58:30.423" v="281" actId="47"/>
        <pc:sldMkLst>
          <pc:docMk/>
          <pc:sldMk cId="725104862" sldId="348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601922821" sldId="349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485369022" sldId="350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314133845" sldId="351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874122891" sldId="352"/>
        </pc:sldMkLst>
      </pc:sldChg>
      <pc:sldChg chg="del">
        <pc:chgData name="Danielle McGregor" userId="087646c7-bbf8-4721-9492-e808a5f7ce91" providerId="ADAL" clId="{CE344EA9-7E69-49D3-BECB-2380E5764898}" dt="2023-12-18T23:59:22.136" v="289" actId="47"/>
        <pc:sldMkLst>
          <pc:docMk/>
          <pc:sldMk cId="615579382" sldId="353"/>
        </pc:sldMkLst>
      </pc:sldChg>
      <pc:sldChg chg="del">
        <pc:chgData name="Danielle McGregor" userId="087646c7-bbf8-4721-9492-e808a5f7ce91" providerId="ADAL" clId="{CE344EA9-7E69-49D3-BECB-2380E5764898}" dt="2023-12-18T23:57:07.634" v="279" actId="47"/>
        <pc:sldMkLst>
          <pc:docMk/>
          <pc:sldMk cId="3845918742" sldId="356"/>
        </pc:sldMkLst>
      </pc:sldChg>
      <pc:sldChg chg="del">
        <pc:chgData name="Danielle McGregor" userId="087646c7-bbf8-4721-9492-e808a5f7ce91" providerId="ADAL" clId="{CE344EA9-7E69-49D3-BECB-2380E5764898}" dt="2023-12-18T23:57:17.165" v="280" actId="47"/>
        <pc:sldMkLst>
          <pc:docMk/>
          <pc:sldMk cId="1131851070" sldId="360"/>
        </pc:sldMkLst>
      </pc:sldChg>
      <pc:sldChg chg="del">
        <pc:chgData name="Danielle McGregor" userId="087646c7-bbf8-4721-9492-e808a5f7ce91" providerId="ADAL" clId="{CE344EA9-7E69-49D3-BECB-2380E5764898}" dt="2023-12-18T23:57:17.165" v="280" actId="47"/>
        <pc:sldMkLst>
          <pc:docMk/>
          <pc:sldMk cId="3658775334" sldId="361"/>
        </pc:sldMkLst>
      </pc:sldChg>
      <pc:sldChg chg="del">
        <pc:chgData name="Danielle McGregor" userId="087646c7-bbf8-4721-9492-e808a5f7ce91" providerId="ADAL" clId="{CE344EA9-7E69-49D3-BECB-2380E5764898}" dt="2023-12-18T23:57:17.165" v="280" actId="47"/>
        <pc:sldMkLst>
          <pc:docMk/>
          <pc:sldMk cId="2392105798" sldId="362"/>
        </pc:sldMkLst>
      </pc:sldChg>
      <pc:sldChg chg="del">
        <pc:chgData name="Danielle McGregor" userId="087646c7-bbf8-4721-9492-e808a5f7ce91" providerId="ADAL" clId="{CE344EA9-7E69-49D3-BECB-2380E5764898}" dt="2023-12-18T23:58:30.423" v="281" actId="47"/>
        <pc:sldMkLst>
          <pc:docMk/>
          <pc:sldMk cId="834121241" sldId="363"/>
        </pc:sldMkLst>
      </pc:sldChg>
      <pc:sldChg chg="del">
        <pc:chgData name="Danielle McGregor" userId="087646c7-bbf8-4721-9492-e808a5f7ce91" providerId="ADAL" clId="{CE344EA9-7E69-49D3-BECB-2380E5764898}" dt="2023-12-18T23:58:30.423" v="281" actId="47"/>
        <pc:sldMkLst>
          <pc:docMk/>
          <pc:sldMk cId="2935275515" sldId="364"/>
        </pc:sldMkLst>
      </pc:sldChg>
      <pc:sldChg chg="del">
        <pc:chgData name="Danielle McGregor" userId="087646c7-bbf8-4721-9492-e808a5f7ce91" providerId="ADAL" clId="{CE344EA9-7E69-49D3-BECB-2380E5764898}" dt="2023-12-18T23:58:30.423" v="281" actId="47"/>
        <pc:sldMkLst>
          <pc:docMk/>
          <pc:sldMk cId="4156110234" sldId="366"/>
        </pc:sldMkLst>
      </pc:sldChg>
      <pc:sldChg chg="modSp add del mod">
        <pc:chgData name="Danielle McGregor" userId="087646c7-bbf8-4721-9492-e808a5f7ce91" providerId="ADAL" clId="{CE344EA9-7E69-49D3-BECB-2380E5764898}" dt="2023-12-12T22:05:38.645" v="257" actId="47"/>
        <pc:sldMkLst>
          <pc:docMk/>
          <pc:sldMk cId="2100498913" sldId="367"/>
        </pc:sldMkLst>
        <pc:spChg chg="mod">
          <ac:chgData name="Danielle McGregor" userId="087646c7-bbf8-4721-9492-e808a5f7ce91" providerId="ADAL" clId="{CE344EA9-7E69-49D3-BECB-2380E5764898}" dt="2023-12-12T21:58:24.997" v="75" actId="20577"/>
          <ac:spMkLst>
            <pc:docMk/>
            <pc:sldMk cId="2100498913" sldId="367"/>
            <ac:spMk id="5" creationId="{EC0853A1-1007-4C52-BEFB-F48F5319A3E3}"/>
          </ac:spMkLst>
        </pc:spChg>
        <pc:spChg chg="mod">
          <ac:chgData name="Danielle McGregor" userId="087646c7-bbf8-4721-9492-e808a5f7ce91" providerId="ADAL" clId="{CE344EA9-7E69-49D3-BECB-2380E5764898}" dt="2023-12-12T21:57:49.879" v="46" actId="20577"/>
          <ac:spMkLst>
            <pc:docMk/>
            <pc:sldMk cId="2100498913" sldId="367"/>
            <ac:spMk id="6" creationId="{00000000-0000-0000-0000-000000000000}"/>
          </ac:spMkLst>
        </pc:spChg>
      </pc:sldChg>
      <pc:sldChg chg="modSp mod ord">
        <pc:chgData name="Danielle McGregor" userId="087646c7-bbf8-4721-9492-e808a5f7ce91" providerId="ADAL" clId="{CE344EA9-7E69-49D3-BECB-2380E5764898}" dt="2023-12-18T23:59:07.338" v="288"/>
        <pc:sldMkLst>
          <pc:docMk/>
          <pc:sldMk cId="545489499" sldId="374"/>
        </pc:sldMkLst>
        <pc:spChg chg="mod">
          <ac:chgData name="Danielle McGregor" userId="087646c7-bbf8-4721-9492-e808a5f7ce91" providerId="ADAL" clId="{CE344EA9-7E69-49D3-BECB-2380E5764898}" dt="2023-12-12T22:05:11.318" v="256" actId="14100"/>
          <ac:spMkLst>
            <pc:docMk/>
            <pc:sldMk cId="545489499" sldId="374"/>
            <ac:spMk id="2" creationId="{259DBE90-6690-7A9F-2C0E-29501D920A7D}"/>
          </ac:spMkLst>
        </pc:spChg>
        <pc:spChg chg="mod">
          <ac:chgData name="Danielle McGregor" userId="087646c7-bbf8-4721-9492-e808a5f7ce91" providerId="ADAL" clId="{CE344EA9-7E69-49D3-BECB-2380E5764898}" dt="2023-12-12T22:04:07.486" v="106" actId="20577"/>
          <ac:spMkLst>
            <pc:docMk/>
            <pc:sldMk cId="545489499" sldId="374"/>
            <ac:spMk id="5" creationId="{EC0853A1-1007-4C52-BEFB-F48F5319A3E3}"/>
          </ac:spMkLst>
        </pc:spChg>
        <pc:spChg chg="mod">
          <ac:chgData name="Danielle McGregor" userId="087646c7-bbf8-4721-9492-e808a5f7ce91" providerId="ADAL" clId="{CE344EA9-7E69-49D3-BECB-2380E5764898}" dt="2023-12-12T22:04:13.321" v="108" actId="20577"/>
          <ac:spMkLst>
            <pc:docMk/>
            <pc:sldMk cId="545489499" sldId="374"/>
            <ac:spMk id="9" creationId="{EC0853A1-1007-4C52-BEFB-F48F5319A3E3}"/>
          </ac:spMkLst>
        </pc:spChg>
      </pc:sldChg>
    </pc:docChg>
  </pc:docChgLst>
  <pc:docChgLst>
    <pc:chgData name="Kristy Freney" userId="05558a5f-3628-4287-9b9f-4fe6fc128298" providerId="ADAL" clId="{7B353949-234A-4EE2-A21B-DB4B4E61E51C}"/>
    <pc:docChg chg="undo custSel addSld delSld modSld">
      <pc:chgData name="Kristy Freney" userId="05558a5f-3628-4287-9b9f-4fe6fc128298" providerId="ADAL" clId="{7B353949-234A-4EE2-A21B-DB4B4E61E51C}" dt="2024-03-04T05:24:26.632" v="486" actId="14100"/>
      <pc:docMkLst>
        <pc:docMk/>
      </pc:docMkLst>
      <pc:sldChg chg="addSp delSp modSp mod">
        <pc:chgData name="Kristy Freney" userId="05558a5f-3628-4287-9b9f-4fe6fc128298" providerId="ADAL" clId="{7B353949-234A-4EE2-A21B-DB4B4E61E51C}" dt="2024-02-15T06:27:39.643" v="2" actId="20577"/>
        <pc:sldMkLst>
          <pc:docMk/>
          <pc:sldMk cId="2019099645" sldId="276"/>
        </pc:sldMkLst>
        <pc:spChg chg="add mod">
          <ac:chgData name="Kristy Freney" userId="05558a5f-3628-4287-9b9f-4fe6fc128298" providerId="ADAL" clId="{7B353949-234A-4EE2-A21B-DB4B4E61E51C}" dt="2024-02-15T06:27:36.989" v="1"/>
          <ac:spMkLst>
            <pc:docMk/>
            <pc:sldMk cId="2019099645" sldId="276"/>
            <ac:spMk id="2" creationId="{4A524AC4-6B31-4FD5-1031-21158F3AE88F}"/>
          </ac:spMkLst>
        </pc:spChg>
        <pc:spChg chg="add mod">
          <ac:chgData name="Kristy Freney" userId="05558a5f-3628-4287-9b9f-4fe6fc128298" providerId="ADAL" clId="{7B353949-234A-4EE2-A21B-DB4B4E61E51C}" dt="2024-02-15T06:27:39.643" v="2" actId="20577"/>
          <ac:spMkLst>
            <pc:docMk/>
            <pc:sldMk cId="2019099645" sldId="276"/>
            <ac:spMk id="3" creationId="{265219B4-23D9-6751-3BA8-8B6361ACDDBF}"/>
          </ac:spMkLst>
        </pc:spChg>
        <pc:spChg chg="del">
          <ac:chgData name="Kristy Freney" userId="05558a5f-3628-4287-9b9f-4fe6fc128298" providerId="ADAL" clId="{7B353949-234A-4EE2-A21B-DB4B4E61E51C}" dt="2024-02-15T06:27:36.265" v="0" actId="478"/>
          <ac:spMkLst>
            <pc:docMk/>
            <pc:sldMk cId="2019099645" sldId="276"/>
            <ac:spMk id="4" creationId="{EC0853A1-1007-4C52-BEFB-F48F5319A3E3}"/>
          </ac:spMkLst>
        </pc:spChg>
        <pc:spChg chg="del">
          <ac:chgData name="Kristy Freney" userId="05558a5f-3628-4287-9b9f-4fe6fc128298" providerId="ADAL" clId="{7B353949-234A-4EE2-A21B-DB4B4E61E51C}" dt="2024-02-15T06:27:36.265" v="0" actId="478"/>
          <ac:spMkLst>
            <pc:docMk/>
            <pc:sldMk cId="2019099645" sldId="276"/>
            <ac:spMk id="5" creationId="{00000000-0000-0000-0000-000000000000}"/>
          </ac:spMkLst>
        </pc:spChg>
        <pc:spChg chg="del">
          <ac:chgData name="Kristy Freney" userId="05558a5f-3628-4287-9b9f-4fe6fc128298" providerId="ADAL" clId="{7B353949-234A-4EE2-A21B-DB4B4E61E51C}" dt="2024-02-15T06:27:36.265" v="0" actId="478"/>
          <ac:spMkLst>
            <pc:docMk/>
            <pc:sldMk cId="2019099645" sldId="276"/>
            <ac:spMk id="7" creationId="{00000000-0000-0000-0000-000000000000}"/>
          </ac:spMkLst>
        </pc:spChg>
        <pc:spChg chg="add mod">
          <ac:chgData name="Kristy Freney" userId="05558a5f-3628-4287-9b9f-4fe6fc128298" providerId="ADAL" clId="{7B353949-234A-4EE2-A21B-DB4B4E61E51C}" dt="2024-02-15T06:27:36.989" v="1"/>
          <ac:spMkLst>
            <pc:docMk/>
            <pc:sldMk cId="2019099645" sldId="276"/>
            <ac:spMk id="9" creationId="{14305F1B-BFE9-6D84-68DE-332942C21DB7}"/>
          </ac:spMkLst>
        </pc:spChg>
        <pc:spChg chg="add mod">
          <ac:chgData name="Kristy Freney" userId="05558a5f-3628-4287-9b9f-4fe6fc128298" providerId="ADAL" clId="{7B353949-234A-4EE2-A21B-DB4B4E61E51C}" dt="2024-02-15T06:27:36.989" v="1"/>
          <ac:spMkLst>
            <pc:docMk/>
            <pc:sldMk cId="2019099645" sldId="276"/>
            <ac:spMk id="10" creationId="{5D1F0F67-D132-73F5-7739-9D6141293B85}"/>
          </ac:spMkLst>
        </pc:spChg>
        <pc:picChg chg="del">
          <ac:chgData name="Kristy Freney" userId="05558a5f-3628-4287-9b9f-4fe6fc128298" providerId="ADAL" clId="{7B353949-234A-4EE2-A21B-DB4B4E61E51C}" dt="2024-02-15T06:27:36.265" v="0" actId="478"/>
          <ac:picMkLst>
            <pc:docMk/>
            <pc:sldMk cId="2019099645" sldId="276"/>
            <ac:picMk id="8" creationId="{00000000-0000-0000-0000-000000000000}"/>
          </ac:picMkLst>
        </pc:picChg>
        <pc:cxnChg chg="del">
          <ac:chgData name="Kristy Freney" userId="05558a5f-3628-4287-9b9f-4fe6fc128298" providerId="ADAL" clId="{7B353949-234A-4EE2-A21B-DB4B4E61E51C}" dt="2024-02-15T06:27:36.265" v="0" actId="478"/>
          <ac:cxnSpMkLst>
            <pc:docMk/>
            <pc:sldMk cId="2019099645" sldId="276"/>
            <ac:cxnSpMk id="6" creationId="{00000000-0000-0000-0000-000000000000}"/>
          </ac:cxnSpMkLst>
        </pc:cxnChg>
        <pc:cxnChg chg="add mod">
          <ac:chgData name="Kristy Freney" userId="05558a5f-3628-4287-9b9f-4fe6fc128298" providerId="ADAL" clId="{7B353949-234A-4EE2-A21B-DB4B4E61E51C}" dt="2024-02-15T06:27:36.989" v="1"/>
          <ac:cxnSpMkLst>
            <pc:docMk/>
            <pc:sldMk cId="2019099645" sldId="276"/>
            <ac:cxnSpMk id="11" creationId="{DDB751F2-267E-3E7A-CEDD-C1C75F94938D}"/>
          </ac:cxnSpMkLst>
        </pc:cxnChg>
      </pc:sldChg>
      <pc:sldChg chg="addSp delSp modSp mod">
        <pc:chgData name="Kristy Freney" userId="05558a5f-3628-4287-9b9f-4fe6fc128298" providerId="ADAL" clId="{7B353949-234A-4EE2-A21B-DB4B4E61E51C}" dt="2024-02-15T06:29:54.286" v="34" actId="113"/>
        <pc:sldMkLst>
          <pc:docMk/>
          <pc:sldMk cId="729114519" sldId="277"/>
        </pc:sldMkLst>
        <pc:spChg chg="add mod">
          <ac:chgData name="Kristy Freney" userId="05558a5f-3628-4287-9b9f-4fe6fc128298" providerId="ADAL" clId="{7B353949-234A-4EE2-A21B-DB4B4E61E51C}" dt="2024-02-15T06:27:49.680" v="3"/>
          <ac:spMkLst>
            <pc:docMk/>
            <pc:sldMk cId="729114519" sldId="277"/>
            <ac:spMk id="2" creationId="{61F2DBF4-F792-A679-BEBB-5E49833B8695}"/>
          </ac:spMkLst>
        </pc:spChg>
        <pc:spChg chg="add mod">
          <ac:chgData name="Kristy Freney" userId="05558a5f-3628-4287-9b9f-4fe6fc128298" providerId="ADAL" clId="{7B353949-234A-4EE2-A21B-DB4B4E61E51C}" dt="2024-02-15T06:27:49.680" v="3"/>
          <ac:spMkLst>
            <pc:docMk/>
            <pc:sldMk cId="729114519" sldId="277"/>
            <ac:spMk id="3" creationId="{45FD9EFC-E931-3A07-6949-51EDBDFA1800}"/>
          </ac:spMkLst>
        </pc:spChg>
        <pc:spChg chg="add mod">
          <ac:chgData name="Kristy Freney" userId="05558a5f-3628-4287-9b9f-4fe6fc128298" providerId="ADAL" clId="{7B353949-234A-4EE2-A21B-DB4B4E61E51C}" dt="2024-02-15T06:27:49.680" v="3"/>
          <ac:spMkLst>
            <pc:docMk/>
            <pc:sldMk cId="729114519" sldId="277"/>
            <ac:spMk id="4" creationId="{556C1A78-7CB3-208D-025D-8BE12A4504BF}"/>
          </ac:spMkLst>
        </pc:spChg>
        <pc:spChg chg="del mod">
          <ac:chgData name="Kristy Freney" userId="05558a5f-3628-4287-9b9f-4fe6fc128298" providerId="ADAL" clId="{7B353949-234A-4EE2-A21B-DB4B4E61E51C}" dt="2024-02-15T06:28:18.579" v="13"/>
          <ac:spMkLst>
            <pc:docMk/>
            <pc:sldMk cId="729114519" sldId="277"/>
            <ac:spMk id="5" creationId="{EC0853A1-1007-4C52-BEFB-F48F5319A3E3}"/>
          </ac:spMkLst>
        </pc:spChg>
        <pc:spChg chg="del">
          <ac:chgData name="Kristy Freney" userId="05558a5f-3628-4287-9b9f-4fe6fc128298" providerId="ADAL" clId="{7B353949-234A-4EE2-A21B-DB4B4E61E51C}" dt="2024-02-15T06:27:52.022" v="4" actId="478"/>
          <ac:spMkLst>
            <pc:docMk/>
            <pc:sldMk cId="729114519" sldId="277"/>
            <ac:spMk id="6" creationId="{00000000-0000-0000-0000-000000000000}"/>
          </ac:spMkLst>
        </pc:spChg>
        <pc:spChg chg="add mod">
          <ac:chgData name="Kristy Freney" userId="05558a5f-3628-4287-9b9f-4fe6fc128298" providerId="ADAL" clId="{7B353949-234A-4EE2-A21B-DB4B4E61E51C}" dt="2024-02-15T06:27:49.680" v="3"/>
          <ac:spMkLst>
            <pc:docMk/>
            <pc:sldMk cId="729114519" sldId="277"/>
            <ac:spMk id="7" creationId="{6CEFB542-E0F8-0F27-ACEB-2335D6983891}"/>
          </ac:spMkLst>
        </pc:spChg>
        <pc:spChg chg="del">
          <ac:chgData name="Kristy Freney" userId="05558a5f-3628-4287-9b9f-4fe6fc128298" providerId="ADAL" clId="{7B353949-234A-4EE2-A21B-DB4B4E61E51C}" dt="2024-02-15T06:27:52.022" v="4" actId="478"/>
          <ac:spMkLst>
            <pc:docMk/>
            <pc:sldMk cId="729114519" sldId="277"/>
            <ac:spMk id="9" creationId="{EC0853A1-1007-4C52-BEFB-F48F5319A3E3}"/>
          </ac:spMkLst>
        </pc:spChg>
        <pc:spChg chg="del">
          <ac:chgData name="Kristy Freney" userId="05558a5f-3628-4287-9b9f-4fe6fc128298" providerId="ADAL" clId="{7B353949-234A-4EE2-A21B-DB4B4E61E51C}" dt="2024-02-15T06:27:52.022" v="4" actId="478"/>
          <ac:spMkLst>
            <pc:docMk/>
            <pc:sldMk cId="729114519" sldId="277"/>
            <ac:spMk id="10" creationId="{00000000-0000-0000-0000-000000000000}"/>
          </ac:spMkLst>
        </pc:spChg>
        <pc:spChg chg="add mod">
          <ac:chgData name="Kristy Freney" userId="05558a5f-3628-4287-9b9f-4fe6fc128298" providerId="ADAL" clId="{7B353949-234A-4EE2-A21B-DB4B4E61E51C}" dt="2024-02-15T06:29:54.286" v="34" actId="113"/>
          <ac:spMkLst>
            <pc:docMk/>
            <pc:sldMk cId="729114519" sldId="277"/>
            <ac:spMk id="12" creationId="{1D145104-254E-646C-7A78-B4C5C612E9FA}"/>
          </ac:spMkLst>
        </pc:spChg>
        <pc:spChg chg="add mod">
          <ac:chgData name="Kristy Freney" userId="05558a5f-3628-4287-9b9f-4fe6fc128298" providerId="ADAL" clId="{7B353949-234A-4EE2-A21B-DB4B4E61E51C}" dt="2024-02-15T06:27:52.773" v="5"/>
          <ac:spMkLst>
            <pc:docMk/>
            <pc:sldMk cId="729114519" sldId="277"/>
            <ac:spMk id="13" creationId="{D689396F-9FC4-CB3E-4F49-D2A0CA55F268}"/>
          </ac:spMkLst>
        </pc:spChg>
        <pc:spChg chg="add mod">
          <ac:chgData name="Kristy Freney" userId="05558a5f-3628-4287-9b9f-4fe6fc128298" providerId="ADAL" clId="{7B353949-234A-4EE2-A21B-DB4B4E61E51C}" dt="2024-02-15T06:27:52.773" v="5"/>
          <ac:spMkLst>
            <pc:docMk/>
            <pc:sldMk cId="729114519" sldId="277"/>
            <ac:spMk id="14" creationId="{A874A804-2091-721A-8697-BD9CDDE4451A}"/>
          </ac:spMkLst>
        </pc:spChg>
        <pc:spChg chg="add mod">
          <ac:chgData name="Kristy Freney" userId="05558a5f-3628-4287-9b9f-4fe6fc128298" providerId="ADAL" clId="{7B353949-234A-4EE2-A21B-DB4B4E61E51C}" dt="2024-02-15T06:27:52.773" v="5"/>
          <ac:spMkLst>
            <pc:docMk/>
            <pc:sldMk cId="729114519" sldId="277"/>
            <ac:spMk id="15" creationId="{3B481452-754F-5F4B-CA02-500C3A817B10}"/>
          </ac:spMkLst>
        </pc:spChg>
        <pc:cxnChg chg="del">
          <ac:chgData name="Kristy Freney" userId="05558a5f-3628-4287-9b9f-4fe6fc128298" providerId="ADAL" clId="{7B353949-234A-4EE2-A21B-DB4B4E61E51C}" dt="2024-02-15T06:27:52.022" v="4" actId="478"/>
          <ac:cxnSpMkLst>
            <pc:docMk/>
            <pc:sldMk cId="729114519" sldId="277"/>
            <ac:cxnSpMk id="8" creationId="{00000000-0000-0000-0000-000000000000}"/>
          </ac:cxnSpMkLst>
        </pc:cxnChg>
        <pc:cxnChg chg="add mod">
          <ac:chgData name="Kristy Freney" userId="05558a5f-3628-4287-9b9f-4fe6fc128298" providerId="ADAL" clId="{7B353949-234A-4EE2-A21B-DB4B4E61E51C}" dt="2024-02-15T06:27:49.680" v="3"/>
          <ac:cxnSpMkLst>
            <pc:docMk/>
            <pc:sldMk cId="729114519" sldId="277"/>
            <ac:cxnSpMk id="11" creationId="{B0BA3EA3-7ABF-33CE-8773-F2CD592E7737}"/>
          </ac:cxnSpMkLst>
        </pc:cxnChg>
        <pc:cxnChg chg="add mod">
          <ac:chgData name="Kristy Freney" userId="05558a5f-3628-4287-9b9f-4fe6fc128298" providerId="ADAL" clId="{7B353949-234A-4EE2-A21B-DB4B4E61E51C}" dt="2024-02-15T06:27:52.773" v="5"/>
          <ac:cxnSpMkLst>
            <pc:docMk/>
            <pc:sldMk cId="729114519" sldId="277"/>
            <ac:cxnSpMk id="16" creationId="{23D9854F-CA97-1F80-BA25-2AF343B49F0B}"/>
          </ac:cxnSpMkLst>
        </pc:cxnChg>
      </pc:sldChg>
      <pc:sldChg chg="addSp delSp modSp mod addCm delCm">
        <pc:chgData name="Kristy Freney" userId="05558a5f-3628-4287-9b9f-4fe6fc128298" providerId="ADAL" clId="{7B353949-234A-4EE2-A21B-DB4B4E61E51C}" dt="2024-02-18T22:44:53.639" v="480"/>
        <pc:sldMkLst>
          <pc:docMk/>
          <pc:sldMk cId="2990092796" sldId="355"/>
        </pc:sldMkLst>
        <pc:spChg chg="add del mod">
          <ac:chgData name="Kristy Freney" userId="05558a5f-3628-4287-9b9f-4fe6fc128298" providerId="ADAL" clId="{7B353949-234A-4EE2-A21B-DB4B4E61E51C}" dt="2024-02-15T07:20:01.675" v="478" actId="478"/>
          <ac:spMkLst>
            <pc:docMk/>
            <pc:sldMk cId="2990092796" sldId="355"/>
            <ac:spMk id="9" creationId="{FB116508-ECEB-2E48-40C3-BB626009BC01}"/>
          </ac:spMkLst>
        </pc:spChg>
        <pc:picChg chg="mod">
          <ac:chgData name="Kristy Freney" userId="05558a5f-3628-4287-9b9f-4fe6fc128298" providerId="ADAL" clId="{7B353949-234A-4EE2-A21B-DB4B4E61E51C}" dt="2024-02-15T06:37:59.135" v="120" actId="14826"/>
          <ac:picMkLst>
            <pc:docMk/>
            <pc:sldMk cId="2990092796" sldId="355"/>
            <ac:picMk id="3" creationId="{B5701C77-3E40-9898-FE79-8694F2F81FB6}"/>
          </ac:picMkLst>
        </pc:picChg>
        <pc:picChg chg="mod">
          <ac:chgData name="Kristy Freney" userId="05558a5f-3628-4287-9b9f-4fe6fc128298" providerId="ADAL" clId="{7B353949-234A-4EE2-A21B-DB4B4E61E51C}" dt="2024-02-15T06:39:48.943" v="161" actId="14826"/>
          <ac:picMkLst>
            <pc:docMk/>
            <pc:sldMk cId="2990092796" sldId="355"/>
            <ac:picMk id="4" creationId="{ECA2CB1E-4826-41D0-A4A0-BB9E84EFA13E}"/>
          </ac:picMkLst>
        </pc:picChg>
        <pc:picChg chg="add del mod">
          <ac:chgData name="Kristy Freney" userId="05558a5f-3628-4287-9b9f-4fe6fc128298" providerId="ADAL" clId="{7B353949-234A-4EE2-A21B-DB4B4E61E51C}" dt="2024-02-15T06:38:41.609" v="141" actId="14826"/>
          <ac:picMkLst>
            <pc:docMk/>
            <pc:sldMk cId="2990092796" sldId="355"/>
            <ac:picMk id="5" creationId="{2B419F73-E71E-82D5-AC93-1A26D13FE288}"/>
          </ac:picMkLst>
        </pc:picChg>
        <pc:picChg chg="mod">
          <ac:chgData name="Kristy Freney" userId="05558a5f-3628-4287-9b9f-4fe6fc128298" providerId="ADAL" clId="{7B353949-234A-4EE2-A21B-DB4B4E61E51C}" dt="2024-02-15T06:41:22.715" v="211" actId="14826"/>
          <ac:picMkLst>
            <pc:docMk/>
            <pc:sldMk cId="2990092796" sldId="355"/>
            <ac:picMk id="6" creationId="{C5B68F78-FB96-BD9D-2D53-F545686D2745}"/>
          </ac:picMkLst>
        </pc:picChg>
        <pc:picChg chg="mod">
          <ac:chgData name="Kristy Freney" userId="05558a5f-3628-4287-9b9f-4fe6fc128298" providerId="ADAL" clId="{7B353949-234A-4EE2-A21B-DB4B4E61E51C}" dt="2024-02-15T06:40:27.797" v="181" actId="14826"/>
          <ac:picMkLst>
            <pc:docMk/>
            <pc:sldMk cId="2990092796" sldId="355"/>
            <ac:picMk id="7" creationId="{5FEFA26A-232C-2D18-28B0-366E7DE12EEF}"/>
          </ac:picMkLst>
        </pc:picChg>
        <pc:picChg chg="mod modCrop">
          <ac:chgData name="Kristy Freney" userId="05558a5f-3628-4287-9b9f-4fe6fc128298" providerId="ADAL" clId="{7B353949-234A-4EE2-A21B-DB4B4E61E51C}" dt="2024-02-15T06:41:28.388" v="212" actId="18131"/>
          <ac:picMkLst>
            <pc:docMk/>
            <pc:sldMk cId="2990092796" sldId="355"/>
            <ac:picMk id="8" creationId="{85EBD049-9180-2E94-A6CF-CDE66CF96770}"/>
          </ac:picMkLst>
        </pc:picChg>
        <pc:picChg chg="add del mod">
          <ac:chgData name="Kristy Freney" userId="05558a5f-3628-4287-9b9f-4fe6fc128298" providerId="ADAL" clId="{7B353949-234A-4EE2-A21B-DB4B4E61E51C}" dt="2024-02-15T06:37:55.694" v="119" actId="21"/>
          <ac:picMkLst>
            <pc:docMk/>
            <pc:sldMk cId="2990092796" sldId="355"/>
            <ac:picMk id="10" creationId="{F84AF553-F07D-3DBD-61C3-BBE8192CD688}"/>
          </ac:picMkLst>
        </pc:picChg>
        <pc:picChg chg="add del mod">
          <ac:chgData name="Kristy Freney" userId="05558a5f-3628-4287-9b9f-4fe6fc128298" providerId="ADAL" clId="{7B353949-234A-4EE2-A21B-DB4B4E61E51C}" dt="2024-02-15T06:38:05.361" v="124" actId="21"/>
          <ac:picMkLst>
            <pc:docMk/>
            <pc:sldMk cId="2990092796" sldId="355"/>
            <ac:picMk id="12" creationId="{74C3B00C-A7EA-13FE-61F4-45E586D2A43C}"/>
          </ac:picMkLst>
        </pc:picChg>
        <pc:picChg chg="add del mod">
          <ac:chgData name="Kristy Freney" userId="05558a5f-3628-4287-9b9f-4fe6fc128298" providerId="ADAL" clId="{7B353949-234A-4EE2-A21B-DB4B4E61E51C}" dt="2024-02-15T06:38:23.054" v="132" actId="21"/>
          <ac:picMkLst>
            <pc:docMk/>
            <pc:sldMk cId="2990092796" sldId="355"/>
            <ac:picMk id="14" creationId="{D4308D2D-BC6A-D60B-1700-FE035CA8512C}"/>
          </ac:picMkLst>
        </pc:picChg>
        <pc:picChg chg="add mod">
          <ac:chgData name="Kristy Freney" userId="05558a5f-3628-4287-9b9f-4fe6fc128298" providerId="ADAL" clId="{7B353949-234A-4EE2-A21B-DB4B4E61E51C}" dt="2024-02-15T06:38:32.198" v="135"/>
          <ac:picMkLst>
            <pc:docMk/>
            <pc:sldMk cId="2990092796" sldId="355"/>
            <ac:picMk id="15" creationId="{FD7B27BE-2163-3B81-626B-332EE88FA471}"/>
          </ac:picMkLst>
        </pc:picChg>
        <pc:picChg chg="add del mod">
          <ac:chgData name="Kristy Freney" userId="05558a5f-3628-4287-9b9f-4fe6fc128298" providerId="ADAL" clId="{7B353949-234A-4EE2-A21B-DB4B4E61E51C}" dt="2024-02-15T06:38:38.466" v="140" actId="21"/>
          <ac:picMkLst>
            <pc:docMk/>
            <pc:sldMk cId="2990092796" sldId="355"/>
            <ac:picMk id="17" creationId="{295F6C7D-7183-6835-6A04-A3C4B434A796}"/>
          </ac:picMkLst>
        </pc:picChg>
        <pc:picChg chg="add del mod">
          <ac:chgData name="Kristy Freney" userId="05558a5f-3628-4287-9b9f-4fe6fc128298" providerId="ADAL" clId="{7B353949-234A-4EE2-A21B-DB4B4E61E51C}" dt="2024-02-15T06:38:46.891" v="145" actId="21"/>
          <ac:picMkLst>
            <pc:docMk/>
            <pc:sldMk cId="2990092796" sldId="355"/>
            <ac:picMk id="19" creationId="{6B39FB3C-10C0-35B7-B9F3-D33E733CBEC6}"/>
          </ac:picMkLst>
        </pc:picChg>
        <pc:picChg chg="add mod">
          <ac:chgData name="Kristy Freney" userId="05558a5f-3628-4287-9b9f-4fe6fc128298" providerId="ADAL" clId="{7B353949-234A-4EE2-A21B-DB4B4E61E51C}" dt="2024-02-15T06:38:53.488" v="148"/>
          <ac:picMkLst>
            <pc:docMk/>
            <pc:sldMk cId="2990092796" sldId="355"/>
            <ac:picMk id="20" creationId="{33D0E18D-EABA-BE8E-F035-CC29B58544FD}"/>
          </ac:picMkLst>
        </pc:picChg>
        <pc:picChg chg="add del mod">
          <ac:chgData name="Kristy Freney" userId="05558a5f-3628-4287-9b9f-4fe6fc128298" providerId="ADAL" clId="{7B353949-234A-4EE2-A21B-DB4B4E61E51C}" dt="2024-02-15T06:39:01.378" v="153" actId="21"/>
          <ac:picMkLst>
            <pc:docMk/>
            <pc:sldMk cId="2990092796" sldId="355"/>
            <ac:picMk id="22" creationId="{F938FD5C-8ECE-EB24-878A-8DB223720E1D}"/>
          </ac:picMkLst>
        </pc:picChg>
        <pc:picChg chg="add del mod">
          <ac:chgData name="Kristy Freney" userId="05558a5f-3628-4287-9b9f-4fe6fc128298" providerId="ADAL" clId="{7B353949-234A-4EE2-A21B-DB4B4E61E51C}" dt="2024-02-15T06:39:44.400" v="160" actId="21"/>
          <ac:picMkLst>
            <pc:docMk/>
            <pc:sldMk cId="2990092796" sldId="355"/>
            <ac:picMk id="24" creationId="{F9B72198-7EC7-6C1A-234B-05AED1C13239}"/>
          </ac:picMkLst>
        </pc:picChg>
        <pc:picChg chg="add mod">
          <ac:chgData name="Kristy Freney" userId="05558a5f-3628-4287-9b9f-4fe6fc128298" providerId="ADAL" clId="{7B353949-234A-4EE2-A21B-DB4B4E61E51C}" dt="2024-02-15T06:39:52.181" v="162"/>
          <ac:picMkLst>
            <pc:docMk/>
            <pc:sldMk cId="2990092796" sldId="355"/>
            <ac:picMk id="26" creationId="{FF3F2FA6-032F-33E6-8F20-07EA28B05781}"/>
          </ac:picMkLst>
        </pc:picChg>
        <pc:picChg chg="add del mod">
          <ac:chgData name="Kristy Freney" userId="05558a5f-3628-4287-9b9f-4fe6fc128298" providerId="ADAL" clId="{7B353949-234A-4EE2-A21B-DB4B4E61E51C}" dt="2024-02-15T06:40:00.831" v="168" actId="21"/>
          <ac:picMkLst>
            <pc:docMk/>
            <pc:sldMk cId="2990092796" sldId="355"/>
            <ac:picMk id="28" creationId="{B075CD4B-A633-1138-CBC3-521906A7DBB7}"/>
          </ac:picMkLst>
        </pc:picChg>
        <pc:picChg chg="add del mod">
          <ac:chgData name="Kristy Freney" userId="05558a5f-3628-4287-9b9f-4fe6fc128298" providerId="ADAL" clId="{7B353949-234A-4EE2-A21B-DB4B4E61E51C}" dt="2024-02-15T06:40:25.131" v="180" actId="21"/>
          <ac:picMkLst>
            <pc:docMk/>
            <pc:sldMk cId="2990092796" sldId="355"/>
            <ac:picMk id="30" creationId="{3EE0A43D-0D48-9E37-FAC8-C3E8B0A84FB4}"/>
          </ac:picMkLst>
        </pc:picChg>
        <pc:picChg chg="add del mod">
          <ac:chgData name="Kristy Freney" userId="05558a5f-3628-4287-9b9f-4fe6fc128298" providerId="ADAL" clId="{7B353949-234A-4EE2-A21B-DB4B4E61E51C}" dt="2024-02-15T06:40:35.384" v="185" actId="21"/>
          <ac:picMkLst>
            <pc:docMk/>
            <pc:sldMk cId="2990092796" sldId="355"/>
            <ac:picMk id="32" creationId="{B659A84A-C589-C038-0FD3-0F3D88CDA579}"/>
          </ac:picMkLst>
        </pc:picChg>
        <pc:picChg chg="add del mod">
          <ac:chgData name="Kristy Freney" userId="05558a5f-3628-4287-9b9f-4fe6fc128298" providerId="ADAL" clId="{7B353949-234A-4EE2-A21B-DB4B4E61E51C}" dt="2024-02-15T06:40:46.239" v="192" actId="21"/>
          <ac:picMkLst>
            <pc:docMk/>
            <pc:sldMk cId="2990092796" sldId="355"/>
            <ac:picMk id="34" creationId="{3BCBD839-43E9-2A35-9B04-306F35E4D7D4}"/>
          </ac:picMkLst>
        </pc:picChg>
        <pc:picChg chg="add mod">
          <ac:chgData name="Kristy Freney" userId="05558a5f-3628-4287-9b9f-4fe6fc128298" providerId="ADAL" clId="{7B353949-234A-4EE2-A21B-DB4B4E61E51C}" dt="2024-02-15T06:41:00.579" v="199"/>
          <ac:picMkLst>
            <pc:docMk/>
            <pc:sldMk cId="2990092796" sldId="355"/>
            <ac:picMk id="36" creationId="{D0698016-24C4-264F-C108-6DBF7DD84A59}"/>
          </ac:picMkLst>
        </pc:picChg>
        <pc:picChg chg="add del mod">
          <ac:chgData name="Kristy Freney" userId="05558a5f-3628-4287-9b9f-4fe6fc128298" providerId="ADAL" clId="{7B353949-234A-4EE2-A21B-DB4B4E61E51C}" dt="2024-02-15T06:41:08.254" v="205" actId="21"/>
          <ac:picMkLst>
            <pc:docMk/>
            <pc:sldMk cId="2990092796" sldId="355"/>
            <ac:picMk id="38" creationId="{A3014B5D-AB20-6CF5-0EA1-C260982114A6}"/>
          </ac:picMkLst>
        </pc:picChg>
        <pc:picChg chg="add del mod">
          <ac:chgData name="Kristy Freney" userId="05558a5f-3628-4287-9b9f-4fe6fc128298" providerId="ADAL" clId="{7B353949-234A-4EE2-A21B-DB4B4E61E51C}" dt="2024-02-15T06:41:18.288" v="210" actId="21"/>
          <ac:picMkLst>
            <pc:docMk/>
            <pc:sldMk cId="2990092796" sldId="355"/>
            <ac:picMk id="39" creationId="{A3014B5D-AB20-6CF5-0EA1-C260982114A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Kristy Freney" userId="05558a5f-3628-4287-9b9f-4fe6fc128298" providerId="ADAL" clId="{7B353949-234A-4EE2-A21B-DB4B4E61E51C}" dt="2024-02-18T22:44:53.639" v="480"/>
              <pc2:cmMkLst xmlns:pc2="http://schemas.microsoft.com/office/powerpoint/2019/9/main/command">
                <pc:docMk/>
                <pc:sldMk cId="2990092796" sldId="355"/>
                <pc2:cmMk id="{0CB6C47E-66E3-4EBC-81A1-3DCD7C88412C}"/>
              </pc2:cmMkLst>
            </pc226:cmChg>
          </p:ext>
        </pc:extLst>
      </pc:sldChg>
      <pc:sldChg chg="addSp delSp modSp mod">
        <pc:chgData name="Kristy Freney" userId="05558a5f-3628-4287-9b9f-4fe6fc128298" providerId="ADAL" clId="{7B353949-234A-4EE2-A21B-DB4B4E61E51C}" dt="2024-02-15T06:44:35.482" v="330" actId="1076"/>
        <pc:sldMkLst>
          <pc:docMk/>
          <pc:sldMk cId="2360901718" sldId="359"/>
        </pc:sldMkLst>
        <pc:spChg chg="mod">
          <ac:chgData name="Kristy Freney" userId="05558a5f-3628-4287-9b9f-4fe6fc128298" providerId="ADAL" clId="{7B353949-234A-4EE2-A21B-DB4B4E61E51C}" dt="2024-02-15T06:44:35.482" v="330" actId="1076"/>
          <ac:spMkLst>
            <pc:docMk/>
            <pc:sldMk cId="2360901718" sldId="359"/>
            <ac:spMk id="3" creationId="{DE4FBE42-9494-8649-9763-196AD479AE27}"/>
          </ac:spMkLst>
        </pc:spChg>
        <pc:spChg chg="add mod">
          <ac:chgData name="Kristy Freney" userId="05558a5f-3628-4287-9b9f-4fe6fc128298" providerId="ADAL" clId="{7B353949-234A-4EE2-A21B-DB4B4E61E51C}" dt="2024-02-15T06:44:18.768" v="324"/>
          <ac:spMkLst>
            <pc:docMk/>
            <pc:sldMk cId="2360901718" sldId="359"/>
            <ac:spMk id="6" creationId="{7DA62D55-8088-0CF3-649C-01932CD9ACCD}"/>
          </ac:spMkLst>
        </pc:spChg>
        <pc:picChg chg="add del mod">
          <ac:chgData name="Kristy Freney" userId="05558a5f-3628-4287-9b9f-4fe6fc128298" providerId="ADAL" clId="{7B353949-234A-4EE2-A21B-DB4B4E61E51C}" dt="2024-02-15T06:44:05.337" v="321" actId="21"/>
          <ac:picMkLst>
            <pc:docMk/>
            <pc:sldMk cId="2360901718" sldId="359"/>
            <ac:picMk id="4" creationId="{6DBDAF54-2173-A398-6479-49457D0F5F92}"/>
          </ac:picMkLst>
        </pc:picChg>
        <pc:picChg chg="mod">
          <ac:chgData name="Kristy Freney" userId="05558a5f-3628-4287-9b9f-4fe6fc128298" providerId="ADAL" clId="{7B353949-234A-4EE2-A21B-DB4B4E61E51C}" dt="2024-02-15T06:44:07.733" v="322" actId="14826"/>
          <ac:picMkLst>
            <pc:docMk/>
            <pc:sldMk cId="2360901718" sldId="359"/>
            <ac:picMk id="5" creationId="{8210E29D-B76B-FED8-6673-FB7C7F10BDA7}"/>
          </ac:picMkLst>
        </pc:picChg>
      </pc:sldChg>
      <pc:sldChg chg="modSp mod modAnim addCm delCm modCm">
        <pc:chgData name="Kristy Freney" userId="05558a5f-3628-4287-9b9f-4fe6fc128298" providerId="ADAL" clId="{7B353949-234A-4EE2-A21B-DB4B4E61E51C}" dt="2024-02-18T22:45:07.193" v="481"/>
        <pc:sldMkLst>
          <pc:docMk/>
          <pc:sldMk cId="2392105798" sldId="362"/>
        </pc:sldMkLst>
        <pc:spChg chg="mod">
          <ac:chgData name="Kristy Freney" userId="05558a5f-3628-4287-9b9f-4fe6fc128298" providerId="ADAL" clId="{7B353949-234A-4EE2-A21B-DB4B4E61E51C}" dt="2024-02-15T07:13:46.765" v="398" actId="554"/>
          <ac:spMkLst>
            <pc:docMk/>
            <pc:sldMk cId="2392105798" sldId="362"/>
            <ac:spMk id="8" creationId="{A0E9828E-A398-8B5D-E2A1-7E67FFE0C548}"/>
          </ac:spMkLst>
        </pc:spChg>
        <pc:spChg chg="mod">
          <ac:chgData name="Kristy Freney" userId="05558a5f-3628-4287-9b9f-4fe6fc128298" providerId="ADAL" clId="{7B353949-234A-4EE2-A21B-DB4B4E61E51C}" dt="2024-02-15T07:16:02.250" v="441" actId="14100"/>
          <ac:spMkLst>
            <pc:docMk/>
            <pc:sldMk cId="2392105798" sldId="362"/>
            <ac:spMk id="9" creationId="{E6FE786F-B16B-B388-933B-737B3066169F}"/>
          </ac:spMkLst>
        </pc:spChg>
        <pc:cxnChg chg="mod">
          <ac:chgData name="Kristy Freney" userId="05558a5f-3628-4287-9b9f-4fe6fc128298" providerId="ADAL" clId="{7B353949-234A-4EE2-A21B-DB4B4E61E51C}" dt="2024-02-15T07:16:13.442" v="443" actId="14100"/>
          <ac:cxnSpMkLst>
            <pc:docMk/>
            <pc:sldMk cId="2392105798" sldId="362"/>
            <ac:cxnSpMk id="6" creationId="{187E0374-8FCE-47E1-489E-D4EF320AFCA3}"/>
          </ac:cxnSpMkLst>
        </pc:cxnChg>
        <pc:cxnChg chg="mod">
          <ac:chgData name="Kristy Freney" userId="05558a5f-3628-4287-9b9f-4fe6fc128298" providerId="ADAL" clId="{7B353949-234A-4EE2-A21B-DB4B4E61E51C}" dt="2024-02-15T07:16:23.633" v="445" actId="14100"/>
          <ac:cxnSpMkLst>
            <pc:docMk/>
            <pc:sldMk cId="2392105798" sldId="362"/>
            <ac:cxnSpMk id="10" creationId="{1D0E4DD7-D568-AB5E-37A4-6F7050213EB8}"/>
          </ac:cxnSpMkLst>
        </pc:cxnChg>
        <pc:cxnChg chg="mod">
          <ac:chgData name="Kristy Freney" userId="05558a5f-3628-4287-9b9f-4fe6fc128298" providerId="ADAL" clId="{7B353949-234A-4EE2-A21B-DB4B4E61E51C}" dt="2024-02-15T07:16:41.338" v="447" actId="14100"/>
          <ac:cxnSpMkLst>
            <pc:docMk/>
            <pc:sldMk cId="2392105798" sldId="362"/>
            <ac:cxnSpMk id="13" creationId="{DC7162E0-3E22-EF10-0E0B-CE402FCEF7F7}"/>
          </ac:cxnSpMkLst>
        </pc:cxnChg>
        <pc:cxnChg chg="mod">
          <ac:chgData name="Kristy Freney" userId="05558a5f-3628-4287-9b9f-4fe6fc128298" providerId="ADAL" clId="{7B353949-234A-4EE2-A21B-DB4B4E61E51C}" dt="2024-02-15T07:16:48.674" v="449" actId="14100"/>
          <ac:cxnSpMkLst>
            <pc:docMk/>
            <pc:sldMk cId="2392105798" sldId="362"/>
            <ac:cxnSpMk id="15" creationId="{963768AA-594B-4F4D-DFD7-6EA6EEE4B325}"/>
          </ac:cxnSpMkLst>
        </pc:cxnChg>
        <pc:cxnChg chg="mod">
          <ac:chgData name="Kristy Freney" userId="05558a5f-3628-4287-9b9f-4fe6fc128298" providerId="ADAL" clId="{7B353949-234A-4EE2-A21B-DB4B4E61E51C}" dt="2024-02-15T07:16:55.961" v="451" actId="14100"/>
          <ac:cxnSpMkLst>
            <pc:docMk/>
            <pc:sldMk cId="2392105798" sldId="362"/>
            <ac:cxnSpMk id="19" creationId="{CDA29F82-33CA-B60F-7191-7982A06C5AA9}"/>
          </ac:cxnSpMkLst>
        </pc:cxnChg>
        <pc:cxnChg chg="mod">
          <ac:chgData name="Kristy Freney" userId="05558a5f-3628-4287-9b9f-4fe6fc128298" providerId="ADAL" clId="{7B353949-234A-4EE2-A21B-DB4B4E61E51C}" dt="2024-02-15T07:17:02.961" v="453" actId="14100"/>
          <ac:cxnSpMkLst>
            <pc:docMk/>
            <pc:sldMk cId="2392105798" sldId="362"/>
            <ac:cxnSpMk id="21" creationId="{E34B81A1-5862-BF47-0811-7D04889B6BAB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Kristy Freney" userId="05558a5f-3628-4287-9b9f-4fe6fc128298" providerId="ADAL" clId="{7B353949-234A-4EE2-A21B-DB4B4E61E51C}" dt="2024-02-18T22:45:07.193" v="481"/>
              <pc2:cmMkLst xmlns:pc2="http://schemas.microsoft.com/office/powerpoint/2019/9/main/command">
                <pc:docMk/>
                <pc:sldMk cId="2392105798" sldId="362"/>
                <pc2:cmMk id="{014982AE-6DCA-444F-8113-06CB05C9F048}"/>
              </pc2:cmMkLst>
              <pc226:cmRplyChg chg="add">
                <pc226:chgData name="Kristy Freney" userId="05558a5f-3628-4287-9b9f-4fe6fc128298" providerId="ADAL" clId="{7B353949-234A-4EE2-A21B-DB4B4E61E51C}" dt="2024-02-15T07:18:12.536" v="457"/>
                <pc2:cmRplyMkLst xmlns:pc2="http://schemas.microsoft.com/office/powerpoint/2019/9/main/command">
                  <pc:docMk/>
                  <pc:sldMk cId="2392105798" sldId="362"/>
                  <pc2:cmMk id="{014982AE-6DCA-444F-8113-06CB05C9F048}"/>
                  <pc2:cmRplyMk id="{FE7360D3-8C6E-4C5D-95AC-1A147E77CA9C}"/>
                </pc2:cmRplyMkLst>
              </pc226:cmRplyChg>
            </pc226:cmChg>
          </p:ext>
        </pc:extLst>
      </pc:sldChg>
      <pc:sldChg chg="addSp delSp modSp mod">
        <pc:chgData name="Kristy Freney" userId="05558a5f-3628-4287-9b9f-4fe6fc128298" providerId="ADAL" clId="{7B353949-234A-4EE2-A21B-DB4B4E61E51C}" dt="2024-02-15T06:33:15.108" v="103" actId="14100"/>
        <pc:sldMkLst>
          <pc:docMk/>
          <pc:sldMk cId="545489499" sldId="374"/>
        </pc:sldMkLst>
        <pc:spChg chg="del mod">
          <ac:chgData name="Kristy Freney" userId="05558a5f-3628-4287-9b9f-4fe6fc128298" providerId="ADAL" clId="{7B353949-234A-4EE2-A21B-DB4B4E61E51C}" dt="2024-02-15T06:33:08.057" v="101"/>
          <ac:spMkLst>
            <pc:docMk/>
            <pc:sldMk cId="545489499" sldId="374"/>
            <ac:spMk id="2" creationId="{259DBE90-6690-7A9F-2C0E-29501D920A7D}"/>
          </ac:spMkLst>
        </pc:spChg>
        <pc:spChg chg="add mod">
          <ac:chgData name="Kristy Freney" userId="05558a5f-3628-4287-9b9f-4fe6fc128298" providerId="ADAL" clId="{7B353949-234A-4EE2-A21B-DB4B4E61E51C}" dt="2024-02-15T06:33:03.943" v="98" actId="20577"/>
          <ac:spMkLst>
            <pc:docMk/>
            <pc:sldMk cId="545489499" sldId="374"/>
            <ac:spMk id="3" creationId="{58A02D20-320C-B48C-3C2D-ED0C9940AAE7}"/>
          </ac:spMkLst>
        </pc:spChg>
        <pc:spChg chg="add mod">
          <ac:chgData name="Kristy Freney" userId="05558a5f-3628-4287-9b9f-4fe6fc128298" providerId="ADAL" clId="{7B353949-234A-4EE2-A21B-DB4B4E61E51C}" dt="2024-02-15T06:32:36.012" v="86"/>
          <ac:spMkLst>
            <pc:docMk/>
            <pc:sldMk cId="545489499" sldId="374"/>
            <ac:spMk id="4" creationId="{DB1C5024-E75B-48F9-E8FD-55A3A74632E5}"/>
          </ac:spMkLst>
        </pc:spChg>
        <pc:spChg chg="del mod">
          <ac:chgData name="Kristy Freney" userId="05558a5f-3628-4287-9b9f-4fe6fc128298" providerId="ADAL" clId="{7B353949-234A-4EE2-A21B-DB4B4E61E51C}" dt="2024-02-15T06:32:51.754" v="93"/>
          <ac:spMkLst>
            <pc:docMk/>
            <pc:sldMk cId="545489499" sldId="374"/>
            <ac:spMk id="5" creationId="{EC0853A1-1007-4C52-BEFB-F48F5319A3E3}"/>
          </ac:spMkLst>
        </pc:spChg>
        <pc:spChg chg="del">
          <ac:chgData name="Kristy Freney" userId="05558a5f-3628-4287-9b9f-4fe6fc128298" providerId="ADAL" clId="{7B353949-234A-4EE2-A21B-DB4B4E61E51C}" dt="2024-02-15T06:32:35.167" v="85" actId="478"/>
          <ac:spMkLst>
            <pc:docMk/>
            <pc:sldMk cId="545489499" sldId="374"/>
            <ac:spMk id="6" creationId="{00000000-0000-0000-0000-000000000000}"/>
          </ac:spMkLst>
        </pc:spChg>
        <pc:spChg chg="add mod">
          <ac:chgData name="Kristy Freney" userId="05558a5f-3628-4287-9b9f-4fe6fc128298" providerId="ADAL" clId="{7B353949-234A-4EE2-A21B-DB4B4E61E51C}" dt="2024-02-15T06:33:15.108" v="103" actId="14100"/>
          <ac:spMkLst>
            <pc:docMk/>
            <pc:sldMk cId="545489499" sldId="374"/>
            <ac:spMk id="7" creationId="{1D107339-C005-0683-1C93-C1E59293671A}"/>
          </ac:spMkLst>
        </pc:spChg>
        <pc:spChg chg="del">
          <ac:chgData name="Kristy Freney" userId="05558a5f-3628-4287-9b9f-4fe6fc128298" providerId="ADAL" clId="{7B353949-234A-4EE2-A21B-DB4B4E61E51C}" dt="2024-02-15T06:32:35.167" v="85" actId="478"/>
          <ac:spMkLst>
            <pc:docMk/>
            <pc:sldMk cId="545489499" sldId="374"/>
            <ac:spMk id="9" creationId="{EC0853A1-1007-4C52-BEFB-F48F5319A3E3}"/>
          </ac:spMkLst>
        </pc:spChg>
        <pc:spChg chg="del">
          <ac:chgData name="Kristy Freney" userId="05558a5f-3628-4287-9b9f-4fe6fc128298" providerId="ADAL" clId="{7B353949-234A-4EE2-A21B-DB4B4E61E51C}" dt="2024-02-15T06:32:35.167" v="85" actId="478"/>
          <ac:spMkLst>
            <pc:docMk/>
            <pc:sldMk cId="545489499" sldId="374"/>
            <ac:spMk id="10" creationId="{00000000-0000-0000-0000-000000000000}"/>
          </ac:spMkLst>
        </pc:spChg>
        <pc:spChg chg="add mod">
          <ac:chgData name="Kristy Freney" userId="05558a5f-3628-4287-9b9f-4fe6fc128298" providerId="ADAL" clId="{7B353949-234A-4EE2-A21B-DB4B4E61E51C}" dt="2024-02-15T06:32:39.026" v="87" actId="20577"/>
          <ac:spMkLst>
            <pc:docMk/>
            <pc:sldMk cId="545489499" sldId="374"/>
            <ac:spMk id="11" creationId="{371631EF-125D-2C11-8EE5-2D7575D1D00E}"/>
          </ac:spMkLst>
        </pc:spChg>
        <pc:spChg chg="add mod">
          <ac:chgData name="Kristy Freney" userId="05558a5f-3628-4287-9b9f-4fe6fc128298" providerId="ADAL" clId="{7B353949-234A-4EE2-A21B-DB4B4E61E51C}" dt="2024-02-15T06:32:36.012" v="86"/>
          <ac:spMkLst>
            <pc:docMk/>
            <pc:sldMk cId="545489499" sldId="374"/>
            <ac:spMk id="12" creationId="{DC40CD71-8F18-AB8F-8275-573CBE7F7430}"/>
          </ac:spMkLst>
        </pc:spChg>
        <pc:cxnChg chg="del">
          <ac:chgData name="Kristy Freney" userId="05558a5f-3628-4287-9b9f-4fe6fc128298" providerId="ADAL" clId="{7B353949-234A-4EE2-A21B-DB4B4E61E51C}" dt="2024-02-15T06:32:35.167" v="85" actId="478"/>
          <ac:cxnSpMkLst>
            <pc:docMk/>
            <pc:sldMk cId="545489499" sldId="374"/>
            <ac:cxnSpMk id="8" creationId="{00000000-0000-0000-0000-000000000000}"/>
          </ac:cxnSpMkLst>
        </pc:cxnChg>
        <pc:cxnChg chg="add mod">
          <ac:chgData name="Kristy Freney" userId="05558a5f-3628-4287-9b9f-4fe6fc128298" providerId="ADAL" clId="{7B353949-234A-4EE2-A21B-DB4B4E61E51C}" dt="2024-02-15T06:32:36.012" v="86"/>
          <ac:cxnSpMkLst>
            <pc:docMk/>
            <pc:sldMk cId="545489499" sldId="374"/>
            <ac:cxnSpMk id="13" creationId="{555905ED-B519-F58A-56AE-150896EAC7BE}"/>
          </ac:cxnSpMkLst>
        </pc:cxnChg>
      </pc:sldChg>
      <pc:sldChg chg="addSp delSp modSp mod">
        <pc:chgData name="Kristy Freney" userId="05558a5f-3628-4287-9b9f-4fe6fc128298" providerId="ADAL" clId="{7B353949-234A-4EE2-A21B-DB4B4E61E51C}" dt="2024-03-04T05:24:26.632" v="486" actId="14100"/>
        <pc:sldMkLst>
          <pc:docMk/>
          <pc:sldMk cId="1713759472" sldId="375"/>
        </pc:sldMkLst>
        <pc:spChg chg="del mod">
          <ac:chgData name="Kristy Freney" userId="05558a5f-3628-4287-9b9f-4fe6fc128298" providerId="ADAL" clId="{7B353949-234A-4EE2-A21B-DB4B4E61E51C}" dt="2024-02-15T06:28:34.895" v="17" actId="478"/>
          <ac:spMkLst>
            <pc:docMk/>
            <pc:sldMk cId="1713759472" sldId="375"/>
            <ac:spMk id="2" creationId="{D26A0463-A418-6AD6-83A7-96CB926E1107}"/>
          </ac:spMkLst>
        </pc:spChg>
        <pc:spChg chg="add mod">
          <ac:chgData name="Kristy Freney" userId="05558a5f-3628-4287-9b9f-4fe6fc128298" providerId="ADAL" clId="{7B353949-234A-4EE2-A21B-DB4B4E61E51C}" dt="2024-02-15T06:28:19.003" v="14"/>
          <ac:spMkLst>
            <pc:docMk/>
            <pc:sldMk cId="1713759472" sldId="375"/>
            <ac:spMk id="3" creationId="{A2C4D22E-7064-948E-C10E-68523AD2E16D}"/>
          </ac:spMkLst>
        </pc:spChg>
        <pc:spChg chg="add del mod">
          <ac:chgData name="Kristy Freney" userId="05558a5f-3628-4287-9b9f-4fe6fc128298" providerId="ADAL" clId="{7B353949-234A-4EE2-A21B-DB4B4E61E51C}" dt="2024-02-15T06:28:34.897" v="19"/>
          <ac:spMkLst>
            <pc:docMk/>
            <pc:sldMk cId="1713759472" sldId="375"/>
            <ac:spMk id="5" creationId="{9F4A92CE-FE9E-303E-EB15-723F6960D516}"/>
          </ac:spMkLst>
        </pc:spChg>
        <pc:spChg chg="add mod">
          <ac:chgData name="Kristy Freney" userId="05558a5f-3628-4287-9b9f-4fe6fc128298" providerId="ADAL" clId="{7B353949-234A-4EE2-A21B-DB4B4E61E51C}" dt="2024-03-04T05:24:26.632" v="486" actId="14100"/>
          <ac:spMkLst>
            <pc:docMk/>
            <pc:sldMk cId="1713759472" sldId="375"/>
            <ac:spMk id="6" creationId="{62ACB03B-6627-3C3F-201A-63D33E69E295}"/>
          </ac:spMkLst>
        </pc:spChg>
        <pc:cxnChg chg="add mod">
          <ac:chgData name="Kristy Freney" userId="05558a5f-3628-4287-9b9f-4fe6fc128298" providerId="ADAL" clId="{7B353949-234A-4EE2-A21B-DB4B4E61E51C}" dt="2024-02-15T06:28:19.003" v="14"/>
          <ac:cxnSpMkLst>
            <pc:docMk/>
            <pc:sldMk cId="1713759472" sldId="375"/>
            <ac:cxnSpMk id="4" creationId="{E96507A0-BAD5-A1D4-24B2-311A3E8640FB}"/>
          </ac:cxnSpMkLst>
        </pc:cxnChg>
      </pc:sldChg>
      <pc:sldChg chg="addSp delSp modSp mod">
        <pc:chgData name="Kristy Freney" userId="05558a5f-3628-4287-9b9f-4fe6fc128298" providerId="ADAL" clId="{7B353949-234A-4EE2-A21B-DB4B4E61E51C}" dt="2024-02-15T06:31:20.213" v="71" actId="14100"/>
        <pc:sldMkLst>
          <pc:docMk/>
          <pc:sldMk cId="2252335143" sldId="376"/>
        </pc:sldMkLst>
        <pc:spChg chg="del mod">
          <ac:chgData name="Kristy Freney" userId="05558a5f-3628-4287-9b9f-4fe6fc128298" providerId="ADAL" clId="{7B353949-234A-4EE2-A21B-DB4B4E61E51C}" dt="2024-02-15T06:30:59.365" v="56" actId="478"/>
          <ac:spMkLst>
            <pc:docMk/>
            <pc:sldMk cId="2252335143" sldId="376"/>
            <ac:spMk id="2" creationId="{0094E89E-4244-0FE9-C256-9CD04807D036}"/>
          </ac:spMkLst>
        </pc:spChg>
        <pc:spChg chg="add mod">
          <ac:chgData name="Kristy Freney" userId="05558a5f-3628-4287-9b9f-4fe6fc128298" providerId="ADAL" clId="{7B353949-234A-4EE2-A21B-DB4B4E61E51C}" dt="2024-02-15T06:30:49.109" v="53"/>
          <ac:spMkLst>
            <pc:docMk/>
            <pc:sldMk cId="2252335143" sldId="376"/>
            <ac:spMk id="3" creationId="{39E5E868-90AF-6926-A958-5FD728D36AFB}"/>
          </ac:spMkLst>
        </pc:spChg>
        <pc:spChg chg="add mod">
          <ac:chgData name="Kristy Freney" userId="05558a5f-3628-4287-9b9f-4fe6fc128298" providerId="ADAL" clId="{7B353949-234A-4EE2-A21B-DB4B4E61E51C}" dt="2024-02-15T06:31:20.213" v="71" actId="14100"/>
          <ac:spMkLst>
            <pc:docMk/>
            <pc:sldMk cId="2252335143" sldId="376"/>
            <ac:spMk id="5" creationId="{D7D5A296-B068-8F16-49AF-D1E8B7732D6F}"/>
          </ac:spMkLst>
        </pc:spChg>
        <pc:cxnChg chg="add mod">
          <ac:chgData name="Kristy Freney" userId="05558a5f-3628-4287-9b9f-4fe6fc128298" providerId="ADAL" clId="{7B353949-234A-4EE2-A21B-DB4B4E61E51C}" dt="2024-02-15T06:30:49.109" v="53"/>
          <ac:cxnSpMkLst>
            <pc:docMk/>
            <pc:sldMk cId="2252335143" sldId="376"/>
            <ac:cxnSpMk id="4" creationId="{56DD7379-D9E0-887C-178B-F17D93BD1DA3}"/>
          </ac:cxnSpMkLst>
        </pc:cxnChg>
      </pc:sldChg>
      <pc:sldChg chg="addSp delSp modSp mod">
        <pc:chgData name="Kristy Freney" userId="05558a5f-3628-4287-9b9f-4fe6fc128298" providerId="ADAL" clId="{7B353949-234A-4EE2-A21B-DB4B4E61E51C}" dt="2024-02-15T06:30:42.262" v="52" actId="948"/>
        <pc:sldMkLst>
          <pc:docMk/>
          <pc:sldMk cId="558662908" sldId="377"/>
        </pc:sldMkLst>
        <pc:spChg chg="del mod">
          <ac:chgData name="Kristy Freney" userId="05558a5f-3628-4287-9b9f-4fe6fc128298" providerId="ADAL" clId="{7B353949-234A-4EE2-A21B-DB4B4E61E51C}" dt="2024-02-15T06:29:39.328" v="31" actId="478"/>
          <ac:spMkLst>
            <pc:docMk/>
            <pc:sldMk cId="558662908" sldId="377"/>
            <ac:spMk id="2" creationId="{C2255673-E943-22AE-87B7-4B14FB98E3D7}"/>
          </ac:spMkLst>
        </pc:spChg>
        <pc:spChg chg="add mod">
          <ac:chgData name="Kristy Freney" userId="05558a5f-3628-4287-9b9f-4fe6fc128298" providerId="ADAL" clId="{7B353949-234A-4EE2-A21B-DB4B4E61E51C}" dt="2024-02-15T06:29:27.607" v="28"/>
          <ac:spMkLst>
            <pc:docMk/>
            <pc:sldMk cId="558662908" sldId="377"/>
            <ac:spMk id="3" creationId="{542358AC-99AD-44D4-B683-E4CC790E5F95}"/>
          </ac:spMkLst>
        </pc:spChg>
        <pc:spChg chg="add mod">
          <ac:chgData name="Kristy Freney" userId="05558a5f-3628-4287-9b9f-4fe6fc128298" providerId="ADAL" clId="{7B353949-234A-4EE2-A21B-DB4B4E61E51C}" dt="2024-02-15T06:30:42.262" v="52" actId="948"/>
          <ac:spMkLst>
            <pc:docMk/>
            <pc:sldMk cId="558662908" sldId="377"/>
            <ac:spMk id="5" creationId="{A20305AF-5B3A-B542-F3E9-1399E5BB703B}"/>
          </ac:spMkLst>
        </pc:spChg>
        <pc:cxnChg chg="add mod">
          <ac:chgData name="Kristy Freney" userId="05558a5f-3628-4287-9b9f-4fe6fc128298" providerId="ADAL" clId="{7B353949-234A-4EE2-A21B-DB4B4E61E51C}" dt="2024-02-15T06:29:27.607" v="28"/>
          <ac:cxnSpMkLst>
            <pc:docMk/>
            <pc:sldMk cId="558662908" sldId="377"/>
            <ac:cxnSpMk id="4" creationId="{D1FE4895-3A62-9696-7DA6-1C3ABD560252}"/>
          </ac:cxnSpMkLst>
        </pc:cxnChg>
      </pc:sldChg>
      <pc:sldChg chg="addSp delSp modSp mod">
        <pc:chgData name="Kristy Freney" userId="05558a5f-3628-4287-9b9f-4fe6fc128298" providerId="ADAL" clId="{7B353949-234A-4EE2-A21B-DB4B4E61E51C}" dt="2024-02-15T06:31:46.656" v="76"/>
        <pc:sldMkLst>
          <pc:docMk/>
          <pc:sldMk cId="1640737505" sldId="378"/>
        </pc:sldMkLst>
        <pc:spChg chg="del mod">
          <ac:chgData name="Kristy Freney" userId="05558a5f-3628-4287-9b9f-4fe6fc128298" providerId="ADAL" clId="{7B353949-234A-4EE2-A21B-DB4B4E61E51C}" dt="2024-02-15T06:31:44.229" v="75" actId="478"/>
          <ac:spMkLst>
            <pc:docMk/>
            <pc:sldMk cId="1640737505" sldId="378"/>
            <ac:spMk id="2" creationId="{0EEEE288-B61E-0BA5-FE26-02A51F3884DB}"/>
          </ac:spMkLst>
        </pc:spChg>
        <pc:spChg chg="add mod">
          <ac:chgData name="Kristy Freney" userId="05558a5f-3628-4287-9b9f-4fe6fc128298" providerId="ADAL" clId="{7B353949-234A-4EE2-A21B-DB4B4E61E51C}" dt="2024-02-15T06:31:33.070" v="72"/>
          <ac:spMkLst>
            <pc:docMk/>
            <pc:sldMk cId="1640737505" sldId="378"/>
            <ac:spMk id="3" creationId="{6421F616-3C3C-9D29-DBD1-E4B036DF66D7}"/>
          </ac:spMkLst>
        </pc:spChg>
        <pc:spChg chg="add mod">
          <ac:chgData name="Kristy Freney" userId="05558a5f-3628-4287-9b9f-4fe6fc128298" providerId="ADAL" clId="{7B353949-234A-4EE2-A21B-DB4B4E61E51C}" dt="2024-02-15T06:31:46.656" v="76"/>
          <ac:spMkLst>
            <pc:docMk/>
            <pc:sldMk cId="1640737505" sldId="378"/>
            <ac:spMk id="5" creationId="{CA101551-CEA9-F972-938C-9E64736C33BC}"/>
          </ac:spMkLst>
        </pc:spChg>
        <pc:cxnChg chg="add mod">
          <ac:chgData name="Kristy Freney" userId="05558a5f-3628-4287-9b9f-4fe6fc128298" providerId="ADAL" clId="{7B353949-234A-4EE2-A21B-DB4B4E61E51C}" dt="2024-02-15T06:31:33.070" v="72"/>
          <ac:cxnSpMkLst>
            <pc:docMk/>
            <pc:sldMk cId="1640737505" sldId="378"/>
            <ac:cxnSpMk id="4" creationId="{21BBDED9-134F-73F9-1BD6-AD0CDFF3FFC9}"/>
          </ac:cxnSpMkLst>
        </pc:cxnChg>
      </pc:sldChg>
      <pc:sldChg chg="addSp modSp mod">
        <pc:chgData name="Kristy Freney" userId="05558a5f-3628-4287-9b9f-4fe6fc128298" providerId="ADAL" clId="{7B353949-234A-4EE2-A21B-DB4B4E61E51C}" dt="2024-02-15T06:33:36.292" v="109" actId="1076"/>
        <pc:sldMkLst>
          <pc:docMk/>
          <pc:sldMk cId="2191739337" sldId="379"/>
        </pc:sldMkLst>
        <pc:spChg chg="mod">
          <ac:chgData name="Kristy Freney" userId="05558a5f-3628-4287-9b9f-4fe6fc128298" providerId="ADAL" clId="{7B353949-234A-4EE2-A21B-DB4B4E61E51C}" dt="2024-02-15T06:33:36.292" v="109" actId="1076"/>
          <ac:spMkLst>
            <pc:docMk/>
            <pc:sldMk cId="2191739337" sldId="379"/>
            <ac:spMk id="2" creationId="{BA0A6340-9014-0BE4-9E8D-C5E3566B4076}"/>
          </ac:spMkLst>
        </pc:spChg>
        <pc:spChg chg="add mod">
          <ac:chgData name="Kristy Freney" userId="05558a5f-3628-4287-9b9f-4fe6fc128298" providerId="ADAL" clId="{7B353949-234A-4EE2-A21B-DB4B4E61E51C}" dt="2024-02-15T06:33:25.946" v="104"/>
          <ac:spMkLst>
            <pc:docMk/>
            <pc:sldMk cId="2191739337" sldId="379"/>
            <ac:spMk id="3" creationId="{C35E192D-2741-F808-89C3-2DCB188378D1}"/>
          </ac:spMkLst>
        </pc:spChg>
        <pc:cxnChg chg="add mod">
          <ac:chgData name="Kristy Freney" userId="05558a5f-3628-4287-9b9f-4fe6fc128298" providerId="ADAL" clId="{7B353949-234A-4EE2-A21B-DB4B4E61E51C}" dt="2024-02-15T06:33:25.946" v="104"/>
          <ac:cxnSpMkLst>
            <pc:docMk/>
            <pc:sldMk cId="2191739337" sldId="379"/>
            <ac:cxnSpMk id="4" creationId="{9CE1DBAB-E2EF-B1A1-CC9B-CF4B828E6C28}"/>
          </ac:cxnSpMkLst>
        </pc:cxnChg>
      </pc:sldChg>
      <pc:sldChg chg="addSp modSp mod">
        <pc:chgData name="Kristy Freney" userId="05558a5f-3628-4287-9b9f-4fe6fc128298" providerId="ADAL" clId="{7B353949-234A-4EE2-A21B-DB4B4E61E51C}" dt="2024-02-15T06:33:53.662" v="115" actId="3064"/>
        <pc:sldMkLst>
          <pc:docMk/>
          <pc:sldMk cId="3954119466" sldId="380"/>
        </pc:sldMkLst>
        <pc:spChg chg="mod">
          <ac:chgData name="Kristy Freney" userId="05558a5f-3628-4287-9b9f-4fe6fc128298" providerId="ADAL" clId="{7B353949-234A-4EE2-A21B-DB4B4E61E51C}" dt="2024-02-15T06:33:53.662" v="115" actId="3064"/>
          <ac:spMkLst>
            <pc:docMk/>
            <pc:sldMk cId="3954119466" sldId="380"/>
            <ac:spMk id="2" creationId="{27EBB6E1-2C9B-6874-A09A-91D68D135EA3}"/>
          </ac:spMkLst>
        </pc:spChg>
        <pc:spChg chg="add mod">
          <ac:chgData name="Kristy Freney" userId="05558a5f-3628-4287-9b9f-4fe6fc128298" providerId="ADAL" clId="{7B353949-234A-4EE2-A21B-DB4B4E61E51C}" dt="2024-02-15T06:33:44.020" v="110"/>
          <ac:spMkLst>
            <pc:docMk/>
            <pc:sldMk cId="3954119466" sldId="380"/>
            <ac:spMk id="3" creationId="{340B71A8-16DA-710F-DF38-AC56EA5A8D30}"/>
          </ac:spMkLst>
        </pc:spChg>
        <pc:cxnChg chg="add mod">
          <ac:chgData name="Kristy Freney" userId="05558a5f-3628-4287-9b9f-4fe6fc128298" providerId="ADAL" clId="{7B353949-234A-4EE2-A21B-DB4B4E61E51C}" dt="2024-02-15T06:33:44.020" v="110"/>
          <ac:cxnSpMkLst>
            <pc:docMk/>
            <pc:sldMk cId="3954119466" sldId="380"/>
            <ac:cxnSpMk id="4" creationId="{526FF2D7-2E28-B19A-DFEE-33F535A3AF83}"/>
          </ac:cxnSpMkLst>
        </pc:cxnChg>
      </pc:sldChg>
      <pc:sldChg chg="modSp mod modAnim">
        <pc:chgData name="Kristy Freney" userId="05558a5f-3628-4287-9b9f-4fe6fc128298" providerId="ADAL" clId="{7B353949-234A-4EE2-A21B-DB4B4E61E51C}" dt="2024-02-15T06:43:55.435" v="317"/>
        <pc:sldMkLst>
          <pc:docMk/>
          <pc:sldMk cId="1542594943" sldId="381"/>
        </pc:sldMkLst>
        <pc:spChg chg="mod">
          <ac:chgData name="Kristy Freney" userId="05558a5f-3628-4287-9b9f-4fe6fc128298" providerId="ADAL" clId="{7B353949-234A-4EE2-A21B-DB4B4E61E51C}" dt="2024-02-15T06:42:43.614" v="277" actId="113"/>
          <ac:spMkLst>
            <pc:docMk/>
            <pc:sldMk cId="1542594943" sldId="381"/>
            <ac:spMk id="7" creationId="{A3134C30-7A53-1657-20A9-A47FD061D1F3}"/>
          </ac:spMkLst>
        </pc:spChg>
        <pc:spChg chg="mod">
          <ac:chgData name="Kristy Freney" userId="05558a5f-3628-4287-9b9f-4fe6fc128298" providerId="ADAL" clId="{7B353949-234A-4EE2-A21B-DB4B4E61E51C}" dt="2024-02-15T06:43:42.265" v="311" actId="1076"/>
          <ac:spMkLst>
            <pc:docMk/>
            <pc:sldMk cId="1542594943" sldId="381"/>
            <ac:spMk id="8" creationId="{A0E9828E-A398-8B5D-E2A1-7E67FFE0C548}"/>
          </ac:spMkLst>
        </pc:spChg>
        <pc:spChg chg="mod">
          <ac:chgData name="Kristy Freney" userId="05558a5f-3628-4287-9b9f-4fe6fc128298" providerId="ADAL" clId="{7B353949-234A-4EE2-A21B-DB4B4E61E51C}" dt="2024-02-15T06:43:42.265" v="311" actId="1076"/>
          <ac:spMkLst>
            <pc:docMk/>
            <pc:sldMk cId="1542594943" sldId="381"/>
            <ac:spMk id="9" creationId="{E6FE786F-B16B-B388-933B-737B3066169F}"/>
          </ac:spMkLst>
        </pc:spChg>
        <pc:cxnChg chg="mod">
          <ac:chgData name="Kristy Freney" userId="05558a5f-3628-4287-9b9f-4fe6fc128298" providerId="ADAL" clId="{7B353949-234A-4EE2-A21B-DB4B4E61E51C}" dt="2024-02-15T06:43:47.264" v="313" actId="14100"/>
          <ac:cxnSpMkLst>
            <pc:docMk/>
            <pc:sldMk cId="1542594943" sldId="381"/>
            <ac:cxnSpMk id="6" creationId="{187E0374-8FCE-47E1-489E-D4EF320AFCA3}"/>
          </ac:cxnSpMkLst>
        </pc:cxnChg>
        <pc:cxnChg chg="mod">
          <ac:chgData name="Kristy Freney" userId="05558a5f-3628-4287-9b9f-4fe6fc128298" providerId="ADAL" clId="{7B353949-234A-4EE2-A21B-DB4B4E61E51C}" dt="2024-02-15T06:43:50.729" v="315" actId="14100"/>
          <ac:cxnSpMkLst>
            <pc:docMk/>
            <pc:sldMk cId="1542594943" sldId="381"/>
            <ac:cxnSpMk id="10" creationId="{1D0E4DD7-D568-AB5E-37A4-6F7050213EB8}"/>
          </ac:cxnSpMkLst>
        </pc:cxnChg>
      </pc:sldChg>
      <pc:sldChg chg="addSp delSp modSp mod">
        <pc:chgData name="Kristy Freney" userId="05558a5f-3628-4287-9b9f-4fe6fc128298" providerId="ADAL" clId="{7B353949-234A-4EE2-A21B-DB4B4E61E51C}" dt="2024-02-15T06:46:05.241" v="360" actId="14100"/>
        <pc:sldMkLst>
          <pc:docMk/>
          <pc:sldMk cId="3983949059" sldId="382"/>
        </pc:sldMkLst>
        <pc:spChg chg="del">
          <ac:chgData name="Kristy Freney" userId="05558a5f-3628-4287-9b9f-4fe6fc128298" providerId="ADAL" clId="{7B353949-234A-4EE2-A21B-DB4B4E61E51C}" dt="2024-02-15T06:44:52.145" v="331" actId="478"/>
          <ac:spMkLst>
            <pc:docMk/>
            <pc:sldMk cId="3983949059" sldId="382"/>
            <ac:spMk id="2" creationId="{364F844A-5899-BBE6-DC35-F344EE3F78A6}"/>
          </ac:spMkLst>
        </pc:spChg>
        <pc:spChg chg="add del mod">
          <ac:chgData name="Kristy Freney" userId="05558a5f-3628-4287-9b9f-4fe6fc128298" providerId="ADAL" clId="{7B353949-234A-4EE2-A21B-DB4B4E61E51C}" dt="2024-02-15T06:44:54.851" v="332" actId="478"/>
          <ac:spMkLst>
            <pc:docMk/>
            <pc:sldMk cId="3983949059" sldId="382"/>
            <ac:spMk id="4" creationId="{43FDA5C4-6C41-0D4E-E947-66A9F4B1E1BD}"/>
          </ac:spMkLst>
        </pc:spChg>
        <pc:spChg chg="add mod">
          <ac:chgData name="Kristy Freney" userId="05558a5f-3628-4287-9b9f-4fe6fc128298" providerId="ADAL" clId="{7B353949-234A-4EE2-A21B-DB4B4E61E51C}" dt="2024-02-15T06:46:05.241" v="360" actId="14100"/>
          <ac:spMkLst>
            <pc:docMk/>
            <pc:sldMk cId="3983949059" sldId="382"/>
            <ac:spMk id="5" creationId="{F080AB22-DD40-93FC-69AE-562D9AD7385C}"/>
          </ac:spMkLst>
        </pc:spChg>
      </pc:sldChg>
      <pc:sldChg chg="addCm modCm">
        <pc:chgData name="Kristy Freney" userId="05558a5f-3628-4287-9b9f-4fe6fc128298" providerId="ADAL" clId="{7B353949-234A-4EE2-A21B-DB4B4E61E51C}" dt="2024-02-15T06:50:15.360" v="363"/>
        <pc:sldMkLst>
          <pc:docMk/>
          <pc:sldMk cId="977161268" sldId="38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mod modTsk">
              <pc226:chgData name="Kristy Freney" userId="05558a5f-3628-4287-9b9f-4fe6fc128298" providerId="ADAL" clId="{7B353949-234A-4EE2-A21B-DB4B4E61E51C}" dt="2024-02-15T06:50:15.360" v="363"/>
              <pc2:cmMkLst xmlns:pc2="http://schemas.microsoft.com/office/powerpoint/2019/9/main/command">
                <pc:docMk/>
                <pc:sldMk cId="977161268" sldId="383"/>
                <pc2:cmMk id="{D4F2792C-C6A9-45FF-8C7D-4252E07D5D93}"/>
              </pc2:cmMkLst>
              <pc226:cmRplyChg chg="add">
                <pc226:chgData name="Kristy Freney" userId="05558a5f-3628-4287-9b9f-4fe6fc128298" providerId="ADAL" clId="{7B353949-234A-4EE2-A21B-DB4B4E61E51C}" dt="2024-02-15T06:50:15.360" v="363"/>
                <pc2:cmRplyMkLst xmlns:pc2="http://schemas.microsoft.com/office/powerpoint/2019/9/main/command">
                  <pc:docMk/>
                  <pc:sldMk cId="977161268" sldId="383"/>
                  <pc2:cmMk id="{D4F2792C-C6A9-45FF-8C7D-4252E07D5D93}"/>
                  <pc2:cmRplyMk id="{E056F803-C76B-4EC9-88DC-E61047056CF3}"/>
                </pc2:cmRplyMkLst>
              </pc226:cmRplyChg>
            </pc226:cmChg>
          </p:ext>
        </pc:extLst>
      </pc:sldChg>
      <pc:sldChg chg="addSp delSp modSp mod">
        <pc:chgData name="Kristy Freney" userId="05558a5f-3628-4287-9b9f-4fe6fc128298" providerId="ADAL" clId="{7B353949-234A-4EE2-A21B-DB4B4E61E51C}" dt="2024-02-15T07:18:35.921" v="459"/>
        <pc:sldMkLst>
          <pc:docMk/>
          <pc:sldMk cId="3329901475" sldId="384"/>
        </pc:sldMkLst>
        <pc:spChg chg="add mod">
          <ac:chgData name="Kristy Freney" userId="05558a5f-3628-4287-9b9f-4fe6fc128298" providerId="ADAL" clId="{7B353949-234A-4EE2-A21B-DB4B4E61E51C}" dt="2024-02-15T07:18:35.921" v="459"/>
          <ac:spMkLst>
            <pc:docMk/>
            <pc:sldMk cId="3329901475" sldId="384"/>
            <ac:spMk id="2" creationId="{365BFE21-34BD-1091-DF20-FEB76F4A404F}"/>
          </ac:spMkLst>
        </pc:spChg>
        <pc:spChg chg="del">
          <ac:chgData name="Kristy Freney" userId="05558a5f-3628-4287-9b9f-4fe6fc128298" providerId="ADAL" clId="{7B353949-234A-4EE2-A21B-DB4B4E61E51C}" dt="2024-02-15T07:18:34.817" v="458" actId="478"/>
          <ac:spMkLst>
            <pc:docMk/>
            <pc:sldMk cId="3329901475" sldId="384"/>
            <ac:spMk id="4" creationId="{456D721F-FBD2-4C15-5CE4-38541890B22D}"/>
          </ac:spMkLst>
        </pc:spChg>
      </pc:sldChg>
      <pc:sldChg chg="addSp modSp mod">
        <pc:chgData name="Kristy Freney" userId="05558a5f-3628-4287-9b9f-4fe6fc128298" providerId="ADAL" clId="{7B353949-234A-4EE2-A21B-DB4B4E61E51C}" dt="2024-02-15T06:32:14.665" v="84"/>
        <pc:sldMkLst>
          <pc:docMk/>
          <pc:sldMk cId="397663024" sldId="385"/>
        </pc:sldMkLst>
        <pc:spChg chg="mod">
          <ac:chgData name="Kristy Freney" userId="05558a5f-3628-4287-9b9f-4fe6fc128298" providerId="ADAL" clId="{7B353949-234A-4EE2-A21B-DB4B4E61E51C}" dt="2024-02-15T06:32:05.896" v="83" actId="3064"/>
          <ac:spMkLst>
            <pc:docMk/>
            <pc:sldMk cId="397663024" sldId="385"/>
            <ac:spMk id="2" creationId="{259DBE90-6690-7A9F-2C0E-29501D920A7D}"/>
          </ac:spMkLst>
        </pc:spChg>
        <pc:spChg chg="add mod">
          <ac:chgData name="Kristy Freney" userId="05558a5f-3628-4287-9b9f-4fe6fc128298" providerId="ADAL" clId="{7B353949-234A-4EE2-A21B-DB4B4E61E51C}" dt="2024-02-15T06:32:14.665" v="84"/>
          <ac:spMkLst>
            <pc:docMk/>
            <pc:sldMk cId="397663024" sldId="385"/>
            <ac:spMk id="4" creationId="{FB82C5CC-15FD-5EB0-6C0D-5727AC81C655}"/>
          </ac:spMkLst>
        </pc:spChg>
        <pc:cxnChg chg="add mod">
          <ac:chgData name="Kristy Freney" userId="05558a5f-3628-4287-9b9f-4fe6fc128298" providerId="ADAL" clId="{7B353949-234A-4EE2-A21B-DB4B4E61E51C}" dt="2024-02-15T06:31:52.722" v="77"/>
          <ac:cxnSpMkLst>
            <pc:docMk/>
            <pc:sldMk cId="397663024" sldId="385"/>
            <ac:cxnSpMk id="3" creationId="{A82902A2-E7C5-13E1-83C2-CB6D3CF502F3}"/>
          </ac:cxnSpMkLst>
        </pc:cxnChg>
      </pc:sldChg>
      <pc:sldChg chg="addSp delSp modSp mod">
        <pc:chgData name="Kristy Freney" userId="05558a5f-3628-4287-9b9f-4fe6fc128298" providerId="ADAL" clId="{7B353949-234A-4EE2-A21B-DB4B4E61E51C}" dt="2024-02-15T07:19:24.133" v="476"/>
        <pc:sldMkLst>
          <pc:docMk/>
          <pc:sldMk cId="2528639506" sldId="386"/>
        </pc:sldMkLst>
        <pc:spChg chg="del mod">
          <ac:chgData name="Kristy Freney" userId="05558a5f-3628-4287-9b9f-4fe6fc128298" providerId="ADAL" clId="{7B353949-234A-4EE2-A21B-DB4B4E61E51C}" dt="2024-02-15T07:19:24.133" v="476"/>
          <ac:spMkLst>
            <pc:docMk/>
            <pc:sldMk cId="2528639506" sldId="386"/>
            <ac:spMk id="2" creationId="{B16BF286-70C3-D30A-77B1-218DDF41564E}"/>
          </ac:spMkLst>
        </pc:spChg>
        <pc:spChg chg="add mod">
          <ac:chgData name="Kristy Freney" userId="05558a5f-3628-4287-9b9f-4fe6fc128298" providerId="ADAL" clId="{7B353949-234A-4EE2-A21B-DB4B4E61E51C}" dt="2024-02-15T07:19:09.713" v="470"/>
          <ac:spMkLst>
            <pc:docMk/>
            <pc:sldMk cId="2528639506" sldId="386"/>
            <ac:spMk id="3" creationId="{ECEF0ED6-E4B4-B2F9-8220-11D562E18F5D}"/>
          </ac:spMkLst>
        </pc:spChg>
        <pc:spChg chg="add mod">
          <ac:chgData name="Kristy Freney" userId="05558a5f-3628-4287-9b9f-4fe6fc128298" providerId="ADAL" clId="{7B353949-234A-4EE2-A21B-DB4B4E61E51C}" dt="2024-02-15T07:19:23.698" v="474" actId="14100"/>
          <ac:spMkLst>
            <pc:docMk/>
            <pc:sldMk cId="2528639506" sldId="386"/>
            <ac:spMk id="4" creationId="{241ADB0D-FFD7-D53A-E40B-8EE3458DE16B}"/>
          </ac:spMkLst>
        </pc:spChg>
        <pc:spChg chg="del">
          <ac:chgData name="Kristy Freney" userId="05558a5f-3628-4287-9b9f-4fe6fc128298" providerId="ADAL" clId="{7B353949-234A-4EE2-A21B-DB4B4E61E51C}" dt="2024-02-15T07:19:08.012" v="469" actId="478"/>
          <ac:spMkLst>
            <pc:docMk/>
            <pc:sldMk cId="2528639506" sldId="386"/>
            <ac:spMk id="10" creationId="{09464779-850F-56BD-D00E-9D3D965C27F0}"/>
          </ac:spMkLst>
        </pc:spChg>
        <pc:cxnChg chg="add mod">
          <ac:chgData name="Kristy Freney" userId="05558a5f-3628-4287-9b9f-4fe6fc128298" providerId="ADAL" clId="{7B353949-234A-4EE2-A21B-DB4B4E61E51C}" dt="2024-02-15T07:19:09.713" v="470"/>
          <ac:cxnSpMkLst>
            <pc:docMk/>
            <pc:sldMk cId="2528639506" sldId="386"/>
            <ac:cxnSpMk id="5" creationId="{5B1CCB4E-CFFC-2E33-CDD4-8A9888DF5F45}"/>
          </ac:cxnSpMkLst>
        </pc:cxnChg>
      </pc:sldChg>
      <pc:sldChg chg="addSp delSp modSp mod">
        <pc:chgData name="Kristy Freney" userId="05558a5f-3628-4287-9b9f-4fe6fc128298" providerId="ADAL" clId="{7B353949-234A-4EE2-A21B-DB4B4E61E51C}" dt="2024-02-15T07:19:03.219" v="468"/>
        <pc:sldMkLst>
          <pc:docMk/>
          <pc:sldMk cId="3607383289" sldId="387"/>
        </pc:sldMkLst>
        <pc:spChg chg="del mod">
          <ac:chgData name="Kristy Freney" userId="05558a5f-3628-4287-9b9f-4fe6fc128298" providerId="ADAL" clId="{7B353949-234A-4EE2-A21B-DB4B4E61E51C}" dt="2024-02-15T07:19:03.219" v="468"/>
          <ac:spMkLst>
            <pc:docMk/>
            <pc:sldMk cId="3607383289" sldId="387"/>
            <ac:spMk id="2" creationId="{4445B8F5-4CB5-7FC7-76F8-80B582362461}"/>
          </ac:spMkLst>
        </pc:spChg>
        <pc:spChg chg="add mod">
          <ac:chgData name="Kristy Freney" userId="05558a5f-3628-4287-9b9f-4fe6fc128298" providerId="ADAL" clId="{7B353949-234A-4EE2-A21B-DB4B4E61E51C}" dt="2024-02-15T07:18:46.632" v="461"/>
          <ac:spMkLst>
            <pc:docMk/>
            <pc:sldMk cId="3607383289" sldId="387"/>
            <ac:spMk id="3" creationId="{87A340AA-80C8-5189-64C6-9807138672EC}"/>
          </ac:spMkLst>
        </pc:spChg>
        <pc:spChg chg="add mod">
          <ac:chgData name="Kristy Freney" userId="05558a5f-3628-4287-9b9f-4fe6fc128298" providerId="ADAL" clId="{7B353949-234A-4EE2-A21B-DB4B4E61E51C}" dt="2024-02-15T07:19:01.802" v="466" actId="14100"/>
          <ac:spMkLst>
            <pc:docMk/>
            <pc:sldMk cId="3607383289" sldId="387"/>
            <ac:spMk id="4" creationId="{89C66E4F-CA83-A217-DA18-9744CFBD4DBF}"/>
          </ac:spMkLst>
        </pc:spChg>
        <pc:spChg chg="del">
          <ac:chgData name="Kristy Freney" userId="05558a5f-3628-4287-9b9f-4fe6fc128298" providerId="ADAL" clId="{7B353949-234A-4EE2-A21B-DB4B4E61E51C}" dt="2024-02-15T07:18:45.522" v="460" actId="478"/>
          <ac:spMkLst>
            <pc:docMk/>
            <pc:sldMk cId="3607383289" sldId="387"/>
            <ac:spMk id="10" creationId="{E0AC9A04-342B-B925-4C78-E7105536945F}"/>
          </ac:spMkLst>
        </pc:spChg>
        <pc:cxnChg chg="add mod">
          <ac:chgData name="Kristy Freney" userId="05558a5f-3628-4287-9b9f-4fe6fc128298" providerId="ADAL" clId="{7B353949-234A-4EE2-A21B-DB4B4E61E51C}" dt="2024-02-15T07:18:46.632" v="461"/>
          <ac:cxnSpMkLst>
            <pc:docMk/>
            <pc:sldMk cId="3607383289" sldId="387"/>
            <ac:cxnSpMk id="5" creationId="{3EC43CFC-55D3-6CE7-0590-830BE5431F78}"/>
          </ac:cxnSpMkLst>
        </pc:cxnChg>
      </pc:sldChg>
      <pc:sldChg chg="modSp add mod">
        <pc:chgData name="Kristy Freney" userId="05558a5f-3628-4287-9b9f-4fe6fc128298" providerId="ADAL" clId="{7B353949-234A-4EE2-A21B-DB4B4E61E51C}" dt="2024-02-15T06:42:31.905" v="276" actId="20577"/>
        <pc:sldMkLst>
          <pc:docMk/>
          <pc:sldMk cId="76963711" sldId="388"/>
        </pc:sldMkLst>
        <pc:spChg chg="mod">
          <ac:chgData name="Kristy Freney" userId="05558a5f-3628-4287-9b9f-4fe6fc128298" providerId="ADAL" clId="{7B353949-234A-4EE2-A21B-DB4B4E61E51C}" dt="2024-02-15T06:42:31.905" v="276" actId="20577"/>
          <ac:spMkLst>
            <pc:docMk/>
            <pc:sldMk cId="76963711" sldId="388"/>
            <ac:spMk id="9" creationId="{E5B8318D-990C-C2E4-A770-7C2AEB3F765F}"/>
          </ac:spMkLst>
        </pc:spChg>
      </pc:sldChg>
      <pc:sldChg chg="add del">
        <pc:chgData name="Kristy Freney" userId="05558a5f-3628-4287-9b9f-4fe6fc128298" providerId="ADAL" clId="{7B353949-234A-4EE2-A21B-DB4B4E61E51C}" dt="2024-02-18T22:45:14.027" v="482" actId="47"/>
        <pc:sldMkLst>
          <pc:docMk/>
          <pc:sldMk cId="2134951778" sldId="3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060B6-8B59-4143-8C87-2BBB0358F54B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2C88C-C58A-4486-99D6-9D53FE101A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5555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3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B8B816-7A64-44B5-B5BF-9EFC857C53A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114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Say, </a:t>
            </a:r>
            <a: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‘We are always giving messages in the things we say.’</a:t>
            </a:r>
            <a:br>
              <a:rPr lang="en-GB" sz="18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</a:t>
            </a:r>
            <a: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five to ten quote cards </a:t>
            </a:r>
            <a: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from </a:t>
            </a:r>
            <a:r>
              <a:rPr lang="en-GB" sz="1800" i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Quotes and Expressions.</a:t>
            </a:r>
            <a:br>
              <a:rPr lang="en-GB" sz="1800" i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each student to choose a card that communicates a message they agree with. </a:t>
            </a:r>
            <a:b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them to put the message in their own words and say why they chose it. </a:t>
            </a:r>
            <a:b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</a:t>
            </a:r>
            <a: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each of the chosen quotes inviting students to comment/agree/disagree.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2057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‘Have you ever received an important message?’</a:t>
            </a:r>
            <a:b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students to share stories</a:t>
            </a:r>
            <a: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88321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Lead into part 2: </a:t>
            </a:r>
            <a:br>
              <a:rPr lang="en-GB" sz="1800" b="1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Say, </a:t>
            </a:r>
            <a:r>
              <a:rPr lang="en-GB" sz="1800" b="0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‘Jesus </a:t>
            </a:r>
            <a:r>
              <a:rPr lang="en-GB" sz="1800" i="0" dirty="0">
                <a:solidFill>
                  <a:srgbClr val="789D4A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had an important message for all people everywhere.’</a:t>
            </a:r>
            <a:endParaRPr lang="en-US" sz="130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442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2243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Activate Prior Knowledge and Build Vocabulary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Brainstorm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light things as a class or in groups/pairs </a:t>
            </a:r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(e.g. lighthouse, torch, sun, stars).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4966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Brainstorm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dark things as a class or in groups/pairs (e.g. crow, bats, underground cave.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09979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Say,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‘Darkness can be physical or emotional’.</a:t>
            </a:r>
            <a:b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AU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for examples of physical darkness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(e.g. night-time, </a:t>
            </a:r>
            <a:r>
              <a:rPr lang="en-AU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cinema)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AND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of emotional darkness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(e.g. grief, </a:t>
            </a:r>
            <a:r>
              <a:rPr lang="en-AU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sadness).</a:t>
            </a:r>
            <a:endParaRPr lang="en-AU" sz="1800" b="0" i="1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95953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CE94CF-8ABB-E178-530E-854C970C7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431595-122C-0BF5-CE22-C4CB2CAE36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A0932B-6DC6-C903-428F-26B2F8E3E8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‘Can light shine into these things?’</a:t>
            </a:r>
          </a:p>
          <a:p>
            <a:endParaRPr lang="en-AU" sz="1800" dirty="0"/>
          </a:p>
          <a:p>
            <a:pPr marL="0" indent="0" algn="l">
              <a:buFont typeface="Arial" panose="020B0604020202020204" pitchFamily="34" charset="0"/>
              <a:buNone/>
            </a:pPr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endParaRPr lang="en-AU" sz="1800" b="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endParaRPr lang="en-AU" sz="1800" b="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7E1EFD-3875-A893-0A8D-2E81EEEF3C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45251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Pre-teach relevant vocabulary</a:t>
            </a:r>
          </a:p>
          <a:p>
            <a:pPr algn="l"/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Prophet: a person who speaks a message from God</a:t>
            </a:r>
          </a:p>
          <a:p>
            <a:pPr algn="l"/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Kingdom of heaven: where God rules</a:t>
            </a:r>
            <a:endParaRPr lang="en-AU" sz="1200" i="1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2818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Predict the Content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‘What is the work of Jesus?’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2679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kern="100" dirty="0">
                <a:solidFill>
                  <a:srgbClr val="62B5E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Lesson 4 Our Suburbs and Our Connections</a:t>
            </a:r>
            <a:b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Card sets: Our Suburbs, People and Places, Values and Symbols and Life in Pictures.  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73565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2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Read and Comprehend</a:t>
            </a:r>
          </a:p>
          <a:p>
            <a:pPr algn="l"/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Depending on the level of your students you might:</a:t>
            </a:r>
          </a:p>
          <a:p>
            <a:pPr algn="l"/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Read the passage of scripture to them;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Direct them to read the passage of scripture in </a:t>
            </a:r>
            <a: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English;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Direct them to read the passage of scripture in their </a:t>
            </a:r>
            <a: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heart language; or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13649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Activity 1: Listening and identifying gaps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Handout </a:t>
            </a:r>
            <a:r>
              <a:rPr lang="en-US" sz="12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APPENDIX 4.2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Teacher/helper reads aloud.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Invite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students to read silently or aloud in pairs, circling </a:t>
            </a:r>
            <a: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words they don’t know.</a:t>
            </a:r>
            <a:b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A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Activity 2: Clarify vocabulary</a:t>
            </a:r>
          </a:p>
          <a:p>
            <a:pPr algn="l"/>
            <a:r>
              <a:rPr lang="en-US" sz="12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Print </a:t>
            </a:r>
            <a:r>
              <a:rPr lang="en-US" sz="12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one copy of APPENDIX 4.3 for teacher reference.</a:t>
            </a:r>
          </a:p>
          <a:p>
            <a:pPr algn="l"/>
            <a:r>
              <a:rPr lang="en-US" sz="1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Clarify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the vocabulary for the words and phrases that appear on the click of the mouse using </a:t>
            </a:r>
            <a:r>
              <a:rPr lang="en-AU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APPENDIX 4.3 as necessary.</a:t>
            </a:r>
          </a:p>
          <a:p>
            <a:pPr algn="l"/>
            <a:endParaRPr lang="en-A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31563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Activity 3: Vocabulary matching exercise</a:t>
            </a:r>
          </a:p>
          <a:p>
            <a:pPr algn="l"/>
            <a:r>
              <a:rPr lang="en-US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Distribute</a:t>
            </a:r>
            <a:r>
              <a:rPr lang="en-US" sz="18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 a copy of APPENDIX 4.4 to each pair of students.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Students work in pairs to complete the vocabulary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matching exercise.</a:t>
            </a:r>
          </a:p>
          <a:p>
            <a:pPr algn="l"/>
            <a:r>
              <a:rPr lang="en-AU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Click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to reveal answers.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73094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Invite Curiosity</a:t>
            </a:r>
          </a:p>
          <a:p>
            <a:pPr algn="l"/>
            <a:r>
              <a:rPr lang="en-US" sz="1800" b="0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Display this slide.</a:t>
            </a:r>
          </a:p>
          <a:p>
            <a:pPr algn="l"/>
            <a:r>
              <a:rPr lang="en-US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Ask: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b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Are there any new words?’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What questions might someone have about this text?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What comments might someone have about the text?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71426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DE4DE-0F50-7FC7-A067-269FA1058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E50BD1-823A-BB95-FD77-E5071298BC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F3C356-7784-5328-3061-D112689CFC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An Important Question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Ask,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‘What does this text say the work of Jesus is?’ </a:t>
            </a:r>
            <a:b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(to speak God’s message, to bring light into darkness, </a:t>
            </a:r>
            <a:r>
              <a:rPr lang="en-AU" sz="1800" b="0" i="1" u="none" strike="noStrike" baseline="0" dirty="0">
                <a:latin typeface="Calibri" panose="020F0502020204030204" pitchFamily="34" charset="0"/>
              </a:rPr>
              <a:t>to call </a:t>
            </a:r>
            <a:r>
              <a:rPr lang="en-US" sz="1800" b="0" i="1" u="none" strike="noStrike" baseline="0" dirty="0">
                <a:latin typeface="Calibri" panose="020F0502020204030204" pitchFamily="34" charset="0"/>
              </a:rPr>
              <a:t>people to turn away from wrong and back to God).</a:t>
            </a:r>
            <a:endParaRPr lang="en-US" sz="13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85679-CB36-F8BD-E140-ED78FB66D3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2340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536466-7A6C-7212-1E7D-BA5CD4093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41A847-806A-5975-129A-85CE68EA6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18132F-DAED-C2D6-758E-CFB25DF162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AU" sz="1800" b="1" i="0" u="none" strike="noStrike" baseline="0" dirty="0">
                <a:solidFill>
                  <a:srgbClr val="8CB8E6"/>
                </a:solidFill>
                <a:latin typeface="Calibri" panose="020F0502020204030204" pitchFamily="34" charset="0"/>
              </a:rPr>
              <a:t>Concluding Statement</a:t>
            </a:r>
          </a:p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Say,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‘As God promised, Jesus came to be a light to people living in the darkness of death. He called them to turn back to </a:t>
            </a:r>
            <a:r>
              <a:rPr lang="en-AU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God.’</a:t>
            </a: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6876E-2E67-704F-DEDC-65A4450B60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C88C-C58A-4486-99D6-9D53FE101AAB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52998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r>
              <a:rPr lang="en-GB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OPTIONAL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buClrTx/>
              <a:buSzTx/>
              <a:buFontTx/>
              <a:buNone/>
              <a:tabLst/>
              <a:defRPr/>
            </a:pPr>
            <a:r>
              <a:rPr lang="en-GB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Distribute</a:t>
            </a:r>
            <a:r>
              <a:rPr lang="en-GB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copies of Matthew 4:12-17 in your students’ heart languages for them to read or take home. </a:t>
            </a:r>
            <a:endParaRPr lang="en-AU" sz="13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2758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5B7F9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Section 1 - Our Suburbs</a:t>
            </a: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</a:t>
            </a: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Our Suburbs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cards single side up.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everyone to choose a card that shows things they see in the suburb where they live. 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Describe and discuss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pictures and clarify the vocabulary. 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students to describe their suburb.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96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‘How is your suburb in Australia different from your hometown?’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0492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difference between a suburb, a town and a region.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1735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Brainstorm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different environments people can live in. 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(Urban, rural, semi-rural, regional, country, outback, bush, mountains, coast, lowlands, headlands).</a:t>
            </a:r>
            <a:br>
              <a:rPr lang="en-GB" sz="1800" i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9074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Flip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chosen suburb cards and clarify vocabulary.</a:t>
            </a:r>
            <a:b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 </a:t>
            </a:r>
            <a:r>
              <a:rPr lang="en-GB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student to discuss the following questions in pairs:</a:t>
            </a:r>
            <a:endParaRPr lang="en-AU" sz="18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lnSpc>
                <a:spcPts val="1400"/>
              </a:lnSpc>
              <a:spcAft>
                <a:spcPts val="600"/>
              </a:spcAft>
              <a:buFont typeface="Arial" panose="020B0604020202020204" pitchFamily="34" charset="0"/>
              <a:buNone/>
              <a:tabLst>
                <a:tab pos="1097280" algn="l"/>
              </a:tabLst>
            </a:pPr>
            <a:r>
              <a:rPr lang="en-GB" sz="1800" i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What connects the six pictures on your cards? </a:t>
            </a:r>
          </a:p>
          <a:p>
            <a:pPr marL="0" indent="0">
              <a:lnSpc>
                <a:spcPts val="1400"/>
              </a:lnSpc>
              <a:spcAft>
                <a:spcPts val="600"/>
              </a:spcAft>
              <a:buFont typeface="Arial" panose="020B0604020202020204" pitchFamily="34" charset="0"/>
              <a:buNone/>
              <a:tabLst>
                <a:tab pos="1097280" algn="l"/>
              </a:tabLst>
            </a:pPr>
            <a:r>
              <a:rPr lang="en-GB" sz="1800" i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What other pictures could be added to them?</a:t>
            </a:r>
          </a:p>
          <a:p>
            <a:pPr marL="0" indent="0">
              <a:lnSpc>
                <a:spcPts val="1400"/>
              </a:lnSpc>
              <a:spcAft>
                <a:spcPts val="600"/>
              </a:spcAft>
              <a:buFont typeface="Arial" panose="020B0604020202020204" pitchFamily="34" charset="0"/>
              <a:buNone/>
              <a:tabLst>
                <a:tab pos="1097280" algn="l"/>
              </a:tabLst>
            </a:pPr>
            <a:r>
              <a:rPr lang="en-GB" sz="1800" i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How do the six pictures connect with the single picture on the reverse side?</a:t>
            </a:r>
            <a:endParaRPr lang="en-AU" sz="1800" i="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7586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Invite</a:t>
            </a:r>
            <a:r>
              <a:rPr lang="en-GB" sz="12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students to point to and name things that are light and dark in the pictures on the cards.</a:t>
            </a:r>
            <a:endParaRPr lang="en-AU" sz="120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2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 </a:t>
            </a:r>
            <a:r>
              <a:rPr lang="en-GB" sz="1200" i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</a:t>
            </a:r>
            <a:br>
              <a:rPr lang="en-GB" sz="1200" i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i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‘How is your suburb different in the day and night?’</a:t>
            </a:r>
            <a:r>
              <a:rPr lang="en-AU" sz="1200" i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 </a:t>
            </a:r>
            <a:br>
              <a:rPr lang="en-AU" sz="1200" i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200" i="0" kern="100" dirty="0">
                <a:solidFill>
                  <a:srgbClr val="40C1A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</a:t>
            </a:r>
            <a:r>
              <a:rPr lang="en-GB" sz="1200" i="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Do you prefer day or night in your suburb? Why?</a:t>
            </a:r>
            <a:r>
              <a:rPr lang="en-GB" sz="1200" i="0" kern="100" dirty="0">
                <a:solidFill>
                  <a:srgbClr val="40C1A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’</a:t>
            </a:r>
            <a:endParaRPr lang="en-AU" sz="1200" i="0" kern="100" dirty="0">
              <a:solidFill>
                <a:srgbClr val="4C4C4C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775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kern="100" dirty="0">
                <a:solidFill>
                  <a:srgbClr val="5B7F95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Section 2 - Our Connections </a:t>
            </a: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GB" sz="18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Say, </a:t>
            </a:r>
            <a: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‘We all live in different places but we can connect with each other and with the world in many ways.’</a:t>
            </a:r>
            <a:b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b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Brainstorm</a:t>
            </a:r>
            <a: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ways we can send and receive messages.</a:t>
            </a:r>
            <a:br>
              <a:rPr lang="en-GB" sz="18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GB" sz="1800" i="1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(in person conversation, phone, social media, signs, emails, body language, TV, movies, books, etc.)</a:t>
            </a:r>
          </a:p>
          <a:p>
            <a:pPr>
              <a:lnSpc>
                <a:spcPts val="1400"/>
              </a:lnSpc>
              <a:spcAft>
                <a:spcPts val="600"/>
              </a:spcAft>
              <a:tabLst>
                <a:tab pos="1097280" algn="l"/>
              </a:tabLst>
            </a:pPr>
            <a:r>
              <a:rPr lang="en-AU" sz="1800" b="1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Ask, </a:t>
            </a:r>
            <a:r>
              <a:rPr lang="en-AU" sz="1800" kern="100" dirty="0">
                <a:solidFill>
                  <a:srgbClr val="4C4C4C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'What are the advantages and disadvantages of these different ways to communicate?’ Discuss.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2C88C-C58A-4486-99D6-9D53FE101AAB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4544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6594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C7DE-D752-4FFC-A2D1-A1CA721BE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EC3C50-6344-489A-AE25-B40797D5E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0D725-505A-4E5B-B45A-2FC6B8134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40136-E1EE-4151-AFCD-3DF947FD4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0B119-ACAD-4A8F-AD3E-3A82E2D2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8C746-1778-4983-ACF5-6F53332C7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065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73CD4-8D04-415D-8BC6-C75024C9F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FB16D-FA64-4F89-B716-4F635A696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1BA6E-48FC-471E-BF8B-8303B7D2A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F8B19-77B6-49FB-A23C-4D11C71CF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9CA2E-50FF-4AC8-AFBA-CBFEF6F31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9545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2DE54F-AE6B-4874-9F5C-4F35D5B15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634C1-A44C-4E5C-AA07-57EC7564CB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66884-E09C-43ED-98D5-DA7A726B6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99A16-7044-46AB-B4F1-B58F82BFB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0D101-2E52-4CF7-9820-53B5490B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0130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D0E29-C53B-497D-B3A5-26EF47FEE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1E3082-BB7D-4A4C-B1A4-D14ABDCA78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DCFF0-5965-4770-B0CC-075A39F88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3FE38-1B5D-4D80-80D5-EEC09FB5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46007-109E-4923-BAE0-241430ED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42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A0BD4-B808-4DB9-895F-6879FE9B1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CD12C-48C3-4939-990A-3E9D9C736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D86EA-3745-40E4-9D77-DCE8971D2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0A0DD-BBFE-4B4C-8DED-BDEC11CA8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FEE44-E0F8-4968-A1CF-16A479A9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F0540-4187-4401-8FD9-5AA7A4AE0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AFDECD-D5FB-4248-91DD-34C7E2E49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DDDAC-2CA1-446F-82FB-8628587DA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9CD02-5E7B-4296-9037-7DBAAF0D0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EBC0F-3E5C-4964-A1DC-61A5B8482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20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C61B3-A5AE-4E1C-97F5-5B4190607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30C1B-49A8-4B18-9C9F-11A3FE419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8D78F-F76B-4213-ABEA-A1425B3B1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8DF1C-E568-45E7-B3B2-A3B34F37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F2DAE-AFC3-4DC1-B3F9-F7A4B5CCA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47A5DD-CF62-46F5-8DB9-3D18A78DC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745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36C52-43A0-49F3-A2D0-A31362892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E8E00A-0B68-4445-A654-83BABA90E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F005D-0DE9-46C2-BFE1-B26F06B08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66631-AB40-49EB-ACA3-D007452A9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E4895F-3F75-4DBA-A22F-042B0C798C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CA4535-5B0E-4497-AA38-06FC2F0A3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106290-AF86-454A-B788-F330619BD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92AB57-8A8F-49A0-A5D0-462214282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5766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2FB58-1738-49B2-A30D-8BE4CD95A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8D8886-7ED9-4DF3-9999-EE0C94B5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739E6-4766-4B3E-BCAF-EF7ACE33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A769B-A42C-4C7C-B5EC-927A79F61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026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823FFC-CF2F-4113-A3BC-75076AC50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CF78A9-7015-4E94-9EC5-AAC10D5A2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BC01CE-68D6-4F00-9B78-9CD9E0D4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618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36762-E4AE-4CFA-8ABE-B42FEBD93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1AB70-BC77-485B-A5BA-A7F67F7C3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39A4AC-C116-4662-96D1-1462449CC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AA10D-E525-43F5-B6A5-29184277E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D0755-4356-4150-8F3A-F244A0011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03929-9242-4C67-B580-33BBE669C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08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71033-9EC9-4521-AD13-12D1ACFCB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A7668-42B7-498B-A79B-259BCB4B8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64DA8-CF3E-4FE2-A21A-39756D2547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388A8-5A3C-41B2-8FC3-0F281C48C993}" type="datetimeFigureOut">
              <a:rPr lang="en-AU" smtClean="0"/>
              <a:t>18/06/2024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8A59B-603A-438B-A1AA-1A9A9E9AA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E19DD-E2D5-40D1-ABF5-40B36E03FC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5E00C-3CF1-432E-B56C-703C896748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458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sson 1:…">
            <a:extLst>
              <a:ext uri="{FF2B5EF4-FFF2-40B4-BE49-F238E27FC236}">
                <a16:creationId xmlns:a16="http://schemas.microsoft.com/office/drawing/2014/main" id="{265219B4-23D9-6751-3BA8-8B6361ACDDBF}"/>
              </a:ext>
            </a:extLst>
          </p:cNvPr>
          <p:cNvSpPr txBox="1"/>
          <p:nvPr/>
        </p:nvSpPr>
        <p:spPr>
          <a:xfrm>
            <a:off x="2188987" y="2298236"/>
            <a:ext cx="8588468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80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Lesson 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305F1B-BFE9-6D84-68DE-332942C21DB7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1F0F67-D132-73F5-7739-9D6141293B85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Meet Jesus - High Intermediate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B751F2-267E-3E7A-CEDD-C1C75F94938D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22E2F39-E931-0413-4A78-0FE062868A74}"/>
              </a:ext>
            </a:extLst>
          </p:cNvPr>
          <p:cNvSpPr txBox="1"/>
          <p:nvPr/>
        </p:nvSpPr>
        <p:spPr>
          <a:xfrm>
            <a:off x="2188987" y="4365656"/>
            <a:ext cx="9524042" cy="132343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Part 1	Our suburbs and our connections</a:t>
            </a:r>
          </a:p>
          <a:p>
            <a:r>
              <a:rPr lang="en-US" sz="40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Part 2	Jesus begins his work</a:t>
            </a:r>
          </a:p>
        </p:txBody>
      </p:sp>
    </p:spTree>
    <p:extLst>
      <p:ext uri="{BB962C8B-B14F-4D97-AF65-F5344CB8AC3E}">
        <p14:creationId xmlns:p14="http://schemas.microsoft.com/office/powerpoint/2010/main" val="2019099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3EFC4-EEE5-F92E-8AA0-8832C985E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cards arranged in a circle&#10;&#10;Description automatically generated">
            <a:extLst>
              <a:ext uri="{FF2B5EF4-FFF2-40B4-BE49-F238E27FC236}">
                <a16:creationId xmlns:a16="http://schemas.microsoft.com/office/drawing/2014/main" id="{499D2688-9DD8-B8D8-FB7B-5A2E173832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B1EFF5-206E-BF45-2F11-03930F247AE2}"/>
              </a:ext>
            </a:extLst>
          </p:cNvPr>
          <p:cNvSpPr txBox="1"/>
          <p:nvPr/>
        </p:nvSpPr>
        <p:spPr>
          <a:xfrm>
            <a:off x="3236830" y="1843950"/>
            <a:ext cx="5718339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br>
              <a:rPr lang="en-US" sz="4000" dirty="0"/>
            </a:br>
            <a:r>
              <a:rPr lang="en-US" sz="4000" dirty="0"/>
              <a:t>Choose a card that communicates </a:t>
            </a:r>
            <a:r>
              <a:rPr lang="en-US" sz="4000" b="1" dirty="0"/>
              <a:t>a </a:t>
            </a:r>
            <a:br>
              <a:rPr lang="en-US" sz="4000" b="1" dirty="0"/>
            </a:br>
            <a:r>
              <a:rPr lang="en-US" sz="4000" b="1" dirty="0"/>
              <a:t>message you agree with.</a:t>
            </a:r>
            <a:br>
              <a:rPr lang="en-US" sz="4000" dirty="0"/>
            </a:b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1640737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3EFC4-EEE5-F92E-8AA0-8832C985E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421F616-3C3C-9D29-DBD1-E4B036DF66D7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1BBDED9-134F-73F9-1BD6-AD0CDFF3FFC9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A101551-CEA9-F972-938C-9E64736C33BC}"/>
              </a:ext>
            </a:extLst>
          </p:cNvPr>
          <p:cNvSpPr txBox="1"/>
          <p:nvPr/>
        </p:nvSpPr>
        <p:spPr>
          <a:xfrm>
            <a:off x="2456121" y="2711302"/>
            <a:ext cx="7315200" cy="230832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Have you ever received an important message? </a:t>
            </a:r>
            <a:b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</a:b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1166689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9DBE90-6690-7A9F-2C0E-29501D920A7D}"/>
              </a:ext>
            </a:extLst>
          </p:cNvPr>
          <p:cNvSpPr txBox="1"/>
          <p:nvPr/>
        </p:nvSpPr>
        <p:spPr>
          <a:xfrm>
            <a:off x="2188987" y="2441599"/>
            <a:ext cx="7955971" cy="144655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Jesus had an important message for all people everywhere.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82902A2-E7C5-13E1-83C2-CB6D3CF502F3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63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A02D20-320C-B48C-3C2D-ED0C9940AAE7}"/>
              </a:ext>
            </a:extLst>
          </p:cNvPr>
          <p:cNvSpPr txBox="1"/>
          <p:nvPr/>
        </p:nvSpPr>
        <p:spPr>
          <a:xfrm>
            <a:off x="2188987" y="3089193"/>
            <a:ext cx="7922575" cy="101566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60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Jesus begins his 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1C5024-E75B-48F9-E8FD-55A3A74632E5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07339-C005-0683-1C93-C1E59293671A}"/>
              </a:ext>
            </a:extLst>
          </p:cNvPr>
          <p:cNvSpPr txBox="1"/>
          <p:nvPr/>
        </p:nvSpPr>
        <p:spPr>
          <a:xfrm>
            <a:off x="2188987" y="4728631"/>
            <a:ext cx="7709925" cy="156966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3200" dirty="0">
                <a:solidFill>
                  <a:srgbClr val="4196D5"/>
                </a:solidFill>
              </a:rPr>
              <a:t>As God had promised, Jesus came to be a light to those living in the darkness of death by calling them to turn back to God.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1631EF-125D-2C11-8EE5-2D7575D1D00E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Lesson 4</a:t>
            </a:r>
          </a:p>
        </p:txBody>
      </p:sp>
      <p:sp>
        <p:nvSpPr>
          <p:cNvPr id="12" name="Lesson 1:…">
            <a:extLst>
              <a:ext uri="{FF2B5EF4-FFF2-40B4-BE49-F238E27FC236}">
                <a16:creationId xmlns:a16="http://schemas.microsoft.com/office/drawing/2014/main" id="{DC40CD71-8F18-AB8F-8275-573CBE7F7430}"/>
              </a:ext>
            </a:extLst>
          </p:cNvPr>
          <p:cNvSpPr txBox="1"/>
          <p:nvPr/>
        </p:nvSpPr>
        <p:spPr>
          <a:xfrm>
            <a:off x="2188987" y="2038754"/>
            <a:ext cx="858846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48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PART 2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5905ED-B519-F58A-56AE-150896EAC7BE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489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1D091-A390-89BC-21DE-683DB6F88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BB6E1-2C9B-6874-A09A-91D68D135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8987" y="2766218"/>
            <a:ext cx="10515600" cy="1325563"/>
          </a:xfrm>
        </p:spPr>
        <p:txBody>
          <a:bodyPr lIns="0">
            <a:noAutofit/>
          </a:bodyPr>
          <a:lstStyle/>
          <a:p>
            <a:r>
              <a:rPr lang="en-AU" sz="9600" b="1" dirty="0">
                <a:latin typeface="Calibri" panose="020F0502020204030204" pitchFamily="34" charset="0"/>
                <a:cs typeface="Calibri" panose="020F0502020204030204" pitchFamily="34" charset="0"/>
              </a:rPr>
              <a:t>Light things…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0B71A8-16DA-710F-DF38-AC56EA5A8D30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26FF2D7-2E28-B19A-DFEE-33F535A3AF83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119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F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A6340-9014-0BE4-9E8D-C5E3566B4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8987" y="2766218"/>
            <a:ext cx="10515600" cy="1325563"/>
          </a:xfrm>
        </p:spPr>
        <p:txBody>
          <a:bodyPr lIns="0">
            <a:noAutofit/>
          </a:bodyPr>
          <a:lstStyle/>
          <a:p>
            <a:r>
              <a:rPr lang="en-AU" sz="9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 things…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5E192D-2741-F808-89C3-2DCB188378D1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CE1DBAB-E2EF-B1A1-CC9B-CF4B828E6C28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739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701C77-3E40-9898-FE79-8694F2F81F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4003019" cy="33888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419F73-E71E-82D5-AC93-1A26D13FE28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09862" y="-315383"/>
            <a:ext cx="3383280" cy="40140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A2CB1E-4826-41D0-A4A0-BB9E84EFA1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498839" y="-309879"/>
            <a:ext cx="3383280" cy="40030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EFA26A-232C-2D18-28B0-366E7DE12E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7073" y="3162029"/>
            <a:ext cx="3388893" cy="40030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EBD049-9180-2E94-A6CF-CDE66CF9677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6"/>
          <a:stretch/>
        </p:blipFill>
        <p:spPr>
          <a:xfrm rot="5400000">
            <a:off x="4409862" y="3153718"/>
            <a:ext cx="3383280" cy="40140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B68F78-FB96-BD9D-2D53-F545686D274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01536" y="3167531"/>
            <a:ext cx="3388893" cy="39920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116508-ECEB-2E48-40C3-BB626009BC01}"/>
              </a:ext>
            </a:extLst>
          </p:cNvPr>
          <p:cNvSpPr txBox="1"/>
          <p:nvPr/>
        </p:nvSpPr>
        <p:spPr>
          <a:xfrm>
            <a:off x="-5504" y="2967782"/>
            <a:ext cx="1219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Darkness</a:t>
            </a:r>
            <a:r>
              <a:rPr lang="en-AU" sz="4800" b="1" dirty="0">
                <a:latin typeface="Calibri" panose="020F0502020204030204" pitchFamily="34" charset="0"/>
                <a:cs typeface="Calibri" panose="020F0502020204030204" pitchFamily="34" charset="0"/>
              </a:rPr>
              <a:t> is…</a:t>
            </a:r>
          </a:p>
        </p:txBody>
      </p:sp>
    </p:spTree>
    <p:extLst>
      <p:ext uri="{BB962C8B-B14F-4D97-AF65-F5344CB8AC3E}">
        <p14:creationId xmlns:p14="http://schemas.microsoft.com/office/powerpoint/2010/main" val="2990092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B9BF24-667A-C9C8-2F3A-1310A6E14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725FAD-5D78-33B3-9682-03CF4D4B1B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4003019" cy="33888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31B5E9-8B6A-CA0D-DBA3-E96992E95C4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09862" y="-315383"/>
            <a:ext cx="3383280" cy="40140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4D9B25-5310-C014-367E-E2048C111DA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498839" y="-309879"/>
            <a:ext cx="3383280" cy="40030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A4EB08-8D69-2CE7-4971-8888002FE32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7073" y="3162029"/>
            <a:ext cx="3388893" cy="40030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CFB358-AA8F-8085-E305-F9B58311008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6"/>
          <a:stretch/>
        </p:blipFill>
        <p:spPr>
          <a:xfrm rot="5400000">
            <a:off x="4409862" y="3153718"/>
            <a:ext cx="3383280" cy="40140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7D34A5-4DA6-B587-835E-9CE2BB3BFBB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01536" y="3167531"/>
            <a:ext cx="3388893" cy="39920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B8318D-990C-C2E4-A770-7C2AEB3F765F}"/>
              </a:ext>
            </a:extLst>
          </p:cNvPr>
          <p:cNvSpPr txBox="1"/>
          <p:nvPr/>
        </p:nvSpPr>
        <p:spPr>
          <a:xfrm>
            <a:off x="-5504" y="2967782"/>
            <a:ext cx="1219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Can light shine into these things?</a:t>
            </a:r>
            <a:endParaRPr lang="en-AU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3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3134C30-7A53-1657-20A9-A47FD061D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20" y="367025"/>
            <a:ext cx="11179559" cy="62984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Connect the word to its meaning:</a:t>
            </a:r>
            <a:endParaRPr lang="en-AU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A0E9828E-A398-8B5D-E2A1-7E67FFE0C548}"/>
              </a:ext>
            </a:extLst>
          </p:cNvPr>
          <p:cNvSpPr txBox="1">
            <a:spLocks/>
          </p:cNvSpPr>
          <p:nvPr/>
        </p:nvSpPr>
        <p:spPr>
          <a:xfrm>
            <a:off x="588991" y="1291527"/>
            <a:ext cx="3475009" cy="529120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89" indent="-457189">
              <a:lnSpc>
                <a:spcPct val="100000"/>
              </a:lnSpc>
              <a:buFont typeface="+mj-lt"/>
              <a:buAutoNum type="arabicPeriod"/>
            </a:pPr>
            <a:r>
              <a:rPr lang="en-US" sz="4000" b="0" dirty="0">
                <a:latin typeface="Calibri" panose="020F0502020204030204" pitchFamily="34" charset="0"/>
              </a:rPr>
              <a:t>prophet</a:t>
            </a:r>
            <a:br>
              <a:rPr lang="en-US" sz="4000" b="0" dirty="0">
                <a:latin typeface="Calibri" panose="020F0502020204030204" pitchFamily="34" charset="0"/>
              </a:rPr>
            </a:br>
            <a:endParaRPr lang="en-US" sz="40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rabicPeriod"/>
            </a:pPr>
            <a:endParaRPr lang="en-US" sz="40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rabicPeriod"/>
            </a:pPr>
            <a:r>
              <a:rPr lang="en-US" sz="4000" b="0" dirty="0">
                <a:latin typeface="Calibri" panose="020F0502020204030204" pitchFamily="34" charset="0"/>
              </a:rPr>
              <a:t>Kingdom of heaven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E6FE786F-B16B-B388-933B-737B3066169F}"/>
              </a:ext>
            </a:extLst>
          </p:cNvPr>
          <p:cNvSpPr txBox="1">
            <a:spLocks/>
          </p:cNvSpPr>
          <p:nvPr/>
        </p:nvSpPr>
        <p:spPr>
          <a:xfrm>
            <a:off x="6299200" y="1291527"/>
            <a:ext cx="5303808" cy="590930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89" indent="-457189">
              <a:lnSpc>
                <a:spcPct val="100000"/>
              </a:lnSpc>
              <a:buFont typeface="+mj-lt"/>
              <a:buAutoNum type="alphaLcParenR"/>
            </a:pPr>
            <a:r>
              <a:rPr lang="en-AU" sz="4000" b="0" dirty="0">
                <a:latin typeface="Calibri" panose="020F0502020204030204" pitchFamily="34" charset="0"/>
              </a:rPr>
              <a:t>where God rules</a:t>
            </a:r>
            <a:br>
              <a:rPr lang="en-AU" sz="4000" b="0" dirty="0">
                <a:latin typeface="Calibri" panose="020F0502020204030204" pitchFamily="34" charset="0"/>
              </a:rPr>
            </a:br>
            <a:br>
              <a:rPr lang="en-AU" sz="4000" b="0" dirty="0">
                <a:latin typeface="Calibri" panose="020F0502020204030204" pitchFamily="34" charset="0"/>
              </a:rPr>
            </a:br>
            <a:endParaRPr lang="en-AU" sz="4000" b="0" dirty="0">
              <a:latin typeface="Calibri" panose="020F0502020204030204" pitchFamily="34" charset="0"/>
            </a:endParaRPr>
          </a:p>
          <a:p>
            <a:pPr marL="457189" indent="-457189">
              <a:lnSpc>
                <a:spcPct val="100000"/>
              </a:lnSpc>
              <a:buFont typeface="+mj-lt"/>
              <a:buAutoNum type="alphaLcParenR"/>
            </a:pPr>
            <a:r>
              <a:rPr lang="en-AU" sz="4000" b="0" dirty="0">
                <a:latin typeface="Calibri" panose="020F0502020204030204" pitchFamily="34" charset="0"/>
              </a:rPr>
              <a:t>a person who speaks a message from God.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87E0374-8FCE-47E1-489E-D4EF320AFCA3}"/>
              </a:ext>
            </a:extLst>
          </p:cNvPr>
          <p:cNvCxnSpPr>
            <a:cxnSpLocks/>
          </p:cNvCxnSpPr>
          <p:nvPr/>
        </p:nvCxnSpPr>
        <p:spPr>
          <a:xfrm>
            <a:off x="2741753" y="1613382"/>
            <a:ext cx="3354246" cy="1815618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0E4DD7-D568-AB5E-37A4-6F7050213EB8}"/>
              </a:ext>
            </a:extLst>
          </p:cNvPr>
          <p:cNvCxnSpPr>
            <a:cxnSpLocks/>
          </p:cNvCxnSpPr>
          <p:nvPr/>
        </p:nvCxnSpPr>
        <p:spPr>
          <a:xfrm flipV="1">
            <a:off x="3636082" y="1613382"/>
            <a:ext cx="2580680" cy="1815618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59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4FBE42-9494-8649-9763-196AD479AE27}"/>
              </a:ext>
            </a:extLst>
          </p:cNvPr>
          <p:cNvSpPr txBox="1"/>
          <p:nvPr/>
        </p:nvSpPr>
        <p:spPr>
          <a:xfrm>
            <a:off x="1552551" y="892991"/>
            <a:ext cx="3413149" cy="569830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The work of Jesus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000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000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What is the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work of Jesus?</a:t>
            </a:r>
            <a:endParaRPr lang="en-US" sz="4000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0E29D-B76B-FED8-6673-FB7C7F10BD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DA62D55-8088-0CF3-649C-01932CD9ACCD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901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1D145104-254E-646C-7A78-B4C5C612E9FA}"/>
              </a:ext>
            </a:extLst>
          </p:cNvPr>
          <p:cNvSpPr txBox="1"/>
          <p:nvPr/>
        </p:nvSpPr>
        <p:spPr>
          <a:xfrm>
            <a:off x="2188987" y="3605710"/>
            <a:ext cx="9506827" cy="193899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Our suburbs and </a:t>
            </a:r>
            <a:br>
              <a:rPr lang="en-US" sz="60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</a:br>
            <a:r>
              <a:rPr lang="en-US" sz="60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our connections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89396F-9FC4-CB3E-4F49-D2A0CA55F268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74A804-2091-721A-8697-BD9CDDE4451A}"/>
              </a:ext>
            </a:extLst>
          </p:cNvPr>
          <p:cNvSpPr txBox="1"/>
          <p:nvPr/>
        </p:nvSpPr>
        <p:spPr>
          <a:xfrm>
            <a:off x="2815152" y="464101"/>
            <a:ext cx="858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Lesson 4</a:t>
            </a:r>
            <a:endParaRPr lang="en-GB" sz="3600" dirty="0">
              <a:solidFill>
                <a:srgbClr val="4196D5"/>
              </a:solidFill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5" name="Lesson 1:…">
            <a:extLst>
              <a:ext uri="{FF2B5EF4-FFF2-40B4-BE49-F238E27FC236}">
                <a16:creationId xmlns:a16="http://schemas.microsoft.com/office/drawing/2014/main" id="{3B481452-754F-5F4B-CA02-500C3A817B10}"/>
              </a:ext>
            </a:extLst>
          </p:cNvPr>
          <p:cNvSpPr txBox="1"/>
          <p:nvPr/>
        </p:nvSpPr>
        <p:spPr>
          <a:xfrm>
            <a:off x="2188987" y="2038754"/>
            <a:ext cx="858846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50800" rIns="50800" bIns="50800" anchor="ctr">
            <a:spAutoFit/>
          </a:bodyPr>
          <a:lstStyle/>
          <a:p>
            <a:pPr defTabSz="825500">
              <a:defRPr sz="7500" b="0">
                <a:latin typeface="+mj-lt"/>
                <a:ea typeface="+mj-ea"/>
                <a:cs typeface="+mj-cs"/>
                <a:sym typeface="Quasimoda Bold"/>
              </a:defRPr>
            </a:pPr>
            <a:r>
              <a:rPr lang="en-US" sz="4800" b="1" dirty="0">
                <a:solidFill>
                  <a:srgbClr val="4196D5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  <a:sym typeface="Quasimoda Bold"/>
              </a:rPr>
              <a:t>PART 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D9854F-CA97-1F80-BA25-2AF343B49F0B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114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80AB22-DD40-93FC-69AE-562D9AD7385C}"/>
              </a:ext>
            </a:extLst>
          </p:cNvPr>
          <p:cNvSpPr txBox="1"/>
          <p:nvPr/>
        </p:nvSpPr>
        <p:spPr>
          <a:xfrm>
            <a:off x="512025" y="419314"/>
            <a:ext cx="10905276" cy="5669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800"/>
              </a:spcAft>
            </a:pPr>
            <a:r>
              <a:rPr lang="en-US" sz="36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Matthew 4:12-17 (paraphrase)</a:t>
            </a:r>
          </a:p>
          <a:p>
            <a:pPr algn="l">
              <a:spcAft>
                <a:spcPts val="1800"/>
              </a:spcAft>
            </a:pPr>
            <a:r>
              <a:rPr lang="en-US" sz="30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Jesus heard that Herod had put John in prison, so Jesus returned to Galilee. He went to a town on the shore of Lake Galilee. It was in the north of Israel. Long ago, God spoke to the people in this region through his prophet Isaiah.</a:t>
            </a:r>
          </a:p>
          <a:p>
            <a:pPr algn="l">
              <a:spcAft>
                <a:spcPts val="1800"/>
              </a:spcAft>
            </a:pPr>
            <a:r>
              <a:rPr lang="en-US" sz="30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He said: You are living in darkness and in the shadow of death. God will send a light to shine on you.</a:t>
            </a:r>
          </a:p>
          <a:p>
            <a:pPr algn="l">
              <a:spcAft>
                <a:spcPts val="1800"/>
              </a:spcAft>
            </a:pPr>
            <a:r>
              <a:rPr lang="en-US" sz="30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Jesus began to speak God’s message to the people. He said, ‘Turn to me and change how you live because the kingdom of heaven is near.’</a:t>
            </a:r>
          </a:p>
          <a:p>
            <a:pPr algn="l">
              <a:spcAft>
                <a:spcPts val="1800"/>
              </a:spcAft>
            </a:pPr>
            <a:r>
              <a:rPr lang="en-US" sz="30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This fulfilled the prophet Isaiah’s message.</a:t>
            </a:r>
            <a:endParaRPr lang="en-AU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949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80AB22-DD40-93FC-69AE-562D9AD7385C}"/>
              </a:ext>
            </a:extLst>
          </p:cNvPr>
          <p:cNvSpPr txBox="1"/>
          <p:nvPr/>
        </p:nvSpPr>
        <p:spPr>
          <a:xfrm>
            <a:off x="395911" y="286601"/>
            <a:ext cx="11679975" cy="62847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US" sz="3600" b="1" i="0" u="none" strike="noStrike" baseline="0" dirty="0">
                <a:solidFill>
                  <a:srgbClr val="4196D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Matthew 4:12-17 (paraphrase)</a:t>
            </a:r>
          </a:p>
          <a:p>
            <a:pPr algn="l">
              <a:spcAft>
                <a:spcPts val="1200"/>
              </a:spcAft>
            </a:pPr>
            <a:r>
              <a:rPr lang="en-US" sz="3000" i="0" u="none" strike="noStrike" spc="-50" dirty="0">
                <a:latin typeface="Calibri" panose="020F0502020204030204" pitchFamily="34" charset="0"/>
                <a:cs typeface="Calibri" panose="020F0502020204030204" pitchFamily="34" charset="0"/>
              </a:rPr>
              <a:t>Jesus heard that Herod had put John in prison, so Jesus returned to Galilee. </a:t>
            </a:r>
          </a:p>
          <a:p>
            <a:pPr algn="l">
              <a:spcAft>
                <a:spcPts val="1200"/>
              </a:spcAft>
            </a:pPr>
            <a:r>
              <a:rPr lang="en-US" sz="3000" i="0" u="none" strike="noStrike" spc="-50" dirty="0">
                <a:latin typeface="Calibri" panose="020F0502020204030204" pitchFamily="34" charset="0"/>
                <a:cs typeface="Calibri" panose="020F0502020204030204" pitchFamily="34" charset="0"/>
              </a:rPr>
              <a:t>He went to a town on the shore of Lake Galilee.</a:t>
            </a:r>
          </a:p>
          <a:p>
            <a:pPr algn="l">
              <a:spcAft>
                <a:spcPts val="1200"/>
              </a:spcAft>
            </a:pPr>
            <a:r>
              <a:rPr lang="en-US" sz="3000" i="0" u="none" strike="noStrike" spc="-50" dirty="0">
                <a:latin typeface="Calibri" panose="020F0502020204030204" pitchFamily="34" charset="0"/>
                <a:cs typeface="Calibri" panose="020F0502020204030204" pitchFamily="34" charset="0"/>
              </a:rPr>
              <a:t>It was in the north of Israel.</a:t>
            </a:r>
          </a:p>
          <a:p>
            <a:pPr algn="l">
              <a:spcAft>
                <a:spcPts val="1200"/>
              </a:spcAft>
            </a:pPr>
            <a:r>
              <a:rPr lang="en-US" sz="3000" i="0" u="none" strike="noStrike" spc="-50" dirty="0">
                <a:latin typeface="Calibri" panose="020F0502020204030204" pitchFamily="34" charset="0"/>
                <a:cs typeface="Calibri" panose="020F0502020204030204" pitchFamily="34" charset="0"/>
              </a:rPr>
              <a:t>Long ago, God spoke to the people in this region through his prophet Isaiah. He said:</a:t>
            </a:r>
          </a:p>
          <a:p>
            <a:pPr algn="l">
              <a:spcAft>
                <a:spcPts val="1200"/>
              </a:spcAft>
            </a:pPr>
            <a:r>
              <a:rPr lang="en-US" sz="3000" u="none" strike="noStrike" spc="-50" dirty="0">
                <a:latin typeface="Calibri" panose="020F0502020204030204" pitchFamily="34" charset="0"/>
                <a:cs typeface="Calibri" panose="020F0502020204030204" pitchFamily="34" charset="0"/>
              </a:rPr>
              <a:t>‘You are living in darkness and in the shadow of death. God will send a light to shine on you.’</a:t>
            </a:r>
          </a:p>
          <a:p>
            <a:pPr algn="l">
              <a:spcAft>
                <a:spcPts val="1200"/>
              </a:spcAft>
            </a:pPr>
            <a:r>
              <a:rPr lang="en-US" sz="3000" i="0" u="none" strike="noStrike" spc="-50" dirty="0">
                <a:latin typeface="Calibri" panose="020F0502020204030204" pitchFamily="34" charset="0"/>
                <a:cs typeface="Calibri" panose="020F0502020204030204" pitchFamily="34" charset="0"/>
              </a:rPr>
              <a:t>Jesus began to speak God’s message to the people. He said, ‘Turn to me and change how you live because the kingdom of heaven is near.’</a:t>
            </a:r>
          </a:p>
          <a:p>
            <a:pPr algn="l">
              <a:spcAft>
                <a:spcPts val="1200"/>
              </a:spcAft>
            </a:pPr>
            <a:r>
              <a:rPr lang="en-US" sz="3000" i="0" u="none" strike="noStrike" spc="-50" dirty="0">
                <a:latin typeface="Calibri" panose="020F0502020204030204" pitchFamily="34" charset="0"/>
                <a:cs typeface="Calibri" panose="020F0502020204030204" pitchFamily="34" charset="0"/>
              </a:rPr>
              <a:t>This fulfilled the prophet Isaiah’s message.</a:t>
            </a:r>
            <a:endParaRPr lang="en-AU" sz="3000" spc="-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DC1D10-C72A-B73C-08BE-32504B445F03}"/>
              </a:ext>
            </a:extLst>
          </p:cNvPr>
          <p:cNvSpPr/>
          <p:nvPr/>
        </p:nvSpPr>
        <p:spPr>
          <a:xfrm>
            <a:off x="2953407" y="914400"/>
            <a:ext cx="1008993" cy="578069"/>
          </a:xfrm>
          <a:prstGeom prst="rect">
            <a:avLst/>
          </a:prstGeom>
          <a:solidFill>
            <a:srgbClr val="4196D5">
              <a:alpha val="10196"/>
            </a:srgbClr>
          </a:solidFill>
          <a:ln w="38100">
            <a:solidFill>
              <a:srgbClr val="4196D5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C86CD8-281A-0574-6F07-3C76AB02B8C3}"/>
              </a:ext>
            </a:extLst>
          </p:cNvPr>
          <p:cNvSpPr/>
          <p:nvPr/>
        </p:nvSpPr>
        <p:spPr>
          <a:xfrm>
            <a:off x="10463051" y="914399"/>
            <a:ext cx="1182413" cy="578069"/>
          </a:xfrm>
          <a:prstGeom prst="rect">
            <a:avLst/>
          </a:prstGeom>
          <a:solidFill>
            <a:srgbClr val="4196D5">
              <a:alpha val="10196"/>
            </a:srgbClr>
          </a:solidFill>
          <a:ln w="38100">
            <a:solidFill>
              <a:srgbClr val="4196D5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518F07-734F-EB22-5AD1-38FEFF3204EE}"/>
              </a:ext>
            </a:extLst>
          </p:cNvPr>
          <p:cNvSpPr/>
          <p:nvPr/>
        </p:nvSpPr>
        <p:spPr>
          <a:xfrm>
            <a:off x="4955628" y="3831022"/>
            <a:ext cx="3578771" cy="578069"/>
          </a:xfrm>
          <a:prstGeom prst="rect">
            <a:avLst/>
          </a:prstGeom>
          <a:solidFill>
            <a:srgbClr val="4196D5">
              <a:alpha val="10196"/>
            </a:srgbClr>
          </a:solidFill>
          <a:ln w="38100">
            <a:solidFill>
              <a:srgbClr val="4196D5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6D1BF7-72E8-7FAA-40D4-8F2822BE5E60}"/>
              </a:ext>
            </a:extLst>
          </p:cNvPr>
          <p:cNvSpPr/>
          <p:nvPr/>
        </p:nvSpPr>
        <p:spPr>
          <a:xfrm>
            <a:off x="4818993" y="5376040"/>
            <a:ext cx="3526220" cy="578069"/>
          </a:xfrm>
          <a:prstGeom prst="rect">
            <a:avLst/>
          </a:prstGeom>
          <a:solidFill>
            <a:srgbClr val="4196D5">
              <a:alpha val="10196"/>
            </a:srgbClr>
          </a:solidFill>
          <a:ln w="38100">
            <a:solidFill>
              <a:srgbClr val="4196D5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256709-C2C2-FB63-5C43-DF3CD808BE1E}"/>
              </a:ext>
            </a:extLst>
          </p:cNvPr>
          <p:cNvSpPr/>
          <p:nvPr/>
        </p:nvSpPr>
        <p:spPr>
          <a:xfrm>
            <a:off x="2869322" y="6003839"/>
            <a:ext cx="1324306" cy="578069"/>
          </a:xfrm>
          <a:prstGeom prst="rect">
            <a:avLst/>
          </a:prstGeom>
          <a:solidFill>
            <a:srgbClr val="4196D5">
              <a:alpha val="10196"/>
            </a:srgbClr>
          </a:solidFill>
          <a:ln w="38100">
            <a:solidFill>
              <a:srgbClr val="4196D5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711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3134C30-7A53-1657-20A9-A47FD061D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20" y="367025"/>
            <a:ext cx="11179559" cy="62984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Draw a line from the word to its meaning:</a:t>
            </a:r>
            <a:endParaRPr lang="en-AU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A0E9828E-A398-8B5D-E2A1-7E67FFE0C548}"/>
              </a:ext>
            </a:extLst>
          </p:cNvPr>
          <p:cNvSpPr txBox="1">
            <a:spLocks/>
          </p:cNvSpPr>
          <p:nvPr/>
        </p:nvSpPr>
        <p:spPr>
          <a:xfrm>
            <a:off x="707769" y="1198189"/>
            <a:ext cx="3924263" cy="529120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rabicPeriod"/>
            </a:pPr>
            <a:r>
              <a:rPr lang="en-US" sz="3200" b="0" dirty="0">
                <a:latin typeface="Calibri" panose="020F0502020204030204" pitchFamily="34" charset="0"/>
              </a:rPr>
              <a:t>Herod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rabicPeriod"/>
            </a:pPr>
            <a:r>
              <a:rPr lang="en-US" sz="3200" b="0" dirty="0">
                <a:latin typeface="Calibri" panose="020F0502020204030204" pitchFamily="34" charset="0"/>
              </a:rPr>
              <a:t>prison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rabicPeriod"/>
            </a:pPr>
            <a:r>
              <a:rPr lang="en-US" sz="3200" b="0" dirty="0">
                <a:latin typeface="Calibri" panose="020F0502020204030204" pitchFamily="34" charset="0"/>
              </a:rPr>
              <a:t>Galilee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rabicPeriod"/>
            </a:pPr>
            <a:r>
              <a:rPr lang="en-US" sz="3200" b="0" dirty="0">
                <a:latin typeface="Calibri" panose="020F0502020204030204" pitchFamily="34" charset="0"/>
              </a:rPr>
              <a:t>the shore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rabicPeriod"/>
            </a:pPr>
            <a:r>
              <a:rPr lang="en-US" sz="3200" b="0" dirty="0">
                <a:latin typeface="Calibri" panose="020F0502020204030204" pitchFamily="34" charset="0"/>
              </a:rPr>
              <a:t>in the shadow </a:t>
            </a:r>
            <a:br>
              <a:rPr lang="en-US" sz="3200" b="0" dirty="0">
                <a:latin typeface="Calibri" panose="020F0502020204030204" pitchFamily="34" charset="0"/>
              </a:rPr>
            </a:br>
            <a:r>
              <a:rPr lang="en-US" sz="3200" b="0" dirty="0">
                <a:latin typeface="Calibri" panose="020F0502020204030204" pitchFamily="34" charset="0"/>
              </a:rPr>
              <a:t>of death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rabicPeriod"/>
            </a:pPr>
            <a:r>
              <a:rPr lang="en-US" sz="3200" b="0" dirty="0">
                <a:latin typeface="Calibri" panose="020F0502020204030204" pitchFamily="34" charset="0"/>
              </a:rPr>
              <a:t>to shine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E6FE786F-B16B-B388-933B-737B3066169F}"/>
              </a:ext>
            </a:extLst>
          </p:cNvPr>
          <p:cNvSpPr txBox="1">
            <a:spLocks/>
          </p:cNvSpPr>
          <p:nvPr/>
        </p:nvSpPr>
        <p:spPr>
          <a:xfrm>
            <a:off x="5874949" y="1198189"/>
            <a:ext cx="5466152" cy="590930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lphaLcParenR"/>
            </a:pPr>
            <a:r>
              <a:rPr lang="en-AU" sz="3200" b="0" dirty="0">
                <a:latin typeface="Calibri" panose="020F0502020204030204" pitchFamily="34" charset="0"/>
              </a:rPr>
              <a:t>an area in Israel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lphaLcParenR"/>
            </a:pPr>
            <a:r>
              <a:rPr lang="en-AU" sz="3200" b="0" dirty="0">
                <a:latin typeface="Calibri" panose="020F0502020204030204" pitchFamily="34" charset="0"/>
              </a:rPr>
              <a:t>to give out a great light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lphaLcParenR"/>
            </a:pPr>
            <a:r>
              <a:rPr lang="en-AU" sz="3200" b="0" dirty="0">
                <a:latin typeface="Calibri" panose="020F0502020204030204" pitchFamily="34" charset="0"/>
              </a:rPr>
              <a:t>in the fear of death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lphaLcParenR"/>
            </a:pPr>
            <a:r>
              <a:rPr lang="en-AU" sz="3200" b="0" dirty="0">
                <a:latin typeface="Calibri" panose="020F0502020204030204" pitchFamily="34" charset="0"/>
              </a:rPr>
              <a:t>a place where people are held as punishment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lphaLcParenR"/>
            </a:pPr>
            <a:r>
              <a:rPr lang="en-AU" sz="3200" b="0" dirty="0">
                <a:latin typeface="Calibri" panose="020F0502020204030204" pitchFamily="34" charset="0"/>
              </a:rPr>
              <a:t>land along the edge of water</a:t>
            </a:r>
          </a:p>
          <a:p>
            <a:pPr marL="457189" indent="-457189">
              <a:lnSpc>
                <a:spcPct val="100000"/>
              </a:lnSpc>
              <a:spcAft>
                <a:spcPts val="3000"/>
              </a:spcAft>
              <a:buFont typeface="+mj-lt"/>
              <a:buAutoNum type="alphaLcParenR"/>
            </a:pPr>
            <a:r>
              <a:rPr lang="en-AU" sz="3200" b="0" dirty="0">
                <a:latin typeface="Calibri" panose="020F0502020204030204" pitchFamily="34" charset="0"/>
              </a:rPr>
              <a:t>the king of Judea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87E0374-8FCE-47E1-489E-D4EF320AFCA3}"/>
              </a:ext>
            </a:extLst>
          </p:cNvPr>
          <p:cNvCxnSpPr>
            <a:cxnSpLocks/>
          </p:cNvCxnSpPr>
          <p:nvPr/>
        </p:nvCxnSpPr>
        <p:spPr>
          <a:xfrm>
            <a:off x="2271604" y="1480631"/>
            <a:ext cx="3443396" cy="4726317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0E4DD7-D568-AB5E-37A4-6F7050213EB8}"/>
              </a:ext>
            </a:extLst>
          </p:cNvPr>
          <p:cNvCxnSpPr>
            <a:cxnSpLocks/>
          </p:cNvCxnSpPr>
          <p:nvPr/>
        </p:nvCxnSpPr>
        <p:spPr>
          <a:xfrm>
            <a:off x="2320091" y="2338572"/>
            <a:ext cx="3394909" cy="1730555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7162E0-3E22-EF10-0E0B-CE402FCEF7F7}"/>
              </a:ext>
            </a:extLst>
          </p:cNvPr>
          <p:cNvCxnSpPr>
            <a:cxnSpLocks/>
          </p:cNvCxnSpPr>
          <p:nvPr/>
        </p:nvCxnSpPr>
        <p:spPr>
          <a:xfrm flipV="1">
            <a:off x="2452914" y="1498497"/>
            <a:ext cx="3262086" cy="1705352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63768AA-594B-4F4D-DFD7-6EA6EEE4B325}"/>
              </a:ext>
            </a:extLst>
          </p:cNvPr>
          <p:cNvCxnSpPr>
            <a:cxnSpLocks/>
          </p:cNvCxnSpPr>
          <p:nvPr/>
        </p:nvCxnSpPr>
        <p:spPr>
          <a:xfrm>
            <a:off x="2834377" y="4102493"/>
            <a:ext cx="2929110" cy="125701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DA29F82-33CA-B60F-7191-7982A06C5AA9}"/>
              </a:ext>
            </a:extLst>
          </p:cNvPr>
          <p:cNvCxnSpPr>
            <a:cxnSpLocks/>
          </p:cNvCxnSpPr>
          <p:nvPr/>
        </p:nvCxnSpPr>
        <p:spPr>
          <a:xfrm flipV="1">
            <a:off x="3623957" y="3203849"/>
            <a:ext cx="2202505" cy="191108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34B81A1-5862-BF47-0811-7D04889B6BAB}"/>
              </a:ext>
            </a:extLst>
          </p:cNvPr>
          <p:cNvCxnSpPr>
            <a:cxnSpLocks/>
          </p:cNvCxnSpPr>
          <p:nvPr/>
        </p:nvCxnSpPr>
        <p:spPr>
          <a:xfrm flipV="1">
            <a:off x="2669900" y="2305206"/>
            <a:ext cx="3045100" cy="4041891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10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6D721F-FBD2-4C15-5CE4-38541890B22D}"/>
              </a:ext>
            </a:extLst>
          </p:cNvPr>
          <p:cNvSpPr/>
          <p:nvPr/>
        </p:nvSpPr>
        <p:spPr>
          <a:xfrm>
            <a:off x="4517683" y="-700204"/>
            <a:ext cx="315663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0" b="1" dirty="0">
                <a:ln w="12700">
                  <a:solidFill>
                    <a:srgbClr val="4196D5"/>
                  </a:solidFill>
                  <a:prstDash val="solid"/>
                </a:ln>
                <a:pattFill prst="pct60">
                  <a:fgClr>
                    <a:srgbClr val="4196D5"/>
                  </a:fgClr>
                  <a:bgClr>
                    <a:schemeClr val="bg1"/>
                  </a:bgClr>
                </a:pattFill>
                <a:effectLst>
                  <a:outerShdw dist="38100" dir="2640000" algn="bl" rotWithShape="0">
                    <a:srgbClr val="4196D5"/>
                  </a:outerShdw>
                </a:effectLst>
              </a:rPr>
              <a:t>?</a:t>
            </a:r>
            <a:endParaRPr lang="en-US" sz="50000" b="1" cap="none" spc="0" dirty="0">
              <a:ln w="12700">
                <a:solidFill>
                  <a:srgbClr val="4196D5"/>
                </a:solidFill>
                <a:prstDash val="solid"/>
              </a:ln>
              <a:pattFill prst="pct60">
                <a:fgClr>
                  <a:srgbClr val="4196D5"/>
                </a:fgClr>
                <a:bgClr>
                  <a:schemeClr val="bg1"/>
                </a:bgClr>
              </a:pattFill>
              <a:effectLst>
                <a:outerShdw dist="38100" dir="2640000" algn="bl" rotWithShape="0">
                  <a:srgbClr val="4196D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9901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A630C-7429-BCF2-410F-71DA94EB3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7A340AA-80C8-5189-64C6-9807138672EC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C66E4F-CA83-A217-DA18-9744CFBD4DBF}"/>
              </a:ext>
            </a:extLst>
          </p:cNvPr>
          <p:cNvSpPr txBox="1"/>
          <p:nvPr/>
        </p:nvSpPr>
        <p:spPr>
          <a:xfrm>
            <a:off x="2036587" y="2367171"/>
            <a:ext cx="6523213" cy="156966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What does this text say the work of Jesus is?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EC43CFC-55D3-6CE7-0590-830BE5431F78}"/>
              </a:ext>
            </a:extLst>
          </p:cNvPr>
          <p:cNvCxnSpPr>
            <a:cxnSpLocks/>
          </p:cNvCxnSpPr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832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85CC2-9327-9DA1-951C-3CF6310BA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CEF0ED6-E4B4-B2F9-8220-11D562E18F5D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1ADB0D-FFD7-D53A-E40B-8EE3458DE16B}"/>
              </a:ext>
            </a:extLst>
          </p:cNvPr>
          <p:cNvSpPr txBox="1"/>
          <p:nvPr/>
        </p:nvSpPr>
        <p:spPr>
          <a:xfrm>
            <a:off x="2036587" y="2367171"/>
            <a:ext cx="7602713" cy="280076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1" i="0" u="none" strike="noStrike" kern="1200" cap="none" spc="0" normalizeH="0" baseline="0" noProof="0" dirty="0">
                <a:ln>
                  <a:noFill/>
                </a:ln>
                <a:solidFill>
                  <a:srgbClr val="4196D5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As God promised, Jesus came to be a light to people living in the darkness of death. He called them to turn back to God.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B1CCB4E-CFFC-2E33-CDD4-8A9888DF5F45}"/>
              </a:ext>
            </a:extLst>
          </p:cNvPr>
          <p:cNvCxnSpPr>
            <a:cxnSpLocks/>
          </p:cNvCxnSpPr>
          <p:nvPr/>
        </p:nvCxnSpPr>
        <p:spPr>
          <a:xfrm>
            <a:off x="2036587" y="18185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86395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e the source image">
            <a:extLst>
              <a:ext uri="{FF2B5EF4-FFF2-40B4-BE49-F238E27FC236}">
                <a16:creationId xmlns:a16="http://schemas.microsoft.com/office/drawing/2014/main" id="{4415A449-F6C3-470B-BA8B-C7E1DF10D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592" y="819943"/>
            <a:ext cx="5651875" cy="693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896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hotos on a table&#10;&#10;Description automatically generated">
            <a:extLst>
              <a:ext uri="{FF2B5EF4-FFF2-40B4-BE49-F238E27FC236}">
                <a16:creationId xmlns:a16="http://schemas.microsoft.com/office/drawing/2014/main" id="{1548893D-2CF1-EBDE-E340-BB1060795A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F1B962-30BB-8DA6-AE41-4981F0780F2A}"/>
              </a:ext>
            </a:extLst>
          </p:cNvPr>
          <p:cNvSpPr txBox="1"/>
          <p:nvPr/>
        </p:nvSpPr>
        <p:spPr>
          <a:xfrm>
            <a:off x="3488724" y="1843950"/>
            <a:ext cx="5214552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br>
              <a:rPr lang="en-US" sz="4000" dirty="0"/>
            </a:br>
            <a:r>
              <a:rPr lang="en-US" sz="4000" dirty="0"/>
              <a:t>Choose a card that shows things you see </a:t>
            </a:r>
            <a:br>
              <a:rPr lang="en-US" sz="4000" dirty="0"/>
            </a:br>
            <a:r>
              <a:rPr lang="en-US" sz="4000" b="1" dirty="0"/>
              <a:t>in your suburb.</a:t>
            </a:r>
            <a:br>
              <a:rPr lang="en-US" sz="4000" dirty="0"/>
            </a:b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1713759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C4D22E-7064-948E-C10E-68523AD2E16D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6507A0-BAD5-A1D4-24B2-311A3E8640FB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2ACB03B-6627-3C3F-201A-63D33E69E295}"/>
              </a:ext>
            </a:extLst>
          </p:cNvPr>
          <p:cNvSpPr txBox="1"/>
          <p:nvPr/>
        </p:nvSpPr>
        <p:spPr>
          <a:xfrm>
            <a:off x="2456121" y="2711302"/>
            <a:ext cx="8686800" cy="156966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AU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How is your suburb in Australia different from your hometown?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3500816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C4D22E-7064-948E-C10E-68523AD2E16D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6507A0-BAD5-A1D4-24B2-311A3E8640FB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2ACB03B-6627-3C3F-201A-63D33E69E295}"/>
              </a:ext>
            </a:extLst>
          </p:cNvPr>
          <p:cNvSpPr txBox="1"/>
          <p:nvPr/>
        </p:nvSpPr>
        <p:spPr>
          <a:xfrm>
            <a:off x="2188987" y="2333931"/>
            <a:ext cx="8686800" cy="330180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a suburb </a:t>
            </a:r>
          </a:p>
          <a:p>
            <a:pPr>
              <a:lnSpc>
                <a:spcPct val="150000"/>
              </a:lnSpc>
            </a:pPr>
            <a: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a town </a:t>
            </a:r>
          </a:p>
          <a:p>
            <a:pPr>
              <a:lnSpc>
                <a:spcPct val="150000"/>
              </a:lnSpc>
            </a:pPr>
            <a: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a region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655250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C4D22E-7064-948E-C10E-68523AD2E16D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6507A0-BAD5-A1D4-24B2-311A3E8640FB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2ACB03B-6627-3C3F-201A-63D33E69E295}"/>
              </a:ext>
            </a:extLst>
          </p:cNvPr>
          <p:cNvSpPr txBox="1"/>
          <p:nvPr/>
        </p:nvSpPr>
        <p:spPr>
          <a:xfrm>
            <a:off x="2188987" y="2333931"/>
            <a:ext cx="8462971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environments people</a:t>
            </a:r>
            <a:r>
              <a:rPr lang="en-US" sz="4800" kern="100" dirty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 </a:t>
            </a:r>
            <a: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live in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3027182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C4D22E-7064-948E-C10E-68523AD2E16D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6507A0-BAD5-A1D4-24B2-311A3E8640FB}"/>
              </a:ext>
            </a:extLst>
          </p:cNvPr>
          <p:cNvCxnSpPr>
            <a:cxnSpLocks/>
          </p:cNvCxnSpPr>
          <p:nvPr/>
        </p:nvCxnSpPr>
        <p:spPr>
          <a:xfrm>
            <a:off x="1837960" y="1970935"/>
            <a:ext cx="1424424" cy="2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2ACB03B-6627-3C3F-201A-63D33E69E295}"/>
              </a:ext>
            </a:extLst>
          </p:cNvPr>
          <p:cNvSpPr txBox="1"/>
          <p:nvPr/>
        </p:nvSpPr>
        <p:spPr>
          <a:xfrm>
            <a:off x="1837959" y="2333931"/>
            <a:ext cx="9918611" cy="363176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4200"/>
              </a:spcAft>
            </a:pPr>
            <a:r>
              <a:rPr lang="en-US" sz="40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What connects the six pictures on your cards?</a:t>
            </a:r>
          </a:p>
          <a:p>
            <a:pPr>
              <a:spcAft>
                <a:spcPts val="4200"/>
              </a:spcAft>
            </a:pPr>
            <a:r>
              <a:rPr lang="en-US" sz="40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What other pictures could be added to them?</a:t>
            </a:r>
          </a:p>
          <a:p>
            <a:pPr>
              <a:spcAft>
                <a:spcPts val="4200"/>
              </a:spcAft>
            </a:pPr>
            <a:r>
              <a:rPr lang="en-US" sz="40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How do the six pictures connect with the single picture on the reverse side?</a:t>
            </a:r>
          </a:p>
        </p:txBody>
      </p:sp>
    </p:spTree>
    <p:extLst>
      <p:ext uri="{BB962C8B-B14F-4D97-AF65-F5344CB8AC3E}">
        <p14:creationId xmlns:p14="http://schemas.microsoft.com/office/powerpoint/2010/main" val="3235695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2E92E4-4D9E-213B-0772-597FA0378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E5E868-90AF-6926-A958-5FD728D36AFB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6DD7379-D9E0-887C-178B-F17D93BD1DA3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7D5A296-B068-8F16-49AF-D1E8B7732D6F}"/>
              </a:ext>
            </a:extLst>
          </p:cNvPr>
          <p:cNvSpPr txBox="1"/>
          <p:nvPr/>
        </p:nvSpPr>
        <p:spPr>
          <a:xfrm>
            <a:off x="2188986" y="2169042"/>
            <a:ext cx="7656763" cy="350865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3600"/>
              </a:spcAft>
            </a:pPr>
            <a: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How is your suburb different in the day and night?</a:t>
            </a:r>
          </a:p>
          <a:p>
            <a:pPr>
              <a:spcAft>
                <a:spcPts val="3600"/>
              </a:spcAft>
            </a:pPr>
            <a: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Do you prefer day or night in your suburb? Why?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252335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3EFC4-EEE5-F92E-8AA0-8832C985E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421F616-3C3C-9D29-DBD1-E4B036DF66D7}"/>
              </a:ext>
            </a:extLst>
          </p:cNvPr>
          <p:cNvSpPr/>
          <p:nvPr/>
        </p:nvSpPr>
        <p:spPr>
          <a:xfrm>
            <a:off x="1" y="0"/>
            <a:ext cx="987551" cy="6858001"/>
          </a:xfrm>
          <a:prstGeom prst="rect">
            <a:avLst/>
          </a:prstGeom>
          <a:solidFill>
            <a:srgbClr val="4196D5"/>
          </a:solidFill>
          <a:ln>
            <a:solidFill>
              <a:srgbClr val="419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1BBDED9-134F-73F9-1BD6-AD0CDFF3FFC9}"/>
              </a:ext>
            </a:extLst>
          </p:cNvPr>
          <p:cNvCxnSpPr/>
          <p:nvPr/>
        </p:nvCxnSpPr>
        <p:spPr>
          <a:xfrm>
            <a:off x="2188987" y="1970935"/>
            <a:ext cx="1338578" cy="1"/>
          </a:xfrm>
          <a:prstGeom prst="line">
            <a:avLst/>
          </a:prstGeom>
          <a:ln w="139700" cmpd="sng">
            <a:solidFill>
              <a:srgbClr val="419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A101551-CEA9-F972-938C-9E64736C33BC}"/>
              </a:ext>
            </a:extLst>
          </p:cNvPr>
          <p:cNvSpPr txBox="1"/>
          <p:nvPr/>
        </p:nvSpPr>
        <p:spPr>
          <a:xfrm>
            <a:off x="2456121" y="2711302"/>
            <a:ext cx="7315200" cy="156966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48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How can we send and receive messages?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464932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3CC4ACDE7F8846A110399C8FCFBCE2" ma:contentTypeVersion="15" ma:contentTypeDescription="Create a new document." ma:contentTypeScope="" ma:versionID="84188a3909c9f23be783eb8962a39db3">
  <xsd:schema xmlns:xsd="http://www.w3.org/2001/XMLSchema" xmlns:xs="http://www.w3.org/2001/XMLSchema" xmlns:p="http://schemas.microsoft.com/office/2006/metadata/properties" xmlns:ns2="7cfafbfd-fc08-4e7a-afc9-7c4221139421" xmlns:ns3="5739257b-ce07-451c-a058-33d1d073c35a" targetNamespace="http://schemas.microsoft.com/office/2006/metadata/properties" ma:root="true" ma:fieldsID="eb68c9d5ecb31f09676fddf5163db5f8" ns2:_="" ns3:_="">
    <xsd:import namespace="7cfafbfd-fc08-4e7a-afc9-7c4221139421"/>
    <xsd:import namespace="5739257b-ce07-451c-a058-33d1d073c3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afbfd-fc08-4e7a-afc9-7c42211394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6eca896-5807-49d8-bde8-c00d98f9c9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39257b-ce07-451c-a058-33d1d073c35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46116b3-ccc1-46bd-85ed-5204483da469}" ma:internalName="TaxCatchAll" ma:showField="CatchAllData" ma:web="5739257b-ce07-451c-a058-33d1d073c3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739257b-ce07-451c-a058-33d1d073c35a" xsi:nil="true"/>
    <lcf76f155ced4ddcb4097134ff3c332f xmlns="7cfafbfd-fc08-4e7a-afc9-7c422113942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0BB12C-ED0F-4C03-B3AC-92DB7F6159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B36E45-3CCF-430A-BF34-842F2B4CD5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fafbfd-fc08-4e7a-afc9-7c4221139421"/>
    <ds:schemaRef ds:uri="5739257b-ce07-451c-a058-33d1d073c3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792D3D-921B-41A0-B5BD-755DA26DA3CA}">
  <ds:schemaRefs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5739257b-ce07-451c-a058-33d1d073c35a"/>
    <ds:schemaRef ds:uri="7cfafbfd-fc08-4e7a-afc9-7c422113942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6304</TotalTime>
  <Words>1468</Words>
  <Application>Microsoft Office PowerPoint</Application>
  <PresentationFormat>Widescreen</PresentationFormat>
  <Paragraphs>151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Light things…</vt:lpstr>
      <vt:lpstr>Dark things…</vt:lpstr>
      <vt:lpstr>PowerPoint Presentation</vt:lpstr>
      <vt:lpstr>PowerPoint Presentation</vt:lpstr>
      <vt:lpstr>Connect the word to its meaning:</vt:lpstr>
      <vt:lpstr>PowerPoint Presentation</vt:lpstr>
      <vt:lpstr>PowerPoint Presentation</vt:lpstr>
      <vt:lpstr>PowerPoint Presentation</vt:lpstr>
      <vt:lpstr>Draw a line from the word to its meaning: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 English Lesson Package  Ruth Beginner</dc:title>
  <dc:creator>Sarah Brown</dc:creator>
  <cp:lastModifiedBy>Danielle McGregor</cp:lastModifiedBy>
  <cp:revision>45</cp:revision>
  <dcterms:created xsi:type="dcterms:W3CDTF">2021-11-16T05:33:16Z</dcterms:created>
  <dcterms:modified xsi:type="dcterms:W3CDTF">2024-06-18T02:13:21Z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0x010100703CC4ACDE7F8846A110399C8FCFBCE2</vt:lpwstr>
  </property>
</Properties>
</file>