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76" r:id="rId5"/>
    <p:sldId id="277" r:id="rId6"/>
    <p:sldId id="393" r:id="rId7"/>
    <p:sldId id="386" r:id="rId8"/>
    <p:sldId id="387" r:id="rId9"/>
    <p:sldId id="376" r:id="rId10"/>
    <p:sldId id="377" r:id="rId11"/>
    <p:sldId id="389" r:id="rId12"/>
    <p:sldId id="388" r:id="rId13"/>
    <p:sldId id="390" r:id="rId14"/>
    <p:sldId id="383" r:id="rId15"/>
    <p:sldId id="374" r:id="rId16"/>
    <p:sldId id="355" r:id="rId17"/>
    <p:sldId id="379" r:id="rId18"/>
    <p:sldId id="359" r:id="rId19"/>
    <p:sldId id="380" r:id="rId20"/>
    <p:sldId id="381" r:id="rId21"/>
    <p:sldId id="392" r:id="rId22"/>
    <p:sldId id="368" r:id="rId23"/>
    <p:sldId id="385" r:id="rId24"/>
    <p:sldId id="384" r:id="rId25"/>
    <p:sldId id="37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7AC228-963D-9267-A097-75E24D346631}" name="Kristy Freney" initials="KF" userId="S::kristy.freney@anglicare.org.au::05558a5f-3628-4287-9b9f-4fe6fc128298" providerId="AD"/>
  <p188:author id="{1621617C-410B-3087-12D0-22EF3D8A733D}" name="Lisa Neale" initials="LN" userId="092c3a9ff1cc85a9" providerId="Windows Live"/>
  <p188:author id="{F88C458F-BC1C-F1A5-8DB3-356626F9B329}" name="Sarah Brown" initials="SB" userId="S::sarah.brown@Anglicare.org.au::01d08dd6-efda-4a06-bddb-8174fc9a8dc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Brown" initials="S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96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46" autoAdjust="0"/>
    <p:restoredTop sz="63521" autoAdjust="0"/>
  </p:normalViewPr>
  <p:slideViewPr>
    <p:cSldViewPr snapToGrid="0">
      <p:cViewPr varScale="1">
        <p:scale>
          <a:sx n="39" d="100"/>
          <a:sy n="39" d="100"/>
        </p:scale>
        <p:origin x="24" y="64"/>
      </p:cViewPr>
      <p:guideLst/>
    </p:cSldViewPr>
  </p:slideViewPr>
  <p:notesTextViewPr>
    <p:cViewPr>
      <p:scale>
        <a:sx n="1" d="1"/>
        <a:sy n="1" d="1"/>
      </p:scale>
      <p:origin x="0" y="0"/>
    </p:cViewPr>
  </p:notesTextViewPr>
  <p:notesViewPr>
    <p:cSldViewPr snapToGrid="0">
      <p:cViewPr varScale="1">
        <p:scale>
          <a:sx n="92" d="100"/>
          <a:sy n="92" d="100"/>
        </p:scale>
        <p:origin x="411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le McGregor" userId="087646c7-bbf8-4721-9492-e808a5f7ce91" providerId="ADAL" clId="{198213BA-732F-4F69-BDFE-5D431FABA3CF}"/>
    <pc:docChg chg="undo custSel addSld delSld modSld sldOrd">
      <pc:chgData name="Danielle McGregor" userId="087646c7-bbf8-4721-9492-e808a5f7ce91" providerId="ADAL" clId="{198213BA-732F-4F69-BDFE-5D431FABA3CF}" dt="2024-06-18T02:16:37.540" v="632" actId="20577"/>
      <pc:docMkLst>
        <pc:docMk/>
      </pc:docMkLst>
      <pc:sldChg chg="modSp mod modNotesTx">
        <pc:chgData name="Danielle McGregor" userId="087646c7-bbf8-4721-9492-e808a5f7ce91" providerId="ADAL" clId="{198213BA-732F-4F69-BDFE-5D431FABA3CF}" dt="2024-06-18T02:14:38.643" v="631" actId="6549"/>
        <pc:sldMkLst>
          <pc:docMk/>
          <pc:sldMk cId="2019099645" sldId="276"/>
        </pc:sldMkLst>
        <pc:spChg chg="mod">
          <ac:chgData name="Danielle McGregor" userId="087646c7-bbf8-4721-9492-e808a5f7ce91" providerId="ADAL" clId="{198213BA-732F-4F69-BDFE-5D431FABA3CF}" dt="2024-04-22T23:05:13.870" v="127" actId="20577"/>
          <ac:spMkLst>
            <pc:docMk/>
            <pc:sldMk cId="2019099645" sldId="276"/>
            <ac:spMk id="2" creationId="{03D13A60-67EC-74A1-7E80-42610091EF81}"/>
          </ac:spMkLst>
        </pc:spChg>
        <pc:spChg chg="mod">
          <ac:chgData name="Danielle McGregor" userId="087646c7-bbf8-4721-9492-e808a5f7ce91" providerId="ADAL" clId="{198213BA-732F-4F69-BDFE-5D431FABA3CF}" dt="2024-04-22T23:04:24.086" v="20"/>
          <ac:spMkLst>
            <pc:docMk/>
            <pc:sldMk cId="2019099645" sldId="276"/>
            <ac:spMk id="10" creationId="{6CEE302F-36FF-959B-CA6C-080BCA92EBA2}"/>
          </ac:spMkLst>
        </pc:spChg>
      </pc:sldChg>
      <pc:sldChg chg="modNotesTx">
        <pc:chgData name="Danielle McGregor" userId="087646c7-bbf8-4721-9492-e808a5f7ce91" providerId="ADAL" clId="{198213BA-732F-4F69-BDFE-5D431FABA3CF}" dt="2024-06-18T02:14:34.670" v="630" actId="20577"/>
        <pc:sldMkLst>
          <pc:docMk/>
          <pc:sldMk cId="729114519" sldId="277"/>
        </pc:sldMkLst>
      </pc:sldChg>
      <pc:sldChg chg="modNotesTx">
        <pc:chgData name="Danielle McGregor" userId="087646c7-bbf8-4721-9492-e808a5f7ce91" providerId="ADAL" clId="{198213BA-732F-4F69-BDFE-5D431FABA3CF}" dt="2024-04-23T01:31:39.504" v="332" actId="20577"/>
        <pc:sldMkLst>
          <pc:docMk/>
          <pc:sldMk cId="2990092796" sldId="355"/>
        </pc:sldMkLst>
      </pc:sldChg>
      <pc:sldChg chg="modNotesTx">
        <pc:chgData name="Danielle McGregor" userId="087646c7-bbf8-4721-9492-e808a5f7ce91" providerId="ADAL" clId="{198213BA-732F-4F69-BDFE-5D431FABA3CF}" dt="2024-04-23T01:32:04.910" v="334" actId="6549"/>
        <pc:sldMkLst>
          <pc:docMk/>
          <pc:sldMk cId="2360901718" sldId="359"/>
        </pc:sldMkLst>
      </pc:sldChg>
      <pc:sldChg chg="modNotesTx">
        <pc:chgData name="Danielle McGregor" userId="087646c7-bbf8-4721-9492-e808a5f7ce91" providerId="ADAL" clId="{198213BA-732F-4F69-BDFE-5D431FABA3CF}" dt="2024-04-23T01:35:59.163" v="434" actId="5793"/>
        <pc:sldMkLst>
          <pc:docMk/>
          <pc:sldMk cId="2562731826" sldId="368"/>
        </pc:sldMkLst>
      </pc:sldChg>
      <pc:sldChg chg="modNotesTx">
        <pc:chgData name="Danielle McGregor" userId="087646c7-bbf8-4721-9492-e808a5f7ce91" providerId="ADAL" clId="{198213BA-732F-4F69-BDFE-5D431FABA3CF}" dt="2024-04-23T01:29:00.429" v="188" actId="6549"/>
        <pc:sldMkLst>
          <pc:docMk/>
          <pc:sldMk cId="545489499" sldId="374"/>
        </pc:sldMkLst>
      </pc:sldChg>
      <pc:sldChg chg="modNotesTx">
        <pc:chgData name="Danielle McGregor" userId="087646c7-bbf8-4721-9492-e808a5f7ce91" providerId="ADAL" clId="{198213BA-732F-4F69-BDFE-5D431FABA3CF}" dt="2024-04-22T23:07:47.568" v="161" actId="6549"/>
        <pc:sldMkLst>
          <pc:docMk/>
          <pc:sldMk cId="1713759472" sldId="375"/>
        </pc:sldMkLst>
      </pc:sldChg>
      <pc:sldChg chg="modNotesTx">
        <pc:chgData name="Danielle McGregor" userId="087646c7-bbf8-4721-9492-e808a5f7ce91" providerId="ADAL" clId="{198213BA-732F-4F69-BDFE-5D431FABA3CF}" dt="2024-04-29T22:22:51.074" v="499" actId="20577"/>
        <pc:sldMkLst>
          <pc:docMk/>
          <pc:sldMk cId="1143818754" sldId="376"/>
        </pc:sldMkLst>
      </pc:sldChg>
      <pc:sldChg chg="ord modNotesTx">
        <pc:chgData name="Danielle McGregor" userId="087646c7-bbf8-4721-9492-e808a5f7ce91" providerId="ADAL" clId="{198213BA-732F-4F69-BDFE-5D431FABA3CF}" dt="2024-04-23T01:38:01.171" v="448" actId="20577"/>
        <pc:sldMkLst>
          <pc:docMk/>
          <pc:sldMk cId="2248351521" sldId="378"/>
        </pc:sldMkLst>
      </pc:sldChg>
      <pc:sldChg chg="modNotesTx">
        <pc:chgData name="Danielle McGregor" userId="087646c7-bbf8-4721-9492-e808a5f7ce91" providerId="ADAL" clId="{198213BA-732F-4F69-BDFE-5D431FABA3CF}" dt="2024-04-29T22:24:52.601" v="549" actId="20577"/>
        <pc:sldMkLst>
          <pc:docMk/>
          <pc:sldMk cId="1542594943" sldId="379"/>
        </pc:sldMkLst>
      </pc:sldChg>
      <pc:sldChg chg="modNotesTx">
        <pc:chgData name="Danielle McGregor" userId="087646c7-bbf8-4721-9492-e808a5f7ce91" providerId="ADAL" clId="{198213BA-732F-4F69-BDFE-5D431FABA3CF}" dt="2024-06-18T02:16:37.540" v="632" actId="20577"/>
        <pc:sldMkLst>
          <pc:docMk/>
          <pc:sldMk cId="3983949059" sldId="380"/>
        </pc:sldMkLst>
      </pc:sldChg>
      <pc:sldChg chg="modNotesTx">
        <pc:chgData name="Danielle McGregor" userId="087646c7-bbf8-4721-9492-e808a5f7ce91" providerId="ADAL" clId="{198213BA-732F-4F69-BDFE-5D431FABA3CF}" dt="2024-04-29T22:25:56.027" v="600" actId="20577"/>
        <pc:sldMkLst>
          <pc:docMk/>
          <pc:sldMk cId="1120571865" sldId="381"/>
        </pc:sldMkLst>
      </pc:sldChg>
      <pc:sldChg chg="modNotesTx">
        <pc:chgData name="Danielle McGregor" userId="087646c7-bbf8-4721-9492-e808a5f7ce91" providerId="ADAL" clId="{198213BA-732F-4F69-BDFE-5D431FABA3CF}" dt="2024-04-23T01:28:56.159" v="187" actId="113"/>
        <pc:sldMkLst>
          <pc:docMk/>
          <pc:sldMk cId="397663024" sldId="383"/>
        </pc:sldMkLst>
      </pc:sldChg>
      <pc:sldChg chg="modNotesTx">
        <pc:chgData name="Danielle McGregor" userId="087646c7-bbf8-4721-9492-e808a5f7ce91" providerId="ADAL" clId="{198213BA-732F-4F69-BDFE-5D431FABA3CF}" dt="2024-04-23T01:37:55.361" v="447" actId="113"/>
        <pc:sldMkLst>
          <pc:docMk/>
          <pc:sldMk cId="1746080396" sldId="384"/>
        </pc:sldMkLst>
      </pc:sldChg>
      <pc:sldChg chg="modNotesTx">
        <pc:chgData name="Danielle McGregor" userId="087646c7-bbf8-4721-9492-e808a5f7ce91" providerId="ADAL" clId="{198213BA-732F-4F69-BDFE-5D431FABA3CF}" dt="2024-04-23T01:36:11.847" v="435" actId="113"/>
        <pc:sldMkLst>
          <pc:docMk/>
          <pc:sldMk cId="665256273" sldId="385"/>
        </pc:sldMkLst>
      </pc:sldChg>
      <pc:sldChg chg="modNotesTx">
        <pc:chgData name="Danielle McGregor" userId="087646c7-bbf8-4721-9492-e808a5f7ce91" providerId="ADAL" clId="{198213BA-732F-4F69-BDFE-5D431FABA3CF}" dt="2024-04-29T22:23:13.606" v="501" actId="20577"/>
        <pc:sldMkLst>
          <pc:docMk/>
          <pc:sldMk cId="3968670748" sldId="389"/>
        </pc:sldMkLst>
      </pc:sldChg>
      <pc:sldChg chg="modSp mod delCm modNotesTx">
        <pc:chgData name="Danielle McGregor" userId="087646c7-bbf8-4721-9492-e808a5f7ce91" providerId="ADAL" clId="{198213BA-732F-4F69-BDFE-5D431FABA3CF}" dt="2024-05-23T00:03:48.593" v="610" actId="6549"/>
        <pc:sldMkLst>
          <pc:docMk/>
          <pc:sldMk cId="1152757847" sldId="390"/>
        </pc:sldMkLst>
        <pc:spChg chg="mod">
          <ac:chgData name="Danielle McGregor" userId="087646c7-bbf8-4721-9492-e808a5f7ce91" providerId="ADAL" clId="{198213BA-732F-4F69-BDFE-5D431FABA3CF}" dt="2024-04-29T22:24:09.215" v="547" actId="20577"/>
          <ac:spMkLst>
            <pc:docMk/>
            <pc:sldMk cId="1152757847" sldId="390"/>
            <ac:spMk id="2" creationId="{D0B99A61-A927-4B05-0E88-78C83E3BA22B}"/>
          </ac:spMkLst>
        </pc:spChg>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198213BA-732F-4F69-BDFE-5D431FABA3CF}" dt="2024-04-29T22:24:05.578" v="546"/>
              <pc2:cmMkLst xmlns:pc2="http://schemas.microsoft.com/office/powerpoint/2019/9/main/command">
                <pc:docMk/>
                <pc:sldMk cId="1152757847" sldId="390"/>
                <pc2:cmMk id="{28CDDF8B-11B9-453E-83EC-BC21AF28A8CB}"/>
              </pc2:cmMkLst>
            </pc226:cmChg>
          </p:ext>
        </pc:extLst>
      </pc:sldChg>
      <pc:sldChg chg="delSp modSp del mod modNotesTx">
        <pc:chgData name="Danielle McGregor" userId="087646c7-bbf8-4721-9492-e808a5f7ce91" providerId="ADAL" clId="{198213BA-732F-4F69-BDFE-5D431FABA3CF}" dt="2024-04-23T01:35:03.724" v="421" actId="47"/>
        <pc:sldMkLst>
          <pc:docMk/>
          <pc:sldMk cId="1908729711" sldId="391"/>
        </pc:sldMkLst>
        <pc:spChg chg="del mod">
          <ac:chgData name="Danielle McGregor" userId="087646c7-bbf8-4721-9492-e808a5f7ce91" providerId="ADAL" clId="{198213BA-732F-4F69-BDFE-5D431FABA3CF}" dt="2024-04-23T01:34:39.294" v="416"/>
          <ac:spMkLst>
            <pc:docMk/>
            <pc:sldMk cId="1908729711" sldId="391"/>
            <ac:spMk id="2" creationId="{54EF1848-20CD-59AB-DB3B-17EBB4147A80}"/>
          </ac:spMkLst>
        </pc:spChg>
      </pc:sldChg>
      <pc:sldChg chg="modSp mod modNotesTx">
        <pc:chgData name="Danielle McGregor" userId="087646c7-bbf8-4721-9492-e808a5f7ce91" providerId="ADAL" clId="{198213BA-732F-4F69-BDFE-5D431FABA3CF}" dt="2024-04-29T22:26:23.260" v="608" actId="20577"/>
        <pc:sldMkLst>
          <pc:docMk/>
          <pc:sldMk cId="2971919402" sldId="392"/>
        </pc:sldMkLst>
        <pc:spChg chg="mod">
          <ac:chgData name="Danielle McGregor" userId="087646c7-bbf8-4721-9492-e808a5f7ce91" providerId="ADAL" clId="{198213BA-732F-4F69-BDFE-5D431FABA3CF}" dt="2024-04-23T01:34:42.997" v="417"/>
          <ac:spMkLst>
            <pc:docMk/>
            <pc:sldMk cId="2971919402" sldId="392"/>
            <ac:spMk id="2" creationId="{2847BE1D-A512-5439-7775-8E60FE055EED}"/>
          </ac:spMkLst>
        </pc:spChg>
      </pc:sldChg>
      <pc:sldChg chg="new del">
        <pc:chgData name="Danielle McGregor" userId="087646c7-bbf8-4721-9492-e808a5f7ce91" providerId="ADAL" clId="{198213BA-732F-4F69-BDFE-5D431FABA3CF}" dt="2024-04-23T01:27:25.710" v="171" actId="680"/>
        <pc:sldMkLst>
          <pc:docMk/>
          <pc:sldMk cId="2984988593" sldId="392"/>
        </pc:sldMkLst>
      </pc:sldChg>
      <pc:sldChg chg="modSp mod delCm modNotesTx">
        <pc:chgData name="Danielle McGregor" userId="087646c7-bbf8-4721-9492-e808a5f7ce91" providerId="ADAL" clId="{198213BA-732F-4F69-BDFE-5D431FABA3CF}" dt="2024-04-29T22:22:21.093" v="497"/>
        <pc:sldMkLst>
          <pc:docMk/>
          <pc:sldMk cId="1759140270" sldId="393"/>
        </pc:sldMkLst>
        <pc:spChg chg="mod">
          <ac:chgData name="Danielle McGregor" userId="087646c7-bbf8-4721-9492-e808a5f7ce91" providerId="ADAL" clId="{198213BA-732F-4F69-BDFE-5D431FABA3CF}" dt="2024-04-29T22:22:12.463" v="496" actId="20577"/>
          <ac:spMkLst>
            <pc:docMk/>
            <pc:sldMk cId="1759140270" sldId="393"/>
            <ac:spMk id="2" creationId="{5141A998-0C6D-4339-7910-759D90A3EFD5}"/>
          </ac:spMkLst>
        </pc:spChg>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198213BA-732F-4F69-BDFE-5D431FABA3CF}" dt="2024-04-29T22:22:21.093" v="497"/>
              <pc2:cmMkLst xmlns:pc2="http://schemas.microsoft.com/office/powerpoint/2019/9/main/command">
                <pc:docMk/>
                <pc:sldMk cId="1759140270" sldId="393"/>
                <pc2:cmMk id="{12B895C6-F4AB-436B-B3B0-754D3F6ED71F}"/>
              </pc2:cmMkLst>
            </pc226:cmChg>
          </p:ext>
        </pc:extLst>
      </pc:sldChg>
      <pc:sldChg chg="del">
        <pc:chgData name="Danielle McGregor" userId="087646c7-bbf8-4721-9492-e808a5f7ce91" providerId="ADAL" clId="{198213BA-732F-4F69-BDFE-5D431FABA3CF}" dt="2024-04-29T22:22:35.737" v="498" actId="47"/>
        <pc:sldMkLst>
          <pc:docMk/>
          <pc:sldMk cId="4031518024" sldId="405"/>
        </pc:sldMkLst>
      </pc:sldChg>
    </pc:docChg>
  </pc:docChgLst>
  <pc:docChgLst>
    <pc:chgData name="Kristy Freney" userId="05558a5f-3628-4287-9b9f-4fe6fc128298" providerId="ADAL" clId="{5EBEA82E-99F6-4F88-95DB-1EB19D0761B7}"/>
    <pc:docChg chg="undo custSel addSld modSld sldOrd">
      <pc:chgData name="Kristy Freney" userId="05558a5f-3628-4287-9b9f-4fe6fc128298" providerId="ADAL" clId="{5EBEA82E-99F6-4F88-95DB-1EB19D0761B7}" dt="2023-11-27T05:57:01.583" v="150" actId="1076"/>
      <pc:docMkLst>
        <pc:docMk/>
      </pc:docMkLst>
      <pc:sldChg chg="addSp delSp modSp mod addAnim delAnim">
        <pc:chgData name="Kristy Freney" userId="05558a5f-3628-4287-9b9f-4fe6fc128298" providerId="ADAL" clId="{5EBEA82E-99F6-4F88-95DB-1EB19D0761B7}" dt="2023-11-27T05:43:58.446" v="119" actId="1076"/>
        <pc:sldMkLst>
          <pc:docMk/>
          <pc:sldMk cId="3680259665" sldId="296"/>
        </pc:sldMkLst>
        <pc:spChg chg="mod">
          <ac:chgData name="Kristy Freney" userId="05558a5f-3628-4287-9b9f-4fe6fc128298" providerId="ADAL" clId="{5EBEA82E-99F6-4F88-95DB-1EB19D0761B7}" dt="2023-11-27T05:41:51.356" v="72" actId="1076"/>
          <ac:spMkLst>
            <pc:docMk/>
            <pc:sldMk cId="3680259665" sldId="296"/>
            <ac:spMk id="7" creationId="{A3134C30-7A53-1657-20A9-A47FD061D1F3}"/>
          </ac:spMkLst>
        </pc:spChg>
        <pc:spChg chg="mod">
          <ac:chgData name="Kristy Freney" userId="05558a5f-3628-4287-9b9f-4fe6fc128298" providerId="ADAL" clId="{5EBEA82E-99F6-4F88-95DB-1EB19D0761B7}" dt="2023-11-27T05:43:28.421" v="107" actId="20577"/>
          <ac:spMkLst>
            <pc:docMk/>
            <pc:sldMk cId="3680259665" sldId="296"/>
            <ac:spMk id="8" creationId="{A0E9828E-A398-8B5D-E2A1-7E67FFE0C548}"/>
          </ac:spMkLst>
        </pc:spChg>
        <pc:spChg chg="mod">
          <ac:chgData name="Kristy Freney" userId="05558a5f-3628-4287-9b9f-4fe6fc128298" providerId="ADAL" clId="{5EBEA82E-99F6-4F88-95DB-1EB19D0761B7}" dt="2023-11-27T05:43:32.565" v="110" actId="20577"/>
          <ac:spMkLst>
            <pc:docMk/>
            <pc:sldMk cId="3680259665" sldId="296"/>
            <ac:spMk id="9" creationId="{E6FE786F-B16B-B388-933B-737B3066169F}"/>
          </ac:spMkLst>
        </pc:spChg>
        <pc:cxnChg chg="add del mod">
          <ac:chgData name="Kristy Freney" userId="05558a5f-3628-4287-9b9f-4fe6fc128298" providerId="ADAL" clId="{5EBEA82E-99F6-4F88-95DB-1EB19D0761B7}" dt="2023-11-27T05:39:48.128" v="47" actId="478"/>
          <ac:cxnSpMkLst>
            <pc:docMk/>
            <pc:sldMk cId="3680259665" sldId="296"/>
            <ac:cxnSpMk id="5" creationId="{057D0404-E927-C7BD-EAD9-158059D9EEC2}"/>
          </ac:cxnSpMkLst>
        </pc:cxnChg>
        <pc:cxnChg chg="add mod">
          <ac:chgData name="Kristy Freney" userId="05558a5f-3628-4287-9b9f-4fe6fc128298" providerId="ADAL" clId="{5EBEA82E-99F6-4F88-95DB-1EB19D0761B7}" dt="2023-11-27T05:43:42.828" v="114" actId="14100"/>
          <ac:cxnSpMkLst>
            <pc:docMk/>
            <pc:sldMk cId="3680259665" sldId="296"/>
            <ac:cxnSpMk id="6" creationId="{187E0374-8FCE-47E1-489E-D4EF320AFCA3}"/>
          </ac:cxnSpMkLst>
        </pc:cxnChg>
        <pc:cxnChg chg="add mod">
          <ac:chgData name="Kristy Freney" userId="05558a5f-3628-4287-9b9f-4fe6fc128298" providerId="ADAL" clId="{5EBEA82E-99F6-4F88-95DB-1EB19D0761B7}" dt="2023-11-27T05:43:46.962" v="116" actId="14100"/>
          <ac:cxnSpMkLst>
            <pc:docMk/>
            <pc:sldMk cId="3680259665" sldId="296"/>
            <ac:cxnSpMk id="10" creationId="{1D0E4DD7-D568-AB5E-37A4-6F7050213EB8}"/>
          </ac:cxnSpMkLst>
        </pc:cxnChg>
        <pc:cxnChg chg="add del mod">
          <ac:chgData name="Kristy Freney" userId="05558a5f-3628-4287-9b9f-4fe6fc128298" providerId="ADAL" clId="{5EBEA82E-99F6-4F88-95DB-1EB19D0761B7}" dt="2023-11-27T05:39:48.128" v="47" actId="478"/>
          <ac:cxnSpMkLst>
            <pc:docMk/>
            <pc:sldMk cId="3680259665" sldId="296"/>
            <ac:cxnSpMk id="12" creationId="{F6965336-2F92-FD22-48D5-2E4676991BF8}"/>
          </ac:cxnSpMkLst>
        </pc:cxnChg>
        <pc:cxnChg chg="add mod">
          <ac:chgData name="Kristy Freney" userId="05558a5f-3628-4287-9b9f-4fe6fc128298" providerId="ADAL" clId="{5EBEA82E-99F6-4F88-95DB-1EB19D0761B7}" dt="2023-11-27T05:43:54.104" v="118" actId="14100"/>
          <ac:cxnSpMkLst>
            <pc:docMk/>
            <pc:sldMk cId="3680259665" sldId="296"/>
            <ac:cxnSpMk id="13" creationId="{DC7162E0-3E22-EF10-0E0B-CE402FCEF7F7}"/>
          </ac:cxnSpMkLst>
        </pc:cxnChg>
        <pc:cxnChg chg="add mod">
          <ac:chgData name="Kristy Freney" userId="05558a5f-3628-4287-9b9f-4fe6fc128298" providerId="ADAL" clId="{5EBEA82E-99F6-4F88-95DB-1EB19D0761B7}" dt="2023-11-27T05:43:58.446" v="119" actId="1076"/>
          <ac:cxnSpMkLst>
            <pc:docMk/>
            <pc:sldMk cId="3680259665" sldId="296"/>
            <ac:cxnSpMk id="15" creationId="{963768AA-594B-4F4D-DFD7-6EA6EEE4B325}"/>
          </ac:cxnSpMkLst>
        </pc:cxnChg>
        <pc:cxnChg chg="add del mod">
          <ac:chgData name="Kristy Freney" userId="05558a5f-3628-4287-9b9f-4fe6fc128298" providerId="ADAL" clId="{5EBEA82E-99F6-4F88-95DB-1EB19D0761B7}" dt="2023-11-27T05:39:48.128" v="47" actId="478"/>
          <ac:cxnSpMkLst>
            <pc:docMk/>
            <pc:sldMk cId="3680259665" sldId="296"/>
            <ac:cxnSpMk id="16" creationId="{7649F7CD-1EA2-C143-232B-DED9183DB83A}"/>
          </ac:cxnSpMkLst>
        </pc:cxnChg>
        <pc:cxnChg chg="add del mod">
          <ac:chgData name="Kristy Freney" userId="05558a5f-3628-4287-9b9f-4fe6fc128298" providerId="ADAL" clId="{5EBEA82E-99F6-4F88-95DB-1EB19D0761B7}" dt="2023-11-27T05:39:48.128" v="47" actId="478"/>
          <ac:cxnSpMkLst>
            <pc:docMk/>
            <pc:sldMk cId="3680259665" sldId="296"/>
            <ac:cxnSpMk id="17" creationId="{07E3FCA5-22CB-2C4F-DEA1-476ED18AA0F5}"/>
          </ac:cxnSpMkLst>
        </pc:cxnChg>
        <pc:cxnChg chg="add del mod">
          <ac:chgData name="Kristy Freney" userId="05558a5f-3628-4287-9b9f-4fe6fc128298" providerId="ADAL" clId="{5EBEA82E-99F6-4F88-95DB-1EB19D0761B7}" dt="2023-11-27T05:43:36.167" v="112" actId="478"/>
          <ac:cxnSpMkLst>
            <pc:docMk/>
            <pc:sldMk cId="3680259665" sldId="296"/>
            <ac:cxnSpMk id="19" creationId="{CDA29F82-33CA-B60F-7191-7982A06C5AA9}"/>
          </ac:cxnSpMkLst>
        </pc:cxnChg>
        <pc:cxnChg chg="add del mod">
          <ac:chgData name="Kristy Freney" userId="05558a5f-3628-4287-9b9f-4fe6fc128298" providerId="ADAL" clId="{5EBEA82E-99F6-4F88-95DB-1EB19D0761B7}" dt="2023-11-27T05:43:35.221" v="111" actId="478"/>
          <ac:cxnSpMkLst>
            <pc:docMk/>
            <pc:sldMk cId="3680259665" sldId="296"/>
            <ac:cxnSpMk id="21" creationId="{E34B81A1-5862-BF47-0811-7D04889B6BAB}"/>
          </ac:cxnSpMkLst>
        </pc:cxnChg>
        <pc:cxnChg chg="add del mod">
          <ac:chgData name="Kristy Freney" userId="05558a5f-3628-4287-9b9f-4fe6fc128298" providerId="ADAL" clId="{5EBEA82E-99F6-4F88-95DB-1EB19D0761B7}" dt="2023-11-27T05:39:48.128" v="47" actId="478"/>
          <ac:cxnSpMkLst>
            <pc:docMk/>
            <pc:sldMk cId="3680259665" sldId="296"/>
            <ac:cxnSpMk id="22" creationId="{DDBBAE6B-F825-418E-3799-0FFEF88F2AE5}"/>
          </ac:cxnSpMkLst>
        </pc:cxnChg>
        <pc:cxnChg chg="add del mod">
          <ac:chgData name="Kristy Freney" userId="05558a5f-3628-4287-9b9f-4fe6fc128298" providerId="ADAL" clId="{5EBEA82E-99F6-4F88-95DB-1EB19D0761B7}" dt="2023-11-27T05:39:48.128" v="47" actId="478"/>
          <ac:cxnSpMkLst>
            <pc:docMk/>
            <pc:sldMk cId="3680259665" sldId="296"/>
            <ac:cxnSpMk id="27" creationId="{1FA5E813-A0AA-30C3-1589-F5A8B12F1B1A}"/>
          </ac:cxnSpMkLst>
        </pc:cxnChg>
      </pc:sldChg>
      <pc:sldChg chg="delSp modSp add mod ord">
        <pc:chgData name="Kristy Freney" userId="05558a5f-3628-4287-9b9f-4fe6fc128298" providerId="ADAL" clId="{5EBEA82E-99F6-4F88-95DB-1EB19D0761B7}" dt="2023-11-27T05:42:56.497" v="94" actId="14100"/>
        <pc:sldMkLst>
          <pc:docMk/>
          <pc:sldMk cId="1131851070" sldId="360"/>
        </pc:sldMkLst>
        <pc:spChg chg="mod">
          <ac:chgData name="Kristy Freney" userId="05558a5f-3628-4287-9b9f-4fe6fc128298" providerId="ADAL" clId="{5EBEA82E-99F6-4F88-95DB-1EB19D0761B7}" dt="2023-11-27T05:42:39.346" v="85" actId="20577"/>
          <ac:spMkLst>
            <pc:docMk/>
            <pc:sldMk cId="1131851070" sldId="360"/>
            <ac:spMk id="8" creationId="{A0E9828E-A398-8B5D-E2A1-7E67FFE0C548}"/>
          </ac:spMkLst>
        </pc:spChg>
        <pc:spChg chg="mod">
          <ac:chgData name="Kristy Freney" userId="05558a5f-3628-4287-9b9f-4fe6fc128298" providerId="ADAL" clId="{5EBEA82E-99F6-4F88-95DB-1EB19D0761B7}" dt="2023-11-27T05:42:41.006" v="87" actId="20577"/>
          <ac:spMkLst>
            <pc:docMk/>
            <pc:sldMk cId="1131851070" sldId="360"/>
            <ac:spMk id="9" creationId="{E6FE786F-B16B-B388-933B-737B3066169F}"/>
          </ac:spMkLst>
        </pc:spChg>
        <pc:cxnChg chg="mod">
          <ac:chgData name="Kristy Freney" userId="05558a5f-3628-4287-9b9f-4fe6fc128298" providerId="ADAL" clId="{5EBEA82E-99F6-4F88-95DB-1EB19D0761B7}" dt="2023-11-27T05:42:51.919" v="92" actId="14100"/>
          <ac:cxnSpMkLst>
            <pc:docMk/>
            <pc:sldMk cId="1131851070" sldId="360"/>
            <ac:cxnSpMk id="10" creationId="{1D0E4DD7-D568-AB5E-37A4-6F7050213EB8}"/>
          </ac:cxnSpMkLst>
        </pc:cxnChg>
        <pc:cxnChg chg="mod">
          <ac:chgData name="Kristy Freney" userId="05558a5f-3628-4287-9b9f-4fe6fc128298" providerId="ADAL" clId="{5EBEA82E-99F6-4F88-95DB-1EB19D0761B7}" dt="2023-11-27T05:42:56.497" v="94" actId="14100"/>
          <ac:cxnSpMkLst>
            <pc:docMk/>
            <pc:sldMk cId="1131851070" sldId="360"/>
            <ac:cxnSpMk id="13" creationId="{DC7162E0-3E22-EF10-0E0B-CE402FCEF7F7}"/>
          </ac:cxnSpMkLst>
        </pc:cxnChg>
        <pc:cxnChg chg="del">
          <ac:chgData name="Kristy Freney" userId="05558a5f-3628-4287-9b9f-4fe6fc128298" providerId="ADAL" clId="{5EBEA82E-99F6-4F88-95DB-1EB19D0761B7}" dt="2023-11-27T05:42:46.596" v="90" actId="478"/>
          <ac:cxnSpMkLst>
            <pc:docMk/>
            <pc:sldMk cId="1131851070" sldId="360"/>
            <ac:cxnSpMk id="15" creationId="{963768AA-594B-4F4D-DFD7-6EA6EEE4B325}"/>
          </ac:cxnSpMkLst>
        </pc:cxnChg>
        <pc:cxnChg chg="del">
          <ac:chgData name="Kristy Freney" userId="05558a5f-3628-4287-9b9f-4fe6fc128298" providerId="ADAL" clId="{5EBEA82E-99F6-4F88-95DB-1EB19D0761B7}" dt="2023-11-27T05:42:45.397" v="89" actId="478"/>
          <ac:cxnSpMkLst>
            <pc:docMk/>
            <pc:sldMk cId="1131851070" sldId="360"/>
            <ac:cxnSpMk id="19" creationId="{CDA29F82-33CA-B60F-7191-7982A06C5AA9}"/>
          </ac:cxnSpMkLst>
        </pc:cxnChg>
        <pc:cxnChg chg="del">
          <ac:chgData name="Kristy Freney" userId="05558a5f-3628-4287-9b9f-4fe6fc128298" providerId="ADAL" clId="{5EBEA82E-99F6-4F88-95DB-1EB19D0761B7}" dt="2023-11-27T05:42:44.133" v="88" actId="478"/>
          <ac:cxnSpMkLst>
            <pc:docMk/>
            <pc:sldMk cId="1131851070" sldId="360"/>
            <ac:cxnSpMk id="21" creationId="{E34B81A1-5862-BF47-0811-7D04889B6BAB}"/>
          </ac:cxnSpMkLst>
        </pc:cxnChg>
      </pc:sldChg>
      <pc:sldChg chg="delSp modSp add mod">
        <pc:chgData name="Kristy Freney" userId="05558a5f-3628-4287-9b9f-4fe6fc128298" providerId="ADAL" clId="{5EBEA82E-99F6-4F88-95DB-1EB19D0761B7}" dt="2023-11-27T05:44:23.481" v="124" actId="14100"/>
        <pc:sldMkLst>
          <pc:docMk/>
          <pc:sldMk cId="3658775334" sldId="361"/>
        </pc:sldMkLst>
        <pc:spChg chg="mod">
          <ac:chgData name="Kristy Freney" userId="05558a5f-3628-4287-9b9f-4fe6fc128298" providerId="ADAL" clId="{5EBEA82E-99F6-4F88-95DB-1EB19D0761B7}" dt="2023-11-27T05:44:11.627" v="120" actId="6549"/>
          <ac:spMkLst>
            <pc:docMk/>
            <pc:sldMk cId="3658775334" sldId="361"/>
            <ac:spMk id="8" creationId="{A0E9828E-A398-8B5D-E2A1-7E67FFE0C548}"/>
          </ac:spMkLst>
        </pc:spChg>
        <pc:spChg chg="mod">
          <ac:chgData name="Kristy Freney" userId="05558a5f-3628-4287-9b9f-4fe6fc128298" providerId="ADAL" clId="{5EBEA82E-99F6-4F88-95DB-1EB19D0761B7}" dt="2023-11-27T05:44:14.315" v="121" actId="6549"/>
          <ac:spMkLst>
            <pc:docMk/>
            <pc:sldMk cId="3658775334" sldId="361"/>
            <ac:spMk id="9" creationId="{E6FE786F-B16B-B388-933B-737B3066169F}"/>
          </ac:spMkLst>
        </pc:spChg>
        <pc:cxnChg chg="del">
          <ac:chgData name="Kristy Freney" userId="05558a5f-3628-4287-9b9f-4fe6fc128298" providerId="ADAL" clId="{5EBEA82E-99F6-4F88-95DB-1EB19D0761B7}" dt="2023-11-27T05:44:17.808" v="122" actId="478"/>
          <ac:cxnSpMkLst>
            <pc:docMk/>
            <pc:sldMk cId="3658775334" sldId="361"/>
            <ac:cxnSpMk id="19" creationId="{CDA29F82-33CA-B60F-7191-7982A06C5AA9}"/>
          </ac:cxnSpMkLst>
        </pc:cxnChg>
        <pc:cxnChg chg="mod">
          <ac:chgData name="Kristy Freney" userId="05558a5f-3628-4287-9b9f-4fe6fc128298" providerId="ADAL" clId="{5EBEA82E-99F6-4F88-95DB-1EB19D0761B7}" dt="2023-11-27T05:44:23.481" v="124" actId="14100"/>
          <ac:cxnSpMkLst>
            <pc:docMk/>
            <pc:sldMk cId="3658775334" sldId="361"/>
            <ac:cxnSpMk id="21" creationId="{E34B81A1-5862-BF47-0811-7D04889B6BAB}"/>
          </ac:cxnSpMkLst>
        </pc:cxnChg>
      </pc:sldChg>
      <pc:sldChg chg="add">
        <pc:chgData name="Kristy Freney" userId="05558a5f-3628-4287-9b9f-4fe6fc128298" providerId="ADAL" clId="{5EBEA82E-99F6-4F88-95DB-1EB19D0761B7}" dt="2023-11-27T05:42:22.184" v="75" actId="2890"/>
        <pc:sldMkLst>
          <pc:docMk/>
          <pc:sldMk cId="2392105798" sldId="362"/>
        </pc:sldMkLst>
      </pc:sldChg>
      <pc:sldChg chg="add">
        <pc:chgData name="Kristy Freney" userId="05558a5f-3628-4287-9b9f-4fe6fc128298" providerId="ADAL" clId="{5EBEA82E-99F6-4F88-95DB-1EB19D0761B7}" dt="2023-11-27T05:47:39.990" v="125"/>
        <pc:sldMkLst>
          <pc:docMk/>
          <pc:sldMk cId="834121241" sldId="363"/>
        </pc:sldMkLst>
      </pc:sldChg>
      <pc:sldChg chg="add">
        <pc:chgData name="Kristy Freney" userId="05558a5f-3628-4287-9b9f-4fe6fc128298" providerId="ADAL" clId="{5EBEA82E-99F6-4F88-95DB-1EB19D0761B7}" dt="2023-11-27T05:47:39.990" v="125"/>
        <pc:sldMkLst>
          <pc:docMk/>
          <pc:sldMk cId="2935275515" sldId="364"/>
        </pc:sldMkLst>
      </pc:sldChg>
      <pc:sldChg chg="addSp delSp modSp add mod ord">
        <pc:chgData name="Kristy Freney" userId="05558a5f-3628-4287-9b9f-4fe6fc128298" providerId="ADAL" clId="{5EBEA82E-99F6-4F88-95DB-1EB19D0761B7}" dt="2023-11-27T05:57:01.583" v="150" actId="1076"/>
        <pc:sldMkLst>
          <pc:docMk/>
          <pc:sldMk cId="454713297" sldId="365"/>
        </pc:sldMkLst>
        <pc:spChg chg="del">
          <ac:chgData name="Kristy Freney" userId="05558a5f-3628-4287-9b9f-4fe6fc128298" providerId="ADAL" clId="{5EBEA82E-99F6-4F88-95DB-1EB19D0761B7}" dt="2023-11-27T05:56:26.044" v="143" actId="478"/>
          <ac:spMkLst>
            <pc:docMk/>
            <pc:sldMk cId="454713297" sldId="365"/>
            <ac:spMk id="2" creationId="{9D35F7F6-F032-35AB-F66F-CC53F3D6309B}"/>
          </ac:spMkLst>
        </pc:spChg>
        <pc:picChg chg="add mod">
          <ac:chgData name="Kristy Freney" userId="05558a5f-3628-4287-9b9f-4fe6fc128298" providerId="ADAL" clId="{5EBEA82E-99F6-4F88-95DB-1EB19D0761B7}" dt="2023-11-27T05:57:01.583" v="150" actId="1076"/>
          <ac:picMkLst>
            <pc:docMk/>
            <pc:sldMk cId="454713297" sldId="365"/>
            <ac:picMk id="4" creationId="{3E3D9408-CB6E-AEC2-1E64-3F85022457A6}"/>
          </ac:picMkLst>
        </pc:picChg>
        <pc:picChg chg="add mod">
          <ac:chgData name="Kristy Freney" userId="05558a5f-3628-4287-9b9f-4fe6fc128298" providerId="ADAL" clId="{5EBEA82E-99F6-4F88-95DB-1EB19D0761B7}" dt="2023-11-27T05:57:00.367" v="149" actId="1076"/>
          <ac:picMkLst>
            <pc:docMk/>
            <pc:sldMk cId="454713297" sldId="365"/>
            <ac:picMk id="6" creationId="{A688CA9A-39C0-4ABF-5EBA-235EBE917D50}"/>
          </ac:picMkLst>
        </pc:picChg>
        <pc:picChg chg="add mod">
          <ac:chgData name="Kristy Freney" userId="05558a5f-3628-4287-9b9f-4fe6fc128298" providerId="ADAL" clId="{5EBEA82E-99F6-4F88-95DB-1EB19D0761B7}" dt="2023-11-27T05:56:59.261" v="148" actId="1076"/>
          <ac:picMkLst>
            <pc:docMk/>
            <pc:sldMk cId="454713297" sldId="365"/>
            <ac:picMk id="8" creationId="{40D1DD9E-7721-F00E-D947-F613CC60AAB2}"/>
          </ac:picMkLst>
        </pc:picChg>
        <pc:picChg chg="add mod">
          <ac:chgData name="Kristy Freney" userId="05558a5f-3628-4287-9b9f-4fe6fc128298" providerId="ADAL" clId="{5EBEA82E-99F6-4F88-95DB-1EB19D0761B7}" dt="2023-11-27T05:56:58.416" v="147" actId="1076"/>
          <ac:picMkLst>
            <pc:docMk/>
            <pc:sldMk cId="454713297" sldId="365"/>
            <ac:picMk id="10" creationId="{ED7AD7A3-4DCC-06F9-4D73-0CDEC93D711A}"/>
          </ac:picMkLst>
        </pc:picChg>
        <pc:picChg chg="add mod">
          <ac:chgData name="Kristy Freney" userId="05558a5f-3628-4287-9b9f-4fe6fc128298" providerId="ADAL" clId="{5EBEA82E-99F6-4F88-95DB-1EB19D0761B7}" dt="2023-11-27T05:56:57.576" v="146" actId="1076"/>
          <ac:picMkLst>
            <pc:docMk/>
            <pc:sldMk cId="454713297" sldId="365"/>
            <ac:picMk id="12" creationId="{113FB6D1-7230-8769-C023-F5821453A762}"/>
          </ac:picMkLst>
        </pc:picChg>
        <pc:picChg chg="add mod">
          <ac:chgData name="Kristy Freney" userId="05558a5f-3628-4287-9b9f-4fe6fc128298" providerId="ADAL" clId="{5EBEA82E-99F6-4F88-95DB-1EB19D0761B7}" dt="2023-11-27T05:56:56.758" v="145" actId="1076"/>
          <ac:picMkLst>
            <pc:docMk/>
            <pc:sldMk cId="454713297" sldId="365"/>
            <ac:picMk id="14" creationId="{D5796168-31C8-9E9C-B6A5-66380672F3BA}"/>
          </ac:picMkLst>
        </pc:picChg>
      </pc:sldChg>
      <pc:sldChg chg="add">
        <pc:chgData name="Kristy Freney" userId="05558a5f-3628-4287-9b9f-4fe6fc128298" providerId="ADAL" clId="{5EBEA82E-99F6-4F88-95DB-1EB19D0761B7}" dt="2023-11-27T05:47:39.990" v="125"/>
        <pc:sldMkLst>
          <pc:docMk/>
          <pc:sldMk cId="4156110234" sldId="366"/>
        </pc:sldMkLst>
      </pc:sldChg>
    </pc:docChg>
  </pc:docChgLst>
  <pc:docChgLst>
    <pc:chgData name="Danielle McGregor" userId="087646c7-bbf8-4721-9492-e808a5f7ce91" providerId="ADAL" clId="{A7C4AF6B-DA4E-4898-BDC1-EDEC0EDC7FCB}"/>
    <pc:docChg chg="undo custSel modSld">
      <pc:chgData name="Danielle McGregor" userId="087646c7-bbf8-4721-9492-e808a5f7ce91" providerId="ADAL" clId="{A7C4AF6B-DA4E-4898-BDC1-EDEC0EDC7FCB}" dt="2023-12-12T22:13:32.717" v="78" actId="20577"/>
      <pc:docMkLst>
        <pc:docMk/>
      </pc:docMkLst>
      <pc:sldChg chg="modSp mod">
        <pc:chgData name="Danielle McGregor" userId="087646c7-bbf8-4721-9492-e808a5f7ce91" providerId="ADAL" clId="{A7C4AF6B-DA4E-4898-BDC1-EDEC0EDC7FCB}" dt="2023-12-12T22:06:24.829" v="1" actId="20577"/>
        <pc:sldMkLst>
          <pc:docMk/>
          <pc:sldMk cId="2019099645" sldId="276"/>
        </pc:sldMkLst>
        <pc:spChg chg="mod">
          <ac:chgData name="Danielle McGregor" userId="087646c7-bbf8-4721-9492-e808a5f7ce91" providerId="ADAL" clId="{A7C4AF6B-DA4E-4898-BDC1-EDEC0EDC7FCB}" dt="2023-12-12T22:06:24.829" v="1" actId="20577"/>
          <ac:spMkLst>
            <pc:docMk/>
            <pc:sldMk cId="2019099645" sldId="276"/>
            <ac:spMk id="5" creationId="{00000000-0000-0000-0000-000000000000}"/>
          </ac:spMkLst>
        </pc:spChg>
      </pc:sldChg>
      <pc:sldChg chg="modSp mod">
        <pc:chgData name="Danielle McGregor" userId="087646c7-bbf8-4721-9492-e808a5f7ce91" providerId="ADAL" clId="{A7C4AF6B-DA4E-4898-BDC1-EDEC0EDC7FCB}" dt="2023-12-12T22:13:32.717" v="78" actId="20577"/>
        <pc:sldMkLst>
          <pc:docMk/>
          <pc:sldMk cId="729114519" sldId="277"/>
        </pc:sldMkLst>
        <pc:spChg chg="mod">
          <ac:chgData name="Danielle McGregor" userId="087646c7-bbf8-4721-9492-e808a5f7ce91" providerId="ADAL" clId="{A7C4AF6B-DA4E-4898-BDC1-EDEC0EDC7FCB}" dt="2023-12-12T22:13:32.717" v="78" actId="20577"/>
          <ac:spMkLst>
            <pc:docMk/>
            <pc:sldMk cId="729114519" sldId="277"/>
            <ac:spMk id="5" creationId="{EC0853A1-1007-4C52-BEFB-F48F5319A3E3}"/>
          </ac:spMkLst>
        </pc:spChg>
        <pc:spChg chg="mod">
          <ac:chgData name="Danielle McGregor" userId="087646c7-bbf8-4721-9492-e808a5f7ce91" providerId="ADAL" clId="{A7C4AF6B-DA4E-4898-BDC1-EDEC0EDC7FCB}" dt="2023-12-12T22:06:28.720" v="3" actId="20577"/>
          <ac:spMkLst>
            <pc:docMk/>
            <pc:sldMk cId="729114519" sldId="277"/>
            <ac:spMk id="9" creationId="{EC0853A1-1007-4C52-BEFB-F48F5319A3E3}"/>
          </ac:spMkLst>
        </pc:spChg>
      </pc:sldChg>
      <pc:sldChg chg="modSp mod">
        <pc:chgData name="Danielle McGregor" userId="087646c7-bbf8-4721-9492-e808a5f7ce91" providerId="ADAL" clId="{A7C4AF6B-DA4E-4898-BDC1-EDEC0EDC7FCB}" dt="2023-12-12T22:07:43.200" v="67" actId="20577"/>
        <pc:sldMkLst>
          <pc:docMk/>
          <pc:sldMk cId="545489499" sldId="374"/>
        </pc:sldMkLst>
        <pc:spChg chg="mod">
          <ac:chgData name="Danielle McGregor" userId="087646c7-bbf8-4721-9492-e808a5f7ce91" providerId="ADAL" clId="{A7C4AF6B-DA4E-4898-BDC1-EDEC0EDC7FCB}" dt="2023-12-12T22:07:43.200" v="67" actId="20577"/>
          <ac:spMkLst>
            <pc:docMk/>
            <pc:sldMk cId="545489499" sldId="374"/>
            <ac:spMk id="5" creationId="{EC0853A1-1007-4C52-BEFB-F48F5319A3E3}"/>
          </ac:spMkLst>
        </pc:spChg>
        <pc:spChg chg="mod">
          <ac:chgData name="Danielle McGregor" userId="087646c7-bbf8-4721-9492-e808a5f7ce91" providerId="ADAL" clId="{A7C4AF6B-DA4E-4898-BDC1-EDEC0EDC7FCB}" dt="2023-12-12T22:06:35.348" v="5" actId="20577"/>
          <ac:spMkLst>
            <pc:docMk/>
            <pc:sldMk cId="545489499" sldId="374"/>
            <ac:spMk id="9" creationId="{EC0853A1-1007-4C52-BEFB-F48F5319A3E3}"/>
          </ac:spMkLst>
        </pc:spChg>
      </pc:sldChg>
    </pc:docChg>
  </pc:docChgLst>
  <pc:docChgLst>
    <pc:chgData name="Danielle McGregor" userId="087646c7-bbf8-4721-9492-e808a5f7ce91" providerId="ADAL" clId="{2024177E-72CB-4A83-9FCD-E065A4742CA9}"/>
    <pc:docChg chg="undo custSel addSld delSld modSld sldOrd">
      <pc:chgData name="Danielle McGregor" userId="087646c7-bbf8-4721-9492-e808a5f7ce91" providerId="ADAL" clId="{2024177E-72CB-4A83-9FCD-E065A4742CA9}" dt="2024-02-07T01:39:25.240" v="689" actId="20577"/>
      <pc:docMkLst>
        <pc:docMk/>
      </pc:docMkLst>
      <pc:sldChg chg="del">
        <pc:chgData name="Danielle McGregor" userId="087646c7-bbf8-4721-9492-e808a5f7ce91" providerId="ADAL" clId="{2024177E-72CB-4A83-9FCD-E065A4742CA9}" dt="2024-02-05T22:43:15.948" v="66" actId="47"/>
        <pc:sldMkLst>
          <pc:docMk/>
          <pc:sldMk cId="3972595476" sldId="259"/>
        </pc:sldMkLst>
      </pc:sldChg>
      <pc:sldChg chg="del">
        <pc:chgData name="Danielle McGregor" userId="087646c7-bbf8-4721-9492-e808a5f7ce91" providerId="ADAL" clId="{2024177E-72CB-4A83-9FCD-E065A4742CA9}" dt="2024-02-05T22:43:15.948" v="66" actId="47"/>
        <pc:sldMkLst>
          <pc:docMk/>
          <pc:sldMk cId="3975032192" sldId="260"/>
        </pc:sldMkLst>
      </pc:sldChg>
      <pc:sldChg chg="del">
        <pc:chgData name="Danielle McGregor" userId="087646c7-bbf8-4721-9492-e808a5f7ce91" providerId="ADAL" clId="{2024177E-72CB-4A83-9FCD-E065A4742CA9}" dt="2024-02-05T22:43:15.948" v="66" actId="47"/>
        <pc:sldMkLst>
          <pc:docMk/>
          <pc:sldMk cId="2316676394" sldId="261"/>
        </pc:sldMkLst>
      </pc:sldChg>
      <pc:sldChg chg="del">
        <pc:chgData name="Danielle McGregor" userId="087646c7-bbf8-4721-9492-e808a5f7ce91" providerId="ADAL" clId="{2024177E-72CB-4A83-9FCD-E065A4742CA9}" dt="2024-02-05T22:43:15.948" v="66" actId="47"/>
        <pc:sldMkLst>
          <pc:docMk/>
          <pc:sldMk cId="2253343222" sldId="262"/>
        </pc:sldMkLst>
      </pc:sldChg>
      <pc:sldChg chg="del">
        <pc:chgData name="Danielle McGregor" userId="087646c7-bbf8-4721-9492-e808a5f7ce91" providerId="ADAL" clId="{2024177E-72CB-4A83-9FCD-E065A4742CA9}" dt="2024-02-05T22:43:15.948" v="66" actId="47"/>
        <pc:sldMkLst>
          <pc:docMk/>
          <pc:sldMk cId="4076371013" sldId="263"/>
        </pc:sldMkLst>
      </pc:sldChg>
      <pc:sldChg chg="del">
        <pc:chgData name="Danielle McGregor" userId="087646c7-bbf8-4721-9492-e808a5f7ce91" providerId="ADAL" clId="{2024177E-72CB-4A83-9FCD-E065A4742CA9}" dt="2024-02-05T22:52:41.717" v="471" actId="47"/>
        <pc:sldMkLst>
          <pc:docMk/>
          <pc:sldMk cId="1418896725" sldId="266"/>
        </pc:sldMkLst>
      </pc:sldChg>
      <pc:sldChg chg="del">
        <pc:chgData name="Danielle McGregor" userId="087646c7-bbf8-4721-9492-e808a5f7ce91" providerId="ADAL" clId="{2024177E-72CB-4A83-9FCD-E065A4742CA9}" dt="2024-02-05T22:52:41.717" v="471" actId="47"/>
        <pc:sldMkLst>
          <pc:docMk/>
          <pc:sldMk cId="140008666" sldId="270"/>
        </pc:sldMkLst>
      </pc:sldChg>
      <pc:sldChg chg="del">
        <pc:chgData name="Danielle McGregor" userId="087646c7-bbf8-4721-9492-e808a5f7ce91" providerId="ADAL" clId="{2024177E-72CB-4A83-9FCD-E065A4742CA9}" dt="2024-02-05T22:52:41.717" v="471" actId="47"/>
        <pc:sldMkLst>
          <pc:docMk/>
          <pc:sldMk cId="445995225" sldId="271"/>
        </pc:sldMkLst>
      </pc:sldChg>
      <pc:sldChg chg="del">
        <pc:chgData name="Danielle McGregor" userId="087646c7-bbf8-4721-9492-e808a5f7ce91" providerId="ADAL" clId="{2024177E-72CB-4A83-9FCD-E065A4742CA9}" dt="2024-02-05T22:52:41.717" v="471" actId="47"/>
        <pc:sldMkLst>
          <pc:docMk/>
          <pc:sldMk cId="1974298099" sldId="272"/>
        </pc:sldMkLst>
      </pc:sldChg>
      <pc:sldChg chg="del">
        <pc:chgData name="Danielle McGregor" userId="087646c7-bbf8-4721-9492-e808a5f7ce91" providerId="ADAL" clId="{2024177E-72CB-4A83-9FCD-E065A4742CA9}" dt="2024-02-05T22:52:41.717" v="471" actId="47"/>
        <pc:sldMkLst>
          <pc:docMk/>
          <pc:sldMk cId="894693689" sldId="273"/>
        </pc:sldMkLst>
      </pc:sldChg>
      <pc:sldChg chg="del">
        <pc:chgData name="Danielle McGregor" userId="087646c7-bbf8-4721-9492-e808a5f7ce91" providerId="ADAL" clId="{2024177E-72CB-4A83-9FCD-E065A4742CA9}" dt="2024-02-05T22:52:41.717" v="471" actId="47"/>
        <pc:sldMkLst>
          <pc:docMk/>
          <pc:sldMk cId="1520431417" sldId="275"/>
        </pc:sldMkLst>
      </pc:sldChg>
      <pc:sldChg chg="del">
        <pc:chgData name="Danielle McGregor" userId="087646c7-bbf8-4721-9492-e808a5f7ce91" providerId="ADAL" clId="{2024177E-72CB-4A83-9FCD-E065A4742CA9}" dt="2024-02-05T22:52:41.717" v="471" actId="47"/>
        <pc:sldMkLst>
          <pc:docMk/>
          <pc:sldMk cId="1958039700" sldId="278"/>
        </pc:sldMkLst>
      </pc:sldChg>
      <pc:sldChg chg="del">
        <pc:chgData name="Danielle McGregor" userId="087646c7-bbf8-4721-9492-e808a5f7ce91" providerId="ADAL" clId="{2024177E-72CB-4A83-9FCD-E065A4742CA9}" dt="2024-02-05T22:52:41.717" v="471" actId="47"/>
        <pc:sldMkLst>
          <pc:docMk/>
          <pc:sldMk cId="312988651" sldId="279"/>
        </pc:sldMkLst>
      </pc:sldChg>
      <pc:sldChg chg="del">
        <pc:chgData name="Danielle McGregor" userId="087646c7-bbf8-4721-9492-e808a5f7ce91" providerId="ADAL" clId="{2024177E-72CB-4A83-9FCD-E065A4742CA9}" dt="2024-02-05T22:52:41.717" v="471" actId="47"/>
        <pc:sldMkLst>
          <pc:docMk/>
          <pc:sldMk cId="507263676" sldId="280"/>
        </pc:sldMkLst>
      </pc:sldChg>
      <pc:sldChg chg="del">
        <pc:chgData name="Danielle McGregor" userId="087646c7-bbf8-4721-9492-e808a5f7ce91" providerId="ADAL" clId="{2024177E-72CB-4A83-9FCD-E065A4742CA9}" dt="2024-02-05T22:52:41.717" v="471" actId="47"/>
        <pc:sldMkLst>
          <pc:docMk/>
          <pc:sldMk cId="1521592992" sldId="281"/>
        </pc:sldMkLst>
      </pc:sldChg>
      <pc:sldChg chg="del">
        <pc:chgData name="Danielle McGregor" userId="087646c7-bbf8-4721-9492-e808a5f7ce91" providerId="ADAL" clId="{2024177E-72CB-4A83-9FCD-E065A4742CA9}" dt="2024-02-05T22:52:41.717" v="471" actId="47"/>
        <pc:sldMkLst>
          <pc:docMk/>
          <pc:sldMk cId="454767431" sldId="282"/>
        </pc:sldMkLst>
      </pc:sldChg>
      <pc:sldChg chg="del">
        <pc:chgData name="Danielle McGregor" userId="087646c7-bbf8-4721-9492-e808a5f7ce91" providerId="ADAL" clId="{2024177E-72CB-4A83-9FCD-E065A4742CA9}" dt="2024-02-05T22:52:41.717" v="471" actId="47"/>
        <pc:sldMkLst>
          <pc:docMk/>
          <pc:sldMk cId="1745416870" sldId="283"/>
        </pc:sldMkLst>
      </pc:sldChg>
      <pc:sldChg chg="del">
        <pc:chgData name="Danielle McGregor" userId="087646c7-bbf8-4721-9492-e808a5f7ce91" providerId="ADAL" clId="{2024177E-72CB-4A83-9FCD-E065A4742CA9}" dt="2024-02-05T22:52:00.283" v="460" actId="47"/>
        <pc:sldMkLst>
          <pc:docMk/>
          <pc:sldMk cId="3680259665" sldId="296"/>
        </pc:sldMkLst>
      </pc:sldChg>
      <pc:sldChg chg="del">
        <pc:chgData name="Danielle McGregor" userId="087646c7-bbf8-4721-9492-e808a5f7ce91" providerId="ADAL" clId="{2024177E-72CB-4A83-9FCD-E065A4742CA9}" dt="2024-02-05T22:52:41.717" v="471" actId="47"/>
        <pc:sldMkLst>
          <pc:docMk/>
          <pc:sldMk cId="268072544" sldId="300"/>
        </pc:sldMkLst>
      </pc:sldChg>
      <pc:sldChg chg="del">
        <pc:chgData name="Danielle McGregor" userId="087646c7-bbf8-4721-9492-e808a5f7ce91" providerId="ADAL" clId="{2024177E-72CB-4A83-9FCD-E065A4742CA9}" dt="2024-02-05T22:52:41.717" v="471" actId="47"/>
        <pc:sldMkLst>
          <pc:docMk/>
          <pc:sldMk cId="1704284754" sldId="301"/>
        </pc:sldMkLst>
      </pc:sldChg>
      <pc:sldChg chg="del">
        <pc:chgData name="Danielle McGregor" userId="087646c7-bbf8-4721-9492-e808a5f7ce91" providerId="ADAL" clId="{2024177E-72CB-4A83-9FCD-E065A4742CA9}" dt="2024-02-05T22:52:41.717" v="471" actId="47"/>
        <pc:sldMkLst>
          <pc:docMk/>
          <pc:sldMk cId="1356740923" sldId="305"/>
        </pc:sldMkLst>
      </pc:sldChg>
      <pc:sldChg chg="del">
        <pc:chgData name="Danielle McGregor" userId="087646c7-bbf8-4721-9492-e808a5f7ce91" providerId="ADAL" clId="{2024177E-72CB-4A83-9FCD-E065A4742CA9}" dt="2024-02-05T22:52:41.717" v="471" actId="47"/>
        <pc:sldMkLst>
          <pc:docMk/>
          <pc:sldMk cId="1747813351" sldId="306"/>
        </pc:sldMkLst>
      </pc:sldChg>
      <pc:sldChg chg="del">
        <pc:chgData name="Danielle McGregor" userId="087646c7-bbf8-4721-9492-e808a5f7ce91" providerId="ADAL" clId="{2024177E-72CB-4A83-9FCD-E065A4742CA9}" dt="2024-02-05T22:52:41.717" v="471" actId="47"/>
        <pc:sldMkLst>
          <pc:docMk/>
          <pc:sldMk cId="1901101649" sldId="307"/>
        </pc:sldMkLst>
      </pc:sldChg>
      <pc:sldChg chg="del">
        <pc:chgData name="Danielle McGregor" userId="087646c7-bbf8-4721-9492-e808a5f7ce91" providerId="ADAL" clId="{2024177E-72CB-4A83-9FCD-E065A4742CA9}" dt="2024-02-05T22:52:23.836" v="469" actId="47"/>
        <pc:sldMkLst>
          <pc:docMk/>
          <pc:sldMk cId="544476148" sldId="315"/>
        </pc:sldMkLst>
      </pc:sldChg>
      <pc:sldChg chg="del">
        <pc:chgData name="Danielle McGregor" userId="087646c7-bbf8-4721-9492-e808a5f7ce91" providerId="ADAL" clId="{2024177E-72CB-4A83-9FCD-E065A4742CA9}" dt="2024-02-05T22:52:41.717" v="471" actId="47"/>
        <pc:sldMkLst>
          <pc:docMk/>
          <pc:sldMk cId="1105691586" sldId="339"/>
        </pc:sldMkLst>
      </pc:sldChg>
      <pc:sldChg chg="del">
        <pc:chgData name="Danielle McGregor" userId="087646c7-bbf8-4721-9492-e808a5f7ce91" providerId="ADAL" clId="{2024177E-72CB-4A83-9FCD-E065A4742CA9}" dt="2024-02-05T22:52:41.717" v="471" actId="47"/>
        <pc:sldMkLst>
          <pc:docMk/>
          <pc:sldMk cId="2233901072" sldId="340"/>
        </pc:sldMkLst>
      </pc:sldChg>
      <pc:sldChg chg="del">
        <pc:chgData name="Danielle McGregor" userId="087646c7-bbf8-4721-9492-e808a5f7ce91" providerId="ADAL" clId="{2024177E-72CB-4A83-9FCD-E065A4742CA9}" dt="2024-02-05T22:52:41.717" v="471" actId="47"/>
        <pc:sldMkLst>
          <pc:docMk/>
          <pc:sldMk cId="2339391012" sldId="341"/>
        </pc:sldMkLst>
      </pc:sldChg>
      <pc:sldChg chg="del">
        <pc:chgData name="Danielle McGregor" userId="087646c7-bbf8-4721-9492-e808a5f7ce91" providerId="ADAL" clId="{2024177E-72CB-4A83-9FCD-E065A4742CA9}" dt="2024-02-05T22:52:41.717" v="471" actId="47"/>
        <pc:sldMkLst>
          <pc:docMk/>
          <pc:sldMk cId="2925218459" sldId="342"/>
        </pc:sldMkLst>
      </pc:sldChg>
      <pc:sldChg chg="del">
        <pc:chgData name="Danielle McGregor" userId="087646c7-bbf8-4721-9492-e808a5f7ce91" providerId="ADAL" clId="{2024177E-72CB-4A83-9FCD-E065A4742CA9}" dt="2024-02-05T22:52:41.717" v="471" actId="47"/>
        <pc:sldMkLst>
          <pc:docMk/>
          <pc:sldMk cId="1222248665" sldId="343"/>
        </pc:sldMkLst>
      </pc:sldChg>
      <pc:sldChg chg="del">
        <pc:chgData name="Danielle McGregor" userId="087646c7-bbf8-4721-9492-e808a5f7ce91" providerId="ADAL" clId="{2024177E-72CB-4A83-9FCD-E065A4742CA9}" dt="2024-02-05T22:51:55.357" v="458" actId="47"/>
        <pc:sldMkLst>
          <pc:docMk/>
          <pc:sldMk cId="4099329322" sldId="347"/>
        </pc:sldMkLst>
      </pc:sldChg>
      <pc:sldChg chg="del">
        <pc:chgData name="Danielle McGregor" userId="087646c7-bbf8-4721-9492-e808a5f7ce91" providerId="ADAL" clId="{2024177E-72CB-4A83-9FCD-E065A4742CA9}" dt="2024-02-05T22:52:24.742" v="470" actId="47"/>
        <pc:sldMkLst>
          <pc:docMk/>
          <pc:sldMk cId="725104862" sldId="348"/>
        </pc:sldMkLst>
      </pc:sldChg>
      <pc:sldChg chg="del">
        <pc:chgData name="Danielle McGregor" userId="087646c7-bbf8-4721-9492-e808a5f7ce91" providerId="ADAL" clId="{2024177E-72CB-4A83-9FCD-E065A4742CA9}" dt="2024-02-05T22:52:41.717" v="471" actId="47"/>
        <pc:sldMkLst>
          <pc:docMk/>
          <pc:sldMk cId="601922821" sldId="349"/>
        </pc:sldMkLst>
      </pc:sldChg>
      <pc:sldChg chg="del">
        <pc:chgData name="Danielle McGregor" userId="087646c7-bbf8-4721-9492-e808a5f7ce91" providerId="ADAL" clId="{2024177E-72CB-4A83-9FCD-E065A4742CA9}" dt="2024-02-05T22:52:41.717" v="471" actId="47"/>
        <pc:sldMkLst>
          <pc:docMk/>
          <pc:sldMk cId="485369022" sldId="350"/>
        </pc:sldMkLst>
      </pc:sldChg>
      <pc:sldChg chg="del">
        <pc:chgData name="Danielle McGregor" userId="087646c7-bbf8-4721-9492-e808a5f7ce91" providerId="ADAL" clId="{2024177E-72CB-4A83-9FCD-E065A4742CA9}" dt="2024-02-05T22:52:41.717" v="471" actId="47"/>
        <pc:sldMkLst>
          <pc:docMk/>
          <pc:sldMk cId="314133845" sldId="351"/>
        </pc:sldMkLst>
      </pc:sldChg>
      <pc:sldChg chg="del">
        <pc:chgData name="Danielle McGregor" userId="087646c7-bbf8-4721-9492-e808a5f7ce91" providerId="ADAL" clId="{2024177E-72CB-4A83-9FCD-E065A4742CA9}" dt="2024-02-05T22:52:41.717" v="471" actId="47"/>
        <pc:sldMkLst>
          <pc:docMk/>
          <pc:sldMk cId="874122891" sldId="352"/>
        </pc:sldMkLst>
      </pc:sldChg>
      <pc:sldChg chg="del">
        <pc:chgData name="Danielle McGregor" userId="087646c7-bbf8-4721-9492-e808a5f7ce91" providerId="ADAL" clId="{2024177E-72CB-4A83-9FCD-E065A4742CA9}" dt="2024-02-05T22:52:41.717" v="471" actId="47"/>
        <pc:sldMkLst>
          <pc:docMk/>
          <pc:sldMk cId="615579382" sldId="353"/>
        </pc:sldMkLst>
      </pc:sldChg>
      <pc:sldChg chg="modSp mod">
        <pc:chgData name="Danielle McGregor" userId="087646c7-bbf8-4721-9492-e808a5f7ce91" providerId="ADAL" clId="{2024177E-72CB-4A83-9FCD-E065A4742CA9}" dt="2024-02-05T22:42:46.864" v="65" actId="207"/>
        <pc:sldMkLst>
          <pc:docMk/>
          <pc:sldMk cId="2990092796" sldId="355"/>
        </pc:sldMkLst>
        <pc:spChg chg="mod">
          <ac:chgData name="Danielle McGregor" userId="087646c7-bbf8-4721-9492-e808a5f7ce91" providerId="ADAL" clId="{2024177E-72CB-4A83-9FCD-E065A4742CA9}" dt="2024-02-05T22:42:46.864" v="65" actId="207"/>
          <ac:spMkLst>
            <pc:docMk/>
            <pc:sldMk cId="2990092796" sldId="355"/>
            <ac:spMk id="9" creationId="{FB116508-ECEB-2E48-40C3-BB626009BC01}"/>
          </ac:spMkLst>
        </pc:spChg>
      </pc:sldChg>
      <pc:sldChg chg="del">
        <pc:chgData name="Danielle McGregor" userId="087646c7-bbf8-4721-9492-e808a5f7ce91" providerId="ADAL" clId="{2024177E-72CB-4A83-9FCD-E065A4742CA9}" dt="2024-02-05T22:43:15.948" v="66" actId="47"/>
        <pc:sldMkLst>
          <pc:docMk/>
          <pc:sldMk cId="3845918742" sldId="356"/>
        </pc:sldMkLst>
      </pc:sldChg>
      <pc:sldChg chg="del">
        <pc:chgData name="Danielle McGregor" userId="087646c7-bbf8-4721-9492-e808a5f7ce91" providerId="ADAL" clId="{2024177E-72CB-4A83-9FCD-E065A4742CA9}" dt="2024-02-05T22:51:46.524" v="457" actId="47"/>
        <pc:sldMkLst>
          <pc:docMk/>
          <pc:sldMk cId="1564780741" sldId="357"/>
        </pc:sldMkLst>
      </pc:sldChg>
      <pc:sldChg chg="modSp mod ord">
        <pc:chgData name="Danielle McGregor" userId="087646c7-bbf8-4721-9492-e808a5f7ce91" providerId="ADAL" clId="{2024177E-72CB-4A83-9FCD-E065A4742CA9}" dt="2024-02-07T01:39:25.240" v="689" actId="20577"/>
        <pc:sldMkLst>
          <pc:docMk/>
          <pc:sldMk cId="2360901718" sldId="359"/>
        </pc:sldMkLst>
        <pc:spChg chg="mod">
          <ac:chgData name="Danielle McGregor" userId="087646c7-bbf8-4721-9492-e808a5f7ce91" providerId="ADAL" clId="{2024177E-72CB-4A83-9FCD-E065A4742CA9}" dt="2024-02-07T01:39:25.240" v="689" actId="20577"/>
          <ac:spMkLst>
            <pc:docMk/>
            <pc:sldMk cId="2360901718" sldId="359"/>
            <ac:spMk id="3" creationId="{DE4FBE42-9494-8649-9763-196AD479AE27}"/>
          </ac:spMkLst>
        </pc:spChg>
      </pc:sldChg>
      <pc:sldChg chg="del">
        <pc:chgData name="Danielle McGregor" userId="087646c7-bbf8-4721-9492-e808a5f7ce91" providerId="ADAL" clId="{2024177E-72CB-4A83-9FCD-E065A4742CA9}" dt="2024-02-05T22:51:59.387" v="459" actId="47"/>
        <pc:sldMkLst>
          <pc:docMk/>
          <pc:sldMk cId="1131851070" sldId="360"/>
        </pc:sldMkLst>
      </pc:sldChg>
      <pc:sldChg chg="del">
        <pc:chgData name="Danielle McGregor" userId="087646c7-bbf8-4721-9492-e808a5f7ce91" providerId="ADAL" clId="{2024177E-72CB-4A83-9FCD-E065A4742CA9}" dt="2024-02-05T22:52:01.077" v="461" actId="47"/>
        <pc:sldMkLst>
          <pc:docMk/>
          <pc:sldMk cId="3658775334" sldId="361"/>
        </pc:sldMkLst>
      </pc:sldChg>
      <pc:sldChg chg="del">
        <pc:chgData name="Danielle McGregor" userId="087646c7-bbf8-4721-9492-e808a5f7ce91" providerId="ADAL" clId="{2024177E-72CB-4A83-9FCD-E065A4742CA9}" dt="2024-02-05T22:52:02.013" v="462" actId="47"/>
        <pc:sldMkLst>
          <pc:docMk/>
          <pc:sldMk cId="2392105798" sldId="362"/>
        </pc:sldMkLst>
      </pc:sldChg>
      <pc:sldChg chg="del">
        <pc:chgData name="Danielle McGregor" userId="087646c7-bbf8-4721-9492-e808a5f7ce91" providerId="ADAL" clId="{2024177E-72CB-4A83-9FCD-E065A4742CA9}" dt="2024-02-05T22:52:03.231" v="463" actId="47"/>
        <pc:sldMkLst>
          <pc:docMk/>
          <pc:sldMk cId="834121241" sldId="363"/>
        </pc:sldMkLst>
      </pc:sldChg>
      <pc:sldChg chg="del">
        <pc:chgData name="Danielle McGregor" userId="087646c7-bbf8-4721-9492-e808a5f7ce91" providerId="ADAL" clId="{2024177E-72CB-4A83-9FCD-E065A4742CA9}" dt="2024-02-05T22:52:04.290" v="464" actId="47"/>
        <pc:sldMkLst>
          <pc:docMk/>
          <pc:sldMk cId="2935275515" sldId="364"/>
        </pc:sldMkLst>
      </pc:sldChg>
      <pc:sldChg chg="del">
        <pc:chgData name="Danielle McGregor" userId="087646c7-bbf8-4721-9492-e808a5f7ce91" providerId="ADAL" clId="{2024177E-72CB-4A83-9FCD-E065A4742CA9}" dt="2024-02-05T22:37:59.357" v="2" actId="47"/>
        <pc:sldMkLst>
          <pc:docMk/>
          <pc:sldMk cId="454713297" sldId="365"/>
        </pc:sldMkLst>
      </pc:sldChg>
      <pc:sldChg chg="del ord">
        <pc:chgData name="Danielle McGregor" userId="087646c7-bbf8-4721-9492-e808a5f7ce91" providerId="ADAL" clId="{2024177E-72CB-4A83-9FCD-E065A4742CA9}" dt="2024-02-05T22:52:50.028" v="474" actId="47"/>
        <pc:sldMkLst>
          <pc:docMk/>
          <pc:sldMk cId="4156110234" sldId="366"/>
        </pc:sldMkLst>
      </pc:sldChg>
      <pc:sldChg chg="modSp add mod ord">
        <pc:chgData name="Danielle McGregor" userId="087646c7-bbf8-4721-9492-e808a5f7ce91" providerId="ADAL" clId="{2024177E-72CB-4A83-9FCD-E065A4742CA9}" dt="2024-02-05T22:38:25.430" v="8" actId="20577"/>
        <pc:sldMkLst>
          <pc:docMk/>
          <pc:sldMk cId="1713759472" sldId="375"/>
        </pc:sldMkLst>
        <pc:spChg chg="mod">
          <ac:chgData name="Danielle McGregor" userId="087646c7-bbf8-4721-9492-e808a5f7ce91" providerId="ADAL" clId="{2024177E-72CB-4A83-9FCD-E065A4742CA9}" dt="2024-02-05T22:38:25.430" v="8" actId="20577"/>
          <ac:spMkLst>
            <pc:docMk/>
            <pc:sldMk cId="1713759472" sldId="375"/>
            <ac:spMk id="2" creationId="{D26A0463-A418-6AD6-83A7-96CB926E1107}"/>
          </ac:spMkLst>
        </pc:spChg>
      </pc:sldChg>
      <pc:sldChg chg="new del">
        <pc:chgData name="Danielle McGregor" userId="087646c7-bbf8-4721-9492-e808a5f7ce91" providerId="ADAL" clId="{2024177E-72CB-4A83-9FCD-E065A4742CA9}" dt="2024-02-05T22:36:44.931" v="1" actId="680"/>
        <pc:sldMkLst>
          <pc:docMk/>
          <pc:sldMk cId="2925800009" sldId="375"/>
        </pc:sldMkLst>
      </pc:sldChg>
      <pc:sldChg chg="modSp add mod">
        <pc:chgData name="Danielle McGregor" userId="087646c7-bbf8-4721-9492-e808a5f7ce91" providerId="ADAL" clId="{2024177E-72CB-4A83-9FCD-E065A4742CA9}" dt="2024-02-05T22:39:43.460" v="13" actId="20577"/>
        <pc:sldMkLst>
          <pc:docMk/>
          <pc:sldMk cId="1143818754" sldId="376"/>
        </pc:sldMkLst>
        <pc:spChg chg="mod">
          <ac:chgData name="Danielle McGregor" userId="087646c7-bbf8-4721-9492-e808a5f7ce91" providerId="ADAL" clId="{2024177E-72CB-4A83-9FCD-E065A4742CA9}" dt="2024-02-05T22:39:43.460" v="13" actId="20577"/>
          <ac:spMkLst>
            <pc:docMk/>
            <pc:sldMk cId="1143818754" sldId="376"/>
            <ac:spMk id="2" creationId="{75F455CF-D95B-63FF-D226-12F5EB74FE88}"/>
          </ac:spMkLst>
        </pc:spChg>
      </pc:sldChg>
      <pc:sldChg chg="modSp add mod">
        <pc:chgData name="Danielle McGregor" userId="087646c7-bbf8-4721-9492-e808a5f7ce91" providerId="ADAL" clId="{2024177E-72CB-4A83-9FCD-E065A4742CA9}" dt="2024-02-05T22:40:09.946" v="18" actId="20577"/>
        <pc:sldMkLst>
          <pc:docMk/>
          <pc:sldMk cId="2816106736" sldId="377"/>
        </pc:sldMkLst>
        <pc:spChg chg="mod">
          <ac:chgData name="Danielle McGregor" userId="087646c7-bbf8-4721-9492-e808a5f7ce91" providerId="ADAL" clId="{2024177E-72CB-4A83-9FCD-E065A4742CA9}" dt="2024-02-05T22:40:09.946" v="18" actId="20577"/>
          <ac:spMkLst>
            <pc:docMk/>
            <pc:sldMk cId="2816106736" sldId="377"/>
            <ac:spMk id="2" creationId="{D26A0463-A418-6AD6-83A7-96CB926E1107}"/>
          </ac:spMkLst>
        </pc:spChg>
      </pc:sldChg>
      <pc:sldChg chg="add ord modNotesTx">
        <pc:chgData name="Danielle McGregor" userId="087646c7-bbf8-4721-9492-e808a5f7ce91" providerId="ADAL" clId="{2024177E-72CB-4A83-9FCD-E065A4742CA9}" dt="2024-02-06T00:17:27.718" v="625"/>
        <pc:sldMkLst>
          <pc:docMk/>
          <pc:sldMk cId="2248351521" sldId="378"/>
        </pc:sldMkLst>
      </pc:sldChg>
      <pc:sldChg chg="delSp modSp add mod ord">
        <pc:chgData name="Danielle McGregor" userId="087646c7-bbf8-4721-9492-e808a5f7ce91" providerId="ADAL" clId="{2024177E-72CB-4A83-9FCD-E065A4742CA9}" dt="2024-02-05T22:45:51.342" v="297" actId="14100"/>
        <pc:sldMkLst>
          <pc:docMk/>
          <pc:sldMk cId="1542594943" sldId="379"/>
        </pc:sldMkLst>
        <pc:spChg chg="mod">
          <ac:chgData name="Danielle McGregor" userId="087646c7-bbf8-4721-9492-e808a5f7ce91" providerId="ADAL" clId="{2024177E-72CB-4A83-9FCD-E065A4742CA9}" dt="2024-02-05T22:44:08.129" v="139" actId="20577"/>
          <ac:spMkLst>
            <pc:docMk/>
            <pc:sldMk cId="1542594943" sldId="379"/>
            <ac:spMk id="8" creationId="{A0E9828E-A398-8B5D-E2A1-7E67FFE0C548}"/>
          </ac:spMkLst>
        </pc:spChg>
        <pc:spChg chg="mod">
          <ac:chgData name="Danielle McGregor" userId="087646c7-bbf8-4721-9492-e808a5f7ce91" providerId="ADAL" clId="{2024177E-72CB-4A83-9FCD-E065A4742CA9}" dt="2024-02-05T22:45:44.334" v="295" actId="20577"/>
          <ac:spMkLst>
            <pc:docMk/>
            <pc:sldMk cId="1542594943" sldId="379"/>
            <ac:spMk id="9" creationId="{E6FE786F-B16B-B388-933B-737B3066169F}"/>
          </ac:spMkLst>
        </pc:spChg>
        <pc:cxnChg chg="mod">
          <ac:chgData name="Danielle McGregor" userId="087646c7-bbf8-4721-9492-e808a5f7ce91" providerId="ADAL" clId="{2024177E-72CB-4A83-9FCD-E065A4742CA9}" dt="2024-02-05T22:45:10.062" v="203" actId="14100"/>
          <ac:cxnSpMkLst>
            <pc:docMk/>
            <pc:sldMk cId="1542594943" sldId="379"/>
            <ac:cxnSpMk id="6" creationId="{187E0374-8FCE-47E1-489E-D4EF320AFCA3}"/>
          </ac:cxnSpMkLst>
        </pc:cxnChg>
        <pc:cxnChg chg="mod">
          <ac:chgData name="Danielle McGregor" userId="087646c7-bbf8-4721-9492-e808a5f7ce91" providerId="ADAL" clId="{2024177E-72CB-4A83-9FCD-E065A4742CA9}" dt="2024-02-05T22:45:48.860" v="296" actId="14100"/>
          <ac:cxnSpMkLst>
            <pc:docMk/>
            <pc:sldMk cId="1542594943" sldId="379"/>
            <ac:cxnSpMk id="10" creationId="{1D0E4DD7-D568-AB5E-37A4-6F7050213EB8}"/>
          </ac:cxnSpMkLst>
        </pc:cxnChg>
        <pc:cxnChg chg="mod">
          <ac:chgData name="Danielle McGregor" userId="087646c7-bbf8-4721-9492-e808a5f7ce91" providerId="ADAL" clId="{2024177E-72CB-4A83-9FCD-E065A4742CA9}" dt="2024-02-05T22:45:51.342" v="297" actId="14100"/>
          <ac:cxnSpMkLst>
            <pc:docMk/>
            <pc:sldMk cId="1542594943" sldId="379"/>
            <ac:cxnSpMk id="13" creationId="{DC7162E0-3E22-EF10-0E0B-CE402FCEF7F7}"/>
          </ac:cxnSpMkLst>
        </pc:cxnChg>
        <pc:cxnChg chg="del">
          <ac:chgData name="Danielle McGregor" userId="087646c7-bbf8-4721-9492-e808a5f7ce91" providerId="ADAL" clId="{2024177E-72CB-4A83-9FCD-E065A4742CA9}" dt="2024-02-05T22:43:38.047" v="72" actId="478"/>
          <ac:cxnSpMkLst>
            <pc:docMk/>
            <pc:sldMk cId="1542594943" sldId="379"/>
            <ac:cxnSpMk id="15" creationId="{963768AA-594B-4F4D-DFD7-6EA6EEE4B325}"/>
          </ac:cxnSpMkLst>
        </pc:cxnChg>
      </pc:sldChg>
      <pc:sldChg chg="add ord">
        <pc:chgData name="Danielle McGregor" userId="087646c7-bbf8-4721-9492-e808a5f7ce91" providerId="ADAL" clId="{2024177E-72CB-4A83-9FCD-E065A4742CA9}" dt="2024-02-05T22:49:29.244" v="442"/>
        <pc:sldMkLst>
          <pc:docMk/>
          <pc:sldMk cId="3983949059" sldId="380"/>
        </pc:sldMkLst>
      </pc:sldChg>
      <pc:sldChg chg="modSp add del mod ord">
        <pc:chgData name="Danielle McGregor" userId="087646c7-bbf8-4721-9492-e808a5f7ce91" providerId="ADAL" clId="{2024177E-72CB-4A83-9FCD-E065A4742CA9}" dt="2024-02-05T22:52:48.922" v="473"/>
        <pc:sldMkLst>
          <pc:docMk/>
          <pc:sldMk cId="1120571865" sldId="381"/>
        </pc:sldMkLst>
        <pc:spChg chg="mod">
          <ac:chgData name="Danielle McGregor" userId="087646c7-bbf8-4721-9492-e808a5f7ce91" providerId="ADAL" clId="{2024177E-72CB-4A83-9FCD-E065A4742CA9}" dt="2024-02-05T22:50:15.174" v="456" actId="20577"/>
          <ac:spMkLst>
            <pc:docMk/>
            <pc:sldMk cId="1120571865" sldId="381"/>
            <ac:spMk id="2" creationId="{4B27704C-B307-5F81-D7A0-A2B866956D1F}"/>
          </ac:spMkLst>
        </pc:spChg>
      </pc:sldChg>
      <pc:sldChg chg="add">
        <pc:chgData name="Danielle McGregor" userId="087646c7-bbf8-4721-9492-e808a5f7ce91" providerId="ADAL" clId="{2024177E-72CB-4A83-9FCD-E065A4742CA9}" dt="2024-02-05T22:53:12.475" v="476"/>
        <pc:sldMkLst>
          <pc:docMk/>
          <pc:sldMk cId="3329901475" sldId="382"/>
        </pc:sldMkLst>
      </pc:sldChg>
      <pc:sldChg chg="modSp add mod ord">
        <pc:chgData name="Danielle McGregor" userId="087646c7-bbf8-4721-9492-e808a5f7ce91" providerId="ADAL" clId="{2024177E-72CB-4A83-9FCD-E065A4742CA9}" dt="2024-02-05T23:57:24.877" v="623"/>
        <pc:sldMkLst>
          <pc:docMk/>
          <pc:sldMk cId="397663024" sldId="383"/>
        </pc:sldMkLst>
        <pc:spChg chg="mod">
          <ac:chgData name="Danielle McGregor" userId="087646c7-bbf8-4721-9492-e808a5f7ce91" providerId="ADAL" clId="{2024177E-72CB-4A83-9FCD-E065A4742CA9}" dt="2024-02-05T23:57:24.877" v="623"/>
          <ac:spMkLst>
            <pc:docMk/>
            <pc:sldMk cId="397663024" sldId="383"/>
            <ac:spMk id="2" creationId="{259DBE90-6690-7A9F-2C0E-29501D920A7D}"/>
          </ac:spMkLst>
        </pc:spChg>
      </pc:sldChg>
      <pc:sldChg chg="modSp add mod">
        <pc:chgData name="Danielle McGregor" userId="087646c7-bbf8-4721-9492-e808a5f7ce91" providerId="ADAL" clId="{2024177E-72CB-4A83-9FCD-E065A4742CA9}" dt="2024-02-05T22:54:20.032" v="619" actId="20577"/>
        <pc:sldMkLst>
          <pc:docMk/>
          <pc:sldMk cId="1746080396" sldId="384"/>
        </pc:sldMkLst>
        <pc:spChg chg="mod">
          <ac:chgData name="Danielle McGregor" userId="087646c7-bbf8-4721-9492-e808a5f7ce91" providerId="ADAL" clId="{2024177E-72CB-4A83-9FCD-E065A4742CA9}" dt="2024-02-05T22:54:20.032" v="619" actId="20577"/>
          <ac:spMkLst>
            <pc:docMk/>
            <pc:sldMk cId="1746080396" sldId="384"/>
            <ac:spMk id="2" creationId="{F9EB1B61-979F-6A48-E4F1-0E756B42B195}"/>
          </ac:spMkLst>
        </pc:spChg>
      </pc:sldChg>
      <pc:sldChg chg="add">
        <pc:chgData name="Danielle McGregor" userId="087646c7-bbf8-4721-9492-e808a5f7ce91" providerId="ADAL" clId="{2024177E-72CB-4A83-9FCD-E065A4742CA9}" dt="2024-02-05T23:57:05.046" v="620" actId="2890"/>
        <pc:sldMkLst>
          <pc:docMk/>
          <pc:sldMk cId="665256273" sldId="385"/>
        </pc:sldMkLst>
      </pc:sldChg>
    </pc:docChg>
  </pc:docChgLst>
  <pc:docChgLst>
    <pc:chgData name="Kristy Freney" userId="05558a5f-3628-4287-9b9f-4fe6fc128298" providerId="ADAL" clId="{9D6E325E-90CD-43DC-ABEE-D6A3EEBA159B}"/>
    <pc:docChg chg="undo custSel addSld delSld modSld sldOrd">
      <pc:chgData name="Kristy Freney" userId="05558a5f-3628-4287-9b9f-4fe6fc128298" providerId="ADAL" clId="{9D6E325E-90CD-43DC-ABEE-D6A3EEBA159B}" dt="2024-05-06T01:04:52.065" v="732" actId="1076"/>
      <pc:docMkLst>
        <pc:docMk/>
      </pc:docMkLst>
      <pc:sldChg chg="addSp delSp modSp mod modNotesTx">
        <pc:chgData name="Kristy Freney" userId="05558a5f-3628-4287-9b9f-4fe6fc128298" providerId="ADAL" clId="{9D6E325E-90CD-43DC-ABEE-D6A3EEBA159B}" dt="2024-05-06T00:58:25.024" v="717" actId="20577"/>
        <pc:sldMkLst>
          <pc:docMk/>
          <pc:sldMk cId="2019099645" sldId="276"/>
        </pc:sldMkLst>
        <pc:spChg chg="del mod">
          <ac:chgData name="Kristy Freney" userId="05558a5f-3628-4287-9b9f-4fe6fc128298" providerId="ADAL" clId="{9D6E325E-90CD-43DC-ABEE-D6A3EEBA159B}" dt="2024-05-06T00:58:13.327" v="716"/>
          <ac:spMkLst>
            <pc:docMk/>
            <pc:sldMk cId="2019099645" sldId="276"/>
            <ac:spMk id="2" creationId="{03D13A60-67EC-74A1-7E80-42610091EF81}"/>
          </ac:spMkLst>
        </pc:spChg>
        <pc:spChg chg="add mod">
          <ac:chgData name="Kristy Freney" userId="05558a5f-3628-4287-9b9f-4fe6fc128298" providerId="ADAL" clId="{9D6E325E-90CD-43DC-ABEE-D6A3EEBA159B}" dt="2024-05-06T00:58:12.791" v="714"/>
          <ac:spMkLst>
            <pc:docMk/>
            <pc:sldMk cId="2019099645" sldId="276"/>
            <ac:spMk id="4" creationId="{B5316B34-7193-4492-2B07-F42FA3785CF5}"/>
          </ac:spMkLst>
        </pc:spChg>
      </pc:sldChg>
      <pc:sldChg chg="modNotesTx">
        <pc:chgData name="Kristy Freney" userId="05558a5f-3628-4287-9b9f-4fe6fc128298" providerId="ADAL" clId="{9D6E325E-90CD-43DC-ABEE-D6A3EEBA159B}" dt="2024-05-06T00:58:32.648" v="718"/>
        <pc:sldMkLst>
          <pc:docMk/>
          <pc:sldMk cId="729114519" sldId="277"/>
        </pc:sldMkLst>
      </pc:sldChg>
      <pc:sldChg chg="addSp modSp mod modNotesTx">
        <pc:chgData name="Kristy Freney" userId="05558a5f-3628-4287-9b9f-4fe6fc128298" providerId="ADAL" clId="{9D6E325E-90CD-43DC-ABEE-D6A3EEBA159B}" dt="2024-05-06T01:04:52.065" v="732" actId="1076"/>
        <pc:sldMkLst>
          <pc:docMk/>
          <pc:sldMk cId="2990092796" sldId="355"/>
        </pc:sldMkLst>
        <pc:spChg chg="mod">
          <ac:chgData name="Kristy Freney" userId="05558a5f-3628-4287-9b9f-4fe6fc128298" providerId="ADAL" clId="{9D6E325E-90CD-43DC-ABEE-D6A3EEBA159B}" dt="2024-05-06T01:04:49.370" v="731" actId="1076"/>
          <ac:spMkLst>
            <pc:docMk/>
            <pc:sldMk cId="2990092796" sldId="355"/>
            <ac:spMk id="9" creationId="{FB116508-ECEB-2E48-40C3-BB626009BC01}"/>
          </ac:spMkLst>
        </pc:spChg>
        <pc:picChg chg="add mod modCrop">
          <ac:chgData name="Kristy Freney" userId="05558a5f-3628-4287-9b9f-4fe6fc128298" providerId="ADAL" clId="{9D6E325E-90CD-43DC-ABEE-D6A3EEBA159B}" dt="2024-05-06T01:04:52.065" v="732" actId="1076"/>
          <ac:picMkLst>
            <pc:docMk/>
            <pc:sldMk cId="2990092796" sldId="355"/>
            <ac:picMk id="4" creationId="{968F2043-D6E0-E229-70B0-0FB3C45DB8D3}"/>
          </ac:picMkLst>
        </pc:picChg>
      </pc:sldChg>
      <pc:sldChg chg="modNotesTx">
        <pc:chgData name="Kristy Freney" userId="05558a5f-3628-4287-9b9f-4fe6fc128298" providerId="ADAL" clId="{9D6E325E-90CD-43DC-ABEE-D6A3EEBA159B}" dt="2024-04-19T07:56:51.387" v="445" actId="113"/>
        <pc:sldMkLst>
          <pc:docMk/>
          <pc:sldMk cId="2360901718" sldId="359"/>
        </pc:sldMkLst>
      </pc:sldChg>
      <pc:sldChg chg="add">
        <pc:chgData name="Kristy Freney" userId="05558a5f-3628-4287-9b9f-4fe6fc128298" providerId="ADAL" clId="{9D6E325E-90CD-43DC-ABEE-D6A3EEBA159B}" dt="2024-04-19T07:59:25.871" v="482"/>
        <pc:sldMkLst>
          <pc:docMk/>
          <pc:sldMk cId="2562731826" sldId="368"/>
        </pc:sldMkLst>
      </pc:sldChg>
      <pc:sldChg chg="addSp delSp modSp del mod modNotesTx">
        <pc:chgData name="Kristy Freney" userId="05558a5f-3628-4287-9b9f-4fe6fc128298" providerId="ADAL" clId="{9D6E325E-90CD-43DC-ABEE-D6A3EEBA159B}" dt="2024-04-29T06:42:56.384" v="491" actId="47"/>
        <pc:sldMkLst>
          <pc:docMk/>
          <pc:sldMk cId="1713759472" sldId="375"/>
        </pc:sldMkLst>
        <pc:spChg chg="del">
          <ac:chgData name="Kristy Freney" userId="05558a5f-3628-4287-9b9f-4fe6fc128298" providerId="ADAL" clId="{9D6E325E-90CD-43DC-ABEE-D6A3EEBA159B}" dt="2024-04-19T06:06:55.603" v="5" actId="478"/>
          <ac:spMkLst>
            <pc:docMk/>
            <pc:sldMk cId="1713759472" sldId="375"/>
            <ac:spMk id="4" creationId="{C8E2FCC5-F411-8681-AFB7-6430C06BA82D}"/>
          </ac:spMkLst>
        </pc:spChg>
        <pc:spChg chg="del mod">
          <ac:chgData name="Kristy Freney" userId="05558a5f-3628-4287-9b9f-4fe6fc128298" providerId="ADAL" clId="{9D6E325E-90CD-43DC-ABEE-D6A3EEBA159B}" dt="2024-04-19T06:06:55.603" v="5" actId="478"/>
          <ac:spMkLst>
            <pc:docMk/>
            <pc:sldMk cId="1713759472" sldId="375"/>
            <ac:spMk id="5" creationId="{D054BBA3-BB9A-73B1-DF62-7F8B372C2E90}"/>
          </ac:spMkLst>
        </pc:spChg>
        <pc:picChg chg="add mod modCrop">
          <ac:chgData name="Kristy Freney" userId="05558a5f-3628-4287-9b9f-4fe6fc128298" providerId="ADAL" clId="{9D6E325E-90CD-43DC-ABEE-D6A3EEBA159B}" dt="2024-04-19T06:15:43.226" v="83" actId="732"/>
          <ac:picMkLst>
            <pc:docMk/>
            <pc:sldMk cId="1713759472" sldId="375"/>
            <ac:picMk id="6" creationId="{B7A271F9-2453-DB5F-698F-D4DC720E277F}"/>
          </ac:picMkLst>
        </pc:picChg>
        <pc:picChg chg="add mod modCrop">
          <ac:chgData name="Kristy Freney" userId="05558a5f-3628-4287-9b9f-4fe6fc128298" providerId="ADAL" clId="{9D6E325E-90CD-43DC-ABEE-D6A3EEBA159B}" dt="2024-04-19T06:15:48.647" v="85" actId="14100"/>
          <ac:picMkLst>
            <pc:docMk/>
            <pc:sldMk cId="1713759472" sldId="375"/>
            <ac:picMk id="7" creationId="{03854436-320F-A76B-2071-A4109CB89F9D}"/>
          </ac:picMkLst>
        </pc:picChg>
        <pc:picChg chg="add mod">
          <ac:chgData name="Kristy Freney" userId="05558a5f-3628-4287-9b9f-4fe6fc128298" providerId="ADAL" clId="{9D6E325E-90CD-43DC-ABEE-D6A3EEBA159B}" dt="2024-04-29T06:42:47.452" v="489" actId="1076"/>
          <ac:picMkLst>
            <pc:docMk/>
            <pc:sldMk cId="1713759472" sldId="375"/>
            <ac:picMk id="9" creationId="{19DD010F-77D1-0EE0-DC09-47E2F0593D78}"/>
          </ac:picMkLst>
        </pc:picChg>
        <pc:cxnChg chg="del">
          <ac:chgData name="Kristy Freney" userId="05558a5f-3628-4287-9b9f-4fe6fc128298" providerId="ADAL" clId="{9D6E325E-90CD-43DC-ABEE-D6A3EEBA159B}" dt="2024-04-19T06:06:55.603" v="5" actId="478"/>
          <ac:cxnSpMkLst>
            <pc:docMk/>
            <pc:sldMk cId="1713759472" sldId="375"/>
            <ac:cxnSpMk id="3" creationId="{9645EAA3-3157-5D9B-6AAC-C62DDF0CB08F}"/>
          </ac:cxnSpMkLst>
        </pc:cxnChg>
      </pc:sldChg>
      <pc:sldChg chg="modNotesTx">
        <pc:chgData name="Kristy Freney" userId="05558a5f-3628-4287-9b9f-4fe6fc128298" providerId="ADAL" clId="{9D6E325E-90CD-43DC-ABEE-D6A3EEBA159B}" dt="2024-04-19T07:45:41.522" v="184" actId="20577"/>
        <pc:sldMkLst>
          <pc:docMk/>
          <pc:sldMk cId="1143818754" sldId="376"/>
        </pc:sldMkLst>
      </pc:sldChg>
      <pc:sldChg chg="modNotesTx">
        <pc:chgData name="Kristy Freney" userId="05558a5f-3628-4287-9b9f-4fe6fc128298" providerId="ADAL" clId="{9D6E325E-90CD-43DC-ABEE-D6A3EEBA159B}" dt="2024-04-19T07:45:51.564" v="185"/>
        <pc:sldMkLst>
          <pc:docMk/>
          <pc:sldMk cId="2816106736" sldId="377"/>
        </pc:sldMkLst>
      </pc:sldChg>
      <pc:sldChg chg="modSp mod modNotesTx">
        <pc:chgData name="Kristy Freney" userId="05558a5f-3628-4287-9b9f-4fe6fc128298" providerId="ADAL" clId="{9D6E325E-90CD-43DC-ABEE-D6A3EEBA159B}" dt="2024-04-19T07:56:25.034" v="422" actId="20577"/>
        <pc:sldMkLst>
          <pc:docMk/>
          <pc:sldMk cId="1542594943" sldId="379"/>
        </pc:sldMkLst>
        <pc:cxnChg chg="mod">
          <ac:chgData name="Kristy Freney" userId="05558a5f-3628-4287-9b9f-4fe6fc128298" providerId="ADAL" clId="{9D6E325E-90CD-43DC-ABEE-D6A3EEBA159B}" dt="2024-04-19T07:55:58.395" v="374" actId="1582"/>
          <ac:cxnSpMkLst>
            <pc:docMk/>
            <pc:sldMk cId="1542594943" sldId="379"/>
            <ac:cxnSpMk id="6" creationId="{187E0374-8FCE-47E1-489E-D4EF320AFCA3}"/>
          </ac:cxnSpMkLst>
        </pc:cxnChg>
        <pc:cxnChg chg="mod">
          <ac:chgData name="Kristy Freney" userId="05558a5f-3628-4287-9b9f-4fe6fc128298" providerId="ADAL" clId="{9D6E325E-90CD-43DC-ABEE-D6A3EEBA159B}" dt="2024-04-19T07:55:58.395" v="374" actId="1582"/>
          <ac:cxnSpMkLst>
            <pc:docMk/>
            <pc:sldMk cId="1542594943" sldId="379"/>
            <ac:cxnSpMk id="10" creationId="{1D0E4DD7-D568-AB5E-37A4-6F7050213EB8}"/>
          </ac:cxnSpMkLst>
        </pc:cxnChg>
        <pc:cxnChg chg="mod">
          <ac:chgData name="Kristy Freney" userId="05558a5f-3628-4287-9b9f-4fe6fc128298" providerId="ADAL" clId="{9D6E325E-90CD-43DC-ABEE-D6A3EEBA159B}" dt="2024-04-19T07:55:58.395" v="374" actId="1582"/>
          <ac:cxnSpMkLst>
            <pc:docMk/>
            <pc:sldMk cId="1542594943" sldId="379"/>
            <ac:cxnSpMk id="13" creationId="{DC7162E0-3E22-EF10-0E0B-CE402FCEF7F7}"/>
          </ac:cxnSpMkLst>
        </pc:cxnChg>
      </pc:sldChg>
      <pc:sldChg chg="modNotesTx">
        <pc:chgData name="Kristy Freney" userId="05558a5f-3628-4287-9b9f-4fe6fc128298" providerId="ADAL" clId="{9D6E325E-90CD-43DC-ABEE-D6A3EEBA159B}" dt="2024-04-19T07:57:06.918" v="447" actId="20577"/>
        <pc:sldMkLst>
          <pc:docMk/>
          <pc:sldMk cId="3983949059" sldId="380"/>
        </pc:sldMkLst>
      </pc:sldChg>
      <pc:sldChg chg="modNotesTx">
        <pc:chgData name="Kristy Freney" userId="05558a5f-3628-4287-9b9f-4fe6fc128298" providerId="ADAL" clId="{9D6E325E-90CD-43DC-ABEE-D6A3EEBA159B}" dt="2024-04-19T07:58:06.861" v="468" actId="6549"/>
        <pc:sldMkLst>
          <pc:docMk/>
          <pc:sldMk cId="1120571865" sldId="381"/>
        </pc:sldMkLst>
      </pc:sldChg>
      <pc:sldChg chg="del">
        <pc:chgData name="Kristy Freney" userId="05558a5f-3628-4287-9b9f-4fe6fc128298" providerId="ADAL" clId="{9D6E325E-90CD-43DC-ABEE-D6A3EEBA159B}" dt="2024-04-19T07:59:27.307" v="483" actId="47"/>
        <pc:sldMkLst>
          <pc:docMk/>
          <pc:sldMk cId="3329901475" sldId="382"/>
        </pc:sldMkLst>
      </pc:sldChg>
      <pc:sldChg chg="modNotesTx">
        <pc:chgData name="Kristy Freney" userId="05558a5f-3628-4287-9b9f-4fe6fc128298" providerId="ADAL" clId="{9D6E325E-90CD-43DC-ABEE-D6A3EEBA159B}" dt="2024-04-19T07:52:26.027" v="340"/>
        <pc:sldMkLst>
          <pc:docMk/>
          <pc:sldMk cId="397663024" sldId="383"/>
        </pc:sldMkLst>
      </pc:sldChg>
      <pc:sldChg chg="modNotesTx">
        <pc:chgData name="Kristy Freney" userId="05558a5f-3628-4287-9b9f-4fe6fc128298" providerId="ADAL" clId="{9D6E325E-90CD-43DC-ABEE-D6A3EEBA159B}" dt="2024-04-19T07:59:55.675" v="487" actId="6549"/>
        <pc:sldMkLst>
          <pc:docMk/>
          <pc:sldMk cId="1746080396" sldId="384"/>
        </pc:sldMkLst>
      </pc:sldChg>
      <pc:sldChg chg="modNotesTx">
        <pc:chgData name="Kristy Freney" userId="05558a5f-3628-4287-9b9f-4fe6fc128298" providerId="ADAL" clId="{9D6E325E-90CD-43DC-ABEE-D6A3EEBA159B}" dt="2024-04-19T07:59:38.821" v="484"/>
        <pc:sldMkLst>
          <pc:docMk/>
          <pc:sldMk cId="665256273" sldId="385"/>
        </pc:sldMkLst>
      </pc:sldChg>
      <pc:sldChg chg="addSp delSp modSp add mod modNotesTx">
        <pc:chgData name="Kristy Freney" userId="05558a5f-3628-4287-9b9f-4fe6fc128298" providerId="ADAL" clId="{9D6E325E-90CD-43DC-ABEE-D6A3EEBA159B}" dt="2024-04-19T06:20:11.463" v="173" actId="20577"/>
        <pc:sldMkLst>
          <pc:docMk/>
          <pc:sldMk cId="724905755" sldId="386"/>
        </pc:sldMkLst>
        <pc:spChg chg="add del">
          <ac:chgData name="Kristy Freney" userId="05558a5f-3628-4287-9b9f-4fe6fc128298" providerId="ADAL" clId="{9D6E325E-90CD-43DC-ABEE-D6A3EEBA159B}" dt="2024-04-19T06:17:03.308" v="132" actId="478"/>
          <ac:spMkLst>
            <pc:docMk/>
            <pc:sldMk cId="724905755" sldId="386"/>
            <ac:spMk id="4" creationId="{C8E2FCC5-F411-8681-AFB7-6430C06BA82D}"/>
          </ac:spMkLst>
        </pc:spChg>
        <pc:spChg chg="add del">
          <ac:chgData name="Kristy Freney" userId="05558a5f-3628-4287-9b9f-4fe6fc128298" providerId="ADAL" clId="{9D6E325E-90CD-43DC-ABEE-D6A3EEBA159B}" dt="2024-04-19T06:17:12.691" v="133" actId="478"/>
          <ac:spMkLst>
            <pc:docMk/>
            <pc:sldMk cId="724905755" sldId="386"/>
            <ac:spMk id="5" creationId="{D054BBA3-BB9A-73B1-DF62-7F8B372C2E90}"/>
          </ac:spMkLst>
        </pc:spChg>
        <pc:spChg chg="add del mod">
          <ac:chgData name="Kristy Freney" userId="05558a5f-3628-4287-9b9f-4fe6fc128298" providerId="ADAL" clId="{9D6E325E-90CD-43DC-ABEE-D6A3EEBA159B}" dt="2024-04-19T06:19:45.469" v="171" actId="1076"/>
          <ac:spMkLst>
            <pc:docMk/>
            <pc:sldMk cId="724905755" sldId="386"/>
            <ac:spMk id="10" creationId="{B619A1C6-B97F-E587-052C-CF5A90F08752}"/>
          </ac:spMkLst>
        </pc:spChg>
        <pc:picChg chg="add mod">
          <ac:chgData name="Kristy Freney" userId="05558a5f-3628-4287-9b9f-4fe6fc128298" providerId="ADAL" clId="{9D6E325E-90CD-43DC-ABEE-D6A3EEBA159B}" dt="2024-04-19T06:17:02.886" v="131"/>
          <ac:picMkLst>
            <pc:docMk/>
            <pc:sldMk cId="724905755" sldId="386"/>
            <ac:picMk id="6" creationId="{1AE39A8D-03A7-51B4-A24D-2680EFDCD2D6}"/>
          </ac:picMkLst>
        </pc:picChg>
        <pc:picChg chg="add mod modCrop">
          <ac:chgData name="Kristy Freney" userId="05558a5f-3628-4287-9b9f-4fe6fc128298" providerId="ADAL" clId="{9D6E325E-90CD-43DC-ABEE-D6A3EEBA159B}" dt="2024-04-19T06:19:50.014" v="172" actId="1076"/>
          <ac:picMkLst>
            <pc:docMk/>
            <pc:sldMk cId="724905755" sldId="386"/>
            <ac:picMk id="8" creationId="{3619B11B-F720-419D-4045-C3062F551997}"/>
          </ac:picMkLst>
        </pc:picChg>
        <pc:cxnChg chg="add del">
          <ac:chgData name="Kristy Freney" userId="05558a5f-3628-4287-9b9f-4fe6fc128298" providerId="ADAL" clId="{9D6E325E-90CD-43DC-ABEE-D6A3EEBA159B}" dt="2024-04-19T06:17:13.762" v="134" actId="478"/>
          <ac:cxnSpMkLst>
            <pc:docMk/>
            <pc:sldMk cId="724905755" sldId="386"/>
            <ac:cxnSpMk id="3" creationId="{9645EAA3-3157-5D9B-6AAC-C62DDF0CB08F}"/>
          </ac:cxnSpMkLst>
        </pc:cxnChg>
      </pc:sldChg>
      <pc:sldChg chg="add modNotesTx">
        <pc:chgData name="Kristy Freney" userId="05558a5f-3628-4287-9b9f-4fe6fc128298" providerId="ADAL" clId="{9D6E325E-90CD-43DC-ABEE-D6A3EEBA159B}" dt="2024-04-19T07:45:26.507" v="176" actId="20577"/>
        <pc:sldMkLst>
          <pc:docMk/>
          <pc:sldMk cId="117123987" sldId="387"/>
        </pc:sldMkLst>
      </pc:sldChg>
      <pc:sldChg chg="addSp delSp modSp add mod modNotesTx">
        <pc:chgData name="Kristy Freney" userId="05558a5f-3628-4287-9b9f-4fe6fc128298" providerId="ADAL" clId="{9D6E325E-90CD-43DC-ABEE-D6A3EEBA159B}" dt="2024-04-30T04:05:03.836" v="711" actId="478"/>
        <pc:sldMkLst>
          <pc:docMk/>
          <pc:sldMk cId="174818926" sldId="388"/>
        </pc:sldMkLst>
        <pc:spChg chg="mod">
          <ac:chgData name="Kristy Freney" userId="05558a5f-3628-4287-9b9f-4fe6fc128298" providerId="ADAL" clId="{9D6E325E-90CD-43DC-ABEE-D6A3EEBA159B}" dt="2024-04-19T07:51:14.037" v="332" actId="2710"/>
          <ac:spMkLst>
            <pc:docMk/>
            <pc:sldMk cId="174818926" sldId="388"/>
            <ac:spMk id="3" creationId="{93B35B6E-E482-A77D-F4D9-A6F6D66F94AF}"/>
          </ac:spMkLst>
        </pc:spChg>
        <pc:picChg chg="add del mod">
          <ac:chgData name="Kristy Freney" userId="05558a5f-3628-4287-9b9f-4fe6fc128298" providerId="ADAL" clId="{9D6E325E-90CD-43DC-ABEE-D6A3EEBA159B}" dt="2024-04-30T04:05:03.836" v="711" actId="478"/>
          <ac:picMkLst>
            <pc:docMk/>
            <pc:sldMk cId="174818926" sldId="388"/>
            <ac:picMk id="2" creationId="{96E43B5A-9FC7-1D61-86DE-2ECD070EFB93}"/>
          </ac:picMkLst>
        </pc:picChg>
      </pc:sldChg>
      <pc:sldChg chg="delSp add mod ord modNotesTx">
        <pc:chgData name="Kristy Freney" userId="05558a5f-3628-4287-9b9f-4fe6fc128298" providerId="ADAL" clId="{9D6E325E-90CD-43DC-ABEE-D6A3EEBA159B}" dt="2024-04-30T04:05:02.296" v="710" actId="478"/>
        <pc:sldMkLst>
          <pc:docMk/>
          <pc:sldMk cId="3968670748" sldId="389"/>
        </pc:sldMkLst>
        <pc:picChg chg="del">
          <ac:chgData name="Kristy Freney" userId="05558a5f-3628-4287-9b9f-4fe6fc128298" providerId="ADAL" clId="{9D6E325E-90CD-43DC-ABEE-D6A3EEBA159B}" dt="2024-04-30T04:05:02.296" v="710" actId="478"/>
          <ac:picMkLst>
            <pc:docMk/>
            <pc:sldMk cId="3968670748" sldId="389"/>
            <ac:picMk id="2" creationId="{96E43B5A-9FC7-1D61-86DE-2ECD070EFB93}"/>
          </ac:picMkLst>
        </pc:picChg>
      </pc:sldChg>
      <pc:sldChg chg="addSp delSp modSp add mod addCm modCm modNotesTx">
        <pc:chgData name="Kristy Freney" userId="05558a5f-3628-4287-9b9f-4fe6fc128298" providerId="ADAL" clId="{9D6E325E-90CD-43DC-ABEE-D6A3EEBA159B}" dt="2024-04-30T03:45:30.569" v="709" actId="113"/>
        <pc:sldMkLst>
          <pc:docMk/>
          <pc:sldMk cId="1152757847" sldId="390"/>
        </pc:sldMkLst>
        <pc:spChg chg="add mod">
          <ac:chgData name="Kristy Freney" userId="05558a5f-3628-4287-9b9f-4fe6fc128298" providerId="ADAL" clId="{9D6E325E-90CD-43DC-ABEE-D6A3EEBA159B}" dt="2024-04-30T03:45:30.569" v="709" actId="113"/>
          <ac:spMkLst>
            <pc:docMk/>
            <pc:sldMk cId="1152757847" sldId="390"/>
            <ac:spMk id="2" creationId="{D0B99A61-A927-4B05-0E88-78C83E3BA22B}"/>
          </ac:spMkLst>
        </pc:spChg>
        <pc:spChg chg="add mod">
          <ac:chgData name="Kristy Freney" userId="05558a5f-3628-4287-9b9f-4fe6fc128298" providerId="ADAL" clId="{9D6E325E-90CD-43DC-ABEE-D6A3EEBA159B}" dt="2024-04-29T07:46:32.300" v="695"/>
          <ac:spMkLst>
            <pc:docMk/>
            <pc:sldMk cId="1152757847" sldId="390"/>
            <ac:spMk id="3" creationId="{26E66AB0-08A5-9E63-5C87-40E7E5B60862}"/>
          </ac:spMkLst>
        </pc:spChg>
        <pc:spChg chg="del">
          <ac:chgData name="Kristy Freney" userId="05558a5f-3628-4287-9b9f-4fe6fc128298" providerId="ADAL" clId="{9D6E325E-90CD-43DC-ABEE-D6A3EEBA159B}" dt="2024-04-19T07:51:33.187" v="337" actId="478"/>
          <ac:spMkLst>
            <pc:docMk/>
            <pc:sldMk cId="1152757847" sldId="390"/>
            <ac:spMk id="3" creationId="{93B35B6E-E482-A77D-F4D9-A6F6D66F94AF}"/>
          </ac:spMkLst>
        </pc:spChg>
        <pc:spChg chg="del">
          <ac:chgData name="Kristy Freney" userId="05558a5f-3628-4287-9b9f-4fe6fc128298" providerId="ADAL" clId="{9D6E325E-90CD-43DC-ABEE-D6A3EEBA159B}" dt="2024-04-19T07:51:33.187" v="337" actId="478"/>
          <ac:spMkLst>
            <pc:docMk/>
            <pc:sldMk cId="1152757847" sldId="390"/>
            <ac:spMk id="5" creationId="{56D5CF63-7AAE-098E-1E5F-E7F9B44A99D3}"/>
          </ac:spMkLst>
        </pc:spChg>
        <pc:picChg chg="del">
          <ac:chgData name="Kristy Freney" userId="05558a5f-3628-4287-9b9f-4fe6fc128298" providerId="ADAL" clId="{9D6E325E-90CD-43DC-ABEE-D6A3EEBA159B}" dt="2024-04-19T07:51:33.187" v="337" actId="478"/>
          <ac:picMkLst>
            <pc:docMk/>
            <pc:sldMk cId="1152757847" sldId="390"/>
            <ac:picMk id="2" creationId="{96E43B5A-9FC7-1D61-86DE-2ECD070EFB93}"/>
          </ac:picMkLst>
        </pc:picChg>
        <pc:picChg chg="add mod">
          <ac:chgData name="Kristy Freney" userId="05558a5f-3628-4287-9b9f-4fe6fc128298" providerId="ADAL" clId="{9D6E325E-90CD-43DC-ABEE-D6A3EEBA159B}" dt="2024-04-19T07:51:53.364" v="338"/>
          <ac:picMkLst>
            <pc:docMk/>
            <pc:sldMk cId="1152757847" sldId="390"/>
            <ac:picMk id="6" creationId="{F856E7D6-49DC-1686-288A-FE29AC188A00}"/>
          </ac:picMkLst>
        </pc:picChg>
        <pc:cxnChg chg="del">
          <ac:chgData name="Kristy Freney" userId="05558a5f-3628-4287-9b9f-4fe6fc128298" providerId="ADAL" clId="{9D6E325E-90CD-43DC-ABEE-D6A3EEBA159B}" dt="2024-04-19T07:51:33.187" v="337" actId="478"/>
          <ac:cxnSpMkLst>
            <pc:docMk/>
            <pc:sldMk cId="1152757847" sldId="390"/>
            <ac:cxnSpMk id="4" creationId="{0536163C-4D78-897D-54AC-58B1059C9D1F}"/>
          </ac:cxnSpMkLst>
        </pc:cxnChg>
        <pc:extLst>
          <p:ext xmlns:p="http://schemas.openxmlformats.org/presentationml/2006/main" uri="{D6D511B9-2390-475A-947B-AFAB55BFBCF1}">
            <pc226:cmChg xmlns:pc226="http://schemas.microsoft.com/office/powerpoint/2022/06/main/command" chg="add mod">
              <pc226:chgData name="Kristy Freney" userId="05558a5f-3628-4287-9b9f-4fe6fc128298" providerId="ADAL" clId="{9D6E325E-90CD-43DC-ABEE-D6A3EEBA159B}" dt="2024-04-29T07:46:58.055" v="697"/>
              <pc2:cmMkLst xmlns:pc2="http://schemas.microsoft.com/office/powerpoint/2019/9/main/command">
                <pc:docMk/>
                <pc:sldMk cId="1152757847" sldId="390"/>
                <pc2:cmMk id="{28CDDF8B-11B9-453E-83EC-BC21AF28A8CB}"/>
              </pc2:cmMkLst>
            </pc226:cmChg>
          </p:ext>
        </pc:extLst>
      </pc:sldChg>
      <pc:sldChg chg="addSp delSp modSp add mod modAnim modNotesTx">
        <pc:chgData name="Kristy Freney" userId="05558a5f-3628-4287-9b9f-4fe6fc128298" providerId="ADAL" clId="{9D6E325E-90CD-43DC-ABEE-D6A3EEBA159B}" dt="2024-04-19T07:58:47.465" v="481" actId="6549"/>
        <pc:sldMkLst>
          <pc:docMk/>
          <pc:sldMk cId="1908729711" sldId="391"/>
        </pc:sldMkLst>
        <pc:spChg chg="add mod">
          <ac:chgData name="Kristy Freney" userId="05558a5f-3628-4287-9b9f-4fe6fc128298" providerId="ADAL" clId="{9D6E325E-90CD-43DC-ABEE-D6A3EEBA159B}" dt="2024-04-19T07:58:41.765" v="475" actId="6549"/>
          <ac:spMkLst>
            <pc:docMk/>
            <pc:sldMk cId="1908729711" sldId="391"/>
            <ac:spMk id="2" creationId="{54EF1848-20CD-59AB-DB3B-17EBB4147A80}"/>
          </ac:spMkLst>
        </pc:spChg>
        <pc:spChg chg="del">
          <ac:chgData name="Kristy Freney" userId="05558a5f-3628-4287-9b9f-4fe6fc128298" providerId="ADAL" clId="{9D6E325E-90CD-43DC-ABEE-D6A3EEBA159B}" dt="2024-04-19T07:58:37.697" v="473" actId="478"/>
          <ac:spMkLst>
            <pc:docMk/>
            <pc:sldMk cId="1908729711" sldId="391"/>
            <ac:spMk id="6" creationId="{E5DFF0CA-A0FD-726C-D40A-F23613E588FB}"/>
          </ac:spMkLst>
        </pc:spChg>
        <pc:spChg chg="del">
          <ac:chgData name="Kristy Freney" userId="05558a5f-3628-4287-9b9f-4fe6fc128298" providerId="ADAL" clId="{9D6E325E-90CD-43DC-ABEE-D6A3EEBA159B}" dt="2024-04-19T07:58:37.697" v="473" actId="478"/>
          <ac:spMkLst>
            <pc:docMk/>
            <pc:sldMk cId="1908729711" sldId="391"/>
            <ac:spMk id="13" creationId="{87FB63A8-3288-827B-408C-1691ADB5281F}"/>
          </ac:spMkLst>
        </pc:spChg>
        <pc:spChg chg="del">
          <ac:chgData name="Kristy Freney" userId="05558a5f-3628-4287-9b9f-4fe6fc128298" providerId="ADAL" clId="{9D6E325E-90CD-43DC-ABEE-D6A3EEBA159B}" dt="2024-04-19T07:58:37.697" v="473" actId="478"/>
          <ac:spMkLst>
            <pc:docMk/>
            <pc:sldMk cId="1908729711" sldId="391"/>
            <ac:spMk id="14" creationId="{79F641A5-8EFC-ADB0-987B-3457E992C62B}"/>
          </ac:spMkLst>
        </pc:spChg>
        <pc:spChg chg="del">
          <ac:chgData name="Kristy Freney" userId="05558a5f-3628-4287-9b9f-4fe6fc128298" providerId="ADAL" clId="{9D6E325E-90CD-43DC-ABEE-D6A3EEBA159B}" dt="2024-04-19T07:58:37.697" v="473" actId="478"/>
          <ac:spMkLst>
            <pc:docMk/>
            <pc:sldMk cId="1908729711" sldId="391"/>
            <ac:spMk id="15" creationId="{5ADF4765-1E63-CA5F-CD99-858B4C0C7F85}"/>
          </ac:spMkLst>
        </pc:spChg>
        <pc:picChg chg="del">
          <ac:chgData name="Kristy Freney" userId="05558a5f-3628-4287-9b9f-4fe6fc128298" providerId="ADAL" clId="{9D6E325E-90CD-43DC-ABEE-D6A3EEBA159B}" dt="2024-04-19T07:58:37.697" v="473" actId="478"/>
          <ac:picMkLst>
            <pc:docMk/>
            <pc:sldMk cId="1908729711" sldId="391"/>
            <ac:picMk id="8" creationId="{82CDA7AA-FFEC-E909-482B-EFDF2B60638C}"/>
          </ac:picMkLst>
        </pc:picChg>
      </pc:sldChg>
      <pc:sldChg chg="addSp delSp modSp add mod addCm modNotesTx">
        <pc:chgData name="Kristy Freney" userId="05558a5f-3628-4287-9b9f-4fe6fc128298" providerId="ADAL" clId="{9D6E325E-90CD-43DC-ABEE-D6A3EEBA159B}" dt="2024-04-30T03:45:21.028" v="707" actId="122"/>
        <pc:sldMkLst>
          <pc:docMk/>
          <pc:sldMk cId="1759140270" sldId="393"/>
        </pc:sldMkLst>
        <pc:spChg chg="add mod">
          <ac:chgData name="Kristy Freney" userId="05558a5f-3628-4287-9b9f-4fe6fc128298" providerId="ADAL" clId="{9D6E325E-90CD-43DC-ABEE-D6A3EEBA159B}" dt="2024-04-30T03:45:21.028" v="707" actId="122"/>
          <ac:spMkLst>
            <pc:docMk/>
            <pc:sldMk cId="1759140270" sldId="393"/>
            <ac:spMk id="2" creationId="{5141A998-0C6D-4339-7910-759D90A3EFD5}"/>
          </ac:spMkLst>
        </pc:spChg>
        <pc:picChg chg="del">
          <ac:chgData name="Kristy Freney" userId="05558a5f-3628-4287-9b9f-4fe6fc128298" providerId="ADAL" clId="{9D6E325E-90CD-43DC-ABEE-D6A3EEBA159B}" dt="2024-04-29T07:43:47.558" v="610" actId="478"/>
          <ac:picMkLst>
            <pc:docMk/>
            <pc:sldMk cId="1759140270" sldId="393"/>
            <ac:picMk id="10" creationId="{DE811913-17A7-EC7F-D3CF-8CC7492CE29B}"/>
          </ac:picMkLst>
        </pc:picChg>
        <pc:picChg chg="mod ord">
          <ac:chgData name="Kristy Freney" userId="05558a5f-3628-4287-9b9f-4fe6fc128298" providerId="ADAL" clId="{9D6E325E-90CD-43DC-ABEE-D6A3EEBA159B}" dt="2024-04-29T06:47:38.201" v="586" actId="1076"/>
          <ac:picMkLst>
            <pc:docMk/>
            <pc:sldMk cId="1759140270" sldId="393"/>
            <ac:picMk id="16" creationId="{B71DA143-FDCE-2422-4C37-ED81759C9CC2}"/>
          </ac:picMkLst>
        </pc:pic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9D6E325E-90CD-43DC-ABEE-D6A3EEBA159B}" dt="2024-04-29T07:44:00.325" v="611"/>
              <pc2:cmMkLst xmlns:pc2="http://schemas.microsoft.com/office/powerpoint/2019/9/main/command">
                <pc:docMk/>
                <pc:sldMk cId="1759140270" sldId="393"/>
                <pc2:cmMk id="{12B895C6-F4AB-436B-B3B0-754D3F6ED71F}"/>
              </pc2:cmMkLst>
            </pc226:cmChg>
          </p:ext>
        </pc:extLst>
      </pc:sldChg>
      <pc:sldChg chg="add addCm modNotesTx">
        <pc:chgData name="Kristy Freney" userId="05558a5f-3628-4287-9b9f-4fe6fc128298" providerId="ADAL" clId="{9D6E325E-90CD-43DC-ABEE-D6A3EEBA159B}" dt="2024-04-29T07:44:49.180" v="614"/>
        <pc:sldMkLst>
          <pc:docMk/>
          <pc:sldMk cId="4031518024" sldId="405"/>
        </pc:sldMkLst>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9D6E325E-90CD-43DC-ABEE-D6A3EEBA159B}" dt="2024-04-29T07:44:39.711" v="613"/>
              <pc2:cmMkLst xmlns:pc2="http://schemas.microsoft.com/office/powerpoint/2019/9/main/command">
                <pc:docMk/>
                <pc:sldMk cId="4031518024" sldId="405"/>
                <pc2:cmMk id="{F9275358-E664-43F0-9734-15E682CF3069}"/>
              </pc2:cmMkLst>
            </pc226:cmChg>
          </p:ext>
        </pc:extLst>
      </pc:sldChg>
    </pc:docChg>
  </pc:docChgLst>
  <pc:docChgLst>
    <pc:chgData name="Kristy Freney" userId="05558a5f-3628-4287-9b9f-4fe6fc128298" providerId="ADAL" clId="{B8325C1D-6343-4724-9DB0-15F8199E3DCD}"/>
    <pc:docChg chg="undo custSel addSld delSld modSld">
      <pc:chgData name="Kristy Freney" userId="05558a5f-3628-4287-9b9f-4fe6fc128298" providerId="ADAL" clId="{B8325C1D-6343-4724-9DB0-15F8199E3DCD}" dt="2024-03-05T01:02:50.468" v="317" actId="14100"/>
      <pc:docMkLst>
        <pc:docMk/>
      </pc:docMkLst>
      <pc:sldChg chg="addSp delSp modSp mod">
        <pc:chgData name="Kristy Freney" userId="05558a5f-3628-4287-9b9f-4fe6fc128298" providerId="ADAL" clId="{B8325C1D-6343-4724-9DB0-15F8199E3DCD}" dt="2024-03-04T03:26:27.579" v="3" actId="20577"/>
        <pc:sldMkLst>
          <pc:docMk/>
          <pc:sldMk cId="2019099645" sldId="276"/>
        </pc:sldMkLst>
        <pc:spChg chg="add mod">
          <ac:chgData name="Kristy Freney" userId="05558a5f-3628-4287-9b9f-4fe6fc128298" providerId="ADAL" clId="{B8325C1D-6343-4724-9DB0-15F8199E3DCD}" dt="2024-03-04T03:26:24.830" v="1"/>
          <ac:spMkLst>
            <pc:docMk/>
            <pc:sldMk cId="2019099645" sldId="276"/>
            <ac:spMk id="2" creationId="{03D13A60-67EC-74A1-7E80-42610091EF81}"/>
          </ac:spMkLst>
        </pc:spChg>
        <pc:spChg chg="add mod">
          <ac:chgData name="Kristy Freney" userId="05558a5f-3628-4287-9b9f-4fe6fc128298" providerId="ADAL" clId="{B8325C1D-6343-4724-9DB0-15F8199E3DCD}" dt="2024-03-04T03:26:27.579" v="3" actId="20577"/>
          <ac:spMkLst>
            <pc:docMk/>
            <pc:sldMk cId="2019099645" sldId="276"/>
            <ac:spMk id="3" creationId="{E6B0FF68-2654-602E-31EA-8FE3D3D86825}"/>
          </ac:spMkLst>
        </pc:spChg>
        <pc:spChg chg="del">
          <ac:chgData name="Kristy Freney" userId="05558a5f-3628-4287-9b9f-4fe6fc128298" providerId="ADAL" clId="{B8325C1D-6343-4724-9DB0-15F8199E3DCD}" dt="2024-03-04T03:26:24.345" v="0" actId="478"/>
          <ac:spMkLst>
            <pc:docMk/>
            <pc:sldMk cId="2019099645" sldId="276"/>
            <ac:spMk id="4" creationId="{EC0853A1-1007-4C52-BEFB-F48F5319A3E3}"/>
          </ac:spMkLst>
        </pc:spChg>
        <pc:spChg chg="del">
          <ac:chgData name="Kristy Freney" userId="05558a5f-3628-4287-9b9f-4fe6fc128298" providerId="ADAL" clId="{B8325C1D-6343-4724-9DB0-15F8199E3DCD}" dt="2024-03-04T03:26:24.345" v="0" actId="478"/>
          <ac:spMkLst>
            <pc:docMk/>
            <pc:sldMk cId="2019099645" sldId="276"/>
            <ac:spMk id="5" creationId="{00000000-0000-0000-0000-000000000000}"/>
          </ac:spMkLst>
        </pc:spChg>
        <pc:spChg chg="del">
          <ac:chgData name="Kristy Freney" userId="05558a5f-3628-4287-9b9f-4fe6fc128298" providerId="ADAL" clId="{B8325C1D-6343-4724-9DB0-15F8199E3DCD}" dt="2024-03-04T03:26:24.345" v="0" actId="478"/>
          <ac:spMkLst>
            <pc:docMk/>
            <pc:sldMk cId="2019099645" sldId="276"/>
            <ac:spMk id="7" creationId="{00000000-0000-0000-0000-000000000000}"/>
          </ac:spMkLst>
        </pc:spChg>
        <pc:spChg chg="add mod">
          <ac:chgData name="Kristy Freney" userId="05558a5f-3628-4287-9b9f-4fe6fc128298" providerId="ADAL" clId="{B8325C1D-6343-4724-9DB0-15F8199E3DCD}" dt="2024-03-04T03:26:24.830" v="1"/>
          <ac:spMkLst>
            <pc:docMk/>
            <pc:sldMk cId="2019099645" sldId="276"/>
            <ac:spMk id="9" creationId="{78FC7432-E658-FA6F-90E2-B13206D51E5D}"/>
          </ac:spMkLst>
        </pc:spChg>
        <pc:spChg chg="add mod">
          <ac:chgData name="Kristy Freney" userId="05558a5f-3628-4287-9b9f-4fe6fc128298" providerId="ADAL" clId="{B8325C1D-6343-4724-9DB0-15F8199E3DCD}" dt="2024-03-04T03:26:24.830" v="1"/>
          <ac:spMkLst>
            <pc:docMk/>
            <pc:sldMk cId="2019099645" sldId="276"/>
            <ac:spMk id="10" creationId="{6CEE302F-36FF-959B-CA6C-080BCA92EBA2}"/>
          </ac:spMkLst>
        </pc:spChg>
        <pc:picChg chg="del">
          <ac:chgData name="Kristy Freney" userId="05558a5f-3628-4287-9b9f-4fe6fc128298" providerId="ADAL" clId="{B8325C1D-6343-4724-9DB0-15F8199E3DCD}" dt="2024-03-04T03:26:24.345" v="0" actId="478"/>
          <ac:picMkLst>
            <pc:docMk/>
            <pc:sldMk cId="2019099645" sldId="276"/>
            <ac:picMk id="8" creationId="{00000000-0000-0000-0000-000000000000}"/>
          </ac:picMkLst>
        </pc:picChg>
        <pc:cxnChg chg="del">
          <ac:chgData name="Kristy Freney" userId="05558a5f-3628-4287-9b9f-4fe6fc128298" providerId="ADAL" clId="{B8325C1D-6343-4724-9DB0-15F8199E3DCD}" dt="2024-03-04T03:26:24.345" v="0" actId="478"/>
          <ac:cxnSpMkLst>
            <pc:docMk/>
            <pc:sldMk cId="2019099645" sldId="276"/>
            <ac:cxnSpMk id="6" creationId="{00000000-0000-0000-0000-000000000000}"/>
          </ac:cxnSpMkLst>
        </pc:cxnChg>
        <pc:cxnChg chg="add mod">
          <ac:chgData name="Kristy Freney" userId="05558a5f-3628-4287-9b9f-4fe6fc128298" providerId="ADAL" clId="{B8325C1D-6343-4724-9DB0-15F8199E3DCD}" dt="2024-03-04T03:26:24.830" v="1"/>
          <ac:cxnSpMkLst>
            <pc:docMk/>
            <pc:sldMk cId="2019099645" sldId="276"/>
            <ac:cxnSpMk id="11" creationId="{385F9319-11EE-31C3-B64F-1911A07DA90D}"/>
          </ac:cxnSpMkLst>
        </pc:cxnChg>
      </pc:sldChg>
      <pc:sldChg chg="addSp delSp modSp mod">
        <pc:chgData name="Kristy Freney" userId="05558a5f-3628-4287-9b9f-4fe6fc128298" providerId="ADAL" clId="{B8325C1D-6343-4724-9DB0-15F8199E3DCD}" dt="2024-03-05T01:02:33.287" v="312" actId="167"/>
        <pc:sldMkLst>
          <pc:docMk/>
          <pc:sldMk cId="2990092796" sldId="355"/>
        </pc:sldMkLst>
        <pc:picChg chg="add mod ord">
          <ac:chgData name="Kristy Freney" userId="05558a5f-3628-4287-9b9f-4fe6fc128298" providerId="ADAL" clId="{B8325C1D-6343-4724-9DB0-15F8199E3DCD}" dt="2024-03-05T01:02:33.287" v="312" actId="167"/>
          <ac:picMkLst>
            <pc:docMk/>
            <pc:sldMk cId="2990092796" sldId="355"/>
            <ac:picMk id="3" creationId="{D630C06E-8656-DD09-015F-DEC0DE39454C}"/>
          </ac:picMkLst>
        </pc:picChg>
        <pc:picChg chg="del">
          <ac:chgData name="Kristy Freney" userId="05558a5f-3628-4287-9b9f-4fe6fc128298" providerId="ADAL" clId="{B8325C1D-6343-4724-9DB0-15F8199E3DCD}" dt="2024-03-05T01:02:18.934" v="303" actId="478"/>
          <ac:picMkLst>
            <pc:docMk/>
            <pc:sldMk cId="2990092796" sldId="355"/>
            <ac:picMk id="10" creationId="{381A5C0E-E373-0E59-0BFA-1BD2BE80DE5D}"/>
          </ac:picMkLst>
        </pc:picChg>
        <pc:picChg chg="del">
          <ac:chgData name="Kristy Freney" userId="05558a5f-3628-4287-9b9f-4fe6fc128298" providerId="ADAL" clId="{B8325C1D-6343-4724-9DB0-15F8199E3DCD}" dt="2024-03-05T01:02:19.356" v="304" actId="478"/>
          <ac:picMkLst>
            <pc:docMk/>
            <pc:sldMk cId="2990092796" sldId="355"/>
            <ac:picMk id="12" creationId="{C06D36C8-752E-EBEB-0885-2803AAFC5BD0}"/>
          </ac:picMkLst>
        </pc:picChg>
        <pc:picChg chg="del">
          <ac:chgData name="Kristy Freney" userId="05558a5f-3628-4287-9b9f-4fe6fc128298" providerId="ADAL" clId="{B8325C1D-6343-4724-9DB0-15F8199E3DCD}" dt="2024-03-05T01:02:19.677" v="305" actId="478"/>
          <ac:picMkLst>
            <pc:docMk/>
            <pc:sldMk cId="2990092796" sldId="355"/>
            <ac:picMk id="14" creationId="{97CA3E0A-8A42-7C4E-716D-30C099AD53F2}"/>
          </ac:picMkLst>
        </pc:picChg>
        <pc:picChg chg="del">
          <ac:chgData name="Kristy Freney" userId="05558a5f-3628-4287-9b9f-4fe6fc128298" providerId="ADAL" clId="{B8325C1D-6343-4724-9DB0-15F8199E3DCD}" dt="2024-03-05T01:02:20.891" v="308" actId="478"/>
          <ac:picMkLst>
            <pc:docMk/>
            <pc:sldMk cId="2990092796" sldId="355"/>
            <ac:picMk id="18" creationId="{4CD65B65-6BA2-E4B6-463B-33DD74E2D080}"/>
          </ac:picMkLst>
        </pc:picChg>
        <pc:picChg chg="del">
          <ac:chgData name="Kristy Freney" userId="05558a5f-3628-4287-9b9f-4fe6fc128298" providerId="ADAL" clId="{B8325C1D-6343-4724-9DB0-15F8199E3DCD}" dt="2024-03-05T01:02:20.508" v="307" actId="478"/>
          <ac:picMkLst>
            <pc:docMk/>
            <pc:sldMk cId="2990092796" sldId="355"/>
            <ac:picMk id="20" creationId="{92F963F1-7D5D-E6D4-E497-D161D795A914}"/>
          </ac:picMkLst>
        </pc:picChg>
        <pc:picChg chg="del">
          <ac:chgData name="Kristy Freney" userId="05558a5f-3628-4287-9b9f-4fe6fc128298" providerId="ADAL" clId="{B8325C1D-6343-4724-9DB0-15F8199E3DCD}" dt="2024-03-05T01:02:20.149" v="306" actId="478"/>
          <ac:picMkLst>
            <pc:docMk/>
            <pc:sldMk cId="2990092796" sldId="355"/>
            <ac:picMk id="22" creationId="{E097700A-5E6F-8D2A-2942-9B4BEE36E0F0}"/>
          </ac:picMkLst>
        </pc:picChg>
      </pc:sldChg>
      <pc:sldChg chg="addSp modSp mod">
        <pc:chgData name="Kristy Freney" userId="05558a5f-3628-4287-9b9f-4fe6fc128298" providerId="ADAL" clId="{B8325C1D-6343-4724-9DB0-15F8199E3DCD}" dt="2024-03-04T05:19:08.191" v="183" actId="1076"/>
        <pc:sldMkLst>
          <pc:docMk/>
          <pc:sldMk cId="2360901718" sldId="359"/>
        </pc:sldMkLst>
        <pc:spChg chg="add mod">
          <ac:chgData name="Kristy Freney" userId="05558a5f-3628-4287-9b9f-4fe6fc128298" providerId="ADAL" clId="{B8325C1D-6343-4724-9DB0-15F8199E3DCD}" dt="2024-03-04T05:19:08.191" v="183" actId="1076"/>
          <ac:spMkLst>
            <pc:docMk/>
            <pc:sldMk cId="2360901718" sldId="359"/>
            <ac:spMk id="2" creationId="{2847BE1D-A512-5439-7775-8E60FE055EED}"/>
          </ac:spMkLst>
        </pc:spChg>
        <pc:spChg chg="mod">
          <ac:chgData name="Kristy Freney" userId="05558a5f-3628-4287-9b9f-4fe6fc128298" providerId="ADAL" clId="{B8325C1D-6343-4724-9DB0-15F8199E3DCD}" dt="2024-03-04T03:33:36.296" v="115" actId="21"/>
          <ac:spMkLst>
            <pc:docMk/>
            <pc:sldMk cId="2360901718" sldId="359"/>
            <ac:spMk id="3" creationId="{DE4FBE42-9494-8649-9763-196AD479AE27}"/>
          </ac:spMkLst>
        </pc:spChg>
        <pc:spChg chg="add mod">
          <ac:chgData name="Kristy Freney" userId="05558a5f-3628-4287-9b9f-4fe6fc128298" providerId="ADAL" clId="{B8325C1D-6343-4724-9DB0-15F8199E3DCD}" dt="2024-03-04T03:33:31.990" v="114"/>
          <ac:spMkLst>
            <pc:docMk/>
            <pc:sldMk cId="2360901718" sldId="359"/>
            <ac:spMk id="4" creationId="{FEC9027B-C205-414A-5029-EC9C2EBB09AE}"/>
          </ac:spMkLst>
        </pc:spChg>
        <pc:spChg chg="add mod">
          <ac:chgData name="Kristy Freney" userId="05558a5f-3628-4287-9b9f-4fe6fc128298" providerId="ADAL" clId="{B8325C1D-6343-4724-9DB0-15F8199E3DCD}" dt="2024-03-04T03:34:14.106" v="131"/>
          <ac:spMkLst>
            <pc:docMk/>
            <pc:sldMk cId="2360901718" sldId="359"/>
            <ac:spMk id="6" creationId="{FCB76648-5048-A40C-3B1A-2FFF76D6B9C1}"/>
          </ac:spMkLst>
        </pc:spChg>
      </pc:sldChg>
      <pc:sldChg chg="addSp delSp modSp mod">
        <pc:chgData name="Kristy Freney" userId="05558a5f-3628-4287-9b9f-4fe6fc128298" providerId="ADAL" clId="{B8325C1D-6343-4724-9DB0-15F8199E3DCD}" dt="2024-03-04T03:30:53.787" v="70" actId="403"/>
        <pc:sldMkLst>
          <pc:docMk/>
          <pc:sldMk cId="545489499" sldId="374"/>
        </pc:sldMkLst>
        <pc:spChg chg="del">
          <ac:chgData name="Kristy Freney" userId="05558a5f-3628-4287-9b9f-4fe6fc128298" providerId="ADAL" clId="{B8325C1D-6343-4724-9DB0-15F8199E3DCD}" dt="2024-03-04T03:30:19.810" v="60" actId="478"/>
          <ac:spMkLst>
            <pc:docMk/>
            <pc:sldMk cId="545489499" sldId="374"/>
            <ac:spMk id="2" creationId="{259DBE90-6690-7A9F-2C0E-29501D920A7D}"/>
          </ac:spMkLst>
        </pc:spChg>
        <pc:spChg chg="add mod">
          <ac:chgData name="Kristy Freney" userId="05558a5f-3628-4287-9b9f-4fe6fc128298" providerId="ADAL" clId="{B8325C1D-6343-4724-9DB0-15F8199E3DCD}" dt="2024-03-04T03:29:58.833" v="54"/>
          <ac:spMkLst>
            <pc:docMk/>
            <pc:sldMk cId="545489499" sldId="374"/>
            <ac:spMk id="3" creationId="{1A7BB770-352B-93CE-0626-28EE9651A8C9}"/>
          </ac:spMkLst>
        </pc:spChg>
        <pc:spChg chg="add mod">
          <ac:chgData name="Kristy Freney" userId="05558a5f-3628-4287-9b9f-4fe6fc128298" providerId="ADAL" clId="{B8325C1D-6343-4724-9DB0-15F8199E3DCD}" dt="2024-03-04T03:29:58.833" v="54"/>
          <ac:spMkLst>
            <pc:docMk/>
            <pc:sldMk cId="545489499" sldId="374"/>
            <ac:spMk id="4" creationId="{1DDF3E8D-3C09-1F95-8526-769298DD3E82}"/>
          </ac:spMkLst>
        </pc:spChg>
        <pc:spChg chg="del">
          <ac:chgData name="Kristy Freney" userId="05558a5f-3628-4287-9b9f-4fe6fc128298" providerId="ADAL" clId="{B8325C1D-6343-4724-9DB0-15F8199E3DCD}" dt="2024-03-04T03:30:19.810" v="60" actId="478"/>
          <ac:spMkLst>
            <pc:docMk/>
            <pc:sldMk cId="545489499" sldId="374"/>
            <ac:spMk id="5" creationId="{EC0853A1-1007-4C52-BEFB-F48F5319A3E3}"/>
          </ac:spMkLst>
        </pc:spChg>
        <pc:spChg chg="del">
          <ac:chgData name="Kristy Freney" userId="05558a5f-3628-4287-9b9f-4fe6fc128298" providerId="ADAL" clId="{B8325C1D-6343-4724-9DB0-15F8199E3DCD}" dt="2024-03-04T03:30:19.810" v="60" actId="478"/>
          <ac:spMkLst>
            <pc:docMk/>
            <pc:sldMk cId="545489499" sldId="374"/>
            <ac:spMk id="6" creationId="{00000000-0000-0000-0000-000000000000}"/>
          </ac:spMkLst>
        </pc:spChg>
        <pc:spChg chg="add mod">
          <ac:chgData name="Kristy Freney" userId="05558a5f-3628-4287-9b9f-4fe6fc128298" providerId="ADAL" clId="{B8325C1D-6343-4724-9DB0-15F8199E3DCD}" dt="2024-03-04T03:29:58.833" v="54"/>
          <ac:spMkLst>
            <pc:docMk/>
            <pc:sldMk cId="545489499" sldId="374"/>
            <ac:spMk id="7" creationId="{45E53147-A0E9-8A81-25F3-4EF32CADA8EB}"/>
          </ac:spMkLst>
        </pc:spChg>
        <pc:spChg chg="del">
          <ac:chgData name="Kristy Freney" userId="05558a5f-3628-4287-9b9f-4fe6fc128298" providerId="ADAL" clId="{B8325C1D-6343-4724-9DB0-15F8199E3DCD}" dt="2024-03-04T03:30:19.810" v="60" actId="478"/>
          <ac:spMkLst>
            <pc:docMk/>
            <pc:sldMk cId="545489499" sldId="374"/>
            <ac:spMk id="9" creationId="{EC0853A1-1007-4C52-BEFB-F48F5319A3E3}"/>
          </ac:spMkLst>
        </pc:spChg>
        <pc:spChg chg="del">
          <ac:chgData name="Kristy Freney" userId="05558a5f-3628-4287-9b9f-4fe6fc128298" providerId="ADAL" clId="{B8325C1D-6343-4724-9DB0-15F8199E3DCD}" dt="2024-03-04T03:30:19.810" v="60" actId="478"/>
          <ac:spMkLst>
            <pc:docMk/>
            <pc:sldMk cId="545489499" sldId="374"/>
            <ac:spMk id="10" creationId="{00000000-0000-0000-0000-000000000000}"/>
          </ac:spMkLst>
        </pc:spChg>
        <pc:spChg chg="add del mod">
          <ac:chgData name="Kristy Freney" userId="05558a5f-3628-4287-9b9f-4fe6fc128298" providerId="ADAL" clId="{B8325C1D-6343-4724-9DB0-15F8199E3DCD}" dt="2024-03-04T03:30:14.212" v="58" actId="478"/>
          <ac:spMkLst>
            <pc:docMk/>
            <pc:sldMk cId="545489499" sldId="374"/>
            <ac:spMk id="11" creationId="{B96062E7-7815-43D1-7F25-531130CCB388}"/>
          </ac:spMkLst>
        </pc:spChg>
        <pc:spChg chg="add mod">
          <ac:chgData name="Kristy Freney" userId="05558a5f-3628-4287-9b9f-4fe6fc128298" providerId="ADAL" clId="{B8325C1D-6343-4724-9DB0-15F8199E3DCD}" dt="2024-03-04T03:29:58.833" v="54"/>
          <ac:spMkLst>
            <pc:docMk/>
            <pc:sldMk cId="545489499" sldId="374"/>
            <ac:spMk id="12" creationId="{78C08D2A-D755-8DBA-02C6-8E8B9AA5A8CE}"/>
          </ac:spMkLst>
        </pc:spChg>
        <pc:spChg chg="add mod">
          <ac:chgData name="Kristy Freney" userId="05558a5f-3628-4287-9b9f-4fe6fc128298" providerId="ADAL" clId="{B8325C1D-6343-4724-9DB0-15F8199E3DCD}" dt="2024-03-04T03:30:40.221" v="67" actId="20577"/>
          <ac:spMkLst>
            <pc:docMk/>
            <pc:sldMk cId="545489499" sldId="374"/>
            <ac:spMk id="14" creationId="{DF8AB888-B1A8-7139-F1DB-E6710B5C3916}"/>
          </ac:spMkLst>
        </pc:spChg>
        <pc:spChg chg="add mod">
          <ac:chgData name="Kristy Freney" userId="05558a5f-3628-4287-9b9f-4fe6fc128298" providerId="ADAL" clId="{B8325C1D-6343-4724-9DB0-15F8199E3DCD}" dt="2024-03-04T03:30:23.017" v="61"/>
          <ac:spMkLst>
            <pc:docMk/>
            <pc:sldMk cId="545489499" sldId="374"/>
            <ac:spMk id="15" creationId="{142585E7-3AC9-7974-F3C9-9193EE0ECC53}"/>
          </ac:spMkLst>
        </pc:spChg>
        <pc:spChg chg="add mod">
          <ac:chgData name="Kristy Freney" userId="05558a5f-3628-4287-9b9f-4fe6fc128298" providerId="ADAL" clId="{B8325C1D-6343-4724-9DB0-15F8199E3DCD}" dt="2024-03-04T03:30:53.787" v="70" actId="403"/>
          <ac:spMkLst>
            <pc:docMk/>
            <pc:sldMk cId="545489499" sldId="374"/>
            <ac:spMk id="16" creationId="{34BC53A3-7974-3D6D-9E7F-2CCC27BFDBCB}"/>
          </ac:spMkLst>
        </pc:spChg>
        <pc:spChg chg="add mod">
          <ac:chgData name="Kristy Freney" userId="05558a5f-3628-4287-9b9f-4fe6fc128298" providerId="ADAL" clId="{B8325C1D-6343-4724-9DB0-15F8199E3DCD}" dt="2024-03-04T03:30:26.505" v="62" actId="20577"/>
          <ac:spMkLst>
            <pc:docMk/>
            <pc:sldMk cId="545489499" sldId="374"/>
            <ac:spMk id="17" creationId="{7AD782F8-A250-A4AD-5D56-C6EF298946C2}"/>
          </ac:spMkLst>
        </pc:spChg>
        <pc:spChg chg="add mod">
          <ac:chgData name="Kristy Freney" userId="05558a5f-3628-4287-9b9f-4fe6fc128298" providerId="ADAL" clId="{B8325C1D-6343-4724-9DB0-15F8199E3DCD}" dt="2024-03-04T03:30:23.017" v="61"/>
          <ac:spMkLst>
            <pc:docMk/>
            <pc:sldMk cId="545489499" sldId="374"/>
            <ac:spMk id="18" creationId="{43737CE1-0E3C-601A-8C6F-90EA4CBFE524}"/>
          </ac:spMkLst>
        </pc:spChg>
        <pc:cxnChg chg="del">
          <ac:chgData name="Kristy Freney" userId="05558a5f-3628-4287-9b9f-4fe6fc128298" providerId="ADAL" clId="{B8325C1D-6343-4724-9DB0-15F8199E3DCD}" dt="2024-03-04T03:30:19.810" v="60" actId="478"/>
          <ac:cxnSpMkLst>
            <pc:docMk/>
            <pc:sldMk cId="545489499" sldId="374"/>
            <ac:cxnSpMk id="8" creationId="{00000000-0000-0000-0000-000000000000}"/>
          </ac:cxnSpMkLst>
        </pc:cxnChg>
        <pc:cxnChg chg="add mod">
          <ac:chgData name="Kristy Freney" userId="05558a5f-3628-4287-9b9f-4fe6fc128298" providerId="ADAL" clId="{B8325C1D-6343-4724-9DB0-15F8199E3DCD}" dt="2024-03-04T03:29:58.833" v="54"/>
          <ac:cxnSpMkLst>
            <pc:docMk/>
            <pc:sldMk cId="545489499" sldId="374"/>
            <ac:cxnSpMk id="13" creationId="{A4896FEC-8487-5991-36F2-59C02BFDCA86}"/>
          </ac:cxnSpMkLst>
        </pc:cxnChg>
        <pc:cxnChg chg="add mod">
          <ac:chgData name="Kristy Freney" userId="05558a5f-3628-4287-9b9f-4fe6fc128298" providerId="ADAL" clId="{B8325C1D-6343-4724-9DB0-15F8199E3DCD}" dt="2024-03-04T03:30:23.017" v="61"/>
          <ac:cxnSpMkLst>
            <pc:docMk/>
            <pc:sldMk cId="545489499" sldId="374"/>
            <ac:cxnSpMk id="19" creationId="{8664AB32-40FC-5CFB-8FC0-96650B3636DB}"/>
          </ac:cxnSpMkLst>
        </pc:cxnChg>
      </pc:sldChg>
      <pc:sldChg chg="addSp delSp modSp mod">
        <pc:chgData name="Kristy Freney" userId="05558a5f-3628-4287-9b9f-4fe6fc128298" providerId="ADAL" clId="{B8325C1D-6343-4724-9DB0-15F8199E3DCD}" dt="2024-03-04T03:27:08.686" v="10"/>
        <pc:sldMkLst>
          <pc:docMk/>
          <pc:sldMk cId="1713759472" sldId="375"/>
        </pc:sldMkLst>
        <pc:spChg chg="del mod">
          <ac:chgData name="Kristy Freney" userId="05558a5f-3628-4287-9b9f-4fe6fc128298" providerId="ADAL" clId="{B8325C1D-6343-4724-9DB0-15F8199E3DCD}" dt="2024-03-04T03:27:06.075" v="9" actId="478"/>
          <ac:spMkLst>
            <pc:docMk/>
            <pc:sldMk cId="1713759472" sldId="375"/>
            <ac:spMk id="2" creationId="{D26A0463-A418-6AD6-83A7-96CB926E1107}"/>
          </ac:spMkLst>
        </pc:spChg>
        <pc:spChg chg="add mod">
          <ac:chgData name="Kristy Freney" userId="05558a5f-3628-4287-9b9f-4fe6fc128298" providerId="ADAL" clId="{B8325C1D-6343-4724-9DB0-15F8199E3DCD}" dt="2024-03-04T03:26:51.535" v="4"/>
          <ac:spMkLst>
            <pc:docMk/>
            <pc:sldMk cId="1713759472" sldId="375"/>
            <ac:spMk id="4" creationId="{C8E2FCC5-F411-8681-AFB7-6430C06BA82D}"/>
          </ac:spMkLst>
        </pc:spChg>
        <pc:spChg chg="add del mod">
          <ac:chgData name="Kristy Freney" userId="05558a5f-3628-4287-9b9f-4fe6fc128298" providerId="ADAL" clId="{B8325C1D-6343-4724-9DB0-15F8199E3DCD}" dt="2024-03-04T03:27:08.686" v="10"/>
          <ac:spMkLst>
            <pc:docMk/>
            <pc:sldMk cId="1713759472" sldId="375"/>
            <ac:spMk id="5" creationId="{D054BBA3-BB9A-73B1-DF62-7F8B372C2E90}"/>
          </ac:spMkLst>
        </pc:spChg>
        <pc:cxnChg chg="add mod">
          <ac:chgData name="Kristy Freney" userId="05558a5f-3628-4287-9b9f-4fe6fc128298" providerId="ADAL" clId="{B8325C1D-6343-4724-9DB0-15F8199E3DCD}" dt="2024-03-04T03:26:51.535" v="4"/>
          <ac:cxnSpMkLst>
            <pc:docMk/>
            <pc:sldMk cId="1713759472" sldId="375"/>
            <ac:cxnSpMk id="3" creationId="{9645EAA3-3157-5D9B-6AAC-C62DDF0CB08F}"/>
          </ac:cxnSpMkLst>
        </pc:cxnChg>
      </pc:sldChg>
      <pc:sldChg chg="addSp delSp modSp mod modAnim">
        <pc:chgData name="Kristy Freney" userId="05558a5f-3628-4287-9b9f-4fe6fc128298" providerId="ADAL" clId="{B8325C1D-6343-4724-9DB0-15F8199E3DCD}" dt="2024-03-04T03:28:21.578" v="29"/>
        <pc:sldMkLst>
          <pc:docMk/>
          <pc:sldMk cId="1143818754" sldId="376"/>
        </pc:sldMkLst>
        <pc:spChg chg="del mod">
          <ac:chgData name="Kristy Freney" userId="05558a5f-3628-4287-9b9f-4fe6fc128298" providerId="ADAL" clId="{B8325C1D-6343-4724-9DB0-15F8199E3DCD}" dt="2024-03-04T03:27:32.658" v="13" actId="478"/>
          <ac:spMkLst>
            <pc:docMk/>
            <pc:sldMk cId="1143818754" sldId="376"/>
            <ac:spMk id="2" creationId="{75F455CF-D95B-63FF-D226-12F5EB74FE88}"/>
          </ac:spMkLst>
        </pc:spChg>
        <pc:spChg chg="add mod">
          <ac:chgData name="Kristy Freney" userId="05558a5f-3628-4287-9b9f-4fe6fc128298" providerId="ADAL" clId="{B8325C1D-6343-4724-9DB0-15F8199E3DCD}" dt="2024-03-04T03:28:13.706" v="26" actId="1076"/>
          <ac:spMkLst>
            <pc:docMk/>
            <pc:sldMk cId="1143818754" sldId="376"/>
            <ac:spMk id="3" creationId="{16579AAB-18FB-C4DF-CC8C-428010FDFB1A}"/>
          </ac:spMkLst>
        </pc:spChg>
        <pc:spChg chg="add mod">
          <ac:chgData name="Kristy Freney" userId="05558a5f-3628-4287-9b9f-4fe6fc128298" providerId="ADAL" clId="{B8325C1D-6343-4724-9DB0-15F8199E3DCD}" dt="2024-03-04T03:27:26.974" v="11"/>
          <ac:spMkLst>
            <pc:docMk/>
            <pc:sldMk cId="1143818754" sldId="376"/>
            <ac:spMk id="5" creationId="{727E7A7D-3B3C-5420-BCB0-289CDBCD1B04}"/>
          </ac:spMkLst>
        </pc:spChg>
        <pc:cxnChg chg="add mod">
          <ac:chgData name="Kristy Freney" userId="05558a5f-3628-4287-9b9f-4fe6fc128298" providerId="ADAL" clId="{B8325C1D-6343-4724-9DB0-15F8199E3DCD}" dt="2024-03-04T03:27:26.974" v="11"/>
          <ac:cxnSpMkLst>
            <pc:docMk/>
            <pc:sldMk cId="1143818754" sldId="376"/>
            <ac:cxnSpMk id="4" creationId="{C3C26F15-166A-3DA0-EC7C-ADBF26ED9424}"/>
          </ac:cxnSpMkLst>
        </pc:cxnChg>
      </pc:sldChg>
      <pc:sldChg chg="addSp delSp modSp mod">
        <pc:chgData name="Kristy Freney" userId="05558a5f-3628-4287-9b9f-4fe6fc128298" providerId="ADAL" clId="{B8325C1D-6343-4724-9DB0-15F8199E3DCD}" dt="2024-03-04T03:28:53.810" v="38" actId="14100"/>
        <pc:sldMkLst>
          <pc:docMk/>
          <pc:sldMk cId="2816106736" sldId="377"/>
        </pc:sldMkLst>
        <pc:spChg chg="del mod">
          <ac:chgData name="Kristy Freney" userId="05558a5f-3628-4287-9b9f-4fe6fc128298" providerId="ADAL" clId="{B8325C1D-6343-4724-9DB0-15F8199E3DCD}" dt="2024-03-04T03:28:34.611" v="32" actId="478"/>
          <ac:spMkLst>
            <pc:docMk/>
            <pc:sldMk cId="2816106736" sldId="377"/>
            <ac:spMk id="2" creationId="{D26A0463-A418-6AD6-83A7-96CB926E1107}"/>
          </ac:spMkLst>
        </pc:spChg>
        <pc:spChg chg="add mod">
          <ac:chgData name="Kristy Freney" userId="05558a5f-3628-4287-9b9f-4fe6fc128298" providerId="ADAL" clId="{B8325C1D-6343-4724-9DB0-15F8199E3DCD}" dt="2024-03-04T03:28:53.810" v="38" actId="14100"/>
          <ac:spMkLst>
            <pc:docMk/>
            <pc:sldMk cId="2816106736" sldId="377"/>
            <ac:spMk id="3" creationId="{93B35B6E-E482-A77D-F4D9-A6F6D66F94AF}"/>
          </ac:spMkLst>
        </pc:spChg>
        <pc:spChg chg="add mod">
          <ac:chgData name="Kristy Freney" userId="05558a5f-3628-4287-9b9f-4fe6fc128298" providerId="ADAL" clId="{B8325C1D-6343-4724-9DB0-15F8199E3DCD}" dt="2024-03-04T03:28:29.927" v="30"/>
          <ac:spMkLst>
            <pc:docMk/>
            <pc:sldMk cId="2816106736" sldId="377"/>
            <ac:spMk id="5" creationId="{56D5CF63-7AAE-098E-1E5F-E7F9B44A99D3}"/>
          </ac:spMkLst>
        </pc:spChg>
        <pc:cxnChg chg="add mod">
          <ac:chgData name="Kristy Freney" userId="05558a5f-3628-4287-9b9f-4fe6fc128298" providerId="ADAL" clId="{B8325C1D-6343-4724-9DB0-15F8199E3DCD}" dt="2024-03-04T03:28:29.927" v="30"/>
          <ac:cxnSpMkLst>
            <pc:docMk/>
            <pc:sldMk cId="2816106736" sldId="377"/>
            <ac:cxnSpMk id="4" creationId="{0536163C-4D78-897D-54AC-58B1059C9D1F}"/>
          </ac:cxnSpMkLst>
        </pc:cxnChg>
      </pc:sldChg>
      <pc:sldChg chg="addSp modSp">
        <pc:chgData name="Kristy Freney" userId="05558a5f-3628-4287-9b9f-4fe6fc128298" providerId="ADAL" clId="{B8325C1D-6343-4724-9DB0-15F8199E3DCD}" dt="2024-03-04T03:34:15.931" v="132"/>
        <pc:sldMkLst>
          <pc:docMk/>
          <pc:sldMk cId="2248351521" sldId="378"/>
        </pc:sldMkLst>
        <pc:spChg chg="add mod">
          <ac:chgData name="Kristy Freney" userId="05558a5f-3628-4287-9b9f-4fe6fc128298" providerId="ADAL" clId="{B8325C1D-6343-4724-9DB0-15F8199E3DCD}" dt="2024-03-04T03:34:15.931" v="132"/>
          <ac:spMkLst>
            <pc:docMk/>
            <pc:sldMk cId="2248351521" sldId="378"/>
            <ac:spMk id="2" creationId="{C571B397-834D-FB81-66CB-1A536E28FB64}"/>
          </ac:spMkLst>
        </pc:spChg>
      </pc:sldChg>
      <pc:sldChg chg="modSp mod modAnim">
        <pc:chgData name="Kristy Freney" userId="05558a5f-3628-4287-9b9f-4fe6fc128298" providerId="ADAL" clId="{B8325C1D-6343-4724-9DB0-15F8199E3DCD}" dt="2024-03-05T01:02:50.468" v="317" actId="14100"/>
        <pc:sldMkLst>
          <pc:docMk/>
          <pc:sldMk cId="1542594943" sldId="379"/>
        </pc:sldMkLst>
        <pc:spChg chg="mod">
          <ac:chgData name="Kristy Freney" userId="05558a5f-3628-4287-9b9f-4fe6fc128298" providerId="ADAL" clId="{B8325C1D-6343-4724-9DB0-15F8199E3DCD}" dt="2024-03-04T03:31:21.623" v="72"/>
          <ac:spMkLst>
            <pc:docMk/>
            <pc:sldMk cId="1542594943" sldId="379"/>
            <ac:spMk id="7" creationId="{A3134C30-7A53-1657-20A9-A47FD061D1F3}"/>
          </ac:spMkLst>
        </pc:spChg>
        <pc:spChg chg="mod">
          <ac:chgData name="Kristy Freney" userId="05558a5f-3628-4287-9b9f-4fe6fc128298" providerId="ADAL" clId="{B8325C1D-6343-4724-9DB0-15F8199E3DCD}" dt="2024-03-04T03:32:32.860" v="109" actId="1036"/>
          <ac:spMkLst>
            <pc:docMk/>
            <pc:sldMk cId="1542594943" sldId="379"/>
            <ac:spMk id="8" creationId="{A0E9828E-A398-8B5D-E2A1-7E67FFE0C548}"/>
          </ac:spMkLst>
        </pc:spChg>
        <pc:spChg chg="mod">
          <ac:chgData name="Kristy Freney" userId="05558a5f-3628-4287-9b9f-4fe6fc128298" providerId="ADAL" clId="{B8325C1D-6343-4724-9DB0-15F8199E3DCD}" dt="2024-03-05T01:02:42.461" v="313" actId="1076"/>
          <ac:spMkLst>
            <pc:docMk/>
            <pc:sldMk cId="1542594943" sldId="379"/>
            <ac:spMk id="9" creationId="{E6FE786F-B16B-B388-933B-737B3066169F}"/>
          </ac:spMkLst>
        </pc:spChg>
        <pc:cxnChg chg="mod">
          <ac:chgData name="Kristy Freney" userId="05558a5f-3628-4287-9b9f-4fe6fc128298" providerId="ADAL" clId="{B8325C1D-6343-4724-9DB0-15F8199E3DCD}" dt="2024-03-05T01:02:47.253" v="316" actId="14100"/>
          <ac:cxnSpMkLst>
            <pc:docMk/>
            <pc:sldMk cId="1542594943" sldId="379"/>
            <ac:cxnSpMk id="6" creationId="{187E0374-8FCE-47E1-489E-D4EF320AFCA3}"/>
          </ac:cxnSpMkLst>
        </pc:cxnChg>
        <pc:cxnChg chg="mod">
          <ac:chgData name="Kristy Freney" userId="05558a5f-3628-4287-9b9f-4fe6fc128298" providerId="ADAL" clId="{B8325C1D-6343-4724-9DB0-15F8199E3DCD}" dt="2024-03-05T01:02:44.484" v="315" actId="14100"/>
          <ac:cxnSpMkLst>
            <pc:docMk/>
            <pc:sldMk cId="1542594943" sldId="379"/>
            <ac:cxnSpMk id="10" creationId="{1D0E4DD7-D568-AB5E-37A4-6F7050213EB8}"/>
          </ac:cxnSpMkLst>
        </pc:cxnChg>
        <pc:cxnChg chg="mod">
          <ac:chgData name="Kristy Freney" userId="05558a5f-3628-4287-9b9f-4fe6fc128298" providerId="ADAL" clId="{B8325C1D-6343-4724-9DB0-15F8199E3DCD}" dt="2024-03-05T01:02:50.468" v="317" actId="14100"/>
          <ac:cxnSpMkLst>
            <pc:docMk/>
            <pc:sldMk cId="1542594943" sldId="379"/>
            <ac:cxnSpMk id="13" creationId="{DC7162E0-3E22-EF10-0E0B-CE402FCEF7F7}"/>
          </ac:cxnSpMkLst>
        </pc:cxnChg>
      </pc:sldChg>
      <pc:sldChg chg="addSp delSp modSp mod">
        <pc:chgData name="Kristy Freney" userId="05558a5f-3628-4287-9b9f-4fe6fc128298" providerId="ADAL" clId="{B8325C1D-6343-4724-9DB0-15F8199E3DCD}" dt="2024-03-04T05:13:52.693" v="166" actId="20577"/>
        <pc:sldMkLst>
          <pc:docMk/>
          <pc:sldMk cId="3983949059" sldId="380"/>
        </pc:sldMkLst>
        <pc:spChg chg="del">
          <ac:chgData name="Kristy Freney" userId="05558a5f-3628-4287-9b9f-4fe6fc128298" providerId="ADAL" clId="{B8325C1D-6343-4724-9DB0-15F8199E3DCD}" dt="2024-03-04T05:12:40.734" v="133" actId="478"/>
          <ac:spMkLst>
            <pc:docMk/>
            <pc:sldMk cId="3983949059" sldId="380"/>
            <ac:spMk id="2" creationId="{364F844A-5899-BBE6-DC35-F344EE3F78A6}"/>
          </ac:spMkLst>
        </pc:spChg>
        <pc:spChg chg="add del mod">
          <ac:chgData name="Kristy Freney" userId="05558a5f-3628-4287-9b9f-4fe6fc128298" providerId="ADAL" clId="{B8325C1D-6343-4724-9DB0-15F8199E3DCD}" dt="2024-03-04T05:12:43.588" v="134" actId="478"/>
          <ac:spMkLst>
            <pc:docMk/>
            <pc:sldMk cId="3983949059" sldId="380"/>
            <ac:spMk id="4" creationId="{3F4F6275-7803-A123-7109-A3330E255EB8}"/>
          </ac:spMkLst>
        </pc:spChg>
        <pc:spChg chg="add mod">
          <ac:chgData name="Kristy Freney" userId="05558a5f-3628-4287-9b9f-4fe6fc128298" providerId="ADAL" clId="{B8325C1D-6343-4724-9DB0-15F8199E3DCD}" dt="2024-03-04T05:13:52.693" v="166" actId="20577"/>
          <ac:spMkLst>
            <pc:docMk/>
            <pc:sldMk cId="3983949059" sldId="380"/>
            <ac:spMk id="5" creationId="{8E7ECD39-8ACA-7983-0D70-76C704E1AE6C}"/>
          </ac:spMkLst>
        </pc:spChg>
      </pc:sldChg>
      <pc:sldChg chg="addSp delSp modSp mod modAnim">
        <pc:chgData name="Kristy Freney" userId="05558a5f-3628-4287-9b9f-4fe6fc128298" providerId="ADAL" clId="{B8325C1D-6343-4724-9DB0-15F8199E3DCD}" dt="2024-03-04T05:22:35.836" v="279"/>
        <pc:sldMkLst>
          <pc:docMk/>
          <pc:sldMk cId="1120571865" sldId="381"/>
        </pc:sldMkLst>
        <pc:spChg chg="del">
          <ac:chgData name="Kristy Freney" userId="05558a5f-3628-4287-9b9f-4fe6fc128298" providerId="ADAL" clId="{B8325C1D-6343-4724-9DB0-15F8199E3DCD}" dt="2024-03-04T05:14:08.441" v="167" actId="478"/>
          <ac:spMkLst>
            <pc:docMk/>
            <pc:sldMk cId="1120571865" sldId="381"/>
            <ac:spMk id="2" creationId="{4B27704C-B307-5F81-D7A0-A2B866956D1F}"/>
          </ac:spMkLst>
        </pc:spChg>
        <pc:spChg chg="add del mod">
          <ac:chgData name="Kristy Freney" userId="05558a5f-3628-4287-9b9f-4fe6fc128298" providerId="ADAL" clId="{B8325C1D-6343-4724-9DB0-15F8199E3DCD}" dt="2024-03-04T05:14:09.285" v="168" actId="478"/>
          <ac:spMkLst>
            <pc:docMk/>
            <pc:sldMk cId="1120571865" sldId="381"/>
            <ac:spMk id="4" creationId="{2BDB4A11-B8A0-4B60-EB2F-0679C2A683BD}"/>
          </ac:spMkLst>
        </pc:spChg>
        <pc:spChg chg="add mod">
          <ac:chgData name="Kristy Freney" userId="05558a5f-3628-4287-9b9f-4fe6fc128298" providerId="ADAL" clId="{B8325C1D-6343-4724-9DB0-15F8199E3DCD}" dt="2024-03-04T05:22:17.029" v="277" actId="1036"/>
          <ac:spMkLst>
            <pc:docMk/>
            <pc:sldMk cId="1120571865" sldId="381"/>
            <ac:spMk id="6" creationId="{E5DFF0CA-A0FD-726C-D40A-F23613E588FB}"/>
          </ac:spMkLst>
        </pc:spChg>
        <pc:spChg chg="add del">
          <ac:chgData name="Kristy Freney" userId="05558a5f-3628-4287-9b9f-4fe6fc128298" providerId="ADAL" clId="{B8325C1D-6343-4724-9DB0-15F8199E3DCD}" dt="2024-03-04T05:20:24.589" v="211" actId="22"/>
          <ac:spMkLst>
            <pc:docMk/>
            <pc:sldMk cId="1120571865" sldId="381"/>
            <ac:spMk id="10" creationId="{5A81E465-563A-5F6F-602F-903AD8B33823}"/>
          </ac:spMkLst>
        </pc:spChg>
        <pc:spChg chg="add del mod">
          <ac:chgData name="Kristy Freney" userId="05558a5f-3628-4287-9b9f-4fe6fc128298" providerId="ADAL" clId="{B8325C1D-6343-4724-9DB0-15F8199E3DCD}" dt="2024-03-04T05:21:58.619" v="244"/>
          <ac:spMkLst>
            <pc:docMk/>
            <pc:sldMk cId="1120571865" sldId="381"/>
            <ac:spMk id="12" creationId="{20C40D5F-8A80-5435-078B-D1EF84B539CB}"/>
          </ac:spMkLst>
        </pc:spChg>
        <pc:spChg chg="add mod">
          <ac:chgData name="Kristy Freney" userId="05558a5f-3628-4287-9b9f-4fe6fc128298" providerId="ADAL" clId="{B8325C1D-6343-4724-9DB0-15F8199E3DCD}" dt="2024-03-04T05:22:11.247" v="272" actId="1036"/>
          <ac:spMkLst>
            <pc:docMk/>
            <pc:sldMk cId="1120571865" sldId="381"/>
            <ac:spMk id="13" creationId="{87FB63A8-3288-827B-408C-1691ADB5281F}"/>
          </ac:spMkLst>
        </pc:spChg>
        <pc:spChg chg="add mod">
          <ac:chgData name="Kristy Freney" userId="05558a5f-3628-4287-9b9f-4fe6fc128298" providerId="ADAL" clId="{B8325C1D-6343-4724-9DB0-15F8199E3DCD}" dt="2024-03-04T05:22:07.806" v="266" actId="1036"/>
          <ac:spMkLst>
            <pc:docMk/>
            <pc:sldMk cId="1120571865" sldId="381"/>
            <ac:spMk id="14" creationId="{79F641A5-8EFC-ADB0-987B-3457E992C62B}"/>
          </ac:spMkLst>
        </pc:spChg>
        <pc:spChg chg="add mod">
          <ac:chgData name="Kristy Freney" userId="05558a5f-3628-4287-9b9f-4fe6fc128298" providerId="ADAL" clId="{B8325C1D-6343-4724-9DB0-15F8199E3DCD}" dt="2024-03-04T05:22:03.430" v="256" actId="1035"/>
          <ac:spMkLst>
            <pc:docMk/>
            <pc:sldMk cId="1120571865" sldId="381"/>
            <ac:spMk id="15" creationId="{5ADF4765-1E63-CA5F-CD99-858B4C0C7F85}"/>
          </ac:spMkLst>
        </pc:spChg>
        <pc:picChg chg="add del mod">
          <ac:chgData name="Kristy Freney" userId="05558a5f-3628-4287-9b9f-4fe6fc128298" providerId="ADAL" clId="{B8325C1D-6343-4724-9DB0-15F8199E3DCD}" dt="2024-03-04T05:18:13.704" v="171" actId="478"/>
          <ac:picMkLst>
            <pc:docMk/>
            <pc:sldMk cId="1120571865" sldId="381"/>
            <ac:picMk id="5" creationId="{235FBC97-5C5D-1730-14FF-3A5F04B29169}"/>
          </ac:picMkLst>
        </pc:picChg>
        <pc:picChg chg="add mod ord">
          <ac:chgData name="Kristy Freney" userId="05558a5f-3628-4287-9b9f-4fe6fc128298" providerId="ADAL" clId="{B8325C1D-6343-4724-9DB0-15F8199E3DCD}" dt="2024-03-04T05:20:39.505" v="218" actId="1076"/>
          <ac:picMkLst>
            <pc:docMk/>
            <pc:sldMk cId="1120571865" sldId="381"/>
            <ac:picMk id="8" creationId="{82CDA7AA-FFEC-E909-482B-EFDF2B60638C}"/>
          </ac:picMkLst>
        </pc:picChg>
      </pc:sldChg>
      <pc:sldChg chg="addSp delSp modSp mod">
        <pc:chgData name="Kristy Freney" userId="05558a5f-3628-4287-9b9f-4fe6fc128298" providerId="ADAL" clId="{B8325C1D-6343-4724-9DB0-15F8199E3DCD}" dt="2024-03-04T05:22:54.300" v="281"/>
        <pc:sldMkLst>
          <pc:docMk/>
          <pc:sldMk cId="3329901475" sldId="382"/>
        </pc:sldMkLst>
        <pc:spChg chg="add mod">
          <ac:chgData name="Kristy Freney" userId="05558a5f-3628-4287-9b9f-4fe6fc128298" providerId="ADAL" clId="{B8325C1D-6343-4724-9DB0-15F8199E3DCD}" dt="2024-03-04T05:22:54.300" v="281"/>
          <ac:spMkLst>
            <pc:docMk/>
            <pc:sldMk cId="3329901475" sldId="382"/>
            <ac:spMk id="2" creationId="{B1CD7870-8ED2-18D0-63F0-D0757EE56ACC}"/>
          </ac:spMkLst>
        </pc:spChg>
        <pc:spChg chg="del">
          <ac:chgData name="Kristy Freney" userId="05558a5f-3628-4287-9b9f-4fe6fc128298" providerId="ADAL" clId="{B8325C1D-6343-4724-9DB0-15F8199E3DCD}" dt="2024-03-04T05:22:53.753" v="280" actId="478"/>
          <ac:spMkLst>
            <pc:docMk/>
            <pc:sldMk cId="3329901475" sldId="382"/>
            <ac:spMk id="4" creationId="{456D721F-FBD2-4C15-5CE4-38541890B22D}"/>
          </ac:spMkLst>
        </pc:spChg>
      </pc:sldChg>
      <pc:sldChg chg="addSp delSp modSp mod">
        <pc:chgData name="Kristy Freney" userId="05558a5f-3628-4287-9b9f-4fe6fc128298" providerId="ADAL" clId="{B8325C1D-6343-4724-9DB0-15F8199E3DCD}" dt="2024-03-04T03:29:40.332" v="53" actId="113"/>
        <pc:sldMkLst>
          <pc:docMk/>
          <pc:sldMk cId="397663024" sldId="383"/>
        </pc:sldMkLst>
        <pc:spChg chg="del mod">
          <ac:chgData name="Kristy Freney" userId="05558a5f-3628-4287-9b9f-4fe6fc128298" providerId="ADAL" clId="{B8325C1D-6343-4724-9DB0-15F8199E3DCD}" dt="2024-03-04T03:29:34.422" v="52"/>
          <ac:spMkLst>
            <pc:docMk/>
            <pc:sldMk cId="397663024" sldId="383"/>
            <ac:spMk id="2" creationId="{259DBE90-6690-7A9F-2C0E-29501D920A7D}"/>
          </ac:spMkLst>
        </pc:spChg>
        <pc:spChg chg="add mod">
          <ac:chgData name="Kristy Freney" userId="05558a5f-3628-4287-9b9f-4fe6fc128298" providerId="ADAL" clId="{B8325C1D-6343-4724-9DB0-15F8199E3DCD}" dt="2024-03-04T03:29:05.149" v="40"/>
          <ac:spMkLst>
            <pc:docMk/>
            <pc:sldMk cId="397663024" sldId="383"/>
            <ac:spMk id="3" creationId="{E3408D4C-2C30-7B94-DF03-C4E42C835C86}"/>
          </ac:spMkLst>
        </pc:spChg>
        <pc:spChg chg="add mod">
          <ac:chgData name="Kristy Freney" userId="05558a5f-3628-4287-9b9f-4fe6fc128298" providerId="ADAL" clId="{B8325C1D-6343-4724-9DB0-15F8199E3DCD}" dt="2024-03-04T03:29:03.705" v="39"/>
          <ac:spMkLst>
            <pc:docMk/>
            <pc:sldMk cId="397663024" sldId="383"/>
            <ac:spMk id="5" creationId="{09E6E350-3F47-705E-1BAE-CF28721B4F05}"/>
          </ac:spMkLst>
        </pc:spChg>
        <pc:spChg chg="add mod">
          <ac:chgData name="Kristy Freney" userId="05558a5f-3628-4287-9b9f-4fe6fc128298" providerId="ADAL" clId="{B8325C1D-6343-4724-9DB0-15F8199E3DCD}" dt="2024-03-04T03:29:40.332" v="53" actId="113"/>
          <ac:spMkLst>
            <pc:docMk/>
            <pc:sldMk cId="397663024" sldId="383"/>
            <ac:spMk id="6" creationId="{48FA0CE8-05C3-F041-E3CF-9DFA47D181A0}"/>
          </ac:spMkLst>
        </pc:spChg>
        <pc:spChg chg="add mod">
          <ac:chgData name="Kristy Freney" userId="05558a5f-3628-4287-9b9f-4fe6fc128298" providerId="ADAL" clId="{B8325C1D-6343-4724-9DB0-15F8199E3DCD}" dt="2024-03-04T03:29:13.202" v="42" actId="1076"/>
          <ac:spMkLst>
            <pc:docMk/>
            <pc:sldMk cId="397663024" sldId="383"/>
            <ac:spMk id="8" creationId="{C7DB9AC7-4BF2-49DD-8F60-47BC71325278}"/>
          </ac:spMkLst>
        </pc:spChg>
        <pc:cxnChg chg="add mod">
          <ac:chgData name="Kristy Freney" userId="05558a5f-3628-4287-9b9f-4fe6fc128298" providerId="ADAL" clId="{B8325C1D-6343-4724-9DB0-15F8199E3DCD}" dt="2024-03-04T03:29:03.705" v="39"/>
          <ac:cxnSpMkLst>
            <pc:docMk/>
            <pc:sldMk cId="397663024" sldId="383"/>
            <ac:cxnSpMk id="4" creationId="{513B99F7-FA4A-155C-9A30-2C536CCE4D5C}"/>
          </ac:cxnSpMkLst>
        </pc:cxnChg>
        <pc:cxnChg chg="add mod">
          <ac:chgData name="Kristy Freney" userId="05558a5f-3628-4287-9b9f-4fe6fc128298" providerId="ADAL" clId="{B8325C1D-6343-4724-9DB0-15F8199E3DCD}" dt="2024-03-04T03:29:13.202" v="42" actId="1076"/>
          <ac:cxnSpMkLst>
            <pc:docMk/>
            <pc:sldMk cId="397663024" sldId="383"/>
            <ac:cxnSpMk id="7" creationId="{0AA16612-BBBA-A739-3DB1-5325BE2BC9DB}"/>
          </ac:cxnSpMkLst>
        </pc:cxnChg>
      </pc:sldChg>
      <pc:sldChg chg="addSp delSp modSp mod">
        <pc:chgData name="Kristy Freney" userId="05558a5f-3628-4287-9b9f-4fe6fc128298" providerId="ADAL" clId="{B8325C1D-6343-4724-9DB0-15F8199E3DCD}" dt="2024-03-04T05:23:48.697" v="302"/>
        <pc:sldMkLst>
          <pc:docMk/>
          <pc:sldMk cId="1746080396" sldId="384"/>
        </pc:sldMkLst>
        <pc:spChg chg="del mod">
          <ac:chgData name="Kristy Freney" userId="05558a5f-3628-4287-9b9f-4fe6fc128298" providerId="ADAL" clId="{B8325C1D-6343-4724-9DB0-15F8199E3DCD}" dt="2024-03-04T05:23:48.697" v="302"/>
          <ac:spMkLst>
            <pc:docMk/>
            <pc:sldMk cId="1746080396" sldId="384"/>
            <ac:spMk id="2" creationId="{F9EB1B61-979F-6A48-E4F1-0E756B42B195}"/>
          </ac:spMkLst>
        </pc:spChg>
        <pc:spChg chg="add mod">
          <ac:chgData name="Kristy Freney" userId="05558a5f-3628-4287-9b9f-4fe6fc128298" providerId="ADAL" clId="{B8325C1D-6343-4724-9DB0-15F8199E3DCD}" dt="2024-03-04T05:23:40.786" v="298"/>
          <ac:spMkLst>
            <pc:docMk/>
            <pc:sldMk cId="1746080396" sldId="384"/>
            <ac:spMk id="3" creationId="{7C7CF73F-1E1A-B94F-C1FD-F32F83BA6BC0}"/>
          </ac:spMkLst>
        </pc:spChg>
        <pc:spChg chg="add mod">
          <ac:chgData name="Kristy Freney" userId="05558a5f-3628-4287-9b9f-4fe6fc128298" providerId="ADAL" clId="{B8325C1D-6343-4724-9DB0-15F8199E3DCD}" dt="2024-03-04T05:23:46.571" v="300"/>
          <ac:spMkLst>
            <pc:docMk/>
            <pc:sldMk cId="1746080396" sldId="384"/>
            <ac:spMk id="4" creationId="{EEF95411-5674-69D8-D40D-DDEFE5391BE1}"/>
          </ac:spMkLst>
        </pc:spChg>
        <pc:spChg chg="del">
          <ac:chgData name="Kristy Freney" userId="05558a5f-3628-4287-9b9f-4fe6fc128298" providerId="ADAL" clId="{B8325C1D-6343-4724-9DB0-15F8199E3DCD}" dt="2024-03-04T05:23:40.520" v="297" actId="478"/>
          <ac:spMkLst>
            <pc:docMk/>
            <pc:sldMk cId="1746080396" sldId="384"/>
            <ac:spMk id="10" creationId="{647C0294-BD10-6CA8-62D2-FB90D0E7E4C4}"/>
          </ac:spMkLst>
        </pc:spChg>
        <pc:cxnChg chg="add mod">
          <ac:chgData name="Kristy Freney" userId="05558a5f-3628-4287-9b9f-4fe6fc128298" providerId="ADAL" clId="{B8325C1D-6343-4724-9DB0-15F8199E3DCD}" dt="2024-03-04T05:23:40.786" v="298"/>
          <ac:cxnSpMkLst>
            <pc:docMk/>
            <pc:sldMk cId="1746080396" sldId="384"/>
            <ac:cxnSpMk id="5" creationId="{D375CC0A-3C0B-5C3A-C917-B2283FF20219}"/>
          </ac:cxnSpMkLst>
        </pc:cxnChg>
      </pc:sldChg>
      <pc:sldChg chg="addSp delSp modSp mod">
        <pc:chgData name="Kristy Freney" userId="05558a5f-3628-4287-9b9f-4fe6fc128298" providerId="ADAL" clId="{B8325C1D-6343-4724-9DB0-15F8199E3DCD}" dt="2024-03-04T05:23:37.584" v="296"/>
        <pc:sldMkLst>
          <pc:docMk/>
          <pc:sldMk cId="665256273" sldId="385"/>
        </pc:sldMkLst>
        <pc:spChg chg="add del mod">
          <ac:chgData name="Kristy Freney" userId="05558a5f-3628-4287-9b9f-4fe6fc128298" providerId="ADAL" clId="{B8325C1D-6343-4724-9DB0-15F8199E3DCD}" dt="2024-03-04T05:23:37.584" v="296"/>
          <ac:spMkLst>
            <pc:docMk/>
            <pc:sldMk cId="665256273" sldId="385"/>
            <ac:spMk id="2" creationId="{D57E5622-EDCE-0FEE-CE76-4BC1BD8456EA}"/>
          </ac:spMkLst>
        </pc:spChg>
        <pc:spChg chg="add mod">
          <ac:chgData name="Kristy Freney" userId="05558a5f-3628-4287-9b9f-4fe6fc128298" providerId="ADAL" clId="{B8325C1D-6343-4724-9DB0-15F8199E3DCD}" dt="2024-03-04T05:23:07.700" v="283"/>
          <ac:spMkLst>
            <pc:docMk/>
            <pc:sldMk cId="665256273" sldId="385"/>
            <ac:spMk id="3" creationId="{4C9DC468-D622-B851-5037-AD2F106D5433}"/>
          </ac:spMkLst>
        </pc:spChg>
        <pc:spChg chg="add mod">
          <ac:chgData name="Kristy Freney" userId="05558a5f-3628-4287-9b9f-4fe6fc128298" providerId="ADAL" clId="{B8325C1D-6343-4724-9DB0-15F8199E3DCD}" dt="2024-03-04T05:23:07.700" v="283"/>
          <ac:spMkLst>
            <pc:docMk/>
            <pc:sldMk cId="665256273" sldId="385"/>
            <ac:spMk id="4" creationId="{6A61CE12-6B7A-92BD-A837-260F2E2802BA}"/>
          </ac:spMkLst>
        </pc:spChg>
        <pc:spChg chg="add mod">
          <ac:chgData name="Kristy Freney" userId="05558a5f-3628-4287-9b9f-4fe6fc128298" providerId="ADAL" clId="{B8325C1D-6343-4724-9DB0-15F8199E3DCD}" dt="2024-03-04T05:23:16.330" v="288" actId="1076"/>
          <ac:spMkLst>
            <pc:docMk/>
            <pc:sldMk cId="665256273" sldId="385"/>
            <ac:spMk id="6" creationId="{B3483FD1-9877-92FF-5E69-CEBBBF68DB59}"/>
          </ac:spMkLst>
        </pc:spChg>
        <pc:spChg chg="add mod ord">
          <ac:chgData name="Kristy Freney" userId="05558a5f-3628-4287-9b9f-4fe6fc128298" providerId="ADAL" clId="{B8325C1D-6343-4724-9DB0-15F8199E3DCD}" dt="2024-03-04T05:23:30.217" v="294"/>
          <ac:spMkLst>
            <pc:docMk/>
            <pc:sldMk cId="665256273" sldId="385"/>
            <ac:spMk id="7" creationId="{17B74A08-A662-0B7E-5412-86060A971F05}"/>
          </ac:spMkLst>
        </pc:spChg>
        <pc:spChg chg="add del">
          <ac:chgData name="Kristy Freney" userId="05558a5f-3628-4287-9b9f-4fe6fc128298" providerId="ADAL" clId="{B8325C1D-6343-4724-9DB0-15F8199E3DCD}" dt="2024-03-04T05:23:13.133" v="285" actId="478"/>
          <ac:spMkLst>
            <pc:docMk/>
            <pc:sldMk cId="665256273" sldId="385"/>
            <ac:spMk id="10" creationId="{CA265185-AC73-5D20-AA00-CE1C8637E9C5}"/>
          </ac:spMkLst>
        </pc:spChg>
        <pc:cxnChg chg="add mod">
          <ac:chgData name="Kristy Freney" userId="05558a5f-3628-4287-9b9f-4fe6fc128298" providerId="ADAL" clId="{B8325C1D-6343-4724-9DB0-15F8199E3DCD}" dt="2024-03-04T05:23:07.700" v="283"/>
          <ac:cxnSpMkLst>
            <pc:docMk/>
            <pc:sldMk cId="665256273" sldId="385"/>
            <ac:cxnSpMk id="5" creationId="{11472197-47E9-1AC4-0295-C8EBE46B3441}"/>
          </ac:cxnSpMkLst>
        </pc:cxnChg>
        <pc:cxnChg chg="add mod">
          <ac:chgData name="Kristy Freney" userId="05558a5f-3628-4287-9b9f-4fe6fc128298" providerId="ADAL" clId="{B8325C1D-6343-4724-9DB0-15F8199E3DCD}" dt="2024-03-04T05:23:16.330" v="288" actId="1076"/>
          <ac:cxnSpMkLst>
            <pc:docMk/>
            <pc:sldMk cId="665256273" sldId="385"/>
            <ac:cxnSpMk id="8" creationId="{4D0EAA4D-C894-98F3-E981-44D39B2BD6E1}"/>
          </ac:cxnSpMkLst>
        </pc:cxnChg>
      </pc:sldChg>
      <pc:sldChg chg="add del">
        <pc:chgData name="Kristy Freney" userId="05558a5f-3628-4287-9b9f-4fe6fc128298" providerId="ADAL" clId="{B8325C1D-6343-4724-9DB0-15F8199E3DCD}" dt="2024-03-04T03:30:58.272" v="71" actId="47"/>
        <pc:sldMkLst>
          <pc:docMk/>
          <pc:sldMk cId="3098918348" sldId="386"/>
        </pc:sldMkLst>
      </pc:sldChg>
    </pc:docChg>
  </pc:docChgLst>
  <pc:docChgLst>
    <pc:chgData name="Danielle McGregor" userId="087646c7-bbf8-4721-9492-e808a5f7ce91" providerId="ADAL" clId="{F9A0C241-8BB2-4F7C-96FB-88444A2AE4F5}"/>
    <pc:docChg chg="undo custSel modSld">
      <pc:chgData name="Danielle McGregor" userId="087646c7-bbf8-4721-9492-e808a5f7ce91" providerId="ADAL" clId="{F9A0C241-8BB2-4F7C-96FB-88444A2AE4F5}" dt="2024-02-26T23:47:49.500" v="165" actId="14826"/>
      <pc:docMkLst>
        <pc:docMk/>
      </pc:docMkLst>
      <pc:sldChg chg="addSp delSp modSp mod">
        <pc:chgData name="Danielle McGregor" userId="087646c7-bbf8-4721-9492-e808a5f7ce91" providerId="ADAL" clId="{F9A0C241-8BB2-4F7C-96FB-88444A2AE4F5}" dt="2024-02-26T23:38:20.653" v="142" actId="207"/>
        <pc:sldMkLst>
          <pc:docMk/>
          <pc:sldMk cId="2990092796" sldId="355"/>
        </pc:sldMkLst>
        <pc:spChg chg="mod">
          <ac:chgData name="Danielle McGregor" userId="087646c7-bbf8-4721-9492-e808a5f7ce91" providerId="ADAL" clId="{F9A0C241-8BB2-4F7C-96FB-88444A2AE4F5}" dt="2024-02-26T23:38:20.653" v="142" actId="207"/>
          <ac:spMkLst>
            <pc:docMk/>
            <pc:sldMk cId="2990092796" sldId="355"/>
            <ac:spMk id="9" creationId="{FB116508-ECEB-2E48-40C3-BB626009BC01}"/>
          </ac:spMkLst>
        </pc:spChg>
        <pc:picChg chg="del">
          <ac:chgData name="Danielle McGregor" userId="087646c7-bbf8-4721-9492-e808a5f7ce91" providerId="ADAL" clId="{F9A0C241-8BB2-4F7C-96FB-88444A2AE4F5}" dt="2024-02-26T23:28:04.711" v="8" actId="478"/>
          <ac:picMkLst>
            <pc:docMk/>
            <pc:sldMk cId="2990092796" sldId="355"/>
            <ac:picMk id="3" creationId="{B5701C77-3E40-9898-FE79-8694F2F81FB6}"/>
          </ac:picMkLst>
        </pc:picChg>
        <pc:picChg chg="del">
          <ac:chgData name="Danielle McGregor" userId="087646c7-bbf8-4721-9492-e808a5f7ce91" providerId="ADAL" clId="{F9A0C241-8BB2-4F7C-96FB-88444A2AE4F5}" dt="2024-02-26T23:31:31.629" v="44" actId="478"/>
          <ac:picMkLst>
            <pc:docMk/>
            <pc:sldMk cId="2990092796" sldId="355"/>
            <ac:picMk id="4" creationId="{ECA2CB1E-4826-41D0-A4A0-BB9E84EFA13E}"/>
          </ac:picMkLst>
        </pc:picChg>
        <pc:picChg chg="del">
          <ac:chgData name="Danielle McGregor" userId="087646c7-bbf8-4721-9492-e808a5f7ce91" providerId="ADAL" clId="{F9A0C241-8BB2-4F7C-96FB-88444A2AE4F5}" dt="2024-02-26T23:29:39.118" v="24" actId="478"/>
          <ac:picMkLst>
            <pc:docMk/>
            <pc:sldMk cId="2990092796" sldId="355"/>
            <ac:picMk id="5" creationId="{2B419F73-E71E-82D5-AC93-1A26D13FE288}"/>
          </ac:picMkLst>
        </pc:picChg>
        <pc:picChg chg="del">
          <ac:chgData name="Danielle McGregor" userId="087646c7-bbf8-4721-9492-e808a5f7ce91" providerId="ADAL" clId="{F9A0C241-8BB2-4F7C-96FB-88444A2AE4F5}" dt="2024-02-26T23:34:34.223" v="85" actId="478"/>
          <ac:picMkLst>
            <pc:docMk/>
            <pc:sldMk cId="2990092796" sldId="355"/>
            <ac:picMk id="6" creationId="{C5B68F78-FB96-BD9D-2D53-F545686D2745}"/>
          </ac:picMkLst>
        </pc:picChg>
        <pc:picChg chg="del">
          <ac:chgData name="Danielle McGregor" userId="087646c7-bbf8-4721-9492-e808a5f7ce91" providerId="ADAL" clId="{F9A0C241-8BB2-4F7C-96FB-88444A2AE4F5}" dt="2024-02-26T23:32:35.616" v="62" actId="478"/>
          <ac:picMkLst>
            <pc:docMk/>
            <pc:sldMk cId="2990092796" sldId="355"/>
            <ac:picMk id="7" creationId="{5FEFA26A-232C-2D18-28B0-366E7DE12EEF}"/>
          </ac:picMkLst>
        </pc:picChg>
        <pc:picChg chg="del">
          <ac:chgData name="Danielle McGregor" userId="087646c7-bbf8-4721-9492-e808a5f7ce91" providerId="ADAL" clId="{F9A0C241-8BB2-4F7C-96FB-88444A2AE4F5}" dt="2024-02-26T23:33:34.790" v="73" actId="478"/>
          <ac:picMkLst>
            <pc:docMk/>
            <pc:sldMk cId="2990092796" sldId="355"/>
            <ac:picMk id="8" creationId="{85EBD049-9180-2E94-A6CF-CDE66CF96770}"/>
          </ac:picMkLst>
        </pc:picChg>
        <pc:picChg chg="add mod modCrop">
          <ac:chgData name="Danielle McGregor" userId="087646c7-bbf8-4721-9492-e808a5f7ce91" providerId="ADAL" clId="{F9A0C241-8BB2-4F7C-96FB-88444A2AE4F5}" dt="2024-02-26T23:29:36.144" v="23" actId="732"/>
          <ac:picMkLst>
            <pc:docMk/>
            <pc:sldMk cId="2990092796" sldId="355"/>
            <ac:picMk id="10" creationId="{381A5C0E-E373-0E59-0BFA-1BD2BE80DE5D}"/>
          </ac:picMkLst>
        </pc:picChg>
        <pc:picChg chg="add mod modCrop">
          <ac:chgData name="Danielle McGregor" userId="087646c7-bbf8-4721-9492-e808a5f7ce91" providerId="ADAL" clId="{F9A0C241-8BB2-4F7C-96FB-88444A2AE4F5}" dt="2024-02-26T23:34:54.510" v="88" actId="14100"/>
          <ac:picMkLst>
            <pc:docMk/>
            <pc:sldMk cId="2990092796" sldId="355"/>
            <ac:picMk id="12" creationId="{C06D36C8-752E-EBEB-0885-2803AAFC5BD0}"/>
          </ac:picMkLst>
        </pc:picChg>
        <pc:picChg chg="add mod modCrop">
          <ac:chgData name="Danielle McGregor" userId="087646c7-bbf8-4721-9492-e808a5f7ce91" providerId="ADAL" clId="{F9A0C241-8BB2-4F7C-96FB-88444A2AE4F5}" dt="2024-02-26T23:35:28.021" v="97" actId="14100"/>
          <ac:picMkLst>
            <pc:docMk/>
            <pc:sldMk cId="2990092796" sldId="355"/>
            <ac:picMk id="14" creationId="{97CA3E0A-8A42-7C4E-716D-30C099AD53F2}"/>
          </ac:picMkLst>
        </pc:picChg>
        <pc:picChg chg="add mod">
          <ac:chgData name="Danielle McGregor" userId="087646c7-bbf8-4721-9492-e808a5f7ce91" providerId="ADAL" clId="{F9A0C241-8BB2-4F7C-96FB-88444A2AE4F5}" dt="2024-02-26T23:32:03.336" v="54"/>
          <ac:picMkLst>
            <pc:docMk/>
            <pc:sldMk cId="2990092796" sldId="355"/>
            <ac:picMk id="16" creationId="{EB1134A9-8163-CB99-F934-FB791550755D}"/>
          </ac:picMkLst>
        </pc:picChg>
        <pc:picChg chg="add mod modCrop">
          <ac:chgData name="Danielle McGregor" userId="087646c7-bbf8-4721-9492-e808a5f7ce91" providerId="ADAL" clId="{F9A0C241-8BB2-4F7C-96FB-88444A2AE4F5}" dt="2024-02-26T23:32:45.345" v="64" actId="14100"/>
          <ac:picMkLst>
            <pc:docMk/>
            <pc:sldMk cId="2990092796" sldId="355"/>
            <ac:picMk id="18" creationId="{4CD65B65-6BA2-E4B6-463B-33DD74E2D080}"/>
          </ac:picMkLst>
        </pc:picChg>
        <pc:picChg chg="add mod modCrop">
          <ac:chgData name="Danielle McGregor" userId="087646c7-bbf8-4721-9492-e808a5f7ce91" providerId="ADAL" clId="{F9A0C241-8BB2-4F7C-96FB-88444A2AE4F5}" dt="2024-02-26T23:34:31.712" v="84" actId="14100"/>
          <ac:picMkLst>
            <pc:docMk/>
            <pc:sldMk cId="2990092796" sldId="355"/>
            <ac:picMk id="20" creationId="{92F963F1-7D5D-E6D4-E497-D161D795A914}"/>
          </ac:picMkLst>
        </pc:picChg>
        <pc:picChg chg="add mod modCrop">
          <ac:chgData name="Danielle McGregor" userId="087646c7-bbf8-4721-9492-e808a5f7ce91" providerId="ADAL" clId="{F9A0C241-8BB2-4F7C-96FB-88444A2AE4F5}" dt="2024-02-26T23:36:27.719" v="109" actId="732"/>
          <ac:picMkLst>
            <pc:docMk/>
            <pc:sldMk cId="2990092796" sldId="355"/>
            <ac:picMk id="22" creationId="{E097700A-5E6F-8D2A-2942-9B4BEE36E0F0}"/>
          </ac:picMkLst>
        </pc:picChg>
      </pc:sldChg>
      <pc:sldChg chg="addSp delSp modSp mod">
        <pc:chgData name="Danielle McGregor" userId="087646c7-bbf8-4721-9492-e808a5f7ce91" providerId="ADAL" clId="{F9A0C241-8BB2-4F7C-96FB-88444A2AE4F5}" dt="2024-02-26T23:47:49.500" v="165" actId="14826"/>
        <pc:sldMkLst>
          <pc:docMk/>
          <pc:sldMk cId="2360901718" sldId="359"/>
        </pc:sldMkLst>
        <pc:spChg chg="mod">
          <ac:chgData name="Danielle McGregor" userId="087646c7-bbf8-4721-9492-e808a5f7ce91" providerId="ADAL" clId="{F9A0C241-8BB2-4F7C-96FB-88444A2AE4F5}" dt="2024-02-26T23:45:30.342" v="155" actId="26606"/>
          <ac:spMkLst>
            <pc:docMk/>
            <pc:sldMk cId="2360901718" sldId="359"/>
            <ac:spMk id="3" creationId="{DE4FBE42-9494-8649-9763-196AD479AE27}"/>
          </ac:spMkLst>
        </pc:spChg>
        <pc:spChg chg="add del">
          <ac:chgData name="Danielle McGregor" userId="087646c7-bbf8-4721-9492-e808a5f7ce91" providerId="ADAL" clId="{F9A0C241-8BB2-4F7C-96FB-88444A2AE4F5}" dt="2024-02-26T23:45:30.342" v="155" actId="26606"/>
          <ac:spMkLst>
            <pc:docMk/>
            <pc:sldMk cId="2360901718" sldId="359"/>
            <ac:spMk id="13" creationId="{F13C74B1-5B17-4795-BED0-7140497B445A}"/>
          </ac:spMkLst>
        </pc:spChg>
        <pc:spChg chg="add del">
          <ac:chgData name="Danielle McGregor" userId="087646c7-bbf8-4721-9492-e808a5f7ce91" providerId="ADAL" clId="{F9A0C241-8BB2-4F7C-96FB-88444A2AE4F5}" dt="2024-02-26T23:45:30.342" v="155" actId="26606"/>
          <ac:spMkLst>
            <pc:docMk/>
            <pc:sldMk cId="2360901718" sldId="359"/>
            <ac:spMk id="15" creationId="{D4974D33-8DC5-464E-8C6D-BE58F0669C17}"/>
          </ac:spMkLst>
        </pc:spChg>
        <pc:picChg chg="add">
          <ac:chgData name="Danielle McGregor" userId="087646c7-bbf8-4721-9492-e808a5f7ce91" providerId="ADAL" clId="{F9A0C241-8BB2-4F7C-96FB-88444A2AE4F5}" dt="2024-02-26T23:41:48.440" v="143"/>
          <ac:picMkLst>
            <pc:docMk/>
            <pc:sldMk cId="2360901718" sldId="359"/>
            <ac:picMk id="2" creationId="{FDCDC072-312F-A540-6F24-FC51A99FEE71}"/>
          </ac:picMkLst>
        </pc:picChg>
        <pc:picChg chg="add mod">
          <ac:chgData name="Danielle McGregor" userId="087646c7-bbf8-4721-9492-e808a5f7ce91" providerId="ADAL" clId="{F9A0C241-8BB2-4F7C-96FB-88444A2AE4F5}" dt="2024-02-26T23:41:56.464" v="145"/>
          <ac:picMkLst>
            <pc:docMk/>
            <pc:sldMk cId="2360901718" sldId="359"/>
            <ac:picMk id="4" creationId="{38D8ECCA-8256-D9F0-2173-E07B1C11C38F}"/>
          </ac:picMkLst>
        </pc:picChg>
        <pc:picChg chg="add del mod">
          <ac:chgData name="Danielle McGregor" userId="087646c7-bbf8-4721-9492-e808a5f7ce91" providerId="ADAL" clId="{F9A0C241-8BB2-4F7C-96FB-88444A2AE4F5}" dt="2024-02-26T23:47:49.500" v="165" actId="14826"/>
          <ac:picMkLst>
            <pc:docMk/>
            <pc:sldMk cId="2360901718" sldId="359"/>
            <ac:picMk id="5" creationId="{8210E29D-B76B-FED8-6673-FB7C7F10BDA7}"/>
          </ac:picMkLst>
        </pc:picChg>
        <pc:picChg chg="add mod">
          <ac:chgData name="Danielle McGregor" userId="087646c7-bbf8-4721-9492-e808a5f7ce91" providerId="ADAL" clId="{F9A0C241-8BB2-4F7C-96FB-88444A2AE4F5}" dt="2024-02-26T23:42:03.230" v="147"/>
          <ac:picMkLst>
            <pc:docMk/>
            <pc:sldMk cId="2360901718" sldId="359"/>
            <ac:picMk id="6" creationId="{C6B2BC61-F2A5-8327-4C16-FD9B18B35DFA}"/>
          </ac:picMkLst>
        </pc:picChg>
        <pc:picChg chg="add mod">
          <ac:chgData name="Danielle McGregor" userId="087646c7-bbf8-4721-9492-e808a5f7ce91" providerId="ADAL" clId="{F9A0C241-8BB2-4F7C-96FB-88444A2AE4F5}" dt="2024-02-26T23:42:15.337" v="149"/>
          <ac:picMkLst>
            <pc:docMk/>
            <pc:sldMk cId="2360901718" sldId="359"/>
            <ac:picMk id="7" creationId="{905854FB-63DC-0407-07FC-22510EE5D6FF}"/>
          </ac:picMkLst>
        </pc:picChg>
        <pc:picChg chg="add del mod modCrop">
          <ac:chgData name="Danielle McGregor" userId="087646c7-bbf8-4721-9492-e808a5f7ce91" providerId="ADAL" clId="{F9A0C241-8BB2-4F7C-96FB-88444A2AE4F5}" dt="2024-02-26T23:45:58.070" v="163" actId="732"/>
          <ac:picMkLst>
            <pc:docMk/>
            <pc:sldMk cId="2360901718" sldId="359"/>
            <ac:picMk id="8" creationId="{96A1E8AC-7459-E616-AF2A-0516FD36CC52}"/>
          </ac:picMkLst>
        </pc:picChg>
      </pc:sldChg>
      <pc:sldChg chg="modSp mod">
        <pc:chgData name="Danielle McGregor" userId="087646c7-bbf8-4721-9492-e808a5f7ce91" providerId="ADAL" clId="{F9A0C241-8BB2-4F7C-96FB-88444A2AE4F5}" dt="2024-02-26T22:56:57.837" v="0" actId="14100"/>
        <pc:sldMkLst>
          <pc:docMk/>
          <pc:sldMk cId="1542594943" sldId="379"/>
        </pc:sldMkLst>
        <pc:cxnChg chg="mod">
          <ac:chgData name="Danielle McGregor" userId="087646c7-bbf8-4721-9492-e808a5f7ce91" providerId="ADAL" clId="{F9A0C241-8BB2-4F7C-96FB-88444A2AE4F5}" dt="2024-02-26T22:56:57.837" v="0" actId="14100"/>
          <ac:cxnSpMkLst>
            <pc:docMk/>
            <pc:sldMk cId="1542594943" sldId="379"/>
            <ac:cxnSpMk id="13" creationId="{DC7162E0-3E22-EF10-0E0B-CE402FCEF7F7}"/>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060B6-8B59-4143-8C87-2BBB0358F54B}" type="datetimeFigureOut">
              <a:rPr lang="en-AU" smtClean="0"/>
              <a:t>18/06/2024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62C88C-C58A-4486-99D6-9D53FE101AAB}" type="slidenum">
              <a:rPr lang="en-AU" smtClean="0"/>
              <a:t>‹#›</a:t>
            </a:fld>
            <a:endParaRPr lang="en-AU"/>
          </a:p>
        </p:txBody>
      </p:sp>
    </p:spTree>
    <p:extLst>
      <p:ext uri="{BB962C8B-B14F-4D97-AF65-F5344CB8AC3E}">
        <p14:creationId xmlns:p14="http://schemas.microsoft.com/office/powerpoint/2010/main" val="324555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6B8B816-7A64-44B5-B5BF-9EFC857C53A5}" type="slidenum">
              <a:rPr lang="en-AU" smtClean="0"/>
              <a:t>1</a:t>
            </a:fld>
            <a:endParaRPr lang="en-AU"/>
          </a:p>
        </p:txBody>
      </p:sp>
    </p:spTree>
    <p:extLst>
      <p:ext uri="{BB962C8B-B14F-4D97-AF65-F5344CB8AC3E}">
        <p14:creationId xmlns:p14="http://schemas.microsoft.com/office/powerpoint/2010/main" val="4711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value words from </a:t>
            </a:r>
            <a:r>
              <a:rPr lang="en-GB" sz="12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Values and Symbols.</a:t>
            </a:r>
            <a:br>
              <a:rPr lang="en-GB" sz="12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everyone to agree on 5-10 qualities that are highly regarded (i.e. lead to a good reputation). </a:t>
            </a:r>
            <a:b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Collaborate</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to decide what the opposite word would be for each of the chosen qualities.</a:t>
            </a:r>
            <a:b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students to describe someone they know who has one or more of these qualities. </a:t>
            </a:r>
            <a:endParaRPr lang="en-AU" sz="1200" dirty="0"/>
          </a:p>
        </p:txBody>
      </p:sp>
      <p:sp>
        <p:nvSpPr>
          <p:cNvPr id="4" name="Slide Number Placeholder 3"/>
          <p:cNvSpPr>
            <a:spLocks noGrp="1"/>
          </p:cNvSpPr>
          <p:nvPr>
            <p:ph type="sldNum" sz="quarter" idx="5"/>
          </p:nvPr>
        </p:nvSpPr>
        <p:spPr/>
        <p:txBody>
          <a:bodyPr/>
          <a:lstStyle/>
          <a:p>
            <a:fld id="{FC62C88C-C58A-4486-99D6-9D53FE101AAB}" type="slidenum">
              <a:rPr lang="en-AU" smtClean="0"/>
              <a:t>10</a:t>
            </a:fld>
            <a:endParaRPr lang="en-AU"/>
          </a:p>
        </p:txBody>
      </p:sp>
    </p:spTree>
    <p:extLst>
      <p:ext uri="{BB962C8B-B14F-4D97-AF65-F5344CB8AC3E}">
        <p14:creationId xmlns:p14="http://schemas.microsoft.com/office/powerpoint/2010/main" val="3072448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Lead into part 2:</a:t>
            </a:r>
            <a:r>
              <a:rPr lang="en-GB" sz="180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 </a:t>
            </a:r>
            <a:br>
              <a:rPr lang="en-GB" sz="180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80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‘Jesus often chose to eat with people who had a bad reputation.’</a:t>
            </a:r>
            <a:endParaRPr lang="en-AU" sz="180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12</a:t>
            </a:fld>
            <a:endParaRPr lang="en-AU"/>
          </a:p>
        </p:txBody>
      </p:sp>
    </p:spTree>
    <p:extLst>
      <p:ext uri="{BB962C8B-B14F-4D97-AF65-F5344CB8AC3E}">
        <p14:creationId xmlns:p14="http://schemas.microsoft.com/office/powerpoint/2010/main" val="1162243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Activate Prior Knowledge and Build Vocabulary</a:t>
            </a:r>
          </a:p>
          <a:p>
            <a:pPr algn="l"/>
            <a:r>
              <a:rPr lang="en-US" sz="1800" b="1" i="0" u="none" strike="noStrike" baseline="0" dirty="0">
                <a:solidFill>
                  <a:srgbClr val="000000"/>
                </a:solidFill>
                <a:latin typeface="Calibri" panose="020F0502020204030204" pitchFamily="34" charset="0"/>
              </a:rPr>
              <a:t>Give</a:t>
            </a:r>
            <a:r>
              <a:rPr lang="en-US" sz="1800" b="0" i="0" u="none" strike="noStrike" baseline="0" dirty="0">
                <a:solidFill>
                  <a:srgbClr val="000000"/>
                </a:solidFill>
                <a:latin typeface="Calibri" panose="020F0502020204030204" pitchFamily="34" charset="0"/>
              </a:rPr>
              <a:t> out a different picture and corresponding questions from </a:t>
            </a:r>
            <a:r>
              <a:rPr lang="en-US" sz="1800" b="0" i="0" u="none" strike="noStrike" baseline="0" dirty="0">
                <a:solidFill>
                  <a:srgbClr val="8CB8E6"/>
                </a:solidFill>
                <a:latin typeface="Calibri" panose="020F0502020204030204" pitchFamily="34" charset="0"/>
              </a:rPr>
              <a:t>APPENDIX 5.1 </a:t>
            </a:r>
            <a:r>
              <a:rPr lang="en-US" sz="1800" b="0" i="0" u="none" strike="noStrike" baseline="0" dirty="0">
                <a:solidFill>
                  <a:srgbClr val="000000"/>
                </a:solidFill>
                <a:latin typeface="Calibri" panose="020F0502020204030204" pitchFamily="34" charset="0"/>
              </a:rPr>
              <a:t>to pairs, keeping one for yourself and/or your helper. </a:t>
            </a:r>
          </a:p>
          <a:p>
            <a:pPr algn="l"/>
            <a:r>
              <a:rPr lang="en-US" sz="1800" b="1" i="0" u="none" strike="noStrike" baseline="0" dirty="0">
                <a:solidFill>
                  <a:srgbClr val="000000"/>
                </a:solidFill>
                <a:latin typeface="Calibri" panose="020F0502020204030204" pitchFamily="34" charset="0"/>
              </a:rPr>
              <a:t>Give</a:t>
            </a:r>
            <a:r>
              <a:rPr lang="en-US" sz="1800" b="0" i="0" u="none" strike="noStrike" baseline="0" dirty="0">
                <a:solidFill>
                  <a:srgbClr val="000000"/>
                </a:solidFill>
                <a:latin typeface="Calibri" panose="020F0502020204030204" pitchFamily="34" charset="0"/>
              </a:rPr>
              <a:t> pairs time to discuss.</a:t>
            </a:r>
          </a:p>
          <a:p>
            <a:pPr algn="l"/>
            <a:r>
              <a:rPr lang="en-US" sz="1800" b="1" i="0" u="none" strike="noStrike" baseline="0" dirty="0">
                <a:solidFill>
                  <a:srgbClr val="000000"/>
                </a:solidFill>
                <a:latin typeface="Calibri" panose="020F0502020204030204" pitchFamily="34" charset="0"/>
              </a:rPr>
              <a:t>Model</a:t>
            </a:r>
            <a:r>
              <a:rPr lang="en-US" sz="1800" b="0" i="0" u="none" strike="noStrike" baseline="0" dirty="0">
                <a:solidFill>
                  <a:srgbClr val="000000"/>
                </a:solidFill>
                <a:latin typeface="Calibri" panose="020F0502020204030204" pitchFamily="34" charset="0"/>
              </a:rPr>
              <a:t> talking about your picture.</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pairs to share their picture and their </a:t>
            </a:r>
            <a:r>
              <a:rPr lang="en-AU" sz="1800" b="0" i="0" u="none" strike="noStrike" baseline="0" dirty="0">
                <a:solidFill>
                  <a:srgbClr val="000000"/>
                </a:solidFill>
                <a:latin typeface="Calibri" panose="020F0502020204030204" pitchFamily="34" charset="0"/>
              </a:rPr>
              <a:t>answers to the questions with the group.</a:t>
            </a:r>
          </a:p>
        </p:txBody>
      </p:sp>
      <p:sp>
        <p:nvSpPr>
          <p:cNvPr id="4" name="Slide Number Placeholder 3"/>
          <p:cNvSpPr>
            <a:spLocks noGrp="1"/>
          </p:cNvSpPr>
          <p:nvPr>
            <p:ph type="sldNum" sz="quarter" idx="5"/>
          </p:nvPr>
        </p:nvSpPr>
        <p:spPr/>
        <p:txBody>
          <a:bodyPr/>
          <a:lstStyle/>
          <a:p>
            <a:fld id="{FC62C88C-C58A-4486-99D6-9D53FE101AAB}" type="slidenum">
              <a:rPr lang="en-AU" smtClean="0"/>
              <a:t>13</a:t>
            </a:fld>
            <a:endParaRPr lang="en-AU"/>
          </a:p>
        </p:txBody>
      </p:sp>
    </p:spTree>
    <p:extLst>
      <p:ext uri="{BB962C8B-B14F-4D97-AF65-F5344CB8AC3E}">
        <p14:creationId xmlns:p14="http://schemas.microsoft.com/office/powerpoint/2010/main" val="22995953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000000"/>
                </a:solidFill>
                <a:latin typeface="Calibri" panose="020F0502020204030204" pitchFamily="34" charset="0"/>
              </a:rPr>
              <a:t>Pre-teach relevant vocabulary</a:t>
            </a:r>
          </a:p>
          <a:p>
            <a:pPr algn="l"/>
            <a:r>
              <a:rPr lang="en-AU" sz="1200" b="1" i="0" u="none" strike="noStrike" baseline="0" dirty="0">
                <a:solidFill>
                  <a:srgbClr val="000000"/>
                </a:solidFill>
                <a:latin typeface="Calibri" panose="020F0502020204030204" pitchFamily="34" charset="0"/>
              </a:rPr>
              <a:t>Click </a:t>
            </a:r>
            <a:r>
              <a:rPr lang="en-AU" sz="1200" b="0" i="0" u="none" strike="noStrike" baseline="0" dirty="0">
                <a:solidFill>
                  <a:srgbClr val="000000"/>
                </a:solidFill>
                <a:latin typeface="Calibri" panose="020F0502020204030204" pitchFamily="34" charset="0"/>
              </a:rPr>
              <a:t>to reveal answers.</a:t>
            </a:r>
          </a:p>
          <a:p>
            <a:pPr algn="l"/>
            <a:r>
              <a:rPr lang="en-US" sz="1200" b="0" i="1" u="none" strike="noStrike" baseline="0" dirty="0">
                <a:solidFill>
                  <a:srgbClr val="000000"/>
                </a:solidFill>
                <a:latin typeface="Calibri" panose="020F0502020204030204" pitchFamily="34" charset="0"/>
              </a:rPr>
              <a:t>Disciple: a follower of Jesus</a:t>
            </a:r>
          </a:p>
          <a:p>
            <a:pPr algn="l"/>
            <a:r>
              <a:rPr lang="en-US" sz="1200" b="0" i="1" u="none" strike="noStrike" baseline="0" dirty="0">
                <a:solidFill>
                  <a:srgbClr val="000000"/>
                </a:solidFill>
                <a:latin typeface="Calibri" panose="020F0502020204030204" pitchFamily="34" charset="0"/>
              </a:rPr>
              <a:t>Reputation: what other people think of you</a:t>
            </a:r>
          </a:p>
          <a:p>
            <a:pPr algn="l"/>
            <a:r>
              <a:rPr lang="en-US" sz="1200" b="0" i="1" u="none" strike="noStrike" baseline="0" dirty="0">
                <a:solidFill>
                  <a:srgbClr val="000000"/>
                </a:solidFill>
                <a:latin typeface="Calibri" panose="020F0502020204030204" pitchFamily="34" charset="0"/>
              </a:rPr>
              <a:t>Religious leaders: Jewish leaders who thought God approved of them because they followed strict rules</a:t>
            </a:r>
            <a:endParaRPr lang="en-AU" sz="1200" b="0" i="1" dirty="0">
              <a:latin typeface="Calibri" panose="020F0502020204030204" pitchFamily="34" charset="0"/>
              <a:ea typeface="Arial" charset="0"/>
              <a:cs typeface="Calibri" panose="020F0502020204030204" pitchFamily="34" charset="0"/>
            </a:endParaRPr>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14</a:t>
            </a:fld>
            <a:endParaRPr lang="en-AU"/>
          </a:p>
        </p:txBody>
      </p:sp>
    </p:spTree>
    <p:extLst>
      <p:ext uri="{BB962C8B-B14F-4D97-AF65-F5344CB8AC3E}">
        <p14:creationId xmlns:p14="http://schemas.microsoft.com/office/powerpoint/2010/main" val="18928183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Predict the Content</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‘What do you think might happen?’</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15</a:t>
            </a:fld>
            <a:endParaRPr lang="en-AU"/>
          </a:p>
        </p:txBody>
      </p:sp>
    </p:spTree>
    <p:extLst>
      <p:ext uri="{BB962C8B-B14F-4D97-AF65-F5344CB8AC3E}">
        <p14:creationId xmlns:p14="http://schemas.microsoft.com/office/powerpoint/2010/main" val="1372679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8CB8E6"/>
                </a:solidFill>
                <a:latin typeface="Calibri" panose="020F0502020204030204" pitchFamily="34" charset="0"/>
              </a:rPr>
              <a:t>Read and Comprehend</a:t>
            </a:r>
          </a:p>
          <a:p>
            <a:pPr algn="l"/>
            <a:r>
              <a:rPr lang="en-US" sz="1200" b="0" i="0" u="none" strike="noStrike" baseline="0" dirty="0">
                <a:solidFill>
                  <a:srgbClr val="000000"/>
                </a:solidFill>
                <a:latin typeface="Calibri" panose="020F0502020204030204" pitchFamily="34" charset="0"/>
              </a:rPr>
              <a:t>Depending on the level of your students you might:</a:t>
            </a:r>
          </a:p>
          <a:p>
            <a:pPr marL="0" indent="0" algn="l">
              <a:buFont typeface="Arial" panose="020B0604020202020204" pitchFamily="34" charset="0"/>
              <a:buNone/>
            </a:pPr>
            <a:r>
              <a:rPr lang="en-US" sz="1200" b="0" i="0" u="none" strike="noStrike" baseline="0" dirty="0">
                <a:solidFill>
                  <a:srgbClr val="000000"/>
                </a:solidFill>
                <a:latin typeface="Calibri" panose="020F0502020204030204" pitchFamily="34" charset="0"/>
              </a:rPr>
              <a:t>Read the passage of scripture to them;</a:t>
            </a:r>
          </a:p>
          <a:p>
            <a:pPr marL="0" indent="0" algn="l">
              <a:buFont typeface="Arial" panose="020B0604020202020204" pitchFamily="34" charset="0"/>
              <a:buNone/>
            </a:pPr>
            <a:r>
              <a:rPr lang="en-US" sz="1200" b="0" i="0" u="none" strike="noStrike" baseline="0" dirty="0">
                <a:solidFill>
                  <a:srgbClr val="000000"/>
                </a:solidFill>
                <a:latin typeface="Calibri" panose="020F0502020204030204" pitchFamily="34" charset="0"/>
              </a:rPr>
              <a:t>Direct them to read the passage of scripture in </a:t>
            </a:r>
            <a:r>
              <a:rPr lang="en-AU" sz="1200" b="0" i="0" u="none" strike="noStrike" baseline="0" dirty="0">
                <a:solidFill>
                  <a:srgbClr val="000000"/>
                </a:solidFill>
                <a:latin typeface="Calibri" panose="020F0502020204030204" pitchFamily="34" charset="0"/>
              </a:rPr>
              <a:t>English;</a:t>
            </a:r>
          </a:p>
          <a:p>
            <a:pPr marL="0" indent="0" algn="l">
              <a:buFont typeface="Arial" panose="020B0604020202020204" pitchFamily="34" charset="0"/>
              <a:buNone/>
            </a:pPr>
            <a:r>
              <a:rPr lang="en-US" sz="1200" b="0" i="0" u="none" strike="noStrike" baseline="0" dirty="0">
                <a:solidFill>
                  <a:srgbClr val="000000"/>
                </a:solidFill>
                <a:latin typeface="Calibri" panose="020F0502020204030204" pitchFamily="34" charset="0"/>
              </a:rPr>
              <a:t>Direct them to read the passage of scripture in their </a:t>
            </a:r>
            <a:r>
              <a:rPr lang="en-AU" sz="1200" b="0" i="0" u="none" strike="noStrike" baseline="0" dirty="0">
                <a:solidFill>
                  <a:srgbClr val="000000"/>
                </a:solidFill>
                <a:latin typeface="Calibri" panose="020F0502020204030204" pitchFamily="34" charset="0"/>
              </a:rPr>
              <a:t>heart language; or</a:t>
            </a:r>
          </a:p>
        </p:txBody>
      </p:sp>
      <p:sp>
        <p:nvSpPr>
          <p:cNvPr id="4" name="Slide Number Placeholder 3"/>
          <p:cNvSpPr>
            <a:spLocks noGrp="1"/>
          </p:cNvSpPr>
          <p:nvPr>
            <p:ph type="sldNum" sz="quarter" idx="5"/>
          </p:nvPr>
        </p:nvSpPr>
        <p:spPr/>
        <p:txBody>
          <a:bodyPr/>
          <a:lstStyle/>
          <a:p>
            <a:fld id="{FC62C88C-C58A-4486-99D6-9D53FE101AAB}" type="slidenum">
              <a:rPr lang="en-AU" smtClean="0"/>
              <a:t>16</a:t>
            </a:fld>
            <a:endParaRPr lang="en-AU"/>
          </a:p>
        </p:txBody>
      </p:sp>
    </p:spTree>
    <p:extLst>
      <p:ext uri="{BB962C8B-B14F-4D97-AF65-F5344CB8AC3E}">
        <p14:creationId xmlns:p14="http://schemas.microsoft.com/office/powerpoint/2010/main" val="42939515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000000"/>
                </a:solidFill>
                <a:latin typeface="Calibri" panose="020F0502020204030204" pitchFamily="34" charset="0"/>
              </a:rPr>
              <a:t>Activity 1: Story strips</a:t>
            </a:r>
          </a:p>
          <a:p>
            <a:pPr algn="l"/>
            <a:r>
              <a:rPr lang="en-US" sz="1800" b="1" i="0" u="none" strike="noStrike" baseline="0" dirty="0">
                <a:solidFill>
                  <a:srgbClr val="000000"/>
                </a:solidFill>
                <a:latin typeface="Calibri" panose="020F0502020204030204" pitchFamily="34" charset="0"/>
              </a:rPr>
              <a:t>Give out </a:t>
            </a:r>
            <a:r>
              <a:rPr lang="en-US" sz="1800" b="0" i="0" u="none" strike="noStrike" baseline="0" dirty="0">
                <a:solidFill>
                  <a:srgbClr val="000000"/>
                </a:solidFill>
                <a:latin typeface="Calibri" panose="020F0502020204030204" pitchFamily="34" charset="0"/>
              </a:rPr>
              <a:t>one set of </a:t>
            </a:r>
            <a:r>
              <a:rPr lang="en-US" sz="1800" b="0" i="0" u="none" strike="noStrike" baseline="0" dirty="0">
                <a:solidFill>
                  <a:srgbClr val="8CB8E6"/>
                </a:solidFill>
                <a:latin typeface="Calibri" panose="020F0502020204030204" pitchFamily="34" charset="0"/>
              </a:rPr>
              <a:t>APPENDIX 5.2 </a:t>
            </a:r>
            <a:r>
              <a:rPr lang="en-US" sz="1800" b="0" i="0" u="none" strike="noStrike" baseline="0" dirty="0">
                <a:solidFill>
                  <a:srgbClr val="000000"/>
                </a:solidFill>
                <a:latin typeface="Calibri" panose="020F0502020204030204" pitchFamily="34" charset="0"/>
              </a:rPr>
              <a:t>story strips (shuffled) to pairs or groups. Students read and order the story. </a:t>
            </a:r>
          </a:p>
          <a:p>
            <a:pPr algn="l"/>
            <a:r>
              <a:rPr lang="en-US" sz="1800" b="1" i="0" u="none" strike="noStrike" baseline="0" dirty="0">
                <a:solidFill>
                  <a:srgbClr val="000000"/>
                </a:solidFill>
                <a:latin typeface="Calibri" panose="020F0502020204030204" pitchFamily="34" charset="0"/>
              </a:rPr>
              <a:t>Read </a:t>
            </a:r>
            <a:r>
              <a:rPr lang="en-US" sz="1800" b="0" i="0" u="none" strike="noStrike" baseline="0" dirty="0">
                <a:solidFill>
                  <a:srgbClr val="000000"/>
                </a:solidFill>
                <a:latin typeface="Calibri" panose="020F0502020204030204" pitchFamily="34" charset="0"/>
              </a:rPr>
              <a:t>the passage, clicking to reveal text in strips. Students check their sequence to confirm it is </a:t>
            </a:r>
            <a:r>
              <a:rPr lang="en-AU" sz="1800" b="0" i="0" u="none" strike="noStrike" baseline="0" dirty="0">
                <a:solidFill>
                  <a:srgbClr val="000000"/>
                </a:solidFill>
                <a:latin typeface="Calibri" panose="020F0502020204030204" pitchFamily="34" charset="0"/>
              </a:rPr>
              <a:t>correct.</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for a volunteer or choose a confident student to read </a:t>
            </a:r>
            <a:r>
              <a:rPr lang="en-AU" sz="1800" b="0" i="0" u="none" strike="noStrike" baseline="0" dirty="0">
                <a:solidFill>
                  <a:srgbClr val="000000"/>
                </a:solidFill>
                <a:latin typeface="Calibri" panose="020F0502020204030204" pitchFamily="34" charset="0"/>
              </a:rPr>
              <a:t>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17</a:t>
            </a:fld>
            <a:endParaRPr lang="en-AU"/>
          </a:p>
        </p:txBody>
      </p:sp>
    </p:spTree>
    <p:extLst>
      <p:ext uri="{BB962C8B-B14F-4D97-AF65-F5344CB8AC3E}">
        <p14:creationId xmlns:p14="http://schemas.microsoft.com/office/powerpoint/2010/main" val="2136146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dirty="0">
                <a:solidFill>
                  <a:srgbClr val="000000"/>
                </a:solidFill>
                <a:latin typeface="Calibri" panose="020F0502020204030204" pitchFamily="34" charset="0"/>
              </a:rPr>
              <a:t>Activity 2: Retell the story</a:t>
            </a:r>
          </a:p>
          <a:p>
            <a:pPr algn="l"/>
            <a:r>
              <a:rPr lang="en-US" sz="1800" b="1" i="0" u="none" strike="noStrike" baseline="0" dirty="0">
                <a:solidFill>
                  <a:srgbClr val="000000"/>
                </a:solidFill>
                <a:latin typeface="Calibri" panose="020F0502020204030204" pitchFamily="34" charset="0"/>
              </a:rPr>
              <a:t>Collect </a:t>
            </a:r>
            <a:r>
              <a:rPr lang="en-US" sz="1800" b="0" i="0" u="none" strike="noStrike" baseline="0" dirty="0">
                <a:solidFill>
                  <a:srgbClr val="000000"/>
                </a:solidFill>
                <a:latin typeface="Calibri" panose="020F0502020204030204" pitchFamily="34" charset="0"/>
              </a:rPr>
              <a:t>strips. </a:t>
            </a:r>
          </a:p>
          <a:p>
            <a:pPr algn="l"/>
            <a:r>
              <a:rPr lang="en-US" sz="1800" b="1" i="0" u="none" strike="noStrike" baseline="0" dirty="0">
                <a:solidFill>
                  <a:srgbClr val="000000"/>
                </a:solidFill>
                <a:latin typeface="Calibri" panose="020F0502020204030204" pitchFamily="34" charset="0"/>
              </a:rPr>
              <a:t>Invite </a:t>
            </a:r>
            <a:r>
              <a:rPr lang="en-US" sz="1800" b="0" i="0" u="none" strike="noStrike" baseline="0" dirty="0">
                <a:solidFill>
                  <a:srgbClr val="000000"/>
                </a:solidFill>
                <a:latin typeface="Calibri" panose="020F0502020204030204" pitchFamily="34" charset="0"/>
              </a:rPr>
              <a:t>students to collaboratively retell the </a:t>
            </a:r>
            <a:r>
              <a:rPr lang="en-AU" sz="1800" b="0" i="0" u="none" strike="noStrike" baseline="0" dirty="0">
                <a:solidFill>
                  <a:srgbClr val="000000"/>
                </a:solidFill>
                <a:latin typeface="Calibri" panose="020F0502020204030204" pitchFamily="34" charset="0"/>
              </a:rPr>
              <a:t>story.</a:t>
            </a:r>
          </a:p>
          <a:p>
            <a:pPr algn="l"/>
            <a:r>
              <a:rPr lang="en-US" sz="1800" b="1" i="0" u="none" strike="noStrike" baseline="0" dirty="0">
                <a:solidFill>
                  <a:srgbClr val="000000"/>
                </a:solidFill>
                <a:latin typeface="Calibri" panose="020F0502020204030204" pitchFamily="34" charset="0"/>
              </a:rPr>
              <a:t>Write </a:t>
            </a:r>
            <a:r>
              <a:rPr lang="en-US" sz="1800" b="0" i="0" u="none" strike="noStrike" baseline="0" dirty="0">
                <a:solidFill>
                  <a:srgbClr val="000000"/>
                </a:solidFill>
                <a:latin typeface="Calibri" panose="020F0502020204030204" pitchFamily="34" charset="0"/>
              </a:rPr>
              <a:t>a summary on the board (respond positively to the content expressed by students, </a:t>
            </a:r>
            <a:r>
              <a:rPr lang="en-US" sz="1800" b="0" i="0" u="none" strike="noStrike" baseline="0" dirty="0" err="1">
                <a:solidFill>
                  <a:srgbClr val="000000"/>
                </a:solidFill>
                <a:latin typeface="Calibri" panose="020F0502020204030204" pitchFamily="34" charset="0"/>
              </a:rPr>
              <a:t>remodelling</a:t>
            </a:r>
            <a:r>
              <a:rPr lang="en-US" sz="1800" b="0" i="0" u="none" strike="noStrike" baseline="0" dirty="0">
                <a:solidFill>
                  <a:srgbClr val="000000"/>
                </a:solidFill>
                <a:latin typeface="Calibri" panose="020F0502020204030204" pitchFamily="34" charset="0"/>
              </a:rPr>
              <a:t> their contributions into correct English as you </a:t>
            </a:r>
            <a:r>
              <a:rPr lang="en-AU" sz="1800" b="0" i="0" u="none" strike="noStrike" baseline="0" dirty="0">
                <a:solidFill>
                  <a:srgbClr val="000000"/>
                </a:solidFill>
                <a:latin typeface="Calibri" panose="020F0502020204030204" pitchFamily="34" charset="0"/>
              </a:rPr>
              <a:t>scribe).</a:t>
            </a:r>
            <a:endParaRPr lang="en-AU" sz="1800" dirty="0"/>
          </a:p>
        </p:txBody>
      </p:sp>
      <p:sp>
        <p:nvSpPr>
          <p:cNvPr id="4" name="Slide Number Placeholder 3"/>
          <p:cNvSpPr>
            <a:spLocks noGrp="1"/>
          </p:cNvSpPr>
          <p:nvPr>
            <p:ph type="sldNum" sz="quarter" idx="5"/>
          </p:nvPr>
        </p:nvSpPr>
        <p:spPr/>
        <p:txBody>
          <a:bodyPr/>
          <a:lstStyle/>
          <a:p>
            <a:fld id="{FC62C88C-C58A-4486-99D6-9D53FE101AAB}" type="slidenum">
              <a:rPr lang="en-AU" smtClean="0"/>
              <a:t>18</a:t>
            </a:fld>
            <a:endParaRPr lang="en-AU"/>
          </a:p>
        </p:txBody>
      </p:sp>
    </p:spTree>
    <p:extLst>
      <p:ext uri="{BB962C8B-B14F-4D97-AF65-F5344CB8AC3E}">
        <p14:creationId xmlns:p14="http://schemas.microsoft.com/office/powerpoint/2010/main" val="2412348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Invite Curiosity</a:t>
            </a:r>
          </a:p>
          <a:p>
            <a:pPr algn="l"/>
            <a:r>
              <a:rPr lang="en-US" sz="1800" b="1" i="0" u="none" strike="noStrike" baseline="0" dirty="0">
                <a:solidFill>
                  <a:srgbClr val="8CB8E6"/>
                </a:solidFill>
                <a:latin typeface="Calibri" panose="020F0502020204030204" pitchFamily="34" charset="0"/>
              </a:rPr>
              <a:t>Ask:</a:t>
            </a:r>
            <a:endParaRPr lang="en-US" sz="1800" b="1" i="0" u="none" strike="noStrike" baseline="0" dirty="0">
              <a:solidFill>
                <a:srgbClr val="000000"/>
              </a:solidFill>
              <a:latin typeface="Calibri" panose="020F0502020204030204" pitchFamily="34" charset="0"/>
            </a:endParaRP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Are there any new words?’</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questions might someone have about this text?</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comments might someone have about 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19</a:t>
            </a:fld>
            <a:endParaRPr lang="en-AU"/>
          </a:p>
        </p:txBody>
      </p:sp>
    </p:spTree>
    <p:extLst>
      <p:ext uri="{BB962C8B-B14F-4D97-AF65-F5344CB8AC3E}">
        <p14:creationId xmlns:p14="http://schemas.microsoft.com/office/powerpoint/2010/main" val="497142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Lesson 5 Sharing a Meal</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 sets: People and Places, Life in Pictures, and Values and Symbols.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2</a:t>
            </a:fld>
            <a:endParaRPr lang="en-AU"/>
          </a:p>
        </p:txBody>
      </p:sp>
    </p:spTree>
    <p:extLst>
      <p:ext uri="{BB962C8B-B14F-4D97-AF65-F5344CB8AC3E}">
        <p14:creationId xmlns:p14="http://schemas.microsoft.com/office/powerpoint/2010/main" val="95735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A59B68-EEF4-6B44-B515-93CB5CD234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F2D728-71DF-D54F-FD4B-D21C2A6248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9722DF-8539-8DDA-C9E6-056A29D3FFE8}"/>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An Important Question</a:t>
            </a:r>
          </a:p>
          <a:p>
            <a:pPr algn="l"/>
            <a:r>
              <a:rPr lang="en-US" sz="1800" b="1" i="0" u="none" strike="noStrike" baseline="0" dirty="0">
                <a:solidFill>
                  <a:srgbClr val="000000"/>
                </a:solidFill>
                <a:latin typeface="Calibri" panose="020F0502020204030204" pitchFamily="34" charset="0"/>
              </a:rPr>
              <a:t>Ask, </a:t>
            </a:r>
            <a:r>
              <a:rPr lang="en-US" sz="1800" b="0" i="0" u="none" strike="noStrike" baseline="0" dirty="0">
                <a:solidFill>
                  <a:srgbClr val="000000"/>
                </a:solidFill>
                <a:latin typeface="Calibri" panose="020F0502020204030204" pitchFamily="34" charset="0"/>
              </a:rPr>
              <a:t>‘What does God say about Jesus?’</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E22D1037-97D5-76E1-0CDA-A3F7A3938CD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15652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323907-740F-245A-BCA2-4F6EA6ACA4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CEB38E-1D10-7CA1-686F-0818A94AAE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B59105-C776-9267-A1D5-3242DB697D4F}"/>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Concluding Statement</a:t>
            </a:r>
          </a:p>
          <a:p>
            <a:pPr algn="l"/>
            <a:r>
              <a:rPr lang="en-US" sz="1800" b="1" i="0" u="none" strike="noStrike" baseline="0" dirty="0">
                <a:solidFill>
                  <a:srgbClr val="000000"/>
                </a:solidFill>
                <a:latin typeface="Calibri" panose="020F0502020204030204" pitchFamily="34" charset="0"/>
              </a:rPr>
              <a:t>Say, </a:t>
            </a:r>
            <a:r>
              <a:rPr lang="en-US" sz="1800" b="0" i="0" u="none" strike="noStrike" baseline="0" dirty="0">
                <a:solidFill>
                  <a:srgbClr val="000000"/>
                </a:solidFill>
                <a:latin typeface="Calibri" panose="020F0502020204030204" pitchFamily="34" charset="0"/>
              </a:rPr>
              <a:t>‘Jesus came to help people who know they have done wrong things. He invites them to follow him.’</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D1D3D311-D838-EE0A-ECCC-1C4C0BC3986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59220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OPTIONAL</a:t>
            </a:r>
          </a:p>
          <a:p>
            <a:pPr marL="0" marR="0" lvl="0" indent="0" algn="l" defTabSz="914400" rtl="0" eaLnBrk="1" fontAlgn="auto" latinLnBrk="0" hangingPunct="1">
              <a:lnSpc>
                <a:spcPct val="107000"/>
              </a:lnSpc>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Distribute</a:t>
            </a:r>
            <a:r>
              <a:rPr lang="en-GB" sz="1300" dirty="0">
                <a:effectLst/>
                <a:latin typeface="Calibri" panose="020F0502020204030204" pitchFamily="34" charset="0"/>
                <a:ea typeface="Calibri" panose="020F0502020204030204" pitchFamily="34" charset="0"/>
                <a:cs typeface="Calibri" panose="020F0502020204030204" pitchFamily="34" charset="0"/>
              </a:rPr>
              <a:t> copies of Mark 2:13-17 in your students’ heart languages for them to read or take home. </a:t>
            </a: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22</a:t>
            </a:fld>
            <a:endParaRPr lang="en-AU" dirty="0"/>
          </a:p>
        </p:txBody>
      </p:sp>
    </p:spTree>
    <p:extLst>
      <p:ext uri="{BB962C8B-B14F-4D97-AF65-F5344CB8AC3E}">
        <p14:creationId xmlns:p14="http://schemas.microsoft.com/office/powerpoint/2010/main" val="22227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Sharing a meal</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places cards from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People and Places.</a:t>
            </a:r>
            <a:b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each person to choose a country and share about a meal they have enjoyed that is eaten in that country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(ingredients, flavours, aroma, occasion).</a:t>
            </a:r>
            <a:endParaRPr lang="en-AU"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3</a:t>
            </a:fld>
            <a:endParaRPr lang="en-AU"/>
          </a:p>
        </p:txBody>
      </p:sp>
    </p:spTree>
    <p:extLst>
      <p:ext uri="{BB962C8B-B14F-4D97-AF65-F5344CB8AC3E}">
        <p14:creationId xmlns:p14="http://schemas.microsoft.com/office/powerpoint/2010/main" val="1622676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this card </a:t>
            </a:r>
            <a:r>
              <a:rPr lang="en-GB" sz="1800" kern="100" dirty="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(people around a table)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from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Life in Pictures.</a:t>
            </a:r>
            <a:b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everyone to describe and discuss the picture</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(Where? Who? Why? When? What?)</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4</a:t>
            </a:fld>
            <a:endParaRPr lang="en-AU"/>
          </a:p>
        </p:txBody>
      </p:sp>
    </p:spTree>
    <p:extLst>
      <p:ext uri="{BB962C8B-B14F-4D97-AF65-F5344CB8AC3E}">
        <p14:creationId xmlns:p14="http://schemas.microsoft.com/office/powerpoint/2010/main" val="97505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‘What are the joys and challenges of having people to your home for a meal?’</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everyone to share about the food they like to serve for visitors.</a:t>
            </a:r>
            <a:endParaRPr lang="en-AU" sz="1800" dirty="0"/>
          </a:p>
        </p:txBody>
      </p:sp>
      <p:sp>
        <p:nvSpPr>
          <p:cNvPr id="4" name="Slide Number Placeholder 3"/>
          <p:cNvSpPr>
            <a:spLocks noGrp="1"/>
          </p:cNvSpPr>
          <p:nvPr>
            <p:ph type="sldNum" sz="quarter" idx="5"/>
          </p:nvPr>
        </p:nvSpPr>
        <p:spPr/>
        <p:txBody>
          <a:bodyPr/>
          <a:lstStyle/>
          <a:p>
            <a:fld id="{FC62C88C-C58A-4486-99D6-9D53FE101AAB}" type="slidenum">
              <a:rPr lang="en-AU" smtClean="0"/>
              <a:t>5</a:t>
            </a:fld>
            <a:endParaRPr lang="en-AU"/>
          </a:p>
        </p:txBody>
      </p:sp>
    </p:spTree>
    <p:extLst>
      <p:ext uri="{BB962C8B-B14F-4D97-AF65-F5344CB8AC3E}">
        <p14:creationId xmlns:p14="http://schemas.microsoft.com/office/powerpoint/2010/main" val="1402219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pairs to share answers to the following questions:</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marL="0" indent="0">
              <a:lnSpc>
                <a:spcPts val="1400"/>
              </a:lnSpc>
              <a:spcAft>
                <a:spcPts val="600"/>
              </a:spcAft>
              <a:buFont typeface="Arial" panose="020B0604020202020204" pitchFamily="34" charset="0"/>
              <a:buNone/>
              <a:tabLst>
                <a:tab pos="1097280" algn="l"/>
              </a:tabLst>
            </a:pP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Who do you get together with for meals? </a:t>
            </a:r>
          </a:p>
          <a:p>
            <a:pPr marL="0" indent="0">
              <a:lnSpc>
                <a:spcPts val="1400"/>
              </a:lnSpc>
              <a:spcAft>
                <a:spcPts val="600"/>
              </a:spcAft>
              <a:buFont typeface="Arial" panose="020B0604020202020204" pitchFamily="34" charset="0"/>
              <a:buNone/>
              <a:tabLst>
                <a:tab pos="1097280" algn="l"/>
              </a:tabLst>
            </a:pP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When do you get together with friends or family for a meal? </a:t>
            </a:r>
          </a:p>
          <a:p>
            <a:pPr marL="0" indent="0">
              <a:lnSpc>
                <a:spcPts val="1400"/>
              </a:lnSpc>
              <a:spcAft>
                <a:spcPts val="600"/>
              </a:spcAft>
              <a:buFont typeface="Arial" panose="020B0604020202020204" pitchFamily="34" charset="0"/>
              <a:buNone/>
              <a:tabLst>
                <a:tab pos="1097280" algn="l"/>
              </a:tabLst>
            </a:pP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If you could have a meal with anyone in history, who would you choose?</a:t>
            </a:r>
          </a:p>
          <a:p>
            <a:pPr marL="0" indent="0">
              <a:lnSpc>
                <a:spcPts val="1400"/>
              </a:lnSpc>
              <a:spcAft>
                <a:spcPts val="600"/>
              </a:spcAft>
              <a:buFont typeface="Arial" panose="020B0604020202020204" pitchFamily="34" charset="0"/>
              <a:buNone/>
              <a:tabLst>
                <a:tab pos="1097280" algn="l"/>
              </a:tabLst>
            </a:pP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each person to share with the group, something interesting that their partner shared. </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6</a:t>
            </a:fld>
            <a:endParaRPr lang="en-AU"/>
          </a:p>
        </p:txBody>
      </p:sp>
    </p:spTree>
    <p:extLst>
      <p:ext uri="{BB962C8B-B14F-4D97-AF65-F5344CB8AC3E}">
        <p14:creationId xmlns:p14="http://schemas.microsoft.com/office/powerpoint/2010/main" val="2792248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‘Is there anyone you wouldn’t share a meal with? Why?’</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7</a:t>
            </a:fld>
            <a:endParaRPr lang="en-AU"/>
          </a:p>
        </p:txBody>
      </p:sp>
    </p:spTree>
    <p:extLst>
      <p:ext uri="{BB962C8B-B14F-4D97-AF65-F5344CB8AC3E}">
        <p14:creationId xmlns:p14="http://schemas.microsoft.com/office/powerpoint/2010/main" val="538486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Brainstorm </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meaning of the </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word, </a:t>
            </a:r>
            <a:r>
              <a:rPr lang="en-GB" sz="1200" b="0" dirty="0">
                <a:effectLst/>
                <a:latin typeface="Calibri" panose="020F0502020204030204" pitchFamily="34" charset="0"/>
                <a:ea typeface="MS Mincho" panose="02020609040205080304" pitchFamily="49" charset="-128"/>
                <a:cs typeface="Times New Roman" panose="02020603050405020304" pitchFamily="18" charset="0"/>
              </a:rPr>
              <a:t>reputation</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 </a:t>
            </a:r>
            <a:r>
              <a:rPr lang="en-GB" sz="1200" i="1" dirty="0">
                <a:effectLst/>
                <a:latin typeface="Calibri" panose="020F0502020204030204" pitchFamily="34" charset="0"/>
                <a:ea typeface="MS Mincho" panose="02020609040205080304" pitchFamily="49" charset="-128"/>
                <a:cs typeface="Times New Roman" panose="02020603050405020304" pitchFamily="18" charset="0"/>
              </a:rPr>
              <a:t>(name</a:t>
            </a:r>
            <a:r>
              <a:rPr lang="en-GB" sz="12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character, esteem, how someone is thought of).</a:t>
            </a:r>
            <a:b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endParaRPr lang="en-AU" sz="1200" dirty="0"/>
          </a:p>
          <a:p>
            <a:endParaRPr lang="en-AU" dirty="0"/>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8</a:t>
            </a:fld>
            <a:endParaRPr lang="en-AU"/>
          </a:p>
        </p:txBody>
      </p:sp>
    </p:spTree>
    <p:extLst>
      <p:ext uri="{BB962C8B-B14F-4D97-AF65-F5344CB8AC3E}">
        <p14:creationId xmlns:p14="http://schemas.microsoft.com/office/powerpoint/2010/main" val="3851065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Brainstorm</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people who have a good/bad reputation. Discuss why.</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9</a:t>
            </a:fld>
            <a:endParaRPr lang="en-AU"/>
          </a:p>
        </p:txBody>
      </p:sp>
    </p:spTree>
    <p:extLst>
      <p:ext uri="{BB962C8B-B14F-4D97-AF65-F5344CB8AC3E}">
        <p14:creationId xmlns:p14="http://schemas.microsoft.com/office/powerpoint/2010/main" val="4285918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D0E29-C53B-497D-B3A5-26EF47FEE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41E3082-BB7D-4A4C-B1A4-D14ABDCA7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B5DCFF0-5965-4770-B0CC-075A39F887E5}"/>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923FE38-1B5D-4D80-80D5-EEC09FB5F8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5146007-109E-4923-BAE0-241430EDF131}"/>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45428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73CD4-8D04-415D-8BC6-C75024C9F27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24FB16D-FA64-4F89-B716-4F635A6963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1BA6E-48FC-471E-BF8B-8303B7D2ABE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05EF8B19-77B6-49FB-A23C-4D11C71CFA9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B9CA2E-50FF-4AC8-AFBA-CBFEF6F3106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6095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DE54F-AE6B-4874-9F5C-4F35D5B15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E7634C1-A44C-4E5C-AA07-57EC7564CB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5666884-E09C-43ED-98D5-DA7A726B60A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3F799A16-7044-46AB-B4F1-B58F82BFB4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4C0D101-2E52-4CF7-9820-53B5490B4EE3}"/>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02013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34659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0BD4-B808-4DB9-895F-6879FE9B17F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D8CD12C-48C3-4939-990A-3E9D9C736F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86D86EA-3745-40E4-9D77-DCE8971D209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6480A0DD-BBFE-4B4C-8DED-BDEC11CA88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7FEE44-E0F8-4968-A1CF-16A479A9E489}"/>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1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540-4187-4401-8FD9-5AA7A4AE03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6AFDECD-D5FB-4248-91DD-34C7E2E49C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6DDDAC-2CA1-446F-82FB-8628587DAAC6}"/>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E49CD02-5E7B-4296-9037-7DBAAF0D04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80EBC0F-3E5C-4964-A1DC-61A5B84824FA}"/>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27120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61B3-A5AE-4E1C-97F5-5B419060747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3C30C1B-49A8-4B18-9C9F-11A3FE419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EA8D78F-F76B-4213-ABEA-A1425B3B1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B68DF1C-E568-45E7-B3B2-A3B34F37BB7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497F2DAE-AFC3-4DC1-B3F9-F7A4B5CCA13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047A5DD-CF62-46F5-8DB9-3D18A78DC694}"/>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78774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6C52-43A0-49F3-A2D0-A31362892E88}"/>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FE8E00A-0B68-4445-A654-83BABA90EA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F005D-0DE9-46C2-BFE1-B26F06B08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BD66631-AB40-49EB-ACA3-D007452A9D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895F-3F75-4DBA-A22F-042B0C798C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BCA4535-5B0E-4497-AA38-06FC2F0A360A}"/>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8" name="Footer Placeholder 7">
            <a:extLst>
              <a:ext uri="{FF2B5EF4-FFF2-40B4-BE49-F238E27FC236}">
                <a16:creationId xmlns:a16="http://schemas.microsoft.com/office/drawing/2014/main" id="{5B106290-AF86-454A-B788-F330619BD33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192AB57-8A8F-49A0-A5D0-46221428262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5557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FB58-1738-49B2-A30D-8BE4CD95A63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298D8886-7ED9-4DF3-9999-EE0C94B5DF9F}"/>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4" name="Footer Placeholder 3">
            <a:extLst>
              <a:ext uri="{FF2B5EF4-FFF2-40B4-BE49-F238E27FC236}">
                <a16:creationId xmlns:a16="http://schemas.microsoft.com/office/drawing/2014/main" id="{E87739E6-4766-4B3E-BCAF-EF7ACE335DD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97A769B-A42C-4C7C-B5EC-927A79F61F7E}"/>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5102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823FFC-CF2F-4113-A3BC-75076AC50811}"/>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3" name="Footer Placeholder 2">
            <a:extLst>
              <a:ext uri="{FF2B5EF4-FFF2-40B4-BE49-F238E27FC236}">
                <a16:creationId xmlns:a16="http://schemas.microsoft.com/office/drawing/2014/main" id="{ECCF78A9-7015-4E94-9EC5-AAC10D5A2321}"/>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ABC01CE-68D6-4F00-9B78-9CD9E0D4BE3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5361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36762-E4AE-4CFA-8ABE-B42FEBD93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2D1AB70-BC77-485B-A5BA-A7F67F7C3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F39A4AC-C116-4662-96D1-1462449CC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AA10D-E525-43F5-B6A5-29184277EF8B}"/>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10BD0755-4356-4150-8F3A-F244A0011D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AD03929-9242-4C67-B580-33BBE669CC9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133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C7DE-D752-4FFC-A2D1-A1CA721BEE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4EC3C50-6344-489A-AE25-B40797D5E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E6A0D725-505A-4E5B-B45A-2FC6B8134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340136-E1EE-4151-AFCD-3DF947FD48F4}"/>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C480B119-ACAD-4A8F-AD3E-3A82E2D2896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FA8C746-1778-4983-ACF5-6F53332C784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8606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71033-9EC9-4521-AD13-12D1ACFCBB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a:extLst>
              <a:ext uri="{FF2B5EF4-FFF2-40B4-BE49-F238E27FC236}">
                <a16:creationId xmlns:a16="http://schemas.microsoft.com/office/drawing/2014/main" id="{089A7668-42B7-498B-A79B-259BCB4B8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9164DA8-CF3E-4FE2-A21A-39756D254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A8C8A59B-603A-438B-A1AA-1A9A9E9AA1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611E19DD-E2D5-40D1-ABF5-40B36E03FC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5E00C-3CF1-432E-B56C-703C89674843}" type="slidenum">
              <a:rPr lang="en-AU" smtClean="0"/>
              <a:t>‹#›</a:t>
            </a:fld>
            <a:endParaRPr lang="en-AU"/>
          </a:p>
        </p:txBody>
      </p:sp>
    </p:spTree>
    <p:extLst>
      <p:ext uri="{BB962C8B-B14F-4D97-AF65-F5344CB8AC3E}">
        <p14:creationId xmlns:p14="http://schemas.microsoft.com/office/powerpoint/2010/main" val="143458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esson 1:…">
            <a:extLst>
              <a:ext uri="{FF2B5EF4-FFF2-40B4-BE49-F238E27FC236}">
                <a16:creationId xmlns:a16="http://schemas.microsoft.com/office/drawing/2014/main" id="{E6B0FF68-2654-602E-31EA-8FE3D3D86825}"/>
              </a:ext>
            </a:extLst>
          </p:cNvPr>
          <p:cNvSpPr txBox="1"/>
          <p:nvPr/>
        </p:nvSpPr>
        <p:spPr>
          <a:xfrm>
            <a:off x="2188987" y="2298236"/>
            <a:ext cx="8588468" cy="1333698"/>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8000" b="1" dirty="0">
                <a:latin typeface="Calibri" panose="020F0502020204030204" pitchFamily="34" charset="0"/>
                <a:ea typeface="Arial" charset="0"/>
                <a:cs typeface="Calibri" panose="020F0502020204030204" pitchFamily="34" charset="0"/>
                <a:sym typeface="Quasimoda Bold"/>
              </a:rPr>
              <a:t>Lesson 5</a:t>
            </a:r>
          </a:p>
        </p:txBody>
      </p:sp>
      <p:sp>
        <p:nvSpPr>
          <p:cNvPr id="9" name="Rectangle 8">
            <a:extLst>
              <a:ext uri="{FF2B5EF4-FFF2-40B4-BE49-F238E27FC236}">
                <a16:creationId xmlns:a16="http://schemas.microsoft.com/office/drawing/2014/main" id="{78FC7432-E658-FA6F-90E2-B13206D51E5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sp>
        <p:nvSpPr>
          <p:cNvPr id="10" name="TextBox 9">
            <a:extLst>
              <a:ext uri="{FF2B5EF4-FFF2-40B4-BE49-F238E27FC236}">
                <a16:creationId xmlns:a16="http://schemas.microsoft.com/office/drawing/2014/main" id="{6CEE302F-36FF-959B-CA6C-080BCA92EBA2}"/>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Meet Jesus - High Intermediate</a:t>
            </a:r>
          </a:p>
        </p:txBody>
      </p:sp>
      <p:cxnSp>
        <p:nvCxnSpPr>
          <p:cNvPr id="11" name="Straight Connector 10">
            <a:extLst>
              <a:ext uri="{FF2B5EF4-FFF2-40B4-BE49-F238E27FC236}">
                <a16:creationId xmlns:a16="http://schemas.microsoft.com/office/drawing/2014/main" id="{385F9319-11EE-31C3-B64F-1911A07DA90D}"/>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B5316B34-7193-4492-2B07-F42FA3785CF5}"/>
              </a:ext>
            </a:extLst>
          </p:cNvPr>
          <p:cNvSpPr txBox="1"/>
          <p:nvPr/>
        </p:nvSpPr>
        <p:spPr>
          <a:xfrm>
            <a:off x="2188987" y="4365656"/>
            <a:ext cx="9524042" cy="1323439"/>
          </a:xfrm>
          <a:prstGeom prst="rect">
            <a:avLst/>
          </a:prstGeom>
          <a:noFill/>
        </p:spPr>
        <p:txBody>
          <a:bodyPr wrap="square" lIns="0" rtlCol="0">
            <a:spAutoFit/>
          </a:bodyPr>
          <a:lstStyle/>
          <a:p>
            <a:r>
              <a:rPr lang="en-US" sz="4000" b="1" dirty="0">
                <a:solidFill>
                  <a:srgbClr val="4196D5"/>
                </a:solidFill>
                <a:latin typeface="Calibri" panose="020F0502020204030204" pitchFamily="34" charset="0"/>
                <a:ea typeface="Arial" charset="0"/>
                <a:cs typeface="Calibri" panose="020F0502020204030204" pitchFamily="34" charset="0"/>
              </a:rPr>
              <a:t>Part 1	Sharing a Meal</a:t>
            </a:r>
          </a:p>
          <a:p>
            <a:r>
              <a:rPr lang="en-US" sz="4000" b="1" dirty="0">
                <a:solidFill>
                  <a:srgbClr val="4196D5"/>
                </a:solidFill>
                <a:latin typeface="Calibri" panose="020F0502020204030204" pitchFamily="34" charset="0"/>
                <a:ea typeface="Arial" charset="0"/>
                <a:cs typeface="Calibri" panose="020F0502020204030204" pitchFamily="34" charset="0"/>
              </a:rPr>
              <a:t>Part 2	The Healthy and the Sick	</a:t>
            </a:r>
          </a:p>
        </p:txBody>
      </p:sp>
    </p:spTree>
    <p:extLst>
      <p:ext uri="{BB962C8B-B14F-4D97-AF65-F5344CB8AC3E}">
        <p14:creationId xmlns:p14="http://schemas.microsoft.com/office/powerpoint/2010/main" val="2019099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cards with symbols&#10;&#10;Description automatically generated">
            <a:extLst>
              <a:ext uri="{FF2B5EF4-FFF2-40B4-BE49-F238E27FC236}">
                <a16:creationId xmlns:a16="http://schemas.microsoft.com/office/drawing/2014/main" id="{F856E7D6-49DC-1686-288A-FE29AC188A0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D0B99A61-A927-4B05-0E88-78C83E3BA22B}"/>
              </a:ext>
            </a:extLst>
          </p:cNvPr>
          <p:cNvSpPr txBox="1"/>
          <p:nvPr/>
        </p:nvSpPr>
        <p:spPr>
          <a:xfrm>
            <a:off x="3574603" y="1536174"/>
            <a:ext cx="5042793" cy="3785652"/>
          </a:xfrm>
          <a:prstGeom prst="rect">
            <a:avLst/>
          </a:prstGeom>
          <a:solidFill>
            <a:schemeClr val="tx1"/>
          </a:solidFill>
        </p:spPr>
        <p:txBody>
          <a:bodyPr wrap="square" lIns="360000" rIns="360000" rtlCol="0">
            <a:spAutoFit/>
          </a:bodyPr>
          <a:lstStyle/>
          <a:p>
            <a:pPr algn="ctr"/>
            <a:br>
              <a:rPr lang="en-US" sz="4000" dirty="0">
                <a:solidFill>
                  <a:schemeClr val="bg1"/>
                </a:solidFill>
              </a:rPr>
            </a:br>
            <a:r>
              <a:rPr lang="en-US" sz="4000" dirty="0">
                <a:solidFill>
                  <a:schemeClr val="bg1"/>
                </a:solidFill>
              </a:rPr>
              <a:t>What qualities are highly regarded (lead to a </a:t>
            </a:r>
            <a:r>
              <a:rPr lang="en-US" sz="4000" b="1" dirty="0">
                <a:solidFill>
                  <a:schemeClr val="bg1"/>
                </a:solidFill>
              </a:rPr>
              <a:t>good</a:t>
            </a:r>
            <a:r>
              <a:rPr lang="en-US" sz="4000" dirty="0">
                <a:solidFill>
                  <a:schemeClr val="bg1"/>
                </a:solidFill>
              </a:rPr>
              <a:t> </a:t>
            </a:r>
            <a:r>
              <a:rPr lang="en-US" sz="4000" b="1" dirty="0">
                <a:solidFill>
                  <a:schemeClr val="bg1"/>
                </a:solidFill>
              </a:rPr>
              <a:t>reputation</a:t>
            </a:r>
            <a:r>
              <a:rPr lang="en-US" sz="4000" dirty="0">
                <a:solidFill>
                  <a:schemeClr val="bg1"/>
                </a:solidFill>
              </a:rPr>
              <a:t>)?</a:t>
            </a:r>
            <a:br>
              <a:rPr lang="en-US" sz="4000" dirty="0">
                <a:solidFill>
                  <a:schemeClr val="bg1"/>
                </a:solidFill>
              </a:rPr>
            </a:br>
            <a:endParaRPr lang="en-AU" sz="4000" dirty="0">
              <a:solidFill>
                <a:schemeClr val="bg1"/>
              </a:solidFill>
            </a:endParaRPr>
          </a:p>
        </p:txBody>
      </p:sp>
    </p:spTree>
    <p:extLst>
      <p:ext uri="{BB962C8B-B14F-4D97-AF65-F5344CB8AC3E}">
        <p14:creationId xmlns:p14="http://schemas.microsoft.com/office/powerpoint/2010/main" val="1152757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tle 1">
            <a:extLst>
              <a:ext uri="{FF2B5EF4-FFF2-40B4-BE49-F238E27FC236}">
                <a16:creationId xmlns:a16="http://schemas.microsoft.com/office/drawing/2014/main" id="{48FA0CE8-05C3-F041-E3CF-9DFA47D181A0}"/>
              </a:ext>
            </a:extLst>
          </p:cNvPr>
          <p:cNvSpPr txBox="1">
            <a:spLocks/>
          </p:cNvSpPr>
          <p:nvPr/>
        </p:nvSpPr>
        <p:spPr>
          <a:xfrm>
            <a:off x="1884188" y="2746831"/>
            <a:ext cx="9341420" cy="1325563"/>
          </a:xfrm>
          <a:prstGeom prst="rect">
            <a:avLst/>
          </a:prstGeom>
        </p:spPr>
        <p:txBody>
          <a:bodyPr vert="horz" lIns="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Calibri" panose="020F0502020204030204" pitchFamily="34" charset="0"/>
                <a:ea typeface="+mj-ea"/>
                <a:cs typeface="+mj-cs"/>
              </a:defRPr>
            </a:lvl1pPr>
          </a:lstStyle>
          <a:p>
            <a:pPr algn="l">
              <a:lnSpc>
                <a:spcPct val="100000"/>
              </a:lnSpc>
            </a:pPr>
            <a:r>
              <a:rPr lang="en-US" sz="4800" b="1" kern="100" dirty="0">
                <a:solidFill>
                  <a:srgbClr val="4196D5"/>
                </a:solidFill>
                <a:ea typeface="MS Mincho" panose="02020609040205080304" pitchFamily="49" charset="-128"/>
                <a:cs typeface="Calibri" panose="020F0502020204030204" pitchFamily="34" charset="0"/>
              </a:rPr>
              <a:t>Jesus often chose to eat with people who had a bad reputation.</a:t>
            </a:r>
          </a:p>
        </p:txBody>
      </p:sp>
      <p:cxnSp>
        <p:nvCxnSpPr>
          <p:cNvPr id="7" name="Straight Connector 6">
            <a:extLst>
              <a:ext uri="{FF2B5EF4-FFF2-40B4-BE49-F238E27FC236}">
                <a16:creationId xmlns:a16="http://schemas.microsoft.com/office/drawing/2014/main" id="{0AA16612-BBBA-A739-3DB1-5325BE2BC9DB}"/>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C7DB9AC7-4BF2-49DD-8F60-47BC71325278}"/>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663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DF8AB888-B1A8-7139-F1DB-E6710B5C3916}"/>
              </a:ext>
            </a:extLst>
          </p:cNvPr>
          <p:cNvSpPr txBox="1"/>
          <p:nvPr/>
        </p:nvSpPr>
        <p:spPr>
          <a:xfrm>
            <a:off x="2188987" y="3089193"/>
            <a:ext cx="9352437" cy="1015663"/>
          </a:xfrm>
          <a:prstGeom prst="rect">
            <a:avLst/>
          </a:prstGeom>
          <a:noFill/>
        </p:spPr>
        <p:txBody>
          <a:bodyPr wrap="square" lIns="0" rtlCol="0">
            <a:spAutoFit/>
          </a:bodyPr>
          <a:lstStyle/>
          <a:p>
            <a:r>
              <a:rPr lang="en-US" sz="6000" b="1" dirty="0">
                <a:latin typeface="Calibri" panose="020F0502020204030204" pitchFamily="34" charset="0"/>
                <a:ea typeface="Arial" charset="0"/>
                <a:cs typeface="Calibri" panose="020F0502020204030204" pitchFamily="34" charset="0"/>
              </a:rPr>
              <a:t>The healthy and the sick</a:t>
            </a:r>
          </a:p>
        </p:txBody>
      </p:sp>
      <p:sp>
        <p:nvSpPr>
          <p:cNvPr id="15" name="Rectangle 14">
            <a:extLst>
              <a:ext uri="{FF2B5EF4-FFF2-40B4-BE49-F238E27FC236}">
                <a16:creationId xmlns:a16="http://schemas.microsoft.com/office/drawing/2014/main" id="{142585E7-3AC9-7974-F3C9-9193EE0ECC5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4BC53A3-7974-3D6D-9E7F-2CCC27BFDBCB}"/>
              </a:ext>
            </a:extLst>
          </p:cNvPr>
          <p:cNvSpPr txBox="1"/>
          <p:nvPr/>
        </p:nvSpPr>
        <p:spPr>
          <a:xfrm>
            <a:off x="2188987" y="4728631"/>
            <a:ext cx="8956091" cy="1569660"/>
          </a:xfrm>
          <a:prstGeom prst="rect">
            <a:avLst/>
          </a:prstGeom>
          <a:noFill/>
        </p:spPr>
        <p:txBody>
          <a:bodyPr wrap="square" lIns="0" rtlCol="0">
            <a:spAutoFit/>
          </a:bodyPr>
          <a:lstStyle/>
          <a:p>
            <a:r>
              <a:rPr lang="en-US" sz="3200" dirty="0">
                <a:solidFill>
                  <a:srgbClr val="4196D5"/>
                </a:solidFill>
              </a:rPr>
              <a:t>As God had promised, Jesus came to be a light to those living in the darkness of death by calling them to turn back to God. </a:t>
            </a:r>
          </a:p>
        </p:txBody>
      </p:sp>
      <p:sp>
        <p:nvSpPr>
          <p:cNvPr id="17" name="TextBox 16">
            <a:extLst>
              <a:ext uri="{FF2B5EF4-FFF2-40B4-BE49-F238E27FC236}">
                <a16:creationId xmlns:a16="http://schemas.microsoft.com/office/drawing/2014/main" id="{7AD782F8-A250-A4AD-5D56-C6EF298946C2}"/>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5</a:t>
            </a:r>
          </a:p>
        </p:txBody>
      </p:sp>
      <p:sp>
        <p:nvSpPr>
          <p:cNvPr id="18" name="Lesson 1:…">
            <a:extLst>
              <a:ext uri="{FF2B5EF4-FFF2-40B4-BE49-F238E27FC236}">
                <a16:creationId xmlns:a16="http://schemas.microsoft.com/office/drawing/2014/main" id="{43737CE1-0E3C-601A-8C6F-90EA4CBFE524}"/>
              </a:ext>
            </a:extLst>
          </p:cNvPr>
          <p:cNvSpPr txBox="1"/>
          <p:nvPr/>
        </p:nvSpPr>
        <p:spPr>
          <a:xfrm>
            <a:off x="2188987" y="2227595"/>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2</a:t>
            </a:r>
          </a:p>
        </p:txBody>
      </p:sp>
      <p:cxnSp>
        <p:nvCxnSpPr>
          <p:cNvPr id="19" name="Straight Connector 18">
            <a:extLst>
              <a:ext uri="{FF2B5EF4-FFF2-40B4-BE49-F238E27FC236}">
                <a16:creationId xmlns:a16="http://schemas.microsoft.com/office/drawing/2014/main" id="{8664AB32-40FC-5CFB-8FC0-96650B3636DB}"/>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489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collage of images of two people&#10;&#10;Description automatically generated">
            <a:extLst>
              <a:ext uri="{FF2B5EF4-FFF2-40B4-BE49-F238E27FC236}">
                <a16:creationId xmlns:a16="http://schemas.microsoft.com/office/drawing/2014/main" id="{D630C06E-8656-DD09-015F-DEC0DE39454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FB116508-ECEB-2E48-40C3-BB626009BC01}"/>
              </a:ext>
            </a:extLst>
          </p:cNvPr>
          <p:cNvSpPr txBox="1"/>
          <p:nvPr/>
        </p:nvSpPr>
        <p:spPr>
          <a:xfrm>
            <a:off x="0" y="3013501"/>
            <a:ext cx="10850713" cy="830997"/>
          </a:xfrm>
          <a:prstGeom prst="rect">
            <a:avLst/>
          </a:prstGeom>
          <a:solidFill>
            <a:schemeClr val="bg1"/>
          </a:solidFill>
        </p:spPr>
        <p:txBody>
          <a:bodyPr wrap="square" rtlCol="0">
            <a:spAutoFit/>
          </a:bodyPr>
          <a:lstStyle/>
          <a:p>
            <a:pPr algn="ctr"/>
            <a:r>
              <a:rPr lang="en-AU" sz="4800" b="1" dirty="0">
                <a:latin typeface="Calibri" panose="020F0502020204030204" pitchFamily="34" charset="0"/>
                <a:cs typeface="Calibri" panose="020F0502020204030204" pitchFamily="34" charset="0"/>
              </a:rPr>
              <a:t>What do you see? </a:t>
            </a:r>
          </a:p>
        </p:txBody>
      </p:sp>
      <p:pic>
        <p:nvPicPr>
          <p:cNvPr id="4" name="Picture 3" descr="A black eye with a white circle&#10;&#10;Description automatically generated">
            <a:extLst>
              <a:ext uri="{FF2B5EF4-FFF2-40B4-BE49-F238E27FC236}">
                <a16:creationId xmlns:a16="http://schemas.microsoft.com/office/drawing/2014/main" id="{968F2043-D6E0-E229-70B0-0FB3C45DB8D3}"/>
              </a:ext>
            </a:extLst>
          </p:cNvPr>
          <p:cNvPicPr>
            <a:picLocks noChangeAspect="1"/>
          </p:cNvPicPr>
          <p:nvPr/>
        </p:nvPicPr>
        <p:blipFill rotWithShape="1">
          <a:blip r:embed="rId4">
            <a:extLst>
              <a:ext uri="{28A0092B-C50C-407E-A947-70E740481C1C}">
                <a14:useLocalDpi xmlns:a14="http://schemas.microsoft.com/office/drawing/2010/main" val="0"/>
              </a:ext>
            </a:extLst>
          </a:blip>
          <a:srcRect t="10241" b="9639"/>
          <a:stretch/>
        </p:blipFill>
        <p:spPr>
          <a:xfrm>
            <a:off x="7921256" y="3139730"/>
            <a:ext cx="1178952" cy="578537"/>
          </a:xfrm>
          <a:prstGeom prst="rect">
            <a:avLst/>
          </a:prstGeom>
        </p:spPr>
      </p:pic>
    </p:spTree>
    <p:extLst>
      <p:ext uri="{BB962C8B-B14F-4D97-AF65-F5344CB8AC3E}">
        <p14:creationId xmlns:p14="http://schemas.microsoft.com/office/powerpoint/2010/main" val="2990092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134C30-7A53-1657-20A9-A47FD061D1F3}"/>
              </a:ext>
            </a:extLst>
          </p:cNvPr>
          <p:cNvSpPr>
            <a:spLocks noGrp="1"/>
          </p:cNvSpPr>
          <p:nvPr>
            <p:ph type="title"/>
          </p:nvPr>
        </p:nvSpPr>
        <p:spPr>
          <a:xfrm>
            <a:off x="506220" y="367025"/>
            <a:ext cx="11179559" cy="629844"/>
          </a:xfrm>
        </p:spPr>
        <p:txBody>
          <a:bodyPr>
            <a:normAutofit fontScale="90000"/>
          </a:bodyPr>
          <a:lstStyle/>
          <a:p>
            <a:r>
              <a:rPr lang="en-US" b="1" dirty="0">
                <a:latin typeface="Calibri" panose="020F0502020204030204" pitchFamily="34" charset="0"/>
                <a:cs typeface="Calibri" panose="020F0502020204030204" pitchFamily="34" charset="0"/>
              </a:rPr>
              <a:t>Draw a line from the word to its meaning:</a:t>
            </a:r>
            <a:endParaRPr lang="en-AU" dirty="0">
              <a:latin typeface="Calibri" panose="020F0502020204030204" pitchFamily="34" charset="0"/>
              <a:cs typeface="Calibri" panose="020F0502020204030204" pitchFamily="34" charset="0"/>
            </a:endParaRPr>
          </a:p>
        </p:txBody>
      </p:sp>
      <p:sp>
        <p:nvSpPr>
          <p:cNvPr id="8" name="Title 6">
            <a:extLst>
              <a:ext uri="{FF2B5EF4-FFF2-40B4-BE49-F238E27FC236}">
                <a16:creationId xmlns:a16="http://schemas.microsoft.com/office/drawing/2014/main" id="{A0E9828E-A398-8B5D-E2A1-7E67FFE0C548}"/>
              </a:ext>
            </a:extLst>
          </p:cNvPr>
          <p:cNvSpPr txBox="1">
            <a:spLocks/>
          </p:cNvSpPr>
          <p:nvPr/>
        </p:nvSpPr>
        <p:spPr>
          <a:xfrm>
            <a:off x="658246" y="1552671"/>
            <a:ext cx="3304153" cy="5291202"/>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rabicPeriod"/>
            </a:pPr>
            <a:r>
              <a:rPr lang="en-US" sz="3200" b="0" dirty="0">
                <a:latin typeface="Calibri" panose="020F0502020204030204" pitchFamily="34" charset="0"/>
              </a:rPr>
              <a:t>disciple</a:t>
            </a:r>
            <a:br>
              <a:rPr lang="en-US" sz="3200" b="0" dirty="0">
                <a:latin typeface="Calibri" panose="020F0502020204030204" pitchFamily="34" charset="0"/>
              </a:rPr>
            </a:br>
            <a:endParaRPr lang="en-US" sz="3200" b="0" dirty="0">
              <a:latin typeface="Calibri" panose="020F0502020204030204" pitchFamily="34" charset="0"/>
            </a:endParaRPr>
          </a:p>
          <a:p>
            <a:pPr marL="457189" indent="-457189">
              <a:lnSpc>
                <a:spcPct val="100000"/>
              </a:lnSpc>
              <a:buFont typeface="+mj-lt"/>
              <a:buAutoNum type="arabicPeriod"/>
            </a:pPr>
            <a:endParaRPr lang="en-US" sz="3200" b="0" dirty="0">
              <a:latin typeface="Calibri" panose="020F0502020204030204" pitchFamily="34" charset="0"/>
            </a:endParaRPr>
          </a:p>
          <a:p>
            <a:pPr marL="457189" indent="-457189">
              <a:lnSpc>
                <a:spcPct val="100000"/>
              </a:lnSpc>
              <a:buFont typeface="+mj-lt"/>
              <a:buAutoNum type="arabicPeriod"/>
            </a:pPr>
            <a:r>
              <a:rPr lang="en-US" sz="3200" b="0" dirty="0">
                <a:latin typeface="Calibri" panose="020F0502020204030204" pitchFamily="34" charset="0"/>
              </a:rPr>
              <a:t>reputation</a:t>
            </a:r>
            <a:br>
              <a:rPr lang="en-US" sz="3200" b="0" dirty="0">
                <a:latin typeface="Calibri" panose="020F0502020204030204" pitchFamily="34" charset="0"/>
              </a:rPr>
            </a:br>
            <a:endParaRPr lang="en-US" sz="3200" b="0" dirty="0">
              <a:latin typeface="Calibri" panose="020F0502020204030204" pitchFamily="34" charset="0"/>
            </a:endParaRPr>
          </a:p>
          <a:p>
            <a:pPr marL="457189" indent="-457189">
              <a:lnSpc>
                <a:spcPct val="100000"/>
              </a:lnSpc>
              <a:buFont typeface="+mj-lt"/>
              <a:buAutoNum type="arabicPeriod"/>
            </a:pPr>
            <a:endParaRPr lang="en-US" sz="3200" b="0" dirty="0">
              <a:latin typeface="Calibri" panose="020F0502020204030204" pitchFamily="34" charset="0"/>
            </a:endParaRPr>
          </a:p>
          <a:p>
            <a:pPr marL="457189" indent="-457189">
              <a:lnSpc>
                <a:spcPct val="100000"/>
              </a:lnSpc>
              <a:buFont typeface="+mj-lt"/>
              <a:buAutoNum type="arabicPeriod"/>
            </a:pPr>
            <a:r>
              <a:rPr lang="en-US" sz="3200" b="0" dirty="0">
                <a:latin typeface="Calibri" panose="020F0502020204030204" pitchFamily="34" charset="0"/>
              </a:rPr>
              <a:t>religious leader</a:t>
            </a:r>
            <a:br>
              <a:rPr lang="en-US" sz="3200" b="0" dirty="0">
                <a:latin typeface="Calibri" panose="020F0502020204030204" pitchFamily="34" charset="0"/>
              </a:rPr>
            </a:br>
            <a:endParaRPr lang="en-US" sz="3200" b="0" dirty="0">
              <a:latin typeface="Calibri" panose="020F0502020204030204" pitchFamily="34" charset="0"/>
            </a:endParaRPr>
          </a:p>
          <a:p>
            <a:pPr marL="457189" indent="-457189">
              <a:lnSpc>
                <a:spcPct val="100000"/>
              </a:lnSpc>
              <a:buFont typeface="+mj-lt"/>
              <a:buAutoNum type="arabicPeriod"/>
            </a:pPr>
            <a:endParaRPr lang="en-US" sz="3200" b="0" dirty="0">
              <a:latin typeface="Calibri" panose="020F0502020204030204" pitchFamily="34" charset="0"/>
            </a:endParaRPr>
          </a:p>
        </p:txBody>
      </p:sp>
      <p:sp>
        <p:nvSpPr>
          <p:cNvPr id="9" name="Title 6">
            <a:extLst>
              <a:ext uri="{FF2B5EF4-FFF2-40B4-BE49-F238E27FC236}">
                <a16:creationId xmlns:a16="http://schemas.microsoft.com/office/drawing/2014/main" id="{E6FE786F-B16B-B388-933B-737B3066169F}"/>
              </a:ext>
            </a:extLst>
          </p:cNvPr>
          <p:cNvSpPr txBox="1">
            <a:spLocks/>
          </p:cNvSpPr>
          <p:nvPr/>
        </p:nvSpPr>
        <p:spPr>
          <a:xfrm>
            <a:off x="5318041" y="1547816"/>
            <a:ext cx="6580087" cy="4943159"/>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lphaLcParenR"/>
            </a:pPr>
            <a:r>
              <a:rPr lang="en-AU" sz="3200" b="0" dirty="0">
                <a:latin typeface="Calibri" panose="020F0502020204030204" pitchFamily="34" charset="0"/>
              </a:rPr>
              <a:t>what other people think of you</a:t>
            </a:r>
            <a:br>
              <a:rPr lang="en-AU" sz="3200" b="0" dirty="0">
                <a:latin typeface="Calibri" panose="020F0502020204030204" pitchFamily="34" charset="0"/>
              </a:rPr>
            </a:br>
            <a:endParaRPr lang="en-AU" sz="3200" b="0" dirty="0">
              <a:latin typeface="Calibri" panose="020F0502020204030204" pitchFamily="34" charset="0"/>
            </a:endParaRPr>
          </a:p>
          <a:p>
            <a:pPr marL="457189" indent="-457189">
              <a:lnSpc>
                <a:spcPct val="100000"/>
              </a:lnSpc>
              <a:buFont typeface="+mj-lt"/>
              <a:buAutoNum type="alphaLcParenR"/>
            </a:pPr>
            <a:endParaRPr lang="en-AU" sz="3200" b="0" dirty="0">
              <a:latin typeface="Calibri" panose="020F0502020204030204" pitchFamily="34" charset="0"/>
            </a:endParaRPr>
          </a:p>
          <a:p>
            <a:pPr marL="457189" indent="-457189">
              <a:lnSpc>
                <a:spcPct val="100000"/>
              </a:lnSpc>
              <a:buFont typeface="+mj-lt"/>
              <a:buAutoNum type="alphaLcParenR"/>
            </a:pPr>
            <a:r>
              <a:rPr lang="en-AU" sz="3200" b="0" dirty="0">
                <a:latin typeface="Calibri" panose="020F0502020204030204" pitchFamily="34" charset="0"/>
              </a:rPr>
              <a:t>a follower of Jesus</a:t>
            </a:r>
            <a:br>
              <a:rPr lang="en-AU" sz="3200" b="0" dirty="0">
                <a:latin typeface="Calibri" panose="020F0502020204030204" pitchFamily="34" charset="0"/>
              </a:rPr>
            </a:br>
            <a:endParaRPr lang="en-AU" sz="3200" b="0" dirty="0">
              <a:latin typeface="Calibri" panose="020F0502020204030204" pitchFamily="34" charset="0"/>
            </a:endParaRPr>
          </a:p>
          <a:p>
            <a:pPr marL="457189" indent="-457189">
              <a:lnSpc>
                <a:spcPct val="100000"/>
              </a:lnSpc>
              <a:buFont typeface="+mj-lt"/>
              <a:buAutoNum type="alphaLcParenR"/>
            </a:pPr>
            <a:endParaRPr lang="en-AU" sz="3200" b="0" dirty="0">
              <a:latin typeface="Calibri" panose="020F0502020204030204" pitchFamily="34" charset="0"/>
            </a:endParaRPr>
          </a:p>
          <a:p>
            <a:pPr marL="457189" indent="-457189">
              <a:lnSpc>
                <a:spcPct val="100000"/>
              </a:lnSpc>
              <a:buFont typeface="+mj-lt"/>
              <a:buAutoNum type="alphaLcParenR"/>
            </a:pPr>
            <a:r>
              <a:rPr lang="en-AU" sz="3200" b="0" dirty="0">
                <a:latin typeface="Calibri" panose="020F0502020204030204" pitchFamily="34" charset="0"/>
              </a:rPr>
              <a:t>Jewish leaders who thought God approved of them because they followed strict rules</a:t>
            </a:r>
          </a:p>
        </p:txBody>
      </p:sp>
      <p:cxnSp>
        <p:nvCxnSpPr>
          <p:cNvPr id="6" name="Straight Connector 5">
            <a:extLst>
              <a:ext uri="{FF2B5EF4-FFF2-40B4-BE49-F238E27FC236}">
                <a16:creationId xmlns:a16="http://schemas.microsoft.com/office/drawing/2014/main" id="{187E0374-8FCE-47E1-489E-D4EF320AFCA3}"/>
              </a:ext>
            </a:extLst>
          </p:cNvPr>
          <p:cNvCxnSpPr>
            <a:cxnSpLocks/>
          </p:cNvCxnSpPr>
          <p:nvPr/>
        </p:nvCxnSpPr>
        <p:spPr>
          <a:xfrm>
            <a:off x="2513942" y="1847237"/>
            <a:ext cx="2717277" cy="1451737"/>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D0E4DD7-D568-AB5E-37A4-6F7050213EB8}"/>
              </a:ext>
            </a:extLst>
          </p:cNvPr>
          <p:cNvCxnSpPr>
            <a:cxnSpLocks/>
          </p:cNvCxnSpPr>
          <p:nvPr/>
        </p:nvCxnSpPr>
        <p:spPr>
          <a:xfrm flipV="1">
            <a:off x="2902958" y="1847237"/>
            <a:ext cx="2328261" cy="1453426"/>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C7162E0-3E22-EF10-0E0B-CE402FCEF7F7}"/>
              </a:ext>
            </a:extLst>
          </p:cNvPr>
          <p:cNvCxnSpPr>
            <a:cxnSpLocks/>
          </p:cNvCxnSpPr>
          <p:nvPr/>
        </p:nvCxnSpPr>
        <p:spPr>
          <a:xfrm>
            <a:off x="3800936" y="4750710"/>
            <a:ext cx="1430283" cy="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2594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4FBE42-9494-8649-9763-196AD479AE27}"/>
              </a:ext>
            </a:extLst>
          </p:cNvPr>
          <p:cNvSpPr txBox="1"/>
          <p:nvPr/>
        </p:nvSpPr>
        <p:spPr>
          <a:xfrm>
            <a:off x="396851" y="484776"/>
            <a:ext cx="5133092"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p:txBody>
      </p:sp>
      <p:pic>
        <p:nvPicPr>
          <p:cNvPr id="5" name="Picture 4">
            <a:extLst>
              <a:ext uri="{FF2B5EF4-FFF2-40B4-BE49-F238E27FC236}">
                <a16:creationId xmlns:a16="http://schemas.microsoft.com/office/drawing/2014/main" id="{8210E29D-B76B-FED8-6673-FB7C7F10BDA7}"/>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TextBox 1">
            <a:extLst>
              <a:ext uri="{FF2B5EF4-FFF2-40B4-BE49-F238E27FC236}">
                <a16:creationId xmlns:a16="http://schemas.microsoft.com/office/drawing/2014/main" id="{2847BE1D-A512-5439-7775-8E60FE055EED}"/>
              </a:ext>
            </a:extLst>
          </p:cNvPr>
          <p:cNvSpPr txBox="1"/>
          <p:nvPr/>
        </p:nvSpPr>
        <p:spPr>
          <a:xfrm>
            <a:off x="1166966" y="674915"/>
            <a:ext cx="4465041" cy="4641364"/>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4000" b="1" dirty="0">
                <a:latin typeface="Calibri" panose="020F0502020204030204" pitchFamily="34" charset="0"/>
                <a:ea typeface="+mj-ea"/>
                <a:cs typeface="Calibri" panose="020F0502020204030204" pitchFamily="34" charset="0"/>
              </a:rPr>
              <a:t>Jesus meets someone who knows he has done wrong things.</a:t>
            </a:r>
          </a:p>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3600" dirty="0">
                <a:latin typeface="Calibri" panose="020F0502020204030204" pitchFamily="34" charset="0"/>
                <a:ea typeface="+mj-ea"/>
                <a:cs typeface="Calibri" panose="020F0502020204030204" pitchFamily="34" charset="0"/>
              </a:rPr>
              <a:t>What do you think might happen?</a:t>
            </a:r>
          </a:p>
        </p:txBody>
      </p:sp>
      <p:sp>
        <p:nvSpPr>
          <p:cNvPr id="4" name="Rectangle 3">
            <a:extLst>
              <a:ext uri="{FF2B5EF4-FFF2-40B4-BE49-F238E27FC236}">
                <a16:creationId xmlns:a16="http://schemas.microsoft.com/office/drawing/2014/main" id="{FEC9027B-C205-414A-5029-EC9C2EBB09AE}"/>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0901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E7ECD39-8ACA-7983-0D70-76C704E1AE6C}"/>
              </a:ext>
            </a:extLst>
          </p:cNvPr>
          <p:cNvSpPr txBox="1"/>
          <p:nvPr/>
        </p:nvSpPr>
        <p:spPr>
          <a:xfrm>
            <a:off x="512024" y="378934"/>
            <a:ext cx="11167951" cy="6100131"/>
          </a:xfrm>
          <a:prstGeom prst="rect">
            <a:avLst/>
          </a:prstGeom>
          <a:noFill/>
        </p:spPr>
        <p:txBody>
          <a:bodyPr wrap="square">
            <a:spAutoFit/>
          </a:bodyPr>
          <a:lstStyle/>
          <a:p>
            <a:pPr algn="l">
              <a:lnSpc>
                <a:spcPct val="90000"/>
              </a:lnSpc>
              <a:spcAft>
                <a:spcPts val="1200"/>
              </a:spcAft>
            </a:pPr>
            <a:r>
              <a:rPr lang="en-US" sz="3600" b="1" i="0" u="none" strike="noStrike" baseline="0" dirty="0">
                <a:solidFill>
                  <a:srgbClr val="4196D5"/>
                </a:solidFill>
                <a:latin typeface="Calibri" panose="020F0502020204030204" pitchFamily="34" charset="0"/>
                <a:cs typeface="Calibri" panose="020F0502020204030204" pitchFamily="34" charset="0"/>
              </a:rPr>
              <a:t>Mark 2:13-17 (paraphrase)</a:t>
            </a:r>
          </a:p>
          <a:p>
            <a:pPr algn="l">
              <a:spcAft>
                <a:spcPts val="1200"/>
              </a:spcAft>
            </a:pPr>
            <a:r>
              <a:rPr lang="en-US" sz="2800" i="0" u="none" strike="noStrike" baseline="0" dirty="0">
                <a:latin typeface="Calibri" panose="020F0502020204030204" pitchFamily="34" charset="0"/>
                <a:cs typeface="Calibri" panose="020F0502020204030204" pitchFamily="34" charset="0"/>
              </a:rPr>
              <a:t>Jesus went to Lake Galilee again. A large crowd came to him and he taught them. He saw a man called Levi.</a:t>
            </a:r>
          </a:p>
          <a:p>
            <a:pPr algn="l">
              <a:spcAft>
                <a:spcPts val="1200"/>
              </a:spcAft>
            </a:pPr>
            <a:r>
              <a:rPr lang="en-US" sz="2800" i="0" u="none" strike="noStrike" baseline="0" dirty="0">
                <a:latin typeface="Calibri" panose="020F0502020204030204" pitchFamily="34" charset="0"/>
                <a:cs typeface="Calibri" panose="020F0502020204030204" pitchFamily="34" charset="0"/>
              </a:rPr>
              <a:t>Levi’s job was to take taxes from people for the government. Jesus said to him, ‘Come with me and be my disciple.’ Levi went with Jesus. Jesus went to eat at Levi’s house.</a:t>
            </a:r>
          </a:p>
          <a:p>
            <a:pPr algn="l">
              <a:spcAft>
                <a:spcPts val="1200"/>
              </a:spcAft>
            </a:pPr>
            <a:r>
              <a:rPr lang="en-US" sz="2800" i="0" u="none" strike="noStrike" baseline="0" dirty="0">
                <a:latin typeface="Calibri" panose="020F0502020204030204" pitchFamily="34" charset="0"/>
                <a:cs typeface="Calibri" panose="020F0502020204030204" pitchFamily="34" charset="0"/>
              </a:rPr>
              <a:t>Many people followed and ate there with him. Many of these people had a bad reputation. Some of these people also took taxes.</a:t>
            </a:r>
          </a:p>
          <a:p>
            <a:pPr algn="l">
              <a:spcAft>
                <a:spcPts val="1200"/>
              </a:spcAft>
            </a:pPr>
            <a:r>
              <a:rPr lang="en-US" sz="2800" i="0" u="none" strike="noStrike" baseline="0" dirty="0">
                <a:latin typeface="Calibri" panose="020F0502020204030204" pitchFamily="34" charset="0"/>
                <a:cs typeface="Calibri" panose="020F0502020204030204" pitchFamily="34" charset="0"/>
              </a:rPr>
              <a:t>Some religious leaders thought that Jesus should not eat with these people.</a:t>
            </a:r>
          </a:p>
          <a:p>
            <a:pPr algn="l">
              <a:spcAft>
                <a:spcPts val="1200"/>
              </a:spcAft>
            </a:pPr>
            <a:r>
              <a:rPr lang="en-US" sz="2800" i="0" u="none" strike="noStrike" baseline="0" dirty="0">
                <a:latin typeface="Calibri" panose="020F0502020204030204" pitchFamily="34" charset="0"/>
                <a:cs typeface="Calibri" panose="020F0502020204030204" pitchFamily="34" charset="0"/>
              </a:rPr>
              <a:t>Jesus said to them, ‘Some people think that they always obey God. I did not come to help people like that. Some people know that they have done wrong things. I am asking those people to come to me for help.’</a:t>
            </a:r>
            <a:endParaRPr lang="en-AU"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83949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A02FC1-EEA3-2F93-D144-55702BDB7015}"/>
            </a:ext>
          </a:extLst>
        </p:cNvPr>
        <p:cNvGrpSpPr/>
        <p:nvPr/>
      </p:nvGrpSpPr>
      <p:grpSpPr>
        <a:xfrm>
          <a:off x="0" y="0"/>
          <a:ext cx="0" cy="0"/>
          <a:chOff x="0" y="0"/>
          <a:chExt cx="0" cy="0"/>
        </a:xfrm>
      </p:grpSpPr>
      <p:pic>
        <p:nvPicPr>
          <p:cNvPr id="8" name="Picture 7" descr="A close-up of a notebook paper&#10;&#10;Description automatically generated">
            <a:extLst>
              <a:ext uri="{FF2B5EF4-FFF2-40B4-BE49-F238E27FC236}">
                <a16:creationId xmlns:a16="http://schemas.microsoft.com/office/drawing/2014/main" id="{82CDA7AA-FFEC-E909-482B-EFDF2B6063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E5DFF0CA-A0FD-726C-D40A-F23613E588FB}"/>
              </a:ext>
            </a:extLst>
          </p:cNvPr>
          <p:cNvSpPr txBox="1"/>
          <p:nvPr/>
        </p:nvSpPr>
        <p:spPr>
          <a:xfrm>
            <a:off x="474574" y="582068"/>
            <a:ext cx="11420061" cy="954107"/>
          </a:xfrm>
          <a:prstGeom prst="rect">
            <a:avLst/>
          </a:prstGeom>
          <a:noFill/>
        </p:spPr>
        <p:txBody>
          <a:bodyPr wrap="square" rtlCol="0">
            <a:spAutoFit/>
          </a:bodyPr>
          <a:lstStyle/>
          <a:p>
            <a:r>
              <a:rPr lang="en-US" sz="2800" dirty="0"/>
              <a:t>Jesus went to Lake Galilee again. A large crowd came to him and he taught them. He saw a man called Levi.</a:t>
            </a:r>
            <a:endParaRPr lang="en-AU" sz="2800" dirty="0"/>
          </a:p>
        </p:txBody>
      </p:sp>
      <p:sp>
        <p:nvSpPr>
          <p:cNvPr id="13" name="TextBox 12">
            <a:extLst>
              <a:ext uri="{FF2B5EF4-FFF2-40B4-BE49-F238E27FC236}">
                <a16:creationId xmlns:a16="http://schemas.microsoft.com/office/drawing/2014/main" id="{87FB63A8-3288-827B-408C-1691ADB5281F}"/>
              </a:ext>
            </a:extLst>
          </p:cNvPr>
          <p:cNvSpPr txBox="1"/>
          <p:nvPr/>
        </p:nvSpPr>
        <p:spPr>
          <a:xfrm>
            <a:off x="474574" y="1945134"/>
            <a:ext cx="11420061" cy="1384995"/>
          </a:xfrm>
          <a:prstGeom prst="rect">
            <a:avLst/>
          </a:prstGeom>
          <a:noFill/>
        </p:spPr>
        <p:txBody>
          <a:bodyPr wrap="square" rtlCol="0">
            <a:spAutoFit/>
          </a:bodyPr>
          <a:lstStyle/>
          <a:p>
            <a:pPr>
              <a:lnSpc>
                <a:spcPct val="96000"/>
              </a:lnSpc>
            </a:pPr>
            <a:r>
              <a:rPr lang="en-US" sz="2800" dirty="0"/>
              <a:t>Levi’s job was to take taxes from people for the government. Jesus said to him, ‘Come with me and be my disciple.’ Levi went with Jesus. Jesus went to eat at Levi’s house.</a:t>
            </a:r>
          </a:p>
        </p:txBody>
      </p:sp>
      <p:sp>
        <p:nvSpPr>
          <p:cNvPr id="14" name="TextBox 13">
            <a:extLst>
              <a:ext uri="{FF2B5EF4-FFF2-40B4-BE49-F238E27FC236}">
                <a16:creationId xmlns:a16="http://schemas.microsoft.com/office/drawing/2014/main" id="{79F641A5-8EFC-ADB0-987B-3457E992C62B}"/>
              </a:ext>
            </a:extLst>
          </p:cNvPr>
          <p:cNvSpPr txBox="1"/>
          <p:nvPr/>
        </p:nvSpPr>
        <p:spPr>
          <a:xfrm>
            <a:off x="474574" y="3611495"/>
            <a:ext cx="11420061" cy="1255728"/>
          </a:xfrm>
          <a:prstGeom prst="rect">
            <a:avLst/>
          </a:prstGeom>
          <a:noFill/>
        </p:spPr>
        <p:txBody>
          <a:bodyPr wrap="square" rtlCol="0">
            <a:spAutoFit/>
          </a:bodyPr>
          <a:lstStyle/>
          <a:p>
            <a:pPr>
              <a:lnSpc>
                <a:spcPct val="90000"/>
              </a:lnSpc>
            </a:pPr>
            <a:r>
              <a:rPr lang="en-US" sz="2800" dirty="0"/>
              <a:t>Many people followed and ate there with him. Many of these people had a bad reputation. Some of these people also took taxes. Some religious leaders thought that Jesus should not eat with these people. Jesus said to them,</a:t>
            </a:r>
          </a:p>
        </p:txBody>
      </p:sp>
      <p:sp>
        <p:nvSpPr>
          <p:cNvPr id="15" name="TextBox 14">
            <a:extLst>
              <a:ext uri="{FF2B5EF4-FFF2-40B4-BE49-F238E27FC236}">
                <a16:creationId xmlns:a16="http://schemas.microsoft.com/office/drawing/2014/main" id="{5ADF4765-1E63-CA5F-CD99-858B4C0C7F85}"/>
              </a:ext>
            </a:extLst>
          </p:cNvPr>
          <p:cNvSpPr txBox="1"/>
          <p:nvPr/>
        </p:nvSpPr>
        <p:spPr>
          <a:xfrm>
            <a:off x="474574" y="5180484"/>
            <a:ext cx="11420061" cy="1255728"/>
          </a:xfrm>
          <a:prstGeom prst="rect">
            <a:avLst/>
          </a:prstGeom>
          <a:noFill/>
        </p:spPr>
        <p:txBody>
          <a:bodyPr wrap="square" rtlCol="0">
            <a:spAutoFit/>
          </a:bodyPr>
          <a:lstStyle/>
          <a:p>
            <a:pPr>
              <a:lnSpc>
                <a:spcPct val="90000"/>
              </a:lnSpc>
            </a:pPr>
            <a:r>
              <a:rPr lang="en-US" sz="2800" dirty="0"/>
              <a:t>‘Some people think that they always obey God. I did not come to help people like that. Some people know that they have done wrong things. I am asking those people to come to me for help.’</a:t>
            </a:r>
          </a:p>
        </p:txBody>
      </p:sp>
    </p:spTree>
    <p:extLst>
      <p:ext uri="{BB962C8B-B14F-4D97-AF65-F5344CB8AC3E}">
        <p14:creationId xmlns:p14="http://schemas.microsoft.com/office/powerpoint/2010/main" val="1120571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4FBE42-9494-8649-9763-196AD479AE27}"/>
              </a:ext>
            </a:extLst>
          </p:cNvPr>
          <p:cNvSpPr txBox="1"/>
          <p:nvPr/>
        </p:nvSpPr>
        <p:spPr>
          <a:xfrm>
            <a:off x="396851" y="484776"/>
            <a:ext cx="5133092"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p:txBody>
      </p:sp>
      <p:pic>
        <p:nvPicPr>
          <p:cNvPr id="5" name="Picture 4">
            <a:extLst>
              <a:ext uri="{FF2B5EF4-FFF2-40B4-BE49-F238E27FC236}">
                <a16:creationId xmlns:a16="http://schemas.microsoft.com/office/drawing/2014/main" id="{8210E29D-B76B-FED8-6673-FB7C7F10BDA7}"/>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TextBox 1">
            <a:extLst>
              <a:ext uri="{FF2B5EF4-FFF2-40B4-BE49-F238E27FC236}">
                <a16:creationId xmlns:a16="http://schemas.microsoft.com/office/drawing/2014/main" id="{2847BE1D-A512-5439-7775-8E60FE055EED}"/>
              </a:ext>
            </a:extLst>
          </p:cNvPr>
          <p:cNvSpPr txBox="1"/>
          <p:nvPr/>
        </p:nvSpPr>
        <p:spPr>
          <a:xfrm>
            <a:off x="1166966" y="674915"/>
            <a:ext cx="4465041" cy="4641364"/>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4000" b="1" dirty="0">
                <a:latin typeface="Calibri" panose="020F0502020204030204" pitchFamily="34" charset="0"/>
                <a:ea typeface="+mj-ea"/>
                <a:cs typeface="Calibri" panose="020F0502020204030204" pitchFamily="34" charset="0"/>
              </a:rPr>
              <a:t>Mark 2:13-17</a:t>
            </a:r>
          </a:p>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000" dirty="0">
              <a:latin typeface="Calibri" panose="020F0502020204030204" pitchFamily="34" charset="0"/>
              <a:ea typeface="+mj-ea"/>
              <a:cs typeface="Calibri" panose="020F0502020204030204" pitchFamily="34" charset="0"/>
            </a:endParaRPr>
          </a:p>
        </p:txBody>
      </p:sp>
      <p:sp>
        <p:nvSpPr>
          <p:cNvPr id="4" name="Rectangle 3">
            <a:extLst>
              <a:ext uri="{FF2B5EF4-FFF2-40B4-BE49-F238E27FC236}">
                <a16:creationId xmlns:a16="http://schemas.microsoft.com/office/drawing/2014/main" id="{FEC9027B-C205-414A-5029-EC9C2EBB09AE}"/>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19194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D721F-FBD2-4C15-5CE4-38541890B22D}"/>
              </a:ext>
            </a:extLst>
          </p:cNvPr>
          <p:cNvSpPr/>
          <p:nvPr/>
        </p:nvSpPr>
        <p:spPr>
          <a:xfrm>
            <a:off x="4517683" y="-700204"/>
            <a:ext cx="3156633" cy="7786747"/>
          </a:xfrm>
          <a:prstGeom prst="rect">
            <a:avLst/>
          </a:prstGeom>
          <a:noFill/>
        </p:spPr>
        <p:txBody>
          <a:bodyPr wrap="none" lIns="91440" tIns="45720" rIns="91440" bIns="45720">
            <a:spAutoFit/>
          </a:bodyPr>
          <a:lstStyle/>
          <a:p>
            <a:pPr algn="ctr"/>
            <a:r>
              <a:rPr lang="en-US" sz="50000" b="1"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rPr>
              <a:t>?</a:t>
            </a:r>
            <a:endParaRPr lang="en-US" sz="50000" b="1" cap="none" spc="0"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endParaRPr>
          </a:p>
        </p:txBody>
      </p:sp>
    </p:spTree>
    <p:extLst>
      <p:ext uri="{BB962C8B-B14F-4D97-AF65-F5344CB8AC3E}">
        <p14:creationId xmlns:p14="http://schemas.microsoft.com/office/powerpoint/2010/main" val="2562731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C0853A1-1007-4C52-BEFB-F48F5319A3E3}"/>
              </a:ext>
            </a:extLst>
          </p:cNvPr>
          <p:cNvSpPr txBox="1"/>
          <p:nvPr/>
        </p:nvSpPr>
        <p:spPr>
          <a:xfrm>
            <a:off x="1833013" y="3490093"/>
            <a:ext cx="9352437" cy="1015663"/>
          </a:xfrm>
          <a:prstGeom prst="rect">
            <a:avLst/>
          </a:prstGeom>
          <a:noFill/>
        </p:spPr>
        <p:txBody>
          <a:bodyPr wrap="square" rtlCol="0">
            <a:spAutoFit/>
          </a:bodyPr>
          <a:lstStyle/>
          <a:p>
            <a:r>
              <a:rPr lang="en-AU" sz="6000" b="1" dirty="0">
                <a:latin typeface="Calibri" panose="020F0502020204030204" pitchFamily="34" charset="0"/>
                <a:ea typeface="Arial" charset="0"/>
                <a:cs typeface="Calibri" panose="020F0502020204030204" pitchFamily="34" charset="0"/>
              </a:rPr>
              <a:t>Sharing a Meal</a:t>
            </a:r>
          </a:p>
        </p:txBody>
      </p:sp>
      <p:sp>
        <p:nvSpPr>
          <p:cNvPr id="6" name="Lesson 1:…"/>
          <p:cNvSpPr txBox="1"/>
          <p:nvPr/>
        </p:nvSpPr>
        <p:spPr>
          <a:xfrm>
            <a:off x="1833014" y="2032237"/>
            <a:ext cx="8588468" cy="84125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1</a:t>
            </a:r>
          </a:p>
        </p:txBody>
      </p:sp>
      <p:cxnSp>
        <p:nvCxnSpPr>
          <p:cNvPr id="8" name="Straight Connector 7"/>
          <p:cNvCxnSpPr/>
          <p:nvPr/>
        </p:nvCxnSpPr>
        <p:spPr>
          <a:xfrm>
            <a:off x="1937945" y="18326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C0853A1-1007-4C52-BEFB-F48F5319A3E3}"/>
              </a:ext>
            </a:extLst>
          </p:cNvPr>
          <p:cNvSpPr txBox="1"/>
          <p:nvPr/>
        </p:nvSpPr>
        <p:spPr>
          <a:xfrm>
            <a:off x="5017252" y="526444"/>
            <a:ext cx="6371772" cy="707886"/>
          </a:xfrm>
          <a:prstGeom prst="rect">
            <a:avLst/>
          </a:prstGeom>
          <a:noFill/>
        </p:spPr>
        <p:txBody>
          <a:bodyPr wrap="square" rtlCol="0">
            <a:spAutoFit/>
          </a:bodyPr>
          <a:lstStyle/>
          <a:p>
            <a:pPr algn="r"/>
            <a:r>
              <a:rPr lang="en-US" sz="4000" dirty="0">
                <a:solidFill>
                  <a:srgbClr val="4196D5"/>
                </a:solidFill>
                <a:latin typeface="Calibri" panose="020F0502020204030204" pitchFamily="34" charset="0"/>
                <a:ea typeface="Arial" charset="0"/>
                <a:cs typeface="Calibri" panose="020F0502020204030204" pitchFamily="34" charset="0"/>
              </a:rPr>
              <a:t>Lesson 5</a:t>
            </a:r>
            <a:endParaRPr lang="en-AU" sz="4000" dirty="0">
              <a:solidFill>
                <a:srgbClr val="4196D5"/>
              </a:solidFill>
              <a:latin typeface="Calibri" panose="020F0502020204030204" pitchFamily="34" charset="0"/>
              <a:ea typeface="Arial" charset="0"/>
              <a:cs typeface="Calibri" panose="020F0502020204030204" pitchFamily="34" charset="0"/>
            </a:endParaRPr>
          </a:p>
        </p:txBody>
      </p:sp>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9114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065BA6-60B1-8866-9FCC-5BD7A7C80CFF}"/>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17B74A08-A662-0B7E-5412-86060A971F05}"/>
              </a:ext>
            </a:extLst>
          </p:cNvPr>
          <p:cNvSpPr txBox="1"/>
          <p:nvPr/>
        </p:nvSpPr>
        <p:spPr>
          <a:xfrm>
            <a:off x="2036587" y="2367171"/>
            <a:ext cx="9934798" cy="769441"/>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What does God say about Jesus?</a:t>
            </a:r>
          </a:p>
        </p:txBody>
      </p:sp>
      <p:sp>
        <p:nvSpPr>
          <p:cNvPr id="6" name="Rectangle 5">
            <a:extLst>
              <a:ext uri="{FF2B5EF4-FFF2-40B4-BE49-F238E27FC236}">
                <a16:creationId xmlns:a16="http://schemas.microsoft.com/office/drawing/2014/main" id="{B3483FD1-9877-92FF-5E69-CEBBBF68DB59}"/>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8" name="Straight Connector 7">
            <a:extLst>
              <a:ext uri="{FF2B5EF4-FFF2-40B4-BE49-F238E27FC236}">
                <a16:creationId xmlns:a16="http://schemas.microsoft.com/office/drawing/2014/main" id="{4D0EAA4D-C894-98F3-E981-44D39B2BD6E1}"/>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5256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82BCED-6791-9278-4C3E-1D9388308849}"/>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7C7CF73F-1E1A-B94F-C1FD-F32F83BA6BC0}"/>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95411-5674-69D8-D40D-DDEFE5391BE1}"/>
              </a:ext>
            </a:extLst>
          </p:cNvPr>
          <p:cNvSpPr txBox="1"/>
          <p:nvPr/>
        </p:nvSpPr>
        <p:spPr>
          <a:xfrm>
            <a:off x="2036587" y="2367171"/>
            <a:ext cx="8515799" cy="2123658"/>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Jesus came to help people who know they have done wrong things. He invites them to follow him.</a:t>
            </a:r>
          </a:p>
        </p:txBody>
      </p:sp>
      <p:cxnSp>
        <p:nvCxnSpPr>
          <p:cNvPr id="5" name="Straight Connector 4">
            <a:extLst>
              <a:ext uri="{FF2B5EF4-FFF2-40B4-BE49-F238E27FC236}">
                <a16:creationId xmlns:a16="http://schemas.microsoft.com/office/drawing/2014/main" id="{D375CC0A-3C0B-5C3A-C917-B2283FF20219}"/>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60803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e the source image">
            <a:extLst>
              <a:ext uri="{FF2B5EF4-FFF2-40B4-BE49-F238E27FC236}">
                <a16:creationId xmlns:a16="http://schemas.microsoft.com/office/drawing/2014/main" id="{4415A449-F6C3-470B-BA8B-C7E1DF10D5B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19592" y="819943"/>
            <a:ext cx="5651875" cy="693409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C571B397-834D-FB81-66CB-1A536E28FB64}"/>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8351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2158A4-DDF6-7738-D4A7-2D6E084F9617}"/>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6E0E042-7025-0637-E266-1B9EC667CA19}"/>
              </a:ext>
            </a:extLst>
          </p:cNvPr>
          <p:cNvSpPr>
            <a:spLocks noGrp="1"/>
          </p:cNvSpPr>
          <p:nvPr>
            <p:ph type="title"/>
          </p:nvPr>
        </p:nvSpPr>
        <p:spPr/>
        <p:txBody>
          <a:bodyPr/>
          <a:lstStyle/>
          <a:p>
            <a:endParaRPr lang="en-AU"/>
          </a:p>
        </p:txBody>
      </p:sp>
      <p:pic>
        <p:nvPicPr>
          <p:cNvPr id="7" name="Picture 6" descr="A person holding a card&#10;&#10;Description automatically generated">
            <a:extLst>
              <a:ext uri="{FF2B5EF4-FFF2-40B4-BE49-F238E27FC236}">
                <a16:creationId xmlns:a16="http://schemas.microsoft.com/office/drawing/2014/main" id="{30E0ED6A-1FD1-DCF9-B76F-C4CE7588A72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5141A998-0C6D-4339-7910-759D90A3EFD5}"/>
              </a:ext>
            </a:extLst>
          </p:cNvPr>
          <p:cNvSpPr txBox="1"/>
          <p:nvPr/>
        </p:nvSpPr>
        <p:spPr>
          <a:xfrm rot="21345643">
            <a:off x="3993356" y="1790785"/>
            <a:ext cx="5232608" cy="3170099"/>
          </a:xfrm>
          <a:prstGeom prst="rect">
            <a:avLst/>
          </a:prstGeom>
          <a:solidFill>
            <a:schemeClr val="bg1"/>
          </a:solidFill>
        </p:spPr>
        <p:txBody>
          <a:bodyPr wrap="square" lIns="360000" rIns="360000" rtlCol="0">
            <a:spAutoFit/>
          </a:bodyPr>
          <a:lstStyle/>
          <a:p>
            <a:pPr algn="ctr"/>
            <a:br>
              <a:rPr lang="en-US" sz="4000" dirty="0"/>
            </a:br>
            <a:r>
              <a:rPr lang="en-US" sz="4000" dirty="0"/>
              <a:t>Choose a country and share about a meal from that country</a:t>
            </a:r>
            <a:br>
              <a:rPr lang="en-US" sz="4000" dirty="0"/>
            </a:br>
            <a:endParaRPr lang="en-AU" sz="4000" dirty="0"/>
          </a:p>
        </p:txBody>
      </p:sp>
      <p:pic>
        <p:nvPicPr>
          <p:cNvPr id="16" name="Picture 15">
            <a:extLst>
              <a:ext uri="{FF2B5EF4-FFF2-40B4-BE49-F238E27FC236}">
                <a16:creationId xmlns:a16="http://schemas.microsoft.com/office/drawing/2014/main" id="{B71DA143-FDCE-2422-4C37-ED81759C9CC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54609" y="4322604"/>
            <a:ext cx="2710068" cy="3354300"/>
          </a:xfrm>
          <a:prstGeom prst="rect">
            <a:avLst/>
          </a:prstGeom>
        </p:spPr>
      </p:pic>
    </p:spTree>
    <p:extLst>
      <p:ext uri="{BB962C8B-B14F-4D97-AF65-F5344CB8AC3E}">
        <p14:creationId xmlns:p14="http://schemas.microsoft.com/office/powerpoint/2010/main" val="1759140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8E2FCC5-F411-8681-AFB7-6430C06BA82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descr="A group of people sitting around a table&#10;&#10;Description automatically generated">
            <a:extLst>
              <a:ext uri="{FF2B5EF4-FFF2-40B4-BE49-F238E27FC236}">
                <a16:creationId xmlns:a16="http://schemas.microsoft.com/office/drawing/2014/main" id="{3619B11B-F720-419D-4045-C3062F55199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3776" y="506712"/>
            <a:ext cx="8255000" cy="5844576"/>
          </a:xfrm>
          <a:prstGeom prst="rect">
            <a:avLst/>
          </a:prstGeom>
        </p:spPr>
      </p:pic>
      <p:sp>
        <p:nvSpPr>
          <p:cNvPr id="10" name="TextBox 9">
            <a:extLst>
              <a:ext uri="{FF2B5EF4-FFF2-40B4-BE49-F238E27FC236}">
                <a16:creationId xmlns:a16="http://schemas.microsoft.com/office/drawing/2014/main" id="{B619A1C6-B97F-E587-052C-CF5A90F08752}"/>
              </a:ext>
            </a:extLst>
          </p:cNvPr>
          <p:cNvSpPr txBox="1"/>
          <p:nvPr/>
        </p:nvSpPr>
        <p:spPr>
          <a:xfrm>
            <a:off x="9296400" y="896159"/>
            <a:ext cx="2260600" cy="5065682"/>
          </a:xfrm>
          <a:prstGeom prst="rect">
            <a:avLst/>
          </a:prstGeom>
          <a:noFill/>
        </p:spPr>
        <p:txBody>
          <a:bodyPr wrap="square">
            <a:spAutoFit/>
          </a:bodyPr>
          <a:lstStyle/>
          <a:p>
            <a:pPr>
              <a:lnSpc>
                <a:spcPct val="150000"/>
              </a:lnSpc>
            </a:pPr>
            <a:r>
              <a:rPr lang="en-GB" sz="4400" b="1" kern="100" dirty="0">
                <a:solidFill>
                  <a:srgbClr val="4C4C4C"/>
                </a:solidFill>
                <a:effectLst/>
                <a:ea typeface="MS Mincho" panose="02020609040205080304" pitchFamily="49" charset="-128"/>
                <a:cs typeface="Times New Roman" panose="02020603050405020304" pitchFamily="18" charset="0"/>
              </a:rPr>
              <a:t>Where? </a:t>
            </a:r>
          </a:p>
          <a:p>
            <a:pPr>
              <a:lnSpc>
                <a:spcPct val="150000"/>
              </a:lnSpc>
            </a:pPr>
            <a:r>
              <a:rPr lang="en-GB" sz="4400" b="1" kern="100" dirty="0">
                <a:solidFill>
                  <a:srgbClr val="4C4C4C"/>
                </a:solidFill>
                <a:effectLst/>
                <a:ea typeface="MS Mincho" panose="02020609040205080304" pitchFamily="49" charset="-128"/>
                <a:cs typeface="Times New Roman" panose="02020603050405020304" pitchFamily="18" charset="0"/>
              </a:rPr>
              <a:t>Who? </a:t>
            </a:r>
          </a:p>
          <a:p>
            <a:pPr>
              <a:lnSpc>
                <a:spcPct val="150000"/>
              </a:lnSpc>
            </a:pPr>
            <a:r>
              <a:rPr lang="en-GB" sz="4400" b="1" kern="100" dirty="0">
                <a:solidFill>
                  <a:srgbClr val="4C4C4C"/>
                </a:solidFill>
                <a:effectLst/>
                <a:ea typeface="MS Mincho" panose="02020609040205080304" pitchFamily="49" charset="-128"/>
                <a:cs typeface="Times New Roman" panose="02020603050405020304" pitchFamily="18" charset="0"/>
              </a:rPr>
              <a:t>Why? </a:t>
            </a:r>
          </a:p>
          <a:p>
            <a:pPr>
              <a:lnSpc>
                <a:spcPct val="150000"/>
              </a:lnSpc>
            </a:pPr>
            <a:r>
              <a:rPr lang="en-GB" sz="4400" b="1" kern="100" dirty="0">
                <a:solidFill>
                  <a:srgbClr val="4C4C4C"/>
                </a:solidFill>
                <a:effectLst/>
                <a:ea typeface="MS Mincho" panose="02020609040205080304" pitchFamily="49" charset="-128"/>
                <a:cs typeface="Times New Roman" panose="02020603050405020304" pitchFamily="18" charset="0"/>
              </a:rPr>
              <a:t>When? </a:t>
            </a:r>
          </a:p>
          <a:p>
            <a:pPr>
              <a:lnSpc>
                <a:spcPct val="150000"/>
              </a:lnSpc>
            </a:pPr>
            <a:r>
              <a:rPr lang="en-GB" sz="4400" b="1" kern="100" dirty="0">
                <a:solidFill>
                  <a:srgbClr val="4C4C4C"/>
                </a:solidFill>
                <a:effectLst/>
                <a:ea typeface="MS Mincho" panose="02020609040205080304" pitchFamily="49" charset="-128"/>
                <a:cs typeface="Times New Roman" panose="02020603050405020304" pitchFamily="18" charset="0"/>
              </a:rPr>
              <a:t>What?</a:t>
            </a:r>
            <a:endParaRPr lang="en-AU" sz="4400" b="1" dirty="0"/>
          </a:p>
        </p:txBody>
      </p:sp>
    </p:spTree>
    <p:extLst>
      <p:ext uri="{BB962C8B-B14F-4D97-AF65-F5344CB8AC3E}">
        <p14:creationId xmlns:p14="http://schemas.microsoft.com/office/powerpoint/2010/main" val="724905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9645EAA3-3157-5D9B-6AAC-C62DDF0CB08F}"/>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C8E2FCC5-F411-8681-AFB7-6430C06BA82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D054BBA3-BB9A-73B1-DF62-7F8B372C2E90}"/>
              </a:ext>
            </a:extLst>
          </p:cNvPr>
          <p:cNvSpPr txBox="1">
            <a:spLocks/>
          </p:cNvSpPr>
          <p:nvPr/>
        </p:nvSpPr>
        <p:spPr>
          <a:xfrm>
            <a:off x="2036588" y="2766218"/>
            <a:ext cx="8419378"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pPr>
            <a:r>
              <a:rPr lang="en-US" sz="5400" kern="100" dirty="0">
                <a:ea typeface="MS Mincho" panose="02020609040205080304" pitchFamily="49" charset="-128"/>
                <a:cs typeface="Calibri" panose="020F0502020204030204" pitchFamily="34" charset="0"/>
              </a:rPr>
              <a:t>What are the joys and challenges of having people to your home for a meal?</a:t>
            </a:r>
            <a:endParaRPr lang="en-AU" sz="5400" dirty="0"/>
          </a:p>
        </p:txBody>
      </p:sp>
    </p:spTree>
    <p:extLst>
      <p:ext uri="{BB962C8B-B14F-4D97-AF65-F5344CB8AC3E}">
        <p14:creationId xmlns:p14="http://schemas.microsoft.com/office/powerpoint/2010/main" val="117123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1A611-88CA-9B41-D50F-2322E2BB3E23}"/>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16579AAB-18FB-C4DF-CC8C-428010FDFB1A}"/>
              </a:ext>
            </a:extLst>
          </p:cNvPr>
          <p:cNvSpPr txBox="1">
            <a:spLocks/>
          </p:cNvSpPr>
          <p:nvPr/>
        </p:nvSpPr>
        <p:spPr>
          <a:xfrm>
            <a:off x="2036587" y="3429000"/>
            <a:ext cx="9946305"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spcAft>
                <a:spcPts val="1800"/>
              </a:spcAft>
            </a:pPr>
            <a:r>
              <a:rPr lang="en-US" kern="100" dirty="0">
                <a:ea typeface="MS Mincho" panose="02020609040205080304" pitchFamily="49" charset="-128"/>
                <a:cs typeface="Calibri" panose="020F0502020204030204" pitchFamily="34" charset="0"/>
              </a:rPr>
              <a:t>Who do you get together with for meals? </a:t>
            </a:r>
          </a:p>
          <a:p>
            <a:pPr>
              <a:lnSpc>
                <a:spcPct val="100000"/>
              </a:lnSpc>
              <a:spcAft>
                <a:spcPts val="1800"/>
              </a:spcAft>
            </a:pPr>
            <a:r>
              <a:rPr lang="en-US" kern="100" dirty="0">
                <a:ea typeface="MS Mincho" panose="02020609040205080304" pitchFamily="49" charset="-128"/>
                <a:cs typeface="Calibri" panose="020F0502020204030204" pitchFamily="34" charset="0"/>
              </a:rPr>
              <a:t>When do you get together with friends or family for a meal?</a:t>
            </a:r>
          </a:p>
          <a:p>
            <a:pPr>
              <a:lnSpc>
                <a:spcPct val="100000"/>
              </a:lnSpc>
              <a:spcAft>
                <a:spcPts val="1800"/>
              </a:spcAft>
            </a:pPr>
            <a:r>
              <a:rPr lang="en-US" kern="100" dirty="0">
                <a:ea typeface="MS Mincho" panose="02020609040205080304" pitchFamily="49" charset="-128"/>
                <a:cs typeface="Calibri" panose="020F0502020204030204" pitchFamily="34" charset="0"/>
              </a:rPr>
              <a:t>If you could have a meal with anyone in history, who would you choose?</a:t>
            </a:r>
            <a:endParaRPr lang="en-AU" dirty="0"/>
          </a:p>
        </p:txBody>
      </p:sp>
      <p:cxnSp>
        <p:nvCxnSpPr>
          <p:cNvPr id="4" name="Straight Connector 3">
            <a:extLst>
              <a:ext uri="{FF2B5EF4-FFF2-40B4-BE49-F238E27FC236}">
                <a16:creationId xmlns:a16="http://schemas.microsoft.com/office/drawing/2014/main" id="{C3C26F15-166A-3DA0-EC7C-ADBF26ED9424}"/>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727E7A7D-3B3C-5420-BCB0-289CDBCD1B04}"/>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381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3B35B6E-E482-A77D-F4D9-A6F6D66F94AF}"/>
              </a:ext>
            </a:extLst>
          </p:cNvPr>
          <p:cNvSpPr txBox="1">
            <a:spLocks/>
          </p:cNvSpPr>
          <p:nvPr/>
        </p:nvSpPr>
        <p:spPr>
          <a:xfrm>
            <a:off x="2036587" y="3053297"/>
            <a:ext cx="8436483"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pPr>
            <a:r>
              <a:rPr lang="en-US" sz="5400" kern="100" dirty="0">
                <a:ea typeface="MS Mincho" panose="02020609040205080304" pitchFamily="49" charset="-128"/>
                <a:cs typeface="Calibri" panose="020F0502020204030204" pitchFamily="34" charset="0"/>
              </a:rPr>
              <a:t>Is there anyone you wouldn’t share a meal with?</a:t>
            </a:r>
            <a:br>
              <a:rPr lang="en-US" sz="5400" kern="100" dirty="0">
                <a:ea typeface="MS Mincho" panose="02020609040205080304" pitchFamily="49" charset="-128"/>
                <a:cs typeface="Calibri" panose="020F0502020204030204" pitchFamily="34" charset="0"/>
              </a:rPr>
            </a:br>
            <a:r>
              <a:rPr lang="en-US" sz="5400" kern="100" dirty="0">
                <a:ea typeface="MS Mincho" panose="02020609040205080304" pitchFamily="49" charset="-128"/>
                <a:cs typeface="Calibri" panose="020F0502020204030204" pitchFamily="34" charset="0"/>
              </a:rPr>
              <a:t>Why?</a:t>
            </a:r>
            <a:endParaRPr lang="en-AU" sz="5400" dirty="0"/>
          </a:p>
        </p:txBody>
      </p:sp>
      <p:cxnSp>
        <p:nvCxnSpPr>
          <p:cNvPr id="4" name="Straight Connector 3">
            <a:extLst>
              <a:ext uri="{FF2B5EF4-FFF2-40B4-BE49-F238E27FC236}">
                <a16:creationId xmlns:a16="http://schemas.microsoft.com/office/drawing/2014/main" id="{0536163C-4D78-897D-54AC-58B1059C9D1F}"/>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56D5CF63-7AAE-098E-1E5F-E7F9B44A99D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6106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3B35B6E-E482-A77D-F4D9-A6F6D66F94AF}"/>
              </a:ext>
            </a:extLst>
          </p:cNvPr>
          <p:cNvSpPr txBox="1">
            <a:spLocks/>
          </p:cNvSpPr>
          <p:nvPr/>
        </p:nvSpPr>
        <p:spPr>
          <a:xfrm>
            <a:off x="2036587" y="3053297"/>
            <a:ext cx="8436483"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100000"/>
              </a:lnSpc>
            </a:pPr>
            <a:r>
              <a:rPr lang="en-US" sz="8000" b="1" kern="100" dirty="0">
                <a:ea typeface="MS Mincho" panose="02020609040205080304" pitchFamily="49" charset="-128"/>
                <a:cs typeface="Calibri" panose="020F0502020204030204" pitchFamily="34" charset="0"/>
              </a:rPr>
              <a:t>reputation</a:t>
            </a:r>
            <a:endParaRPr lang="en-AU" sz="8000" b="1" dirty="0"/>
          </a:p>
        </p:txBody>
      </p:sp>
      <p:cxnSp>
        <p:nvCxnSpPr>
          <p:cNvPr id="4" name="Straight Connector 3">
            <a:extLst>
              <a:ext uri="{FF2B5EF4-FFF2-40B4-BE49-F238E27FC236}">
                <a16:creationId xmlns:a16="http://schemas.microsoft.com/office/drawing/2014/main" id="{0536163C-4D78-897D-54AC-58B1059C9D1F}"/>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56D5CF63-7AAE-098E-1E5F-E7F9B44A99D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8670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3B35B6E-E482-A77D-F4D9-A6F6D66F94AF}"/>
              </a:ext>
            </a:extLst>
          </p:cNvPr>
          <p:cNvSpPr txBox="1">
            <a:spLocks/>
          </p:cNvSpPr>
          <p:nvPr/>
        </p:nvSpPr>
        <p:spPr>
          <a:xfrm>
            <a:off x="2036587" y="3053297"/>
            <a:ext cx="9888713" cy="1325563"/>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a:lstStyle>
          <a:p>
            <a:pPr>
              <a:lnSpc>
                <a:spcPct val="200000"/>
              </a:lnSpc>
            </a:pPr>
            <a:r>
              <a:rPr lang="en-US" b="1" kern="100" dirty="0">
                <a:ea typeface="MS Mincho" panose="02020609040205080304" pitchFamily="49" charset="-128"/>
                <a:cs typeface="Calibri" panose="020F0502020204030204" pitchFamily="34" charset="0"/>
              </a:rPr>
              <a:t>Which people have a good reputation?</a:t>
            </a:r>
          </a:p>
          <a:p>
            <a:pPr>
              <a:lnSpc>
                <a:spcPct val="200000"/>
              </a:lnSpc>
            </a:pPr>
            <a:r>
              <a:rPr lang="en-US" b="1" kern="100" dirty="0">
                <a:ea typeface="MS Mincho" panose="02020609040205080304" pitchFamily="49" charset="-128"/>
                <a:cs typeface="Calibri" panose="020F0502020204030204" pitchFamily="34" charset="0"/>
              </a:rPr>
              <a:t>Which people have a bad reputation?</a:t>
            </a:r>
            <a:endParaRPr lang="en-AU" b="1" dirty="0"/>
          </a:p>
        </p:txBody>
      </p:sp>
      <p:cxnSp>
        <p:nvCxnSpPr>
          <p:cNvPr id="4" name="Straight Connector 3">
            <a:extLst>
              <a:ext uri="{FF2B5EF4-FFF2-40B4-BE49-F238E27FC236}">
                <a16:creationId xmlns:a16="http://schemas.microsoft.com/office/drawing/2014/main" id="{0536163C-4D78-897D-54AC-58B1059C9D1F}"/>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56D5CF63-7AAE-098E-1E5F-E7F9B44A99D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8189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03CC4ACDE7F8846A110399C8FCFBCE2" ma:contentTypeVersion="15" ma:contentTypeDescription="Create a new document." ma:contentTypeScope="" ma:versionID="84188a3909c9f23be783eb8962a39db3">
  <xsd:schema xmlns:xsd="http://www.w3.org/2001/XMLSchema" xmlns:xs="http://www.w3.org/2001/XMLSchema" xmlns:p="http://schemas.microsoft.com/office/2006/metadata/properties" xmlns:ns2="7cfafbfd-fc08-4e7a-afc9-7c4221139421" xmlns:ns3="5739257b-ce07-451c-a058-33d1d073c35a" targetNamespace="http://schemas.microsoft.com/office/2006/metadata/properties" ma:root="true" ma:fieldsID="eb68c9d5ecb31f09676fddf5163db5f8" ns2:_="" ns3:_="">
    <xsd:import namespace="7cfafbfd-fc08-4e7a-afc9-7c4221139421"/>
    <xsd:import namespace="5739257b-ce07-451c-a058-33d1d073c3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fafbfd-fc08-4e7a-afc9-7c42211394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6eca896-5807-49d8-bde8-c00d98f9c92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39257b-ce07-451c-a058-33d1d073c35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46116b3-ccc1-46bd-85ed-5204483da469}" ma:internalName="TaxCatchAll" ma:showField="CatchAllData" ma:web="5739257b-ce07-451c-a058-33d1d073c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5739257b-ce07-451c-a058-33d1d073c35a" xsi:nil="true"/>
    <lcf76f155ced4ddcb4097134ff3c332f xmlns="7cfafbfd-fc08-4e7a-afc9-7c422113942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40BB12C-ED0F-4C03-B3AC-92DB7F615925}">
  <ds:schemaRefs>
    <ds:schemaRef ds:uri="http://schemas.microsoft.com/sharepoint/v3/contenttype/forms"/>
  </ds:schemaRefs>
</ds:datastoreItem>
</file>

<file path=customXml/itemProps2.xml><?xml version="1.0" encoding="utf-8"?>
<ds:datastoreItem xmlns:ds="http://schemas.openxmlformats.org/officeDocument/2006/customXml" ds:itemID="{68B36E45-3CCF-430A-BF34-842F2B4CD5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fafbfd-fc08-4e7a-afc9-7c4221139421"/>
    <ds:schemaRef ds:uri="5739257b-ce07-451c-a058-33d1d073c3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2792D3D-921B-41A0-B5BD-755DA26DA3CA}">
  <ds:schemaRefs>
    <ds:schemaRef ds:uri="http://www.w3.org/XML/1998/namespace"/>
    <ds:schemaRef ds:uri="http://purl.org/dc/elements/1.1/"/>
    <ds:schemaRef ds:uri="http://purl.org/dc/dcmitype/"/>
    <ds:schemaRef ds:uri="http://schemas.microsoft.com/office/infopath/2007/PartnerControls"/>
    <ds:schemaRef ds:uri="http://schemas.openxmlformats.org/package/2006/metadata/core-properties"/>
    <ds:schemaRef ds:uri="http://schemas.microsoft.com/office/2006/documentManagement/types"/>
    <ds:schemaRef ds:uri="5739257b-ce07-451c-a058-33d1d073c35a"/>
    <ds:schemaRef ds:uri="7cfafbfd-fc08-4e7a-afc9-7c4221139421"/>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6451</TotalTime>
  <Words>1303</Words>
  <Application>Microsoft Office PowerPoint</Application>
  <PresentationFormat>Widescreen</PresentationFormat>
  <Paragraphs>133</Paragraphs>
  <Slides>22</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MS Mincho</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Draw a line from the word to its meaning: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English Lesson Package  Ruth Beginner</dc:title>
  <dc:creator>Sarah Brown</dc:creator>
  <cp:lastModifiedBy>Danielle McGregor</cp:lastModifiedBy>
  <cp:revision>45</cp:revision>
  <dcterms:created xsi:type="dcterms:W3CDTF">2021-11-16T05:33:16Z</dcterms:created>
  <dcterms:modified xsi:type="dcterms:W3CDTF">2024-06-18T02:16:48Z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0x010100703CC4ACDE7F8846A110399C8FCFBCE2</vt:lpwstr>
  </property>
</Properties>
</file>