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76" r:id="rId5"/>
    <p:sldId id="277" r:id="rId6"/>
    <p:sldId id="390" r:id="rId7"/>
    <p:sldId id="381" r:id="rId8"/>
    <p:sldId id="375" r:id="rId9"/>
    <p:sldId id="391" r:id="rId10"/>
    <p:sldId id="392" r:id="rId11"/>
    <p:sldId id="388" r:id="rId12"/>
    <p:sldId id="393" r:id="rId13"/>
    <p:sldId id="394" r:id="rId14"/>
    <p:sldId id="380" r:id="rId15"/>
    <p:sldId id="395" r:id="rId16"/>
    <p:sldId id="396" r:id="rId17"/>
    <p:sldId id="397" r:id="rId18"/>
    <p:sldId id="398" r:id="rId19"/>
    <p:sldId id="399" r:id="rId20"/>
    <p:sldId id="387" r:id="rId21"/>
    <p:sldId id="374" r:id="rId22"/>
    <p:sldId id="400" r:id="rId23"/>
    <p:sldId id="405" r:id="rId24"/>
    <p:sldId id="296" r:id="rId25"/>
    <p:sldId id="359" r:id="rId26"/>
    <p:sldId id="402" r:id="rId27"/>
    <p:sldId id="403" r:id="rId28"/>
    <p:sldId id="404" r:id="rId29"/>
    <p:sldId id="385" r:id="rId30"/>
    <p:sldId id="386" r:id="rId31"/>
    <p:sldId id="26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21617C-410B-3087-12D0-22EF3D8A733D}" name="Lisa Neale" initials="LN" userId="092c3a9ff1cc85a9" providerId="Windows Live"/>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a:srgbClr val="E2E3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3DBA6D-F37F-4CCD-8B9A-BC2290D2BD73}" v="32" dt="2024-05-07T06:55:54.2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6" autoAdjust="0"/>
    <p:restoredTop sz="83314" autoAdjust="0"/>
  </p:normalViewPr>
  <p:slideViewPr>
    <p:cSldViewPr snapToGrid="0">
      <p:cViewPr varScale="1">
        <p:scale>
          <a:sx n="95" d="100"/>
          <a:sy n="95" d="100"/>
        </p:scale>
        <p:origin x="1056" y="78"/>
      </p:cViewPr>
      <p:guideLst/>
    </p:cSldViewPr>
  </p:slideViewPr>
  <p:notesTextViewPr>
    <p:cViewPr>
      <p:scale>
        <a:sx n="1" d="1"/>
        <a:sy n="1" d="1"/>
      </p:scale>
      <p:origin x="0" y="0"/>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cGregor" userId="087646c7-bbf8-4721-9492-e808a5f7ce91" providerId="ADAL" clId="{CA2246FD-D342-4EAC-9BFF-E04F6AAC9CA0}"/>
    <pc:docChg chg="custSel modSld">
      <pc:chgData name="Danielle McGregor" userId="087646c7-bbf8-4721-9492-e808a5f7ce91" providerId="ADAL" clId="{CA2246FD-D342-4EAC-9BFF-E04F6AAC9CA0}" dt="2024-02-28T01:37:15.586" v="21" actId="14100"/>
      <pc:docMkLst>
        <pc:docMk/>
      </pc:docMkLst>
      <pc:sldChg chg="addSp delSp modSp mod setBg">
        <pc:chgData name="Danielle McGregor" userId="087646c7-bbf8-4721-9492-e808a5f7ce91" providerId="ADAL" clId="{CA2246FD-D342-4EAC-9BFF-E04F6AAC9CA0}" dt="2024-02-28T01:33:46.369" v="6" actId="26606"/>
        <pc:sldMkLst>
          <pc:docMk/>
          <pc:sldMk cId="3305736006" sldId="375"/>
        </pc:sldMkLst>
        <pc:spChg chg="del mod">
          <ac:chgData name="Danielle McGregor" userId="087646c7-bbf8-4721-9492-e808a5f7ce91" providerId="ADAL" clId="{CA2246FD-D342-4EAC-9BFF-E04F6AAC9CA0}" dt="2024-02-28T01:33:29.447" v="1" actId="21"/>
          <ac:spMkLst>
            <pc:docMk/>
            <pc:sldMk cId="3305736006" sldId="375"/>
            <ac:spMk id="2" creationId="{90DC8A80-890F-160F-458E-D345A463DC2F}"/>
          </ac:spMkLst>
        </pc:spChg>
        <pc:spChg chg="add mod">
          <ac:chgData name="Danielle McGregor" userId="087646c7-bbf8-4721-9492-e808a5f7ce91" providerId="ADAL" clId="{CA2246FD-D342-4EAC-9BFF-E04F6AAC9CA0}" dt="2024-02-28T01:33:31.520" v="2"/>
          <ac:spMkLst>
            <pc:docMk/>
            <pc:sldMk cId="3305736006" sldId="375"/>
            <ac:spMk id="3" creationId="{90DC8A80-890F-160F-458E-D345A463DC2F}"/>
          </ac:spMkLst>
        </pc:spChg>
        <pc:spChg chg="add">
          <ac:chgData name="Danielle McGregor" userId="087646c7-bbf8-4721-9492-e808a5f7ce91" providerId="ADAL" clId="{CA2246FD-D342-4EAC-9BFF-E04F6AAC9CA0}" dt="2024-02-28T01:33:46.369" v="6" actId="26606"/>
          <ac:spMkLst>
            <pc:docMk/>
            <pc:sldMk cId="3305736006" sldId="375"/>
            <ac:spMk id="10" creationId="{42A4FC2C-047E-45A5-965D-8E1E3BF09BC6}"/>
          </ac:spMkLst>
        </pc:spChg>
        <pc:picChg chg="add mod">
          <ac:chgData name="Danielle McGregor" userId="087646c7-bbf8-4721-9492-e808a5f7ce91" providerId="ADAL" clId="{CA2246FD-D342-4EAC-9BFF-E04F6AAC9CA0}" dt="2024-02-28T01:33:46.369" v="6" actId="26606"/>
          <ac:picMkLst>
            <pc:docMk/>
            <pc:sldMk cId="3305736006" sldId="375"/>
            <ac:picMk id="5" creationId="{61C8278F-4521-27E5-466F-0346AF8CBF7D}"/>
          </ac:picMkLst>
        </pc:picChg>
      </pc:sldChg>
      <pc:sldChg chg="modSp mod">
        <pc:chgData name="Danielle McGregor" userId="087646c7-bbf8-4721-9492-e808a5f7ce91" providerId="ADAL" clId="{CA2246FD-D342-4EAC-9BFF-E04F6AAC9CA0}" dt="2024-02-28T01:37:15.586" v="21" actId="14100"/>
        <pc:sldMkLst>
          <pc:docMk/>
          <pc:sldMk cId="1713759472" sldId="376"/>
        </pc:sldMkLst>
        <pc:spChg chg="mod">
          <ac:chgData name="Danielle McGregor" userId="087646c7-bbf8-4721-9492-e808a5f7ce91" providerId="ADAL" clId="{CA2246FD-D342-4EAC-9BFF-E04F6AAC9CA0}" dt="2024-02-28T01:37:15.586" v="21" actId="14100"/>
          <ac:spMkLst>
            <pc:docMk/>
            <pc:sldMk cId="1713759472" sldId="376"/>
            <ac:spMk id="2" creationId="{D26A0463-A418-6AD6-83A7-96CB926E1107}"/>
          </ac:spMkLst>
        </pc:spChg>
      </pc:sldChg>
      <pc:sldChg chg="addSp delSp modSp mod setBg">
        <pc:chgData name="Danielle McGregor" userId="087646c7-bbf8-4721-9492-e808a5f7ce91" providerId="ADAL" clId="{CA2246FD-D342-4EAC-9BFF-E04F6AAC9CA0}" dt="2024-02-28T01:36:53.073" v="19" actId="26606"/>
        <pc:sldMkLst>
          <pc:docMk/>
          <pc:sldMk cId="1573168238" sldId="388"/>
        </pc:sldMkLst>
        <pc:spChg chg="del mod">
          <ac:chgData name="Danielle McGregor" userId="087646c7-bbf8-4721-9492-e808a5f7ce91" providerId="ADAL" clId="{CA2246FD-D342-4EAC-9BFF-E04F6AAC9CA0}" dt="2024-02-28T01:35:23.905" v="9" actId="21"/>
          <ac:spMkLst>
            <pc:docMk/>
            <pc:sldMk cId="1573168238" sldId="388"/>
            <ac:spMk id="2" creationId="{9633C38B-7222-FB5D-4609-EA731CB2A665}"/>
          </ac:spMkLst>
        </pc:spChg>
        <pc:spChg chg="add">
          <ac:chgData name="Danielle McGregor" userId="087646c7-bbf8-4721-9492-e808a5f7ce91" providerId="ADAL" clId="{CA2246FD-D342-4EAC-9BFF-E04F6AAC9CA0}" dt="2024-02-28T01:36:53.073" v="19" actId="26606"/>
          <ac:spMkLst>
            <pc:docMk/>
            <pc:sldMk cId="1573168238" sldId="388"/>
            <ac:spMk id="9" creationId="{42A4FC2C-047E-45A5-965D-8E1E3BF09BC6}"/>
          </ac:spMkLst>
        </pc:spChg>
        <pc:picChg chg="add mod modCrop">
          <ac:chgData name="Danielle McGregor" userId="087646c7-bbf8-4721-9492-e808a5f7ce91" providerId="ADAL" clId="{CA2246FD-D342-4EAC-9BFF-E04F6AAC9CA0}" dt="2024-02-28T01:36:53.073" v="19" actId="26606"/>
          <ac:picMkLst>
            <pc:docMk/>
            <pc:sldMk cId="1573168238" sldId="388"/>
            <ac:picMk id="4" creationId="{AE1AF22C-5DB0-AE6C-52BD-04898816DBB7}"/>
          </ac:picMkLst>
        </pc:picChg>
      </pc:sldChg>
    </pc:docChg>
  </pc:docChgLst>
  <pc:docChgLst>
    <pc:chgData name="Kristy Freney" userId="05558a5f-3628-4287-9b9f-4fe6fc128298" providerId="ADAL" clId="{480F9C48-2FAC-4701-88AE-3EEE4B18B7E4}"/>
    <pc:docChg chg="undo redo custSel addSld delSld modSld sldOrd">
      <pc:chgData name="Kristy Freney" userId="05558a5f-3628-4287-9b9f-4fe6fc128298" providerId="ADAL" clId="{480F9C48-2FAC-4701-88AE-3EEE4B18B7E4}" dt="2024-05-06T05:55:56.937" v="1165" actId="6549"/>
      <pc:docMkLst>
        <pc:docMk/>
      </pc:docMkLst>
      <pc:sldChg chg="addSp delSp modSp mod modNotesTx">
        <pc:chgData name="Kristy Freney" userId="05558a5f-3628-4287-9b9f-4fe6fc128298" providerId="ADAL" clId="{480F9C48-2FAC-4701-88AE-3EEE4B18B7E4}" dt="2024-05-06T05:55:22.794" v="1156"/>
        <pc:sldMkLst>
          <pc:docMk/>
          <pc:sldMk cId="2019099645" sldId="276"/>
        </pc:sldMkLst>
        <pc:spChg chg="add mod">
          <ac:chgData name="Kristy Freney" userId="05558a5f-3628-4287-9b9f-4fe6fc128298" providerId="ADAL" clId="{480F9C48-2FAC-4701-88AE-3EEE4B18B7E4}" dt="2024-05-03T04:23:51.985" v="0"/>
          <ac:spMkLst>
            <pc:docMk/>
            <pc:sldMk cId="2019099645" sldId="276"/>
            <ac:spMk id="2" creationId="{99F0765D-D9F3-FFEB-3EB4-E83C15C57BFD}"/>
          </ac:spMkLst>
        </pc:spChg>
        <pc:spChg chg="add mod">
          <ac:chgData name="Kristy Freney" userId="05558a5f-3628-4287-9b9f-4fe6fc128298" providerId="ADAL" clId="{480F9C48-2FAC-4701-88AE-3EEE4B18B7E4}" dt="2024-05-06T05:55:22.794" v="1156"/>
          <ac:spMkLst>
            <pc:docMk/>
            <pc:sldMk cId="2019099645" sldId="276"/>
            <ac:spMk id="2" creationId="{E95611FB-20C0-6D3C-664F-07CBED44BE43}"/>
          </ac:spMkLst>
        </pc:spChg>
        <pc:spChg chg="del">
          <ac:chgData name="Kristy Freney" userId="05558a5f-3628-4287-9b9f-4fe6fc128298" providerId="ADAL" clId="{480F9C48-2FAC-4701-88AE-3EEE4B18B7E4}" dt="2024-05-03T04:23:54.363" v="1" actId="478"/>
          <ac:spMkLst>
            <pc:docMk/>
            <pc:sldMk cId="2019099645" sldId="276"/>
            <ac:spMk id="4" creationId="{EC0853A1-1007-4C52-BEFB-F48F5319A3E3}"/>
          </ac:spMkLst>
        </pc:spChg>
        <pc:spChg chg="del">
          <ac:chgData name="Kristy Freney" userId="05558a5f-3628-4287-9b9f-4fe6fc128298" providerId="ADAL" clId="{480F9C48-2FAC-4701-88AE-3EEE4B18B7E4}" dt="2024-05-03T04:23:54.363" v="1" actId="478"/>
          <ac:spMkLst>
            <pc:docMk/>
            <pc:sldMk cId="2019099645" sldId="276"/>
            <ac:spMk id="5" creationId="{00000000-0000-0000-0000-000000000000}"/>
          </ac:spMkLst>
        </pc:spChg>
        <pc:spChg chg="del">
          <ac:chgData name="Kristy Freney" userId="05558a5f-3628-4287-9b9f-4fe6fc128298" providerId="ADAL" clId="{480F9C48-2FAC-4701-88AE-3EEE4B18B7E4}" dt="2024-05-03T04:23:54.363" v="1" actId="478"/>
          <ac:spMkLst>
            <pc:docMk/>
            <pc:sldMk cId="2019099645" sldId="276"/>
            <ac:spMk id="7" creationId="{00000000-0000-0000-0000-000000000000}"/>
          </ac:spMkLst>
        </pc:spChg>
        <pc:spChg chg="add mod">
          <ac:chgData name="Kristy Freney" userId="05558a5f-3628-4287-9b9f-4fe6fc128298" providerId="ADAL" clId="{480F9C48-2FAC-4701-88AE-3EEE4B18B7E4}" dt="2024-05-03T04:23:51.985" v="0"/>
          <ac:spMkLst>
            <pc:docMk/>
            <pc:sldMk cId="2019099645" sldId="276"/>
            <ac:spMk id="9" creationId="{F1052DBD-9ACB-8434-CC26-4A5DC06648AC}"/>
          </ac:spMkLst>
        </pc:spChg>
        <pc:spChg chg="add mod">
          <ac:chgData name="Kristy Freney" userId="05558a5f-3628-4287-9b9f-4fe6fc128298" providerId="ADAL" clId="{480F9C48-2FAC-4701-88AE-3EEE4B18B7E4}" dt="2024-05-03T04:23:51.985" v="0"/>
          <ac:spMkLst>
            <pc:docMk/>
            <pc:sldMk cId="2019099645" sldId="276"/>
            <ac:spMk id="10" creationId="{C35CCF54-FDD2-EA9A-5032-0818E102CE3E}"/>
          </ac:spMkLst>
        </pc:spChg>
        <pc:spChg chg="add mod">
          <ac:chgData name="Kristy Freney" userId="05558a5f-3628-4287-9b9f-4fe6fc128298" providerId="ADAL" clId="{480F9C48-2FAC-4701-88AE-3EEE4B18B7E4}" dt="2024-05-03T04:23:51.985" v="0"/>
          <ac:spMkLst>
            <pc:docMk/>
            <pc:sldMk cId="2019099645" sldId="276"/>
            <ac:spMk id="11" creationId="{B8108DD3-328F-EF2D-162F-B632D565C50E}"/>
          </ac:spMkLst>
        </pc:spChg>
        <pc:spChg chg="add mod">
          <ac:chgData name="Kristy Freney" userId="05558a5f-3628-4287-9b9f-4fe6fc128298" providerId="ADAL" clId="{480F9C48-2FAC-4701-88AE-3EEE4B18B7E4}" dt="2024-05-03T04:24:08.826" v="9" actId="20577"/>
          <ac:spMkLst>
            <pc:docMk/>
            <pc:sldMk cId="2019099645" sldId="276"/>
            <ac:spMk id="12" creationId="{8C963BDC-6AC0-A5E8-57A1-E54ABC21CD4C}"/>
          </ac:spMkLst>
        </pc:spChg>
        <pc:spChg chg="add mod">
          <ac:chgData name="Kristy Freney" userId="05558a5f-3628-4287-9b9f-4fe6fc128298" providerId="ADAL" clId="{480F9C48-2FAC-4701-88AE-3EEE4B18B7E4}" dt="2024-05-03T04:23:55.513" v="2"/>
          <ac:spMkLst>
            <pc:docMk/>
            <pc:sldMk cId="2019099645" sldId="276"/>
            <ac:spMk id="14" creationId="{D140F4A7-0386-EEB0-1F09-9A5D2B0CA488}"/>
          </ac:spMkLst>
        </pc:spChg>
        <pc:spChg chg="add mod">
          <ac:chgData name="Kristy Freney" userId="05558a5f-3628-4287-9b9f-4fe6fc128298" providerId="ADAL" clId="{480F9C48-2FAC-4701-88AE-3EEE4B18B7E4}" dt="2024-05-03T04:24:31.739" v="13" actId="6549"/>
          <ac:spMkLst>
            <pc:docMk/>
            <pc:sldMk cId="2019099645" sldId="276"/>
            <ac:spMk id="15" creationId="{8357F56B-4A94-E224-BD49-1F4A5935BA12}"/>
          </ac:spMkLst>
        </pc:spChg>
        <pc:spChg chg="add del mod">
          <ac:chgData name="Kristy Freney" userId="05558a5f-3628-4287-9b9f-4fe6fc128298" providerId="ADAL" clId="{480F9C48-2FAC-4701-88AE-3EEE4B18B7E4}" dt="2024-05-06T05:55:22.506" v="1155" actId="478"/>
          <ac:spMkLst>
            <pc:docMk/>
            <pc:sldMk cId="2019099645" sldId="276"/>
            <ac:spMk id="16" creationId="{BB47145E-33D3-1544-9038-5647D53E5D5D}"/>
          </ac:spMkLst>
        </pc:spChg>
        <pc:picChg chg="del">
          <ac:chgData name="Kristy Freney" userId="05558a5f-3628-4287-9b9f-4fe6fc128298" providerId="ADAL" clId="{480F9C48-2FAC-4701-88AE-3EEE4B18B7E4}" dt="2024-05-03T04:23:54.363" v="1" actId="478"/>
          <ac:picMkLst>
            <pc:docMk/>
            <pc:sldMk cId="2019099645" sldId="276"/>
            <ac:picMk id="8" creationId="{00000000-0000-0000-0000-000000000000}"/>
          </ac:picMkLst>
        </pc:picChg>
        <pc:cxnChg chg="add mod">
          <ac:chgData name="Kristy Freney" userId="05558a5f-3628-4287-9b9f-4fe6fc128298" providerId="ADAL" clId="{480F9C48-2FAC-4701-88AE-3EEE4B18B7E4}" dt="2024-05-03T04:23:51.985" v="0"/>
          <ac:cxnSpMkLst>
            <pc:docMk/>
            <pc:sldMk cId="2019099645" sldId="276"/>
            <ac:cxnSpMk id="3" creationId="{A9CB15D4-1F26-2E38-27E5-3425F4E99B93}"/>
          </ac:cxnSpMkLst>
        </pc:cxnChg>
        <pc:cxnChg chg="del">
          <ac:chgData name="Kristy Freney" userId="05558a5f-3628-4287-9b9f-4fe6fc128298" providerId="ADAL" clId="{480F9C48-2FAC-4701-88AE-3EEE4B18B7E4}" dt="2024-05-03T04:23:54.363" v="1" actId="478"/>
          <ac:cxnSpMkLst>
            <pc:docMk/>
            <pc:sldMk cId="2019099645" sldId="276"/>
            <ac:cxnSpMk id="6" creationId="{00000000-0000-0000-0000-000000000000}"/>
          </ac:cxnSpMkLst>
        </pc:cxnChg>
        <pc:cxnChg chg="add mod">
          <ac:chgData name="Kristy Freney" userId="05558a5f-3628-4287-9b9f-4fe6fc128298" providerId="ADAL" clId="{480F9C48-2FAC-4701-88AE-3EEE4B18B7E4}" dt="2024-05-03T04:23:55.513" v="2"/>
          <ac:cxnSpMkLst>
            <pc:docMk/>
            <pc:sldMk cId="2019099645" sldId="276"/>
            <ac:cxnSpMk id="13" creationId="{43FCD803-0447-DC1F-B7E7-7BB840254AF8}"/>
          </ac:cxnSpMkLst>
        </pc:cxnChg>
      </pc:sldChg>
      <pc:sldChg chg="addSp delSp modSp mod modNotesTx">
        <pc:chgData name="Kristy Freney" userId="05558a5f-3628-4287-9b9f-4fe6fc128298" providerId="ADAL" clId="{480F9C48-2FAC-4701-88AE-3EEE4B18B7E4}" dt="2024-05-06T05:55:29.598" v="1158" actId="20577"/>
        <pc:sldMkLst>
          <pc:docMk/>
          <pc:sldMk cId="729114519" sldId="277"/>
        </pc:sldMkLst>
        <pc:spChg chg="add mod">
          <ac:chgData name="Kristy Freney" userId="05558a5f-3628-4287-9b9f-4fe6fc128298" providerId="ADAL" clId="{480F9C48-2FAC-4701-88AE-3EEE4B18B7E4}" dt="2024-05-03T04:24:47.100" v="17"/>
          <ac:spMkLst>
            <pc:docMk/>
            <pc:sldMk cId="729114519" sldId="277"/>
            <ac:spMk id="2" creationId="{E380F400-3A62-5643-831D-1C6EF8A95C43}"/>
          </ac:spMkLst>
        </pc:spChg>
        <pc:spChg chg="add mod">
          <ac:chgData name="Kristy Freney" userId="05558a5f-3628-4287-9b9f-4fe6fc128298" providerId="ADAL" clId="{480F9C48-2FAC-4701-88AE-3EEE4B18B7E4}" dt="2024-05-03T04:24:42.091" v="15"/>
          <ac:spMkLst>
            <pc:docMk/>
            <pc:sldMk cId="729114519" sldId="277"/>
            <ac:spMk id="3" creationId="{7E6BEC8A-F621-D611-CB91-4BD401F263D2}"/>
          </ac:spMkLst>
        </pc:spChg>
        <pc:spChg chg="add mod">
          <ac:chgData name="Kristy Freney" userId="05558a5f-3628-4287-9b9f-4fe6fc128298" providerId="ADAL" clId="{480F9C48-2FAC-4701-88AE-3EEE4B18B7E4}" dt="2024-05-06T05:55:29.598" v="1158" actId="20577"/>
          <ac:spMkLst>
            <pc:docMk/>
            <pc:sldMk cId="729114519" sldId="277"/>
            <ac:spMk id="4" creationId="{209B5CAD-AEB3-E4BF-2C77-347C7B5EC345}"/>
          </ac:spMkLst>
        </pc:spChg>
        <pc:spChg chg="del mod">
          <ac:chgData name="Kristy Freney" userId="05558a5f-3628-4287-9b9f-4fe6fc128298" providerId="ADAL" clId="{480F9C48-2FAC-4701-88AE-3EEE4B18B7E4}" dt="2024-05-03T04:24:47.808" v="19"/>
          <ac:spMkLst>
            <pc:docMk/>
            <pc:sldMk cId="729114519" sldId="277"/>
            <ac:spMk id="5" creationId="{EC0853A1-1007-4C52-BEFB-F48F5319A3E3}"/>
          </ac:spMkLst>
        </pc:spChg>
        <pc:spChg chg="del">
          <ac:chgData name="Kristy Freney" userId="05558a5f-3628-4287-9b9f-4fe6fc128298" providerId="ADAL" clId="{480F9C48-2FAC-4701-88AE-3EEE4B18B7E4}" dt="2024-05-03T04:24:40.771" v="14" actId="478"/>
          <ac:spMkLst>
            <pc:docMk/>
            <pc:sldMk cId="729114519" sldId="277"/>
            <ac:spMk id="6" creationId="{00000000-0000-0000-0000-000000000000}"/>
          </ac:spMkLst>
        </pc:spChg>
        <pc:spChg chg="add mod">
          <ac:chgData name="Kristy Freney" userId="05558a5f-3628-4287-9b9f-4fe6fc128298" providerId="ADAL" clId="{480F9C48-2FAC-4701-88AE-3EEE4B18B7E4}" dt="2024-05-03T04:24:42.091" v="15"/>
          <ac:spMkLst>
            <pc:docMk/>
            <pc:sldMk cId="729114519" sldId="277"/>
            <ac:spMk id="7" creationId="{12692BC6-1043-D24F-2E67-802C11F3933F}"/>
          </ac:spMkLst>
        </pc:spChg>
        <pc:spChg chg="del">
          <ac:chgData name="Kristy Freney" userId="05558a5f-3628-4287-9b9f-4fe6fc128298" providerId="ADAL" clId="{480F9C48-2FAC-4701-88AE-3EEE4B18B7E4}" dt="2024-05-03T04:24:40.771" v="14" actId="478"/>
          <ac:spMkLst>
            <pc:docMk/>
            <pc:sldMk cId="729114519" sldId="277"/>
            <ac:spMk id="9" creationId="{EC0853A1-1007-4C52-BEFB-F48F5319A3E3}"/>
          </ac:spMkLst>
        </pc:spChg>
        <pc:spChg chg="del">
          <ac:chgData name="Kristy Freney" userId="05558a5f-3628-4287-9b9f-4fe6fc128298" providerId="ADAL" clId="{480F9C48-2FAC-4701-88AE-3EEE4B18B7E4}" dt="2024-05-03T04:24:40.771" v="14" actId="478"/>
          <ac:spMkLst>
            <pc:docMk/>
            <pc:sldMk cId="729114519" sldId="277"/>
            <ac:spMk id="10" creationId="{00000000-0000-0000-0000-000000000000}"/>
          </ac:spMkLst>
        </pc:spChg>
        <pc:cxnChg chg="del">
          <ac:chgData name="Kristy Freney" userId="05558a5f-3628-4287-9b9f-4fe6fc128298" providerId="ADAL" clId="{480F9C48-2FAC-4701-88AE-3EEE4B18B7E4}" dt="2024-05-03T04:24:40.771" v="14" actId="478"/>
          <ac:cxnSpMkLst>
            <pc:docMk/>
            <pc:sldMk cId="729114519" sldId="277"/>
            <ac:cxnSpMk id="8" creationId="{00000000-0000-0000-0000-000000000000}"/>
          </ac:cxnSpMkLst>
        </pc:cxnChg>
        <pc:cxnChg chg="add mod">
          <ac:chgData name="Kristy Freney" userId="05558a5f-3628-4287-9b9f-4fe6fc128298" providerId="ADAL" clId="{480F9C48-2FAC-4701-88AE-3EEE4B18B7E4}" dt="2024-05-03T04:24:42.091" v="15"/>
          <ac:cxnSpMkLst>
            <pc:docMk/>
            <pc:sldMk cId="729114519" sldId="277"/>
            <ac:cxnSpMk id="11" creationId="{689479F9-2E06-3715-A21E-87D29E1200ED}"/>
          </ac:cxnSpMkLst>
        </pc:cxnChg>
      </pc:sldChg>
      <pc:sldChg chg="modSp mod modAnim modNotesTx">
        <pc:chgData name="Kristy Freney" userId="05558a5f-3628-4287-9b9f-4fe6fc128298" providerId="ADAL" clId="{480F9C48-2FAC-4701-88AE-3EEE4B18B7E4}" dt="2024-05-03T04:44:05.054" v="700" actId="113"/>
        <pc:sldMkLst>
          <pc:docMk/>
          <pc:sldMk cId="3680259665" sldId="296"/>
        </pc:sldMkLst>
        <pc:spChg chg="mod">
          <ac:chgData name="Kristy Freney" userId="05558a5f-3628-4287-9b9f-4fe6fc128298" providerId="ADAL" clId="{480F9C48-2FAC-4701-88AE-3EEE4B18B7E4}" dt="2024-05-03T04:42:48.457" v="646" actId="113"/>
          <ac:spMkLst>
            <pc:docMk/>
            <pc:sldMk cId="3680259665" sldId="296"/>
            <ac:spMk id="7" creationId="{A3134C30-7A53-1657-20A9-A47FD061D1F3}"/>
          </ac:spMkLst>
        </pc:spChg>
        <pc:spChg chg="mod">
          <ac:chgData name="Kristy Freney" userId="05558a5f-3628-4287-9b9f-4fe6fc128298" providerId="ADAL" clId="{480F9C48-2FAC-4701-88AE-3EEE4B18B7E4}" dt="2024-05-03T04:43:15.182" v="656" actId="1076"/>
          <ac:spMkLst>
            <pc:docMk/>
            <pc:sldMk cId="3680259665" sldId="296"/>
            <ac:spMk id="8" creationId="{A0E9828E-A398-8B5D-E2A1-7E67FFE0C548}"/>
          </ac:spMkLst>
        </pc:spChg>
        <pc:spChg chg="mod">
          <ac:chgData name="Kristy Freney" userId="05558a5f-3628-4287-9b9f-4fe6fc128298" providerId="ADAL" clId="{480F9C48-2FAC-4701-88AE-3EEE4B18B7E4}" dt="2024-05-03T04:43:15.182" v="656" actId="1076"/>
          <ac:spMkLst>
            <pc:docMk/>
            <pc:sldMk cId="3680259665" sldId="296"/>
            <ac:spMk id="9" creationId="{E6FE786F-B16B-B388-933B-737B3066169F}"/>
          </ac:spMkLst>
        </pc:spChg>
        <pc:cxnChg chg="mod">
          <ac:chgData name="Kristy Freney" userId="05558a5f-3628-4287-9b9f-4fe6fc128298" providerId="ADAL" clId="{480F9C48-2FAC-4701-88AE-3EEE4B18B7E4}" dt="2024-05-03T04:43:31.870" v="660" actId="14100"/>
          <ac:cxnSpMkLst>
            <pc:docMk/>
            <pc:sldMk cId="3680259665" sldId="296"/>
            <ac:cxnSpMk id="6" creationId="{187E0374-8FCE-47E1-489E-D4EF320AFCA3}"/>
          </ac:cxnSpMkLst>
        </pc:cxnChg>
        <pc:cxnChg chg="mod">
          <ac:chgData name="Kristy Freney" userId="05558a5f-3628-4287-9b9f-4fe6fc128298" providerId="ADAL" clId="{480F9C48-2FAC-4701-88AE-3EEE4B18B7E4}" dt="2024-05-03T04:43:36.534" v="662" actId="14100"/>
          <ac:cxnSpMkLst>
            <pc:docMk/>
            <pc:sldMk cId="3680259665" sldId="296"/>
            <ac:cxnSpMk id="10" creationId="{1D0E4DD7-D568-AB5E-37A4-6F7050213EB8}"/>
          </ac:cxnSpMkLst>
        </pc:cxnChg>
        <pc:cxnChg chg="mod">
          <ac:chgData name="Kristy Freney" userId="05558a5f-3628-4287-9b9f-4fe6fc128298" providerId="ADAL" clId="{480F9C48-2FAC-4701-88AE-3EEE4B18B7E4}" dt="2024-05-03T04:43:40.829" v="664" actId="14100"/>
          <ac:cxnSpMkLst>
            <pc:docMk/>
            <pc:sldMk cId="3680259665" sldId="296"/>
            <ac:cxnSpMk id="13" creationId="{DC7162E0-3E22-EF10-0E0B-CE402FCEF7F7}"/>
          </ac:cxnSpMkLst>
        </pc:cxnChg>
        <pc:cxnChg chg="mod">
          <ac:chgData name="Kristy Freney" userId="05558a5f-3628-4287-9b9f-4fe6fc128298" providerId="ADAL" clId="{480F9C48-2FAC-4701-88AE-3EEE4B18B7E4}" dt="2024-05-03T04:43:45.741" v="666" actId="14100"/>
          <ac:cxnSpMkLst>
            <pc:docMk/>
            <pc:sldMk cId="3680259665" sldId="296"/>
            <ac:cxnSpMk id="15" creationId="{963768AA-594B-4F4D-DFD7-6EA6EEE4B325}"/>
          </ac:cxnSpMkLst>
        </pc:cxnChg>
      </pc:sldChg>
      <pc:sldChg chg="addSp delSp modSp mod">
        <pc:chgData name="Kristy Freney" userId="05558a5f-3628-4287-9b9f-4fe6fc128298" providerId="ADAL" clId="{480F9C48-2FAC-4701-88AE-3EEE4B18B7E4}" dt="2024-05-03T04:45:33.933" v="716" actId="18131"/>
        <pc:sldMkLst>
          <pc:docMk/>
          <pc:sldMk cId="2360901718" sldId="359"/>
        </pc:sldMkLst>
        <pc:spChg chg="add mod">
          <ac:chgData name="Kristy Freney" userId="05558a5f-3628-4287-9b9f-4fe6fc128298" providerId="ADAL" clId="{480F9C48-2FAC-4701-88AE-3EEE4B18B7E4}" dt="2024-05-03T04:44:15.596" v="701"/>
          <ac:spMkLst>
            <pc:docMk/>
            <pc:sldMk cId="2360901718" sldId="359"/>
            <ac:spMk id="2" creationId="{E54F0A9C-7499-4331-237D-EF944A675721}"/>
          </ac:spMkLst>
        </pc:spChg>
        <pc:spChg chg="mod">
          <ac:chgData name="Kristy Freney" userId="05558a5f-3628-4287-9b9f-4fe6fc128298" providerId="ADAL" clId="{480F9C48-2FAC-4701-88AE-3EEE4B18B7E4}" dt="2024-05-03T04:44:40.619" v="710" actId="14100"/>
          <ac:spMkLst>
            <pc:docMk/>
            <pc:sldMk cId="2360901718" sldId="359"/>
            <ac:spMk id="3" creationId="{DE4FBE42-9494-8649-9763-196AD479AE27}"/>
          </ac:spMkLst>
        </pc:spChg>
        <pc:picChg chg="mod modCrop">
          <ac:chgData name="Kristy Freney" userId="05558a5f-3628-4287-9b9f-4fe6fc128298" providerId="ADAL" clId="{480F9C48-2FAC-4701-88AE-3EEE4B18B7E4}" dt="2024-05-03T04:45:33.933" v="716" actId="18131"/>
          <ac:picMkLst>
            <pc:docMk/>
            <pc:sldMk cId="2360901718" sldId="359"/>
            <ac:picMk id="5" creationId="{8210E29D-B76B-FED8-6673-FB7C7F10BDA7}"/>
          </ac:picMkLst>
        </pc:picChg>
        <pc:picChg chg="add del mod">
          <ac:chgData name="Kristy Freney" userId="05558a5f-3628-4287-9b9f-4fe6fc128298" providerId="ADAL" clId="{480F9C48-2FAC-4701-88AE-3EEE4B18B7E4}" dt="2024-05-03T04:45:16.049" v="712" actId="21"/>
          <ac:picMkLst>
            <pc:docMk/>
            <pc:sldMk cId="2360901718" sldId="359"/>
            <ac:picMk id="6" creationId="{0C2F4A93-CA9A-834C-DDC5-08B1F90FC012}"/>
          </ac:picMkLst>
        </pc:picChg>
      </pc:sldChg>
      <pc:sldChg chg="addSp delSp modSp mod modNotesTx">
        <pc:chgData name="Kristy Freney" userId="05558a5f-3628-4287-9b9f-4fe6fc128298" providerId="ADAL" clId="{480F9C48-2FAC-4701-88AE-3EEE4B18B7E4}" dt="2024-05-06T05:55:52.778" v="1162" actId="6549"/>
        <pc:sldMkLst>
          <pc:docMk/>
          <pc:sldMk cId="834121241" sldId="363"/>
        </pc:sldMkLst>
        <pc:spChg chg="add mod">
          <ac:chgData name="Kristy Freney" userId="05558a5f-3628-4287-9b9f-4fe6fc128298" providerId="ADAL" clId="{480F9C48-2FAC-4701-88AE-3EEE4B18B7E4}" dt="2024-05-06T05:55:52.778" v="1162" actId="6549"/>
          <ac:spMkLst>
            <pc:docMk/>
            <pc:sldMk cId="834121241" sldId="363"/>
            <ac:spMk id="2" creationId="{4E55CD6B-6DBE-E527-D86D-42B273BAFE9B}"/>
          </ac:spMkLst>
        </pc:spChg>
        <pc:spChg chg="del">
          <ac:chgData name="Kristy Freney" userId="05558a5f-3628-4287-9b9f-4fe6fc128298" providerId="ADAL" clId="{480F9C48-2FAC-4701-88AE-3EEE4B18B7E4}" dt="2024-05-03T04:47:50.638" v="769" actId="478"/>
          <ac:spMkLst>
            <pc:docMk/>
            <pc:sldMk cId="834121241" sldId="363"/>
            <ac:spMk id="4" creationId="{D2D50F08-2D38-A753-FE5F-D37DD136662C}"/>
          </ac:spMkLst>
        </pc:spChg>
      </pc:sldChg>
      <pc:sldChg chg="addSp delSp modSp mod modNotesTx">
        <pc:chgData name="Kristy Freney" userId="05558a5f-3628-4287-9b9f-4fe6fc128298" providerId="ADAL" clId="{480F9C48-2FAC-4701-88AE-3EEE4B18B7E4}" dt="2024-05-03T04:40:34.664" v="612" actId="20577"/>
        <pc:sldMkLst>
          <pc:docMk/>
          <pc:sldMk cId="545489499" sldId="374"/>
        </pc:sldMkLst>
        <pc:spChg chg="del mod">
          <ac:chgData name="Kristy Freney" userId="05558a5f-3628-4287-9b9f-4fe6fc128298" providerId="ADAL" clId="{480F9C48-2FAC-4701-88AE-3EEE4B18B7E4}" dt="2024-05-03T04:40:27.891" v="609"/>
          <ac:spMkLst>
            <pc:docMk/>
            <pc:sldMk cId="545489499" sldId="374"/>
            <ac:spMk id="2" creationId="{259DBE90-6690-7A9F-2C0E-29501D920A7D}"/>
          </ac:spMkLst>
        </pc:spChg>
        <pc:spChg chg="add mod">
          <ac:chgData name="Kristy Freney" userId="05558a5f-3628-4287-9b9f-4fe6fc128298" providerId="ADAL" clId="{480F9C48-2FAC-4701-88AE-3EEE4B18B7E4}" dt="2024-05-03T04:40:26.337" v="605" actId="20577"/>
          <ac:spMkLst>
            <pc:docMk/>
            <pc:sldMk cId="545489499" sldId="374"/>
            <ac:spMk id="3" creationId="{8FD0B9A6-0BA0-CC2C-AE5F-6C043E636F75}"/>
          </ac:spMkLst>
        </pc:spChg>
        <pc:spChg chg="add mod">
          <ac:chgData name="Kristy Freney" userId="05558a5f-3628-4287-9b9f-4fe6fc128298" providerId="ADAL" clId="{480F9C48-2FAC-4701-88AE-3EEE4B18B7E4}" dt="2024-05-03T04:40:08.444" v="599"/>
          <ac:spMkLst>
            <pc:docMk/>
            <pc:sldMk cId="545489499" sldId="374"/>
            <ac:spMk id="4" creationId="{CB5D89AF-ABBD-B3DD-4D65-858FC11F9908}"/>
          </ac:spMkLst>
        </pc:spChg>
        <pc:spChg chg="del mod">
          <ac:chgData name="Kristy Freney" userId="05558a5f-3628-4287-9b9f-4fe6fc128298" providerId="ADAL" clId="{480F9C48-2FAC-4701-88AE-3EEE4B18B7E4}" dt="2024-05-03T04:40:27.890" v="607"/>
          <ac:spMkLst>
            <pc:docMk/>
            <pc:sldMk cId="545489499" sldId="374"/>
            <ac:spMk id="5" creationId="{EC0853A1-1007-4C52-BEFB-F48F5319A3E3}"/>
          </ac:spMkLst>
        </pc:spChg>
        <pc:spChg chg="del">
          <ac:chgData name="Kristy Freney" userId="05558a5f-3628-4287-9b9f-4fe6fc128298" providerId="ADAL" clId="{480F9C48-2FAC-4701-88AE-3EEE4B18B7E4}" dt="2024-05-03T04:40:00.641" v="595" actId="478"/>
          <ac:spMkLst>
            <pc:docMk/>
            <pc:sldMk cId="545489499" sldId="374"/>
            <ac:spMk id="6" creationId="{00000000-0000-0000-0000-000000000000}"/>
          </ac:spMkLst>
        </pc:spChg>
        <pc:spChg chg="add mod">
          <ac:chgData name="Kristy Freney" userId="05558a5f-3628-4287-9b9f-4fe6fc128298" providerId="ADAL" clId="{480F9C48-2FAC-4701-88AE-3EEE4B18B7E4}" dt="2024-05-03T04:40:01.721" v="596"/>
          <ac:spMkLst>
            <pc:docMk/>
            <pc:sldMk cId="545489499" sldId="374"/>
            <ac:spMk id="7" creationId="{C349955F-FD6C-9E36-27C9-93C2FC3EDBF3}"/>
          </ac:spMkLst>
        </pc:spChg>
        <pc:spChg chg="del">
          <ac:chgData name="Kristy Freney" userId="05558a5f-3628-4287-9b9f-4fe6fc128298" providerId="ADAL" clId="{480F9C48-2FAC-4701-88AE-3EEE4B18B7E4}" dt="2024-05-03T04:40:00.641" v="595" actId="478"/>
          <ac:spMkLst>
            <pc:docMk/>
            <pc:sldMk cId="545489499" sldId="374"/>
            <ac:spMk id="9" creationId="{EC0853A1-1007-4C52-BEFB-F48F5319A3E3}"/>
          </ac:spMkLst>
        </pc:spChg>
        <pc:spChg chg="del">
          <ac:chgData name="Kristy Freney" userId="05558a5f-3628-4287-9b9f-4fe6fc128298" providerId="ADAL" clId="{480F9C48-2FAC-4701-88AE-3EEE4B18B7E4}" dt="2024-05-03T04:40:00.641" v="595" actId="478"/>
          <ac:spMkLst>
            <pc:docMk/>
            <pc:sldMk cId="545489499" sldId="374"/>
            <ac:spMk id="10" creationId="{00000000-0000-0000-0000-000000000000}"/>
          </ac:spMkLst>
        </pc:spChg>
        <pc:spChg chg="add mod">
          <ac:chgData name="Kristy Freney" userId="05558a5f-3628-4287-9b9f-4fe6fc128298" providerId="ADAL" clId="{480F9C48-2FAC-4701-88AE-3EEE4B18B7E4}" dt="2024-05-03T04:40:22.656" v="603" actId="14100"/>
          <ac:spMkLst>
            <pc:docMk/>
            <pc:sldMk cId="545489499" sldId="374"/>
            <ac:spMk id="11" creationId="{AD365F24-83F8-2766-E905-B4F527271B56}"/>
          </ac:spMkLst>
        </pc:spChg>
        <pc:spChg chg="add mod">
          <ac:chgData name="Kristy Freney" userId="05558a5f-3628-4287-9b9f-4fe6fc128298" providerId="ADAL" clId="{480F9C48-2FAC-4701-88AE-3EEE4B18B7E4}" dt="2024-05-03T04:40:01.721" v="596"/>
          <ac:spMkLst>
            <pc:docMk/>
            <pc:sldMk cId="545489499" sldId="374"/>
            <ac:spMk id="12" creationId="{DA153598-1420-0922-46B7-65BFA8521D4B}"/>
          </ac:spMkLst>
        </pc:spChg>
        <pc:spChg chg="add mod">
          <ac:chgData name="Kristy Freney" userId="05558a5f-3628-4287-9b9f-4fe6fc128298" providerId="ADAL" clId="{480F9C48-2FAC-4701-88AE-3EEE4B18B7E4}" dt="2024-05-03T04:40:01.721" v="596"/>
          <ac:spMkLst>
            <pc:docMk/>
            <pc:sldMk cId="545489499" sldId="374"/>
            <ac:spMk id="13" creationId="{FD62A7DA-864D-04F8-E3F4-836D0118C083}"/>
          </ac:spMkLst>
        </pc:spChg>
        <pc:cxnChg chg="del">
          <ac:chgData name="Kristy Freney" userId="05558a5f-3628-4287-9b9f-4fe6fc128298" providerId="ADAL" clId="{480F9C48-2FAC-4701-88AE-3EEE4B18B7E4}" dt="2024-05-03T04:40:00.641" v="595" actId="478"/>
          <ac:cxnSpMkLst>
            <pc:docMk/>
            <pc:sldMk cId="545489499" sldId="374"/>
            <ac:cxnSpMk id="8" creationId="{00000000-0000-0000-0000-000000000000}"/>
          </ac:cxnSpMkLst>
        </pc:cxnChg>
        <pc:cxnChg chg="add mod">
          <ac:chgData name="Kristy Freney" userId="05558a5f-3628-4287-9b9f-4fe6fc128298" providerId="ADAL" clId="{480F9C48-2FAC-4701-88AE-3EEE4B18B7E4}" dt="2024-05-03T04:40:01.721" v="596"/>
          <ac:cxnSpMkLst>
            <pc:docMk/>
            <pc:sldMk cId="545489499" sldId="374"/>
            <ac:cxnSpMk id="14" creationId="{A759BE3A-EED3-B9A1-61E2-CC4E6BFF5DD4}"/>
          </ac:cxnSpMkLst>
        </pc:cxnChg>
      </pc:sldChg>
      <pc:sldChg chg="modSp mod modNotesTx">
        <pc:chgData name="Kristy Freney" userId="05558a5f-3628-4287-9b9f-4fe6fc128298" providerId="ADAL" clId="{480F9C48-2FAC-4701-88AE-3EEE4B18B7E4}" dt="2024-05-03T04:27:00.455" v="51" actId="14100"/>
        <pc:sldMkLst>
          <pc:docMk/>
          <pc:sldMk cId="3305736006" sldId="375"/>
        </pc:sldMkLst>
        <pc:picChg chg="mod">
          <ac:chgData name="Kristy Freney" userId="05558a5f-3628-4287-9b9f-4fe6fc128298" providerId="ADAL" clId="{480F9C48-2FAC-4701-88AE-3EEE4B18B7E4}" dt="2024-05-03T04:27:00.455" v="51" actId="14100"/>
          <ac:picMkLst>
            <pc:docMk/>
            <pc:sldMk cId="3305736006" sldId="375"/>
            <ac:picMk id="5" creationId="{61C8278F-4521-27E5-466F-0346AF8CBF7D}"/>
          </ac:picMkLst>
        </pc:picChg>
      </pc:sldChg>
      <pc:sldChg chg="del">
        <pc:chgData name="Kristy Freney" userId="05558a5f-3628-4287-9b9f-4fe6fc128298" providerId="ADAL" clId="{480F9C48-2FAC-4701-88AE-3EEE4B18B7E4}" dt="2024-05-03T04:33:55.162" v="483" actId="47"/>
        <pc:sldMkLst>
          <pc:docMk/>
          <pc:sldMk cId="1713759472" sldId="376"/>
        </pc:sldMkLst>
      </pc:sldChg>
      <pc:sldChg chg="modSp add mod modNotesTx">
        <pc:chgData name="Kristy Freney" userId="05558a5f-3628-4287-9b9f-4fe6fc128298" providerId="ADAL" clId="{480F9C48-2FAC-4701-88AE-3EEE4B18B7E4}" dt="2024-05-03T04:30:53.660" v="335" actId="1076"/>
        <pc:sldMkLst>
          <pc:docMk/>
          <pc:sldMk cId="1213945151" sldId="380"/>
        </pc:sldMkLst>
        <pc:spChg chg="mod">
          <ac:chgData name="Kristy Freney" userId="05558a5f-3628-4287-9b9f-4fe6fc128298" providerId="ADAL" clId="{480F9C48-2FAC-4701-88AE-3EEE4B18B7E4}" dt="2024-05-03T04:30:53.660" v="335" actId="1076"/>
          <ac:spMkLst>
            <pc:docMk/>
            <pc:sldMk cId="1213945151" sldId="380"/>
            <ac:spMk id="2" creationId="{55304A09-0012-D80A-F38B-622B973037B1}"/>
          </ac:spMkLst>
        </pc:spChg>
      </pc:sldChg>
      <pc:sldChg chg="modSp add mod modNotesTx">
        <pc:chgData name="Kristy Freney" userId="05558a5f-3628-4287-9b9f-4fe6fc128298" providerId="ADAL" clId="{480F9C48-2FAC-4701-88AE-3EEE4B18B7E4}" dt="2024-05-03T04:26:22.243" v="44"/>
        <pc:sldMkLst>
          <pc:docMk/>
          <pc:sldMk cId="3674467191" sldId="381"/>
        </pc:sldMkLst>
        <pc:spChg chg="mod">
          <ac:chgData name="Kristy Freney" userId="05558a5f-3628-4287-9b9f-4fe6fc128298" providerId="ADAL" clId="{480F9C48-2FAC-4701-88AE-3EEE4B18B7E4}" dt="2024-05-03T04:26:12.777" v="43" actId="20577"/>
          <ac:spMkLst>
            <pc:docMk/>
            <pc:sldMk cId="3674467191" sldId="381"/>
            <ac:spMk id="2" creationId="{D26A0463-A418-6AD6-83A7-96CB926E1107}"/>
          </ac:spMkLst>
        </pc:spChg>
      </pc:sldChg>
      <pc:sldChg chg="del">
        <pc:chgData name="Kristy Freney" userId="05558a5f-3628-4287-9b9f-4fe6fc128298" providerId="ADAL" clId="{480F9C48-2FAC-4701-88AE-3EEE4B18B7E4}" dt="2024-05-03T05:00:12.083" v="1120" actId="47"/>
        <pc:sldMkLst>
          <pc:docMk/>
          <pc:sldMk cId="3329901475" sldId="384"/>
        </pc:sldMkLst>
      </pc:sldChg>
      <pc:sldChg chg="addSp delSp modSp mod modNotesTx">
        <pc:chgData name="Kristy Freney" userId="05558a5f-3628-4287-9b9f-4fe6fc128298" providerId="ADAL" clId="{480F9C48-2FAC-4701-88AE-3EEE4B18B7E4}" dt="2024-05-03T05:00:59.780" v="1135" actId="6549"/>
        <pc:sldMkLst>
          <pc:docMk/>
          <pc:sldMk cId="397663024" sldId="385"/>
        </pc:sldMkLst>
        <pc:spChg chg="del mod">
          <ac:chgData name="Kristy Freney" userId="05558a5f-3628-4287-9b9f-4fe6fc128298" providerId="ADAL" clId="{480F9C48-2FAC-4701-88AE-3EEE4B18B7E4}" dt="2024-05-03T05:00:20.380" v="1124"/>
          <ac:spMkLst>
            <pc:docMk/>
            <pc:sldMk cId="397663024" sldId="385"/>
            <ac:spMk id="2" creationId="{259DBE90-6690-7A9F-2C0E-29501D920A7D}"/>
          </ac:spMkLst>
        </pc:spChg>
        <pc:spChg chg="add mod">
          <ac:chgData name="Kristy Freney" userId="05558a5f-3628-4287-9b9f-4fe6fc128298" providerId="ADAL" clId="{480F9C48-2FAC-4701-88AE-3EEE4B18B7E4}" dt="2024-05-03T05:00:26.897" v="1126" actId="14100"/>
          <ac:spMkLst>
            <pc:docMk/>
            <pc:sldMk cId="397663024" sldId="385"/>
            <ac:spMk id="3" creationId="{67C1285D-FDF3-CDD2-5FD1-D740426A5487}"/>
          </ac:spMkLst>
        </pc:spChg>
        <pc:cxnChg chg="add mod">
          <ac:chgData name="Kristy Freney" userId="05558a5f-3628-4287-9b9f-4fe6fc128298" providerId="ADAL" clId="{480F9C48-2FAC-4701-88AE-3EEE4B18B7E4}" dt="2024-05-03T05:00:17.480" v="1121"/>
          <ac:cxnSpMkLst>
            <pc:docMk/>
            <pc:sldMk cId="397663024" sldId="385"/>
            <ac:cxnSpMk id="4" creationId="{71C19EBA-4AA7-59D3-EC6E-9DFE5CE1653F}"/>
          </ac:cxnSpMkLst>
        </pc:cxnChg>
      </pc:sldChg>
      <pc:sldChg chg="addSp delSp modSp mod modNotesTx">
        <pc:chgData name="Kristy Freney" userId="05558a5f-3628-4287-9b9f-4fe6fc128298" providerId="ADAL" clId="{480F9C48-2FAC-4701-88AE-3EEE4B18B7E4}" dt="2024-05-03T05:01:25.618" v="1153" actId="20577"/>
        <pc:sldMkLst>
          <pc:docMk/>
          <pc:sldMk cId="2872028482" sldId="386"/>
        </pc:sldMkLst>
        <pc:spChg chg="del mod">
          <ac:chgData name="Kristy Freney" userId="05558a5f-3628-4287-9b9f-4fe6fc128298" providerId="ADAL" clId="{480F9C48-2FAC-4701-88AE-3EEE4B18B7E4}" dt="2024-05-03T05:00:45.504" v="1132"/>
          <ac:spMkLst>
            <pc:docMk/>
            <pc:sldMk cId="2872028482" sldId="386"/>
            <ac:spMk id="2" creationId="{9E6C6DD3-A008-77BF-D98B-06412FB031DD}"/>
          </ac:spMkLst>
        </pc:spChg>
        <pc:spChg chg="add mod">
          <ac:chgData name="Kristy Freney" userId="05558a5f-3628-4287-9b9f-4fe6fc128298" providerId="ADAL" clId="{480F9C48-2FAC-4701-88AE-3EEE4B18B7E4}" dt="2024-05-03T05:00:45.208" v="1130" actId="14100"/>
          <ac:spMkLst>
            <pc:docMk/>
            <pc:sldMk cId="2872028482" sldId="386"/>
            <ac:spMk id="3" creationId="{E9DC86E6-C826-46A2-1F15-61D1E1072874}"/>
          </ac:spMkLst>
        </pc:spChg>
        <pc:cxnChg chg="add mod">
          <ac:chgData name="Kristy Freney" userId="05558a5f-3628-4287-9b9f-4fe6fc128298" providerId="ADAL" clId="{480F9C48-2FAC-4701-88AE-3EEE4B18B7E4}" dt="2024-05-03T05:00:36.306" v="1127"/>
          <ac:cxnSpMkLst>
            <pc:docMk/>
            <pc:sldMk cId="2872028482" sldId="386"/>
            <ac:cxnSpMk id="4" creationId="{E6EEBFB8-D6FE-EEA3-9FA8-FD95BA58F12A}"/>
          </ac:cxnSpMkLst>
        </pc:cxnChg>
      </pc:sldChg>
      <pc:sldChg chg="modNotesTx">
        <pc:chgData name="Kristy Freney" userId="05558a5f-3628-4287-9b9f-4fe6fc128298" providerId="ADAL" clId="{480F9C48-2FAC-4701-88AE-3EEE4B18B7E4}" dt="2024-05-03T04:39:46.098" v="594" actId="313"/>
        <pc:sldMkLst>
          <pc:docMk/>
          <pc:sldMk cId="3421720798" sldId="387"/>
        </pc:sldMkLst>
      </pc:sldChg>
      <pc:sldChg chg="modSp mod modNotesTx">
        <pc:chgData name="Kristy Freney" userId="05558a5f-3628-4287-9b9f-4fe6fc128298" providerId="ADAL" clId="{480F9C48-2FAC-4701-88AE-3EEE4B18B7E4}" dt="2024-05-03T04:28:42.492" v="143" actId="114"/>
        <pc:sldMkLst>
          <pc:docMk/>
          <pc:sldMk cId="1573168238" sldId="388"/>
        </pc:sldMkLst>
        <pc:picChg chg="mod modCrop">
          <ac:chgData name="Kristy Freney" userId="05558a5f-3628-4287-9b9f-4fe6fc128298" providerId="ADAL" clId="{480F9C48-2FAC-4701-88AE-3EEE4B18B7E4}" dt="2024-05-03T04:28:16.288" v="136" actId="732"/>
          <ac:picMkLst>
            <pc:docMk/>
            <pc:sldMk cId="1573168238" sldId="388"/>
            <ac:picMk id="4" creationId="{AE1AF22C-5DB0-AE6C-52BD-04898816DBB7}"/>
          </ac:picMkLst>
        </pc:picChg>
      </pc:sldChg>
      <pc:sldChg chg="del">
        <pc:chgData name="Kristy Freney" userId="05558a5f-3628-4287-9b9f-4fe6fc128298" providerId="ADAL" clId="{480F9C48-2FAC-4701-88AE-3EEE4B18B7E4}" dt="2024-05-03T04:42:36.839" v="642" actId="47"/>
        <pc:sldMkLst>
          <pc:docMk/>
          <pc:sldMk cId="2317988176" sldId="389"/>
        </pc:sldMkLst>
      </pc:sldChg>
      <pc:sldChg chg="delSp modSp add mod delAnim modNotesTx">
        <pc:chgData name="Kristy Freney" userId="05558a5f-3628-4287-9b9f-4fe6fc128298" providerId="ADAL" clId="{480F9C48-2FAC-4701-88AE-3EEE4B18B7E4}" dt="2024-05-03T04:26:01.240" v="37" actId="5793"/>
        <pc:sldMkLst>
          <pc:docMk/>
          <pc:sldMk cId="3929291528" sldId="390"/>
        </pc:sldMkLst>
        <pc:spChg chg="mod">
          <ac:chgData name="Kristy Freney" userId="05558a5f-3628-4287-9b9f-4fe6fc128298" providerId="ADAL" clId="{480F9C48-2FAC-4701-88AE-3EEE4B18B7E4}" dt="2024-05-03T04:26:01.240" v="37" actId="5793"/>
          <ac:spMkLst>
            <pc:docMk/>
            <pc:sldMk cId="3929291528" sldId="390"/>
            <ac:spMk id="2" creationId="{D26A0463-A418-6AD6-83A7-96CB926E1107}"/>
          </ac:spMkLst>
        </pc:spChg>
        <pc:spChg chg="del">
          <ac:chgData name="Kristy Freney" userId="05558a5f-3628-4287-9b9f-4fe6fc128298" providerId="ADAL" clId="{480F9C48-2FAC-4701-88AE-3EEE4B18B7E4}" dt="2024-05-03T04:25:45.618" v="25" actId="478"/>
          <ac:spMkLst>
            <pc:docMk/>
            <pc:sldMk cId="3929291528" sldId="390"/>
            <ac:spMk id="5" creationId="{EB61794C-B7B5-A57A-4899-7BC1EFCC1FE7}"/>
          </ac:spMkLst>
        </pc:spChg>
      </pc:sldChg>
      <pc:sldChg chg="modSp add mod ord modNotesTx">
        <pc:chgData name="Kristy Freney" userId="05558a5f-3628-4287-9b9f-4fe6fc128298" providerId="ADAL" clId="{480F9C48-2FAC-4701-88AE-3EEE4B18B7E4}" dt="2024-05-03T04:27:36.230" v="64" actId="20577"/>
        <pc:sldMkLst>
          <pc:docMk/>
          <pc:sldMk cId="68626424" sldId="391"/>
        </pc:sldMkLst>
        <pc:spChg chg="mod">
          <ac:chgData name="Kristy Freney" userId="05558a5f-3628-4287-9b9f-4fe6fc128298" providerId="ADAL" clId="{480F9C48-2FAC-4701-88AE-3EEE4B18B7E4}" dt="2024-05-03T04:27:36.230" v="64" actId="20577"/>
          <ac:spMkLst>
            <pc:docMk/>
            <pc:sldMk cId="68626424" sldId="391"/>
            <ac:spMk id="2" creationId="{D26A0463-A418-6AD6-83A7-96CB926E1107}"/>
          </ac:spMkLst>
        </pc:spChg>
      </pc:sldChg>
      <pc:sldChg chg="modSp add mod ord modNotesTx">
        <pc:chgData name="Kristy Freney" userId="05558a5f-3628-4287-9b9f-4fe6fc128298" providerId="ADAL" clId="{480F9C48-2FAC-4701-88AE-3EEE4B18B7E4}" dt="2024-05-03T04:28:04.750" v="133" actId="20577"/>
        <pc:sldMkLst>
          <pc:docMk/>
          <pc:sldMk cId="2254206856" sldId="392"/>
        </pc:sldMkLst>
        <pc:spChg chg="mod">
          <ac:chgData name="Kristy Freney" userId="05558a5f-3628-4287-9b9f-4fe6fc128298" providerId="ADAL" clId="{480F9C48-2FAC-4701-88AE-3EEE4B18B7E4}" dt="2024-05-03T04:28:04.750" v="133" actId="20577"/>
          <ac:spMkLst>
            <pc:docMk/>
            <pc:sldMk cId="2254206856" sldId="392"/>
            <ac:spMk id="2" creationId="{D26A0463-A418-6AD6-83A7-96CB926E1107}"/>
          </ac:spMkLst>
        </pc:spChg>
      </pc:sldChg>
      <pc:sldChg chg="add ord modNotesTx">
        <pc:chgData name="Kristy Freney" userId="05558a5f-3628-4287-9b9f-4fe6fc128298" providerId="ADAL" clId="{480F9C48-2FAC-4701-88AE-3EEE4B18B7E4}" dt="2024-05-03T04:29:18.852" v="150"/>
        <pc:sldMkLst>
          <pc:docMk/>
          <pc:sldMk cId="2615682273" sldId="393"/>
        </pc:sldMkLst>
      </pc:sldChg>
      <pc:sldChg chg="add del">
        <pc:chgData name="Kristy Freney" userId="05558a5f-3628-4287-9b9f-4fe6fc128298" providerId="ADAL" clId="{480F9C48-2FAC-4701-88AE-3EEE4B18B7E4}" dt="2024-05-03T04:29:18.443" v="149" actId="2890"/>
        <pc:sldMkLst>
          <pc:docMk/>
          <pc:sldMk cId="3427092947" sldId="394"/>
        </pc:sldMkLst>
      </pc:sldChg>
      <pc:sldChg chg="modSp add mod modNotesTx">
        <pc:chgData name="Kristy Freney" userId="05558a5f-3628-4287-9b9f-4fe6fc128298" providerId="ADAL" clId="{480F9C48-2FAC-4701-88AE-3EEE4B18B7E4}" dt="2024-05-03T04:29:43.931" v="245" actId="5793"/>
        <pc:sldMkLst>
          <pc:docMk/>
          <pc:sldMk cId="4179604184" sldId="394"/>
        </pc:sldMkLst>
        <pc:spChg chg="mod">
          <ac:chgData name="Kristy Freney" userId="05558a5f-3628-4287-9b9f-4fe6fc128298" providerId="ADAL" clId="{480F9C48-2FAC-4701-88AE-3EEE4B18B7E4}" dt="2024-05-03T04:29:43.931" v="245" actId="5793"/>
          <ac:spMkLst>
            <pc:docMk/>
            <pc:sldMk cId="4179604184" sldId="394"/>
            <ac:spMk id="2" creationId="{D26A0463-A418-6AD6-83A7-96CB926E1107}"/>
          </ac:spMkLst>
        </pc:spChg>
      </pc:sldChg>
      <pc:sldChg chg="modSp add mod ord modNotesTx">
        <pc:chgData name="Kristy Freney" userId="05558a5f-3628-4287-9b9f-4fe6fc128298" providerId="ADAL" clId="{480F9C48-2FAC-4701-88AE-3EEE4B18B7E4}" dt="2024-05-03T04:31:28.501" v="347" actId="20577"/>
        <pc:sldMkLst>
          <pc:docMk/>
          <pc:sldMk cId="2758926393" sldId="395"/>
        </pc:sldMkLst>
        <pc:spChg chg="mod">
          <ac:chgData name="Kristy Freney" userId="05558a5f-3628-4287-9b9f-4fe6fc128298" providerId="ADAL" clId="{480F9C48-2FAC-4701-88AE-3EEE4B18B7E4}" dt="2024-05-03T04:31:28.501" v="347" actId="20577"/>
          <ac:spMkLst>
            <pc:docMk/>
            <pc:sldMk cId="2758926393" sldId="395"/>
            <ac:spMk id="2" creationId="{D26A0463-A418-6AD6-83A7-96CB926E1107}"/>
          </ac:spMkLst>
        </pc:spChg>
      </pc:sldChg>
      <pc:sldChg chg="addSp delSp modSp add mod ord modNotesTx">
        <pc:chgData name="Kristy Freney" userId="05558a5f-3628-4287-9b9f-4fe6fc128298" providerId="ADAL" clId="{480F9C48-2FAC-4701-88AE-3EEE4B18B7E4}" dt="2024-05-03T04:34:02.077" v="484" actId="403"/>
        <pc:sldMkLst>
          <pc:docMk/>
          <pc:sldMk cId="1785552236" sldId="396"/>
        </pc:sldMkLst>
        <pc:spChg chg="add del mod">
          <ac:chgData name="Kristy Freney" userId="05558a5f-3628-4287-9b9f-4fe6fc128298" providerId="ADAL" clId="{480F9C48-2FAC-4701-88AE-3EEE4B18B7E4}" dt="2024-05-03T04:32:29.322" v="419" actId="478"/>
          <ac:spMkLst>
            <pc:docMk/>
            <pc:sldMk cId="1785552236" sldId="396"/>
            <ac:spMk id="2" creationId="{D26A0463-A418-6AD6-83A7-96CB926E1107}"/>
          </ac:spMkLst>
        </pc:spChg>
        <pc:spChg chg="add del mod">
          <ac:chgData name="Kristy Freney" userId="05558a5f-3628-4287-9b9f-4fe6fc128298" providerId="ADAL" clId="{480F9C48-2FAC-4701-88AE-3EEE4B18B7E4}" dt="2024-05-03T04:32:22.953" v="415" actId="478"/>
          <ac:spMkLst>
            <pc:docMk/>
            <pc:sldMk cId="1785552236" sldId="396"/>
            <ac:spMk id="6" creationId="{E5FCBD1B-36B1-922F-8899-B3E7035E757F}"/>
          </ac:spMkLst>
        </pc:spChg>
        <pc:spChg chg="add del mod">
          <ac:chgData name="Kristy Freney" userId="05558a5f-3628-4287-9b9f-4fe6fc128298" providerId="ADAL" clId="{480F9C48-2FAC-4701-88AE-3EEE4B18B7E4}" dt="2024-05-03T04:32:29.323" v="421"/>
          <ac:spMkLst>
            <pc:docMk/>
            <pc:sldMk cId="1785552236" sldId="396"/>
            <ac:spMk id="7" creationId="{28E19A3C-FA77-BCAD-981B-4840E9027625}"/>
          </ac:spMkLst>
        </pc:spChg>
        <pc:spChg chg="add del mod">
          <ac:chgData name="Kristy Freney" userId="05558a5f-3628-4287-9b9f-4fe6fc128298" providerId="ADAL" clId="{480F9C48-2FAC-4701-88AE-3EEE4B18B7E4}" dt="2024-05-03T04:32:31.653" v="422" actId="478"/>
          <ac:spMkLst>
            <pc:docMk/>
            <pc:sldMk cId="1785552236" sldId="396"/>
            <ac:spMk id="9" creationId="{7EF5D473-C331-B358-C2A2-B308A01E16B3}"/>
          </ac:spMkLst>
        </pc:spChg>
        <pc:spChg chg="add mod">
          <ac:chgData name="Kristy Freney" userId="05558a5f-3628-4287-9b9f-4fe6fc128298" providerId="ADAL" clId="{480F9C48-2FAC-4701-88AE-3EEE4B18B7E4}" dt="2024-05-03T04:34:02.077" v="484" actId="403"/>
          <ac:spMkLst>
            <pc:docMk/>
            <pc:sldMk cId="1785552236" sldId="396"/>
            <ac:spMk id="10" creationId="{5204E831-0633-8052-EF4A-39EE8372DCF5}"/>
          </ac:spMkLst>
        </pc:spChg>
        <pc:cxnChg chg="mod">
          <ac:chgData name="Kristy Freney" userId="05558a5f-3628-4287-9b9f-4fe6fc128298" providerId="ADAL" clId="{480F9C48-2FAC-4701-88AE-3EEE4B18B7E4}" dt="2024-05-03T04:31:51.461" v="353" actId="1076"/>
          <ac:cxnSpMkLst>
            <pc:docMk/>
            <pc:sldMk cId="1785552236" sldId="396"/>
            <ac:cxnSpMk id="3" creationId="{57EDEB66-7009-021E-8ECC-6C9D20D51A83}"/>
          </ac:cxnSpMkLst>
        </pc:cxnChg>
      </pc:sldChg>
      <pc:sldChg chg="modSp add mod ord modNotesTx">
        <pc:chgData name="Kristy Freney" userId="05558a5f-3628-4287-9b9f-4fe6fc128298" providerId="ADAL" clId="{480F9C48-2FAC-4701-88AE-3EEE4B18B7E4}" dt="2024-05-03T04:34:41.538" v="491" actId="6549"/>
        <pc:sldMkLst>
          <pc:docMk/>
          <pc:sldMk cId="1463592529" sldId="397"/>
        </pc:sldMkLst>
        <pc:spChg chg="mod">
          <ac:chgData name="Kristy Freney" userId="05558a5f-3628-4287-9b9f-4fe6fc128298" providerId="ADAL" clId="{480F9C48-2FAC-4701-88AE-3EEE4B18B7E4}" dt="2024-05-03T04:34:31.369" v="489"/>
          <ac:spMkLst>
            <pc:docMk/>
            <pc:sldMk cId="1463592529" sldId="397"/>
            <ac:spMk id="2" creationId="{D26A0463-A418-6AD6-83A7-96CB926E1107}"/>
          </ac:spMkLst>
        </pc:spChg>
      </pc:sldChg>
      <pc:sldChg chg="addSp delSp modSp add mod addAnim delAnim modAnim modNotesTx">
        <pc:chgData name="Kristy Freney" userId="05558a5f-3628-4287-9b9f-4fe6fc128298" providerId="ADAL" clId="{480F9C48-2FAC-4701-88AE-3EEE4B18B7E4}" dt="2024-05-03T04:38:08.082" v="568" actId="478"/>
        <pc:sldMkLst>
          <pc:docMk/>
          <pc:sldMk cId="2669173022" sldId="398"/>
        </pc:sldMkLst>
        <pc:spChg chg="del">
          <ac:chgData name="Kristy Freney" userId="05558a5f-3628-4287-9b9f-4fe6fc128298" providerId="ADAL" clId="{480F9C48-2FAC-4701-88AE-3EEE4B18B7E4}" dt="2024-05-03T04:35:13.951" v="502" actId="478"/>
          <ac:spMkLst>
            <pc:docMk/>
            <pc:sldMk cId="2669173022" sldId="398"/>
            <ac:spMk id="2" creationId="{D26A0463-A418-6AD6-83A7-96CB926E1107}"/>
          </ac:spMkLst>
        </pc:spChg>
        <pc:spChg chg="del">
          <ac:chgData name="Kristy Freney" userId="05558a5f-3628-4287-9b9f-4fe6fc128298" providerId="ADAL" clId="{480F9C48-2FAC-4701-88AE-3EEE4B18B7E4}" dt="2024-05-03T04:35:13.951" v="502" actId="478"/>
          <ac:spMkLst>
            <pc:docMk/>
            <pc:sldMk cId="2669173022" sldId="398"/>
            <ac:spMk id="4" creationId="{278BA4A4-0EAB-DA79-74EC-E9960EF12107}"/>
          </ac:spMkLst>
        </pc:spChg>
        <pc:spChg chg="add del mod">
          <ac:chgData name="Kristy Freney" userId="05558a5f-3628-4287-9b9f-4fe6fc128298" providerId="ADAL" clId="{480F9C48-2FAC-4701-88AE-3EEE4B18B7E4}" dt="2024-05-03T04:35:15.787" v="503" actId="478"/>
          <ac:spMkLst>
            <pc:docMk/>
            <pc:sldMk cId="2669173022" sldId="398"/>
            <ac:spMk id="6" creationId="{1841C6D4-6015-DAA1-3F97-B295CD9D3498}"/>
          </ac:spMkLst>
        </pc:spChg>
        <pc:picChg chg="add del mod modCrop">
          <ac:chgData name="Kristy Freney" userId="05558a5f-3628-4287-9b9f-4fe6fc128298" providerId="ADAL" clId="{480F9C48-2FAC-4701-88AE-3EEE4B18B7E4}" dt="2024-05-03T04:38:08.082" v="568" actId="478"/>
          <ac:picMkLst>
            <pc:docMk/>
            <pc:sldMk cId="2669173022" sldId="398"/>
            <ac:picMk id="8" creationId="{DC887738-75F4-44E8-F7EC-21FBBF40EB78}"/>
          </ac:picMkLst>
        </pc:picChg>
        <pc:picChg chg="add del mod">
          <ac:chgData name="Kristy Freney" userId="05558a5f-3628-4287-9b9f-4fe6fc128298" providerId="ADAL" clId="{480F9C48-2FAC-4701-88AE-3EEE4B18B7E4}" dt="2024-05-03T04:38:08.082" v="568" actId="478"/>
          <ac:picMkLst>
            <pc:docMk/>
            <pc:sldMk cId="2669173022" sldId="398"/>
            <ac:picMk id="9" creationId="{E9577E7F-3BB3-E3DA-74C9-B89D18F9D7A2}"/>
          </ac:picMkLst>
        </pc:picChg>
        <pc:picChg chg="add del mod">
          <ac:chgData name="Kristy Freney" userId="05558a5f-3628-4287-9b9f-4fe6fc128298" providerId="ADAL" clId="{480F9C48-2FAC-4701-88AE-3EEE4B18B7E4}" dt="2024-05-03T04:38:08.082" v="568" actId="478"/>
          <ac:picMkLst>
            <pc:docMk/>
            <pc:sldMk cId="2669173022" sldId="398"/>
            <ac:picMk id="10" creationId="{C9985678-9555-C176-F35A-9E26C1E4D020}"/>
          </ac:picMkLst>
        </pc:picChg>
        <pc:picChg chg="add del mod">
          <ac:chgData name="Kristy Freney" userId="05558a5f-3628-4287-9b9f-4fe6fc128298" providerId="ADAL" clId="{480F9C48-2FAC-4701-88AE-3EEE4B18B7E4}" dt="2024-05-03T04:38:08.082" v="568" actId="478"/>
          <ac:picMkLst>
            <pc:docMk/>
            <pc:sldMk cId="2669173022" sldId="398"/>
            <ac:picMk id="11" creationId="{336FC44D-9B87-4E72-D3A2-2CC2955D26DC}"/>
          </ac:picMkLst>
        </pc:picChg>
        <pc:cxnChg chg="del">
          <ac:chgData name="Kristy Freney" userId="05558a5f-3628-4287-9b9f-4fe6fc128298" providerId="ADAL" clId="{480F9C48-2FAC-4701-88AE-3EEE4B18B7E4}" dt="2024-05-03T04:35:13.951" v="502" actId="478"/>
          <ac:cxnSpMkLst>
            <pc:docMk/>
            <pc:sldMk cId="2669173022" sldId="398"/>
            <ac:cxnSpMk id="3" creationId="{57EDEB66-7009-021E-8ECC-6C9D20D51A83}"/>
          </ac:cxnSpMkLst>
        </pc:cxnChg>
      </pc:sldChg>
      <pc:sldChg chg="addSp delSp modSp add mod setBg delAnim modNotesTx">
        <pc:chgData name="Kristy Freney" userId="05558a5f-3628-4287-9b9f-4fe6fc128298" providerId="ADAL" clId="{480F9C48-2FAC-4701-88AE-3EEE4B18B7E4}" dt="2024-05-03T04:39:05.986" v="589"/>
        <pc:sldMkLst>
          <pc:docMk/>
          <pc:sldMk cId="3081998866" sldId="399"/>
        </pc:sldMkLst>
        <pc:spChg chg="add mod">
          <ac:chgData name="Kristy Freney" userId="05558a5f-3628-4287-9b9f-4fe6fc128298" providerId="ADAL" clId="{480F9C48-2FAC-4701-88AE-3EEE4B18B7E4}" dt="2024-05-03T04:39:05.986" v="589"/>
          <ac:spMkLst>
            <pc:docMk/>
            <pc:sldMk cId="3081998866" sldId="399"/>
            <ac:spMk id="6" creationId="{68FCE4BD-F311-BAED-AB8D-98F3DCB08B57}"/>
          </ac:spMkLst>
        </pc:spChg>
        <pc:picChg chg="add mod modCrop">
          <ac:chgData name="Kristy Freney" userId="05558a5f-3628-4287-9b9f-4fe6fc128298" providerId="ADAL" clId="{480F9C48-2FAC-4701-88AE-3EEE4B18B7E4}" dt="2024-05-03T04:38:52.348" v="588" actId="732"/>
          <ac:picMkLst>
            <pc:docMk/>
            <pc:sldMk cId="3081998866" sldId="399"/>
            <ac:picMk id="3" creationId="{70A1EA17-C662-AF8A-E8F4-7CDB57065859}"/>
          </ac:picMkLst>
        </pc:picChg>
        <pc:picChg chg="add mod">
          <ac:chgData name="Kristy Freney" userId="05558a5f-3628-4287-9b9f-4fe6fc128298" providerId="ADAL" clId="{480F9C48-2FAC-4701-88AE-3EEE4B18B7E4}" dt="2024-05-03T04:38:46.012" v="586" actId="14100"/>
          <ac:picMkLst>
            <pc:docMk/>
            <pc:sldMk cId="3081998866" sldId="399"/>
            <ac:picMk id="5" creationId="{901E3323-FFFD-6DDA-F774-2F079CC8CA0C}"/>
          </ac:picMkLst>
        </pc:picChg>
        <pc:picChg chg="del">
          <ac:chgData name="Kristy Freney" userId="05558a5f-3628-4287-9b9f-4fe6fc128298" providerId="ADAL" clId="{480F9C48-2FAC-4701-88AE-3EEE4B18B7E4}" dt="2024-05-03T04:38:12.909" v="570" actId="478"/>
          <ac:picMkLst>
            <pc:docMk/>
            <pc:sldMk cId="3081998866" sldId="399"/>
            <ac:picMk id="8" creationId="{DC887738-75F4-44E8-F7EC-21FBBF40EB78}"/>
          </ac:picMkLst>
        </pc:picChg>
        <pc:picChg chg="del">
          <ac:chgData name="Kristy Freney" userId="05558a5f-3628-4287-9b9f-4fe6fc128298" providerId="ADAL" clId="{480F9C48-2FAC-4701-88AE-3EEE4B18B7E4}" dt="2024-05-03T04:38:12.909" v="570" actId="478"/>
          <ac:picMkLst>
            <pc:docMk/>
            <pc:sldMk cId="3081998866" sldId="399"/>
            <ac:picMk id="9" creationId="{E9577E7F-3BB3-E3DA-74C9-B89D18F9D7A2}"/>
          </ac:picMkLst>
        </pc:picChg>
        <pc:picChg chg="del">
          <ac:chgData name="Kristy Freney" userId="05558a5f-3628-4287-9b9f-4fe6fc128298" providerId="ADAL" clId="{480F9C48-2FAC-4701-88AE-3EEE4B18B7E4}" dt="2024-05-03T04:38:12.909" v="570" actId="478"/>
          <ac:picMkLst>
            <pc:docMk/>
            <pc:sldMk cId="3081998866" sldId="399"/>
            <ac:picMk id="10" creationId="{C9985678-9555-C176-F35A-9E26C1E4D020}"/>
          </ac:picMkLst>
        </pc:picChg>
        <pc:picChg chg="del">
          <ac:chgData name="Kristy Freney" userId="05558a5f-3628-4287-9b9f-4fe6fc128298" providerId="ADAL" clId="{480F9C48-2FAC-4701-88AE-3EEE4B18B7E4}" dt="2024-05-03T04:38:12.909" v="570" actId="478"/>
          <ac:picMkLst>
            <pc:docMk/>
            <pc:sldMk cId="3081998866" sldId="399"/>
            <ac:picMk id="11" creationId="{336FC44D-9B87-4E72-D3A2-2CC2955D26DC}"/>
          </ac:picMkLst>
        </pc:picChg>
      </pc:sldChg>
      <pc:sldChg chg="modSp add mod ord modNotesTx">
        <pc:chgData name="Kristy Freney" userId="05558a5f-3628-4287-9b9f-4fe6fc128298" providerId="ADAL" clId="{480F9C48-2FAC-4701-88AE-3EEE4B18B7E4}" dt="2024-05-03T04:41:26.878" v="626" actId="14100"/>
        <pc:sldMkLst>
          <pc:docMk/>
          <pc:sldMk cId="789527083" sldId="400"/>
        </pc:sldMkLst>
        <pc:spChg chg="mod">
          <ac:chgData name="Kristy Freney" userId="05558a5f-3628-4287-9b9f-4fe6fc128298" providerId="ADAL" clId="{480F9C48-2FAC-4701-88AE-3EEE4B18B7E4}" dt="2024-05-03T04:41:26.878" v="626" actId="14100"/>
          <ac:spMkLst>
            <pc:docMk/>
            <pc:sldMk cId="789527083" sldId="400"/>
            <ac:spMk id="2" creationId="{D26A0463-A418-6AD6-83A7-96CB926E1107}"/>
          </ac:spMkLst>
        </pc:spChg>
      </pc:sldChg>
      <pc:sldChg chg="delSp modSp add mod addCm modNotesTx">
        <pc:chgData name="Kristy Freney" userId="05558a5f-3628-4287-9b9f-4fe6fc128298" providerId="ADAL" clId="{480F9C48-2FAC-4701-88AE-3EEE4B18B7E4}" dt="2024-05-03T05:02:17.401" v="1154"/>
        <pc:sldMkLst>
          <pc:docMk/>
          <pc:sldMk cId="352490784" sldId="401"/>
        </pc:sldMkLst>
        <pc:spChg chg="del mod">
          <ac:chgData name="Kristy Freney" userId="05558a5f-3628-4287-9b9f-4fe6fc128298" providerId="ADAL" clId="{480F9C48-2FAC-4701-88AE-3EEE4B18B7E4}" dt="2024-05-03T04:42:08.743" v="638" actId="478"/>
          <ac:spMkLst>
            <pc:docMk/>
            <pc:sldMk cId="352490784" sldId="401"/>
            <ac:spMk id="2" creationId="{D26A0463-A418-6AD6-83A7-96CB926E1107}"/>
          </ac:spMkLst>
        </pc:spChg>
        <pc:cxnChg chg="del">
          <ac:chgData name="Kristy Freney" userId="05558a5f-3628-4287-9b9f-4fe6fc128298" providerId="ADAL" clId="{480F9C48-2FAC-4701-88AE-3EEE4B18B7E4}" dt="2024-05-03T04:42:07.752" v="637" actId="478"/>
          <ac:cxnSpMkLst>
            <pc:docMk/>
            <pc:sldMk cId="352490784" sldId="401"/>
            <ac:cxnSpMk id="3" creationId="{57EDEB66-7009-021E-8ECC-6C9D20D51A83}"/>
          </ac:cxnSpMkLst>
        </pc:cxn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480F9C48-2FAC-4701-88AE-3EEE4B18B7E4}" dt="2024-05-03T05:02:17.401" v="1154"/>
              <pc2:cmMkLst xmlns:pc2="http://schemas.microsoft.com/office/powerpoint/2019/9/main/command">
                <pc:docMk/>
                <pc:sldMk cId="352490784" sldId="401"/>
                <pc2:cmMk id="{4693A7F6-35CA-44E2-8FA9-297556E6C013}"/>
              </pc2:cmMkLst>
            </pc226:cmChg>
          </p:ext>
        </pc:extLst>
      </pc:sldChg>
      <pc:sldChg chg="modSp add mod modNotesTx">
        <pc:chgData name="Kristy Freney" userId="05558a5f-3628-4287-9b9f-4fe6fc128298" providerId="ADAL" clId="{480F9C48-2FAC-4701-88AE-3EEE4B18B7E4}" dt="2024-05-03T04:47:04.738" v="752" actId="6549"/>
        <pc:sldMkLst>
          <pc:docMk/>
          <pc:sldMk cId="698767237" sldId="402"/>
        </pc:sldMkLst>
        <pc:spChg chg="mod">
          <ac:chgData name="Kristy Freney" userId="05558a5f-3628-4287-9b9f-4fe6fc128298" providerId="ADAL" clId="{480F9C48-2FAC-4701-88AE-3EEE4B18B7E4}" dt="2024-05-03T04:46:55.035" v="751" actId="1076"/>
          <ac:spMkLst>
            <pc:docMk/>
            <pc:sldMk cId="698767237" sldId="402"/>
            <ac:spMk id="4" creationId="{D2D50F08-2D38-A753-FE5F-D37DD136662C}"/>
          </ac:spMkLst>
        </pc:spChg>
      </pc:sldChg>
      <pc:sldChg chg="addSp delSp modSp add mod modAnim modNotesTx">
        <pc:chgData name="Kristy Freney" userId="05558a5f-3628-4287-9b9f-4fe6fc128298" providerId="ADAL" clId="{480F9C48-2FAC-4701-88AE-3EEE4B18B7E4}" dt="2024-05-06T05:55:56.937" v="1165" actId="6549"/>
        <pc:sldMkLst>
          <pc:docMk/>
          <pc:sldMk cId="1642948102" sldId="403"/>
        </pc:sldMkLst>
        <pc:spChg chg="del mod">
          <ac:chgData name="Kristy Freney" userId="05558a5f-3628-4287-9b9f-4fe6fc128298" providerId="ADAL" clId="{480F9C48-2FAC-4701-88AE-3EEE4B18B7E4}" dt="2024-05-03T04:48:52.323" v="780" actId="478"/>
          <ac:spMkLst>
            <pc:docMk/>
            <pc:sldMk cId="1642948102" sldId="403"/>
            <ac:spMk id="2" creationId="{4E55CD6B-6DBE-E527-D86D-42B273BAFE9B}"/>
          </ac:spMkLst>
        </pc:spChg>
        <pc:spChg chg="add mod">
          <ac:chgData name="Kristy Freney" userId="05558a5f-3628-4287-9b9f-4fe6fc128298" providerId="ADAL" clId="{480F9C48-2FAC-4701-88AE-3EEE4B18B7E4}" dt="2024-05-06T05:55:56.937" v="1165" actId="6549"/>
          <ac:spMkLst>
            <pc:docMk/>
            <pc:sldMk cId="1642948102" sldId="403"/>
            <ac:spMk id="3" creationId="{B1C96D41-5A7E-0834-B9B0-0E132D74FFC4}"/>
          </ac:spMkLst>
        </pc:spChg>
        <pc:spChg chg="add mod">
          <ac:chgData name="Kristy Freney" userId="05558a5f-3628-4287-9b9f-4fe6fc128298" providerId="ADAL" clId="{480F9C48-2FAC-4701-88AE-3EEE4B18B7E4}" dt="2024-05-03T04:58:27.695" v="1103" actId="12788"/>
          <ac:spMkLst>
            <pc:docMk/>
            <pc:sldMk cId="1642948102" sldId="403"/>
            <ac:spMk id="4" creationId="{B73604C0-9383-F6E2-648C-B263D1CA3A33}"/>
          </ac:spMkLst>
        </pc:spChg>
        <pc:spChg chg="add mod">
          <ac:chgData name="Kristy Freney" userId="05558a5f-3628-4287-9b9f-4fe6fc128298" providerId="ADAL" clId="{480F9C48-2FAC-4701-88AE-3EEE4B18B7E4}" dt="2024-05-03T04:58:27.695" v="1103" actId="12788"/>
          <ac:spMkLst>
            <pc:docMk/>
            <pc:sldMk cId="1642948102" sldId="403"/>
            <ac:spMk id="5" creationId="{3BCD5ACA-286D-C265-C975-82D527C7DAAD}"/>
          </ac:spMkLst>
        </pc:spChg>
        <pc:spChg chg="add mod">
          <ac:chgData name="Kristy Freney" userId="05558a5f-3628-4287-9b9f-4fe6fc128298" providerId="ADAL" clId="{480F9C48-2FAC-4701-88AE-3EEE4B18B7E4}" dt="2024-05-03T04:53:20.771" v="1007" actId="1036"/>
          <ac:spMkLst>
            <pc:docMk/>
            <pc:sldMk cId="1642948102" sldId="403"/>
            <ac:spMk id="6" creationId="{2CCAA3BC-A474-E3B5-6240-31A0CC407B2E}"/>
          </ac:spMkLst>
        </pc:spChg>
        <pc:spChg chg="add mod">
          <ac:chgData name="Kristy Freney" userId="05558a5f-3628-4287-9b9f-4fe6fc128298" providerId="ADAL" clId="{480F9C48-2FAC-4701-88AE-3EEE4B18B7E4}" dt="2024-05-03T04:58:27.695" v="1103" actId="12788"/>
          <ac:spMkLst>
            <pc:docMk/>
            <pc:sldMk cId="1642948102" sldId="403"/>
            <ac:spMk id="7" creationId="{3BBC0779-0ACB-5A44-C925-2B4F8D5521DA}"/>
          </ac:spMkLst>
        </pc:spChg>
        <pc:spChg chg="add mod">
          <ac:chgData name="Kristy Freney" userId="05558a5f-3628-4287-9b9f-4fe6fc128298" providerId="ADAL" clId="{480F9C48-2FAC-4701-88AE-3EEE4B18B7E4}" dt="2024-05-03T04:54:08.314" v="1021" actId="14100"/>
          <ac:spMkLst>
            <pc:docMk/>
            <pc:sldMk cId="1642948102" sldId="403"/>
            <ac:spMk id="8" creationId="{C4B7461D-3F4E-1D75-8F95-A3F95618FC38}"/>
          </ac:spMkLst>
        </pc:spChg>
        <pc:spChg chg="add mod">
          <ac:chgData name="Kristy Freney" userId="05558a5f-3628-4287-9b9f-4fe6fc128298" providerId="ADAL" clId="{480F9C48-2FAC-4701-88AE-3EEE4B18B7E4}" dt="2024-05-03T04:54:20.299" v="1023" actId="1076"/>
          <ac:spMkLst>
            <pc:docMk/>
            <pc:sldMk cId="1642948102" sldId="403"/>
            <ac:spMk id="9" creationId="{E6F63284-6D88-77AF-224F-15971D97B73F}"/>
          </ac:spMkLst>
        </pc:spChg>
        <pc:spChg chg="add mod">
          <ac:chgData name="Kristy Freney" userId="05558a5f-3628-4287-9b9f-4fe6fc128298" providerId="ADAL" clId="{480F9C48-2FAC-4701-88AE-3EEE4B18B7E4}" dt="2024-05-03T04:54:38.136" v="1029"/>
          <ac:spMkLst>
            <pc:docMk/>
            <pc:sldMk cId="1642948102" sldId="403"/>
            <ac:spMk id="10" creationId="{366AB58B-2100-EB48-94E1-36FC1293CDD0}"/>
          </ac:spMkLst>
        </pc:spChg>
        <pc:spChg chg="add mod">
          <ac:chgData name="Kristy Freney" userId="05558a5f-3628-4287-9b9f-4fe6fc128298" providerId="ADAL" clId="{480F9C48-2FAC-4701-88AE-3EEE4B18B7E4}" dt="2024-05-03T04:58:27.695" v="1103" actId="12788"/>
          <ac:spMkLst>
            <pc:docMk/>
            <pc:sldMk cId="1642948102" sldId="403"/>
            <ac:spMk id="11" creationId="{4FA1E28D-1AA9-6AA5-1872-5EDF20934B41}"/>
          </ac:spMkLst>
        </pc:spChg>
        <pc:spChg chg="add mod">
          <ac:chgData name="Kristy Freney" userId="05558a5f-3628-4287-9b9f-4fe6fc128298" providerId="ADAL" clId="{480F9C48-2FAC-4701-88AE-3EEE4B18B7E4}" dt="2024-05-03T04:55:15.033" v="1037" actId="14100"/>
          <ac:spMkLst>
            <pc:docMk/>
            <pc:sldMk cId="1642948102" sldId="403"/>
            <ac:spMk id="12" creationId="{B56C4EB3-0325-4978-BB1F-FF2CEC2ED63D}"/>
          </ac:spMkLst>
        </pc:spChg>
        <pc:spChg chg="add mod">
          <ac:chgData name="Kristy Freney" userId="05558a5f-3628-4287-9b9f-4fe6fc128298" providerId="ADAL" clId="{480F9C48-2FAC-4701-88AE-3EEE4B18B7E4}" dt="2024-05-03T04:58:27.695" v="1103" actId="12788"/>
          <ac:spMkLst>
            <pc:docMk/>
            <pc:sldMk cId="1642948102" sldId="403"/>
            <ac:spMk id="13" creationId="{4F6C7FDD-BC49-3858-52F1-D9EFF5C5170A}"/>
          </ac:spMkLst>
        </pc:spChg>
        <pc:spChg chg="add mod">
          <ac:chgData name="Kristy Freney" userId="05558a5f-3628-4287-9b9f-4fe6fc128298" providerId="ADAL" clId="{480F9C48-2FAC-4701-88AE-3EEE4B18B7E4}" dt="2024-05-03T04:56:27.317" v="1055" actId="208"/>
          <ac:spMkLst>
            <pc:docMk/>
            <pc:sldMk cId="1642948102" sldId="403"/>
            <ac:spMk id="14" creationId="{53604E90-F9F3-DB02-F9F8-8634880C1902}"/>
          </ac:spMkLst>
        </pc:spChg>
        <pc:spChg chg="add mod">
          <ac:chgData name="Kristy Freney" userId="05558a5f-3628-4287-9b9f-4fe6fc128298" providerId="ADAL" clId="{480F9C48-2FAC-4701-88AE-3EEE4B18B7E4}" dt="2024-05-03T04:56:27.317" v="1055" actId="208"/>
          <ac:spMkLst>
            <pc:docMk/>
            <pc:sldMk cId="1642948102" sldId="403"/>
            <ac:spMk id="15" creationId="{BA38F197-56BE-93C7-7321-6B461A45C55E}"/>
          </ac:spMkLst>
        </pc:spChg>
        <pc:spChg chg="add mod">
          <ac:chgData name="Kristy Freney" userId="05558a5f-3628-4287-9b9f-4fe6fc128298" providerId="ADAL" clId="{480F9C48-2FAC-4701-88AE-3EEE4B18B7E4}" dt="2024-05-03T04:58:27.695" v="1103" actId="12788"/>
          <ac:spMkLst>
            <pc:docMk/>
            <pc:sldMk cId="1642948102" sldId="403"/>
            <ac:spMk id="16" creationId="{A081FA89-FBF0-129E-BC5C-917F32F59481}"/>
          </ac:spMkLst>
        </pc:spChg>
        <pc:spChg chg="add mod">
          <ac:chgData name="Kristy Freney" userId="05558a5f-3628-4287-9b9f-4fe6fc128298" providerId="ADAL" clId="{480F9C48-2FAC-4701-88AE-3EEE4B18B7E4}" dt="2024-05-03T04:57:04.522" v="1074" actId="14100"/>
          <ac:spMkLst>
            <pc:docMk/>
            <pc:sldMk cId="1642948102" sldId="403"/>
            <ac:spMk id="17" creationId="{F1F56A4F-C24F-1CE6-AAAB-9FFEFEEDF33D}"/>
          </ac:spMkLst>
        </pc:spChg>
        <pc:spChg chg="add mod">
          <ac:chgData name="Kristy Freney" userId="05558a5f-3628-4287-9b9f-4fe6fc128298" providerId="ADAL" clId="{480F9C48-2FAC-4701-88AE-3EEE4B18B7E4}" dt="2024-05-03T04:58:27.695" v="1103" actId="12788"/>
          <ac:spMkLst>
            <pc:docMk/>
            <pc:sldMk cId="1642948102" sldId="403"/>
            <ac:spMk id="18" creationId="{A774BE55-E8DB-CADE-5FE9-1CD0F9BACFD8}"/>
          </ac:spMkLst>
        </pc:spChg>
        <pc:spChg chg="add mod">
          <ac:chgData name="Kristy Freney" userId="05558a5f-3628-4287-9b9f-4fe6fc128298" providerId="ADAL" clId="{480F9C48-2FAC-4701-88AE-3EEE4B18B7E4}" dt="2024-05-03T04:57:52.081" v="1088" actId="14100"/>
          <ac:spMkLst>
            <pc:docMk/>
            <pc:sldMk cId="1642948102" sldId="403"/>
            <ac:spMk id="19" creationId="{504F0ACF-BEF4-1DE8-3D9A-6AB11814F0F7}"/>
          </ac:spMkLst>
        </pc:spChg>
        <pc:spChg chg="add mod">
          <ac:chgData name="Kristy Freney" userId="05558a5f-3628-4287-9b9f-4fe6fc128298" providerId="ADAL" clId="{480F9C48-2FAC-4701-88AE-3EEE4B18B7E4}" dt="2024-05-03T04:58:27.695" v="1103" actId="12788"/>
          <ac:spMkLst>
            <pc:docMk/>
            <pc:sldMk cId="1642948102" sldId="403"/>
            <ac:spMk id="20" creationId="{DD6CD580-A344-355C-A38C-B1A8E022C7CB}"/>
          </ac:spMkLst>
        </pc:spChg>
        <pc:spChg chg="add mod">
          <ac:chgData name="Kristy Freney" userId="05558a5f-3628-4287-9b9f-4fe6fc128298" providerId="ADAL" clId="{480F9C48-2FAC-4701-88AE-3EEE4B18B7E4}" dt="2024-05-03T04:58:10.457" v="1096" actId="14100"/>
          <ac:spMkLst>
            <pc:docMk/>
            <pc:sldMk cId="1642948102" sldId="403"/>
            <ac:spMk id="21" creationId="{EAFFE036-BE3F-95AD-BCD8-2268069D6801}"/>
          </ac:spMkLst>
        </pc:spChg>
        <pc:spChg chg="add mod">
          <ac:chgData name="Kristy Freney" userId="05558a5f-3628-4287-9b9f-4fe6fc128298" providerId="ADAL" clId="{480F9C48-2FAC-4701-88AE-3EEE4B18B7E4}" dt="2024-05-03T04:58:35.513" v="1104"/>
          <ac:spMkLst>
            <pc:docMk/>
            <pc:sldMk cId="1642948102" sldId="403"/>
            <ac:spMk id="22" creationId="{B9E933BE-9D69-4592-C0F1-2545554038C0}"/>
          </ac:spMkLst>
        </pc:spChg>
        <pc:spChg chg="add mod">
          <ac:chgData name="Kristy Freney" userId="05558a5f-3628-4287-9b9f-4fe6fc128298" providerId="ADAL" clId="{480F9C48-2FAC-4701-88AE-3EEE4B18B7E4}" dt="2024-05-03T04:59:02.910" v="1112" actId="1038"/>
          <ac:spMkLst>
            <pc:docMk/>
            <pc:sldMk cId="1642948102" sldId="403"/>
            <ac:spMk id="23" creationId="{FD552A59-EB95-26D5-81B7-4C0A6249D419}"/>
          </ac:spMkLst>
        </pc:spChg>
      </pc:sldChg>
      <pc:sldChg chg="add">
        <pc:chgData name="Kristy Freney" userId="05558a5f-3628-4287-9b9f-4fe6fc128298" providerId="ADAL" clId="{480F9C48-2FAC-4701-88AE-3EEE4B18B7E4}" dt="2024-05-03T05:00:08.087" v="1119"/>
        <pc:sldMkLst>
          <pc:docMk/>
          <pc:sldMk cId="1921035830" sldId="404"/>
        </pc:sldMkLst>
      </pc:sldChg>
    </pc:docChg>
  </pc:docChgLst>
  <pc:docChgLst>
    <pc:chgData name="Danielle McGregor" userId="087646c7-bbf8-4721-9492-e808a5f7ce91" providerId="ADAL" clId="{703DBA6D-F37F-4CCD-8B9A-BC2290D2BD73}"/>
    <pc:docChg chg="undo custSel addSld delSld modSld sldOrd">
      <pc:chgData name="Danielle McGregor" userId="087646c7-bbf8-4721-9492-e808a5f7ce91" providerId="ADAL" clId="{703DBA6D-F37F-4CCD-8B9A-BC2290D2BD73}" dt="2024-05-07T06:57:06.278" v="978" actId="113"/>
      <pc:docMkLst>
        <pc:docMk/>
      </pc:docMkLst>
      <pc:sldChg chg="ord modNotesTx">
        <pc:chgData name="Danielle McGregor" userId="087646c7-bbf8-4721-9492-e808a5f7ce91" providerId="ADAL" clId="{703DBA6D-F37F-4CCD-8B9A-BC2290D2BD73}" dt="2024-04-30T02:27:42.377" v="11"/>
        <pc:sldMkLst>
          <pc:docMk/>
          <pc:sldMk cId="1418896725" sldId="266"/>
        </pc:sldMkLst>
      </pc:sldChg>
      <pc:sldChg chg="modNotesTx">
        <pc:chgData name="Danielle McGregor" userId="087646c7-bbf8-4721-9492-e808a5f7ce91" providerId="ADAL" clId="{703DBA6D-F37F-4CCD-8B9A-BC2290D2BD73}" dt="2024-05-07T06:29:41.155" v="12" actId="6549"/>
        <pc:sldMkLst>
          <pc:docMk/>
          <pc:sldMk cId="2019099645" sldId="276"/>
        </pc:sldMkLst>
      </pc:sldChg>
      <pc:sldChg chg="modNotesTx">
        <pc:chgData name="Danielle McGregor" userId="087646c7-bbf8-4721-9492-e808a5f7ce91" providerId="ADAL" clId="{703DBA6D-F37F-4CCD-8B9A-BC2290D2BD73}" dt="2024-05-07T06:29:43.911" v="13" actId="6549"/>
        <pc:sldMkLst>
          <pc:docMk/>
          <pc:sldMk cId="729114519" sldId="277"/>
        </pc:sldMkLst>
      </pc:sldChg>
      <pc:sldChg chg="modNotesTx">
        <pc:chgData name="Danielle McGregor" userId="087646c7-bbf8-4721-9492-e808a5f7ce91" providerId="ADAL" clId="{703DBA6D-F37F-4CCD-8B9A-BC2290D2BD73}" dt="2024-05-07T06:47:19.655" v="679" actId="114"/>
        <pc:sldMkLst>
          <pc:docMk/>
          <pc:sldMk cId="3680259665" sldId="296"/>
        </pc:sldMkLst>
      </pc:sldChg>
      <pc:sldChg chg="modNotesTx">
        <pc:chgData name="Danielle McGregor" userId="087646c7-bbf8-4721-9492-e808a5f7ce91" providerId="ADAL" clId="{703DBA6D-F37F-4CCD-8B9A-BC2290D2BD73}" dt="2024-05-07T06:49:55.126" v="844" actId="113"/>
        <pc:sldMkLst>
          <pc:docMk/>
          <pc:sldMk cId="2360901718" sldId="359"/>
        </pc:sldMkLst>
      </pc:sldChg>
      <pc:sldChg chg="del modNotesTx">
        <pc:chgData name="Danielle McGregor" userId="087646c7-bbf8-4721-9492-e808a5f7ce91" providerId="ADAL" clId="{703DBA6D-F37F-4CCD-8B9A-BC2290D2BD73}" dt="2024-05-07T06:55:36.997" v="926" actId="47"/>
        <pc:sldMkLst>
          <pc:docMk/>
          <pc:sldMk cId="834121241" sldId="363"/>
        </pc:sldMkLst>
      </pc:sldChg>
      <pc:sldChg chg="modNotesTx">
        <pc:chgData name="Danielle McGregor" userId="087646c7-bbf8-4721-9492-e808a5f7ce91" providerId="ADAL" clId="{703DBA6D-F37F-4CCD-8B9A-BC2290D2BD73}" dt="2024-05-07T06:42:56.149" v="489" actId="6549"/>
        <pc:sldMkLst>
          <pc:docMk/>
          <pc:sldMk cId="545489499" sldId="374"/>
        </pc:sldMkLst>
      </pc:sldChg>
      <pc:sldChg chg="modNotesTx">
        <pc:chgData name="Danielle McGregor" userId="087646c7-bbf8-4721-9492-e808a5f7ce91" providerId="ADAL" clId="{703DBA6D-F37F-4CCD-8B9A-BC2290D2BD73}" dt="2024-05-07T06:33:37.518" v="96" actId="20577"/>
        <pc:sldMkLst>
          <pc:docMk/>
          <pc:sldMk cId="3305736006" sldId="375"/>
        </pc:sldMkLst>
      </pc:sldChg>
      <pc:sldChg chg="modNotesTx">
        <pc:chgData name="Danielle McGregor" userId="087646c7-bbf8-4721-9492-e808a5f7ce91" providerId="ADAL" clId="{703DBA6D-F37F-4CCD-8B9A-BC2290D2BD73}" dt="2024-05-07T06:57:01.743" v="977" actId="113"/>
        <pc:sldMkLst>
          <pc:docMk/>
          <pc:sldMk cId="397663024" sldId="385"/>
        </pc:sldMkLst>
      </pc:sldChg>
      <pc:sldChg chg="modNotesTx">
        <pc:chgData name="Danielle McGregor" userId="087646c7-bbf8-4721-9492-e808a5f7ce91" providerId="ADAL" clId="{703DBA6D-F37F-4CCD-8B9A-BC2290D2BD73}" dt="2024-05-07T06:57:06.278" v="978" actId="113"/>
        <pc:sldMkLst>
          <pc:docMk/>
          <pc:sldMk cId="2872028482" sldId="386"/>
        </pc:sldMkLst>
      </pc:sldChg>
      <pc:sldChg chg="modNotesTx">
        <pc:chgData name="Danielle McGregor" userId="087646c7-bbf8-4721-9492-e808a5f7ce91" providerId="ADAL" clId="{703DBA6D-F37F-4CCD-8B9A-BC2290D2BD73}" dt="2024-05-07T06:36:00.733" v="235" actId="20577"/>
        <pc:sldMkLst>
          <pc:docMk/>
          <pc:sldMk cId="1573168238" sldId="388"/>
        </pc:sldMkLst>
      </pc:sldChg>
      <pc:sldChg chg="modNotesTx">
        <pc:chgData name="Danielle McGregor" userId="087646c7-bbf8-4721-9492-e808a5f7ce91" providerId="ADAL" clId="{703DBA6D-F37F-4CCD-8B9A-BC2290D2BD73}" dt="2024-05-07T06:36:19.177" v="238" actId="20577"/>
        <pc:sldMkLst>
          <pc:docMk/>
          <pc:sldMk cId="68626424" sldId="391"/>
        </pc:sldMkLst>
      </pc:sldChg>
      <pc:sldChg chg="modNotesTx">
        <pc:chgData name="Danielle McGregor" userId="087646c7-bbf8-4721-9492-e808a5f7ce91" providerId="ADAL" clId="{703DBA6D-F37F-4CCD-8B9A-BC2290D2BD73}" dt="2024-05-07T06:40:49.238" v="412" actId="20577"/>
        <pc:sldMkLst>
          <pc:docMk/>
          <pc:sldMk cId="2758926393" sldId="395"/>
        </pc:sldMkLst>
      </pc:sldChg>
      <pc:sldChg chg="modNotesTx">
        <pc:chgData name="Danielle McGregor" userId="087646c7-bbf8-4721-9492-e808a5f7ce91" providerId="ADAL" clId="{703DBA6D-F37F-4CCD-8B9A-BC2290D2BD73}" dt="2024-05-07T06:40:37.954" v="409" actId="20577"/>
        <pc:sldMkLst>
          <pc:docMk/>
          <pc:sldMk cId="1785552236" sldId="396"/>
        </pc:sldMkLst>
      </pc:sldChg>
      <pc:sldChg chg="modNotesTx">
        <pc:chgData name="Danielle McGregor" userId="087646c7-bbf8-4721-9492-e808a5f7ce91" providerId="ADAL" clId="{703DBA6D-F37F-4CCD-8B9A-BC2290D2BD73}" dt="2024-05-07T06:41:19.879" v="413" actId="6549"/>
        <pc:sldMkLst>
          <pc:docMk/>
          <pc:sldMk cId="2669173022" sldId="398"/>
        </pc:sldMkLst>
      </pc:sldChg>
      <pc:sldChg chg="modNotesTx">
        <pc:chgData name="Danielle McGregor" userId="087646c7-bbf8-4721-9492-e808a5f7ce91" providerId="ADAL" clId="{703DBA6D-F37F-4CCD-8B9A-BC2290D2BD73}" dt="2024-05-07T06:42:48.745" v="488"/>
        <pc:sldMkLst>
          <pc:docMk/>
          <pc:sldMk cId="3081998866" sldId="399"/>
        </pc:sldMkLst>
      </pc:sldChg>
      <pc:sldChg chg="modNotesTx">
        <pc:chgData name="Danielle McGregor" userId="087646c7-bbf8-4721-9492-e808a5f7ce91" providerId="ADAL" clId="{703DBA6D-F37F-4CCD-8B9A-BC2290D2BD73}" dt="2024-05-07T06:43:17.838" v="491" actId="113"/>
        <pc:sldMkLst>
          <pc:docMk/>
          <pc:sldMk cId="789527083" sldId="400"/>
        </pc:sldMkLst>
      </pc:sldChg>
      <pc:sldChg chg="del modNotesTx">
        <pc:chgData name="Danielle McGregor" userId="087646c7-bbf8-4721-9492-e808a5f7ce91" providerId="ADAL" clId="{703DBA6D-F37F-4CCD-8B9A-BC2290D2BD73}" dt="2024-05-07T06:45:34.461" v="599" actId="47"/>
        <pc:sldMkLst>
          <pc:docMk/>
          <pc:sldMk cId="352490784" sldId="401"/>
        </pc:sldMkLst>
      </pc:sldChg>
      <pc:sldChg chg="modNotesTx">
        <pc:chgData name="Danielle McGregor" userId="087646c7-bbf8-4721-9492-e808a5f7ce91" providerId="ADAL" clId="{703DBA6D-F37F-4CCD-8B9A-BC2290D2BD73}" dt="2024-05-07T06:55:29.897" v="925" actId="113"/>
        <pc:sldMkLst>
          <pc:docMk/>
          <pc:sldMk cId="698767237" sldId="402"/>
        </pc:sldMkLst>
      </pc:sldChg>
      <pc:sldChg chg="modNotesTx">
        <pc:chgData name="Danielle McGregor" userId="087646c7-bbf8-4721-9492-e808a5f7ce91" providerId="ADAL" clId="{703DBA6D-F37F-4CCD-8B9A-BC2290D2BD73}" dt="2024-05-07T06:56:43.291" v="974" actId="113"/>
        <pc:sldMkLst>
          <pc:docMk/>
          <pc:sldMk cId="1642948102" sldId="403"/>
        </pc:sldMkLst>
      </pc:sldChg>
      <pc:sldChg chg="modSp add mod modNotesTx">
        <pc:chgData name="Danielle McGregor" userId="087646c7-bbf8-4721-9492-e808a5f7ce91" providerId="ADAL" clId="{703DBA6D-F37F-4CCD-8B9A-BC2290D2BD73}" dt="2024-05-07T06:47:01.528" v="678" actId="114"/>
        <pc:sldMkLst>
          <pc:docMk/>
          <pc:sldMk cId="2460223961" sldId="405"/>
        </pc:sldMkLst>
        <pc:spChg chg="mod">
          <ac:chgData name="Danielle McGregor" userId="087646c7-bbf8-4721-9492-e808a5f7ce91" providerId="ADAL" clId="{703DBA6D-F37F-4CCD-8B9A-BC2290D2BD73}" dt="2024-05-07T06:45:15.250" v="597" actId="20577"/>
          <ac:spMkLst>
            <pc:docMk/>
            <pc:sldMk cId="2460223961" sldId="405"/>
            <ac:spMk id="2" creationId="{D26A0463-A418-6AD6-83A7-96CB926E1107}"/>
          </ac:spMkLst>
        </pc:spChg>
      </pc:sldChg>
    </pc:docChg>
  </pc:docChgLst>
  <pc:docChgLst>
    <pc:chgData name="Danielle McGregor" userId="087646c7-bbf8-4721-9492-e808a5f7ce91" providerId="ADAL" clId="{A7AF9807-802A-4B07-A5E9-52BAA611DF15}"/>
    <pc:docChg chg="custSel addSld delSld modSld sldOrd">
      <pc:chgData name="Danielle McGregor" userId="087646c7-bbf8-4721-9492-e808a5f7ce91" providerId="ADAL" clId="{A7AF9807-802A-4B07-A5E9-52BAA611DF15}" dt="2024-02-06T03:41:00.209" v="912" actId="20577"/>
      <pc:docMkLst>
        <pc:docMk/>
      </pc:docMkLst>
      <pc:sldChg chg="del">
        <pc:chgData name="Danielle McGregor" userId="087646c7-bbf8-4721-9492-e808a5f7ce91" providerId="ADAL" clId="{A7AF9807-802A-4B07-A5E9-52BAA611DF15}" dt="2024-02-06T03:29:11.795" v="1" actId="47"/>
        <pc:sldMkLst>
          <pc:docMk/>
          <pc:sldMk cId="3972595476" sldId="259"/>
        </pc:sldMkLst>
      </pc:sldChg>
      <pc:sldChg chg="del">
        <pc:chgData name="Danielle McGregor" userId="087646c7-bbf8-4721-9492-e808a5f7ce91" providerId="ADAL" clId="{A7AF9807-802A-4B07-A5E9-52BAA611DF15}" dt="2024-02-06T03:29:11.795" v="1" actId="47"/>
        <pc:sldMkLst>
          <pc:docMk/>
          <pc:sldMk cId="3975032192" sldId="260"/>
        </pc:sldMkLst>
      </pc:sldChg>
      <pc:sldChg chg="del">
        <pc:chgData name="Danielle McGregor" userId="087646c7-bbf8-4721-9492-e808a5f7ce91" providerId="ADAL" clId="{A7AF9807-802A-4B07-A5E9-52BAA611DF15}" dt="2024-02-06T03:29:11.795" v="1" actId="47"/>
        <pc:sldMkLst>
          <pc:docMk/>
          <pc:sldMk cId="2316676394" sldId="261"/>
        </pc:sldMkLst>
      </pc:sldChg>
      <pc:sldChg chg="del">
        <pc:chgData name="Danielle McGregor" userId="087646c7-bbf8-4721-9492-e808a5f7ce91" providerId="ADAL" clId="{A7AF9807-802A-4B07-A5E9-52BAA611DF15}" dt="2024-02-06T03:29:11.795" v="1" actId="47"/>
        <pc:sldMkLst>
          <pc:docMk/>
          <pc:sldMk cId="2253343222" sldId="262"/>
        </pc:sldMkLst>
      </pc:sldChg>
      <pc:sldChg chg="del">
        <pc:chgData name="Danielle McGregor" userId="087646c7-bbf8-4721-9492-e808a5f7ce91" providerId="ADAL" clId="{A7AF9807-802A-4B07-A5E9-52BAA611DF15}" dt="2024-02-06T03:29:11.795" v="1" actId="47"/>
        <pc:sldMkLst>
          <pc:docMk/>
          <pc:sldMk cId="4076371013" sldId="263"/>
        </pc:sldMkLst>
      </pc:sldChg>
      <pc:sldChg chg="ord modNotesTx">
        <pc:chgData name="Danielle McGregor" userId="087646c7-bbf8-4721-9492-e808a5f7ce91" providerId="ADAL" clId="{A7AF9807-802A-4B07-A5E9-52BAA611DF15}" dt="2024-02-06T03:38:50.386" v="614"/>
        <pc:sldMkLst>
          <pc:docMk/>
          <pc:sldMk cId="1418896725" sldId="266"/>
        </pc:sldMkLst>
      </pc:sldChg>
      <pc:sldChg chg="del">
        <pc:chgData name="Danielle McGregor" userId="087646c7-bbf8-4721-9492-e808a5f7ce91" providerId="ADAL" clId="{A7AF9807-802A-4B07-A5E9-52BAA611DF15}" dt="2024-02-06T03:29:59.886" v="11" actId="47"/>
        <pc:sldMkLst>
          <pc:docMk/>
          <pc:sldMk cId="140008666" sldId="270"/>
        </pc:sldMkLst>
      </pc:sldChg>
      <pc:sldChg chg="del">
        <pc:chgData name="Danielle McGregor" userId="087646c7-bbf8-4721-9492-e808a5f7ce91" providerId="ADAL" clId="{A7AF9807-802A-4B07-A5E9-52BAA611DF15}" dt="2024-02-06T03:29:59.886" v="11" actId="47"/>
        <pc:sldMkLst>
          <pc:docMk/>
          <pc:sldMk cId="445995225" sldId="271"/>
        </pc:sldMkLst>
      </pc:sldChg>
      <pc:sldChg chg="del">
        <pc:chgData name="Danielle McGregor" userId="087646c7-bbf8-4721-9492-e808a5f7ce91" providerId="ADAL" clId="{A7AF9807-802A-4B07-A5E9-52BAA611DF15}" dt="2024-02-06T03:29:59.886" v="11" actId="47"/>
        <pc:sldMkLst>
          <pc:docMk/>
          <pc:sldMk cId="1974298099" sldId="272"/>
        </pc:sldMkLst>
      </pc:sldChg>
      <pc:sldChg chg="del">
        <pc:chgData name="Danielle McGregor" userId="087646c7-bbf8-4721-9492-e808a5f7ce91" providerId="ADAL" clId="{A7AF9807-802A-4B07-A5E9-52BAA611DF15}" dt="2024-02-06T03:29:59.886" v="11" actId="47"/>
        <pc:sldMkLst>
          <pc:docMk/>
          <pc:sldMk cId="894693689" sldId="273"/>
        </pc:sldMkLst>
      </pc:sldChg>
      <pc:sldChg chg="del">
        <pc:chgData name="Danielle McGregor" userId="087646c7-bbf8-4721-9492-e808a5f7ce91" providerId="ADAL" clId="{A7AF9807-802A-4B07-A5E9-52BAA611DF15}" dt="2024-02-06T03:29:59.886" v="11" actId="47"/>
        <pc:sldMkLst>
          <pc:docMk/>
          <pc:sldMk cId="1520431417" sldId="275"/>
        </pc:sldMkLst>
      </pc:sldChg>
      <pc:sldChg chg="del">
        <pc:chgData name="Danielle McGregor" userId="087646c7-bbf8-4721-9492-e808a5f7ce91" providerId="ADAL" clId="{A7AF9807-802A-4B07-A5E9-52BAA611DF15}" dt="2024-02-06T03:29:52.599" v="10" actId="47"/>
        <pc:sldMkLst>
          <pc:docMk/>
          <pc:sldMk cId="1958039700" sldId="278"/>
        </pc:sldMkLst>
      </pc:sldChg>
      <pc:sldChg chg="del">
        <pc:chgData name="Danielle McGregor" userId="087646c7-bbf8-4721-9492-e808a5f7ce91" providerId="ADAL" clId="{A7AF9807-802A-4B07-A5E9-52BAA611DF15}" dt="2024-02-06T03:29:59.886" v="11" actId="47"/>
        <pc:sldMkLst>
          <pc:docMk/>
          <pc:sldMk cId="312988651" sldId="279"/>
        </pc:sldMkLst>
      </pc:sldChg>
      <pc:sldChg chg="del">
        <pc:chgData name="Danielle McGregor" userId="087646c7-bbf8-4721-9492-e808a5f7ce91" providerId="ADAL" clId="{A7AF9807-802A-4B07-A5E9-52BAA611DF15}" dt="2024-02-06T03:29:59.886" v="11" actId="47"/>
        <pc:sldMkLst>
          <pc:docMk/>
          <pc:sldMk cId="507263676" sldId="280"/>
        </pc:sldMkLst>
      </pc:sldChg>
      <pc:sldChg chg="del">
        <pc:chgData name="Danielle McGregor" userId="087646c7-bbf8-4721-9492-e808a5f7ce91" providerId="ADAL" clId="{A7AF9807-802A-4B07-A5E9-52BAA611DF15}" dt="2024-02-06T03:29:59.886" v="11" actId="47"/>
        <pc:sldMkLst>
          <pc:docMk/>
          <pc:sldMk cId="1521592992" sldId="281"/>
        </pc:sldMkLst>
      </pc:sldChg>
      <pc:sldChg chg="del">
        <pc:chgData name="Danielle McGregor" userId="087646c7-bbf8-4721-9492-e808a5f7ce91" providerId="ADAL" clId="{A7AF9807-802A-4B07-A5E9-52BAA611DF15}" dt="2024-02-06T03:29:59.886" v="11" actId="47"/>
        <pc:sldMkLst>
          <pc:docMk/>
          <pc:sldMk cId="454767431" sldId="282"/>
        </pc:sldMkLst>
      </pc:sldChg>
      <pc:sldChg chg="del">
        <pc:chgData name="Danielle McGregor" userId="087646c7-bbf8-4721-9492-e808a5f7ce91" providerId="ADAL" clId="{A7AF9807-802A-4B07-A5E9-52BAA611DF15}" dt="2024-02-06T03:29:59.886" v="11" actId="47"/>
        <pc:sldMkLst>
          <pc:docMk/>
          <pc:sldMk cId="1745416870" sldId="283"/>
        </pc:sldMkLst>
      </pc:sldChg>
      <pc:sldChg chg="modSp mod ord">
        <pc:chgData name="Danielle McGregor" userId="087646c7-bbf8-4721-9492-e808a5f7ce91" providerId="ADAL" clId="{A7AF9807-802A-4B07-A5E9-52BAA611DF15}" dt="2024-02-06T03:36:44.596" v="462" actId="14100"/>
        <pc:sldMkLst>
          <pc:docMk/>
          <pc:sldMk cId="3680259665" sldId="296"/>
        </pc:sldMkLst>
        <pc:spChg chg="mod">
          <ac:chgData name="Danielle McGregor" userId="087646c7-bbf8-4721-9492-e808a5f7ce91" providerId="ADAL" clId="{A7AF9807-802A-4B07-A5E9-52BAA611DF15}" dt="2024-02-06T03:36:27.071" v="457" actId="20577"/>
          <ac:spMkLst>
            <pc:docMk/>
            <pc:sldMk cId="3680259665" sldId="296"/>
            <ac:spMk id="8" creationId="{A0E9828E-A398-8B5D-E2A1-7E67FFE0C548}"/>
          </ac:spMkLst>
        </pc:spChg>
        <pc:spChg chg="mod">
          <ac:chgData name="Danielle McGregor" userId="087646c7-bbf8-4721-9492-e808a5f7ce91" providerId="ADAL" clId="{A7AF9807-802A-4B07-A5E9-52BAA611DF15}" dt="2024-02-06T03:36:23.859" v="455" actId="20577"/>
          <ac:spMkLst>
            <pc:docMk/>
            <pc:sldMk cId="3680259665" sldId="296"/>
            <ac:spMk id="9" creationId="{E6FE786F-B16B-B388-933B-737B3066169F}"/>
          </ac:spMkLst>
        </pc:spChg>
        <pc:cxnChg chg="mod">
          <ac:chgData name="Danielle McGregor" userId="087646c7-bbf8-4721-9492-e808a5f7ce91" providerId="ADAL" clId="{A7AF9807-802A-4B07-A5E9-52BAA611DF15}" dt="2024-02-06T03:36:31.363" v="458" actId="14100"/>
          <ac:cxnSpMkLst>
            <pc:docMk/>
            <pc:sldMk cId="3680259665" sldId="296"/>
            <ac:cxnSpMk id="6" creationId="{187E0374-8FCE-47E1-489E-D4EF320AFCA3}"/>
          </ac:cxnSpMkLst>
        </pc:cxnChg>
        <pc:cxnChg chg="mod">
          <ac:chgData name="Danielle McGregor" userId="087646c7-bbf8-4721-9492-e808a5f7ce91" providerId="ADAL" clId="{A7AF9807-802A-4B07-A5E9-52BAA611DF15}" dt="2024-02-06T03:36:41.826" v="461" actId="14100"/>
          <ac:cxnSpMkLst>
            <pc:docMk/>
            <pc:sldMk cId="3680259665" sldId="296"/>
            <ac:cxnSpMk id="10" creationId="{1D0E4DD7-D568-AB5E-37A4-6F7050213EB8}"/>
          </ac:cxnSpMkLst>
        </pc:cxnChg>
        <pc:cxnChg chg="mod">
          <ac:chgData name="Danielle McGregor" userId="087646c7-bbf8-4721-9492-e808a5f7ce91" providerId="ADAL" clId="{A7AF9807-802A-4B07-A5E9-52BAA611DF15}" dt="2024-02-06T03:36:37.753" v="460" actId="14100"/>
          <ac:cxnSpMkLst>
            <pc:docMk/>
            <pc:sldMk cId="3680259665" sldId="296"/>
            <ac:cxnSpMk id="13" creationId="{DC7162E0-3E22-EF10-0E0B-CE402FCEF7F7}"/>
          </ac:cxnSpMkLst>
        </pc:cxnChg>
        <pc:cxnChg chg="mod">
          <ac:chgData name="Danielle McGregor" userId="087646c7-bbf8-4721-9492-e808a5f7ce91" providerId="ADAL" clId="{A7AF9807-802A-4B07-A5E9-52BAA611DF15}" dt="2024-02-06T03:36:44.596" v="462" actId="14100"/>
          <ac:cxnSpMkLst>
            <pc:docMk/>
            <pc:sldMk cId="3680259665" sldId="296"/>
            <ac:cxnSpMk id="15" creationId="{963768AA-594B-4F4D-DFD7-6EA6EEE4B325}"/>
          </ac:cxnSpMkLst>
        </pc:cxnChg>
      </pc:sldChg>
      <pc:sldChg chg="del">
        <pc:chgData name="Danielle McGregor" userId="087646c7-bbf8-4721-9492-e808a5f7ce91" providerId="ADAL" clId="{A7AF9807-802A-4B07-A5E9-52BAA611DF15}" dt="2024-02-06T03:29:59.886" v="11" actId="47"/>
        <pc:sldMkLst>
          <pc:docMk/>
          <pc:sldMk cId="268072544" sldId="300"/>
        </pc:sldMkLst>
      </pc:sldChg>
      <pc:sldChg chg="del">
        <pc:chgData name="Danielle McGregor" userId="087646c7-bbf8-4721-9492-e808a5f7ce91" providerId="ADAL" clId="{A7AF9807-802A-4B07-A5E9-52BAA611DF15}" dt="2024-02-06T03:29:59.886" v="11" actId="47"/>
        <pc:sldMkLst>
          <pc:docMk/>
          <pc:sldMk cId="1704284754" sldId="301"/>
        </pc:sldMkLst>
      </pc:sldChg>
      <pc:sldChg chg="del">
        <pc:chgData name="Danielle McGregor" userId="087646c7-bbf8-4721-9492-e808a5f7ce91" providerId="ADAL" clId="{A7AF9807-802A-4B07-A5E9-52BAA611DF15}" dt="2024-02-06T03:29:59.886" v="11" actId="47"/>
        <pc:sldMkLst>
          <pc:docMk/>
          <pc:sldMk cId="1356740923" sldId="305"/>
        </pc:sldMkLst>
      </pc:sldChg>
      <pc:sldChg chg="del">
        <pc:chgData name="Danielle McGregor" userId="087646c7-bbf8-4721-9492-e808a5f7ce91" providerId="ADAL" clId="{A7AF9807-802A-4B07-A5E9-52BAA611DF15}" dt="2024-02-06T03:29:59.886" v="11" actId="47"/>
        <pc:sldMkLst>
          <pc:docMk/>
          <pc:sldMk cId="1747813351" sldId="306"/>
        </pc:sldMkLst>
      </pc:sldChg>
      <pc:sldChg chg="del">
        <pc:chgData name="Danielle McGregor" userId="087646c7-bbf8-4721-9492-e808a5f7ce91" providerId="ADAL" clId="{A7AF9807-802A-4B07-A5E9-52BAA611DF15}" dt="2024-02-06T03:29:59.886" v="11" actId="47"/>
        <pc:sldMkLst>
          <pc:docMk/>
          <pc:sldMk cId="1901101649" sldId="307"/>
        </pc:sldMkLst>
      </pc:sldChg>
      <pc:sldChg chg="del">
        <pc:chgData name="Danielle McGregor" userId="087646c7-bbf8-4721-9492-e808a5f7ce91" providerId="ADAL" clId="{A7AF9807-802A-4B07-A5E9-52BAA611DF15}" dt="2024-02-06T03:29:49.983" v="8" actId="47"/>
        <pc:sldMkLst>
          <pc:docMk/>
          <pc:sldMk cId="544476148" sldId="315"/>
        </pc:sldMkLst>
      </pc:sldChg>
      <pc:sldChg chg="del">
        <pc:chgData name="Danielle McGregor" userId="087646c7-bbf8-4721-9492-e808a5f7ce91" providerId="ADAL" clId="{A7AF9807-802A-4B07-A5E9-52BAA611DF15}" dt="2024-02-06T03:29:59.886" v="11" actId="47"/>
        <pc:sldMkLst>
          <pc:docMk/>
          <pc:sldMk cId="1105691586" sldId="339"/>
        </pc:sldMkLst>
      </pc:sldChg>
      <pc:sldChg chg="del">
        <pc:chgData name="Danielle McGregor" userId="087646c7-bbf8-4721-9492-e808a5f7ce91" providerId="ADAL" clId="{A7AF9807-802A-4B07-A5E9-52BAA611DF15}" dt="2024-02-06T03:29:59.886" v="11" actId="47"/>
        <pc:sldMkLst>
          <pc:docMk/>
          <pc:sldMk cId="2233901072" sldId="340"/>
        </pc:sldMkLst>
      </pc:sldChg>
      <pc:sldChg chg="del">
        <pc:chgData name="Danielle McGregor" userId="087646c7-bbf8-4721-9492-e808a5f7ce91" providerId="ADAL" clId="{A7AF9807-802A-4B07-A5E9-52BAA611DF15}" dt="2024-02-06T03:29:59.886" v="11" actId="47"/>
        <pc:sldMkLst>
          <pc:docMk/>
          <pc:sldMk cId="2339391012" sldId="341"/>
        </pc:sldMkLst>
      </pc:sldChg>
      <pc:sldChg chg="del">
        <pc:chgData name="Danielle McGregor" userId="087646c7-bbf8-4721-9492-e808a5f7ce91" providerId="ADAL" clId="{A7AF9807-802A-4B07-A5E9-52BAA611DF15}" dt="2024-02-06T03:29:59.886" v="11" actId="47"/>
        <pc:sldMkLst>
          <pc:docMk/>
          <pc:sldMk cId="2925218459" sldId="342"/>
        </pc:sldMkLst>
      </pc:sldChg>
      <pc:sldChg chg="del">
        <pc:chgData name="Danielle McGregor" userId="087646c7-bbf8-4721-9492-e808a5f7ce91" providerId="ADAL" clId="{A7AF9807-802A-4B07-A5E9-52BAA611DF15}" dt="2024-02-06T03:29:59.886" v="11" actId="47"/>
        <pc:sldMkLst>
          <pc:docMk/>
          <pc:sldMk cId="1222248665" sldId="343"/>
        </pc:sldMkLst>
      </pc:sldChg>
      <pc:sldChg chg="del">
        <pc:chgData name="Danielle McGregor" userId="087646c7-bbf8-4721-9492-e808a5f7ce91" providerId="ADAL" clId="{A7AF9807-802A-4B07-A5E9-52BAA611DF15}" dt="2024-02-06T03:29:14.569" v="2" actId="47"/>
        <pc:sldMkLst>
          <pc:docMk/>
          <pc:sldMk cId="4099329322" sldId="347"/>
        </pc:sldMkLst>
      </pc:sldChg>
      <pc:sldChg chg="del">
        <pc:chgData name="Danielle McGregor" userId="087646c7-bbf8-4721-9492-e808a5f7ce91" providerId="ADAL" clId="{A7AF9807-802A-4B07-A5E9-52BAA611DF15}" dt="2024-02-06T03:29:51.686" v="9" actId="47"/>
        <pc:sldMkLst>
          <pc:docMk/>
          <pc:sldMk cId="725104862" sldId="348"/>
        </pc:sldMkLst>
      </pc:sldChg>
      <pc:sldChg chg="del">
        <pc:chgData name="Danielle McGregor" userId="087646c7-bbf8-4721-9492-e808a5f7ce91" providerId="ADAL" clId="{A7AF9807-802A-4B07-A5E9-52BAA611DF15}" dt="2024-02-06T03:29:59.886" v="11" actId="47"/>
        <pc:sldMkLst>
          <pc:docMk/>
          <pc:sldMk cId="601922821" sldId="349"/>
        </pc:sldMkLst>
      </pc:sldChg>
      <pc:sldChg chg="del">
        <pc:chgData name="Danielle McGregor" userId="087646c7-bbf8-4721-9492-e808a5f7ce91" providerId="ADAL" clId="{A7AF9807-802A-4B07-A5E9-52BAA611DF15}" dt="2024-02-06T03:29:59.886" v="11" actId="47"/>
        <pc:sldMkLst>
          <pc:docMk/>
          <pc:sldMk cId="485369022" sldId="350"/>
        </pc:sldMkLst>
      </pc:sldChg>
      <pc:sldChg chg="del">
        <pc:chgData name="Danielle McGregor" userId="087646c7-bbf8-4721-9492-e808a5f7ce91" providerId="ADAL" clId="{A7AF9807-802A-4B07-A5E9-52BAA611DF15}" dt="2024-02-06T03:29:59.886" v="11" actId="47"/>
        <pc:sldMkLst>
          <pc:docMk/>
          <pc:sldMk cId="314133845" sldId="351"/>
        </pc:sldMkLst>
      </pc:sldChg>
      <pc:sldChg chg="del">
        <pc:chgData name="Danielle McGregor" userId="087646c7-bbf8-4721-9492-e808a5f7ce91" providerId="ADAL" clId="{A7AF9807-802A-4B07-A5E9-52BAA611DF15}" dt="2024-02-06T03:29:59.886" v="11" actId="47"/>
        <pc:sldMkLst>
          <pc:docMk/>
          <pc:sldMk cId="874122891" sldId="352"/>
        </pc:sldMkLst>
      </pc:sldChg>
      <pc:sldChg chg="del">
        <pc:chgData name="Danielle McGregor" userId="087646c7-bbf8-4721-9492-e808a5f7ce91" providerId="ADAL" clId="{A7AF9807-802A-4B07-A5E9-52BAA611DF15}" dt="2024-02-06T03:29:59.886" v="11" actId="47"/>
        <pc:sldMkLst>
          <pc:docMk/>
          <pc:sldMk cId="615579382" sldId="353"/>
        </pc:sldMkLst>
      </pc:sldChg>
      <pc:sldChg chg="del">
        <pc:chgData name="Danielle McGregor" userId="087646c7-bbf8-4721-9492-e808a5f7ce91" providerId="ADAL" clId="{A7AF9807-802A-4B07-A5E9-52BAA611DF15}" dt="2024-02-06T03:39:04.502" v="617" actId="47"/>
        <pc:sldMkLst>
          <pc:docMk/>
          <pc:sldMk cId="2990092796" sldId="355"/>
        </pc:sldMkLst>
      </pc:sldChg>
      <pc:sldChg chg="del">
        <pc:chgData name="Danielle McGregor" userId="087646c7-bbf8-4721-9492-e808a5f7ce91" providerId="ADAL" clId="{A7AF9807-802A-4B07-A5E9-52BAA611DF15}" dt="2024-02-06T03:29:11.795" v="1" actId="47"/>
        <pc:sldMkLst>
          <pc:docMk/>
          <pc:sldMk cId="3845918742" sldId="356"/>
        </pc:sldMkLst>
      </pc:sldChg>
      <pc:sldChg chg="del">
        <pc:chgData name="Danielle McGregor" userId="087646c7-bbf8-4721-9492-e808a5f7ce91" providerId="ADAL" clId="{A7AF9807-802A-4B07-A5E9-52BAA611DF15}" dt="2024-02-06T03:39:05.858" v="618" actId="47"/>
        <pc:sldMkLst>
          <pc:docMk/>
          <pc:sldMk cId="1564780741" sldId="357"/>
        </pc:sldMkLst>
      </pc:sldChg>
      <pc:sldChg chg="modSp mod ord">
        <pc:chgData name="Danielle McGregor" userId="087646c7-bbf8-4721-9492-e808a5f7ce91" providerId="ADAL" clId="{A7AF9807-802A-4B07-A5E9-52BAA611DF15}" dt="2024-02-06T03:38:33.008" v="612" actId="20577"/>
        <pc:sldMkLst>
          <pc:docMk/>
          <pc:sldMk cId="2360901718" sldId="359"/>
        </pc:sldMkLst>
        <pc:spChg chg="mod">
          <ac:chgData name="Danielle McGregor" userId="087646c7-bbf8-4721-9492-e808a5f7ce91" providerId="ADAL" clId="{A7AF9807-802A-4B07-A5E9-52BAA611DF15}" dt="2024-02-06T03:38:33.008" v="612" actId="20577"/>
          <ac:spMkLst>
            <pc:docMk/>
            <pc:sldMk cId="2360901718" sldId="359"/>
            <ac:spMk id="3" creationId="{DE4FBE42-9494-8649-9763-196AD479AE27}"/>
          </ac:spMkLst>
        </pc:spChg>
      </pc:sldChg>
      <pc:sldChg chg="del">
        <pc:chgData name="Danielle McGregor" userId="087646c7-bbf8-4721-9492-e808a5f7ce91" providerId="ADAL" clId="{A7AF9807-802A-4B07-A5E9-52BAA611DF15}" dt="2024-02-06T03:29:40.734" v="3" actId="47"/>
        <pc:sldMkLst>
          <pc:docMk/>
          <pc:sldMk cId="1131851070" sldId="360"/>
        </pc:sldMkLst>
      </pc:sldChg>
      <pc:sldChg chg="del">
        <pc:chgData name="Danielle McGregor" userId="087646c7-bbf8-4721-9492-e808a5f7ce91" providerId="ADAL" clId="{A7AF9807-802A-4B07-A5E9-52BAA611DF15}" dt="2024-02-06T03:29:42.574" v="4" actId="47"/>
        <pc:sldMkLst>
          <pc:docMk/>
          <pc:sldMk cId="3658775334" sldId="361"/>
        </pc:sldMkLst>
      </pc:sldChg>
      <pc:sldChg chg="del">
        <pc:chgData name="Danielle McGregor" userId="087646c7-bbf8-4721-9492-e808a5f7ce91" providerId="ADAL" clId="{A7AF9807-802A-4B07-A5E9-52BAA611DF15}" dt="2024-02-06T03:29:43.661" v="5" actId="47"/>
        <pc:sldMkLst>
          <pc:docMk/>
          <pc:sldMk cId="2392105798" sldId="362"/>
        </pc:sldMkLst>
      </pc:sldChg>
      <pc:sldChg chg="modSp mod ord">
        <pc:chgData name="Danielle McGregor" userId="087646c7-bbf8-4721-9492-e808a5f7ce91" providerId="ADAL" clId="{A7AF9807-802A-4B07-A5E9-52BAA611DF15}" dt="2024-02-06T03:38:52.811" v="616"/>
        <pc:sldMkLst>
          <pc:docMk/>
          <pc:sldMk cId="834121241" sldId="363"/>
        </pc:sldMkLst>
        <pc:spChg chg="mod">
          <ac:chgData name="Danielle McGregor" userId="087646c7-bbf8-4721-9492-e808a5f7ce91" providerId="ADAL" clId="{A7AF9807-802A-4B07-A5E9-52BAA611DF15}" dt="2024-02-06T03:32:48.939" v="60" actId="20577"/>
          <ac:spMkLst>
            <pc:docMk/>
            <pc:sldMk cId="834121241" sldId="363"/>
            <ac:spMk id="4" creationId="{D2D50F08-2D38-A753-FE5F-D37DD136662C}"/>
          </ac:spMkLst>
        </pc:spChg>
      </pc:sldChg>
      <pc:sldChg chg="del">
        <pc:chgData name="Danielle McGregor" userId="087646c7-bbf8-4721-9492-e808a5f7ce91" providerId="ADAL" clId="{A7AF9807-802A-4B07-A5E9-52BAA611DF15}" dt="2024-02-06T03:29:47.315" v="6" actId="47"/>
        <pc:sldMkLst>
          <pc:docMk/>
          <pc:sldMk cId="2935275515" sldId="364"/>
        </pc:sldMkLst>
      </pc:sldChg>
      <pc:sldChg chg="del">
        <pc:chgData name="Danielle McGregor" userId="087646c7-bbf8-4721-9492-e808a5f7ce91" providerId="ADAL" clId="{A7AF9807-802A-4B07-A5E9-52BAA611DF15}" dt="2024-02-06T03:29:06.386" v="0" actId="47"/>
        <pc:sldMkLst>
          <pc:docMk/>
          <pc:sldMk cId="454713297" sldId="365"/>
        </pc:sldMkLst>
      </pc:sldChg>
      <pc:sldChg chg="del">
        <pc:chgData name="Danielle McGregor" userId="087646c7-bbf8-4721-9492-e808a5f7ce91" providerId="ADAL" clId="{A7AF9807-802A-4B07-A5E9-52BAA611DF15}" dt="2024-02-06T03:29:48.772" v="7" actId="47"/>
        <pc:sldMkLst>
          <pc:docMk/>
          <pc:sldMk cId="4156110234" sldId="366"/>
        </pc:sldMkLst>
      </pc:sldChg>
      <pc:sldChg chg="modSp mod ord">
        <pc:chgData name="Danielle McGregor" userId="087646c7-bbf8-4721-9492-e808a5f7ce91" providerId="ADAL" clId="{A7AF9807-802A-4B07-A5E9-52BAA611DF15}" dt="2024-02-06T03:32:22.886" v="42"/>
        <pc:sldMkLst>
          <pc:docMk/>
          <pc:sldMk cId="3305736006" sldId="375"/>
        </pc:sldMkLst>
        <pc:spChg chg="mod">
          <ac:chgData name="Danielle McGregor" userId="087646c7-bbf8-4721-9492-e808a5f7ce91" providerId="ADAL" clId="{A7AF9807-802A-4B07-A5E9-52BAA611DF15}" dt="2024-02-06T03:30:51.474" v="13"/>
          <ac:spMkLst>
            <pc:docMk/>
            <pc:sldMk cId="3305736006" sldId="375"/>
            <ac:spMk id="2" creationId="{90DC8A80-890F-160F-458E-D345A463DC2F}"/>
          </ac:spMkLst>
        </pc:spChg>
      </pc:sldChg>
      <pc:sldChg chg="modSp mod ord">
        <pc:chgData name="Danielle McGregor" userId="087646c7-bbf8-4721-9492-e808a5f7ce91" providerId="ADAL" clId="{A7AF9807-802A-4B07-A5E9-52BAA611DF15}" dt="2024-02-06T03:32:22.886" v="42"/>
        <pc:sldMkLst>
          <pc:docMk/>
          <pc:sldMk cId="1713759472" sldId="376"/>
        </pc:sldMkLst>
        <pc:spChg chg="mod">
          <ac:chgData name="Danielle McGregor" userId="087646c7-bbf8-4721-9492-e808a5f7ce91" providerId="ADAL" clId="{A7AF9807-802A-4B07-A5E9-52BAA611DF15}" dt="2024-02-06T03:31:52.487" v="40" actId="20577"/>
          <ac:spMkLst>
            <pc:docMk/>
            <pc:sldMk cId="1713759472" sldId="376"/>
            <ac:spMk id="2" creationId="{D26A0463-A418-6AD6-83A7-96CB926E1107}"/>
          </ac:spMkLst>
        </pc:spChg>
      </pc:sldChg>
      <pc:sldChg chg="del">
        <pc:chgData name="Danielle McGregor" userId="087646c7-bbf8-4721-9492-e808a5f7ce91" providerId="ADAL" clId="{A7AF9807-802A-4B07-A5E9-52BAA611DF15}" dt="2024-02-06T03:39:07.802" v="619" actId="47"/>
        <pc:sldMkLst>
          <pc:docMk/>
          <pc:sldMk cId="3983949059" sldId="382"/>
        </pc:sldMkLst>
      </pc:sldChg>
      <pc:sldChg chg="del">
        <pc:chgData name="Danielle McGregor" userId="087646c7-bbf8-4721-9492-e808a5f7ce91" providerId="ADAL" clId="{A7AF9807-802A-4B07-A5E9-52BAA611DF15}" dt="2024-02-06T03:39:08.860" v="620" actId="47"/>
        <pc:sldMkLst>
          <pc:docMk/>
          <pc:sldMk cId="2561877466" sldId="383"/>
        </pc:sldMkLst>
      </pc:sldChg>
      <pc:sldChg chg="modSp mod">
        <pc:chgData name="Danielle McGregor" userId="087646c7-bbf8-4721-9492-e808a5f7ce91" providerId="ADAL" clId="{A7AF9807-802A-4B07-A5E9-52BAA611DF15}" dt="2024-02-06T03:39:51.714" v="703" actId="255"/>
        <pc:sldMkLst>
          <pc:docMk/>
          <pc:sldMk cId="397663024" sldId="385"/>
        </pc:sldMkLst>
        <pc:spChg chg="mod">
          <ac:chgData name="Danielle McGregor" userId="087646c7-bbf8-4721-9492-e808a5f7ce91" providerId="ADAL" clId="{A7AF9807-802A-4B07-A5E9-52BAA611DF15}" dt="2024-02-06T03:39:51.714" v="703" actId="255"/>
          <ac:spMkLst>
            <pc:docMk/>
            <pc:sldMk cId="397663024" sldId="385"/>
            <ac:spMk id="2" creationId="{259DBE90-6690-7A9F-2C0E-29501D920A7D}"/>
          </ac:spMkLst>
        </pc:spChg>
      </pc:sldChg>
      <pc:sldChg chg="modSp mod">
        <pc:chgData name="Danielle McGregor" userId="087646c7-bbf8-4721-9492-e808a5f7ce91" providerId="ADAL" clId="{A7AF9807-802A-4B07-A5E9-52BAA611DF15}" dt="2024-02-06T03:41:00.209" v="912" actId="20577"/>
        <pc:sldMkLst>
          <pc:docMk/>
          <pc:sldMk cId="2872028482" sldId="386"/>
        </pc:sldMkLst>
        <pc:spChg chg="mod">
          <ac:chgData name="Danielle McGregor" userId="087646c7-bbf8-4721-9492-e808a5f7ce91" providerId="ADAL" clId="{A7AF9807-802A-4B07-A5E9-52BAA611DF15}" dt="2024-02-06T03:41:00.209" v="912" actId="20577"/>
          <ac:spMkLst>
            <pc:docMk/>
            <pc:sldMk cId="2872028482" sldId="386"/>
            <ac:spMk id="2" creationId="{9E6C6DD3-A008-77BF-D98B-06412FB031DD}"/>
          </ac:spMkLst>
        </pc:spChg>
      </pc:sldChg>
      <pc:sldChg chg="modSp mod ord">
        <pc:chgData name="Danielle McGregor" userId="087646c7-bbf8-4721-9492-e808a5f7ce91" providerId="ADAL" clId="{A7AF9807-802A-4B07-A5E9-52BAA611DF15}" dt="2024-02-06T03:32:22.886" v="42"/>
        <pc:sldMkLst>
          <pc:docMk/>
          <pc:sldMk cId="3421720798" sldId="387"/>
        </pc:sldMkLst>
        <pc:spChg chg="mod">
          <ac:chgData name="Danielle McGregor" userId="087646c7-bbf8-4721-9492-e808a5f7ce91" providerId="ADAL" clId="{A7AF9807-802A-4B07-A5E9-52BAA611DF15}" dt="2024-02-06T03:30:32.046" v="12"/>
          <ac:spMkLst>
            <pc:docMk/>
            <pc:sldMk cId="3421720798" sldId="387"/>
            <ac:spMk id="2" creationId="{1558509F-ACF3-F80C-B005-6A3F87C8B91E}"/>
          </ac:spMkLst>
        </pc:spChg>
      </pc:sldChg>
      <pc:sldChg chg="modSp add mod ord">
        <pc:chgData name="Danielle McGregor" userId="087646c7-bbf8-4721-9492-e808a5f7ce91" providerId="ADAL" clId="{A7AF9807-802A-4B07-A5E9-52BAA611DF15}" dt="2024-02-06T03:32:22.886" v="42"/>
        <pc:sldMkLst>
          <pc:docMk/>
          <pc:sldMk cId="1573168238" sldId="388"/>
        </pc:sldMkLst>
        <pc:spChg chg="mod">
          <ac:chgData name="Danielle McGregor" userId="087646c7-bbf8-4721-9492-e808a5f7ce91" providerId="ADAL" clId="{A7AF9807-802A-4B07-A5E9-52BAA611DF15}" dt="2024-02-06T03:31:11.620" v="15"/>
          <ac:spMkLst>
            <pc:docMk/>
            <pc:sldMk cId="1573168238" sldId="388"/>
            <ac:spMk id="2" creationId="{9633C38B-7222-FB5D-4609-EA731CB2A665}"/>
          </ac:spMkLst>
        </pc:spChg>
      </pc:sldChg>
      <pc:sldChg chg="modSp add mod ord">
        <pc:chgData name="Danielle McGregor" userId="087646c7-bbf8-4721-9492-e808a5f7ce91" providerId="ADAL" clId="{A7AF9807-802A-4B07-A5E9-52BAA611DF15}" dt="2024-02-06T03:34:34.164" v="206" actId="403"/>
        <pc:sldMkLst>
          <pc:docMk/>
          <pc:sldMk cId="2317988176" sldId="389"/>
        </pc:sldMkLst>
        <pc:spChg chg="mod">
          <ac:chgData name="Danielle McGregor" userId="087646c7-bbf8-4721-9492-e808a5f7ce91" providerId="ADAL" clId="{A7AF9807-802A-4B07-A5E9-52BAA611DF15}" dt="2024-02-06T03:34:34.164" v="206" actId="403"/>
          <ac:spMkLst>
            <pc:docMk/>
            <pc:sldMk cId="2317988176" sldId="389"/>
            <ac:spMk id="2" creationId="{3E4C87C2-C88E-07D1-5C70-2931852982F6}"/>
          </ac:spMkLst>
        </pc:spChg>
      </pc:sldChg>
    </pc:docChg>
  </pc:docChgLst>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4BB26F33-8AE8-414B-9BE5-33F336675104}"/>
    <pc:docChg chg="custSel modSld">
      <pc:chgData name="Danielle McGregor" userId="087646c7-bbf8-4721-9492-e808a5f7ce91" providerId="ADAL" clId="{4BB26F33-8AE8-414B-9BE5-33F336675104}" dt="2023-12-12T23:26:15.730" v="252" actId="20577"/>
      <pc:docMkLst>
        <pc:docMk/>
      </pc:docMkLst>
      <pc:sldChg chg="modSp mod">
        <pc:chgData name="Danielle McGregor" userId="087646c7-bbf8-4721-9492-e808a5f7ce91" providerId="ADAL" clId="{4BB26F33-8AE8-414B-9BE5-33F336675104}" dt="2023-12-12T23:24:35.939" v="2" actId="20577"/>
        <pc:sldMkLst>
          <pc:docMk/>
          <pc:sldMk cId="2019099645" sldId="276"/>
        </pc:sldMkLst>
        <pc:spChg chg="mod">
          <ac:chgData name="Danielle McGregor" userId="087646c7-bbf8-4721-9492-e808a5f7ce91" providerId="ADAL" clId="{4BB26F33-8AE8-414B-9BE5-33F336675104}" dt="2023-12-12T23:24:35.939" v="2" actId="20577"/>
          <ac:spMkLst>
            <pc:docMk/>
            <pc:sldMk cId="2019099645" sldId="276"/>
            <ac:spMk id="5" creationId="{00000000-0000-0000-0000-000000000000}"/>
          </ac:spMkLst>
        </pc:spChg>
      </pc:sldChg>
      <pc:sldChg chg="modSp mod">
        <pc:chgData name="Danielle McGregor" userId="087646c7-bbf8-4721-9492-e808a5f7ce91" providerId="ADAL" clId="{4BB26F33-8AE8-414B-9BE5-33F336675104}" dt="2023-12-12T23:26:15.730" v="252" actId="20577"/>
        <pc:sldMkLst>
          <pc:docMk/>
          <pc:sldMk cId="729114519" sldId="277"/>
        </pc:sldMkLst>
        <pc:spChg chg="mod">
          <ac:chgData name="Danielle McGregor" userId="087646c7-bbf8-4721-9492-e808a5f7ce91" providerId="ADAL" clId="{4BB26F33-8AE8-414B-9BE5-33F336675104}" dt="2023-12-12T23:26:15.730" v="252" actId="20577"/>
          <ac:spMkLst>
            <pc:docMk/>
            <pc:sldMk cId="729114519" sldId="277"/>
            <ac:spMk id="5" creationId="{EC0853A1-1007-4C52-BEFB-F48F5319A3E3}"/>
          </ac:spMkLst>
        </pc:spChg>
        <pc:spChg chg="mod">
          <ac:chgData name="Danielle McGregor" userId="087646c7-bbf8-4721-9492-e808a5f7ce91" providerId="ADAL" clId="{4BB26F33-8AE8-414B-9BE5-33F336675104}" dt="2023-12-12T23:26:05.565" v="231" actId="20577"/>
          <ac:spMkLst>
            <pc:docMk/>
            <pc:sldMk cId="729114519" sldId="277"/>
            <ac:spMk id="9" creationId="{EC0853A1-1007-4C52-BEFB-F48F5319A3E3}"/>
          </ac:spMkLst>
        </pc:spChg>
      </pc:sldChg>
      <pc:sldChg chg="modSp mod">
        <pc:chgData name="Danielle McGregor" userId="087646c7-bbf8-4721-9492-e808a5f7ce91" providerId="ADAL" clId="{4BB26F33-8AE8-414B-9BE5-33F336675104}" dt="2023-12-12T23:26:00.007" v="228" actId="20577"/>
        <pc:sldMkLst>
          <pc:docMk/>
          <pc:sldMk cId="545489499" sldId="374"/>
        </pc:sldMkLst>
        <pc:spChg chg="mod">
          <ac:chgData name="Danielle McGregor" userId="087646c7-bbf8-4721-9492-e808a5f7ce91" providerId="ADAL" clId="{4BB26F33-8AE8-414B-9BE5-33F336675104}" dt="2023-12-12T23:26:00.007" v="228" actId="20577"/>
          <ac:spMkLst>
            <pc:docMk/>
            <pc:sldMk cId="545489499" sldId="374"/>
            <ac:spMk id="2" creationId="{259DBE90-6690-7A9F-2C0E-29501D920A7D}"/>
          </ac:spMkLst>
        </pc:spChg>
        <pc:spChg chg="mod">
          <ac:chgData name="Danielle McGregor" userId="087646c7-bbf8-4721-9492-e808a5f7ce91" providerId="ADAL" clId="{4BB26F33-8AE8-414B-9BE5-33F336675104}" dt="2023-12-12T23:25:05.019" v="29" actId="14100"/>
          <ac:spMkLst>
            <pc:docMk/>
            <pc:sldMk cId="545489499" sldId="374"/>
            <ac:spMk id="5" creationId="{EC0853A1-1007-4C52-BEFB-F48F5319A3E3}"/>
          </ac:spMkLst>
        </pc:spChg>
        <pc:spChg chg="mod">
          <ac:chgData name="Danielle McGregor" userId="087646c7-bbf8-4721-9492-e808a5f7ce91" providerId="ADAL" clId="{4BB26F33-8AE8-414B-9BE5-33F336675104}" dt="2023-12-12T23:24:44.171" v="6" actId="20577"/>
          <ac:spMkLst>
            <pc:docMk/>
            <pc:sldMk cId="545489499" sldId="374"/>
            <ac:spMk id="9" creationId="{EC0853A1-1007-4C52-BEFB-F48F5319A3E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7/05/2024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effectLst/>
                <a:latin typeface="Calibri" panose="020F0502020204030204" pitchFamily="34" charset="0"/>
                <a:ea typeface="MS Mincho" panose="02020609040205080304" pitchFamily="49" charset="-128"/>
                <a:cs typeface="Times New Roman" panose="02020603050405020304" pitchFamily="18" charset="0"/>
              </a:rPr>
              <a:t> everyone to share about a time when they had to say goodbye to friends or family at an airport.</a:t>
            </a:r>
            <a:br>
              <a:rPr lang="en-GB" sz="1800" dirty="0">
                <a:effectLst/>
                <a:latin typeface="Calibri" panose="020F0502020204030204" pitchFamily="34" charset="0"/>
                <a:ea typeface="MS Mincho" panose="02020609040205080304" pitchFamily="49" charset="-128"/>
                <a:cs typeface="Times New Roman" panose="02020603050405020304" pitchFamily="18" charset="0"/>
              </a:rPr>
            </a:b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2635716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the picture cards from </a:t>
            </a:r>
            <a:r>
              <a:rPr lang="en-GB" sz="1200" i="1" dirty="0">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everyone to choose a card to help them describe their experience of living away from friends and family.</a:t>
            </a:r>
            <a:endParaRPr lang="en-AU" sz="1200" dirty="0"/>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26949050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Reunions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(Again, be sensitive about your students’ experiences here.)</a:t>
            </a:r>
            <a:endParaRPr lang="en-GB" sz="1800" b="1"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Collaborate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define the words reunion (n)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(when people come together again after some time)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and reunite (v) </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(to come back together again) </a:t>
            </a:r>
            <a:r>
              <a:rPr lang="en-GB" sz="18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and use each of them in a sentence.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(e.g. Soon I will reunite with my brother after 4 years.  Last week I attended a family reunion.)</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3613758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share about…</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 time when they were reunited with someone, and/or </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 person they are looking forward to being reunited with one day.</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volunteers to share about a family, friend or school reunion they have attended.</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1620188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‘If you could be reunited with anyone in your life, who would it be and why?’ Accept responses.</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001256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picture</a:t>
            </a: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(from Life in Pictures)</a:t>
            </a:r>
            <a:b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 </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and</a:t>
            </a: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ask, ‘</a:t>
            </a:r>
            <a:r>
              <a:rPr lang="en-GB" sz="18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can you see, think and wonder?’</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3742490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dirty="0">
                <a:solidFill>
                  <a:srgbClr val="4C4C4C"/>
                </a:solidFill>
                <a:effectLst/>
                <a:latin typeface="Avenir Next LT Pro" panose="020B0504020202020204" pitchFamily="34" charset="0"/>
                <a:ea typeface="MS Mincho" panose="02020609040205080304" pitchFamily="49" charset="-128"/>
                <a:cs typeface="Times New Roman" panose="02020603050405020304" pitchFamily="18" charset="0"/>
              </a:rPr>
              <a:t>Flip </a:t>
            </a:r>
            <a:r>
              <a:rPr lang="en-GB" sz="1800" dirty="0">
                <a:solidFill>
                  <a:srgbClr val="4C4C4C"/>
                </a:solidFill>
                <a:effectLst/>
                <a:latin typeface="Avenir Next LT Pro" panose="020B0504020202020204" pitchFamily="34" charset="0"/>
                <a:ea typeface="MS Mincho" panose="02020609040205080304" pitchFamily="49" charset="-128"/>
                <a:cs typeface="Times New Roman" panose="02020603050405020304" pitchFamily="18" charset="0"/>
              </a:rPr>
              <a:t>the card.</a:t>
            </a:r>
            <a:br>
              <a:rPr lang="en-GB" sz="1800" dirty="0">
                <a:solidFill>
                  <a:srgbClr val="4C4C4C"/>
                </a:solidFill>
                <a:effectLst/>
                <a:latin typeface="Avenir Next LT Pro" panose="020B050402020202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Avenir Next LT Pro" panose="020B050402020202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Avenir Next LT Pro" panose="020B0504020202020204" pitchFamily="34" charset="0"/>
                <a:ea typeface="MS Mincho" panose="02020609040205080304" pitchFamily="49" charset="-128"/>
                <a:cs typeface="Times New Roman" panose="02020603050405020304" pitchFamily="18" charset="0"/>
              </a:rPr>
              <a:t> everyone to answer the questions about change.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51667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a:lnSpc>
                <a:spcPts val="1400"/>
              </a:lnSpc>
              <a:spcAft>
                <a:spcPts val="600"/>
              </a:spcAft>
              <a:tabLst>
                <a:tab pos="1097280" algn="l"/>
              </a:tabLst>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lang="en-US"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Today we’ll read a goodbye message and a promise of reunion.</a:t>
            </a:r>
            <a:r>
              <a:rPr lang="en-AU" sz="14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t>
            </a:r>
            <a:endParaRPr lang="en-US"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‘Many of you have had to say goodbye to people you </a:t>
            </a:r>
            <a:r>
              <a:rPr lang="en-AU" sz="1800" b="0" i="0" u="none" strike="noStrike" baseline="0" dirty="0">
                <a:solidFill>
                  <a:srgbClr val="000000"/>
                </a:solidFill>
                <a:latin typeface="Calibri" panose="020F0502020204030204" pitchFamily="34" charset="0"/>
              </a:rPr>
              <a:t>love.’</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‘If you were saying goodbye for the last time, what would you want the people you love to know about you?’</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017802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20 Hellos and Goodbyes</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Life in Pictures.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About me </a:t>
            </a:r>
            <a:br>
              <a:rPr lang="en-US" sz="1800" b="1" i="0" u="none" strike="noStrike" baseline="0" dirty="0">
                <a:solidFill>
                  <a:srgbClr val="000000"/>
                </a:solidFill>
                <a:latin typeface="Calibri" panose="020F0502020204030204" pitchFamily="34" charset="0"/>
              </a:rPr>
            </a:br>
            <a:r>
              <a:rPr lang="en-US" sz="1800" b="1" i="0" u="none" strike="noStrike" baseline="0" dirty="0">
                <a:solidFill>
                  <a:srgbClr val="8CB8E6"/>
                </a:solidFill>
                <a:latin typeface="Calibri" panose="020F0502020204030204" pitchFamily="34" charset="0"/>
              </a:rPr>
              <a:t>Print </a:t>
            </a:r>
            <a:r>
              <a:rPr lang="en-US" sz="1800" b="0" i="0" u="none" strike="noStrike" baseline="0" dirty="0">
                <a:solidFill>
                  <a:srgbClr val="8CB8E6"/>
                </a:solidFill>
                <a:latin typeface="Calibri" panose="020F0502020204030204" pitchFamily="34" charset="0"/>
              </a:rPr>
              <a:t>one sheet of APPENDIX 20.1 for the group. </a:t>
            </a:r>
            <a:r>
              <a:rPr lang="en-AU" sz="1800" b="0" i="0" u="none" strike="noStrike" baseline="0" dirty="0">
                <a:solidFill>
                  <a:srgbClr val="8CB8E6"/>
                </a:solidFill>
                <a:latin typeface="Calibri" panose="020F0502020204030204" pitchFamily="34" charset="0"/>
              </a:rPr>
              <a:t>Cut into blank cards.</a:t>
            </a:r>
          </a:p>
          <a:p>
            <a:pPr algn="l"/>
            <a:endParaRPr lang="en-AU" sz="1800" b="0" i="0" u="none" strike="noStrike" baseline="0" dirty="0">
              <a:solidFill>
                <a:srgbClr val="8CB8E6"/>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Write </a:t>
            </a:r>
            <a:r>
              <a:rPr lang="en-US" sz="1800" b="0" i="0" u="none" strike="noStrike" baseline="0" dirty="0">
                <a:solidFill>
                  <a:srgbClr val="000000"/>
                </a:solidFill>
                <a:latin typeface="Calibri" panose="020F0502020204030204" pitchFamily="34" charset="0"/>
              </a:rPr>
              <a:t>1 sentence about yourself on the board </a:t>
            </a:r>
            <a:r>
              <a:rPr lang="en-US" sz="1800" b="0" i="1" u="none" strike="noStrike" baseline="0" dirty="0">
                <a:solidFill>
                  <a:srgbClr val="000000"/>
                </a:solidFill>
                <a:latin typeface="Calibri" panose="020F0502020204030204" pitchFamily="34" charset="0"/>
              </a:rPr>
              <a:t>e.g. I play the flute, I have 3 children.</a:t>
            </a:r>
          </a:p>
          <a:p>
            <a:pPr algn="l"/>
            <a:r>
              <a:rPr lang="en-US" sz="1800" b="1" i="0" u="none" strike="noStrike" baseline="0" dirty="0">
                <a:solidFill>
                  <a:srgbClr val="000000"/>
                </a:solidFill>
                <a:latin typeface="Calibri" panose="020F0502020204030204" pitchFamily="34" charset="0"/>
              </a:rPr>
              <a:t>Give </a:t>
            </a:r>
            <a:r>
              <a:rPr lang="en-US" sz="1800" b="0" i="0" u="none" strike="noStrike" baseline="0" dirty="0">
                <a:solidFill>
                  <a:srgbClr val="000000"/>
                </a:solidFill>
                <a:latin typeface="Calibri" panose="020F0502020204030204" pitchFamily="34" charset="0"/>
              </a:rPr>
              <a:t>each student a blank card (Appendix 20.1).</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everyone to write something about themselves on their card.</a:t>
            </a:r>
          </a:p>
          <a:p>
            <a:pPr algn="l"/>
            <a:r>
              <a:rPr lang="en-US" sz="1800" b="1" i="0" u="none" strike="noStrike" baseline="0" dirty="0">
                <a:solidFill>
                  <a:srgbClr val="000000"/>
                </a:solidFill>
                <a:latin typeface="Calibri" panose="020F0502020204030204" pitchFamily="34" charset="0"/>
              </a:rPr>
              <a:t>Collect</a:t>
            </a:r>
            <a:r>
              <a:rPr lang="en-US" sz="1800" b="0" i="0" u="none" strike="noStrike" baseline="0" dirty="0">
                <a:solidFill>
                  <a:srgbClr val="000000"/>
                </a:solidFill>
                <a:latin typeface="Calibri" panose="020F0502020204030204" pitchFamily="34" charset="0"/>
              </a:rPr>
              <a:t> the cards, shuffle them, and place them in a container or face down on the table.</a:t>
            </a:r>
          </a:p>
          <a:p>
            <a:pPr algn="l"/>
            <a:r>
              <a:rPr lang="en-US" sz="1800" b="1" i="0" u="none" strike="noStrike" baseline="0" dirty="0">
                <a:solidFill>
                  <a:srgbClr val="000000"/>
                </a:solidFill>
                <a:latin typeface="Calibri" panose="020F0502020204030204" pitchFamily="34" charset="0"/>
              </a:rPr>
              <a:t>Choose</a:t>
            </a:r>
            <a:r>
              <a:rPr lang="en-US" sz="1800" b="0" i="0" u="none" strike="noStrike" baseline="0" dirty="0">
                <a:solidFill>
                  <a:srgbClr val="000000"/>
                </a:solidFill>
                <a:latin typeface="Calibri" panose="020F0502020204030204" pitchFamily="34" charset="0"/>
              </a:rPr>
              <a:t> one at a time and read it aloud, inviting the class to guess who wrote it – </a:t>
            </a:r>
            <a:r>
              <a:rPr lang="en-US" sz="1800" b="0" i="1" u="none" strike="noStrike" baseline="0" dirty="0">
                <a:solidFill>
                  <a:srgbClr val="000000"/>
                </a:solidFill>
                <a:latin typeface="Calibri" panose="020F0502020204030204" pitchFamily="34" charset="0"/>
              </a:rPr>
              <a:t>‘I think it’s….’</a:t>
            </a:r>
            <a:endParaRPr lang="en-AU"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gn="l"/>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2187108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Pre-teach relevant vocabulary</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to reveal answers.</a:t>
            </a:r>
          </a:p>
          <a:p>
            <a:pPr algn="l"/>
            <a:r>
              <a:rPr lang="en-US" sz="1200" b="0" i="1" u="none" strike="noStrike" baseline="0" dirty="0">
                <a:solidFill>
                  <a:srgbClr val="000000"/>
                </a:solidFill>
                <a:latin typeface="Calibri" panose="020F0502020204030204" pitchFamily="34" charset="0"/>
              </a:rPr>
              <a:t>Appeared: showed himself to people</a:t>
            </a:r>
          </a:p>
          <a:p>
            <a:pPr algn="l"/>
            <a:r>
              <a:rPr lang="en-US" sz="1200" b="0" i="1" u="none" strike="noStrike" baseline="0" dirty="0">
                <a:solidFill>
                  <a:srgbClr val="000000"/>
                </a:solidFill>
                <a:latin typeface="Calibri" panose="020F0502020204030204" pitchFamily="34" charset="0"/>
              </a:rPr>
              <a:t>Tomb: a place where a dead body is placed</a:t>
            </a:r>
          </a:p>
          <a:p>
            <a:pPr algn="l"/>
            <a:r>
              <a:rPr lang="en-US" sz="1200" b="0" i="1" u="none" strike="noStrike" baseline="0" dirty="0">
                <a:solidFill>
                  <a:srgbClr val="000000"/>
                </a:solidFill>
                <a:latin typeface="Calibri" panose="020F0502020204030204" pitchFamily="34" charset="0"/>
              </a:rPr>
              <a:t>God’s spirit: the spirit of God sent to people</a:t>
            </a:r>
          </a:p>
          <a:p>
            <a:pPr algn="l"/>
            <a:r>
              <a:rPr lang="en-US" sz="1200" b="0" i="1" u="none" strike="noStrike" baseline="0" dirty="0">
                <a:solidFill>
                  <a:srgbClr val="000000"/>
                </a:solidFill>
                <a:latin typeface="Calibri" panose="020F0502020204030204" pitchFamily="34" charset="0"/>
              </a:rPr>
              <a:t>Disciple: a follower of Jesus</a:t>
            </a:r>
            <a:endParaRPr lang="en-AU"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a:t>Say, </a:t>
            </a:r>
            <a:r>
              <a:rPr lang="en-AU" dirty="0"/>
              <a:t>‘Forty days after Jesus rose from the dead, he said goodbye to his friends for the last time.’</a:t>
            </a:r>
            <a:br>
              <a:rPr lang="en-AU" dirty="0"/>
            </a:br>
            <a:r>
              <a:rPr lang="en-AU" b="1" dirty="0"/>
              <a:t>Ask, </a:t>
            </a:r>
            <a:r>
              <a:rPr lang="en-AU" dirty="0"/>
              <a:t>‘What do you think he might say about himself?’</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dirty="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1" i="0" u="none" strike="noStrike" baseline="0" dirty="0">
                <a:solidFill>
                  <a:srgbClr val="000000"/>
                </a:solidFill>
                <a:latin typeface="Calibri" panose="020F0502020204030204" pitchFamily="34" charset="0"/>
              </a:rPr>
              <a:t>Read</a:t>
            </a:r>
            <a:r>
              <a:rPr lang="en-US" sz="1200" b="0" i="0" u="none" strike="noStrike" baseline="0" dirty="0">
                <a:solidFill>
                  <a:srgbClr val="000000"/>
                </a:solidFill>
                <a:latin typeface="Calibri" panose="020F0502020204030204" pitchFamily="34" charset="0"/>
              </a:rPr>
              <a:t> the passage aloud.</a:t>
            </a:r>
          </a:p>
          <a:p>
            <a:pPr marL="0" indent="0" algn="l">
              <a:buFont typeface="Arial" panose="020B0604020202020204" pitchFamily="34" charset="0"/>
              <a:buNone/>
            </a:pPr>
            <a:endParaRPr lang="en-US" sz="1200" b="0" i="0" u="none" strike="noStrike" baseline="0" dirty="0">
              <a:solidFill>
                <a:srgbClr val="000000"/>
              </a:solidFill>
              <a:latin typeface="Calibri" panose="020F0502020204030204" pitchFamily="34" charset="0"/>
            </a:endParaRPr>
          </a:p>
          <a:p>
            <a:pPr algn="l"/>
            <a:r>
              <a:rPr lang="en-US" sz="1200" b="1" i="0" u="none" strike="noStrike" baseline="0" dirty="0">
                <a:solidFill>
                  <a:srgbClr val="000000"/>
                </a:solidFill>
                <a:latin typeface="Calibri" panose="020F0502020204030204" pitchFamily="34" charset="0"/>
              </a:rPr>
              <a:t>Activity 1: Half the story</a:t>
            </a:r>
          </a:p>
          <a:p>
            <a:pPr algn="l"/>
            <a:r>
              <a:rPr lang="en-US" sz="1200" b="1" i="0" u="none" strike="noStrike" baseline="0" dirty="0">
                <a:solidFill>
                  <a:srgbClr val="8CB8E6"/>
                </a:solidFill>
                <a:latin typeface="Calibri" panose="020F0502020204030204" pitchFamily="34" charset="0"/>
              </a:rPr>
              <a:t>Print </a:t>
            </a:r>
            <a:r>
              <a:rPr lang="en-US" sz="1200" b="0" i="0" u="none" strike="noStrike" baseline="0" dirty="0">
                <a:solidFill>
                  <a:srgbClr val="8CB8E6"/>
                </a:solidFill>
                <a:latin typeface="Calibri" panose="020F0502020204030204" pitchFamily="34" charset="0"/>
              </a:rPr>
              <a:t>1 text (A &amp; B) from APPENDIX 20.3  for each pair of students. There are 2 copies per page.</a:t>
            </a:r>
          </a:p>
          <a:p>
            <a:pPr algn="l"/>
            <a:endParaRPr lang="en-US" sz="1200" b="0" i="0" u="none" strike="noStrike" baseline="0" dirty="0">
              <a:solidFill>
                <a:srgbClr val="000000"/>
              </a:solidFill>
              <a:latin typeface="Calibri" panose="020F0502020204030204" pitchFamily="34" charset="0"/>
            </a:endParaRPr>
          </a:p>
          <a:p>
            <a:pPr algn="l"/>
            <a:r>
              <a:rPr lang="en-US" sz="1200" b="1" i="0" u="none" strike="noStrike" baseline="0" dirty="0">
                <a:solidFill>
                  <a:srgbClr val="000000"/>
                </a:solidFill>
                <a:latin typeface="Calibri" panose="020F0502020204030204" pitchFamily="34" charset="0"/>
              </a:rPr>
              <a:t>Give </a:t>
            </a:r>
            <a:r>
              <a:rPr lang="en-US" sz="1200" b="0" i="0" u="none" strike="noStrike" baseline="0" dirty="0">
                <a:solidFill>
                  <a:srgbClr val="000000"/>
                </a:solidFill>
                <a:latin typeface="Calibri" panose="020F0502020204030204" pitchFamily="34" charset="0"/>
              </a:rPr>
              <a:t>part A to half the students and part B to the other half. </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the students to read it silently to </a:t>
            </a:r>
            <a:r>
              <a:rPr lang="en-AU" sz="1200" b="0" i="0" u="none" strike="noStrike" baseline="0" dirty="0">
                <a:solidFill>
                  <a:srgbClr val="000000"/>
                </a:solidFill>
                <a:latin typeface="Calibri" panose="020F0502020204030204" pitchFamily="34" charset="0"/>
              </a:rPr>
              <a:t>themselves.</a:t>
            </a:r>
          </a:p>
          <a:p>
            <a:pPr algn="l"/>
            <a:r>
              <a:rPr lang="en-US" sz="1200" b="1" i="0" u="none" strike="noStrike" baseline="0" dirty="0">
                <a:solidFill>
                  <a:srgbClr val="000000"/>
                </a:solidFill>
                <a:latin typeface="Calibri" panose="020F0502020204030204" pitchFamily="34" charset="0"/>
              </a:rPr>
              <a:t>Put</a:t>
            </a:r>
            <a:r>
              <a:rPr lang="en-US" sz="1200" b="0" i="0" u="none" strike="noStrike" baseline="0" dirty="0">
                <a:solidFill>
                  <a:srgbClr val="000000"/>
                </a:solidFill>
                <a:latin typeface="Calibri" panose="020F0502020204030204" pitchFamily="34" charset="0"/>
              </a:rPr>
              <a:t> the students in pairs so that each pair has one student who has read part A and the other part B. </a:t>
            </a:r>
          </a:p>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the students to read their part aloud to each other.</a:t>
            </a:r>
          </a:p>
          <a:p>
            <a:pPr marL="0" indent="0" algn="l">
              <a:buFont typeface="Arial" panose="020B0604020202020204" pitchFamily="34" charset="0"/>
              <a:buNone/>
            </a:pPr>
            <a:endParaRPr lang="en-US" sz="12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23</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2: Retelling the narrative</a:t>
            </a:r>
          </a:p>
          <a:p>
            <a:pPr algn="l"/>
            <a:r>
              <a:rPr lang="en-US" sz="1800" b="1" i="0" u="none" strike="noStrike" baseline="0" dirty="0">
                <a:solidFill>
                  <a:srgbClr val="8CB8E6"/>
                </a:solidFill>
                <a:latin typeface="Calibri" panose="020F0502020204030204" pitchFamily="34" charset="0"/>
              </a:rPr>
              <a:t>Print 1 </a:t>
            </a:r>
            <a:r>
              <a:rPr lang="en-US" sz="1800" b="0" i="0" u="none" strike="noStrike" baseline="0" dirty="0">
                <a:solidFill>
                  <a:srgbClr val="8CB8E6"/>
                </a:solidFill>
                <a:latin typeface="Calibri" panose="020F0502020204030204" pitchFamily="34" charset="0"/>
              </a:rPr>
              <a:t>of APPENDIX 20.4 for each pair of students.</a:t>
            </a:r>
          </a:p>
          <a:p>
            <a:pPr algn="l"/>
            <a:endParaRPr lang="en-US" sz="1800" b="0" i="0" u="none" strike="noStrike" baseline="0" dirty="0">
              <a:solidFill>
                <a:srgbClr val="8CB8E6"/>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Circle</a:t>
            </a:r>
            <a:r>
              <a:rPr lang="en-US" sz="1800" b="0" i="0" u="none" strike="noStrike" baseline="0" dirty="0">
                <a:solidFill>
                  <a:srgbClr val="000000"/>
                </a:solidFill>
                <a:latin typeface="Calibri" panose="020F0502020204030204" pitchFamily="34" charset="0"/>
              </a:rPr>
              <a:t> the words in the text that have the same meaning as the words in the box.</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pairs to retell the narrative in their own words. </a:t>
            </a:r>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to reveal answers.</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24</a:t>
            </a:fld>
            <a:endParaRPr lang="en-AU"/>
          </a:p>
        </p:txBody>
      </p:sp>
    </p:spTree>
    <p:extLst>
      <p:ext uri="{BB962C8B-B14F-4D97-AF65-F5344CB8AC3E}">
        <p14:creationId xmlns:p14="http://schemas.microsoft.com/office/powerpoint/2010/main" val="3330394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Invite Curiosity</a:t>
            </a:r>
          </a:p>
          <a:p>
            <a:pPr algn="l"/>
            <a:r>
              <a:rPr lang="en-US" sz="1800" b="1" i="0" u="none" strike="noStrike" baseline="0" dirty="0">
                <a:solidFill>
                  <a:srgbClr val="8CB8E6"/>
                </a:solidFill>
                <a:latin typeface="Calibri" panose="020F0502020204030204" pitchFamily="34" charset="0"/>
              </a:rPr>
              <a:t>Ask:</a:t>
            </a:r>
            <a:endParaRPr lang="en-US" sz="1800" b="1" i="0" u="none" strike="noStrike" baseline="0" dirty="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dirty="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25</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do you think Jesus wants all people in the world </a:t>
            </a:r>
            <a:r>
              <a:rPr lang="en-AU" sz="1800" b="0" i="0" u="none" strike="noStrike" baseline="0" dirty="0">
                <a:solidFill>
                  <a:srgbClr val="000000"/>
                </a:solidFill>
                <a:latin typeface="Calibri" panose="020F0502020204030204" pitchFamily="34" charset="0"/>
              </a:rPr>
              <a:t>to know about him?’</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‘Before Jesus was taken to heaven, he told his disciples that he would be with them and help them tell people about him. One day in the future he will return as judge and </a:t>
            </a:r>
            <a:r>
              <a:rPr lang="en-AU" sz="1800" b="0" i="0" u="none" strike="noStrike" baseline="0" dirty="0">
                <a:solidFill>
                  <a:srgbClr val="000000"/>
                </a:solidFill>
                <a:latin typeface="Calibri" panose="020F0502020204030204" pitchFamily="34" charset="0"/>
              </a:rPr>
              <a:t>saviour.’</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a:t>
            </a:r>
            <a:r>
              <a:rPr lang="en-GB" sz="1300">
                <a:effectLst/>
                <a:latin typeface="Calibri" panose="020F0502020204030204" pitchFamily="34" charset="0"/>
                <a:ea typeface="Calibri" panose="020F0502020204030204" pitchFamily="34" charset="0"/>
                <a:cs typeface="Calibri" panose="020F0502020204030204" pitchFamily="34" charset="0"/>
              </a:rPr>
              <a:t>of Acts 1:3; 8-11 in </a:t>
            </a:r>
            <a:r>
              <a:rPr lang="en-GB" sz="1300" dirty="0">
                <a:effectLst/>
                <a:latin typeface="Calibri" panose="020F0502020204030204" pitchFamily="34" charset="0"/>
                <a:ea typeface="Calibri" panose="020F0502020204030204" pitchFamily="34" charset="0"/>
                <a:cs typeface="Calibri" panose="020F0502020204030204" pitchFamily="34" charset="0"/>
              </a:rPr>
              <a:t>your students’ heart languages for them to read or take home. </a:t>
            </a:r>
          </a:p>
        </p:txBody>
      </p:sp>
      <p:sp>
        <p:nvSpPr>
          <p:cNvPr id="4" name="Slide Number Placeholder 3"/>
          <p:cNvSpPr>
            <a:spLocks noGrp="1"/>
          </p:cNvSpPr>
          <p:nvPr>
            <p:ph type="sldNum" sz="quarter" idx="5"/>
          </p:nvPr>
        </p:nvSpPr>
        <p:spPr/>
        <p:txBody>
          <a:bodyPr/>
          <a:lstStyle/>
          <a:p>
            <a:fld id="{FC62C88C-C58A-4486-99D6-9D53FE101AAB}" type="slidenum">
              <a:rPr lang="en-AU" smtClean="0"/>
              <a:t>28</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Hellos</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think of a person they are close to and recall the time they first met them.</a:t>
            </a:r>
            <a:br>
              <a:rPr lang="en-AU"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share about it </a:t>
            </a:r>
            <a: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(Where? When? Why? What did they think, wonder, imagine, feel?)</a:t>
            </a:r>
            <a:br>
              <a:rPr lang="en-AU"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expressions for saying ‘hello’ in English and practise using them.</a:t>
            </a:r>
            <a:br>
              <a:rPr lang="en-AU"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share how to say ‘hello’, formally and informally, in their languages. </a:t>
            </a:r>
            <a:br>
              <a:rPr lang="en-AU"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practise saying ‘hello’ in each other’s languages.</a:t>
            </a:r>
            <a:br>
              <a:rPr lang="en-AU"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3622038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picture </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(from Life in Pictures.)</a:t>
            </a:r>
            <a:br>
              <a:rPr lang="en-AU"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Explain</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that you are going to make up a story together by saying one sentence each about this picture. It must include what came before, what is happening now and what will happen in the future. </a:t>
            </a:r>
            <a:br>
              <a:rPr lang="en-AU"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Begin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the story with one sentence </a:t>
            </a:r>
            <a:r>
              <a:rPr lang="en-GB" sz="1200" i="1" dirty="0">
                <a:effectLst/>
                <a:latin typeface="Calibri" panose="020F0502020204030204" pitchFamily="34" charset="0"/>
                <a:ea typeface="MS Mincho" panose="02020609040205080304" pitchFamily="49" charset="-128"/>
                <a:cs typeface="Times New Roman" panose="02020603050405020304" pitchFamily="18" charset="0"/>
              </a:rPr>
              <a:t>(e.g. </a:t>
            </a:r>
            <a:r>
              <a:rPr lang="en-AU" sz="1200" i="1" dirty="0">
                <a:effectLst/>
                <a:latin typeface="Calibri" panose="020F0502020204030204" pitchFamily="34" charset="0"/>
                <a:ea typeface="MS Mincho" panose="02020609040205080304" pitchFamily="49" charset="-128"/>
                <a:cs typeface="Times New Roman" panose="02020603050405020304" pitchFamily="18" charset="0"/>
              </a:rPr>
              <a:t>Kim was looking at Instagram on her when a new message come through...)</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each person to build on the story by adding a new sentence. Go around the group as many times as necessary to complete the story. </a:t>
            </a:r>
            <a:br>
              <a:rPr lang="en-AU"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200"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3826929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Goodbyes </a:t>
            </a:r>
            <a:r>
              <a:rPr lang="en-GB" sz="1800" b="1" i="1" dirty="0">
                <a:effectLst/>
                <a:latin typeface="Calibri" panose="020F0502020204030204" pitchFamily="34" charset="0"/>
                <a:ea typeface="MS Mincho" panose="02020609040205080304" pitchFamily="49" charset="-128"/>
                <a:cs typeface="Times New Roman" panose="02020603050405020304" pitchFamily="18" charset="0"/>
              </a:rPr>
              <a:t>NB</a:t>
            </a:r>
            <a:r>
              <a:rPr lang="en-GB" sz="1800" i="1" dirty="0">
                <a:effectLst/>
                <a:latin typeface="Calibri" panose="020F0502020204030204" pitchFamily="34" charset="0"/>
                <a:ea typeface="MS Mincho" panose="02020609040205080304" pitchFamily="49" charset="-128"/>
                <a:cs typeface="Times New Roman" panose="02020603050405020304" pitchFamily="18" charset="0"/>
              </a:rPr>
              <a:t> Treat this topic with sensitivity and skip if you think it will be too difficult for your students.</a:t>
            </a:r>
          </a:p>
          <a:p>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Brainstorm</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expressions for saying ‘goodbye’ in English.</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share how to say ‘goodbye’, formally and informally, in their languages. </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practise saying ‘goodbye’ in each other’s languages.</a:t>
            </a: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1690161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dirty="0">
                <a:effectLst/>
                <a:latin typeface="Calibri" panose="020F0502020204030204" pitchFamily="34" charset="0"/>
                <a:ea typeface="MS Mincho" panose="02020609040205080304" pitchFamily="49" charset="-128"/>
                <a:cs typeface="Times New Roman" panose="02020603050405020304" pitchFamily="18" charset="0"/>
              </a:rPr>
              <a:t>the group to brainstorm different reasons why people move away from friends and family. </a:t>
            </a:r>
            <a:br>
              <a:rPr lang="en-GB" sz="1800" dirty="0">
                <a:effectLst/>
                <a:latin typeface="Calibri" panose="020F0502020204030204" pitchFamily="34" charset="0"/>
                <a:ea typeface="MS Mincho" panose="02020609040205080304" pitchFamily="49" charset="-128"/>
                <a:cs typeface="Times New Roman" panose="02020603050405020304" pitchFamily="18" charset="0"/>
              </a:rPr>
            </a:b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730621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this picture </a:t>
            </a:r>
            <a:r>
              <a:rPr lang="en-GB" sz="12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(from Life in Pictures.)</a:t>
            </a:r>
          </a:p>
          <a:p>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discussion about what might be happening in the picture.</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everyone to share about a time when they had to say goodbye to friends or family at an airport.</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 the picture cards from </a:t>
            </a:r>
            <a:r>
              <a:rPr lang="en-GB" sz="1200" i="1" dirty="0">
                <a:effectLst/>
                <a:latin typeface="Calibri" panose="020F0502020204030204" pitchFamily="34" charset="0"/>
                <a:ea typeface="MS Mincho" panose="02020609040205080304" pitchFamily="49" charset="-128"/>
                <a:cs typeface="Times New Roman" panose="02020603050405020304" pitchFamily="18" charset="0"/>
              </a:rPr>
              <a:t>Life in Pictures.</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r>
              <a:rPr lang="en-GB" sz="1200" b="1" dirty="0">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dirty="0">
                <a:effectLst/>
                <a:latin typeface="Calibri" panose="020F0502020204030204" pitchFamily="34" charset="0"/>
                <a:ea typeface="MS Mincho" panose="02020609040205080304" pitchFamily="49" charset="-128"/>
                <a:cs typeface="Times New Roman" panose="02020603050405020304" pitchFamily="18" charset="0"/>
              </a:rPr>
              <a:t>everyone to choose a card to help them describe their experience of living away from friends and family.</a:t>
            </a: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br>
              <a:rPr lang="en-GB" sz="1200" dirty="0">
                <a:effectLst/>
                <a:latin typeface="Calibri" panose="020F0502020204030204" pitchFamily="34" charset="0"/>
                <a:ea typeface="MS Mincho" panose="02020609040205080304" pitchFamily="49" charset="-128"/>
                <a:cs typeface="Times New Roman" panose="02020603050405020304" pitchFamily="18" charset="0"/>
              </a:rPr>
            </a:br>
            <a:endParaRPr lang="en-AU" sz="1200" i="1" dirty="0"/>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2548034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dirty="0">
                <a:effectLst/>
                <a:latin typeface="Calibri" panose="020F0502020204030204" pitchFamily="34" charset="0"/>
                <a:ea typeface="MS Mincho" panose="02020609040205080304" pitchFamily="49" charset="-128"/>
                <a:cs typeface="Times New Roman" panose="02020603050405020304" pitchFamily="18" charset="0"/>
              </a:rPr>
              <a:t>the group to brainstorm different reasons why people move away from friends and family. </a:t>
            </a:r>
            <a:br>
              <a:rPr lang="en-GB" sz="1800" dirty="0">
                <a:effectLst/>
                <a:latin typeface="Calibri" panose="020F0502020204030204" pitchFamily="34" charset="0"/>
                <a:ea typeface="MS Mincho" panose="02020609040205080304" pitchFamily="49" charset="-128"/>
                <a:cs typeface="Times New Roman" panose="02020603050405020304" pitchFamily="18" charset="0"/>
              </a:rPr>
            </a:br>
            <a:endParaRPr lang="en-AU" sz="1800" dirty="0"/>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2482589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jpe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Lesson 1:…">
            <a:extLst>
              <a:ext uri="{FF2B5EF4-FFF2-40B4-BE49-F238E27FC236}">
                <a16:creationId xmlns:a16="http://schemas.microsoft.com/office/drawing/2014/main" id="{8C963BDC-6AC0-A5E8-57A1-E54ABC21CD4C}"/>
              </a:ext>
            </a:extLst>
          </p:cNvPr>
          <p:cNvSpPr txBox="1"/>
          <p:nvPr/>
        </p:nvSpPr>
        <p:spPr>
          <a:xfrm>
            <a:off x="2084056" y="24506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dirty="0">
                <a:latin typeface="Calibri" panose="020F0502020204030204" pitchFamily="34" charset="0"/>
                <a:ea typeface="Arial" charset="0"/>
                <a:cs typeface="Calibri" panose="020F0502020204030204" pitchFamily="34" charset="0"/>
                <a:sym typeface="Quasimoda Bold"/>
              </a:rPr>
              <a:t>Lesson 20</a:t>
            </a:r>
          </a:p>
        </p:txBody>
      </p:sp>
      <p:cxnSp>
        <p:nvCxnSpPr>
          <p:cNvPr id="13" name="Straight Connector 12">
            <a:extLst>
              <a:ext uri="{FF2B5EF4-FFF2-40B4-BE49-F238E27FC236}">
                <a16:creationId xmlns:a16="http://schemas.microsoft.com/office/drawing/2014/main" id="{43FCD803-0447-DC1F-B7E7-7BB840254AF8}"/>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140F4A7-0386-EEB0-1F09-9A5D2B0CA488}"/>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357F56B-4A94-E224-BD49-1F4A5935BA12}"/>
              </a:ext>
            </a:extLst>
          </p:cNvPr>
          <p:cNvSpPr txBox="1"/>
          <p:nvPr/>
        </p:nvSpPr>
        <p:spPr>
          <a:xfrm>
            <a:off x="2188987" y="4365656"/>
            <a:ext cx="9524042" cy="1323439"/>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Hellos and Goodbyes</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Jesus is Taken to Heaven</a:t>
            </a:r>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2" name="TextBox 1">
            <a:extLst>
              <a:ext uri="{FF2B5EF4-FFF2-40B4-BE49-F238E27FC236}">
                <a16:creationId xmlns:a16="http://schemas.microsoft.com/office/drawing/2014/main" id="{E95611FB-20C0-6D3C-664F-07CBED44BE43}"/>
              </a:ext>
            </a:extLst>
          </p:cNvPr>
          <p:cNvSpPr txBox="1"/>
          <p:nvPr/>
        </p:nvSpPr>
        <p:spPr>
          <a:xfrm>
            <a:off x="2815152" y="522574"/>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Tell us about a time when you had to say goodby</a:t>
            </a:r>
            <a:r>
              <a:rPr lang="en-US" sz="5400" kern="100" dirty="0">
                <a:ea typeface="MS Mincho" panose="02020609040205080304" pitchFamily="49" charset="-128"/>
                <a:cs typeface="Calibri" panose="020F0502020204030204" pitchFamily="34" charset="0"/>
              </a:rPr>
              <a:t>e to friends or family at an airport…</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9604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158A4-DDF6-7738-D4A7-2D6E084F961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6E0E042-7025-0637-E266-1B9EC667CA19}"/>
              </a:ext>
            </a:extLst>
          </p:cNvPr>
          <p:cNvSpPr>
            <a:spLocks noGrp="1"/>
          </p:cNvSpPr>
          <p:nvPr>
            <p:ph type="title"/>
          </p:nvPr>
        </p:nvSpPr>
        <p:spPr/>
        <p:txBody>
          <a:bodyPr/>
          <a:lstStyle/>
          <a:p>
            <a:endParaRPr lang="en-AU"/>
          </a:p>
        </p:txBody>
      </p:sp>
      <p:pic>
        <p:nvPicPr>
          <p:cNvPr id="8" name="Picture 7" descr="A group of photos on a table&#10;&#10;Description automatically generated">
            <a:extLst>
              <a:ext uri="{FF2B5EF4-FFF2-40B4-BE49-F238E27FC236}">
                <a16:creationId xmlns:a16="http://schemas.microsoft.com/office/drawing/2014/main" id="{777243B0-8DEA-A799-5A13-6D01360D4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79351"/>
          </a:xfrm>
          <a:prstGeom prst="rect">
            <a:avLst/>
          </a:prstGeom>
        </p:spPr>
      </p:pic>
      <p:pic>
        <p:nvPicPr>
          <p:cNvPr id="10" name="Picture 9" descr="A conversation cards with trees&#10;&#10;Description automatically generated">
            <a:extLst>
              <a:ext uri="{FF2B5EF4-FFF2-40B4-BE49-F238E27FC236}">
                <a16:creationId xmlns:a16="http://schemas.microsoft.com/office/drawing/2014/main" id="{510CA19F-AC3D-3F55-FCBC-680B1AEC1771}"/>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5211405" y="2584650"/>
            <a:ext cx="2089792" cy="1477390"/>
          </a:xfrm>
          <a:prstGeom prst="rect">
            <a:avLst/>
          </a:prstGeom>
        </p:spPr>
      </p:pic>
      <p:sp>
        <p:nvSpPr>
          <p:cNvPr id="2" name="TextBox 1">
            <a:extLst>
              <a:ext uri="{FF2B5EF4-FFF2-40B4-BE49-F238E27FC236}">
                <a16:creationId xmlns:a16="http://schemas.microsoft.com/office/drawing/2014/main" id="{55304A09-0012-D80A-F38B-622B973037B1}"/>
              </a:ext>
            </a:extLst>
          </p:cNvPr>
          <p:cNvSpPr txBox="1"/>
          <p:nvPr/>
        </p:nvSpPr>
        <p:spPr>
          <a:xfrm>
            <a:off x="3723453" y="2398069"/>
            <a:ext cx="5214552" cy="2061861"/>
          </a:xfrm>
          <a:prstGeom prst="rect">
            <a:avLst/>
          </a:prstGeom>
          <a:solidFill>
            <a:schemeClr val="bg1"/>
          </a:solidFill>
        </p:spPr>
        <p:txBody>
          <a:bodyPr wrap="square" lIns="216000" tIns="180000" rIns="216000" bIns="216000" rtlCol="0">
            <a:spAutoFit/>
          </a:bodyPr>
          <a:lstStyle/>
          <a:p>
            <a:pPr algn="ctr"/>
            <a:r>
              <a:rPr lang="en-US" sz="3600" dirty="0"/>
              <a:t>Choose a card that helps you describe living away from friends and family</a:t>
            </a:r>
            <a:endParaRPr lang="en-AU" sz="4000" dirty="0"/>
          </a:p>
        </p:txBody>
      </p:sp>
    </p:spTree>
    <p:extLst>
      <p:ext uri="{BB962C8B-B14F-4D97-AF65-F5344CB8AC3E}">
        <p14:creationId xmlns:p14="http://schemas.microsoft.com/office/powerpoint/2010/main" val="1213945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reunions</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926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204E831-0633-8052-EF4A-39EE8372DCF5}"/>
              </a:ext>
            </a:extLst>
          </p:cNvPr>
          <p:cNvSpPr txBox="1"/>
          <p:nvPr/>
        </p:nvSpPr>
        <p:spPr>
          <a:xfrm>
            <a:off x="2036587" y="2434856"/>
            <a:ext cx="8080744" cy="3631763"/>
          </a:xfrm>
          <a:prstGeom prst="rect">
            <a:avLst/>
          </a:prstGeom>
          <a:noFill/>
        </p:spPr>
        <p:txBody>
          <a:bodyPr wrap="square" lIns="0" rtlCol="0">
            <a:spAutoFit/>
          </a:bodyPr>
          <a:lstStyle/>
          <a:p>
            <a:pPr>
              <a:spcAft>
                <a:spcPts val="1800"/>
              </a:spcAft>
            </a:pPr>
            <a:r>
              <a:rPr lang="en-US" sz="4000" dirty="0"/>
              <a:t>Share about:</a:t>
            </a:r>
          </a:p>
          <a:p>
            <a:pPr marL="285750" indent="-285750">
              <a:spcAft>
                <a:spcPts val="1800"/>
              </a:spcAft>
              <a:buFont typeface="Arial" panose="020B0604020202020204" pitchFamily="34" charset="0"/>
              <a:buChar char="•"/>
            </a:pPr>
            <a:r>
              <a:rPr lang="en-US" sz="4000" dirty="0"/>
              <a:t>a time when you were reunited with someone 	and/or </a:t>
            </a:r>
          </a:p>
          <a:p>
            <a:pPr marL="285750" indent="-285750">
              <a:spcAft>
                <a:spcPts val="1800"/>
              </a:spcAft>
              <a:buFont typeface="Arial" panose="020B0604020202020204" pitchFamily="34" charset="0"/>
              <a:buChar char="•"/>
            </a:pPr>
            <a:r>
              <a:rPr lang="en-US" sz="4000" dirty="0"/>
              <a:t>a person you are looking forward to being reunited with one day.</a:t>
            </a:r>
          </a:p>
        </p:txBody>
      </p:sp>
    </p:spTree>
    <p:extLst>
      <p:ext uri="{BB962C8B-B14F-4D97-AF65-F5344CB8AC3E}">
        <p14:creationId xmlns:p14="http://schemas.microsoft.com/office/powerpoint/2010/main" val="1785552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If you could be reunited with anyone in your life, who would it be and why?</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3592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lose-up of an old person's eyes and a person's eyebrows&#10;&#10;Description automatically generated">
            <a:extLst>
              <a:ext uri="{FF2B5EF4-FFF2-40B4-BE49-F238E27FC236}">
                <a16:creationId xmlns:a16="http://schemas.microsoft.com/office/drawing/2014/main" id="{DC887738-75F4-44E8-F7EC-21FBBF40EB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4963886"/>
          </a:xfrm>
          <a:prstGeom prst="rect">
            <a:avLst/>
          </a:prstGeom>
        </p:spPr>
      </p:pic>
      <p:pic>
        <p:nvPicPr>
          <p:cNvPr id="9" name="Picture 8" descr="A black and white image of an owl&#10;&#10;Description automatically generated">
            <a:extLst>
              <a:ext uri="{FF2B5EF4-FFF2-40B4-BE49-F238E27FC236}">
                <a16:creationId xmlns:a16="http://schemas.microsoft.com/office/drawing/2014/main" id="{E9577E7F-3BB3-E3DA-74C9-B89D18F9D7A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9443" y="5182507"/>
            <a:ext cx="3429000" cy="1384300"/>
          </a:xfrm>
          <a:prstGeom prst="rect">
            <a:avLst/>
          </a:prstGeom>
        </p:spPr>
      </p:pic>
      <p:pic>
        <p:nvPicPr>
          <p:cNvPr id="10" name="Picture 9" descr="A black and white image of an owl&#10;&#10;Description automatically generated">
            <a:extLst>
              <a:ext uri="{FF2B5EF4-FFF2-40B4-BE49-F238E27FC236}">
                <a16:creationId xmlns:a16="http://schemas.microsoft.com/office/drawing/2014/main" id="{C9985678-9555-C176-F35A-9E26C1E4D02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05943" y="5182507"/>
            <a:ext cx="3530600" cy="1384300"/>
          </a:xfrm>
          <a:prstGeom prst="rect">
            <a:avLst/>
          </a:prstGeom>
        </p:spPr>
      </p:pic>
      <p:pic>
        <p:nvPicPr>
          <p:cNvPr id="11" name="Picture 10" descr="A black and white image of an owl&#10;&#10;Description automatically generated">
            <a:extLst>
              <a:ext uri="{FF2B5EF4-FFF2-40B4-BE49-F238E27FC236}">
                <a16:creationId xmlns:a16="http://schemas.microsoft.com/office/drawing/2014/main" id="{336FC44D-9B87-4E72-D3A2-2CC2955D26D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854043" y="5182507"/>
            <a:ext cx="3937000" cy="1384300"/>
          </a:xfrm>
          <a:prstGeom prst="rect">
            <a:avLst/>
          </a:prstGeom>
        </p:spPr>
      </p:pic>
    </p:spTree>
    <p:extLst>
      <p:ext uri="{BB962C8B-B14F-4D97-AF65-F5344CB8AC3E}">
        <p14:creationId xmlns:p14="http://schemas.microsoft.com/office/powerpoint/2010/main" val="266917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2E3E5"/>
        </a:solidFill>
        <a:effectLst/>
      </p:bgPr>
    </p:bg>
    <p:spTree>
      <p:nvGrpSpPr>
        <p:cNvPr id="1" name=""/>
        <p:cNvGrpSpPr/>
        <p:nvPr/>
      </p:nvGrpSpPr>
      <p:grpSpPr>
        <a:xfrm>
          <a:off x="0" y="0"/>
          <a:ext cx="0" cy="0"/>
          <a:chOff x="0" y="0"/>
          <a:chExt cx="0" cy="0"/>
        </a:xfrm>
      </p:grpSpPr>
      <p:pic>
        <p:nvPicPr>
          <p:cNvPr id="3" name="Picture 2" descr="A white card with black text&#10;&#10;Description automatically generated">
            <a:extLst>
              <a:ext uri="{FF2B5EF4-FFF2-40B4-BE49-F238E27FC236}">
                <a16:creationId xmlns:a16="http://schemas.microsoft.com/office/drawing/2014/main" id="{70A1EA17-C662-AF8A-E8F4-7CDB5706585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p:blipFill>
        <p:spPr>
          <a:xfrm>
            <a:off x="1245624" y="349069"/>
            <a:ext cx="9700752" cy="6508931"/>
          </a:xfrm>
          <a:prstGeom prst="rect">
            <a:avLst/>
          </a:prstGeom>
        </p:spPr>
      </p:pic>
      <p:pic>
        <p:nvPicPr>
          <p:cNvPr id="5" name="Picture 4" descr="Close-up of an old person's eyes and a person's eyebrows&#10;&#10;Description automatically generated">
            <a:extLst>
              <a:ext uri="{FF2B5EF4-FFF2-40B4-BE49-F238E27FC236}">
                <a16:creationId xmlns:a16="http://schemas.microsoft.com/office/drawing/2014/main" id="{901E3323-FFFD-6DDA-F774-2F079CC8CA0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56914" y="349069"/>
            <a:ext cx="2876297" cy="2033414"/>
          </a:xfrm>
          <a:prstGeom prst="rect">
            <a:avLst/>
          </a:prstGeom>
        </p:spPr>
      </p:pic>
      <p:sp>
        <p:nvSpPr>
          <p:cNvPr id="6" name="Rectangle 5">
            <a:extLst>
              <a:ext uri="{FF2B5EF4-FFF2-40B4-BE49-F238E27FC236}">
                <a16:creationId xmlns:a16="http://schemas.microsoft.com/office/drawing/2014/main" id="{68FCE4BD-F311-BAED-AB8D-98F3DCB08B5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1998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934798"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Today we’ll read a goodbye message and a promise of reunion.</a:t>
            </a:r>
          </a:p>
        </p:txBody>
      </p:sp>
    </p:spTree>
    <p:extLst>
      <p:ext uri="{BB962C8B-B14F-4D97-AF65-F5344CB8AC3E}">
        <p14:creationId xmlns:p14="http://schemas.microsoft.com/office/powerpoint/2010/main" val="3421720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D0B9A6-0BA0-CC2C-AE5F-6C043E636F75}"/>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20</a:t>
            </a:r>
          </a:p>
        </p:txBody>
      </p:sp>
      <p:sp>
        <p:nvSpPr>
          <p:cNvPr id="4" name="TextBox 3">
            <a:extLst>
              <a:ext uri="{FF2B5EF4-FFF2-40B4-BE49-F238E27FC236}">
                <a16:creationId xmlns:a16="http://schemas.microsoft.com/office/drawing/2014/main" id="{CB5D89AF-ABBD-B3DD-4D65-858FC11F9908}"/>
              </a:ext>
            </a:extLst>
          </p:cNvPr>
          <p:cNvSpPr txBox="1"/>
          <p:nvPr/>
        </p:nvSpPr>
        <p:spPr>
          <a:xfrm>
            <a:off x="1944436" y="3171451"/>
            <a:ext cx="9352437" cy="1200329"/>
          </a:xfrm>
          <a:prstGeom prst="rect">
            <a:avLst/>
          </a:prstGeom>
          <a:noFill/>
        </p:spPr>
        <p:txBody>
          <a:bodyPr wrap="square" lIns="0" rtlCol="0">
            <a:spAutoFit/>
          </a:bodyPr>
          <a:lstStyle/>
          <a:p>
            <a:r>
              <a:rPr lang="en-US" sz="7200" b="1" dirty="0">
                <a:latin typeface="Calibri" panose="020F0502020204030204" pitchFamily="34" charset="0"/>
                <a:ea typeface="Arial" charset="0"/>
                <a:cs typeface="Calibri" panose="020F0502020204030204" pitchFamily="34" charset="0"/>
              </a:rPr>
              <a:t>Jesus is Taken to Heaven</a:t>
            </a:r>
          </a:p>
        </p:txBody>
      </p:sp>
      <p:sp>
        <p:nvSpPr>
          <p:cNvPr id="7" name="Rectangle 6">
            <a:extLst>
              <a:ext uri="{FF2B5EF4-FFF2-40B4-BE49-F238E27FC236}">
                <a16:creationId xmlns:a16="http://schemas.microsoft.com/office/drawing/2014/main" id="{C349955F-FD6C-9E36-27C9-93C2FC3EDBF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D365F24-83F8-2766-E905-B4F527271B56}"/>
              </a:ext>
            </a:extLst>
          </p:cNvPr>
          <p:cNvSpPr txBox="1"/>
          <p:nvPr/>
        </p:nvSpPr>
        <p:spPr>
          <a:xfrm>
            <a:off x="1944436" y="4551712"/>
            <a:ext cx="9459183" cy="2062103"/>
          </a:xfrm>
          <a:prstGeom prst="rect">
            <a:avLst/>
          </a:prstGeom>
          <a:noFill/>
        </p:spPr>
        <p:txBody>
          <a:bodyPr wrap="square" lIns="0" rtlCol="0">
            <a:spAutoFit/>
          </a:bodyPr>
          <a:lstStyle/>
          <a:p>
            <a:r>
              <a:rPr lang="en-US" sz="3200" dirty="0">
                <a:solidFill>
                  <a:srgbClr val="4196D5"/>
                </a:solidFill>
              </a:rPr>
              <a:t>Before Jesus was taken to heaven he told his disciples that he would be with them by his spirit and help them tell people about him. One day he will return as judge and </a:t>
            </a:r>
            <a:r>
              <a:rPr lang="en-US" sz="3200" dirty="0" err="1">
                <a:solidFill>
                  <a:srgbClr val="4196D5"/>
                </a:solidFill>
              </a:rPr>
              <a:t>saviour</a:t>
            </a:r>
            <a:r>
              <a:rPr lang="en-US" sz="3200" dirty="0">
                <a:solidFill>
                  <a:srgbClr val="4196D5"/>
                </a:solidFill>
              </a:rPr>
              <a:t>. </a:t>
            </a:r>
          </a:p>
        </p:txBody>
      </p:sp>
      <p:sp>
        <p:nvSpPr>
          <p:cNvPr id="12" name="Rectangle 11">
            <a:extLst>
              <a:ext uri="{FF2B5EF4-FFF2-40B4-BE49-F238E27FC236}">
                <a16:creationId xmlns:a16="http://schemas.microsoft.com/office/drawing/2014/main" id="{DA153598-1420-0922-46B7-65BFA8521D4B}"/>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FD62A7DA-864D-04F8-E3F4-836D0118C083}"/>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A759BE3A-EED3-B9A1-61E2-CC4E6BFF5DD4}"/>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602384"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If you were saying goodbye for the last time, what would you want the people you love to know about you?</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9527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80F400-3A62-5643-831D-1C6EF8A95C43}"/>
              </a:ext>
            </a:extLst>
          </p:cNvPr>
          <p:cNvSpPr txBox="1"/>
          <p:nvPr/>
        </p:nvSpPr>
        <p:spPr>
          <a:xfrm>
            <a:off x="2188988" y="3605710"/>
            <a:ext cx="8588468" cy="1200329"/>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Hellos and Goodbyes</a:t>
            </a:r>
          </a:p>
        </p:txBody>
      </p:sp>
      <p:sp>
        <p:nvSpPr>
          <p:cNvPr id="3" name="Rectangle 2">
            <a:extLst>
              <a:ext uri="{FF2B5EF4-FFF2-40B4-BE49-F238E27FC236}">
                <a16:creationId xmlns:a16="http://schemas.microsoft.com/office/drawing/2014/main" id="{7E6BEC8A-F621-D611-CB91-4BD401F263D2}"/>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09B5CAD-AEB3-E4BF-2C77-347C7B5EC345}"/>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20</a:t>
            </a:r>
          </a:p>
        </p:txBody>
      </p:sp>
      <p:sp>
        <p:nvSpPr>
          <p:cNvPr id="7" name="Lesson 1:…">
            <a:extLst>
              <a:ext uri="{FF2B5EF4-FFF2-40B4-BE49-F238E27FC236}">
                <a16:creationId xmlns:a16="http://schemas.microsoft.com/office/drawing/2014/main" id="{12692BC6-1043-D24F-2E67-802C11F3933F}"/>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dirty="0">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689479F9-2E06-3715-A21E-87D29E1200ED}"/>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602384"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Write down some information about yourself on your card.</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0223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669670" y="1636854"/>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dirty="0">
                <a:latin typeface="Calibri" panose="020F0502020204030204" pitchFamily="34" charset="0"/>
              </a:rPr>
              <a:t>appeared</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tomb</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God’s spirit</a:t>
            </a:r>
          </a:p>
          <a:p>
            <a:pPr marL="457189" indent="-457189">
              <a:lnSpc>
                <a:spcPct val="100000"/>
              </a:lnSpc>
              <a:buFont typeface="+mj-lt"/>
              <a:buAutoNum type="arabicPeriod"/>
            </a:pPr>
            <a:endParaRPr lang="en-US" sz="3600" b="0" dirty="0">
              <a:latin typeface="Calibri" panose="020F0502020204030204" pitchFamily="34" charset="0"/>
            </a:endParaRPr>
          </a:p>
          <a:p>
            <a:pPr marL="457189" indent="-457189">
              <a:lnSpc>
                <a:spcPct val="100000"/>
              </a:lnSpc>
              <a:buFont typeface="+mj-lt"/>
              <a:buAutoNum type="arabicPeriod"/>
            </a:pPr>
            <a:r>
              <a:rPr lang="en-US" sz="3600" b="0" dirty="0">
                <a:latin typeface="Calibri" panose="020F0502020204030204" pitchFamily="34" charset="0"/>
              </a:rPr>
              <a:t>disciple</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4797836" y="1636854"/>
            <a:ext cx="7651169"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lphaLcParenR"/>
            </a:pPr>
            <a:r>
              <a:rPr lang="en-AU" sz="3600" b="0" dirty="0">
                <a:latin typeface="Calibri" panose="020F0502020204030204" pitchFamily="34" charset="0"/>
              </a:rPr>
              <a:t>the spirit of God sent to people</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a follower of Jesus</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showed himself to people</a:t>
            </a:r>
          </a:p>
          <a:p>
            <a:pPr marL="457189" indent="-457189">
              <a:lnSpc>
                <a:spcPct val="100000"/>
              </a:lnSpc>
              <a:buFont typeface="+mj-lt"/>
              <a:buAutoNum type="alphaLcParenR"/>
            </a:pPr>
            <a:endParaRPr lang="en-AU" sz="3600" b="0" dirty="0">
              <a:latin typeface="Calibri" panose="020F0502020204030204" pitchFamily="34" charset="0"/>
            </a:endParaRPr>
          </a:p>
          <a:p>
            <a:pPr marL="457189" indent="-457189">
              <a:lnSpc>
                <a:spcPct val="100000"/>
              </a:lnSpc>
              <a:buFont typeface="+mj-lt"/>
              <a:buAutoNum type="alphaLcParenR"/>
            </a:pPr>
            <a:r>
              <a:rPr lang="en-AU" sz="3600" b="0" dirty="0">
                <a:latin typeface="Calibri" panose="020F0502020204030204" pitchFamily="34" charset="0"/>
              </a:rPr>
              <a:t>a place where a dead body is put</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3016890" y="1845739"/>
            <a:ext cx="1698112" cy="214569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2215107" y="3035189"/>
            <a:ext cx="2582729" cy="1925305"/>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3372082" y="1948292"/>
            <a:ext cx="1308436" cy="2268189"/>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625345" y="3082386"/>
            <a:ext cx="2089657" cy="213876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5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253194" y="579845"/>
            <a:ext cx="4058508"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000" b="1" dirty="0">
                <a:latin typeface="Calibri" panose="020F0502020204030204" pitchFamily="34" charset="0"/>
                <a:ea typeface="+mj-ea"/>
                <a:cs typeface="Calibri" panose="020F0502020204030204" pitchFamily="34" charset="0"/>
              </a:rPr>
              <a:t>Forty days after Jesus rose from the dead, he said </a:t>
            </a:r>
            <a:r>
              <a:rPr lang="en-AU" sz="4000" b="1" dirty="0">
                <a:latin typeface="Calibri" panose="020F0502020204030204" pitchFamily="34" charset="0"/>
                <a:ea typeface="+mj-ea"/>
                <a:cs typeface="Calibri" panose="020F0502020204030204" pitchFamily="34" charset="0"/>
              </a:rPr>
              <a:t>goodbye</a:t>
            </a:r>
            <a:r>
              <a:rPr lang="en-US" sz="4000" b="1" dirty="0">
                <a:latin typeface="Calibri" panose="020F0502020204030204" pitchFamily="34" charset="0"/>
                <a:ea typeface="+mj-ea"/>
                <a:cs typeface="Calibri" panose="020F0502020204030204" pitchFamily="34" charset="0"/>
              </a:rPr>
              <a:t> to his friends for the last time</a:t>
            </a:r>
          </a:p>
          <a:p>
            <a:pPr>
              <a:lnSpc>
                <a:spcPct val="90000"/>
              </a:lnSpc>
              <a:spcBef>
                <a:spcPct val="0"/>
              </a:spcBef>
              <a:spcAft>
                <a:spcPts val="600"/>
              </a:spcAft>
            </a:pPr>
            <a:endParaRPr lang="en-US" sz="4000" b="1"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dirty="0">
                <a:latin typeface="Calibri" panose="020F0502020204030204" pitchFamily="34" charset="0"/>
                <a:ea typeface="+mj-ea"/>
                <a:cs typeface="Calibri" panose="020F0502020204030204" pitchFamily="34" charset="0"/>
              </a:rPr>
              <a:t>What do you think he said?</a:t>
            </a:r>
            <a:endParaRPr lang="en-US" sz="3600" dirty="0">
              <a:solidFill>
                <a:srgbClr val="FF0000"/>
              </a:solidFill>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42331" y="10"/>
            <a:ext cx="6749669"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E54F0A9C-7499-4331-237D-EF944A675721}"/>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512024" y="465111"/>
            <a:ext cx="11167951" cy="5927777"/>
          </a:xfrm>
          <a:prstGeom prst="rect">
            <a:avLst/>
          </a:prstGeom>
          <a:noFill/>
        </p:spPr>
        <p:txBody>
          <a:bodyPr wrap="square">
            <a:spAutoFit/>
          </a:bodyPr>
          <a:lstStyle/>
          <a:p>
            <a:pPr algn="l">
              <a:lnSpc>
                <a:spcPct val="90000"/>
              </a:lnSpc>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Acts 1:3; 8-11 (paraphrase)</a:t>
            </a:r>
          </a:p>
          <a:p>
            <a:pPr>
              <a:lnSpc>
                <a:spcPct val="90000"/>
              </a:lnSpc>
              <a:spcAft>
                <a:spcPts val="1200"/>
              </a:spcAft>
            </a:pPr>
            <a:r>
              <a:rPr lang="en-US" sz="3200" b="0" i="0" u="none" strike="noStrike" baseline="0" dirty="0">
                <a:solidFill>
                  <a:srgbClr val="000000"/>
                </a:solidFill>
                <a:latin typeface="Calibri" panose="020F0502020204030204" pitchFamily="34" charset="0"/>
                <a:cs typeface="Calibri" panose="020F0502020204030204" pitchFamily="34" charset="0"/>
              </a:rPr>
              <a:t>Jesus appeared many times to his disciples for 40 days after he came out of the tomb. </a:t>
            </a:r>
          </a:p>
          <a:p>
            <a:pPr>
              <a:lnSpc>
                <a:spcPct val="90000"/>
              </a:lnSpc>
              <a:spcAft>
                <a:spcPts val="1200"/>
              </a:spcAft>
            </a:pPr>
            <a:r>
              <a:rPr lang="en-US" sz="3200" b="0" i="0" u="none" strike="noStrike" baseline="0" dirty="0">
                <a:solidFill>
                  <a:srgbClr val="000000"/>
                </a:solidFill>
                <a:latin typeface="Calibri" panose="020F0502020204030204" pitchFamily="34" charset="0"/>
                <a:cs typeface="Calibri" panose="020F0502020204030204" pitchFamily="34" charset="0"/>
              </a:rPr>
              <a:t>The last time Jesus appeared to them he said, ‘God’s spirit will come to you. He will give you power. He will help you to tell people everywhere in the world about me.’</a:t>
            </a:r>
          </a:p>
          <a:p>
            <a:pPr>
              <a:lnSpc>
                <a:spcPct val="90000"/>
              </a:lnSpc>
              <a:spcAft>
                <a:spcPts val="1200"/>
              </a:spcAft>
            </a:pPr>
            <a:r>
              <a:rPr lang="en-US" sz="3200" b="0" i="0" u="none" strike="noStrike" baseline="0" dirty="0">
                <a:solidFill>
                  <a:srgbClr val="000000"/>
                </a:solidFill>
                <a:latin typeface="Calibri" panose="020F0502020204030204" pitchFamily="34" charset="0"/>
                <a:cs typeface="Calibri" panose="020F0502020204030204" pitchFamily="34" charset="0"/>
              </a:rPr>
              <a:t>When Jesus had finished speaking, God took him up into heaven. As the disciples watched Jesus, a cloud hid him from them and they could not see him. The disciples were looking at the sky when two men in white robes stood  beside them. They said, ‘Do not look at the sky. God has taken Jesus into   heaven. One day he will return in the same way.’</a:t>
            </a:r>
            <a:endParaRPr lang="en-AU"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C96D41-5A7E-0834-B9B0-0E132D74FFC4}"/>
              </a:ext>
            </a:extLst>
          </p:cNvPr>
          <p:cNvSpPr txBox="1"/>
          <p:nvPr/>
        </p:nvSpPr>
        <p:spPr>
          <a:xfrm>
            <a:off x="512025" y="465111"/>
            <a:ext cx="7964318" cy="6124754"/>
          </a:xfrm>
          <a:prstGeom prst="rect">
            <a:avLst/>
          </a:prstGeom>
          <a:noFill/>
        </p:spPr>
        <p:txBody>
          <a:bodyPr wrap="square">
            <a:spAutoFit/>
          </a:bodyPr>
          <a:lstStyle/>
          <a:p>
            <a:pPr algn="l">
              <a:spcAft>
                <a:spcPts val="1200"/>
              </a:spcAft>
            </a:pPr>
            <a:r>
              <a:rPr lang="en-AU" sz="3600" b="1" i="0" u="none" strike="noStrike" baseline="0" dirty="0">
                <a:solidFill>
                  <a:srgbClr val="4196D5"/>
                </a:solidFill>
                <a:latin typeface="Calibri" panose="020F0502020204030204" pitchFamily="34" charset="0"/>
                <a:cs typeface="Calibri" panose="020F0502020204030204" pitchFamily="34" charset="0"/>
              </a:rPr>
              <a:t>Acts 1:3; 8-11</a:t>
            </a:r>
          </a:p>
          <a:p>
            <a:pPr>
              <a:spcAft>
                <a:spcPts val="1200"/>
              </a:spcAft>
            </a:pPr>
            <a:r>
              <a:rPr lang="en-US" sz="2800" b="0" i="0" u="none" strike="noStrike" baseline="0" dirty="0">
                <a:solidFill>
                  <a:srgbClr val="000000"/>
                </a:solidFill>
                <a:latin typeface="Calibri" panose="020F0502020204030204" pitchFamily="34" charset="0"/>
                <a:cs typeface="Calibri" panose="020F0502020204030204" pitchFamily="34" charset="0"/>
              </a:rPr>
              <a:t>Jesus showed himself many times to his followers for 40 days after he came out of the burial cave. The last time Jesus showed himself to them he said, ‘The Holy Spirit will come to you. He will give you power. He will help you to witness in the world about me.’</a:t>
            </a:r>
          </a:p>
          <a:p>
            <a:pPr>
              <a:spcAft>
                <a:spcPts val="1200"/>
              </a:spcAft>
            </a:pPr>
            <a:r>
              <a:rPr lang="en-US" sz="2800" b="0" i="0" u="none" strike="noStrike" baseline="0" dirty="0">
                <a:solidFill>
                  <a:srgbClr val="000000"/>
                </a:solidFill>
                <a:latin typeface="Calibri" panose="020F0502020204030204" pitchFamily="34" charset="0"/>
                <a:cs typeface="Calibri" panose="020F0502020204030204" pitchFamily="34" charset="0"/>
              </a:rPr>
              <a:t>When Jesus had finished speaking, God took him up into heaven. As his followers watched Jesus, a cloud covered him, and they could not see him. The disciples were looking at the sky when two men in white robes stood beside them. They said, ‘Do not look at the sky. God has taken Jesus into heaven. One day he will come back in the same way.’</a:t>
            </a:r>
            <a:endParaRPr lang="en-AU" sz="28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B73604C0-9383-F6E2-648C-B263D1CA3A33}"/>
              </a:ext>
            </a:extLst>
          </p:cNvPr>
          <p:cNvSpPr txBox="1"/>
          <p:nvPr/>
        </p:nvSpPr>
        <p:spPr>
          <a:xfrm>
            <a:off x="9198032" y="421271"/>
            <a:ext cx="2481943" cy="6015457"/>
          </a:xfrm>
          <a:prstGeom prst="rect">
            <a:avLst/>
          </a:prstGeom>
          <a:noFill/>
          <a:ln w="76200">
            <a:solidFill>
              <a:srgbClr val="4196D5"/>
            </a:solidFill>
          </a:ln>
        </p:spPr>
        <p:txBody>
          <a:bodyPr wrap="square" tIns="144000" bIns="144000" rtlCol="0">
            <a:spAutoFit/>
          </a:bodyPr>
          <a:lstStyle/>
          <a:p>
            <a:pPr algn="ctr">
              <a:spcAft>
                <a:spcPts val="2400"/>
              </a:spcAft>
            </a:pPr>
            <a:r>
              <a:rPr lang="en-US" sz="2800" dirty="0"/>
              <a:t>appeared</a:t>
            </a:r>
          </a:p>
          <a:p>
            <a:pPr algn="ctr">
              <a:spcAft>
                <a:spcPts val="2400"/>
              </a:spcAft>
            </a:pPr>
            <a:r>
              <a:rPr lang="en-US" sz="2800" dirty="0"/>
              <a:t>disciples</a:t>
            </a:r>
          </a:p>
          <a:p>
            <a:pPr algn="ctr">
              <a:spcAft>
                <a:spcPts val="2400"/>
              </a:spcAft>
            </a:pPr>
            <a:r>
              <a:rPr lang="en-AU" sz="2800" dirty="0"/>
              <a:t>tomb</a:t>
            </a:r>
            <a:endParaRPr lang="en-US" sz="2800" dirty="0"/>
          </a:p>
          <a:p>
            <a:pPr algn="ctr">
              <a:spcAft>
                <a:spcPts val="2400"/>
              </a:spcAft>
            </a:pPr>
            <a:r>
              <a:rPr lang="en-US" sz="2800" dirty="0"/>
              <a:t>God’s spirit</a:t>
            </a:r>
          </a:p>
          <a:p>
            <a:pPr algn="ctr">
              <a:spcAft>
                <a:spcPts val="2400"/>
              </a:spcAft>
            </a:pPr>
            <a:r>
              <a:rPr lang="en-US" sz="2800" dirty="0"/>
              <a:t>tell people everywhere</a:t>
            </a:r>
          </a:p>
          <a:p>
            <a:pPr algn="ctr">
              <a:spcAft>
                <a:spcPts val="2400"/>
              </a:spcAft>
            </a:pPr>
            <a:r>
              <a:rPr lang="en-US" sz="2800" dirty="0"/>
              <a:t>hid him </a:t>
            </a:r>
            <a:br>
              <a:rPr lang="en-US" sz="2800" dirty="0"/>
            </a:br>
            <a:r>
              <a:rPr lang="en-US" sz="2800" dirty="0"/>
              <a:t>from them</a:t>
            </a:r>
          </a:p>
          <a:p>
            <a:pPr algn="ctr">
              <a:spcAft>
                <a:spcPts val="2400"/>
              </a:spcAft>
            </a:pPr>
            <a:r>
              <a:rPr lang="en-US" sz="2800" dirty="0"/>
              <a:t>return</a:t>
            </a:r>
          </a:p>
        </p:txBody>
      </p:sp>
      <p:sp>
        <p:nvSpPr>
          <p:cNvPr id="5" name="Rectangle 4">
            <a:extLst>
              <a:ext uri="{FF2B5EF4-FFF2-40B4-BE49-F238E27FC236}">
                <a16:creationId xmlns:a16="http://schemas.microsoft.com/office/drawing/2014/main" id="{3BCD5ACA-286D-C265-C975-82D527C7DAAD}"/>
              </a:ext>
            </a:extLst>
          </p:cNvPr>
          <p:cNvSpPr/>
          <p:nvPr/>
        </p:nvSpPr>
        <p:spPr>
          <a:xfrm>
            <a:off x="9560889" y="500742"/>
            <a:ext cx="1756228" cy="544287"/>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a:extLst>
              <a:ext uri="{FF2B5EF4-FFF2-40B4-BE49-F238E27FC236}">
                <a16:creationId xmlns:a16="http://schemas.microsoft.com/office/drawing/2014/main" id="{2CCAA3BC-A474-E3B5-6240-31A0CC407B2E}"/>
              </a:ext>
            </a:extLst>
          </p:cNvPr>
          <p:cNvSpPr/>
          <p:nvPr/>
        </p:nvSpPr>
        <p:spPr>
          <a:xfrm>
            <a:off x="1371599" y="1204684"/>
            <a:ext cx="2431143" cy="420915"/>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a:extLst>
              <a:ext uri="{FF2B5EF4-FFF2-40B4-BE49-F238E27FC236}">
                <a16:creationId xmlns:a16="http://schemas.microsoft.com/office/drawing/2014/main" id="{3BBC0779-0ACB-5A44-C925-2B4F8D5521DA}"/>
              </a:ext>
            </a:extLst>
          </p:cNvPr>
          <p:cNvSpPr/>
          <p:nvPr/>
        </p:nvSpPr>
        <p:spPr>
          <a:xfrm>
            <a:off x="9560889" y="1204684"/>
            <a:ext cx="1756228" cy="544287"/>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a:extLst>
              <a:ext uri="{FF2B5EF4-FFF2-40B4-BE49-F238E27FC236}">
                <a16:creationId xmlns:a16="http://schemas.microsoft.com/office/drawing/2014/main" id="{C4B7461D-3F4E-1D75-8F95-A3F95618FC38}"/>
              </a:ext>
            </a:extLst>
          </p:cNvPr>
          <p:cNvSpPr/>
          <p:nvPr/>
        </p:nvSpPr>
        <p:spPr>
          <a:xfrm>
            <a:off x="5836357" y="1204684"/>
            <a:ext cx="1986843" cy="420915"/>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a:extLst>
              <a:ext uri="{FF2B5EF4-FFF2-40B4-BE49-F238E27FC236}">
                <a16:creationId xmlns:a16="http://schemas.microsoft.com/office/drawing/2014/main" id="{E6F63284-6D88-77AF-224F-15971D97B73F}"/>
              </a:ext>
            </a:extLst>
          </p:cNvPr>
          <p:cNvSpPr/>
          <p:nvPr/>
        </p:nvSpPr>
        <p:spPr>
          <a:xfrm>
            <a:off x="2809320" y="3919044"/>
            <a:ext cx="1986843" cy="420915"/>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4FA1E28D-1AA9-6AA5-1872-5EDF20934B41}"/>
              </a:ext>
            </a:extLst>
          </p:cNvPr>
          <p:cNvSpPr/>
          <p:nvPr/>
        </p:nvSpPr>
        <p:spPr>
          <a:xfrm>
            <a:off x="9836660" y="1944257"/>
            <a:ext cx="1204687" cy="544287"/>
          </a:xfrm>
          <a:prstGeom prst="rect">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ectangle 11">
            <a:extLst>
              <a:ext uri="{FF2B5EF4-FFF2-40B4-BE49-F238E27FC236}">
                <a16:creationId xmlns:a16="http://schemas.microsoft.com/office/drawing/2014/main" id="{B56C4EB3-0325-4978-BB1F-FF2CEC2ED63D}"/>
              </a:ext>
            </a:extLst>
          </p:cNvPr>
          <p:cNvSpPr/>
          <p:nvPr/>
        </p:nvSpPr>
        <p:spPr>
          <a:xfrm>
            <a:off x="5262177" y="1625599"/>
            <a:ext cx="1777252" cy="420915"/>
          </a:xfrm>
          <a:prstGeom prst="rect">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Rectangle 12">
            <a:extLst>
              <a:ext uri="{FF2B5EF4-FFF2-40B4-BE49-F238E27FC236}">
                <a16:creationId xmlns:a16="http://schemas.microsoft.com/office/drawing/2014/main" id="{4F6C7FDD-BC49-3858-52F1-D9EFF5C5170A}"/>
              </a:ext>
            </a:extLst>
          </p:cNvPr>
          <p:cNvSpPr/>
          <p:nvPr/>
        </p:nvSpPr>
        <p:spPr>
          <a:xfrm>
            <a:off x="9502832" y="2683830"/>
            <a:ext cx="1872343" cy="544287"/>
          </a:xfrm>
          <a:prstGeom prst="rect">
            <a:avLst/>
          </a:prstGeom>
          <a:no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Rectangle 13">
            <a:extLst>
              <a:ext uri="{FF2B5EF4-FFF2-40B4-BE49-F238E27FC236}">
                <a16:creationId xmlns:a16="http://schemas.microsoft.com/office/drawing/2014/main" id="{53604E90-F9F3-DB02-F9F8-8634880C1902}"/>
              </a:ext>
            </a:extLst>
          </p:cNvPr>
          <p:cNvSpPr/>
          <p:nvPr/>
        </p:nvSpPr>
        <p:spPr>
          <a:xfrm>
            <a:off x="6905706" y="2085772"/>
            <a:ext cx="1570637" cy="420915"/>
          </a:xfrm>
          <a:prstGeom prst="rect">
            <a:avLst/>
          </a:prstGeom>
          <a:no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a:extLst>
              <a:ext uri="{FF2B5EF4-FFF2-40B4-BE49-F238E27FC236}">
                <a16:creationId xmlns:a16="http://schemas.microsoft.com/office/drawing/2014/main" id="{BA38F197-56BE-93C7-7321-6B461A45C55E}"/>
              </a:ext>
            </a:extLst>
          </p:cNvPr>
          <p:cNvSpPr/>
          <p:nvPr/>
        </p:nvSpPr>
        <p:spPr>
          <a:xfrm>
            <a:off x="512025" y="2506030"/>
            <a:ext cx="900000" cy="420915"/>
          </a:xfrm>
          <a:prstGeom prst="rect">
            <a:avLst/>
          </a:prstGeom>
          <a:no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a:extLst>
              <a:ext uri="{FF2B5EF4-FFF2-40B4-BE49-F238E27FC236}">
                <a16:creationId xmlns:a16="http://schemas.microsoft.com/office/drawing/2014/main" id="{A081FA89-FBF0-129E-BC5C-917F32F59481}"/>
              </a:ext>
            </a:extLst>
          </p:cNvPr>
          <p:cNvSpPr/>
          <p:nvPr/>
        </p:nvSpPr>
        <p:spPr>
          <a:xfrm>
            <a:off x="9452032" y="3512646"/>
            <a:ext cx="1973943" cy="895902"/>
          </a:xfrm>
          <a:prstGeom prst="rect">
            <a:avLst/>
          </a:prstGeom>
          <a:noFill/>
          <a:ln w="762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a:extLst>
              <a:ext uri="{FF2B5EF4-FFF2-40B4-BE49-F238E27FC236}">
                <a16:creationId xmlns:a16="http://schemas.microsoft.com/office/drawing/2014/main" id="{F1F56A4F-C24F-1CE6-AAAB-9FFEFEEDF33D}"/>
              </a:ext>
            </a:extLst>
          </p:cNvPr>
          <p:cNvSpPr/>
          <p:nvPr/>
        </p:nvSpPr>
        <p:spPr>
          <a:xfrm>
            <a:off x="2219880" y="2926945"/>
            <a:ext cx="1292577" cy="420915"/>
          </a:xfrm>
          <a:prstGeom prst="rect">
            <a:avLst/>
          </a:prstGeom>
          <a:noFill/>
          <a:ln w="762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Rectangle 17">
            <a:extLst>
              <a:ext uri="{FF2B5EF4-FFF2-40B4-BE49-F238E27FC236}">
                <a16:creationId xmlns:a16="http://schemas.microsoft.com/office/drawing/2014/main" id="{A774BE55-E8DB-CADE-5FE9-1CD0F9BACFD8}"/>
              </a:ext>
            </a:extLst>
          </p:cNvPr>
          <p:cNvSpPr/>
          <p:nvPr/>
        </p:nvSpPr>
        <p:spPr>
          <a:xfrm>
            <a:off x="9560889" y="4654988"/>
            <a:ext cx="1756228" cy="895902"/>
          </a:xfrm>
          <a:prstGeom prst="rect">
            <a:avLst/>
          </a:prstGeom>
          <a:no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Rectangle 18">
            <a:extLst>
              <a:ext uri="{FF2B5EF4-FFF2-40B4-BE49-F238E27FC236}">
                <a16:creationId xmlns:a16="http://schemas.microsoft.com/office/drawing/2014/main" id="{504F0ACF-BEF4-1DE8-3D9A-6AB11814F0F7}"/>
              </a:ext>
            </a:extLst>
          </p:cNvPr>
          <p:cNvSpPr/>
          <p:nvPr/>
        </p:nvSpPr>
        <p:spPr>
          <a:xfrm>
            <a:off x="512026" y="4365006"/>
            <a:ext cx="1969918" cy="420915"/>
          </a:xfrm>
          <a:prstGeom prst="rect">
            <a:avLst/>
          </a:prstGeom>
          <a:no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Rectangle 19">
            <a:extLst>
              <a:ext uri="{FF2B5EF4-FFF2-40B4-BE49-F238E27FC236}">
                <a16:creationId xmlns:a16="http://schemas.microsoft.com/office/drawing/2014/main" id="{DD6CD580-A344-355C-A38C-B1A8E022C7CB}"/>
              </a:ext>
            </a:extLst>
          </p:cNvPr>
          <p:cNvSpPr/>
          <p:nvPr/>
        </p:nvSpPr>
        <p:spPr>
          <a:xfrm>
            <a:off x="9836660" y="5756778"/>
            <a:ext cx="1204687" cy="544287"/>
          </a:xfrm>
          <a:prstGeom prst="rect">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ectangle 20">
            <a:extLst>
              <a:ext uri="{FF2B5EF4-FFF2-40B4-BE49-F238E27FC236}">
                <a16:creationId xmlns:a16="http://schemas.microsoft.com/office/drawing/2014/main" id="{EAFFE036-BE3F-95AD-BCD8-2268069D6801}"/>
              </a:ext>
            </a:extLst>
          </p:cNvPr>
          <p:cNvSpPr/>
          <p:nvPr/>
        </p:nvSpPr>
        <p:spPr>
          <a:xfrm>
            <a:off x="2096095" y="6075733"/>
            <a:ext cx="1706647" cy="420915"/>
          </a:xfrm>
          <a:prstGeom prst="rect">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FD552A59-EB95-26D5-81B7-4C0A6249D419}"/>
              </a:ext>
            </a:extLst>
          </p:cNvPr>
          <p:cNvSpPr/>
          <p:nvPr/>
        </p:nvSpPr>
        <p:spPr>
          <a:xfrm>
            <a:off x="2087618" y="2070601"/>
            <a:ext cx="2431143" cy="420915"/>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64294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23"/>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7"/>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8"/>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9"/>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1"/>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2"/>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13"/>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15"/>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14"/>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1"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17"/>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18"/>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9"/>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20"/>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3" grpId="0" animBg="1"/>
      <p:bldP spid="2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7C1285D-FDF3-CDD2-5FD1-D740426A5487}"/>
              </a:ext>
            </a:extLst>
          </p:cNvPr>
          <p:cNvSpPr txBox="1"/>
          <p:nvPr/>
        </p:nvSpPr>
        <p:spPr>
          <a:xfrm>
            <a:off x="2036587" y="2367171"/>
            <a:ext cx="9313584" cy="1446550"/>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 you think Jesus wants all people in the world to know about him?</a:t>
            </a:r>
          </a:p>
        </p:txBody>
      </p:sp>
      <p:cxnSp>
        <p:nvCxnSpPr>
          <p:cNvPr id="4" name="Straight Connector 3">
            <a:extLst>
              <a:ext uri="{FF2B5EF4-FFF2-40B4-BE49-F238E27FC236}">
                <a16:creationId xmlns:a16="http://schemas.microsoft.com/office/drawing/2014/main" id="{71C19EBA-4AA7-59D3-EC6E-9DFE5CE1653F}"/>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9DC86E6-C826-46A2-1F15-61D1E1072874}"/>
              </a:ext>
            </a:extLst>
          </p:cNvPr>
          <p:cNvSpPr txBox="1"/>
          <p:nvPr/>
        </p:nvSpPr>
        <p:spPr>
          <a:xfrm>
            <a:off x="2036587" y="2367171"/>
            <a:ext cx="8544327" cy="34778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Before Jesus was taken to heaven, he told his disciples that he would be with them and help them tell people about him. One day he will return as judge and </a:t>
            </a:r>
            <a:r>
              <a:rPr kumimoji="0" lang="en-US" sz="4400" b="1" i="0" u="none" strike="noStrike" kern="1200" cap="none" spc="0" normalizeH="0" baseline="0" noProof="0" dirty="0" err="1">
                <a:ln>
                  <a:noFill/>
                </a:ln>
                <a:solidFill>
                  <a:srgbClr val="4196D5"/>
                </a:solidFill>
                <a:effectLst/>
                <a:uLnTx/>
                <a:uFillTx/>
                <a:latin typeface="Calibri" panose="020F0502020204030204" pitchFamily="34" charset="0"/>
                <a:cs typeface="Calibri" panose="020F0502020204030204" pitchFamily="34" charset="0"/>
              </a:rPr>
              <a:t>saviour</a:t>
            </a: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 </a:t>
            </a:r>
          </a:p>
        </p:txBody>
      </p:sp>
      <p:cxnSp>
        <p:nvCxnSpPr>
          <p:cNvPr id="4" name="Straight Connector 3">
            <a:extLst>
              <a:ext uri="{FF2B5EF4-FFF2-40B4-BE49-F238E27FC236}">
                <a16:creationId xmlns:a16="http://schemas.microsoft.com/office/drawing/2014/main" id="{E6EEBFB8-D6FE-EEA3-9FA8-FD95BA58F12A}"/>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Think of a person you are close to and recall the time you first met them…</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291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hello</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467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person laughing with her phone&#10;&#10;Description automatically generated">
            <a:extLst>
              <a:ext uri="{FF2B5EF4-FFF2-40B4-BE49-F238E27FC236}">
                <a16:creationId xmlns:a16="http://schemas.microsoft.com/office/drawing/2014/main" id="{61C8278F-4521-27E5-466F-0346AF8CBF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04" y="0"/>
            <a:ext cx="12194260" cy="6858000"/>
          </a:xfrm>
          <a:prstGeom prst="rect">
            <a:avLst/>
          </a:prstGeom>
        </p:spPr>
      </p:pic>
    </p:spTree>
    <p:extLst>
      <p:ext uri="{BB962C8B-B14F-4D97-AF65-F5344CB8AC3E}">
        <p14:creationId xmlns:p14="http://schemas.microsoft.com/office/powerpoint/2010/main" val="3305736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goodbye</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26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Why do people move away from friends and family?</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4206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5006526-64A4-8B57-E5E5-562C56F8947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person and child standing in an airport">
            <a:extLst>
              <a:ext uri="{FF2B5EF4-FFF2-40B4-BE49-F238E27FC236}">
                <a16:creationId xmlns:a16="http://schemas.microsoft.com/office/drawing/2014/main" id="{AE1AF22C-5DB0-AE6C-52BD-04898816DB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573168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7" y="3234050"/>
            <a:ext cx="8419378"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Why do people move away from friends and family?</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56822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792D3D-921B-41A0-B5BD-755DA26DA3CA}">
  <ds:schemaRefs>
    <ds:schemaRef ds:uri="http://schemas.microsoft.com/office/2006/metadata/properties"/>
    <ds:schemaRef ds:uri="5739257b-ce07-451c-a058-33d1d073c35a"/>
    <ds:schemaRef ds:uri="http://purl.org/dc/dcmitype/"/>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7cfafbfd-fc08-4e7a-afc9-7c4221139421"/>
  </ds:schemaRefs>
</ds:datastoreItem>
</file>

<file path=customXml/itemProps2.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0BB12C-ED0F-4C03-B3AC-92DB7F6159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6212</TotalTime>
  <Words>1822</Words>
  <Application>Microsoft Office PowerPoint</Application>
  <PresentationFormat>Widescreen</PresentationFormat>
  <Paragraphs>153</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MS Mincho</vt:lpstr>
      <vt:lpstr>Arial</vt:lpstr>
      <vt:lpstr>Avenir Next LT Pro</vt:lpstr>
      <vt:lpstr>Calibri</vt:lpstr>
      <vt:lpstr>Office Theme</vt:lpstr>
      <vt:lpstr>PowerPoint Presentation</vt:lpstr>
      <vt:lpstr>PowerPoint Presentation</vt:lpstr>
      <vt:lpstr>Think of a person you are close to and recall the time you first met them…</vt:lpstr>
      <vt:lpstr>hello</vt:lpstr>
      <vt:lpstr>PowerPoint Presentation</vt:lpstr>
      <vt:lpstr>goodbye</vt:lpstr>
      <vt:lpstr>Why do people move away from friends and family?</vt:lpstr>
      <vt:lpstr>PowerPoint Presentation</vt:lpstr>
      <vt:lpstr>Why do people move away from friends and family?</vt:lpstr>
      <vt:lpstr>Tell us about a time when you had to say goodbye to friends or family at an airport…</vt:lpstr>
      <vt:lpstr>PowerPoint Presentation</vt:lpstr>
      <vt:lpstr>reunions</vt:lpstr>
      <vt:lpstr>PowerPoint Presentation</vt:lpstr>
      <vt:lpstr>If you could be reunited with anyone in your life, who would it be and why?</vt:lpstr>
      <vt:lpstr>PowerPoint Presentation</vt:lpstr>
      <vt:lpstr>PowerPoint Presentation</vt:lpstr>
      <vt:lpstr>PowerPoint Presentation</vt:lpstr>
      <vt:lpstr>PowerPoint Presentation</vt:lpstr>
      <vt:lpstr>If you were saying goodbye for the last time, what would you want the people you love to know about you?</vt:lpstr>
      <vt:lpstr>Write down some information about yourself on your card.</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2024-05-07T06:57:06Z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