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6"/>
  </p:notesMasterIdLst>
  <p:sldIdLst>
    <p:sldId id="276" r:id="rId5"/>
    <p:sldId id="277" r:id="rId6"/>
    <p:sldId id="375" r:id="rId7"/>
    <p:sldId id="389" r:id="rId8"/>
    <p:sldId id="376" r:id="rId9"/>
    <p:sldId id="392" r:id="rId10"/>
    <p:sldId id="390" r:id="rId11"/>
    <p:sldId id="391" r:id="rId12"/>
    <p:sldId id="387" r:id="rId13"/>
    <p:sldId id="374" r:id="rId14"/>
    <p:sldId id="378" r:id="rId15"/>
    <p:sldId id="388" r:id="rId16"/>
    <p:sldId id="379" r:id="rId17"/>
    <p:sldId id="381" r:id="rId18"/>
    <p:sldId id="359" r:id="rId19"/>
    <p:sldId id="380" r:id="rId20"/>
    <p:sldId id="383" r:id="rId21"/>
    <p:sldId id="400" r:id="rId22"/>
    <p:sldId id="385" r:id="rId23"/>
    <p:sldId id="386" r:id="rId24"/>
    <p:sldId id="377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621617C-410B-3087-12D0-22EF3D8A733D}" name="Lisa Neale" initials="LN" userId="092c3a9ff1cc85a9" providerId="Windows Live"/>
  <p188:author id="{5CE17882-9809-FEDB-63F8-108E07809AB4}" name="Danielle McGregor" initials="DM" userId="S::danielle.mcgregor@anglicare.org.au::087646c7-bbf8-4721-9492-e808a5f7ce91" providerId="AD"/>
  <p188:author id="{F88C458F-BC1C-F1A5-8DB3-356626F9B329}" name="Sarah Brown" initials="SB" userId="S::sarah.brown@Anglicare.org.au::01d08dd6-efda-4a06-bddb-8174fc9a8dcd" providerId="AD"/>
  <p188:author id="{C76674AD-83DB-B35A-EF08-B1A6B58444D6}" name="Kristy Freney" initials="KF" userId="S::kristy.freney@Anglicare.org.au::05558a5f-3628-4287-9b9f-4fe6fc128298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h Brown" initials="SB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96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9D6599-D5D5-408F-BC40-E161F852E93F}" v="1" dt="2024-05-23T00:25:48.3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7215" autoAdjust="0"/>
  </p:normalViewPr>
  <p:slideViewPr>
    <p:cSldViewPr snapToGrid="0">
      <p:cViewPr varScale="1">
        <p:scale>
          <a:sx n="43" d="100"/>
          <a:sy n="43" d="100"/>
        </p:scale>
        <p:origin x="155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isty Freney" userId="05558a5f-3628-4287-9b9f-4fe6fc128298" providerId="ADAL" clId="{03BEAECA-9BCF-4D95-B3D3-F72AF9E7505E}"/>
    <pc:docChg chg="undo custSel addSld delSld modSld sldOrd">
      <pc:chgData name="Kristy Freney" userId="05558a5f-3628-4287-9b9f-4fe6fc128298" providerId="ADAL" clId="{03BEAECA-9BCF-4D95-B3D3-F72AF9E7505E}" dt="2024-05-06T04:37:46.297" v="406" actId="403"/>
      <pc:docMkLst>
        <pc:docMk/>
      </pc:docMkLst>
      <pc:sldChg chg="addSp delSp modSp mod modNotesTx">
        <pc:chgData name="Kristy Freney" userId="05558a5f-3628-4287-9b9f-4fe6fc128298" providerId="ADAL" clId="{03BEAECA-9BCF-4D95-B3D3-F72AF9E7505E}" dt="2024-05-06T04:37:40.596" v="402"/>
        <pc:sldMkLst>
          <pc:docMk/>
          <pc:sldMk cId="2019099645" sldId="276"/>
        </pc:sldMkLst>
        <pc:spChg chg="add mod">
          <ac:chgData name="Kristy Freney" userId="05558a5f-3628-4287-9b9f-4fe6fc128298" providerId="ADAL" clId="{03BEAECA-9BCF-4D95-B3D3-F72AF9E7505E}" dt="2024-05-06T04:37:26.186" v="396" actId="20577"/>
          <ac:spMkLst>
            <pc:docMk/>
            <pc:sldMk cId="2019099645" sldId="276"/>
            <ac:spMk id="2" creationId="{2CAA7AE4-DDEF-1E63-8109-8336B09A4859}"/>
          </ac:spMkLst>
        </pc:spChg>
        <pc:spChg chg="del">
          <ac:chgData name="Kristy Freney" userId="05558a5f-3628-4287-9b9f-4fe6fc128298" providerId="ADAL" clId="{03BEAECA-9BCF-4D95-B3D3-F72AF9E7505E}" dt="2024-04-30T04:37:24.394" v="76" actId="478"/>
          <ac:spMkLst>
            <pc:docMk/>
            <pc:sldMk cId="2019099645" sldId="276"/>
            <ac:spMk id="2" creationId="{D87A5FAF-FA6F-660B-A13B-CED34DE17FC0}"/>
          </ac:spMkLst>
        </pc:spChg>
        <pc:spChg chg="add del mod">
          <ac:chgData name="Kristy Freney" userId="05558a5f-3628-4287-9b9f-4fe6fc128298" providerId="ADAL" clId="{03BEAECA-9BCF-4D95-B3D3-F72AF9E7505E}" dt="2024-05-06T04:37:40.596" v="402"/>
          <ac:spMkLst>
            <pc:docMk/>
            <pc:sldMk cId="2019099645" sldId="276"/>
            <ac:spMk id="4" creationId="{75D0C2A0-986A-A0A5-C46E-00A5F57C1056}"/>
          </ac:spMkLst>
        </pc:spChg>
      </pc:sldChg>
      <pc:sldChg chg="modSp mod modNotesTx">
        <pc:chgData name="Kristy Freney" userId="05558a5f-3628-4287-9b9f-4fe6fc128298" providerId="ADAL" clId="{03BEAECA-9BCF-4D95-B3D3-F72AF9E7505E}" dt="2024-05-06T04:37:46.297" v="406" actId="403"/>
        <pc:sldMkLst>
          <pc:docMk/>
          <pc:sldMk cId="729114519" sldId="277"/>
        </pc:sldMkLst>
        <pc:spChg chg="mod">
          <ac:chgData name="Kristy Freney" userId="05558a5f-3628-4287-9b9f-4fe6fc128298" providerId="ADAL" clId="{03BEAECA-9BCF-4D95-B3D3-F72AF9E7505E}" dt="2024-05-06T04:37:46.297" v="406" actId="403"/>
          <ac:spMkLst>
            <pc:docMk/>
            <pc:sldMk cId="729114519" sldId="277"/>
            <ac:spMk id="2" creationId="{4FB70D83-59FC-3ABD-2EB0-961B32BC9E3D}"/>
          </ac:spMkLst>
        </pc:spChg>
      </pc:sldChg>
      <pc:sldChg chg="modNotesTx">
        <pc:chgData name="Kristy Freney" userId="05558a5f-3628-4287-9b9f-4fe6fc128298" providerId="ADAL" clId="{03BEAECA-9BCF-4D95-B3D3-F72AF9E7505E}" dt="2024-04-30T04:45:56.890" v="274" actId="113"/>
        <pc:sldMkLst>
          <pc:docMk/>
          <pc:sldMk cId="2360901718" sldId="359"/>
        </pc:sldMkLst>
      </pc:sldChg>
      <pc:sldChg chg="modNotesTx">
        <pc:chgData name="Kristy Freney" userId="05558a5f-3628-4287-9b9f-4fe6fc128298" providerId="ADAL" clId="{03BEAECA-9BCF-4D95-B3D3-F72AF9E7505E}" dt="2024-04-30T04:42:38.633" v="156" actId="20577"/>
        <pc:sldMkLst>
          <pc:docMk/>
          <pc:sldMk cId="545489499" sldId="374"/>
        </pc:sldMkLst>
      </pc:sldChg>
      <pc:sldChg chg="delSp modSp mod ord modNotesTx">
        <pc:chgData name="Kristy Freney" userId="05558a5f-3628-4287-9b9f-4fe6fc128298" providerId="ADAL" clId="{03BEAECA-9BCF-4D95-B3D3-F72AF9E7505E}" dt="2024-04-30T04:39:02.257" v="123" actId="20577"/>
        <pc:sldMkLst>
          <pc:docMk/>
          <pc:sldMk cId="3305736006" sldId="375"/>
        </pc:sldMkLst>
        <pc:spChg chg="mod">
          <ac:chgData name="Kristy Freney" userId="05558a5f-3628-4287-9b9f-4fe6fc128298" providerId="ADAL" clId="{03BEAECA-9BCF-4D95-B3D3-F72AF9E7505E}" dt="2024-04-30T04:38:18.084" v="93" actId="113"/>
          <ac:spMkLst>
            <pc:docMk/>
            <pc:sldMk cId="3305736006" sldId="375"/>
            <ac:spMk id="3" creationId="{8D1FAA01-BF7B-C806-E159-E59CDABDC217}"/>
          </ac:spMkLst>
        </pc:spChg>
        <pc:picChg chg="del">
          <ac:chgData name="Kristy Freney" userId="05558a5f-3628-4287-9b9f-4fe6fc128298" providerId="ADAL" clId="{03BEAECA-9BCF-4D95-B3D3-F72AF9E7505E}" dt="2024-04-18T08:00:37.439" v="2" actId="478"/>
          <ac:picMkLst>
            <pc:docMk/>
            <pc:sldMk cId="3305736006" sldId="375"/>
            <ac:picMk id="12" creationId="{E2508E2C-12B7-5EAC-A98C-F0F68356E7AC}"/>
          </ac:picMkLst>
        </pc:picChg>
        <pc:picChg chg="mod">
          <ac:chgData name="Kristy Freney" userId="05558a5f-3628-4287-9b9f-4fe6fc128298" providerId="ADAL" clId="{03BEAECA-9BCF-4D95-B3D3-F72AF9E7505E}" dt="2024-04-18T08:00:58.804" v="9" actId="1076"/>
          <ac:picMkLst>
            <pc:docMk/>
            <pc:sldMk cId="3305736006" sldId="375"/>
            <ac:picMk id="14" creationId="{70591100-E1C9-3D79-6F78-006F30CDFFB0}"/>
          </ac:picMkLst>
        </pc:picChg>
        <pc:picChg chg="mod">
          <ac:chgData name="Kristy Freney" userId="05558a5f-3628-4287-9b9f-4fe6fc128298" providerId="ADAL" clId="{03BEAECA-9BCF-4D95-B3D3-F72AF9E7505E}" dt="2024-04-18T08:00:51.772" v="7" actId="1076"/>
          <ac:picMkLst>
            <pc:docMk/>
            <pc:sldMk cId="3305736006" sldId="375"/>
            <ac:picMk id="16" creationId="{80467424-475A-9A66-B783-49E3097FA139}"/>
          </ac:picMkLst>
        </pc:picChg>
      </pc:sldChg>
      <pc:sldChg chg="addSp delSp modSp mod modNotesTx">
        <pc:chgData name="Kristy Freney" userId="05558a5f-3628-4287-9b9f-4fe6fc128298" providerId="ADAL" clId="{03BEAECA-9BCF-4D95-B3D3-F72AF9E7505E}" dt="2024-04-30T04:39:54.617" v="132"/>
        <pc:sldMkLst>
          <pc:docMk/>
          <pc:sldMk cId="1713759472" sldId="376"/>
        </pc:sldMkLst>
        <pc:spChg chg="add del mod">
          <ac:chgData name="Kristy Freney" userId="05558a5f-3628-4287-9b9f-4fe6fc128298" providerId="ADAL" clId="{03BEAECA-9BCF-4D95-B3D3-F72AF9E7505E}" dt="2024-04-18T08:02:36.918" v="65" actId="21"/>
          <ac:spMkLst>
            <pc:docMk/>
            <pc:sldMk cId="1713759472" sldId="376"/>
            <ac:spMk id="2" creationId="{256115F2-F9B4-93DE-0C9E-051022BE46F2}"/>
          </ac:spMkLst>
        </pc:spChg>
        <pc:spChg chg="mod">
          <ac:chgData name="Kristy Freney" userId="05558a5f-3628-4287-9b9f-4fe6fc128298" providerId="ADAL" clId="{03BEAECA-9BCF-4D95-B3D3-F72AF9E7505E}" dt="2024-04-18T08:01:42.618" v="34" actId="14100"/>
          <ac:spMkLst>
            <pc:docMk/>
            <pc:sldMk cId="1713759472" sldId="376"/>
            <ac:spMk id="3" creationId="{2CC7DBD6-19F1-CA4E-7A81-0F6F1F793AC3}"/>
          </ac:spMkLst>
        </pc:spChg>
      </pc:sldChg>
      <pc:sldChg chg="modNotesTx">
        <pc:chgData name="Kristy Freney" userId="05558a5f-3628-4287-9b9f-4fe6fc128298" providerId="ADAL" clId="{03BEAECA-9BCF-4D95-B3D3-F72AF9E7505E}" dt="2024-04-30T04:42:58.155" v="165" actId="113"/>
        <pc:sldMkLst>
          <pc:docMk/>
          <pc:sldMk cId="1477874413" sldId="378"/>
        </pc:sldMkLst>
      </pc:sldChg>
      <pc:sldChg chg="modCm modNotesTx">
        <pc:chgData name="Kristy Freney" userId="05558a5f-3628-4287-9b9f-4fe6fc128298" providerId="ADAL" clId="{03BEAECA-9BCF-4D95-B3D3-F72AF9E7505E}" dt="2024-05-01T01:14:48.037" v="381"/>
        <pc:sldMkLst>
          <pc:docMk/>
          <pc:sldMk cId="255910947" sldId="37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Kristy Freney" userId="05558a5f-3628-4287-9b9f-4fe6fc128298" providerId="ADAL" clId="{03BEAECA-9BCF-4D95-B3D3-F72AF9E7505E}" dt="2024-05-01T01:14:48.037" v="381"/>
              <pc2:cmMkLst xmlns:pc2="http://schemas.microsoft.com/office/powerpoint/2019/9/main/command">
                <pc:docMk/>
                <pc:sldMk cId="255910947" sldId="379"/>
                <pc2:cmMk id="{9754FAB3-805D-4456-83CB-47183AD568B4}"/>
              </pc2:cmMkLst>
              <pc226:cmRplyChg chg="add">
                <pc226:chgData name="Kristy Freney" userId="05558a5f-3628-4287-9b9f-4fe6fc128298" providerId="ADAL" clId="{03BEAECA-9BCF-4D95-B3D3-F72AF9E7505E}" dt="2024-05-01T01:14:48.037" v="381"/>
                <pc2:cmRplyMkLst xmlns:pc2="http://schemas.microsoft.com/office/powerpoint/2019/9/main/command">
                  <pc:docMk/>
                  <pc:sldMk cId="255910947" sldId="379"/>
                  <pc2:cmMk id="{9754FAB3-805D-4456-83CB-47183AD568B4}"/>
                  <pc2:cmRplyMk id="{A7208B3A-59C2-49A7-B3BF-4FE0A9FB4944}"/>
                </pc2:cmRplyMkLst>
              </pc226:cmRplyChg>
              <pc226:cmRplyChg chg="add">
                <pc226:chgData name="Kristy Freney" userId="05558a5f-3628-4287-9b9f-4fe6fc128298" providerId="ADAL" clId="{03BEAECA-9BCF-4D95-B3D3-F72AF9E7505E}" dt="2024-05-01T01:14:13.701" v="380"/>
                <pc2:cmRplyMkLst xmlns:pc2="http://schemas.microsoft.com/office/powerpoint/2019/9/main/command">
                  <pc:docMk/>
                  <pc:sldMk cId="255910947" sldId="379"/>
                  <pc2:cmMk id="{9754FAB3-805D-4456-83CB-47183AD568B4}"/>
                  <pc2:cmRplyMk id="{AA35555B-EF49-4886-BC81-2BDCEBD91961}"/>
                </pc2:cmRplyMkLst>
              </pc226:cmRplyChg>
            </pc226:cmChg>
          </p:ext>
        </pc:extLst>
      </pc:sldChg>
      <pc:sldChg chg="modNotesTx">
        <pc:chgData name="Kristy Freney" userId="05558a5f-3628-4287-9b9f-4fe6fc128298" providerId="ADAL" clId="{03BEAECA-9BCF-4D95-B3D3-F72AF9E7505E}" dt="2024-04-30T04:46:04.261" v="275"/>
        <pc:sldMkLst>
          <pc:docMk/>
          <pc:sldMk cId="2278368689" sldId="380"/>
        </pc:sldMkLst>
      </pc:sldChg>
      <pc:sldChg chg="modSp mod modNotesTx">
        <pc:chgData name="Kristy Freney" userId="05558a5f-3628-4287-9b9f-4fe6fc128298" providerId="ADAL" clId="{03BEAECA-9BCF-4D95-B3D3-F72AF9E7505E}" dt="2024-04-30T04:44:21.861" v="223" actId="1582"/>
        <pc:sldMkLst>
          <pc:docMk/>
          <pc:sldMk cId="1542594943" sldId="381"/>
        </pc:sldMkLst>
        <pc:cxnChg chg="mod">
          <ac:chgData name="Kristy Freney" userId="05558a5f-3628-4287-9b9f-4fe6fc128298" providerId="ADAL" clId="{03BEAECA-9BCF-4D95-B3D3-F72AF9E7505E}" dt="2024-04-30T04:44:21.861" v="223" actId="1582"/>
          <ac:cxnSpMkLst>
            <pc:docMk/>
            <pc:sldMk cId="1542594943" sldId="381"/>
            <ac:cxnSpMk id="6" creationId="{187E0374-8FCE-47E1-489E-D4EF320AFCA3}"/>
          </ac:cxnSpMkLst>
        </pc:cxnChg>
        <pc:cxnChg chg="mod">
          <ac:chgData name="Kristy Freney" userId="05558a5f-3628-4287-9b9f-4fe6fc128298" providerId="ADAL" clId="{03BEAECA-9BCF-4D95-B3D3-F72AF9E7505E}" dt="2024-04-30T04:44:21.861" v="223" actId="1582"/>
          <ac:cxnSpMkLst>
            <pc:docMk/>
            <pc:sldMk cId="1542594943" sldId="381"/>
            <ac:cxnSpMk id="10" creationId="{1D0E4DD7-D568-AB5E-37A4-6F7050213EB8}"/>
          </ac:cxnSpMkLst>
        </pc:cxnChg>
        <pc:cxnChg chg="mod">
          <ac:chgData name="Kristy Freney" userId="05558a5f-3628-4287-9b9f-4fe6fc128298" providerId="ADAL" clId="{03BEAECA-9BCF-4D95-B3D3-F72AF9E7505E}" dt="2024-04-30T04:44:21.861" v="223" actId="1582"/>
          <ac:cxnSpMkLst>
            <pc:docMk/>
            <pc:sldMk cId="1542594943" sldId="381"/>
            <ac:cxnSpMk id="13" creationId="{DC7162E0-3E22-EF10-0E0B-CE402FCEF7F7}"/>
          </ac:cxnSpMkLst>
        </pc:cxnChg>
      </pc:sldChg>
      <pc:sldChg chg="modNotesTx">
        <pc:chgData name="Kristy Freney" userId="05558a5f-3628-4287-9b9f-4fe6fc128298" providerId="ADAL" clId="{03BEAECA-9BCF-4D95-B3D3-F72AF9E7505E}" dt="2024-04-30T04:47:17.303" v="347" actId="113"/>
        <pc:sldMkLst>
          <pc:docMk/>
          <pc:sldMk cId="2561877466" sldId="383"/>
        </pc:sldMkLst>
      </pc:sldChg>
      <pc:sldChg chg="del">
        <pc:chgData name="Kristy Freney" userId="05558a5f-3628-4287-9b9f-4fe6fc128298" providerId="ADAL" clId="{03BEAECA-9BCF-4D95-B3D3-F72AF9E7505E}" dt="2024-04-30T04:47:29.633" v="348" actId="47"/>
        <pc:sldMkLst>
          <pc:docMk/>
          <pc:sldMk cId="3329901475" sldId="384"/>
        </pc:sldMkLst>
      </pc:sldChg>
      <pc:sldChg chg="modSp mod modNotesTx">
        <pc:chgData name="Kristy Freney" userId="05558a5f-3628-4287-9b9f-4fe6fc128298" providerId="ADAL" clId="{03BEAECA-9BCF-4D95-B3D3-F72AF9E7505E}" dt="2024-04-30T04:49:21.370" v="365" actId="6549"/>
        <pc:sldMkLst>
          <pc:docMk/>
          <pc:sldMk cId="397663024" sldId="385"/>
        </pc:sldMkLst>
        <pc:spChg chg="mod">
          <ac:chgData name="Kristy Freney" userId="05558a5f-3628-4287-9b9f-4fe6fc128298" providerId="ADAL" clId="{03BEAECA-9BCF-4D95-B3D3-F72AF9E7505E}" dt="2024-04-30T04:48:19.654" v="360" actId="1076"/>
          <ac:spMkLst>
            <pc:docMk/>
            <pc:sldMk cId="397663024" sldId="385"/>
            <ac:spMk id="4" creationId="{5347FFD0-6613-D340-3F6C-A559F8F70D20}"/>
          </ac:spMkLst>
        </pc:spChg>
        <pc:cxnChg chg="mod">
          <ac:chgData name="Kristy Freney" userId="05558a5f-3628-4287-9b9f-4fe6fc128298" providerId="ADAL" clId="{03BEAECA-9BCF-4D95-B3D3-F72AF9E7505E}" dt="2024-04-30T04:48:22.018" v="361" actId="1076"/>
          <ac:cxnSpMkLst>
            <pc:docMk/>
            <pc:sldMk cId="397663024" sldId="385"/>
            <ac:cxnSpMk id="5" creationId="{79DBDCBE-0636-7836-F317-9C62157CA90E}"/>
          </ac:cxnSpMkLst>
        </pc:cxnChg>
      </pc:sldChg>
      <pc:sldChg chg="modSp mod modNotesTx">
        <pc:chgData name="Kristy Freney" userId="05558a5f-3628-4287-9b9f-4fe6fc128298" providerId="ADAL" clId="{03BEAECA-9BCF-4D95-B3D3-F72AF9E7505E}" dt="2024-04-30T04:49:41.973" v="378" actId="313"/>
        <pc:sldMkLst>
          <pc:docMk/>
          <pc:sldMk cId="2872028482" sldId="386"/>
        </pc:sldMkLst>
        <pc:spChg chg="mod">
          <ac:chgData name="Kristy Freney" userId="05558a5f-3628-4287-9b9f-4fe6fc128298" providerId="ADAL" clId="{03BEAECA-9BCF-4D95-B3D3-F72AF9E7505E}" dt="2024-04-30T04:49:35.968" v="369" actId="115"/>
          <ac:spMkLst>
            <pc:docMk/>
            <pc:sldMk cId="2872028482" sldId="386"/>
            <ac:spMk id="4" creationId="{523E793C-57D8-462E-4F74-478DCD6D9AC0}"/>
          </ac:spMkLst>
        </pc:spChg>
      </pc:sldChg>
      <pc:sldChg chg="modNotesTx">
        <pc:chgData name="Kristy Freney" userId="05558a5f-3628-4287-9b9f-4fe6fc128298" providerId="ADAL" clId="{03BEAECA-9BCF-4D95-B3D3-F72AF9E7505E}" dt="2024-04-30T04:42:16.329" v="155" actId="20577"/>
        <pc:sldMkLst>
          <pc:docMk/>
          <pc:sldMk cId="3421720798" sldId="387"/>
        </pc:sldMkLst>
      </pc:sldChg>
      <pc:sldChg chg="modNotesTx">
        <pc:chgData name="Kristy Freney" userId="05558a5f-3628-4287-9b9f-4fe6fc128298" providerId="ADAL" clId="{03BEAECA-9BCF-4D95-B3D3-F72AF9E7505E}" dt="2024-04-30T04:43:41.204" v="206" actId="114"/>
        <pc:sldMkLst>
          <pc:docMk/>
          <pc:sldMk cId="2150073599" sldId="388"/>
        </pc:sldMkLst>
      </pc:sldChg>
      <pc:sldChg chg="addSp delSp modSp add mod modNotesTx">
        <pc:chgData name="Kristy Freney" userId="05558a5f-3628-4287-9b9f-4fe6fc128298" providerId="ADAL" clId="{03BEAECA-9BCF-4D95-B3D3-F72AF9E7505E}" dt="2024-04-30T04:39:34.111" v="129" actId="20577"/>
        <pc:sldMkLst>
          <pc:docMk/>
          <pc:sldMk cId="1993083770" sldId="389"/>
        </pc:sldMkLst>
        <pc:spChg chg="add mod">
          <ac:chgData name="Kristy Freney" userId="05558a5f-3628-4287-9b9f-4fe6fc128298" providerId="ADAL" clId="{03BEAECA-9BCF-4D95-B3D3-F72AF9E7505E}" dt="2024-04-30T04:38:51.563" v="112" actId="1036"/>
          <ac:spMkLst>
            <pc:docMk/>
            <pc:sldMk cId="1993083770" sldId="389"/>
            <ac:spMk id="2" creationId="{2CAB2E88-D530-7EEC-78A4-0D5DEB5EE760}"/>
          </ac:spMkLst>
        </pc:spChg>
        <pc:spChg chg="del">
          <ac:chgData name="Kristy Freney" userId="05558a5f-3628-4287-9b9f-4fe6fc128298" providerId="ADAL" clId="{03BEAECA-9BCF-4D95-B3D3-F72AF9E7505E}" dt="2024-04-30T04:38:41.638" v="95" actId="478"/>
          <ac:spMkLst>
            <pc:docMk/>
            <pc:sldMk cId="1993083770" sldId="389"/>
            <ac:spMk id="3" creationId="{8D1FAA01-BF7B-C806-E159-E59CDABDC217}"/>
          </ac:spMkLst>
        </pc:spChg>
        <pc:picChg chg="mod">
          <ac:chgData name="Kristy Freney" userId="05558a5f-3628-4287-9b9f-4fe6fc128298" providerId="ADAL" clId="{03BEAECA-9BCF-4D95-B3D3-F72AF9E7505E}" dt="2024-04-30T04:38:46.733" v="105" actId="1035"/>
          <ac:picMkLst>
            <pc:docMk/>
            <pc:sldMk cId="1993083770" sldId="389"/>
            <ac:picMk id="12" creationId="{E2508E2C-12B7-5EAC-A98C-F0F68356E7AC}"/>
          </ac:picMkLst>
        </pc:picChg>
        <pc:picChg chg="mod">
          <ac:chgData name="Kristy Freney" userId="05558a5f-3628-4287-9b9f-4fe6fc128298" providerId="ADAL" clId="{03BEAECA-9BCF-4D95-B3D3-F72AF9E7505E}" dt="2024-04-30T04:38:46.733" v="105" actId="1035"/>
          <ac:picMkLst>
            <pc:docMk/>
            <pc:sldMk cId="1993083770" sldId="389"/>
            <ac:picMk id="14" creationId="{70591100-E1C9-3D79-6F78-006F30CDFFB0}"/>
          </ac:picMkLst>
        </pc:picChg>
        <pc:picChg chg="add del mod">
          <ac:chgData name="Kristy Freney" userId="05558a5f-3628-4287-9b9f-4fe6fc128298" providerId="ADAL" clId="{03BEAECA-9BCF-4D95-B3D3-F72AF9E7505E}" dt="2024-04-30T04:38:46.733" v="105" actId="1035"/>
          <ac:picMkLst>
            <pc:docMk/>
            <pc:sldMk cId="1993083770" sldId="389"/>
            <ac:picMk id="16" creationId="{80467424-475A-9A66-B783-49E3097FA139}"/>
          </ac:picMkLst>
        </pc:picChg>
      </pc:sldChg>
      <pc:sldChg chg="addSp delSp modSp add mod delAnim modNotesTx">
        <pc:chgData name="Kristy Freney" userId="05558a5f-3628-4287-9b9f-4fe6fc128298" providerId="ADAL" clId="{03BEAECA-9BCF-4D95-B3D3-F72AF9E7505E}" dt="2024-04-30T04:41:34.459" v="147"/>
        <pc:sldMkLst>
          <pc:docMk/>
          <pc:sldMk cId="516489412" sldId="390"/>
        </pc:sldMkLst>
        <pc:spChg chg="add del mod">
          <ac:chgData name="Kristy Freney" userId="05558a5f-3628-4287-9b9f-4fe6fc128298" providerId="ADAL" clId="{03BEAECA-9BCF-4D95-B3D3-F72AF9E7505E}" dt="2024-04-18T08:02:32.245" v="62" actId="21"/>
          <ac:spMkLst>
            <pc:docMk/>
            <pc:sldMk cId="516489412" sldId="390"/>
            <ac:spMk id="2" creationId="{256115F2-F9B4-93DE-0C9E-051022BE46F2}"/>
          </ac:spMkLst>
        </pc:spChg>
        <pc:spChg chg="del">
          <ac:chgData name="Kristy Freney" userId="05558a5f-3628-4287-9b9f-4fe6fc128298" providerId="ADAL" clId="{03BEAECA-9BCF-4D95-B3D3-F72AF9E7505E}" dt="2024-04-18T08:02:03.363" v="36" actId="478"/>
          <ac:spMkLst>
            <pc:docMk/>
            <pc:sldMk cId="516489412" sldId="390"/>
            <ac:spMk id="3" creationId="{2CC7DBD6-19F1-CA4E-7A81-0F6F1F793AC3}"/>
          </ac:spMkLst>
        </pc:spChg>
        <pc:spChg chg="add mod">
          <ac:chgData name="Kristy Freney" userId="05558a5f-3628-4287-9b9f-4fe6fc128298" providerId="ADAL" clId="{03BEAECA-9BCF-4D95-B3D3-F72AF9E7505E}" dt="2024-04-30T04:41:33.514" v="146" actId="255"/>
          <ac:spMkLst>
            <pc:docMk/>
            <pc:sldMk cId="516489412" sldId="390"/>
            <ac:spMk id="6" creationId="{256115F2-F9B4-93DE-0C9E-051022BE46F2}"/>
          </ac:spMkLst>
        </pc:spChg>
      </pc:sldChg>
      <pc:sldChg chg="addSp delSp modSp add mod modNotesTx">
        <pc:chgData name="Kristy Freney" userId="05558a5f-3628-4287-9b9f-4fe6fc128298" providerId="ADAL" clId="{03BEAECA-9BCF-4D95-B3D3-F72AF9E7505E}" dt="2024-04-30T04:41:49.676" v="152" actId="20577"/>
        <pc:sldMkLst>
          <pc:docMk/>
          <pc:sldMk cId="2172371863" sldId="391"/>
        </pc:sldMkLst>
        <pc:spChg chg="del">
          <ac:chgData name="Kristy Freney" userId="05558a5f-3628-4287-9b9f-4fe6fc128298" providerId="ADAL" clId="{03BEAECA-9BCF-4D95-B3D3-F72AF9E7505E}" dt="2024-04-18T08:02:53.294" v="68" actId="478"/>
          <ac:spMkLst>
            <pc:docMk/>
            <pc:sldMk cId="2172371863" sldId="391"/>
            <ac:spMk id="5" creationId="{DE44F4F0-4237-E5D3-97F2-96204058DF5B}"/>
          </ac:spMkLst>
        </pc:spChg>
        <pc:spChg chg="del">
          <ac:chgData name="Kristy Freney" userId="05558a5f-3628-4287-9b9f-4fe6fc128298" providerId="ADAL" clId="{03BEAECA-9BCF-4D95-B3D3-F72AF9E7505E}" dt="2024-04-18T08:02:53.294" v="68" actId="478"/>
          <ac:spMkLst>
            <pc:docMk/>
            <pc:sldMk cId="2172371863" sldId="391"/>
            <ac:spMk id="6" creationId="{256115F2-F9B4-93DE-0C9E-051022BE46F2}"/>
          </ac:spMkLst>
        </pc:spChg>
        <pc:picChg chg="add mod">
          <ac:chgData name="Kristy Freney" userId="05558a5f-3628-4287-9b9f-4fe6fc128298" providerId="ADAL" clId="{03BEAECA-9BCF-4D95-B3D3-F72AF9E7505E}" dt="2024-04-18T08:03:12.051" v="74" actId="1076"/>
          <ac:picMkLst>
            <pc:docMk/>
            <pc:sldMk cId="2172371863" sldId="391"/>
            <ac:picMk id="3" creationId="{AC9DF799-31D8-9117-79CC-E8AF3CBA11A8}"/>
          </ac:picMkLst>
        </pc:picChg>
        <pc:cxnChg chg="del">
          <ac:chgData name="Kristy Freney" userId="05558a5f-3628-4287-9b9f-4fe6fc128298" providerId="ADAL" clId="{03BEAECA-9BCF-4D95-B3D3-F72AF9E7505E}" dt="2024-04-18T08:02:53.294" v="68" actId="478"/>
          <ac:cxnSpMkLst>
            <pc:docMk/>
            <pc:sldMk cId="2172371863" sldId="391"/>
            <ac:cxnSpMk id="4" creationId="{0A4CFA91-E85C-A00E-4BDE-71BAD36E6520}"/>
          </ac:cxnSpMkLst>
        </pc:cxnChg>
      </pc:sldChg>
      <pc:sldChg chg="addSp modSp add mod ord addCm modNotesTx">
        <pc:chgData name="Kristy Freney" userId="05558a5f-3628-4287-9b9f-4fe6fc128298" providerId="ADAL" clId="{03BEAECA-9BCF-4D95-B3D3-F72AF9E7505E}" dt="2024-04-30T04:50:13.086" v="379"/>
        <pc:sldMkLst>
          <pc:docMk/>
          <pc:sldMk cId="1759140270" sldId="392"/>
        </pc:sldMkLst>
        <pc:spChg chg="add mod">
          <ac:chgData name="Kristy Freney" userId="05558a5f-3628-4287-9b9f-4fe6fc128298" providerId="ADAL" clId="{03BEAECA-9BCF-4D95-B3D3-F72AF9E7505E}" dt="2024-04-30T04:41:20.754" v="144" actId="20577"/>
          <ac:spMkLst>
            <pc:docMk/>
            <pc:sldMk cId="1759140270" sldId="392"/>
            <ac:spMk id="2" creationId="{4DA57E0D-9C93-95E4-69D7-48D761413BA4}"/>
          </ac:spMkLst>
        </pc:spChg>
        <pc:picChg chg="ord">
          <ac:chgData name="Kristy Freney" userId="05558a5f-3628-4287-9b9f-4fe6fc128298" providerId="ADAL" clId="{03BEAECA-9BCF-4D95-B3D3-F72AF9E7505E}" dt="2024-04-30T04:40:39.625" v="135" actId="166"/>
          <ac:picMkLst>
            <pc:docMk/>
            <pc:sldMk cId="1759140270" sldId="392"/>
            <ac:picMk id="16" creationId="{B71DA143-FDCE-2422-4C37-ED81759C9CC2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Kristy Freney" userId="05558a5f-3628-4287-9b9f-4fe6fc128298" providerId="ADAL" clId="{03BEAECA-9BCF-4D95-B3D3-F72AF9E7505E}" dt="2024-04-30T04:50:13.086" v="379"/>
              <pc2:cmMkLst xmlns:pc2="http://schemas.microsoft.com/office/powerpoint/2019/9/main/command">
                <pc:docMk/>
                <pc:sldMk cId="1759140270" sldId="392"/>
                <pc2:cmMk id="{D875563A-871D-4C3A-9ACE-DE991F4AC3E1}"/>
              </pc2:cmMkLst>
            </pc226:cmChg>
          </p:ext>
        </pc:extLst>
      </pc:sldChg>
      <pc:sldChg chg="add del ord">
        <pc:chgData name="Kristy Freney" userId="05558a5f-3628-4287-9b9f-4fe6fc128298" providerId="ADAL" clId="{03BEAECA-9BCF-4D95-B3D3-F72AF9E7505E}" dt="2024-04-30T04:45:21.628" v="227" actId="47"/>
        <pc:sldMkLst>
          <pc:docMk/>
          <pc:sldMk cId="2306456518" sldId="393"/>
        </pc:sldMkLst>
      </pc:sldChg>
      <pc:sldChg chg="add">
        <pc:chgData name="Kristy Freney" userId="05558a5f-3628-4287-9b9f-4fe6fc128298" providerId="ADAL" clId="{03BEAECA-9BCF-4D95-B3D3-F72AF9E7505E}" dt="2024-04-30T04:47:31.192" v="349"/>
        <pc:sldMkLst>
          <pc:docMk/>
          <pc:sldMk cId="1921035830" sldId="400"/>
        </pc:sldMkLst>
      </pc:sldChg>
    </pc:docChg>
  </pc:docChgLst>
  <pc:docChgLst>
    <pc:chgData name="Danielle McGregor" userId="087646c7-bbf8-4721-9492-e808a5f7ce91" providerId="ADAL" clId="{AE8D8275-2ECB-4CC2-8B84-B9C7623984E9}"/>
    <pc:docChg chg="undo custSel addSld delSld modSld sldOrd">
      <pc:chgData name="Danielle McGregor" userId="087646c7-bbf8-4721-9492-e808a5f7ce91" providerId="ADAL" clId="{AE8D8275-2ECB-4CC2-8B84-B9C7623984E9}" dt="2024-02-07T01:42:41.693" v="817" actId="20577"/>
      <pc:docMkLst>
        <pc:docMk/>
      </pc:docMkLst>
      <pc:sldChg chg="del">
        <pc:chgData name="Danielle McGregor" userId="087646c7-bbf8-4721-9492-e808a5f7ce91" providerId="ADAL" clId="{AE8D8275-2ECB-4CC2-8B84-B9C7623984E9}" dt="2024-02-05T23:34:21.202" v="319" actId="47"/>
        <pc:sldMkLst>
          <pc:docMk/>
          <pc:sldMk cId="3972595476" sldId="259"/>
        </pc:sldMkLst>
      </pc:sldChg>
      <pc:sldChg chg="del">
        <pc:chgData name="Danielle McGregor" userId="087646c7-bbf8-4721-9492-e808a5f7ce91" providerId="ADAL" clId="{AE8D8275-2ECB-4CC2-8B84-B9C7623984E9}" dt="2024-02-05T23:34:21.202" v="319" actId="47"/>
        <pc:sldMkLst>
          <pc:docMk/>
          <pc:sldMk cId="3975032192" sldId="260"/>
        </pc:sldMkLst>
      </pc:sldChg>
      <pc:sldChg chg="del">
        <pc:chgData name="Danielle McGregor" userId="087646c7-bbf8-4721-9492-e808a5f7ce91" providerId="ADAL" clId="{AE8D8275-2ECB-4CC2-8B84-B9C7623984E9}" dt="2024-02-05T23:34:21.202" v="319" actId="47"/>
        <pc:sldMkLst>
          <pc:docMk/>
          <pc:sldMk cId="2316676394" sldId="261"/>
        </pc:sldMkLst>
      </pc:sldChg>
      <pc:sldChg chg="del">
        <pc:chgData name="Danielle McGregor" userId="087646c7-bbf8-4721-9492-e808a5f7ce91" providerId="ADAL" clId="{AE8D8275-2ECB-4CC2-8B84-B9C7623984E9}" dt="2024-02-05T23:34:21.202" v="319" actId="47"/>
        <pc:sldMkLst>
          <pc:docMk/>
          <pc:sldMk cId="2253343222" sldId="262"/>
        </pc:sldMkLst>
      </pc:sldChg>
      <pc:sldChg chg="del">
        <pc:chgData name="Danielle McGregor" userId="087646c7-bbf8-4721-9492-e808a5f7ce91" providerId="ADAL" clId="{AE8D8275-2ECB-4CC2-8B84-B9C7623984E9}" dt="2024-02-05T23:34:21.202" v="319" actId="47"/>
        <pc:sldMkLst>
          <pc:docMk/>
          <pc:sldMk cId="4076371013" sldId="263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1418896725" sldId="266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140008666" sldId="270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445995225" sldId="271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1974298099" sldId="272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894693689" sldId="273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1520431417" sldId="275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1958039700" sldId="278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312988651" sldId="279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507263676" sldId="280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1521592992" sldId="281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454767431" sldId="282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1745416870" sldId="283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3680259665" sldId="296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268072544" sldId="300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1704284754" sldId="301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1356740923" sldId="305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1747813351" sldId="306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1901101649" sldId="307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544476148" sldId="315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1105691586" sldId="339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2233901072" sldId="340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2339391012" sldId="341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2925218459" sldId="342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1222248665" sldId="343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4099329322" sldId="347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725104862" sldId="348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601922821" sldId="349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485369022" sldId="350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314133845" sldId="351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874122891" sldId="352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615579382" sldId="353"/>
        </pc:sldMkLst>
      </pc:sldChg>
      <pc:sldChg chg="modSp mod">
        <pc:chgData name="Danielle McGregor" userId="087646c7-bbf8-4721-9492-e808a5f7ce91" providerId="ADAL" clId="{AE8D8275-2ECB-4CC2-8B84-B9C7623984E9}" dt="2024-02-05T23:32:44.349" v="267" actId="207"/>
        <pc:sldMkLst>
          <pc:docMk/>
          <pc:sldMk cId="2990092796" sldId="355"/>
        </pc:sldMkLst>
        <pc:spChg chg="mod">
          <ac:chgData name="Danielle McGregor" userId="087646c7-bbf8-4721-9492-e808a5f7ce91" providerId="ADAL" clId="{AE8D8275-2ECB-4CC2-8B84-B9C7623984E9}" dt="2024-02-05T23:32:44.349" v="267" actId="207"/>
          <ac:spMkLst>
            <pc:docMk/>
            <pc:sldMk cId="2990092796" sldId="355"/>
            <ac:spMk id="9" creationId="{FB116508-ECEB-2E48-40C3-BB626009BC01}"/>
          </ac:spMkLst>
        </pc:spChg>
      </pc:sldChg>
      <pc:sldChg chg="del">
        <pc:chgData name="Danielle McGregor" userId="087646c7-bbf8-4721-9492-e808a5f7ce91" providerId="ADAL" clId="{AE8D8275-2ECB-4CC2-8B84-B9C7623984E9}" dt="2024-02-05T23:34:21.202" v="319" actId="47"/>
        <pc:sldMkLst>
          <pc:docMk/>
          <pc:sldMk cId="3845918742" sldId="356"/>
        </pc:sldMkLst>
      </pc:sldChg>
      <pc:sldChg chg="del">
        <pc:chgData name="Danielle McGregor" userId="087646c7-bbf8-4721-9492-e808a5f7ce91" providerId="ADAL" clId="{AE8D8275-2ECB-4CC2-8B84-B9C7623984E9}" dt="2024-02-05T23:36:09.096" v="460" actId="47"/>
        <pc:sldMkLst>
          <pc:docMk/>
          <pc:sldMk cId="1564780741" sldId="357"/>
        </pc:sldMkLst>
      </pc:sldChg>
      <pc:sldChg chg="modSp mod">
        <pc:chgData name="Danielle McGregor" userId="087646c7-bbf8-4721-9492-e808a5f7ce91" providerId="ADAL" clId="{AE8D8275-2ECB-4CC2-8B84-B9C7623984E9}" dt="2024-02-07T01:42:41.693" v="817" actId="20577"/>
        <pc:sldMkLst>
          <pc:docMk/>
          <pc:sldMk cId="2360901718" sldId="359"/>
        </pc:sldMkLst>
        <pc:spChg chg="mod">
          <ac:chgData name="Danielle McGregor" userId="087646c7-bbf8-4721-9492-e808a5f7ce91" providerId="ADAL" clId="{AE8D8275-2ECB-4CC2-8B84-B9C7623984E9}" dt="2024-02-07T01:42:41.693" v="817" actId="20577"/>
          <ac:spMkLst>
            <pc:docMk/>
            <pc:sldMk cId="2360901718" sldId="359"/>
            <ac:spMk id="3" creationId="{DE4FBE42-9494-8649-9763-196AD479AE27}"/>
          </ac:spMkLst>
        </pc:spChg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1131851070" sldId="360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3658775334" sldId="361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2392105798" sldId="362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834121241" sldId="363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2935275515" sldId="364"/>
        </pc:sldMkLst>
      </pc:sldChg>
      <pc:sldChg chg="del">
        <pc:chgData name="Danielle McGregor" userId="087646c7-bbf8-4721-9492-e808a5f7ce91" providerId="ADAL" clId="{AE8D8275-2ECB-4CC2-8B84-B9C7623984E9}" dt="2024-02-05T23:30:43.344" v="79" actId="47"/>
        <pc:sldMkLst>
          <pc:docMk/>
          <pc:sldMk cId="454713297" sldId="365"/>
        </pc:sldMkLst>
      </pc:sldChg>
      <pc:sldChg chg="del">
        <pc:chgData name="Danielle McGregor" userId="087646c7-bbf8-4721-9492-e808a5f7ce91" providerId="ADAL" clId="{AE8D8275-2ECB-4CC2-8B84-B9C7623984E9}" dt="2024-02-05T23:37:13.246" v="585" actId="47"/>
        <pc:sldMkLst>
          <pc:docMk/>
          <pc:sldMk cId="4156110234" sldId="366"/>
        </pc:sldMkLst>
      </pc:sldChg>
      <pc:sldChg chg="modSp add mod">
        <pc:chgData name="Danielle McGregor" userId="087646c7-bbf8-4721-9492-e808a5f7ce91" providerId="ADAL" clId="{AE8D8275-2ECB-4CC2-8B84-B9C7623984E9}" dt="2024-02-05T23:28:25.096" v="12" actId="207"/>
        <pc:sldMkLst>
          <pc:docMk/>
          <pc:sldMk cId="3305736006" sldId="375"/>
        </pc:sldMkLst>
        <pc:spChg chg="mod">
          <ac:chgData name="Danielle McGregor" userId="087646c7-bbf8-4721-9492-e808a5f7ce91" providerId="ADAL" clId="{AE8D8275-2ECB-4CC2-8B84-B9C7623984E9}" dt="2024-02-05T23:28:25.096" v="12" actId="207"/>
          <ac:spMkLst>
            <pc:docMk/>
            <pc:sldMk cId="3305736006" sldId="375"/>
            <ac:spMk id="2" creationId="{90DC8A80-890F-160F-458E-D345A463DC2F}"/>
          </ac:spMkLst>
        </pc:spChg>
      </pc:sldChg>
      <pc:sldChg chg="modSp add mod">
        <pc:chgData name="Danielle McGregor" userId="087646c7-bbf8-4721-9492-e808a5f7ce91" providerId="ADAL" clId="{AE8D8275-2ECB-4CC2-8B84-B9C7623984E9}" dt="2024-02-05T23:30:25.526" v="78" actId="14100"/>
        <pc:sldMkLst>
          <pc:docMk/>
          <pc:sldMk cId="1713759472" sldId="376"/>
        </pc:sldMkLst>
        <pc:spChg chg="mod">
          <ac:chgData name="Danielle McGregor" userId="087646c7-bbf8-4721-9492-e808a5f7ce91" providerId="ADAL" clId="{AE8D8275-2ECB-4CC2-8B84-B9C7623984E9}" dt="2024-02-05T23:30:25.526" v="78" actId="14100"/>
          <ac:spMkLst>
            <pc:docMk/>
            <pc:sldMk cId="1713759472" sldId="376"/>
            <ac:spMk id="2" creationId="{D26A0463-A418-6AD6-83A7-96CB926E1107}"/>
          </ac:spMkLst>
        </pc:spChg>
      </pc:sldChg>
      <pc:sldChg chg="add ord modNotesTx">
        <pc:chgData name="Danielle McGregor" userId="087646c7-bbf8-4721-9492-e808a5f7ce91" providerId="ADAL" clId="{AE8D8275-2ECB-4CC2-8B84-B9C7623984E9}" dt="2024-02-06T00:16:11.778" v="793"/>
        <pc:sldMkLst>
          <pc:docMk/>
          <pc:sldMk cId="964894601" sldId="377"/>
        </pc:sldMkLst>
      </pc:sldChg>
      <pc:sldChg chg="modSp add mod ord">
        <pc:chgData name="Danielle McGregor" userId="087646c7-bbf8-4721-9492-e808a5f7ce91" providerId="ADAL" clId="{AE8D8275-2ECB-4CC2-8B84-B9C7623984E9}" dt="2024-02-05T23:31:37.109" v="146" actId="20577"/>
        <pc:sldMkLst>
          <pc:docMk/>
          <pc:sldMk cId="1477874413" sldId="378"/>
        </pc:sldMkLst>
        <pc:spChg chg="mod">
          <ac:chgData name="Danielle McGregor" userId="087646c7-bbf8-4721-9492-e808a5f7ce91" providerId="ADAL" clId="{AE8D8275-2ECB-4CC2-8B84-B9C7623984E9}" dt="2024-02-05T23:31:37.109" v="146" actId="20577"/>
          <ac:spMkLst>
            <pc:docMk/>
            <pc:sldMk cId="1477874413" sldId="378"/>
            <ac:spMk id="2" creationId="{F7670384-5824-C316-D044-BB9B07E629D5}"/>
          </ac:spMkLst>
        </pc:spChg>
      </pc:sldChg>
      <pc:sldChg chg="modSp add mod ord">
        <pc:chgData name="Danielle McGregor" userId="087646c7-bbf8-4721-9492-e808a5f7ce91" providerId="ADAL" clId="{AE8D8275-2ECB-4CC2-8B84-B9C7623984E9}" dt="2024-02-05T23:34:11.655" v="318" actId="207"/>
        <pc:sldMkLst>
          <pc:docMk/>
          <pc:sldMk cId="255910947" sldId="379"/>
        </pc:sldMkLst>
        <pc:spChg chg="mod">
          <ac:chgData name="Danielle McGregor" userId="087646c7-bbf8-4721-9492-e808a5f7ce91" providerId="ADAL" clId="{AE8D8275-2ECB-4CC2-8B84-B9C7623984E9}" dt="2024-02-05T23:34:11.655" v="318" actId="207"/>
          <ac:spMkLst>
            <pc:docMk/>
            <pc:sldMk cId="255910947" sldId="379"/>
            <ac:spMk id="2" creationId="{F27805A4-91DE-BEAC-4B06-B6EBE51EA709}"/>
          </ac:spMkLst>
        </pc:spChg>
      </pc:sldChg>
      <pc:sldChg chg="new del">
        <pc:chgData name="Danielle McGregor" userId="087646c7-bbf8-4721-9492-e808a5f7ce91" providerId="ADAL" clId="{AE8D8275-2ECB-4CC2-8B84-B9C7623984E9}" dt="2024-02-05T23:33:29.866" v="269" actId="680"/>
        <pc:sldMkLst>
          <pc:docMk/>
          <pc:sldMk cId="432830050" sldId="379"/>
        </pc:sldMkLst>
      </pc:sldChg>
      <pc:sldChg chg="modSp add mod ord">
        <pc:chgData name="Danielle McGregor" userId="087646c7-bbf8-4721-9492-e808a5f7ce91" providerId="ADAL" clId="{AE8D8275-2ECB-4CC2-8B84-B9C7623984E9}" dt="2024-02-05T23:34:06.790" v="317" actId="20577"/>
        <pc:sldMkLst>
          <pc:docMk/>
          <pc:sldMk cId="2278368689" sldId="380"/>
        </pc:sldMkLst>
        <pc:spChg chg="mod">
          <ac:chgData name="Danielle McGregor" userId="087646c7-bbf8-4721-9492-e808a5f7ce91" providerId="ADAL" clId="{AE8D8275-2ECB-4CC2-8B84-B9C7623984E9}" dt="2024-02-05T23:34:06.790" v="317" actId="20577"/>
          <ac:spMkLst>
            <pc:docMk/>
            <pc:sldMk cId="2278368689" sldId="380"/>
            <ac:spMk id="2" creationId="{ABC4D5FC-5AFE-E7F1-B74A-E2EA16B5595D}"/>
          </ac:spMkLst>
        </pc:spChg>
      </pc:sldChg>
      <pc:sldChg chg="delSp modSp add mod">
        <pc:chgData name="Danielle McGregor" userId="087646c7-bbf8-4721-9492-e808a5f7ce91" providerId="ADAL" clId="{AE8D8275-2ECB-4CC2-8B84-B9C7623984E9}" dt="2024-02-05T23:35:59.626" v="459" actId="20577"/>
        <pc:sldMkLst>
          <pc:docMk/>
          <pc:sldMk cId="1542594943" sldId="381"/>
        </pc:sldMkLst>
        <pc:spChg chg="mod">
          <ac:chgData name="Danielle McGregor" userId="087646c7-bbf8-4721-9492-e808a5f7ce91" providerId="ADAL" clId="{AE8D8275-2ECB-4CC2-8B84-B9C7623984E9}" dt="2024-02-05T23:34:58.841" v="356" actId="20577"/>
          <ac:spMkLst>
            <pc:docMk/>
            <pc:sldMk cId="1542594943" sldId="381"/>
            <ac:spMk id="8" creationId="{A0E9828E-A398-8B5D-E2A1-7E67FFE0C548}"/>
          </ac:spMkLst>
        </pc:spChg>
        <pc:spChg chg="mod">
          <ac:chgData name="Danielle McGregor" userId="087646c7-bbf8-4721-9492-e808a5f7ce91" providerId="ADAL" clId="{AE8D8275-2ECB-4CC2-8B84-B9C7623984E9}" dt="2024-02-05T23:35:59.626" v="459" actId="20577"/>
          <ac:spMkLst>
            <pc:docMk/>
            <pc:sldMk cId="1542594943" sldId="381"/>
            <ac:spMk id="9" creationId="{E6FE786F-B16B-B388-933B-737B3066169F}"/>
          </ac:spMkLst>
        </pc:spChg>
        <pc:cxnChg chg="mod">
          <ac:chgData name="Danielle McGregor" userId="087646c7-bbf8-4721-9492-e808a5f7ce91" providerId="ADAL" clId="{AE8D8275-2ECB-4CC2-8B84-B9C7623984E9}" dt="2024-02-05T23:35:02.800" v="357" actId="14100"/>
          <ac:cxnSpMkLst>
            <pc:docMk/>
            <pc:sldMk cId="1542594943" sldId="381"/>
            <ac:cxnSpMk id="6" creationId="{187E0374-8FCE-47E1-489E-D4EF320AFCA3}"/>
          </ac:cxnSpMkLst>
        </pc:cxnChg>
        <pc:cxnChg chg="mod">
          <ac:chgData name="Danielle McGregor" userId="087646c7-bbf8-4721-9492-e808a5f7ce91" providerId="ADAL" clId="{AE8D8275-2ECB-4CC2-8B84-B9C7623984E9}" dt="2024-02-05T23:35:05.483" v="358" actId="14100"/>
          <ac:cxnSpMkLst>
            <pc:docMk/>
            <pc:sldMk cId="1542594943" sldId="381"/>
            <ac:cxnSpMk id="10" creationId="{1D0E4DD7-D568-AB5E-37A4-6F7050213EB8}"/>
          </ac:cxnSpMkLst>
        </pc:cxnChg>
        <pc:cxnChg chg="mod">
          <ac:chgData name="Danielle McGregor" userId="087646c7-bbf8-4721-9492-e808a5f7ce91" providerId="ADAL" clId="{AE8D8275-2ECB-4CC2-8B84-B9C7623984E9}" dt="2024-02-05T23:35:08.577" v="359" actId="14100"/>
          <ac:cxnSpMkLst>
            <pc:docMk/>
            <pc:sldMk cId="1542594943" sldId="381"/>
            <ac:cxnSpMk id="13" creationId="{DC7162E0-3E22-EF10-0E0B-CE402FCEF7F7}"/>
          </ac:cxnSpMkLst>
        </pc:cxnChg>
        <pc:cxnChg chg="del">
          <ac:chgData name="Danielle McGregor" userId="087646c7-bbf8-4721-9492-e808a5f7ce91" providerId="ADAL" clId="{AE8D8275-2ECB-4CC2-8B84-B9C7623984E9}" dt="2024-02-05T23:34:40.006" v="323" actId="478"/>
          <ac:cxnSpMkLst>
            <pc:docMk/>
            <pc:sldMk cId="1542594943" sldId="381"/>
            <ac:cxnSpMk id="15" creationId="{963768AA-594B-4F4D-DFD7-6EA6EEE4B325}"/>
          </ac:cxnSpMkLst>
        </pc:cxnChg>
      </pc:sldChg>
      <pc:sldChg chg="add">
        <pc:chgData name="Danielle McGregor" userId="087646c7-bbf8-4721-9492-e808a5f7ce91" providerId="ADAL" clId="{AE8D8275-2ECB-4CC2-8B84-B9C7623984E9}" dt="2024-02-05T23:37:20.684" v="587"/>
        <pc:sldMkLst>
          <pc:docMk/>
          <pc:sldMk cId="3983949059" sldId="382"/>
        </pc:sldMkLst>
      </pc:sldChg>
      <pc:sldChg chg="modSp add mod">
        <pc:chgData name="Danielle McGregor" userId="087646c7-bbf8-4721-9492-e808a5f7ce91" providerId="ADAL" clId="{AE8D8275-2ECB-4CC2-8B84-B9C7623984E9}" dt="2024-02-05T23:37:31.402" v="594" actId="20577"/>
        <pc:sldMkLst>
          <pc:docMk/>
          <pc:sldMk cId="2561877466" sldId="383"/>
        </pc:sldMkLst>
        <pc:spChg chg="mod">
          <ac:chgData name="Danielle McGregor" userId="087646c7-bbf8-4721-9492-e808a5f7ce91" providerId="ADAL" clId="{AE8D8275-2ECB-4CC2-8B84-B9C7623984E9}" dt="2024-02-05T23:37:31.402" v="594" actId="20577"/>
          <ac:spMkLst>
            <pc:docMk/>
            <pc:sldMk cId="2561877466" sldId="383"/>
            <ac:spMk id="2" creationId="{5A1B59A5-0F3B-AAC0-0FEF-42FFE61893CB}"/>
          </ac:spMkLst>
        </pc:spChg>
      </pc:sldChg>
      <pc:sldChg chg="add">
        <pc:chgData name="Danielle McGregor" userId="087646c7-bbf8-4721-9492-e808a5f7ce91" providerId="ADAL" clId="{AE8D8275-2ECB-4CC2-8B84-B9C7623984E9}" dt="2024-02-05T23:37:37.104" v="596"/>
        <pc:sldMkLst>
          <pc:docMk/>
          <pc:sldMk cId="3329901475" sldId="384"/>
        </pc:sldMkLst>
      </pc:sldChg>
      <pc:sldChg chg="modSp add mod">
        <pc:chgData name="Danielle McGregor" userId="087646c7-bbf8-4721-9492-e808a5f7ce91" providerId="ADAL" clId="{AE8D8275-2ECB-4CC2-8B84-B9C7623984E9}" dt="2024-02-05T23:38:07.416" v="650" actId="20577"/>
        <pc:sldMkLst>
          <pc:docMk/>
          <pc:sldMk cId="397663024" sldId="385"/>
        </pc:sldMkLst>
        <pc:spChg chg="mod">
          <ac:chgData name="Danielle McGregor" userId="087646c7-bbf8-4721-9492-e808a5f7ce91" providerId="ADAL" clId="{AE8D8275-2ECB-4CC2-8B84-B9C7623984E9}" dt="2024-02-05T23:38:07.416" v="650" actId="20577"/>
          <ac:spMkLst>
            <pc:docMk/>
            <pc:sldMk cId="397663024" sldId="385"/>
            <ac:spMk id="2" creationId="{259DBE90-6690-7A9F-2C0E-29501D920A7D}"/>
          </ac:spMkLst>
        </pc:spChg>
      </pc:sldChg>
      <pc:sldChg chg="modSp add mod">
        <pc:chgData name="Danielle McGregor" userId="087646c7-bbf8-4721-9492-e808a5f7ce91" providerId="ADAL" clId="{AE8D8275-2ECB-4CC2-8B84-B9C7623984E9}" dt="2024-02-05T23:38:52.176" v="790" actId="20577"/>
        <pc:sldMkLst>
          <pc:docMk/>
          <pc:sldMk cId="2872028482" sldId="386"/>
        </pc:sldMkLst>
        <pc:spChg chg="mod">
          <ac:chgData name="Danielle McGregor" userId="087646c7-bbf8-4721-9492-e808a5f7ce91" providerId="ADAL" clId="{AE8D8275-2ECB-4CC2-8B84-B9C7623984E9}" dt="2024-02-05T23:38:52.176" v="790" actId="20577"/>
          <ac:spMkLst>
            <pc:docMk/>
            <pc:sldMk cId="2872028482" sldId="386"/>
            <ac:spMk id="2" creationId="{9E6C6DD3-A008-77BF-D98B-06412FB031DD}"/>
          </ac:spMkLst>
        </pc:spChg>
      </pc:sldChg>
      <pc:sldChg chg="modSp mod">
        <pc:chgData name="Danielle McGregor" userId="087646c7-bbf8-4721-9492-e808a5f7ce91" providerId="ADAL" clId="{AE8D8275-2ECB-4CC2-8B84-B9C7623984E9}" dt="2024-02-05T23:59:27.336" v="791"/>
        <pc:sldMkLst>
          <pc:docMk/>
          <pc:sldMk cId="3421720798" sldId="387"/>
        </pc:sldMkLst>
        <pc:spChg chg="mod">
          <ac:chgData name="Danielle McGregor" userId="087646c7-bbf8-4721-9492-e808a5f7ce91" providerId="ADAL" clId="{AE8D8275-2ECB-4CC2-8B84-B9C7623984E9}" dt="2024-02-05T23:59:27.336" v="791"/>
          <ac:spMkLst>
            <pc:docMk/>
            <pc:sldMk cId="3421720798" sldId="387"/>
            <ac:spMk id="2" creationId="{1558509F-ACF3-F80C-B005-6A3F87C8B91E}"/>
          </ac:spMkLst>
        </pc:spChg>
      </pc:sldChg>
    </pc:docChg>
  </pc:docChgLst>
  <pc:docChgLst>
    <pc:chgData name="Kristy Freney" userId="05558a5f-3628-4287-9b9f-4fe6fc128298" providerId="ADAL" clId="{5EBEA82E-99F6-4F88-95DB-1EB19D0761B7}"/>
    <pc:docChg chg="undo custSel addSld modSld sldOrd">
      <pc:chgData name="Kristy Freney" userId="05558a5f-3628-4287-9b9f-4fe6fc128298" providerId="ADAL" clId="{5EBEA82E-99F6-4F88-95DB-1EB19D0761B7}" dt="2023-11-27T05:57:01.583" v="150" actId="1076"/>
      <pc:docMkLst>
        <pc:docMk/>
      </pc:docMkLst>
      <pc:sldChg chg="addSp delSp modSp mod addAnim delAnim">
        <pc:chgData name="Kristy Freney" userId="05558a5f-3628-4287-9b9f-4fe6fc128298" providerId="ADAL" clId="{5EBEA82E-99F6-4F88-95DB-1EB19D0761B7}" dt="2023-11-27T05:43:58.446" v="119" actId="1076"/>
        <pc:sldMkLst>
          <pc:docMk/>
          <pc:sldMk cId="3680259665" sldId="296"/>
        </pc:sldMkLst>
        <pc:spChg chg="mod">
          <ac:chgData name="Kristy Freney" userId="05558a5f-3628-4287-9b9f-4fe6fc128298" providerId="ADAL" clId="{5EBEA82E-99F6-4F88-95DB-1EB19D0761B7}" dt="2023-11-27T05:41:51.356" v="72" actId="1076"/>
          <ac:spMkLst>
            <pc:docMk/>
            <pc:sldMk cId="3680259665" sldId="296"/>
            <ac:spMk id="7" creationId="{A3134C30-7A53-1657-20A9-A47FD061D1F3}"/>
          </ac:spMkLst>
        </pc:spChg>
        <pc:spChg chg="mod">
          <ac:chgData name="Kristy Freney" userId="05558a5f-3628-4287-9b9f-4fe6fc128298" providerId="ADAL" clId="{5EBEA82E-99F6-4F88-95DB-1EB19D0761B7}" dt="2023-11-27T05:43:28.421" v="107" actId="20577"/>
          <ac:spMkLst>
            <pc:docMk/>
            <pc:sldMk cId="3680259665" sldId="296"/>
            <ac:spMk id="8" creationId="{A0E9828E-A398-8B5D-E2A1-7E67FFE0C548}"/>
          </ac:spMkLst>
        </pc:spChg>
        <pc:spChg chg="mod">
          <ac:chgData name="Kristy Freney" userId="05558a5f-3628-4287-9b9f-4fe6fc128298" providerId="ADAL" clId="{5EBEA82E-99F6-4F88-95DB-1EB19D0761B7}" dt="2023-11-27T05:43:32.565" v="110" actId="20577"/>
          <ac:spMkLst>
            <pc:docMk/>
            <pc:sldMk cId="3680259665" sldId="296"/>
            <ac:spMk id="9" creationId="{E6FE786F-B16B-B388-933B-737B3066169F}"/>
          </ac:spMkLst>
        </pc:spChg>
        <pc:cxnChg chg="add del mod">
          <ac:chgData name="Kristy Freney" userId="05558a5f-3628-4287-9b9f-4fe6fc128298" providerId="ADAL" clId="{5EBEA82E-99F6-4F88-95DB-1EB19D0761B7}" dt="2023-11-27T05:39:48.128" v="47" actId="478"/>
          <ac:cxnSpMkLst>
            <pc:docMk/>
            <pc:sldMk cId="3680259665" sldId="296"/>
            <ac:cxnSpMk id="5" creationId="{057D0404-E927-C7BD-EAD9-158059D9EEC2}"/>
          </ac:cxnSpMkLst>
        </pc:cxnChg>
        <pc:cxnChg chg="add mod">
          <ac:chgData name="Kristy Freney" userId="05558a5f-3628-4287-9b9f-4fe6fc128298" providerId="ADAL" clId="{5EBEA82E-99F6-4F88-95DB-1EB19D0761B7}" dt="2023-11-27T05:43:42.828" v="114" actId="14100"/>
          <ac:cxnSpMkLst>
            <pc:docMk/>
            <pc:sldMk cId="3680259665" sldId="296"/>
            <ac:cxnSpMk id="6" creationId="{187E0374-8FCE-47E1-489E-D4EF320AFCA3}"/>
          </ac:cxnSpMkLst>
        </pc:cxnChg>
        <pc:cxnChg chg="add mod">
          <ac:chgData name="Kristy Freney" userId="05558a5f-3628-4287-9b9f-4fe6fc128298" providerId="ADAL" clId="{5EBEA82E-99F6-4F88-95DB-1EB19D0761B7}" dt="2023-11-27T05:43:46.962" v="116" actId="14100"/>
          <ac:cxnSpMkLst>
            <pc:docMk/>
            <pc:sldMk cId="3680259665" sldId="296"/>
            <ac:cxnSpMk id="10" creationId="{1D0E4DD7-D568-AB5E-37A4-6F7050213EB8}"/>
          </ac:cxnSpMkLst>
        </pc:cxnChg>
        <pc:cxnChg chg="add del mod">
          <ac:chgData name="Kristy Freney" userId="05558a5f-3628-4287-9b9f-4fe6fc128298" providerId="ADAL" clId="{5EBEA82E-99F6-4F88-95DB-1EB19D0761B7}" dt="2023-11-27T05:39:48.128" v="47" actId="478"/>
          <ac:cxnSpMkLst>
            <pc:docMk/>
            <pc:sldMk cId="3680259665" sldId="296"/>
            <ac:cxnSpMk id="12" creationId="{F6965336-2F92-FD22-48D5-2E4676991BF8}"/>
          </ac:cxnSpMkLst>
        </pc:cxnChg>
        <pc:cxnChg chg="add mod">
          <ac:chgData name="Kristy Freney" userId="05558a5f-3628-4287-9b9f-4fe6fc128298" providerId="ADAL" clId="{5EBEA82E-99F6-4F88-95DB-1EB19D0761B7}" dt="2023-11-27T05:43:54.104" v="118" actId="14100"/>
          <ac:cxnSpMkLst>
            <pc:docMk/>
            <pc:sldMk cId="3680259665" sldId="296"/>
            <ac:cxnSpMk id="13" creationId="{DC7162E0-3E22-EF10-0E0B-CE402FCEF7F7}"/>
          </ac:cxnSpMkLst>
        </pc:cxnChg>
        <pc:cxnChg chg="add mod">
          <ac:chgData name="Kristy Freney" userId="05558a5f-3628-4287-9b9f-4fe6fc128298" providerId="ADAL" clId="{5EBEA82E-99F6-4F88-95DB-1EB19D0761B7}" dt="2023-11-27T05:43:58.446" v="119" actId="1076"/>
          <ac:cxnSpMkLst>
            <pc:docMk/>
            <pc:sldMk cId="3680259665" sldId="296"/>
            <ac:cxnSpMk id="15" creationId="{963768AA-594B-4F4D-DFD7-6EA6EEE4B325}"/>
          </ac:cxnSpMkLst>
        </pc:cxnChg>
        <pc:cxnChg chg="add del mod">
          <ac:chgData name="Kristy Freney" userId="05558a5f-3628-4287-9b9f-4fe6fc128298" providerId="ADAL" clId="{5EBEA82E-99F6-4F88-95DB-1EB19D0761B7}" dt="2023-11-27T05:39:48.128" v="47" actId="478"/>
          <ac:cxnSpMkLst>
            <pc:docMk/>
            <pc:sldMk cId="3680259665" sldId="296"/>
            <ac:cxnSpMk id="16" creationId="{7649F7CD-1EA2-C143-232B-DED9183DB83A}"/>
          </ac:cxnSpMkLst>
        </pc:cxnChg>
        <pc:cxnChg chg="add del mod">
          <ac:chgData name="Kristy Freney" userId="05558a5f-3628-4287-9b9f-4fe6fc128298" providerId="ADAL" clId="{5EBEA82E-99F6-4F88-95DB-1EB19D0761B7}" dt="2023-11-27T05:39:48.128" v="47" actId="478"/>
          <ac:cxnSpMkLst>
            <pc:docMk/>
            <pc:sldMk cId="3680259665" sldId="296"/>
            <ac:cxnSpMk id="17" creationId="{07E3FCA5-22CB-2C4F-DEA1-476ED18AA0F5}"/>
          </ac:cxnSpMkLst>
        </pc:cxnChg>
        <pc:cxnChg chg="add del mod">
          <ac:chgData name="Kristy Freney" userId="05558a5f-3628-4287-9b9f-4fe6fc128298" providerId="ADAL" clId="{5EBEA82E-99F6-4F88-95DB-1EB19D0761B7}" dt="2023-11-27T05:43:36.167" v="112" actId="478"/>
          <ac:cxnSpMkLst>
            <pc:docMk/>
            <pc:sldMk cId="3680259665" sldId="296"/>
            <ac:cxnSpMk id="19" creationId="{CDA29F82-33CA-B60F-7191-7982A06C5AA9}"/>
          </ac:cxnSpMkLst>
        </pc:cxnChg>
        <pc:cxnChg chg="add del mod">
          <ac:chgData name="Kristy Freney" userId="05558a5f-3628-4287-9b9f-4fe6fc128298" providerId="ADAL" clId="{5EBEA82E-99F6-4F88-95DB-1EB19D0761B7}" dt="2023-11-27T05:43:35.221" v="111" actId="478"/>
          <ac:cxnSpMkLst>
            <pc:docMk/>
            <pc:sldMk cId="3680259665" sldId="296"/>
            <ac:cxnSpMk id="21" creationId="{E34B81A1-5862-BF47-0811-7D04889B6BAB}"/>
          </ac:cxnSpMkLst>
        </pc:cxnChg>
        <pc:cxnChg chg="add del mod">
          <ac:chgData name="Kristy Freney" userId="05558a5f-3628-4287-9b9f-4fe6fc128298" providerId="ADAL" clId="{5EBEA82E-99F6-4F88-95DB-1EB19D0761B7}" dt="2023-11-27T05:39:48.128" v="47" actId="478"/>
          <ac:cxnSpMkLst>
            <pc:docMk/>
            <pc:sldMk cId="3680259665" sldId="296"/>
            <ac:cxnSpMk id="22" creationId="{DDBBAE6B-F825-418E-3799-0FFEF88F2AE5}"/>
          </ac:cxnSpMkLst>
        </pc:cxnChg>
        <pc:cxnChg chg="add del mod">
          <ac:chgData name="Kristy Freney" userId="05558a5f-3628-4287-9b9f-4fe6fc128298" providerId="ADAL" clId="{5EBEA82E-99F6-4F88-95DB-1EB19D0761B7}" dt="2023-11-27T05:39:48.128" v="47" actId="478"/>
          <ac:cxnSpMkLst>
            <pc:docMk/>
            <pc:sldMk cId="3680259665" sldId="296"/>
            <ac:cxnSpMk id="27" creationId="{1FA5E813-A0AA-30C3-1589-F5A8B12F1B1A}"/>
          </ac:cxnSpMkLst>
        </pc:cxnChg>
      </pc:sldChg>
      <pc:sldChg chg="delSp modSp add mod ord">
        <pc:chgData name="Kristy Freney" userId="05558a5f-3628-4287-9b9f-4fe6fc128298" providerId="ADAL" clId="{5EBEA82E-99F6-4F88-95DB-1EB19D0761B7}" dt="2023-11-27T05:42:56.497" v="94" actId="14100"/>
        <pc:sldMkLst>
          <pc:docMk/>
          <pc:sldMk cId="1131851070" sldId="360"/>
        </pc:sldMkLst>
        <pc:spChg chg="mod">
          <ac:chgData name="Kristy Freney" userId="05558a5f-3628-4287-9b9f-4fe6fc128298" providerId="ADAL" clId="{5EBEA82E-99F6-4F88-95DB-1EB19D0761B7}" dt="2023-11-27T05:42:39.346" v="85" actId="20577"/>
          <ac:spMkLst>
            <pc:docMk/>
            <pc:sldMk cId="1131851070" sldId="360"/>
            <ac:spMk id="8" creationId="{A0E9828E-A398-8B5D-E2A1-7E67FFE0C548}"/>
          </ac:spMkLst>
        </pc:spChg>
        <pc:spChg chg="mod">
          <ac:chgData name="Kristy Freney" userId="05558a5f-3628-4287-9b9f-4fe6fc128298" providerId="ADAL" clId="{5EBEA82E-99F6-4F88-95DB-1EB19D0761B7}" dt="2023-11-27T05:42:41.006" v="87" actId="20577"/>
          <ac:spMkLst>
            <pc:docMk/>
            <pc:sldMk cId="1131851070" sldId="360"/>
            <ac:spMk id="9" creationId="{E6FE786F-B16B-B388-933B-737B3066169F}"/>
          </ac:spMkLst>
        </pc:spChg>
        <pc:cxnChg chg="mod">
          <ac:chgData name="Kristy Freney" userId="05558a5f-3628-4287-9b9f-4fe6fc128298" providerId="ADAL" clId="{5EBEA82E-99F6-4F88-95DB-1EB19D0761B7}" dt="2023-11-27T05:42:51.919" v="92" actId="14100"/>
          <ac:cxnSpMkLst>
            <pc:docMk/>
            <pc:sldMk cId="1131851070" sldId="360"/>
            <ac:cxnSpMk id="10" creationId="{1D0E4DD7-D568-AB5E-37A4-6F7050213EB8}"/>
          </ac:cxnSpMkLst>
        </pc:cxnChg>
        <pc:cxnChg chg="mod">
          <ac:chgData name="Kristy Freney" userId="05558a5f-3628-4287-9b9f-4fe6fc128298" providerId="ADAL" clId="{5EBEA82E-99F6-4F88-95DB-1EB19D0761B7}" dt="2023-11-27T05:42:56.497" v="94" actId="14100"/>
          <ac:cxnSpMkLst>
            <pc:docMk/>
            <pc:sldMk cId="1131851070" sldId="360"/>
            <ac:cxnSpMk id="13" creationId="{DC7162E0-3E22-EF10-0E0B-CE402FCEF7F7}"/>
          </ac:cxnSpMkLst>
        </pc:cxnChg>
        <pc:cxnChg chg="del">
          <ac:chgData name="Kristy Freney" userId="05558a5f-3628-4287-9b9f-4fe6fc128298" providerId="ADAL" clId="{5EBEA82E-99F6-4F88-95DB-1EB19D0761B7}" dt="2023-11-27T05:42:46.596" v="90" actId="478"/>
          <ac:cxnSpMkLst>
            <pc:docMk/>
            <pc:sldMk cId="1131851070" sldId="360"/>
            <ac:cxnSpMk id="15" creationId="{963768AA-594B-4F4D-DFD7-6EA6EEE4B325}"/>
          </ac:cxnSpMkLst>
        </pc:cxnChg>
        <pc:cxnChg chg="del">
          <ac:chgData name="Kristy Freney" userId="05558a5f-3628-4287-9b9f-4fe6fc128298" providerId="ADAL" clId="{5EBEA82E-99F6-4F88-95DB-1EB19D0761B7}" dt="2023-11-27T05:42:45.397" v="89" actId="478"/>
          <ac:cxnSpMkLst>
            <pc:docMk/>
            <pc:sldMk cId="1131851070" sldId="360"/>
            <ac:cxnSpMk id="19" creationId="{CDA29F82-33CA-B60F-7191-7982A06C5AA9}"/>
          </ac:cxnSpMkLst>
        </pc:cxnChg>
        <pc:cxnChg chg="del">
          <ac:chgData name="Kristy Freney" userId="05558a5f-3628-4287-9b9f-4fe6fc128298" providerId="ADAL" clId="{5EBEA82E-99F6-4F88-95DB-1EB19D0761B7}" dt="2023-11-27T05:42:44.133" v="88" actId="478"/>
          <ac:cxnSpMkLst>
            <pc:docMk/>
            <pc:sldMk cId="1131851070" sldId="360"/>
            <ac:cxnSpMk id="21" creationId="{E34B81A1-5862-BF47-0811-7D04889B6BAB}"/>
          </ac:cxnSpMkLst>
        </pc:cxnChg>
      </pc:sldChg>
      <pc:sldChg chg="delSp modSp add mod">
        <pc:chgData name="Kristy Freney" userId="05558a5f-3628-4287-9b9f-4fe6fc128298" providerId="ADAL" clId="{5EBEA82E-99F6-4F88-95DB-1EB19D0761B7}" dt="2023-11-27T05:44:23.481" v="124" actId="14100"/>
        <pc:sldMkLst>
          <pc:docMk/>
          <pc:sldMk cId="3658775334" sldId="361"/>
        </pc:sldMkLst>
        <pc:spChg chg="mod">
          <ac:chgData name="Kristy Freney" userId="05558a5f-3628-4287-9b9f-4fe6fc128298" providerId="ADAL" clId="{5EBEA82E-99F6-4F88-95DB-1EB19D0761B7}" dt="2023-11-27T05:44:11.627" v="120" actId="6549"/>
          <ac:spMkLst>
            <pc:docMk/>
            <pc:sldMk cId="3658775334" sldId="361"/>
            <ac:spMk id="8" creationId="{A0E9828E-A398-8B5D-E2A1-7E67FFE0C548}"/>
          </ac:spMkLst>
        </pc:spChg>
        <pc:spChg chg="mod">
          <ac:chgData name="Kristy Freney" userId="05558a5f-3628-4287-9b9f-4fe6fc128298" providerId="ADAL" clId="{5EBEA82E-99F6-4F88-95DB-1EB19D0761B7}" dt="2023-11-27T05:44:14.315" v="121" actId="6549"/>
          <ac:spMkLst>
            <pc:docMk/>
            <pc:sldMk cId="3658775334" sldId="361"/>
            <ac:spMk id="9" creationId="{E6FE786F-B16B-B388-933B-737B3066169F}"/>
          </ac:spMkLst>
        </pc:spChg>
        <pc:cxnChg chg="del">
          <ac:chgData name="Kristy Freney" userId="05558a5f-3628-4287-9b9f-4fe6fc128298" providerId="ADAL" clId="{5EBEA82E-99F6-4F88-95DB-1EB19D0761B7}" dt="2023-11-27T05:44:17.808" v="122" actId="478"/>
          <ac:cxnSpMkLst>
            <pc:docMk/>
            <pc:sldMk cId="3658775334" sldId="361"/>
            <ac:cxnSpMk id="19" creationId="{CDA29F82-33CA-B60F-7191-7982A06C5AA9}"/>
          </ac:cxnSpMkLst>
        </pc:cxnChg>
        <pc:cxnChg chg="mod">
          <ac:chgData name="Kristy Freney" userId="05558a5f-3628-4287-9b9f-4fe6fc128298" providerId="ADAL" clId="{5EBEA82E-99F6-4F88-95DB-1EB19D0761B7}" dt="2023-11-27T05:44:23.481" v="124" actId="14100"/>
          <ac:cxnSpMkLst>
            <pc:docMk/>
            <pc:sldMk cId="3658775334" sldId="361"/>
            <ac:cxnSpMk id="21" creationId="{E34B81A1-5862-BF47-0811-7D04889B6BAB}"/>
          </ac:cxnSpMkLst>
        </pc:cxnChg>
      </pc:sldChg>
      <pc:sldChg chg="add">
        <pc:chgData name="Kristy Freney" userId="05558a5f-3628-4287-9b9f-4fe6fc128298" providerId="ADAL" clId="{5EBEA82E-99F6-4F88-95DB-1EB19D0761B7}" dt="2023-11-27T05:42:22.184" v="75" actId="2890"/>
        <pc:sldMkLst>
          <pc:docMk/>
          <pc:sldMk cId="2392105798" sldId="362"/>
        </pc:sldMkLst>
      </pc:sldChg>
      <pc:sldChg chg="add">
        <pc:chgData name="Kristy Freney" userId="05558a5f-3628-4287-9b9f-4fe6fc128298" providerId="ADAL" clId="{5EBEA82E-99F6-4F88-95DB-1EB19D0761B7}" dt="2023-11-27T05:47:39.990" v="125"/>
        <pc:sldMkLst>
          <pc:docMk/>
          <pc:sldMk cId="834121241" sldId="363"/>
        </pc:sldMkLst>
      </pc:sldChg>
      <pc:sldChg chg="add">
        <pc:chgData name="Kristy Freney" userId="05558a5f-3628-4287-9b9f-4fe6fc128298" providerId="ADAL" clId="{5EBEA82E-99F6-4F88-95DB-1EB19D0761B7}" dt="2023-11-27T05:47:39.990" v="125"/>
        <pc:sldMkLst>
          <pc:docMk/>
          <pc:sldMk cId="2935275515" sldId="364"/>
        </pc:sldMkLst>
      </pc:sldChg>
      <pc:sldChg chg="addSp delSp modSp add mod ord">
        <pc:chgData name="Kristy Freney" userId="05558a5f-3628-4287-9b9f-4fe6fc128298" providerId="ADAL" clId="{5EBEA82E-99F6-4F88-95DB-1EB19D0761B7}" dt="2023-11-27T05:57:01.583" v="150" actId="1076"/>
        <pc:sldMkLst>
          <pc:docMk/>
          <pc:sldMk cId="454713297" sldId="365"/>
        </pc:sldMkLst>
        <pc:spChg chg="del">
          <ac:chgData name="Kristy Freney" userId="05558a5f-3628-4287-9b9f-4fe6fc128298" providerId="ADAL" clId="{5EBEA82E-99F6-4F88-95DB-1EB19D0761B7}" dt="2023-11-27T05:56:26.044" v="143" actId="478"/>
          <ac:spMkLst>
            <pc:docMk/>
            <pc:sldMk cId="454713297" sldId="365"/>
            <ac:spMk id="2" creationId="{9D35F7F6-F032-35AB-F66F-CC53F3D6309B}"/>
          </ac:spMkLst>
        </pc:spChg>
        <pc:picChg chg="add mod">
          <ac:chgData name="Kristy Freney" userId="05558a5f-3628-4287-9b9f-4fe6fc128298" providerId="ADAL" clId="{5EBEA82E-99F6-4F88-95DB-1EB19D0761B7}" dt="2023-11-27T05:57:01.583" v="150" actId="1076"/>
          <ac:picMkLst>
            <pc:docMk/>
            <pc:sldMk cId="454713297" sldId="365"/>
            <ac:picMk id="4" creationId="{3E3D9408-CB6E-AEC2-1E64-3F85022457A6}"/>
          </ac:picMkLst>
        </pc:picChg>
        <pc:picChg chg="add mod">
          <ac:chgData name="Kristy Freney" userId="05558a5f-3628-4287-9b9f-4fe6fc128298" providerId="ADAL" clId="{5EBEA82E-99F6-4F88-95DB-1EB19D0761B7}" dt="2023-11-27T05:57:00.367" v="149" actId="1076"/>
          <ac:picMkLst>
            <pc:docMk/>
            <pc:sldMk cId="454713297" sldId="365"/>
            <ac:picMk id="6" creationId="{A688CA9A-39C0-4ABF-5EBA-235EBE917D50}"/>
          </ac:picMkLst>
        </pc:picChg>
        <pc:picChg chg="add mod">
          <ac:chgData name="Kristy Freney" userId="05558a5f-3628-4287-9b9f-4fe6fc128298" providerId="ADAL" clId="{5EBEA82E-99F6-4F88-95DB-1EB19D0761B7}" dt="2023-11-27T05:56:59.261" v="148" actId="1076"/>
          <ac:picMkLst>
            <pc:docMk/>
            <pc:sldMk cId="454713297" sldId="365"/>
            <ac:picMk id="8" creationId="{40D1DD9E-7721-F00E-D947-F613CC60AAB2}"/>
          </ac:picMkLst>
        </pc:picChg>
        <pc:picChg chg="add mod">
          <ac:chgData name="Kristy Freney" userId="05558a5f-3628-4287-9b9f-4fe6fc128298" providerId="ADAL" clId="{5EBEA82E-99F6-4F88-95DB-1EB19D0761B7}" dt="2023-11-27T05:56:58.416" v="147" actId="1076"/>
          <ac:picMkLst>
            <pc:docMk/>
            <pc:sldMk cId="454713297" sldId="365"/>
            <ac:picMk id="10" creationId="{ED7AD7A3-4DCC-06F9-4D73-0CDEC93D711A}"/>
          </ac:picMkLst>
        </pc:picChg>
        <pc:picChg chg="add mod">
          <ac:chgData name="Kristy Freney" userId="05558a5f-3628-4287-9b9f-4fe6fc128298" providerId="ADAL" clId="{5EBEA82E-99F6-4F88-95DB-1EB19D0761B7}" dt="2023-11-27T05:56:57.576" v="146" actId="1076"/>
          <ac:picMkLst>
            <pc:docMk/>
            <pc:sldMk cId="454713297" sldId="365"/>
            <ac:picMk id="12" creationId="{113FB6D1-7230-8769-C023-F5821453A762}"/>
          </ac:picMkLst>
        </pc:picChg>
        <pc:picChg chg="add mod">
          <ac:chgData name="Kristy Freney" userId="05558a5f-3628-4287-9b9f-4fe6fc128298" providerId="ADAL" clId="{5EBEA82E-99F6-4F88-95DB-1EB19D0761B7}" dt="2023-11-27T05:56:56.758" v="145" actId="1076"/>
          <ac:picMkLst>
            <pc:docMk/>
            <pc:sldMk cId="454713297" sldId="365"/>
            <ac:picMk id="14" creationId="{D5796168-31C8-9E9C-B6A5-66380672F3BA}"/>
          </ac:picMkLst>
        </pc:picChg>
      </pc:sldChg>
      <pc:sldChg chg="add">
        <pc:chgData name="Kristy Freney" userId="05558a5f-3628-4287-9b9f-4fe6fc128298" providerId="ADAL" clId="{5EBEA82E-99F6-4F88-95DB-1EB19D0761B7}" dt="2023-11-27T05:47:39.990" v="125"/>
        <pc:sldMkLst>
          <pc:docMk/>
          <pc:sldMk cId="4156110234" sldId="366"/>
        </pc:sldMkLst>
      </pc:sldChg>
    </pc:docChg>
  </pc:docChgLst>
  <pc:docChgLst>
    <pc:chgData name="Danielle McGregor" userId="087646c7-bbf8-4721-9492-e808a5f7ce91" providerId="ADAL" clId="{AD1C91AB-A8A6-4697-936C-BD1635A570FA}"/>
    <pc:docChg chg="modSld">
      <pc:chgData name="Danielle McGregor" userId="087646c7-bbf8-4721-9492-e808a5f7ce91" providerId="ADAL" clId="{AD1C91AB-A8A6-4697-936C-BD1635A570FA}" dt="2023-12-12T22:56:37.274" v="172" actId="20577"/>
      <pc:docMkLst>
        <pc:docMk/>
      </pc:docMkLst>
      <pc:sldChg chg="modSp mod">
        <pc:chgData name="Danielle McGregor" userId="087646c7-bbf8-4721-9492-e808a5f7ce91" providerId="ADAL" clId="{AD1C91AB-A8A6-4697-936C-BD1635A570FA}" dt="2023-12-12T22:52:16.505" v="6" actId="20577"/>
        <pc:sldMkLst>
          <pc:docMk/>
          <pc:sldMk cId="2019099645" sldId="276"/>
        </pc:sldMkLst>
        <pc:spChg chg="mod">
          <ac:chgData name="Danielle McGregor" userId="087646c7-bbf8-4721-9492-e808a5f7ce91" providerId="ADAL" clId="{AD1C91AB-A8A6-4697-936C-BD1635A570FA}" dt="2023-12-12T22:52:16.505" v="6" actId="20577"/>
          <ac:spMkLst>
            <pc:docMk/>
            <pc:sldMk cId="2019099645" sldId="276"/>
            <ac:spMk id="5" creationId="{00000000-0000-0000-0000-000000000000}"/>
          </ac:spMkLst>
        </pc:spChg>
      </pc:sldChg>
      <pc:sldChg chg="modSp mod">
        <pc:chgData name="Danielle McGregor" userId="087646c7-bbf8-4721-9492-e808a5f7ce91" providerId="ADAL" clId="{AD1C91AB-A8A6-4697-936C-BD1635A570FA}" dt="2023-12-12T22:56:05.628" v="57" actId="14100"/>
        <pc:sldMkLst>
          <pc:docMk/>
          <pc:sldMk cId="729114519" sldId="277"/>
        </pc:sldMkLst>
        <pc:spChg chg="mod">
          <ac:chgData name="Danielle McGregor" userId="087646c7-bbf8-4721-9492-e808a5f7ce91" providerId="ADAL" clId="{AD1C91AB-A8A6-4697-936C-BD1635A570FA}" dt="2023-12-12T22:56:05.628" v="57" actId="14100"/>
          <ac:spMkLst>
            <pc:docMk/>
            <pc:sldMk cId="729114519" sldId="277"/>
            <ac:spMk id="5" creationId="{EC0853A1-1007-4C52-BEFB-F48F5319A3E3}"/>
          </ac:spMkLst>
        </pc:spChg>
        <pc:spChg chg="mod">
          <ac:chgData name="Danielle McGregor" userId="087646c7-bbf8-4721-9492-e808a5f7ce91" providerId="ADAL" clId="{AD1C91AB-A8A6-4697-936C-BD1635A570FA}" dt="2023-12-12T22:52:09.489" v="2" actId="20577"/>
          <ac:spMkLst>
            <pc:docMk/>
            <pc:sldMk cId="729114519" sldId="277"/>
            <ac:spMk id="9" creationId="{EC0853A1-1007-4C52-BEFB-F48F5319A3E3}"/>
          </ac:spMkLst>
        </pc:spChg>
      </pc:sldChg>
      <pc:sldChg chg="modSp mod">
        <pc:chgData name="Danielle McGregor" userId="087646c7-bbf8-4721-9492-e808a5f7ce91" providerId="ADAL" clId="{AD1C91AB-A8A6-4697-936C-BD1635A570FA}" dt="2023-12-12T22:56:37.274" v="172" actId="20577"/>
        <pc:sldMkLst>
          <pc:docMk/>
          <pc:sldMk cId="545489499" sldId="374"/>
        </pc:sldMkLst>
        <pc:spChg chg="mod">
          <ac:chgData name="Danielle McGregor" userId="087646c7-bbf8-4721-9492-e808a5f7ce91" providerId="ADAL" clId="{AD1C91AB-A8A6-4697-936C-BD1635A570FA}" dt="2023-12-12T22:56:37.274" v="172" actId="20577"/>
          <ac:spMkLst>
            <pc:docMk/>
            <pc:sldMk cId="545489499" sldId="374"/>
            <ac:spMk id="2" creationId="{259DBE90-6690-7A9F-2C0E-29501D920A7D}"/>
          </ac:spMkLst>
        </pc:spChg>
        <pc:spChg chg="mod">
          <ac:chgData name="Danielle McGregor" userId="087646c7-bbf8-4721-9492-e808a5f7ce91" providerId="ADAL" clId="{AD1C91AB-A8A6-4697-936C-BD1635A570FA}" dt="2023-12-12T22:55:49.114" v="34" actId="20577"/>
          <ac:spMkLst>
            <pc:docMk/>
            <pc:sldMk cId="545489499" sldId="374"/>
            <ac:spMk id="5" creationId="{EC0853A1-1007-4C52-BEFB-F48F5319A3E3}"/>
          </ac:spMkLst>
        </pc:spChg>
        <pc:spChg chg="mod">
          <ac:chgData name="Danielle McGregor" userId="087646c7-bbf8-4721-9492-e808a5f7ce91" providerId="ADAL" clId="{AD1C91AB-A8A6-4697-936C-BD1635A570FA}" dt="2023-12-12T22:55:00.244" v="10" actId="20577"/>
          <ac:spMkLst>
            <pc:docMk/>
            <pc:sldMk cId="545489499" sldId="374"/>
            <ac:spMk id="9" creationId="{EC0853A1-1007-4C52-BEFB-F48F5319A3E3}"/>
          </ac:spMkLst>
        </pc:spChg>
      </pc:sldChg>
    </pc:docChg>
  </pc:docChgLst>
  <pc:docChgLst>
    <pc:chgData name="Danielle McGregor" userId="087646c7-bbf8-4721-9492-e808a5f7ce91" providerId="ADAL" clId="{1F9D6599-D5D5-408F-BC40-E161F852E93F}"/>
    <pc:docChg chg="custSel modSld sldOrd">
      <pc:chgData name="Danielle McGregor" userId="087646c7-bbf8-4721-9492-e808a5f7ce91" providerId="ADAL" clId="{1F9D6599-D5D5-408F-BC40-E161F852E93F}" dt="2024-06-18T02:29:16.189" v="287" actId="20577"/>
      <pc:docMkLst>
        <pc:docMk/>
      </pc:docMkLst>
      <pc:sldChg chg="modNotesTx">
        <pc:chgData name="Danielle McGregor" userId="087646c7-bbf8-4721-9492-e808a5f7ce91" providerId="ADAL" clId="{1F9D6599-D5D5-408F-BC40-E161F852E93F}" dt="2024-06-18T02:27:55.705" v="283" actId="6549"/>
        <pc:sldMkLst>
          <pc:docMk/>
          <pc:sldMk cId="2019099645" sldId="276"/>
        </pc:sldMkLst>
      </pc:sldChg>
      <pc:sldChg chg="modNotesTx">
        <pc:chgData name="Danielle McGregor" userId="087646c7-bbf8-4721-9492-e808a5f7ce91" providerId="ADAL" clId="{1F9D6599-D5D5-408F-BC40-E161F852E93F}" dt="2024-06-18T02:27:59.979" v="284" actId="6549"/>
        <pc:sldMkLst>
          <pc:docMk/>
          <pc:sldMk cId="729114519" sldId="277"/>
        </pc:sldMkLst>
      </pc:sldChg>
      <pc:sldChg chg="modNotesTx">
        <pc:chgData name="Danielle McGregor" userId="087646c7-bbf8-4721-9492-e808a5f7ce91" providerId="ADAL" clId="{1F9D6599-D5D5-408F-BC40-E161F852E93F}" dt="2024-04-30T05:23:05.174" v="60" actId="6549"/>
        <pc:sldMkLst>
          <pc:docMk/>
          <pc:sldMk cId="2360901718" sldId="359"/>
        </pc:sldMkLst>
      </pc:sldChg>
      <pc:sldChg chg="modNotesTx">
        <pc:chgData name="Danielle McGregor" userId="087646c7-bbf8-4721-9492-e808a5f7ce91" providerId="ADAL" clId="{1F9D6599-D5D5-408F-BC40-E161F852E93F}" dt="2024-04-30T05:21:08.347" v="27" actId="6549"/>
        <pc:sldMkLst>
          <pc:docMk/>
          <pc:sldMk cId="545489499" sldId="374"/>
        </pc:sldMkLst>
      </pc:sldChg>
      <pc:sldChg chg="modNotesTx">
        <pc:chgData name="Danielle McGregor" userId="087646c7-bbf8-4721-9492-e808a5f7ce91" providerId="ADAL" clId="{1F9D6599-D5D5-408F-BC40-E161F852E93F}" dt="2024-05-23T00:21:43.122" v="226" actId="20577"/>
        <pc:sldMkLst>
          <pc:docMk/>
          <pc:sldMk cId="3305736006" sldId="375"/>
        </pc:sldMkLst>
      </pc:sldChg>
      <pc:sldChg chg="ord modNotesTx">
        <pc:chgData name="Danielle McGregor" userId="087646c7-bbf8-4721-9492-e808a5f7ce91" providerId="ADAL" clId="{1F9D6599-D5D5-408F-BC40-E161F852E93F}" dt="2024-04-30T02:42:58.441" v="3"/>
        <pc:sldMkLst>
          <pc:docMk/>
          <pc:sldMk cId="964894601" sldId="377"/>
        </pc:sldMkLst>
      </pc:sldChg>
      <pc:sldChg chg="addCm delCm">
        <pc:chgData name="Danielle McGregor" userId="087646c7-bbf8-4721-9492-e808a5f7ce91" providerId="ADAL" clId="{1F9D6599-D5D5-408F-BC40-E161F852E93F}" dt="2024-05-01T01:20:09.293" v="193"/>
        <pc:sldMkLst>
          <pc:docMk/>
          <pc:sldMk cId="255910947" sldId="37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Danielle McGregor" userId="087646c7-bbf8-4721-9492-e808a5f7ce91" providerId="ADAL" clId="{1F9D6599-D5D5-408F-BC40-E161F852E93F}" dt="2024-05-01T01:20:09.293" v="193"/>
              <pc2:cmMkLst xmlns:pc2="http://schemas.microsoft.com/office/powerpoint/2019/9/main/command">
                <pc:docMk/>
                <pc:sldMk cId="255910947" sldId="379"/>
                <pc2:cmMk id="{9754FAB3-805D-4456-83CB-47183AD568B4}"/>
              </pc2:cmMkLst>
            </pc226:cmChg>
          </p:ext>
        </pc:extLst>
      </pc:sldChg>
      <pc:sldChg chg="modNotesTx">
        <pc:chgData name="Danielle McGregor" userId="087646c7-bbf8-4721-9492-e808a5f7ce91" providerId="ADAL" clId="{1F9D6599-D5D5-408F-BC40-E161F852E93F}" dt="2024-04-30T05:23:30.693" v="68" actId="113"/>
        <pc:sldMkLst>
          <pc:docMk/>
          <pc:sldMk cId="2278368689" sldId="380"/>
        </pc:sldMkLst>
      </pc:sldChg>
      <pc:sldChg chg="modNotesTx">
        <pc:chgData name="Danielle McGregor" userId="087646c7-bbf8-4721-9492-e808a5f7ce91" providerId="ADAL" clId="{1F9D6599-D5D5-408F-BC40-E161F852E93F}" dt="2024-04-30T05:22:55.015" v="59" actId="114"/>
        <pc:sldMkLst>
          <pc:docMk/>
          <pc:sldMk cId="1542594943" sldId="381"/>
        </pc:sldMkLst>
      </pc:sldChg>
      <pc:sldChg chg="modNotesTx">
        <pc:chgData name="Danielle McGregor" userId="087646c7-bbf8-4721-9492-e808a5f7ce91" providerId="ADAL" clId="{1F9D6599-D5D5-408F-BC40-E161F852E93F}" dt="2024-06-18T02:29:16.189" v="287" actId="20577"/>
        <pc:sldMkLst>
          <pc:docMk/>
          <pc:sldMk cId="2561877466" sldId="383"/>
        </pc:sldMkLst>
      </pc:sldChg>
      <pc:sldChg chg="modNotesTx">
        <pc:chgData name="Danielle McGregor" userId="087646c7-bbf8-4721-9492-e808a5f7ce91" providerId="ADAL" clId="{1F9D6599-D5D5-408F-BC40-E161F852E93F}" dt="2024-04-30T05:25:26.617" v="192" actId="113"/>
        <pc:sldMkLst>
          <pc:docMk/>
          <pc:sldMk cId="2872028482" sldId="386"/>
        </pc:sldMkLst>
      </pc:sldChg>
      <pc:sldChg chg="modNotesTx">
        <pc:chgData name="Danielle McGregor" userId="087646c7-bbf8-4721-9492-e808a5f7ce91" providerId="ADAL" clId="{1F9D6599-D5D5-408F-BC40-E161F852E93F}" dt="2024-04-30T05:21:58.741" v="57" actId="20577"/>
        <pc:sldMkLst>
          <pc:docMk/>
          <pc:sldMk cId="2150073599" sldId="388"/>
        </pc:sldMkLst>
      </pc:sldChg>
      <pc:sldChg chg="modNotesTx">
        <pc:chgData name="Danielle McGregor" userId="087646c7-bbf8-4721-9492-e808a5f7ce91" providerId="ADAL" clId="{1F9D6599-D5D5-408F-BC40-E161F852E93F}" dt="2024-05-23T00:22:28.771" v="243" actId="20577"/>
        <pc:sldMkLst>
          <pc:docMk/>
          <pc:sldMk cId="1993083770" sldId="389"/>
        </pc:sldMkLst>
      </pc:sldChg>
      <pc:sldChg chg="modNotesTx">
        <pc:chgData name="Danielle McGregor" userId="087646c7-bbf8-4721-9492-e808a5f7ce91" providerId="ADAL" clId="{1F9D6599-D5D5-408F-BC40-E161F852E93F}" dt="2024-04-30T05:20:44.194" v="26" actId="114"/>
        <pc:sldMkLst>
          <pc:docMk/>
          <pc:sldMk cId="516489412" sldId="390"/>
        </pc:sldMkLst>
      </pc:sldChg>
      <pc:sldChg chg="modSp mod delCm modNotesTx">
        <pc:chgData name="Danielle McGregor" userId="087646c7-bbf8-4721-9492-e808a5f7ce91" providerId="ADAL" clId="{1F9D6599-D5D5-408F-BC40-E161F852E93F}" dt="2024-06-18T02:28:39.387" v="286" actId="20577"/>
        <pc:sldMkLst>
          <pc:docMk/>
          <pc:sldMk cId="1759140270" sldId="392"/>
        </pc:sldMkLst>
        <pc:spChg chg="mod">
          <ac:chgData name="Danielle McGregor" userId="087646c7-bbf8-4721-9492-e808a5f7ce91" providerId="ADAL" clId="{1F9D6599-D5D5-408F-BC40-E161F852E93F}" dt="2024-05-23T00:24:59.031" v="254" actId="20577"/>
          <ac:spMkLst>
            <pc:docMk/>
            <pc:sldMk cId="1759140270" sldId="392"/>
            <ac:spMk id="2" creationId="{4DA57E0D-9C93-95E4-69D7-48D761413BA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Danielle McGregor" userId="087646c7-bbf8-4721-9492-e808a5f7ce91" providerId="ADAL" clId="{1F9D6599-D5D5-408F-BC40-E161F852E93F}" dt="2024-04-30T05:20:14.973" v="25"/>
              <pc2:cmMkLst xmlns:pc2="http://schemas.microsoft.com/office/powerpoint/2019/9/main/command">
                <pc:docMk/>
                <pc:sldMk cId="1759140270" sldId="392"/>
                <pc2:cmMk id="{D875563A-871D-4C3A-9ACE-DE991F4AC3E1}"/>
              </pc2:cmMkLst>
            </pc226:cmChg>
          </p:ext>
        </pc:extLst>
      </pc:sldChg>
    </pc:docChg>
  </pc:docChgLst>
  <pc:docChgLst>
    <pc:chgData name="Kristy Freney" userId="05558a5f-3628-4287-9b9f-4fe6fc128298" providerId="ADAL" clId="{2DF68EB0-63B7-44D1-929A-802DF1D84738}"/>
    <pc:docChg chg="undo redo custSel addSld delSld modSld sldOrd">
      <pc:chgData name="Kristy Freney" userId="05558a5f-3628-4287-9b9f-4fe6fc128298" providerId="ADAL" clId="{2DF68EB0-63B7-44D1-929A-802DF1D84738}" dt="2024-03-05T04:26:51.832" v="325" actId="14100"/>
      <pc:docMkLst>
        <pc:docMk/>
      </pc:docMkLst>
      <pc:sldChg chg="addSp delSp modSp mod">
        <pc:chgData name="Kristy Freney" userId="05558a5f-3628-4287-9b9f-4fe6fc128298" providerId="ADAL" clId="{2DF68EB0-63B7-44D1-929A-802DF1D84738}" dt="2024-03-05T01:03:16.178" v="2" actId="20577"/>
        <pc:sldMkLst>
          <pc:docMk/>
          <pc:sldMk cId="2019099645" sldId="276"/>
        </pc:sldMkLst>
        <pc:spChg chg="add mod">
          <ac:chgData name="Kristy Freney" userId="05558a5f-3628-4287-9b9f-4fe6fc128298" providerId="ADAL" clId="{2DF68EB0-63B7-44D1-929A-802DF1D84738}" dt="2024-03-05T01:03:13.844" v="1"/>
          <ac:spMkLst>
            <pc:docMk/>
            <pc:sldMk cId="2019099645" sldId="276"/>
            <ac:spMk id="2" creationId="{D87A5FAF-FA6F-660B-A13B-CED34DE17FC0}"/>
          </ac:spMkLst>
        </pc:spChg>
        <pc:spChg chg="add mod">
          <ac:chgData name="Kristy Freney" userId="05558a5f-3628-4287-9b9f-4fe6fc128298" providerId="ADAL" clId="{2DF68EB0-63B7-44D1-929A-802DF1D84738}" dt="2024-03-05T01:03:16.178" v="2" actId="20577"/>
          <ac:spMkLst>
            <pc:docMk/>
            <pc:sldMk cId="2019099645" sldId="276"/>
            <ac:spMk id="3" creationId="{221D79D9-88E0-E6C0-B63A-7671602DC98A}"/>
          </ac:spMkLst>
        </pc:spChg>
        <pc:spChg chg="del">
          <ac:chgData name="Kristy Freney" userId="05558a5f-3628-4287-9b9f-4fe6fc128298" providerId="ADAL" clId="{2DF68EB0-63B7-44D1-929A-802DF1D84738}" dt="2024-03-05T01:03:13.503" v="0" actId="478"/>
          <ac:spMkLst>
            <pc:docMk/>
            <pc:sldMk cId="2019099645" sldId="276"/>
            <ac:spMk id="4" creationId="{EC0853A1-1007-4C52-BEFB-F48F5319A3E3}"/>
          </ac:spMkLst>
        </pc:spChg>
        <pc:spChg chg="del">
          <ac:chgData name="Kristy Freney" userId="05558a5f-3628-4287-9b9f-4fe6fc128298" providerId="ADAL" clId="{2DF68EB0-63B7-44D1-929A-802DF1D84738}" dt="2024-03-05T01:03:13.503" v="0" actId="478"/>
          <ac:spMkLst>
            <pc:docMk/>
            <pc:sldMk cId="2019099645" sldId="276"/>
            <ac:spMk id="5" creationId="{00000000-0000-0000-0000-000000000000}"/>
          </ac:spMkLst>
        </pc:spChg>
        <pc:spChg chg="del">
          <ac:chgData name="Kristy Freney" userId="05558a5f-3628-4287-9b9f-4fe6fc128298" providerId="ADAL" clId="{2DF68EB0-63B7-44D1-929A-802DF1D84738}" dt="2024-03-05T01:03:13.503" v="0" actId="478"/>
          <ac:spMkLst>
            <pc:docMk/>
            <pc:sldMk cId="2019099645" sldId="276"/>
            <ac:spMk id="7" creationId="{00000000-0000-0000-0000-000000000000}"/>
          </ac:spMkLst>
        </pc:spChg>
        <pc:spChg chg="add mod">
          <ac:chgData name="Kristy Freney" userId="05558a5f-3628-4287-9b9f-4fe6fc128298" providerId="ADAL" clId="{2DF68EB0-63B7-44D1-929A-802DF1D84738}" dt="2024-03-05T01:03:13.844" v="1"/>
          <ac:spMkLst>
            <pc:docMk/>
            <pc:sldMk cId="2019099645" sldId="276"/>
            <ac:spMk id="9" creationId="{74BB9504-C23D-26BD-5001-726592AE539F}"/>
          </ac:spMkLst>
        </pc:spChg>
        <pc:spChg chg="add mod">
          <ac:chgData name="Kristy Freney" userId="05558a5f-3628-4287-9b9f-4fe6fc128298" providerId="ADAL" clId="{2DF68EB0-63B7-44D1-929A-802DF1D84738}" dt="2024-03-05T01:03:13.844" v="1"/>
          <ac:spMkLst>
            <pc:docMk/>
            <pc:sldMk cId="2019099645" sldId="276"/>
            <ac:spMk id="10" creationId="{D27CBA31-202B-9BE0-7832-5B2B96CB3085}"/>
          </ac:spMkLst>
        </pc:spChg>
        <pc:picChg chg="del">
          <ac:chgData name="Kristy Freney" userId="05558a5f-3628-4287-9b9f-4fe6fc128298" providerId="ADAL" clId="{2DF68EB0-63B7-44D1-929A-802DF1D84738}" dt="2024-03-05T01:03:13.503" v="0" actId="478"/>
          <ac:picMkLst>
            <pc:docMk/>
            <pc:sldMk cId="2019099645" sldId="276"/>
            <ac:picMk id="8" creationId="{00000000-0000-0000-0000-000000000000}"/>
          </ac:picMkLst>
        </pc:picChg>
        <pc:cxnChg chg="del">
          <ac:chgData name="Kristy Freney" userId="05558a5f-3628-4287-9b9f-4fe6fc128298" providerId="ADAL" clId="{2DF68EB0-63B7-44D1-929A-802DF1D84738}" dt="2024-03-05T01:03:13.503" v="0" actId="478"/>
          <ac:cxnSpMkLst>
            <pc:docMk/>
            <pc:sldMk cId="2019099645" sldId="276"/>
            <ac:cxnSpMk id="6" creationId="{00000000-0000-0000-0000-000000000000}"/>
          </ac:cxnSpMkLst>
        </pc:cxnChg>
        <pc:cxnChg chg="add mod">
          <ac:chgData name="Kristy Freney" userId="05558a5f-3628-4287-9b9f-4fe6fc128298" providerId="ADAL" clId="{2DF68EB0-63B7-44D1-929A-802DF1D84738}" dt="2024-03-05T01:03:13.844" v="1"/>
          <ac:cxnSpMkLst>
            <pc:docMk/>
            <pc:sldMk cId="2019099645" sldId="276"/>
            <ac:cxnSpMk id="11" creationId="{D1C470BC-E747-E266-C40E-BF12953B6A72}"/>
          </ac:cxnSpMkLst>
        </pc:cxnChg>
      </pc:sldChg>
      <pc:sldChg chg="addSp delSp modSp mod">
        <pc:chgData name="Kristy Freney" userId="05558a5f-3628-4287-9b9f-4fe6fc128298" providerId="ADAL" clId="{2DF68EB0-63B7-44D1-929A-802DF1D84738}" dt="2024-03-05T01:03:49.458" v="7"/>
        <pc:sldMkLst>
          <pc:docMk/>
          <pc:sldMk cId="729114519" sldId="277"/>
        </pc:sldMkLst>
        <pc:spChg chg="add mod">
          <ac:chgData name="Kristy Freney" userId="05558a5f-3628-4287-9b9f-4fe6fc128298" providerId="ADAL" clId="{2DF68EB0-63B7-44D1-929A-802DF1D84738}" dt="2024-03-05T01:03:49.458" v="7"/>
          <ac:spMkLst>
            <pc:docMk/>
            <pc:sldMk cId="729114519" sldId="277"/>
            <ac:spMk id="2" creationId="{4FB70D83-59FC-3ABD-2EB0-961B32BC9E3D}"/>
          </ac:spMkLst>
        </pc:spChg>
        <pc:spChg chg="add mod">
          <ac:chgData name="Kristy Freney" userId="05558a5f-3628-4287-9b9f-4fe6fc128298" providerId="ADAL" clId="{2DF68EB0-63B7-44D1-929A-802DF1D84738}" dt="2024-03-05T01:03:42.225" v="4"/>
          <ac:spMkLst>
            <pc:docMk/>
            <pc:sldMk cId="729114519" sldId="277"/>
            <ac:spMk id="3" creationId="{265B3E17-9C69-F26F-2506-84BAC92E4F6E}"/>
          </ac:spMkLst>
        </pc:spChg>
        <pc:spChg chg="add mod">
          <ac:chgData name="Kristy Freney" userId="05558a5f-3628-4287-9b9f-4fe6fc128298" providerId="ADAL" clId="{2DF68EB0-63B7-44D1-929A-802DF1D84738}" dt="2024-03-05T01:03:42.225" v="4"/>
          <ac:spMkLst>
            <pc:docMk/>
            <pc:sldMk cId="729114519" sldId="277"/>
            <ac:spMk id="4" creationId="{1420A12A-1395-FC39-1FB7-7A69F1A7B4D6}"/>
          </ac:spMkLst>
        </pc:spChg>
        <pc:spChg chg="del mod">
          <ac:chgData name="Kristy Freney" userId="05558a5f-3628-4287-9b9f-4fe6fc128298" providerId="ADAL" clId="{2DF68EB0-63B7-44D1-929A-802DF1D84738}" dt="2024-03-05T01:03:46.829" v="6" actId="478"/>
          <ac:spMkLst>
            <pc:docMk/>
            <pc:sldMk cId="729114519" sldId="277"/>
            <ac:spMk id="5" creationId="{EC0853A1-1007-4C52-BEFB-F48F5319A3E3}"/>
          </ac:spMkLst>
        </pc:spChg>
        <pc:spChg chg="del">
          <ac:chgData name="Kristy Freney" userId="05558a5f-3628-4287-9b9f-4fe6fc128298" providerId="ADAL" clId="{2DF68EB0-63B7-44D1-929A-802DF1D84738}" dt="2024-03-05T01:03:41.876" v="3" actId="478"/>
          <ac:spMkLst>
            <pc:docMk/>
            <pc:sldMk cId="729114519" sldId="277"/>
            <ac:spMk id="6" creationId="{00000000-0000-0000-0000-000000000000}"/>
          </ac:spMkLst>
        </pc:spChg>
        <pc:spChg chg="add mod">
          <ac:chgData name="Kristy Freney" userId="05558a5f-3628-4287-9b9f-4fe6fc128298" providerId="ADAL" clId="{2DF68EB0-63B7-44D1-929A-802DF1D84738}" dt="2024-03-05T01:03:42.225" v="4"/>
          <ac:spMkLst>
            <pc:docMk/>
            <pc:sldMk cId="729114519" sldId="277"/>
            <ac:spMk id="7" creationId="{EA576721-336E-5CCC-1745-DE1439894010}"/>
          </ac:spMkLst>
        </pc:spChg>
        <pc:spChg chg="del">
          <ac:chgData name="Kristy Freney" userId="05558a5f-3628-4287-9b9f-4fe6fc128298" providerId="ADAL" clId="{2DF68EB0-63B7-44D1-929A-802DF1D84738}" dt="2024-03-05T01:03:41.876" v="3" actId="478"/>
          <ac:spMkLst>
            <pc:docMk/>
            <pc:sldMk cId="729114519" sldId="277"/>
            <ac:spMk id="9" creationId="{EC0853A1-1007-4C52-BEFB-F48F5319A3E3}"/>
          </ac:spMkLst>
        </pc:spChg>
        <pc:spChg chg="del">
          <ac:chgData name="Kristy Freney" userId="05558a5f-3628-4287-9b9f-4fe6fc128298" providerId="ADAL" clId="{2DF68EB0-63B7-44D1-929A-802DF1D84738}" dt="2024-03-05T01:03:41.876" v="3" actId="478"/>
          <ac:spMkLst>
            <pc:docMk/>
            <pc:sldMk cId="729114519" sldId="277"/>
            <ac:spMk id="10" creationId="{00000000-0000-0000-0000-000000000000}"/>
          </ac:spMkLst>
        </pc:spChg>
        <pc:cxnChg chg="del">
          <ac:chgData name="Kristy Freney" userId="05558a5f-3628-4287-9b9f-4fe6fc128298" providerId="ADAL" clId="{2DF68EB0-63B7-44D1-929A-802DF1D84738}" dt="2024-03-05T01:03:41.876" v="3" actId="478"/>
          <ac:cxnSpMkLst>
            <pc:docMk/>
            <pc:sldMk cId="729114519" sldId="277"/>
            <ac:cxnSpMk id="8" creationId="{00000000-0000-0000-0000-000000000000}"/>
          </ac:cxnSpMkLst>
        </pc:cxnChg>
        <pc:cxnChg chg="add mod">
          <ac:chgData name="Kristy Freney" userId="05558a5f-3628-4287-9b9f-4fe6fc128298" providerId="ADAL" clId="{2DF68EB0-63B7-44D1-929A-802DF1D84738}" dt="2024-03-05T01:03:42.225" v="4"/>
          <ac:cxnSpMkLst>
            <pc:docMk/>
            <pc:sldMk cId="729114519" sldId="277"/>
            <ac:cxnSpMk id="11" creationId="{D4DA1D3A-535D-99C0-416C-12CF10EEBF5A}"/>
          </ac:cxnSpMkLst>
        </pc:cxnChg>
      </pc:sldChg>
      <pc:sldChg chg="delSp del mod">
        <pc:chgData name="Kristy Freney" userId="05558a5f-3628-4287-9b9f-4fe6fc128298" providerId="ADAL" clId="{2DF68EB0-63B7-44D1-929A-802DF1D84738}" dt="2024-03-05T02:00:28.256" v="167" actId="47"/>
        <pc:sldMkLst>
          <pc:docMk/>
          <pc:sldMk cId="2990092796" sldId="355"/>
        </pc:sldMkLst>
        <pc:picChg chg="del">
          <ac:chgData name="Kristy Freney" userId="05558a5f-3628-4287-9b9f-4fe6fc128298" providerId="ADAL" clId="{2DF68EB0-63B7-44D1-929A-802DF1D84738}" dt="2024-03-05T01:58:50.903" v="125" actId="21"/>
          <ac:picMkLst>
            <pc:docMk/>
            <pc:sldMk cId="2990092796" sldId="355"/>
            <ac:picMk id="14" creationId="{38ED7A52-57B8-A898-EF55-0F08AEFDD32A}"/>
          </ac:picMkLst>
        </pc:picChg>
        <pc:picChg chg="del">
          <ac:chgData name="Kristy Freney" userId="05558a5f-3628-4287-9b9f-4fe6fc128298" providerId="ADAL" clId="{2DF68EB0-63B7-44D1-929A-802DF1D84738}" dt="2024-03-05T01:58:50.903" v="125" actId="21"/>
          <ac:picMkLst>
            <pc:docMk/>
            <pc:sldMk cId="2990092796" sldId="355"/>
            <ac:picMk id="16" creationId="{48779BF3-62CA-1C36-504E-CA4B9F0AB562}"/>
          </ac:picMkLst>
        </pc:picChg>
      </pc:sldChg>
      <pc:sldChg chg="addSp modSp mod">
        <pc:chgData name="Kristy Freney" userId="05558a5f-3628-4287-9b9f-4fe6fc128298" providerId="ADAL" clId="{2DF68EB0-63B7-44D1-929A-802DF1D84738}" dt="2024-03-05T02:13:04.379" v="289" actId="20577"/>
        <pc:sldMkLst>
          <pc:docMk/>
          <pc:sldMk cId="2360901718" sldId="359"/>
        </pc:sldMkLst>
        <pc:spChg chg="add mod">
          <ac:chgData name="Kristy Freney" userId="05558a5f-3628-4287-9b9f-4fe6fc128298" providerId="ADAL" clId="{2DF68EB0-63B7-44D1-929A-802DF1D84738}" dt="2024-03-05T02:12:53.592" v="285"/>
          <ac:spMkLst>
            <pc:docMk/>
            <pc:sldMk cId="2360901718" sldId="359"/>
            <ac:spMk id="2" creationId="{E9C88FC2-54CD-4CDB-EEFF-F516DAC63785}"/>
          </ac:spMkLst>
        </pc:spChg>
        <pc:spChg chg="mod">
          <ac:chgData name="Kristy Freney" userId="05558a5f-3628-4287-9b9f-4fe6fc128298" providerId="ADAL" clId="{2DF68EB0-63B7-44D1-929A-802DF1D84738}" dt="2024-03-05T02:13:04.379" v="289" actId="20577"/>
          <ac:spMkLst>
            <pc:docMk/>
            <pc:sldMk cId="2360901718" sldId="359"/>
            <ac:spMk id="3" creationId="{DE4FBE42-9494-8649-9763-196AD479AE27}"/>
          </ac:spMkLst>
        </pc:spChg>
        <pc:picChg chg="mod modCrop">
          <ac:chgData name="Kristy Freney" userId="05558a5f-3628-4287-9b9f-4fe6fc128298" providerId="ADAL" clId="{2DF68EB0-63B7-44D1-929A-802DF1D84738}" dt="2024-03-05T02:12:41.227" v="281" actId="18131"/>
          <ac:picMkLst>
            <pc:docMk/>
            <pc:sldMk cId="2360901718" sldId="359"/>
            <ac:picMk id="5" creationId="{8210E29D-B76B-FED8-6673-FB7C7F10BDA7}"/>
          </ac:picMkLst>
        </pc:picChg>
      </pc:sldChg>
      <pc:sldChg chg="addSp delSp modSp mod">
        <pc:chgData name="Kristy Freney" userId="05558a5f-3628-4287-9b9f-4fe6fc128298" providerId="ADAL" clId="{2DF68EB0-63B7-44D1-929A-802DF1D84738}" dt="2024-03-05T01:10:54.437" v="112"/>
        <pc:sldMkLst>
          <pc:docMk/>
          <pc:sldMk cId="545489499" sldId="374"/>
        </pc:sldMkLst>
        <pc:spChg chg="del mod">
          <ac:chgData name="Kristy Freney" userId="05558a5f-3628-4287-9b9f-4fe6fc128298" providerId="ADAL" clId="{2DF68EB0-63B7-44D1-929A-802DF1D84738}" dt="2024-03-05T01:05:30.295" v="40"/>
          <ac:spMkLst>
            <pc:docMk/>
            <pc:sldMk cId="545489499" sldId="374"/>
            <ac:spMk id="2" creationId="{259DBE90-6690-7A9F-2C0E-29501D920A7D}"/>
          </ac:spMkLst>
        </pc:spChg>
        <pc:spChg chg="add mod">
          <ac:chgData name="Kristy Freney" userId="05558a5f-3628-4287-9b9f-4fe6fc128298" providerId="ADAL" clId="{2DF68EB0-63B7-44D1-929A-802DF1D84738}" dt="2024-03-05T01:05:22.606" v="34"/>
          <ac:spMkLst>
            <pc:docMk/>
            <pc:sldMk cId="545489499" sldId="374"/>
            <ac:spMk id="3" creationId="{FA21DCCF-317D-E987-3A06-BC264BF1ECF1}"/>
          </ac:spMkLst>
        </pc:spChg>
        <pc:spChg chg="add mod">
          <ac:chgData name="Kristy Freney" userId="05558a5f-3628-4287-9b9f-4fe6fc128298" providerId="ADAL" clId="{2DF68EB0-63B7-44D1-929A-802DF1D84738}" dt="2024-03-05T01:05:15.114" v="32"/>
          <ac:spMkLst>
            <pc:docMk/>
            <pc:sldMk cId="545489499" sldId="374"/>
            <ac:spMk id="4" creationId="{6B15C4F7-2F41-DB7D-C211-D63B2982EDDB}"/>
          </ac:spMkLst>
        </pc:spChg>
        <pc:spChg chg="del mod">
          <ac:chgData name="Kristy Freney" userId="05558a5f-3628-4287-9b9f-4fe6fc128298" providerId="ADAL" clId="{2DF68EB0-63B7-44D1-929A-802DF1D84738}" dt="2024-03-05T01:05:23.407" v="36"/>
          <ac:spMkLst>
            <pc:docMk/>
            <pc:sldMk cId="545489499" sldId="374"/>
            <ac:spMk id="5" creationId="{EC0853A1-1007-4C52-BEFB-F48F5319A3E3}"/>
          </ac:spMkLst>
        </pc:spChg>
        <pc:spChg chg="del">
          <ac:chgData name="Kristy Freney" userId="05558a5f-3628-4287-9b9f-4fe6fc128298" providerId="ADAL" clId="{2DF68EB0-63B7-44D1-929A-802DF1D84738}" dt="2024-03-05T01:05:14.685" v="31" actId="478"/>
          <ac:spMkLst>
            <pc:docMk/>
            <pc:sldMk cId="545489499" sldId="374"/>
            <ac:spMk id="6" creationId="{00000000-0000-0000-0000-000000000000}"/>
          </ac:spMkLst>
        </pc:spChg>
        <pc:spChg chg="add mod">
          <ac:chgData name="Kristy Freney" userId="05558a5f-3628-4287-9b9f-4fe6fc128298" providerId="ADAL" clId="{2DF68EB0-63B7-44D1-929A-802DF1D84738}" dt="2024-03-05T01:05:29.071" v="38"/>
          <ac:spMkLst>
            <pc:docMk/>
            <pc:sldMk cId="545489499" sldId="374"/>
            <ac:spMk id="7" creationId="{CF76657C-BE53-5E79-6D9A-1C351C663D3B}"/>
          </ac:spMkLst>
        </pc:spChg>
        <pc:spChg chg="del">
          <ac:chgData name="Kristy Freney" userId="05558a5f-3628-4287-9b9f-4fe6fc128298" providerId="ADAL" clId="{2DF68EB0-63B7-44D1-929A-802DF1D84738}" dt="2024-03-05T01:05:14.685" v="31" actId="478"/>
          <ac:spMkLst>
            <pc:docMk/>
            <pc:sldMk cId="545489499" sldId="374"/>
            <ac:spMk id="9" creationId="{EC0853A1-1007-4C52-BEFB-F48F5319A3E3}"/>
          </ac:spMkLst>
        </pc:spChg>
        <pc:spChg chg="del">
          <ac:chgData name="Kristy Freney" userId="05558a5f-3628-4287-9b9f-4fe6fc128298" providerId="ADAL" clId="{2DF68EB0-63B7-44D1-929A-802DF1D84738}" dt="2024-03-05T01:05:14.685" v="31" actId="478"/>
          <ac:spMkLst>
            <pc:docMk/>
            <pc:sldMk cId="545489499" sldId="374"/>
            <ac:spMk id="10" creationId="{00000000-0000-0000-0000-000000000000}"/>
          </ac:spMkLst>
        </pc:spChg>
        <pc:spChg chg="add mod">
          <ac:chgData name="Kristy Freney" userId="05558a5f-3628-4287-9b9f-4fe6fc128298" providerId="ADAL" clId="{2DF68EB0-63B7-44D1-929A-802DF1D84738}" dt="2024-03-05T01:05:35.500" v="41" actId="20577"/>
          <ac:spMkLst>
            <pc:docMk/>
            <pc:sldMk cId="545489499" sldId="374"/>
            <ac:spMk id="11" creationId="{653D9223-89C3-E3A6-7489-8957B27CD256}"/>
          </ac:spMkLst>
        </pc:spChg>
        <pc:spChg chg="add mod">
          <ac:chgData name="Kristy Freney" userId="05558a5f-3628-4287-9b9f-4fe6fc128298" providerId="ADAL" clId="{2DF68EB0-63B7-44D1-929A-802DF1D84738}" dt="2024-03-05T01:05:15.114" v="32"/>
          <ac:spMkLst>
            <pc:docMk/>
            <pc:sldMk cId="545489499" sldId="374"/>
            <ac:spMk id="12" creationId="{72046D89-6152-3ADF-814F-49441C44B4B8}"/>
          </ac:spMkLst>
        </pc:spChg>
        <pc:spChg chg="add mod">
          <ac:chgData name="Kristy Freney" userId="05558a5f-3628-4287-9b9f-4fe6fc128298" providerId="ADAL" clId="{2DF68EB0-63B7-44D1-929A-802DF1D84738}" dt="2024-03-05T01:10:54.437" v="112"/>
          <ac:spMkLst>
            <pc:docMk/>
            <pc:sldMk cId="545489499" sldId="374"/>
            <ac:spMk id="14" creationId="{0F4BE656-FD0A-DB70-02E5-3B532730FAF0}"/>
          </ac:spMkLst>
        </pc:spChg>
        <pc:spChg chg="add mod">
          <ac:chgData name="Kristy Freney" userId="05558a5f-3628-4287-9b9f-4fe6fc128298" providerId="ADAL" clId="{2DF68EB0-63B7-44D1-929A-802DF1D84738}" dt="2024-03-05T01:10:54.437" v="112"/>
          <ac:spMkLst>
            <pc:docMk/>
            <pc:sldMk cId="545489499" sldId="374"/>
            <ac:spMk id="15" creationId="{25DB9D12-021B-00D0-DDAA-39BEF552F809}"/>
          </ac:spMkLst>
        </pc:spChg>
        <pc:spChg chg="add mod">
          <ac:chgData name="Kristy Freney" userId="05558a5f-3628-4287-9b9f-4fe6fc128298" providerId="ADAL" clId="{2DF68EB0-63B7-44D1-929A-802DF1D84738}" dt="2024-03-05T01:10:54.437" v="112"/>
          <ac:spMkLst>
            <pc:docMk/>
            <pc:sldMk cId="545489499" sldId="374"/>
            <ac:spMk id="16" creationId="{28A02618-DACB-DD1C-C688-FE80EA7A653E}"/>
          </ac:spMkLst>
        </pc:spChg>
        <pc:spChg chg="add mod">
          <ac:chgData name="Kristy Freney" userId="05558a5f-3628-4287-9b9f-4fe6fc128298" providerId="ADAL" clId="{2DF68EB0-63B7-44D1-929A-802DF1D84738}" dt="2024-03-05T01:10:54.437" v="112"/>
          <ac:spMkLst>
            <pc:docMk/>
            <pc:sldMk cId="545489499" sldId="374"/>
            <ac:spMk id="17" creationId="{C7829573-C879-293E-E290-03E7473AE164}"/>
          </ac:spMkLst>
        </pc:spChg>
        <pc:spChg chg="add mod">
          <ac:chgData name="Kristy Freney" userId="05558a5f-3628-4287-9b9f-4fe6fc128298" providerId="ADAL" clId="{2DF68EB0-63B7-44D1-929A-802DF1D84738}" dt="2024-03-05T01:10:54.437" v="112"/>
          <ac:spMkLst>
            <pc:docMk/>
            <pc:sldMk cId="545489499" sldId="374"/>
            <ac:spMk id="18" creationId="{BD3862EF-F047-958E-8331-A59F61FBB65C}"/>
          </ac:spMkLst>
        </pc:spChg>
        <pc:cxnChg chg="del">
          <ac:chgData name="Kristy Freney" userId="05558a5f-3628-4287-9b9f-4fe6fc128298" providerId="ADAL" clId="{2DF68EB0-63B7-44D1-929A-802DF1D84738}" dt="2024-03-05T01:05:14.685" v="31" actId="478"/>
          <ac:cxnSpMkLst>
            <pc:docMk/>
            <pc:sldMk cId="545489499" sldId="374"/>
            <ac:cxnSpMk id="8" creationId="{00000000-0000-0000-0000-000000000000}"/>
          </ac:cxnSpMkLst>
        </pc:cxnChg>
        <pc:cxnChg chg="add mod">
          <ac:chgData name="Kristy Freney" userId="05558a5f-3628-4287-9b9f-4fe6fc128298" providerId="ADAL" clId="{2DF68EB0-63B7-44D1-929A-802DF1D84738}" dt="2024-03-05T01:05:15.114" v="32"/>
          <ac:cxnSpMkLst>
            <pc:docMk/>
            <pc:sldMk cId="545489499" sldId="374"/>
            <ac:cxnSpMk id="13" creationId="{6191B0DD-B589-692D-5E3A-72B5D62CE0A2}"/>
          </ac:cxnSpMkLst>
        </pc:cxnChg>
        <pc:cxnChg chg="add mod">
          <ac:chgData name="Kristy Freney" userId="05558a5f-3628-4287-9b9f-4fe6fc128298" providerId="ADAL" clId="{2DF68EB0-63B7-44D1-929A-802DF1D84738}" dt="2024-03-05T01:10:54.437" v="112"/>
          <ac:cxnSpMkLst>
            <pc:docMk/>
            <pc:sldMk cId="545489499" sldId="374"/>
            <ac:cxnSpMk id="19" creationId="{D9B2A156-90F3-7CA3-0DB5-5EDC401684F1}"/>
          </ac:cxnSpMkLst>
        </pc:cxnChg>
      </pc:sldChg>
      <pc:sldChg chg="addSp delSp modSp mod">
        <pc:chgData name="Kristy Freney" userId="05558a5f-3628-4287-9b9f-4fe6fc128298" providerId="ADAL" clId="{2DF68EB0-63B7-44D1-929A-802DF1D84738}" dt="2024-03-05T01:12:25.153" v="113" actId="165"/>
        <pc:sldMkLst>
          <pc:docMk/>
          <pc:sldMk cId="3305736006" sldId="375"/>
        </pc:sldMkLst>
        <pc:spChg chg="del mod">
          <ac:chgData name="Kristy Freney" userId="05558a5f-3628-4287-9b9f-4fe6fc128298" providerId="ADAL" clId="{2DF68EB0-63B7-44D1-929A-802DF1D84738}" dt="2024-03-05T01:10:14.957" v="111" actId="478"/>
          <ac:spMkLst>
            <pc:docMk/>
            <pc:sldMk cId="3305736006" sldId="375"/>
            <ac:spMk id="2" creationId="{90DC8A80-890F-160F-458E-D345A463DC2F}"/>
          </ac:spMkLst>
        </pc:spChg>
        <pc:spChg chg="add mod">
          <ac:chgData name="Kristy Freney" userId="05558a5f-3628-4287-9b9f-4fe6fc128298" providerId="ADAL" clId="{2DF68EB0-63B7-44D1-929A-802DF1D84738}" dt="2024-03-05T01:09:48.294" v="104" actId="1076"/>
          <ac:spMkLst>
            <pc:docMk/>
            <pc:sldMk cId="3305736006" sldId="375"/>
            <ac:spMk id="3" creationId="{8D1FAA01-BF7B-C806-E159-E59CDABDC217}"/>
          </ac:spMkLst>
        </pc:spChg>
        <pc:grpChg chg="add del mod">
          <ac:chgData name="Kristy Freney" userId="05558a5f-3628-4287-9b9f-4fe6fc128298" providerId="ADAL" clId="{2DF68EB0-63B7-44D1-929A-802DF1D84738}" dt="2024-03-05T01:12:25.153" v="113" actId="165"/>
          <ac:grpSpMkLst>
            <pc:docMk/>
            <pc:sldMk cId="3305736006" sldId="375"/>
            <ac:grpSpMk id="4" creationId="{95DEBAAA-357A-5DF4-215D-BCFF6EA44EFB}"/>
          </ac:grpSpMkLst>
        </pc:grpChg>
        <pc:picChg chg="mod topLvl">
          <ac:chgData name="Kristy Freney" userId="05558a5f-3628-4287-9b9f-4fe6fc128298" providerId="ADAL" clId="{2DF68EB0-63B7-44D1-929A-802DF1D84738}" dt="2024-03-05T01:12:25.153" v="113" actId="165"/>
          <ac:picMkLst>
            <pc:docMk/>
            <pc:sldMk cId="3305736006" sldId="375"/>
            <ac:picMk id="12" creationId="{E2508E2C-12B7-5EAC-A98C-F0F68356E7AC}"/>
          </ac:picMkLst>
        </pc:picChg>
        <pc:picChg chg="mod topLvl">
          <ac:chgData name="Kristy Freney" userId="05558a5f-3628-4287-9b9f-4fe6fc128298" providerId="ADAL" clId="{2DF68EB0-63B7-44D1-929A-802DF1D84738}" dt="2024-03-05T01:12:25.153" v="113" actId="165"/>
          <ac:picMkLst>
            <pc:docMk/>
            <pc:sldMk cId="3305736006" sldId="375"/>
            <ac:picMk id="14" creationId="{70591100-E1C9-3D79-6F78-006F30CDFFB0}"/>
          </ac:picMkLst>
        </pc:picChg>
        <pc:picChg chg="mod topLvl">
          <ac:chgData name="Kristy Freney" userId="05558a5f-3628-4287-9b9f-4fe6fc128298" providerId="ADAL" clId="{2DF68EB0-63B7-44D1-929A-802DF1D84738}" dt="2024-03-05T01:12:25.153" v="113" actId="165"/>
          <ac:picMkLst>
            <pc:docMk/>
            <pc:sldMk cId="3305736006" sldId="375"/>
            <ac:picMk id="16" creationId="{80467424-475A-9A66-B783-49E3097FA139}"/>
          </ac:picMkLst>
        </pc:picChg>
      </pc:sldChg>
      <pc:sldChg chg="addSp delSp modSp mod modAnim">
        <pc:chgData name="Kristy Freney" userId="05558a5f-3628-4287-9b9f-4fe6fc128298" providerId="ADAL" clId="{2DF68EB0-63B7-44D1-929A-802DF1D84738}" dt="2024-03-05T01:04:47.494" v="23"/>
        <pc:sldMkLst>
          <pc:docMk/>
          <pc:sldMk cId="1713759472" sldId="376"/>
        </pc:sldMkLst>
        <pc:spChg chg="del mod">
          <ac:chgData name="Kristy Freney" userId="05558a5f-3628-4287-9b9f-4fe6fc128298" providerId="ADAL" clId="{2DF68EB0-63B7-44D1-929A-802DF1D84738}" dt="2024-03-05T01:04:08.188" v="10" actId="478"/>
          <ac:spMkLst>
            <pc:docMk/>
            <pc:sldMk cId="1713759472" sldId="376"/>
            <ac:spMk id="2" creationId="{D26A0463-A418-6AD6-83A7-96CB926E1107}"/>
          </ac:spMkLst>
        </pc:spChg>
        <pc:spChg chg="add mod">
          <ac:chgData name="Kristy Freney" userId="05558a5f-3628-4287-9b9f-4fe6fc128298" providerId="ADAL" clId="{2DF68EB0-63B7-44D1-929A-802DF1D84738}" dt="2024-03-05T01:04:43.539" v="22" actId="20577"/>
          <ac:spMkLst>
            <pc:docMk/>
            <pc:sldMk cId="1713759472" sldId="376"/>
            <ac:spMk id="3" creationId="{2CC7DBD6-19F1-CA4E-7A81-0F6F1F793AC3}"/>
          </ac:spMkLst>
        </pc:spChg>
        <pc:spChg chg="add mod">
          <ac:chgData name="Kristy Freney" userId="05558a5f-3628-4287-9b9f-4fe6fc128298" providerId="ADAL" clId="{2DF68EB0-63B7-44D1-929A-802DF1D84738}" dt="2024-03-05T01:03:58.753" v="8"/>
          <ac:spMkLst>
            <pc:docMk/>
            <pc:sldMk cId="1713759472" sldId="376"/>
            <ac:spMk id="5" creationId="{DE44F4F0-4237-E5D3-97F2-96204058DF5B}"/>
          </ac:spMkLst>
        </pc:spChg>
        <pc:cxnChg chg="add mod">
          <ac:chgData name="Kristy Freney" userId="05558a5f-3628-4287-9b9f-4fe6fc128298" providerId="ADAL" clId="{2DF68EB0-63B7-44D1-929A-802DF1D84738}" dt="2024-03-05T01:03:58.753" v="8"/>
          <ac:cxnSpMkLst>
            <pc:docMk/>
            <pc:sldMk cId="1713759472" sldId="376"/>
            <ac:cxnSpMk id="4" creationId="{0A4CFA91-E85C-A00E-4BDE-71BAD36E6520}"/>
          </ac:cxnSpMkLst>
        </pc:cxnChg>
      </pc:sldChg>
      <pc:sldChg chg="addSp delSp modSp mod">
        <pc:chgData name="Kristy Freney" userId="05558a5f-3628-4287-9b9f-4fe6fc128298" providerId="ADAL" clId="{2DF68EB0-63B7-44D1-929A-802DF1D84738}" dt="2024-03-05T01:28:46.480" v="118" actId="478"/>
        <pc:sldMkLst>
          <pc:docMk/>
          <pc:sldMk cId="1477874413" sldId="378"/>
        </pc:sldMkLst>
        <pc:spChg chg="del mod">
          <ac:chgData name="Kristy Freney" userId="05558a5f-3628-4287-9b9f-4fe6fc128298" providerId="ADAL" clId="{2DF68EB0-63B7-44D1-929A-802DF1D84738}" dt="2024-03-05T01:28:46.480" v="118" actId="478"/>
          <ac:spMkLst>
            <pc:docMk/>
            <pc:sldMk cId="1477874413" sldId="378"/>
            <ac:spMk id="2" creationId="{F7670384-5824-C316-D044-BB9B07E629D5}"/>
          </ac:spMkLst>
        </pc:spChg>
        <pc:spChg chg="add mod">
          <ac:chgData name="Kristy Freney" userId="05558a5f-3628-4287-9b9f-4fe6fc128298" providerId="ADAL" clId="{2DF68EB0-63B7-44D1-929A-802DF1D84738}" dt="2024-03-05T01:28:44.609" v="117"/>
          <ac:spMkLst>
            <pc:docMk/>
            <pc:sldMk cId="1477874413" sldId="378"/>
            <ac:spMk id="3" creationId="{92886FBE-20DA-FEFD-D7B3-EE36A9F9E47B}"/>
          </ac:spMkLst>
        </pc:spChg>
        <pc:spChg chg="add mod">
          <ac:chgData name="Kristy Freney" userId="05558a5f-3628-4287-9b9f-4fe6fc128298" providerId="ADAL" clId="{2DF68EB0-63B7-44D1-929A-802DF1D84738}" dt="2024-03-05T01:28:38.973" v="114"/>
          <ac:spMkLst>
            <pc:docMk/>
            <pc:sldMk cId="1477874413" sldId="378"/>
            <ac:spMk id="5" creationId="{C99DB711-0985-7505-7257-76E2AB96C6AC}"/>
          </ac:spMkLst>
        </pc:spChg>
        <pc:cxnChg chg="add mod">
          <ac:chgData name="Kristy Freney" userId="05558a5f-3628-4287-9b9f-4fe6fc128298" providerId="ADAL" clId="{2DF68EB0-63B7-44D1-929A-802DF1D84738}" dt="2024-03-05T01:28:38.973" v="114"/>
          <ac:cxnSpMkLst>
            <pc:docMk/>
            <pc:sldMk cId="1477874413" sldId="378"/>
            <ac:cxnSpMk id="4" creationId="{F0730CAF-FA4E-F83A-8029-C3E74780283F}"/>
          </ac:cxnSpMkLst>
        </pc:cxnChg>
      </pc:sldChg>
      <pc:sldChg chg="addSp delSp modSp mod delAnim modAnim">
        <pc:chgData name="Kristy Freney" userId="05558a5f-3628-4287-9b9f-4fe6fc128298" providerId="ADAL" clId="{2DF68EB0-63B7-44D1-929A-802DF1D84738}" dt="2024-03-05T04:26:51.832" v="325" actId="14100"/>
        <pc:sldMkLst>
          <pc:docMk/>
          <pc:sldMk cId="255910947" sldId="379"/>
        </pc:sldMkLst>
        <pc:spChg chg="del">
          <ac:chgData name="Kristy Freney" userId="05558a5f-3628-4287-9b9f-4fe6fc128298" providerId="ADAL" clId="{2DF68EB0-63B7-44D1-929A-802DF1D84738}" dt="2024-03-05T02:05:26.108" v="168" actId="478"/>
          <ac:spMkLst>
            <pc:docMk/>
            <pc:sldMk cId="255910947" sldId="379"/>
            <ac:spMk id="2" creationId="{F27805A4-91DE-BEAC-4B06-B6EBE51EA709}"/>
          </ac:spMkLst>
        </pc:spChg>
        <pc:spChg chg="add del mod">
          <ac:chgData name="Kristy Freney" userId="05558a5f-3628-4287-9b9f-4fe6fc128298" providerId="ADAL" clId="{2DF68EB0-63B7-44D1-929A-802DF1D84738}" dt="2024-03-05T02:05:30.708" v="170" actId="478"/>
          <ac:spMkLst>
            <pc:docMk/>
            <pc:sldMk cId="255910947" sldId="379"/>
            <ac:spMk id="4" creationId="{B7907D4E-2102-0C73-C89E-0AACA72229DB}"/>
          </ac:spMkLst>
        </pc:spChg>
        <pc:picChg chg="add mod">
          <ac:chgData name="Kristy Freney" userId="05558a5f-3628-4287-9b9f-4fe6fc128298" providerId="ADAL" clId="{2DF68EB0-63B7-44D1-929A-802DF1D84738}" dt="2024-03-05T04:26:51.832" v="325" actId="14100"/>
          <ac:picMkLst>
            <pc:docMk/>
            <pc:sldMk cId="255910947" sldId="379"/>
            <ac:picMk id="2" creationId="{68403B51-4B6B-FB30-130C-87906DFBCDE5}"/>
          </ac:picMkLst>
        </pc:picChg>
        <pc:picChg chg="add del mod">
          <ac:chgData name="Kristy Freney" userId="05558a5f-3628-4287-9b9f-4fe6fc128298" providerId="ADAL" clId="{2DF68EB0-63B7-44D1-929A-802DF1D84738}" dt="2024-03-05T04:26:38.327" v="322" actId="478"/>
          <ac:picMkLst>
            <pc:docMk/>
            <pc:sldMk cId="255910947" sldId="379"/>
            <ac:picMk id="5" creationId="{07977AE9-20AC-4419-576D-07A04C0C8793}"/>
          </ac:picMkLst>
        </pc:picChg>
      </pc:sldChg>
      <pc:sldChg chg="addSp delSp modSp mod ord">
        <pc:chgData name="Kristy Freney" userId="05558a5f-3628-4287-9b9f-4fe6fc128298" providerId="ADAL" clId="{2DF68EB0-63B7-44D1-929A-802DF1D84738}" dt="2024-03-05T02:13:15.140" v="291"/>
        <pc:sldMkLst>
          <pc:docMk/>
          <pc:sldMk cId="2278368689" sldId="380"/>
        </pc:sldMkLst>
        <pc:spChg chg="del">
          <ac:chgData name="Kristy Freney" userId="05558a5f-3628-4287-9b9f-4fe6fc128298" providerId="ADAL" clId="{2DF68EB0-63B7-44D1-929A-802DF1D84738}" dt="2024-03-05T02:06:07.804" v="174" actId="478"/>
          <ac:spMkLst>
            <pc:docMk/>
            <pc:sldMk cId="2278368689" sldId="380"/>
            <ac:spMk id="2" creationId="{ABC4D5FC-5AFE-E7F1-B74A-E2EA16B5595D}"/>
          </ac:spMkLst>
        </pc:spChg>
        <pc:spChg chg="add del mod">
          <ac:chgData name="Kristy Freney" userId="05558a5f-3628-4287-9b9f-4fe6fc128298" providerId="ADAL" clId="{2DF68EB0-63B7-44D1-929A-802DF1D84738}" dt="2024-03-05T02:06:10.322" v="176" actId="478"/>
          <ac:spMkLst>
            <pc:docMk/>
            <pc:sldMk cId="2278368689" sldId="380"/>
            <ac:spMk id="4" creationId="{143B95F7-6F27-C8E6-0246-0EFC231AEC23}"/>
          </ac:spMkLst>
        </pc:spChg>
        <pc:spChg chg="add mod">
          <ac:chgData name="Kristy Freney" userId="05558a5f-3628-4287-9b9f-4fe6fc128298" providerId="ADAL" clId="{2DF68EB0-63B7-44D1-929A-802DF1D84738}" dt="2024-03-05T02:09:01.672" v="231" actId="2710"/>
          <ac:spMkLst>
            <pc:docMk/>
            <pc:sldMk cId="2278368689" sldId="380"/>
            <ac:spMk id="5" creationId="{115BDEF6-E786-7DAF-E9E6-7D2ECC4E88B7}"/>
          </ac:spMkLst>
        </pc:spChg>
      </pc:sldChg>
      <pc:sldChg chg="modSp mod modAnim">
        <pc:chgData name="Kristy Freney" userId="05558a5f-3628-4287-9b9f-4fe6fc128298" providerId="ADAL" clId="{2DF68EB0-63B7-44D1-929A-802DF1D84738}" dt="2024-03-05T02:10:56.428" v="279"/>
        <pc:sldMkLst>
          <pc:docMk/>
          <pc:sldMk cId="1542594943" sldId="381"/>
        </pc:sldMkLst>
        <pc:spChg chg="mod">
          <ac:chgData name="Kristy Freney" userId="05558a5f-3628-4287-9b9f-4fe6fc128298" providerId="ADAL" clId="{2DF68EB0-63B7-44D1-929A-802DF1D84738}" dt="2024-03-05T02:09:37.541" v="253"/>
          <ac:spMkLst>
            <pc:docMk/>
            <pc:sldMk cId="1542594943" sldId="381"/>
            <ac:spMk id="7" creationId="{A3134C30-7A53-1657-20A9-A47FD061D1F3}"/>
          </ac:spMkLst>
        </pc:spChg>
        <pc:spChg chg="mod">
          <ac:chgData name="Kristy Freney" userId="05558a5f-3628-4287-9b9f-4fe6fc128298" providerId="ADAL" clId="{2DF68EB0-63B7-44D1-929A-802DF1D84738}" dt="2024-03-05T02:10:13.849" v="263" actId="554"/>
          <ac:spMkLst>
            <pc:docMk/>
            <pc:sldMk cId="1542594943" sldId="381"/>
            <ac:spMk id="8" creationId="{A0E9828E-A398-8B5D-E2A1-7E67FFE0C548}"/>
          </ac:spMkLst>
        </pc:spChg>
        <pc:spChg chg="mod">
          <ac:chgData name="Kristy Freney" userId="05558a5f-3628-4287-9b9f-4fe6fc128298" providerId="ADAL" clId="{2DF68EB0-63B7-44D1-929A-802DF1D84738}" dt="2024-03-05T02:10:13.849" v="263" actId="554"/>
          <ac:spMkLst>
            <pc:docMk/>
            <pc:sldMk cId="1542594943" sldId="381"/>
            <ac:spMk id="9" creationId="{E6FE786F-B16B-B388-933B-737B3066169F}"/>
          </ac:spMkLst>
        </pc:spChg>
        <pc:cxnChg chg="mod">
          <ac:chgData name="Kristy Freney" userId="05558a5f-3628-4287-9b9f-4fe6fc128298" providerId="ADAL" clId="{2DF68EB0-63B7-44D1-929A-802DF1D84738}" dt="2024-03-05T02:10:43.619" v="275" actId="14100"/>
          <ac:cxnSpMkLst>
            <pc:docMk/>
            <pc:sldMk cId="1542594943" sldId="381"/>
            <ac:cxnSpMk id="6" creationId="{187E0374-8FCE-47E1-489E-D4EF320AFCA3}"/>
          </ac:cxnSpMkLst>
        </pc:cxnChg>
        <pc:cxnChg chg="mod">
          <ac:chgData name="Kristy Freney" userId="05558a5f-3628-4287-9b9f-4fe6fc128298" providerId="ADAL" clId="{2DF68EB0-63B7-44D1-929A-802DF1D84738}" dt="2024-03-05T02:10:38.722" v="273" actId="14100"/>
          <ac:cxnSpMkLst>
            <pc:docMk/>
            <pc:sldMk cId="1542594943" sldId="381"/>
            <ac:cxnSpMk id="10" creationId="{1D0E4DD7-D568-AB5E-37A4-6F7050213EB8}"/>
          </ac:cxnSpMkLst>
        </pc:cxnChg>
        <pc:cxnChg chg="mod">
          <ac:chgData name="Kristy Freney" userId="05558a5f-3628-4287-9b9f-4fe6fc128298" providerId="ADAL" clId="{2DF68EB0-63B7-44D1-929A-802DF1D84738}" dt="2024-03-05T02:10:45.563" v="276" actId="14100"/>
          <ac:cxnSpMkLst>
            <pc:docMk/>
            <pc:sldMk cId="1542594943" sldId="381"/>
            <ac:cxnSpMk id="13" creationId="{DC7162E0-3E22-EF10-0E0B-CE402FCEF7F7}"/>
          </ac:cxnSpMkLst>
        </pc:cxnChg>
      </pc:sldChg>
      <pc:sldChg chg="del">
        <pc:chgData name="Kristy Freney" userId="05558a5f-3628-4287-9b9f-4fe6fc128298" providerId="ADAL" clId="{2DF68EB0-63B7-44D1-929A-802DF1D84738}" dt="2024-03-05T02:13:17.160" v="292" actId="47"/>
        <pc:sldMkLst>
          <pc:docMk/>
          <pc:sldMk cId="3983949059" sldId="382"/>
        </pc:sldMkLst>
      </pc:sldChg>
      <pc:sldChg chg="addSp delSp modSp mod modAnim">
        <pc:chgData name="Kristy Freney" userId="05558a5f-3628-4287-9b9f-4fe6fc128298" providerId="ADAL" clId="{2DF68EB0-63B7-44D1-929A-802DF1D84738}" dt="2024-03-05T02:16:19.774" v="304"/>
        <pc:sldMkLst>
          <pc:docMk/>
          <pc:sldMk cId="2561877466" sldId="383"/>
        </pc:sldMkLst>
        <pc:spChg chg="del">
          <ac:chgData name="Kristy Freney" userId="05558a5f-3628-4287-9b9f-4fe6fc128298" providerId="ADAL" clId="{2DF68EB0-63B7-44D1-929A-802DF1D84738}" dt="2024-03-05T02:13:45.198" v="293" actId="478"/>
          <ac:spMkLst>
            <pc:docMk/>
            <pc:sldMk cId="2561877466" sldId="383"/>
            <ac:spMk id="2" creationId="{5A1B59A5-0F3B-AAC0-0FEF-42FFE61893CB}"/>
          </ac:spMkLst>
        </pc:spChg>
        <pc:spChg chg="add del mod">
          <ac:chgData name="Kristy Freney" userId="05558a5f-3628-4287-9b9f-4fe6fc128298" providerId="ADAL" clId="{2DF68EB0-63B7-44D1-929A-802DF1D84738}" dt="2024-03-05T02:13:47.533" v="294" actId="478"/>
          <ac:spMkLst>
            <pc:docMk/>
            <pc:sldMk cId="2561877466" sldId="383"/>
            <ac:spMk id="4" creationId="{6535AD73-7575-5E9D-8B7B-417112895EF8}"/>
          </ac:spMkLst>
        </pc:spChg>
        <pc:spChg chg="add mod">
          <ac:chgData name="Kristy Freney" userId="05558a5f-3628-4287-9b9f-4fe6fc128298" providerId="ADAL" clId="{2DF68EB0-63B7-44D1-929A-802DF1D84738}" dt="2024-03-05T02:15:44.195" v="302" actId="2710"/>
          <ac:spMkLst>
            <pc:docMk/>
            <pc:sldMk cId="2561877466" sldId="383"/>
            <ac:spMk id="6" creationId="{EA03179F-AF2B-90C3-08B5-2BB71A845181}"/>
          </ac:spMkLst>
        </pc:spChg>
        <pc:picChg chg="add del mod">
          <ac:chgData name="Kristy Freney" userId="05558a5f-3628-4287-9b9f-4fe6fc128298" providerId="ADAL" clId="{2DF68EB0-63B7-44D1-929A-802DF1D84738}" dt="2024-03-05T02:15:32.523" v="301" actId="478"/>
          <ac:picMkLst>
            <pc:docMk/>
            <pc:sldMk cId="2561877466" sldId="383"/>
            <ac:picMk id="5" creationId="{33532F2E-B85A-8259-1E3A-B24EABE5BFA5}"/>
          </ac:picMkLst>
        </pc:picChg>
        <pc:picChg chg="add mod ord">
          <ac:chgData name="Kristy Freney" userId="05558a5f-3628-4287-9b9f-4fe6fc128298" providerId="ADAL" clId="{2DF68EB0-63B7-44D1-929A-802DF1D84738}" dt="2024-03-05T02:15:30.828" v="300" actId="167"/>
          <ac:picMkLst>
            <pc:docMk/>
            <pc:sldMk cId="2561877466" sldId="383"/>
            <ac:picMk id="8" creationId="{8EEEC4F8-8507-E03F-165C-41DCED43581E}"/>
          </ac:picMkLst>
        </pc:picChg>
      </pc:sldChg>
      <pc:sldChg chg="addSp delSp modSp mod">
        <pc:chgData name="Kristy Freney" userId="05558a5f-3628-4287-9b9f-4fe6fc128298" providerId="ADAL" clId="{2DF68EB0-63B7-44D1-929A-802DF1D84738}" dt="2024-03-05T02:16:35.680" v="306"/>
        <pc:sldMkLst>
          <pc:docMk/>
          <pc:sldMk cId="3329901475" sldId="384"/>
        </pc:sldMkLst>
        <pc:spChg chg="add mod">
          <ac:chgData name="Kristy Freney" userId="05558a5f-3628-4287-9b9f-4fe6fc128298" providerId="ADAL" clId="{2DF68EB0-63B7-44D1-929A-802DF1D84738}" dt="2024-03-05T02:16:35.680" v="306"/>
          <ac:spMkLst>
            <pc:docMk/>
            <pc:sldMk cId="3329901475" sldId="384"/>
            <ac:spMk id="2" creationId="{3267433F-7CCD-0CA8-E884-5093DB291354}"/>
          </ac:spMkLst>
        </pc:spChg>
        <pc:spChg chg="del">
          <ac:chgData name="Kristy Freney" userId="05558a5f-3628-4287-9b9f-4fe6fc128298" providerId="ADAL" clId="{2DF68EB0-63B7-44D1-929A-802DF1D84738}" dt="2024-03-05T02:16:35.355" v="305" actId="478"/>
          <ac:spMkLst>
            <pc:docMk/>
            <pc:sldMk cId="3329901475" sldId="384"/>
            <ac:spMk id="4" creationId="{456D721F-FBD2-4C15-5CE4-38541890B22D}"/>
          </ac:spMkLst>
        </pc:spChg>
      </pc:sldChg>
      <pc:sldChg chg="addSp delSp modSp mod">
        <pc:chgData name="Kristy Freney" userId="05558a5f-3628-4287-9b9f-4fe6fc128298" providerId="ADAL" clId="{2DF68EB0-63B7-44D1-929A-802DF1D84738}" dt="2024-03-05T02:17:00.356" v="316" actId="14100"/>
        <pc:sldMkLst>
          <pc:docMk/>
          <pc:sldMk cId="397663024" sldId="385"/>
        </pc:sldMkLst>
        <pc:spChg chg="del mod">
          <ac:chgData name="Kristy Freney" userId="05558a5f-3628-4287-9b9f-4fe6fc128298" providerId="ADAL" clId="{2DF68EB0-63B7-44D1-929A-802DF1D84738}" dt="2024-03-05T02:16:54.405" v="314" actId="478"/>
          <ac:spMkLst>
            <pc:docMk/>
            <pc:sldMk cId="397663024" sldId="385"/>
            <ac:spMk id="2" creationId="{259DBE90-6690-7A9F-2C0E-29501D920A7D}"/>
          </ac:spMkLst>
        </pc:spChg>
        <pc:spChg chg="add mod">
          <ac:chgData name="Kristy Freney" userId="05558a5f-3628-4287-9b9f-4fe6fc128298" providerId="ADAL" clId="{2DF68EB0-63B7-44D1-929A-802DF1D84738}" dt="2024-03-05T02:16:44.910" v="309"/>
          <ac:spMkLst>
            <pc:docMk/>
            <pc:sldMk cId="397663024" sldId="385"/>
            <ac:spMk id="3" creationId="{4E3E4D94-65EF-3AAA-8587-F4B95F0460F0}"/>
          </ac:spMkLst>
        </pc:spChg>
        <pc:spChg chg="add mod">
          <ac:chgData name="Kristy Freney" userId="05558a5f-3628-4287-9b9f-4fe6fc128298" providerId="ADAL" clId="{2DF68EB0-63B7-44D1-929A-802DF1D84738}" dt="2024-03-05T02:17:00.356" v="316" actId="14100"/>
          <ac:spMkLst>
            <pc:docMk/>
            <pc:sldMk cId="397663024" sldId="385"/>
            <ac:spMk id="4" creationId="{5347FFD0-6613-D340-3F6C-A559F8F70D20}"/>
          </ac:spMkLst>
        </pc:spChg>
        <pc:spChg chg="del">
          <ac:chgData name="Kristy Freney" userId="05558a5f-3628-4287-9b9f-4fe6fc128298" providerId="ADAL" clId="{2DF68EB0-63B7-44D1-929A-802DF1D84738}" dt="2024-03-05T02:16:43.972" v="308" actId="478"/>
          <ac:spMkLst>
            <pc:docMk/>
            <pc:sldMk cId="397663024" sldId="385"/>
            <ac:spMk id="10" creationId="{00000000-0000-0000-0000-000000000000}"/>
          </ac:spMkLst>
        </pc:spChg>
        <pc:cxnChg chg="add mod">
          <ac:chgData name="Kristy Freney" userId="05558a5f-3628-4287-9b9f-4fe6fc128298" providerId="ADAL" clId="{2DF68EB0-63B7-44D1-929A-802DF1D84738}" dt="2024-03-05T02:16:44.910" v="309"/>
          <ac:cxnSpMkLst>
            <pc:docMk/>
            <pc:sldMk cId="397663024" sldId="385"/>
            <ac:cxnSpMk id="5" creationId="{79DBDCBE-0636-7836-F317-9C62157CA90E}"/>
          </ac:cxnSpMkLst>
        </pc:cxnChg>
      </pc:sldChg>
      <pc:sldChg chg="addSp delSp modSp mod">
        <pc:chgData name="Kristy Freney" userId="05558a5f-3628-4287-9b9f-4fe6fc128298" providerId="ADAL" clId="{2DF68EB0-63B7-44D1-929A-802DF1D84738}" dt="2024-03-05T02:17:09.956" v="321"/>
        <pc:sldMkLst>
          <pc:docMk/>
          <pc:sldMk cId="2872028482" sldId="386"/>
        </pc:sldMkLst>
        <pc:spChg chg="del mod">
          <ac:chgData name="Kristy Freney" userId="05558a5f-3628-4287-9b9f-4fe6fc128298" providerId="ADAL" clId="{2DF68EB0-63B7-44D1-929A-802DF1D84738}" dt="2024-03-05T02:17:09.956" v="321"/>
          <ac:spMkLst>
            <pc:docMk/>
            <pc:sldMk cId="2872028482" sldId="386"/>
            <ac:spMk id="2" creationId="{9E6C6DD3-A008-77BF-D98B-06412FB031DD}"/>
          </ac:spMkLst>
        </pc:spChg>
        <pc:spChg chg="add mod">
          <ac:chgData name="Kristy Freney" userId="05558a5f-3628-4287-9b9f-4fe6fc128298" providerId="ADAL" clId="{2DF68EB0-63B7-44D1-929A-802DF1D84738}" dt="2024-03-05T02:16:49.695" v="312"/>
          <ac:spMkLst>
            <pc:docMk/>
            <pc:sldMk cId="2872028482" sldId="386"/>
            <ac:spMk id="3" creationId="{2C4CA7B6-94AD-3495-7BDB-77476C60B970}"/>
          </ac:spMkLst>
        </pc:spChg>
        <pc:spChg chg="add mod">
          <ac:chgData name="Kristy Freney" userId="05558a5f-3628-4287-9b9f-4fe6fc128298" providerId="ADAL" clId="{2DF68EB0-63B7-44D1-929A-802DF1D84738}" dt="2024-03-05T02:17:06.485" v="319" actId="14100"/>
          <ac:spMkLst>
            <pc:docMk/>
            <pc:sldMk cId="2872028482" sldId="386"/>
            <ac:spMk id="4" creationId="{523E793C-57D8-462E-4F74-478DCD6D9AC0}"/>
          </ac:spMkLst>
        </pc:spChg>
        <pc:spChg chg="del">
          <ac:chgData name="Kristy Freney" userId="05558a5f-3628-4287-9b9f-4fe6fc128298" providerId="ADAL" clId="{2DF68EB0-63B7-44D1-929A-802DF1D84738}" dt="2024-03-05T02:16:48.821" v="311" actId="478"/>
          <ac:spMkLst>
            <pc:docMk/>
            <pc:sldMk cId="2872028482" sldId="386"/>
            <ac:spMk id="10" creationId="{632A0357-5113-1A1B-8D01-728D63D8375D}"/>
          </ac:spMkLst>
        </pc:spChg>
        <pc:cxnChg chg="add mod">
          <ac:chgData name="Kristy Freney" userId="05558a5f-3628-4287-9b9f-4fe6fc128298" providerId="ADAL" clId="{2DF68EB0-63B7-44D1-929A-802DF1D84738}" dt="2024-03-05T02:16:49.695" v="312"/>
          <ac:cxnSpMkLst>
            <pc:docMk/>
            <pc:sldMk cId="2872028482" sldId="386"/>
            <ac:cxnSpMk id="5" creationId="{29A17F9C-EDFD-B9AE-9FAB-72F22FC95EAC}"/>
          </ac:cxnSpMkLst>
        </pc:cxnChg>
      </pc:sldChg>
      <pc:sldChg chg="addSp delSp modSp mod">
        <pc:chgData name="Kristy Freney" userId="05558a5f-3628-4287-9b9f-4fe6fc128298" providerId="ADAL" clId="{2DF68EB0-63B7-44D1-929A-802DF1D84738}" dt="2024-03-05T01:05:09.176" v="30"/>
        <pc:sldMkLst>
          <pc:docMk/>
          <pc:sldMk cId="3421720798" sldId="387"/>
        </pc:sldMkLst>
        <pc:spChg chg="del mod">
          <ac:chgData name="Kristy Freney" userId="05558a5f-3628-4287-9b9f-4fe6fc128298" providerId="ADAL" clId="{2DF68EB0-63B7-44D1-929A-802DF1D84738}" dt="2024-03-05T01:05:09.176" v="30"/>
          <ac:spMkLst>
            <pc:docMk/>
            <pc:sldMk cId="3421720798" sldId="387"/>
            <ac:spMk id="2" creationId="{1558509F-ACF3-F80C-B005-6A3F87C8B91E}"/>
          </ac:spMkLst>
        </pc:spChg>
        <pc:spChg chg="add mod">
          <ac:chgData name="Kristy Freney" userId="05558a5f-3628-4287-9b9f-4fe6fc128298" providerId="ADAL" clId="{2DF68EB0-63B7-44D1-929A-802DF1D84738}" dt="2024-03-05T01:04:59.281" v="26"/>
          <ac:spMkLst>
            <pc:docMk/>
            <pc:sldMk cId="3421720798" sldId="387"/>
            <ac:spMk id="3" creationId="{9CE25D5E-2261-2843-89AF-56BE117177D0}"/>
          </ac:spMkLst>
        </pc:spChg>
        <pc:spChg chg="add mod">
          <ac:chgData name="Kristy Freney" userId="05558a5f-3628-4287-9b9f-4fe6fc128298" providerId="ADAL" clId="{2DF68EB0-63B7-44D1-929A-802DF1D84738}" dt="2024-03-05T01:05:02.130" v="28"/>
          <ac:spMkLst>
            <pc:docMk/>
            <pc:sldMk cId="3421720798" sldId="387"/>
            <ac:spMk id="4" creationId="{A7BFBEFA-8676-FEC3-8FF0-5DC84AE2C056}"/>
          </ac:spMkLst>
        </pc:spChg>
        <pc:spChg chg="del">
          <ac:chgData name="Kristy Freney" userId="05558a5f-3628-4287-9b9f-4fe6fc128298" providerId="ADAL" clId="{2DF68EB0-63B7-44D1-929A-802DF1D84738}" dt="2024-03-05T01:04:56.732" v="24" actId="478"/>
          <ac:spMkLst>
            <pc:docMk/>
            <pc:sldMk cId="3421720798" sldId="387"/>
            <ac:spMk id="10" creationId="{0672B4B0-7679-7857-168D-DB512DCE16BB}"/>
          </ac:spMkLst>
        </pc:spChg>
        <pc:cxnChg chg="add mod">
          <ac:chgData name="Kristy Freney" userId="05558a5f-3628-4287-9b9f-4fe6fc128298" providerId="ADAL" clId="{2DF68EB0-63B7-44D1-929A-802DF1D84738}" dt="2024-03-05T01:04:59.281" v="26"/>
          <ac:cxnSpMkLst>
            <pc:docMk/>
            <pc:sldMk cId="3421720798" sldId="387"/>
            <ac:cxnSpMk id="5" creationId="{DC2C7368-FBFD-E8F2-2239-164CE8111B3B}"/>
          </ac:cxnSpMkLst>
        </pc:cxnChg>
      </pc:sldChg>
      <pc:sldChg chg="addSp delSp modSp new mod modAnim">
        <pc:chgData name="Kristy Freney" userId="05558a5f-3628-4287-9b9f-4fe6fc128298" providerId="ADAL" clId="{2DF68EB0-63B7-44D1-929A-802DF1D84738}" dt="2024-03-05T02:00:23.773" v="166"/>
        <pc:sldMkLst>
          <pc:docMk/>
          <pc:sldMk cId="2150073599" sldId="388"/>
        </pc:sldMkLst>
        <pc:spChg chg="del">
          <ac:chgData name="Kristy Freney" userId="05558a5f-3628-4287-9b9f-4fe6fc128298" providerId="ADAL" clId="{2DF68EB0-63B7-44D1-929A-802DF1D84738}" dt="2024-03-05T01:58:41.938" v="120" actId="478"/>
          <ac:spMkLst>
            <pc:docMk/>
            <pc:sldMk cId="2150073599" sldId="388"/>
            <ac:spMk id="2" creationId="{12A8887B-20E8-37CD-6817-727595546C39}"/>
          </ac:spMkLst>
        </pc:spChg>
        <pc:spChg chg="del">
          <ac:chgData name="Kristy Freney" userId="05558a5f-3628-4287-9b9f-4fe6fc128298" providerId="ADAL" clId="{2DF68EB0-63B7-44D1-929A-802DF1D84738}" dt="2024-03-05T01:58:41.938" v="120" actId="478"/>
          <ac:spMkLst>
            <pc:docMk/>
            <pc:sldMk cId="2150073599" sldId="388"/>
            <ac:spMk id="3" creationId="{EFBA0B5F-FAA6-4F26-2718-487E57F55A18}"/>
          </ac:spMkLst>
        </pc:spChg>
        <pc:spChg chg="add del mod">
          <ac:chgData name="Kristy Freney" userId="05558a5f-3628-4287-9b9f-4fe6fc128298" providerId="ADAL" clId="{2DF68EB0-63B7-44D1-929A-802DF1D84738}" dt="2024-03-05T01:58:45.222" v="122" actId="478"/>
          <ac:spMkLst>
            <pc:docMk/>
            <pc:sldMk cId="2150073599" sldId="388"/>
            <ac:spMk id="4" creationId="{6EDAFD83-EF1C-1344-6A86-9F141A19EDB7}"/>
          </ac:spMkLst>
        </pc:spChg>
        <pc:spChg chg="add mod ord">
          <ac:chgData name="Kristy Freney" userId="05558a5f-3628-4287-9b9f-4fe6fc128298" providerId="ADAL" clId="{2DF68EB0-63B7-44D1-929A-802DF1D84738}" dt="2024-03-05T01:59:33.030" v="151" actId="166"/>
          <ac:spMkLst>
            <pc:docMk/>
            <pc:sldMk cId="2150073599" sldId="388"/>
            <ac:spMk id="6" creationId="{8A20342D-4F3B-E098-BFFE-F2CE20EB0AC8}"/>
          </ac:spMkLst>
        </pc:spChg>
        <pc:spChg chg="add del mod">
          <ac:chgData name="Kristy Freney" userId="05558a5f-3628-4287-9b9f-4fe6fc128298" providerId="ADAL" clId="{2DF68EB0-63B7-44D1-929A-802DF1D84738}" dt="2024-03-05T01:58:47.065" v="123" actId="478"/>
          <ac:spMkLst>
            <pc:docMk/>
            <pc:sldMk cId="2150073599" sldId="388"/>
            <ac:spMk id="8" creationId="{E80133FA-4181-C1A1-756A-67696B00EA8A}"/>
          </ac:spMkLst>
        </pc:spChg>
        <pc:spChg chg="add mod">
          <ac:chgData name="Kristy Freney" userId="05558a5f-3628-4287-9b9f-4fe6fc128298" providerId="ADAL" clId="{2DF68EB0-63B7-44D1-929A-802DF1D84738}" dt="2024-03-05T02:00:14.337" v="163" actId="1076"/>
          <ac:spMkLst>
            <pc:docMk/>
            <pc:sldMk cId="2150073599" sldId="388"/>
            <ac:spMk id="10" creationId="{5E48138B-7D68-3F0F-6A59-D7F8DEB3A69F}"/>
          </ac:spMkLst>
        </pc:spChg>
        <pc:picChg chg="add mod">
          <ac:chgData name="Kristy Freney" userId="05558a5f-3628-4287-9b9f-4fe6fc128298" providerId="ADAL" clId="{2DF68EB0-63B7-44D1-929A-802DF1D84738}" dt="2024-03-05T01:59:27.722" v="146" actId="1038"/>
          <ac:picMkLst>
            <pc:docMk/>
            <pc:sldMk cId="2150073599" sldId="388"/>
            <ac:picMk id="14" creationId="{38ED7A52-57B8-A898-EF55-0F08AEFDD32A}"/>
          </ac:picMkLst>
        </pc:picChg>
        <pc:picChg chg="add mod">
          <ac:chgData name="Kristy Freney" userId="05558a5f-3628-4287-9b9f-4fe6fc128298" providerId="ADAL" clId="{2DF68EB0-63B7-44D1-929A-802DF1D84738}" dt="2024-03-05T01:59:29.834" v="150" actId="1037"/>
          <ac:picMkLst>
            <pc:docMk/>
            <pc:sldMk cId="2150073599" sldId="388"/>
            <ac:picMk id="16" creationId="{48779BF3-62CA-1C36-504E-CA4B9F0AB562}"/>
          </ac:picMkLst>
        </pc:picChg>
        <pc:cxnChg chg="add del mod">
          <ac:chgData name="Kristy Freney" userId="05558a5f-3628-4287-9b9f-4fe6fc128298" providerId="ADAL" clId="{2DF68EB0-63B7-44D1-929A-802DF1D84738}" dt="2024-03-05T01:58:47.834" v="124" actId="478"/>
          <ac:cxnSpMkLst>
            <pc:docMk/>
            <pc:sldMk cId="2150073599" sldId="388"/>
            <ac:cxnSpMk id="5" creationId="{DB1035BB-F90F-31F7-1BAC-F9CFC136DF21}"/>
          </ac:cxnSpMkLst>
        </pc:cxnChg>
      </pc:sldChg>
      <pc:sldChg chg="addSp delSp modSp add mod modNotesTx">
        <pc:chgData name="Kristy Freney" userId="05558a5f-3628-4287-9b9f-4fe6fc128298" providerId="ADAL" clId="{2DF68EB0-63B7-44D1-929A-802DF1D84738}" dt="2024-03-05T02:09:06.843" v="252" actId="20577"/>
        <pc:sldMkLst>
          <pc:docMk/>
          <pc:sldMk cId="4250184402" sldId="389"/>
        </pc:sldMkLst>
        <pc:spChg chg="add del">
          <ac:chgData name="Kristy Freney" userId="05558a5f-3628-4287-9b9f-4fe6fc128298" providerId="ADAL" clId="{2DF68EB0-63B7-44D1-929A-802DF1D84738}" dt="2024-03-05T02:09:02.181" v="232" actId="478"/>
          <ac:spMkLst>
            <pc:docMk/>
            <pc:sldMk cId="4250184402" sldId="389"/>
            <ac:spMk id="2" creationId="{ABC4D5FC-5AFE-E7F1-B74A-E2EA16B5595D}"/>
          </ac:spMkLst>
        </pc:spChg>
        <pc:spChg chg="add del mod">
          <ac:chgData name="Kristy Freney" userId="05558a5f-3628-4287-9b9f-4fe6fc128298" providerId="ADAL" clId="{2DF68EB0-63B7-44D1-929A-802DF1D84738}" dt="2024-03-05T02:09:02.241" v="233" actId="478"/>
          <ac:spMkLst>
            <pc:docMk/>
            <pc:sldMk cId="4250184402" sldId="389"/>
            <ac:spMk id="4" creationId="{ECEA2ACE-A9A6-00BD-0BA6-F34980E1F876}"/>
          </ac:spMkLst>
        </pc:spChg>
        <pc:spChg chg="add mod">
          <ac:chgData name="Kristy Freney" userId="05558a5f-3628-4287-9b9f-4fe6fc128298" providerId="ADAL" clId="{2DF68EB0-63B7-44D1-929A-802DF1D84738}" dt="2024-03-05T02:09:02.302" v="235" actId="6549"/>
          <ac:spMkLst>
            <pc:docMk/>
            <pc:sldMk cId="4250184402" sldId="389"/>
            <ac:spMk id="5" creationId="{8D799593-60E3-0383-8F66-9F92B3E03DAF}"/>
          </ac:spMkLst>
        </pc:spChg>
      </pc:sldChg>
    </pc:docChg>
  </pc:docChgLst>
  <pc:docChgLst>
    <pc:chgData name="Danielle McGregor" userId="087646c7-bbf8-4721-9492-e808a5f7ce91" providerId="ADAL" clId="{C4343864-2044-44D5-9CD9-4FF34CB25324}"/>
    <pc:docChg chg="undo custSel delSld modSld">
      <pc:chgData name="Danielle McGregor" userId="087646c7-bbf8-4721-9492-e808a5f7ce91" providerId="ADAL" clId="{C4343864-2044-44D5-9CD9-4FF34CB25324}" dt="2024-03-05T02:35:13.161" v="126" actId="47"/>
      <pc:docMkLst>
        <pc:docMk/>
      </pc:docMkLst>
      <pc:sldChg chg="addSp delSp modSp mod">
        <pc:chgData name="Danielle McGregor" userId="087646c7-bbf8-4721-9492-e808a5f7ce91" providerId="ADAL" clId="{C4343864-2044-44D5-9CD9-4FF34CB25324}" dt="2024-02-27T03:57:58.572" v="122" actId="20577"/>
        <pc:sldMkLst>
          <pc:docMk/>
          <pc:sldMk cId="2990092796" sldId="355"/>
        </pc:sldMkLst>
        <pc:spChg chg="mod">
          <ac:chgData name="Danielle McGregor" userId="087646c7-bbf8-4721-9492-e808a5f7ce91" providerId="ADAL" clId="{C4343864-2044-44D5-9CD9-4FF34CB25324}" dt="2024-02-27T03:57:58.572" v="122" actId="20577"/>
          <ac:spMkLst>
            <pc:docMk/>
            <pc:sldMk cId="2990092796" sldId="355"/>
            <ac:spMk id="9" creationId="{FB116508-ECEB-2E48-40C3-BB626009BC01}"/>
          </ac:spMkLst>
        </pc:spChg>
        <pc:spChg chg="add del">
          <ac:chgData name="Danielle McGregor" userId="087646c7-bbf8-4721-9492-e808a5f7ce91" providerId="ADAL" clId="{C4343864-2044-44D5-9CD9-4FF34CB25324}" dt="2024-02-27T01:25:53.814" v="69" actId="26606"/>
          <ac:spMkLst>
            <pc:docMk/>
            <pc:sldMk cId="2990092796" sldId="355"/>
            <ac:spMk id="21" creationId="{F0087D53-9295-4463-AAE4-D5C626046E9F}"/>
          </ac:spMkLst>
        </pc:spChg>
        <pc:spChg chg="add del">
          <ac:chgData name="Danielle McGregor" userId="087646c7-bbf8-4721-9492-e808a5f7ce91" providerId="ADAL" clId="{C4343864-2044-44D5-9CD9-4FF34CB25324}" dt="2024-02-27T01:25:53.814" v="69" actId="26606"/>
          <ac:spMkLst>
            <pc:docMk/>
            <pc:sldMk cId="2990092796" sldId="355"/>
            <ac:spMk id="23" creationId="{D6A9C53F-5F90-40A5-8C85-5412D39C8C68}"/>
          </ac:spMkLst>
        </pc:spChg>
        <pc:spChg chg="add">
          <ac:chgData name="Danielle McGregor" userId="087646c7-bbf8-4721-9492-e808a5f7ce91" providerId="ADAL" clId="{C4343864-2044-44D5-9CD9-4FF34CB25324}" dt="2024-02-27T01:25:53.814" v="69" actId="26606"/>
          <ac:spMkLst>
            <pc:docMk/>
            <pc:sldMk cId="2990092796" sldId="355"/>
            <ac:spMk id="28" creationId="{F0087D53-9295-4463-AAE4-D5C626046E9F}"/>
          </ac:spMkLst>
        </pc:spChg>
        <pc:spChg chg="add">
          <ac:chgData name="Danielle McGregor" userId="087646c7-bbf8-4721-9492-e808a5f7ce91" providerId="ADAL" clId="{C4343864-2044-44D5-9CD9-4FF34CB25324}" dt="2024-02-27T01:25:53.814" v="69" actId="26606"/>
          <ac:spMkLst>
            <pc:docMk/>
            <pc:sldMk cId="2990092796" sldId="355"/>
            <ac:spMk id="30" creationId="{D6A9C53F-5F90-40A5-8C85-5412D39C8C68}"/>
          </ac:spMkLst>
        </pc:spChg>
        <pc:picChg chg="del">
          <ac:chgData name="Danielle McGregor" userId="087646c7-bbf8-4721-9492-e808a5f7ce91" providerId="ADAL" clId="{C4343864-2044-44D5-9CD9-4FF34CB25324}" dt="2024-02-27T01:22:18.144" v="0" actId="478"/>
          <ac:picMkLst>
            <pc:docMk/>
            <pc:sldMk cId="2990092796" sldId="355"/>
            <ac:picMk id="3" creationId="{B5701C77-3E40-9898-FE79-8694F2F81FB6}"/>
          </ac:picMkLst>
        </pc:picChg>
        <pc:picChg chg="del">
          <ac:chgData name="Danielle McGregor" userId="087646c7-bbf8-4721-9492-e808a5f7ce91" providerId="ADAL" clId="{C4343864-2044-44D5-9CD9-4FF34CB25324}" dt="2024-02-27T01:22:20.708" v="2" actId="478"/>
          <ac:picMkLst>
            <pc:docMk/>
            <pc:sldMk cId="2990092796" sldId="355"/>
            <ac:picMk id="4" creationId="{ECA2CB1E-4826-41D0-A4A0-BB9E84EFA13E}"/>
          </ac:picMkLst>
        </pc:picChg>
        <pc:picChg chg="del">
          <ac:chgData name="Danielle McGregor" userId="087646c7-bbf8-4721-9492-e808a5f7ce91" providerId="ADAL" clId="{C4343864-2044-44D5-9CD9-4FF34CB25324}" dt="2024-02-27T01:22:19.440" v="1" actId="478"/>
          <ac:picMkLst>
            <pc:docMk/>
            <pc:sldMk cId="2990092796" sldId="355"/>
            <ac:picMk id="5" creationId="{2B419F73-E71E-82D5-AC93-1A26D13FE288}"/>
          </ac:picMkLst>
        </pc:picChg>
        <pc:picChg chg="del">
          <ac:chgData name="Danielle McGregor" userId="087646c7-bbf8-4721-9492-e808a5f7ce91" providerId="ADAL" clId="{C4343864-2044-44D5-9CD9-4FF34CB25324}" dt="2024-02-27T01:22:24.360" v="5" actId="478"/>
          <ac:picMkLst>
            <pc:docMk/>
            <pc:sldMk cId="2990092796" sldId="355"/>
            <ac:picMk id="6" creationId="{C5B68F78-FB96-BD9D-2D53-F545686D2745}"/>
          </ac:picMkLst>
        </pc:picChg>
        <pc:picChg chg="del">
          <ac:chgData name="Danielle McGregor" userId="087646c7-bbf8-4721-9492-e808a5f7ce91" providerId="ADAL" clId="{C4343864-2044-44D5-9CD9-4FF34CB25324}" dt="2024-02-27T01:22:22.077" v="3" actId="478"/>
          <ac:picMkLst>
            <pc:docMk/>
            <pc:sldMk cId="2990092796" sldId="355"/>
            <ac:picMk id="7" creationId="{5FEFA26A-232C-2D18-28B0-366E7DE12EEF}"/>
          </ac:picMkLst>
        </pc:picChg>
        <pc:picChg chg="del">
          <ac:chgData name="Danielle McGregor" userId="087646c7-bbf8-4721-9492-e808a5f7ce91" providerId="ADAL" clId="{C4343864-2044-44D5-9CD9-4FF34CB25324}" dt="2024-02-27T01:22:23.243" v="4" actId="478"/>
          <ac:picMkLst>
            <pc:docMk/>
            <pc:sldMk cId="2990092796" sldId="355"/>
            <ac:picMk id="8" creationId="{85EBD049-9180-2E94-A6CF-CDE66CF96770}"/>
          </ac:picMkLst>
        </pc:picChg>
        <pc:picChg chg="add mod">
          <ac:chgData name="Danielle McGregor" userId="087646c7-bbf8-4721-9492-e808a5f7ce91" providerId="ADAL" clId="{C4343864-2044-44D5-9CD9-4FF34CB25324}" dt="2024-02-27T01:23:51.363" v="12"/>
          <ac:picMkLst>
            <pc:docMk/>
            <pc:sldMk cId="2990092796" sldId="355"/>
            <ac:picMk id="10" creationId="{5DBD0496-A066-7F13-166F-A9CC53C85235}"/>
          </ac:picMkLst>
        </pc:picChg>
        <pc:picChg chg="add mod">
          <ac:chgData name="Danielle McGregor" userId="087646c7-bbf8-4721-9492-e808a5f7ce91" providerId="ADAL" clId="{C4343864-2044-44D5-9CD9-4FF34CB25324}" dt="2024-02-27T01:23:51.363" v="12"/>
          <ac:picMkLst>
            <pc:docMk/>
            <pc:sldMk cId="2990092796" sldId="355"/>
            <ac:picMk id="12" creationId="{008E84F7-CBE0-2A9C-E116-371881A33CE9}"/>
          </ac:picMkLst>
        </pc:picChg>
        <pc:picChg chg="add mod ord modCrop">
          <ac:chgData name="Danielle McGregor" userId="087646c7-bbf8-4721-9492-e808a5f7ce91" providerId="ADAL" clId="{C4343864-2044-44D5-9CD9-4FF34CB25324}" dt="2024-02-27T01:25:53.814" v="69" actId="26606"/>
          <ac:picMkLst>
            <pc:docMk/>
            <pc:sldMk cId="2990092796" sldId="355"/>
            <ac:picMk id="14" creationId="{38ED7A52-57B8-A898-EF55-0F08AEFDD32A}"/>
          </ac:picMkLst>
        </pc:picChg>
        <pc:picChg chg="add mod modCrop">
          <ac:chgData name="Danielle McGregor" userId="087646c7-bbf8-4721-9492-e808a5f7ce91" providerId="ADAL" clId="{C4343864-2044-44D5-9CD9-4FF34CB25324}" dt="2024-02-27T01:25:09.460" v="29" actId="26606"/>
          <ac:picMkLst>
            <pc:docMk/>
            <pc:sldMk cId="2990092796" sldId="355"/>
            <ac:picMk id="16" creationId="{48779BF3-62CA-1C36-504E-CA4B9F0AB562}"/>
          </ac:picMkLst>
        </pc:picChg>
      </pc:sldChg>
      <pc:sldChg chg="addSp modSp mod setBg">
        <pc:chgData name="Danielle McGregor" userId="087646c7-bbf8-4721-9492-e808a5f7ce91" providerId="ADAL" clId="{C4343864-2044-44D5-9CD9-4FF34CB25324}" dt="2024-02-27T03:57:28.495" v="120" actId="255"/>
        <pc:sldMkLst>
          <pc:docMk/>
          <pc:sldMk cId="3305736006" sldId="375"/>
        </pc:sldMkLst>
        <pc:spChg chg="mod ord">
          <ac:chgData name="Danielle McGregor" userId="087646c7-bbf8-4721-9492-e808a5f7ce91" providerId="ADAL" clId="{C4343864-2044-44D5-9CD9-4FF34CB25324}" dt="2024-02-27T03:57:28.495" v="120" actId="255"/>
          <ac:spMkLst>
            <pc:docMk/>
            <pc:sldMk cId="3305736006" sldId="375"/>
            <ac:spMk id="2" creationId="{90DC8A80-890F-160F-458E-D345A463DC2F}"/>
          </ac:spMkLst>
        </pc:spChg>
        <pc:spChg chg="add">
          <ac:chgData name="Danielle McGregor" userId="087646c7-bbf8-4721-9492-e808a5f7ce91" providerId="ADAL" clId="{C4343864-2044-44D5-9CD9-4FF34CB25324}" dt="2024-02-27T03:56:26.481" v="106" actId="26606"/>
          <ac:spMkLst>
            <pc:docMk/>
            <pc:sldMk cId="3305736006" sldId="375"/>
            <ac:spMk id="21" creationId="{3B47FC9C-2ED3-4100-A4EF-E8CDFEE106C9}"/>
          </ac:spMkLst>
        </pc:spChg>
        <pc:picChg chg="add mod">
          <ac:chgData name="Danielle McGregor" userId="087646c7-bbf8-4721-9492-e808a5f7ce91" providerId="ADAL" clId="{C4343864-2044-44D5-9CD9-4FF34CB25324}" dt="2024-02-27T03:54:45.844" v="84"/>
          <ac:picMkLst>
            <pc:docMk/>
            <pc:sldMk cId="3305736006" sldId="375"/>
            <ac:picMk id="4" creationId="{4554C0B3-33F6-3173-766F-25D1225E9346}"/>
          </ac:picMkLst>
        </pc:picChg>
        <pc:picChg chg="add mod ord">
          <ac:chgData name="Danielle McGregor" userId="087646c7-bbf8-4721-9492-e808a5f7ce91" providerId="ADAL" clId="{C4343864-2044-44D5-9CD9-4FF34CB25324}" dt="2024-02-27T03:54:45.844" v="84"/>
          <ac:picMkLst>
            <pc:docMk/>
            <pc:sldMk cId="3305736006" sldId="375"/>
            <ac:picMk id="6" creationId="{42209FC8-95B4-4281-2DE2-0C6048C20237}"/>
          </ac:picMkLst>
        </pc:picChg>
        <pc:picChg chg="add mod">
          <ac:chgData name="Danielle McGregor" userId="087646c7-bbf8-4721-9492-e808a5f7ce91" providerId="ADAL" clId="{C4343864-2044-44D5-9CD9-4FF34CB25324}" dt="2024-02-27T03:54:45.844" v="84"/>
          <ac:picMkLst>
            <pc:docMk/>
            <pc:sldMk cId="3305736006" sldId="375"/>
            <ac:picMk id="8" creationId="{68D38EB7-7A50-724E-BFA0-DF92F7461539}"/>
          </ac:picMkLst>
        </pc:picChg>
        <pc:picChg chg="add mod">
          <ac:chgData name="Danielle McGregor" userId="087646c7-bbf8-4721-9492-e808a5f7ce91" providerId="ADAL" clId="{C4343864-2044-44D5-9CD9-4FF34CB25324}" dt="2024-02-27T03:54:45.844" v="84"/>
          <ac:picMkLst>
            <pc:docMk/>
            <pc:sldMk cId="3305736006" sldId="375"/>
            <ac:picMk id="10" creationId="{7ABDE2D6-3D8F-C43B-D376-407C089E2A89}"/>
          </ac:picMkLst>
        </pc:picChg>
        <pc:picChg chg="add mod">
          <ac:chgData name="Danielle McGregor" userId="087646c7-bbf8-4721-9492-e808a5f7ce91" providerId="ADAL" clId="{C4343864-2044-44D5-9CD9-4FF34CB25324}" dt="2024-02-27T03:56:53.951" v="115" actId="14100"/>
          <ac:picMkLst>
            <pc:docMk/>
            <pc:sldMk cId="3305736006" sldId="375"/>
            <ac:picMk id="12" creationId="{E2508E2C-12B7-5EAC-A98C-F0F68356E7AC}"/>
          </ac:picMkLst>
        </pc:picChg>
        <pc:picChg chg="add mod ord">
          <ac:chgData name="Danielle McGregor" userId="087646c7-bbf8-4721-9492-e808a5f7ce91" providerId="ADAL" clId="{C4343864-2044-44D5-9CD9-4FF34CB25324}" dt="2024-02-27T03:56:26.481" v="106" actId="26606"/>
          <ac:picMkLst>
            <pc:docMk/>
            <pc:sldMk cId="3305736006" sldId="375"/>
            <ac:picMk id="14" creationId="{70591100-E1C9-3D79-6F78-006F30CDFFB0}"/>
          </ac:picMkLst>
        </pc:picChg>
        <pc:picChg chg="add mod ord">
          <ac:chgData name="Danielle McGregor" userId="087646c7-bbf8-4721-9492-e808a5f7ce91" providerId="ADAL" clId="{C4343864-2044-44D5-9CD9-4FF34CB25324}" dt="2024-02-27T03:56:45.196" v="113" actId="14100"/>
          <ac:picMkLst>
            <pc:docMk/>
            <pc:sldMk cId="3305736006" sldId="375"/>
            <ac:picMk id="16" creationId="{80467424-475A-9A66-B783-49E3097FA139}"/>
          </ac:picMkLst>
        </pc:picChg>
      </pc:sldChg>
      <pc:sldChg chg="modSp mod">
        <pc:chgData name="Danielle McGregor" userId="087646c7-bbf8-4721-9492-e808a5f7ce91" providerId="ADAL" clId="{C4343864-2044-44D5-9CD9-4FF34CB25324}" dt="2024-02-27T03:58:19.377" v="125" actId="20577"/>
        <pc:sldMkLst>
          <pc:docMk/>
          <pc:sldMk cId="1542594943" sldId="381"/>
        </pc:sldMkLst>
        <pc:spChg chg="mod">
          <ac:chgData name="Danielle McGregor" userId="087646c7-bbf8-4721-9492-e808a5f7ce91" providerId="ADAL" clId="{C4343864-2044-44D5-9CD9-4FF34CB25324}" dt="2024-02-27T03:58:19.377" v="125" actId="20577"/>
          <ac:spMkLst>
            <pc:docMk/>
            <pc:sldMk cId="1542594943" sldId="381"/>
            <ac:spMk id="9" creationId="{E6FE786F-B16B-B388-933B-737B3066169F}"/>
          </ac:spMkLst>
        </pc:spChg>
        <pc:cxnChg chg="mod">
          <ac:chgData name="Danielle McGregor" userId="087646c7-bbf8-4721-9492-e808a5f7ce91" providerId="ADAL" clId="{C4343864-2044-44D5-9CD9-4FF34CB25324}" dt="2024-02-27T03:58:16.031" v="124" actId="14100"/>
          <ac:cxnSpMkLst>
            <pc:docMk/>
            <pc:sldMk cId="1542594943" sldId="381"/>
            <ac:cxnSpMk id="6" creationId="{187E0374-8FCE-47E1-489E-D4EF320AFCA3}"/>
          </ac:cxnSpMkLst>
        </pc:cxnChg>
        <pc:cxnChg chg="mod">
          <ac:chgData name="Danielle McGregor" userId="087646c7-bbf8-4721-9492-e808a5f7ce91" providerId="ADAL" clId="{C4343864-2044-44D5-9CD9-4FF34CB25324}" dt="2024-02-27T03:58:12.724" v="123" actId="14100"/>
          <ac:cxnSpMkLst>
            <pc:docMk/>
            <pc:sldMk cId="1542594943" sldId="381"/>
            <ac:cxnSpMk id="10" creationId="{1D0E4DD7-D568-AB5E-37A4-6F7050213EB8}"/>
          </ac:cxnSpMkLst>
        </pc:cxnChg>
      </pc:sldChg>
      <pc:sldChg chg="del">
        <pc:chgData name="Danielle McGregor" userId="087646c7-bbf8-4721-9492-e808a5f7ce91" providerId="ADAL" clId="{C4343864-2044-44D5-9CD9-4FF34CB25324}" dt="2024-03-05T02:35:13.161" v="126" actId="47"/>
        <pc:sldMkLst>
          <pc:docMk/>
          <pc:sldMk cId="4250184402" sldId="38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4060B6-8B59-4143-8C87-2BBB0358F54B}" type="datetimeFigureOut">
              <a:rPr lang="en-AU" smtClean="0"/>
              <a:t>18/06/2024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62C88C-C58A-4486-99D6-9D53FE101A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5555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300" dirty="0"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B8B816-7A64-44B5-B5BF-9EFC857C53A5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11436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3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62C88C-C58A-4486-99D6-9D53FE101AAB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22432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AU" sz="1800" b="1" i="0" u="none" strike="noStrike" baseline="0" dirty="0">
                <a:solidFill>
                  <a:srgbClr val="8CB8E6"/>
                </a:solidFill>
                <a:latin typeface="Calibri" panose="020F0502020204030204" pitchFamily="34" charset="0"/>
              </a:rPr>
              <a:t>Activate Prior Knowledge and Build Vocabulary</a:t>
            </a:r>
          </a:p>
          <a:p>
            <a:pPr algn="l"/>
            <a:r>
              <a:rPr lang="en-US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Ask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, ‘What do you know about building a house?’</a:t>
            </a:r>
          </a:p>
          <a:p>
            <a:pPr algn="l"/>
            <a:r>
              <a:rPr lang="en-AU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Brainstorm</a:t>
            </a:r>
            <a:r>
              <a:rPr lang="en-AU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collective knowledge.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62C88C-C58A-4486-99D6-9D53FE101AAB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71763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Guide 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students to make comparisons between these pictures – if </a:t>
            </a:r>
            <a:r>
              <a:rPr lang="en-AU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necessary, prompt by asking:</a:t>
            </a:r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US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‘Where are they built?’</a:t>
            </a:r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US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‘What has happened?’</a:t>
            </a:r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US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‘Why has this house been destroyed?’</a:t>
            </a:r>
          </a:p>
          <a:p>
            <a:pPr algn="l"/>
            <a:r>
              <a:rPr lang="en-US" sz="12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Draw 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out and clarify vocabulary - </a:t>
            </a:r>
            <a:r>
              <a:rPr lang="en-US" sz="1200" b="0" i="1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rock, storm, rain, wind, house, sand, </a:t>
            </a:r>
            <a:r>
              <a:rPr lang="en-AU" sz="1200" b="0" i="1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destroyed.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62C88C-C58A-4486-99D6-9D53FE101AAB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00556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AU" sz="12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Click </a:t>
            </a:r>
            <a:r>
              <a:rPr lang="en-AU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to </a:t>
            </a:r>
            <a:r>
              <a:rPr lang="en-AU" sz="12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watch </a:t>
            </a:r>
            <a:r>
              <a:rPr lang="en-AU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this </a:t>
            </a:r>
            <a:r>
              <a:rPr lang="en-AU" sz="1200" b="0" i="0" u="none" strike="noStrike" baseline="0" dirty="0">
                <a:solidFill>
                  <a:srgbClr val="8CB8E6"/>
                </a:solidFill>
                <a:latin typeface="Calibri" panose="020F0502020204030204" pitchFamily="34" charset="0"/>
              </a:rPr>
              <a:t>silent clip</a:t>
            </a:r>
            <a:r>
              <a:rPr lang="en-AU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algn="l"/>
            <a:r>
              <a:rPr lang="en-US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Ask learners to retell the story – this can be done by one learner, in pairs or collaboratively.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62C88C-C58A-4486-99D6-9D53FE101AAB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82738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AU" sz="12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Pre-teach relevant vocabulary</a:t>
            </a:r>
          </a:p>
          <a:p>
            <a:pPr algn="l"/>
            <a:r>
              <a:rPr lang="en-US" sz="1200" b="0" i="1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Obey: to do what someone has said (in this case, God)</a:t>
            </a:r>
          </a:p>
          <a:p>
            <a:pPr algn="l"/>
            <a:r>
              <a:rPr lang="en-AU" sz="1200" b="0" i="1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Fool: not wise</a:t>
            </a:r>
          </a:p>
          <a:p>
            <a:pPr algn="l"/>
            <a:r>
              <a:rPr lang="en-US" sz="1200" b="0" i="1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Destroy: to damage something completely</a:t>
            </a:r>
            <a:endParaRPr lang="en-AU" i="1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62C88C-C58A-4486-99D6-9D53FE101AAB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28183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AU" sz="1800" b="1" i="0" u="none" strike="noStrike" baseline="0" dirty="0">
                <a:solidFill>
                  <a:srgbClr val="8CB8E6"/>
                </a:solidFill>
                <a:latin typeface="Calibri" panose="020F0502020204030204" pitchFamily="34" charset="0"/>
              </a:rPr>
              <a:t>Predict the Content</a:t>
            </a:r>
          </a:p>
          <a:p>
            <a:pPr algn="l"/>
            <a:r>
              <a:rPr lang="en-US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Say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, ‘Jesus tells a story about a good builder and a bad </a:t>
            </a:r>
            <a:r>
              <a:rPr lang="en-AU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builder.’</a:t>
            </a:r>
          </a:p>
          <a:p>
            <a:pPr algn="l"/>
            <a:r>
              <a:rPr lang="en-US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Ask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, ‘What do you think he might say?’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62C88C-C58A-4486-99D6-9D53FE101AAB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26791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AU" sz="1200" b="1" i="0" u="none" strike="noStrike" baseline="0" dirty="0">
                <a:solidFill>
                  <a:srgbClr val="8CB8E6"/>
                </a:solidFill>
                <a:latin typeface="Calibri" panose="020F0502020204030204" pitchFamily="34" charset="0"/>
              </a:rPr>
              <a:t>Read and Comprehend</a:t>
            </a:r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US" sz="12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Read 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the passage aloud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62C88C-C58A-4486-99D6-9D53FE101AAB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14010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AU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Activity 1: Sequencing strips</a:t>
            </a:r>
          </a:p>
          <a:p>
            <a:pPr algn="l"/>
            <a:r>
              <a:rPr lang="en-US" sz="1800" b="1" i="0" u="none" strike="noStrike" baseline="0" dirty="0">
                <a:solidFill>
                  <a:srgbClr val="8CB8E6"/>
                </a:solidFill>
                <a:latin typeface="Calibri" panose="020F0502020204030204" pitchFamily="34" charset="0"/>
              </a:rPr>
              <a:t>Print</a:t>
            </a:r>
            <a:r>
              <a:rPr lang="en-US" sz="1800" b="0" i="0" u="none" strike="noStrike" baseline="0" dirty="0">
                <a:solidFill>
                  <a:srgbClr val="8CB8E6"/>
                </a:solidFill>
                <a:latin typeface="Calibri" panose="020F0502020204030204" pitchFamily="34" charset="0"/>
              </a:rPr>
              <a:t> one set of story strips from APPENDIX 9.2  for each pair of students. Cut in half. There are 2 sets per page.</a:t>
            </a:r>
          </a:p>
          <a:p>
            <a:pPr algn="l"/>
            <a:r>
              <a:rPr lang="en-US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Shuffle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and </a:t>
            </a:r>
            <a:r>
              <a:rPr lang="en-US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give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out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one set of story strips to pairs. Students read and order the story.</a:t>
            </a:r>
          </a:p>
          <a:p>
            <a:pPr algn="l"/>
            <a:r>
              <a:rPr lang="en-US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Read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out the passage. Students follow along and check their sequence to confirm it is correct.</a:t>
            </a:r>
          </a:p>
          <a:p>
            <a:pPr algn="l"/>
            <a:r>
              <a:rPr lang="en-US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Click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to reveal correct order.</a:t>
            </a:r>
          </a:p>
          <a:p>
            <a:pPr algn="l"/>
            <a:r>
              <a:rPr lang="en-US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Invite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a confident student to read the story.</a:t>
            </a:r>
          </a:p>
          <a:p>
            <a:pPr algn="l"/>
            <a:r>
              <a:rPr lang="en-US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Remove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the strips. In pairs, students retell the story in </a:t>
            </a:r>
            <a:r>
              <a:rPr lang="en-AU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their own words.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62C88C-C58A-4486-99D6-9D53FE101AAB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8081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AU" sz="1800" b="1" i="0" u="none" strike="noStrike" baseline="0" dirty="0">
                <a:solidFill>
                  <a:srgbClr val="8CB8E6"/>
                </a:solidFill>
                <a:latin typeface="Calibri" panose="020F0502020204030204" pitchFamily="34" charset="0"/>
              </a:rPr>
              <a:t>Invite Curiosity</a:t>
            </a:r>
          </a:p>
          <a:p>
            <a:pPr algn="l"/>
            <a:r>
              <a:rPr lang="en-US" sz="1800" b="1" i="0" u="none" strike="noStrike" baseline="0" dirty="0">
                <a:solidFill>
                  <a:srgbClr val="8CB8E6"/>
                </a:solidFill>
                <a:latin typeface="Calibri" panose="020F0502020204030204" pitchFamily="34" charset="0"/>
              </a:rPr>
              <a:t>Ask:</a:t>
            </a:r>
            <a:endParaRPr lang="en-US" sz="1800" b="1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Are there any new words?’</a:t>
            </a:r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What questions might someone have about this text?</a:t>
            </a:r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What comments might someone have about the text?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62C88C-C58A-4486-99D6-9D53FE101AAB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71426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AU" sz="1800" b="1" i="0" u="none" strike="noStrike" baseline="0" dirty="0">
                <a:solidFill>
                  <a:srgbClr val="8CB8E6"/>
                </a:solidFill>
                <a:latin typeface="Calibri" panose="020F0502020204030204" pitchFamily="34" charset="0"/>
              </a:rPr>
              <a:t>An Important Question</a:t>
            </a:r>
          </a:p>
          <a:p>
            <a:pPr algn="l"/>
            <a:r>
              <a:rPr lang="en-US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Say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, ‘Jesus told stories to teach people about God.’</a:t>
            </a:r>
          </a:p>
          <a:p>
            <a:pPr algn="l"/>
            <a:r>
              <a:rPr lang="en-US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Ask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, ‘What can we learn from the builder in this story </a:t>
            </a:r>
            <a:r>
              <a:rPr lang="en-AU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about listening to Jesus?’</a:t>
            </a:r>
            <a:endParaRPr lang="en-US" sz="13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62C88C-C58A-4486-99D6-9D53FE101AAB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04425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1400"/>
              </a:lnSpc>
              <a:spcAft>
                <a:spcPts val="600"/>
              </a:spcAft>
              <a:tabLst>
                <a:tab pos="1097280" algn="l"/>
              </a:tabLst>
            </a:pPr>
            <a:r>
              <a:rPr lang="en-GB" sz="1800" b="1" kern="100" dirty="0">
                <a:solidFill>
                  <a:srgbClr val="62B5E5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Lesson 9 Homes and Environments</a:t>
            </a:r>
            <a:br>
              <a:rPr lang="en-GB" sz="1800" b="1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800" i="1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Card sets: Our Suburbs, People and Places and Quotes and Expressions.  </a:t>
            </a:r>
            <a:endParaRPr lang="en-AU" sz="1800" kern="100" dirty="0">
              <a:solidFill>
                <a:srgbClr val="4C4C4C"/>
              </a:solidFill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62C88C-C58A-4486-99D6-9D53FE101AAB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73565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DA6AFC-2ED5-38A4-09C8-7EAA1A3DD4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3992D0-5D67-34D6-3F2D-EFAE628B6E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3B8F4A-8B10-87B5-D6C0-63CFF848D1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AU" sz="1800" b="1" i="0" u="none" strike="noStrike" baseline="0" dirty="0">
                <a:solidFill>
                  <a:srgbClr val="8CB8E6"/>
                </a:solidFill>
                <a:latin typeface="Calibri" panose="020F0502020204030204" pitchFamily="34" charset="0"/>
              </a:rPr>
              <a:t>Concluding Statement</a:t>
            </a:r>
          </a:p>
          <a:p>
            <a:pPr algn="l"/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Say, ‘Jesus says that people who listen to his message and do what it says will be safe when he returns to judge.’</a:t>
            </a:r>
            <a:endParaRPr lang="en-US" sz="13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7776FA-6957-4FF5-0323-3D1CBB5E02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62C88C-C58A-4486-99D6-9D53FE101AAB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17206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buClrTx/>
              <a:buSzTx/>
              <a:buFontTx/>
              <a:buNone/>
              <a:tabLst/>
              <a:defRPr/>
            </a:pPr>
            <a:r>
              <a:rPr lang="en-GB" sz="13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OPTIONAL</a:t>
            </a:r>
            <a:br>
              <a:rPr lang="en-GB" sz="13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3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Distribute</a:t>
            </a:r>
            <a:r>
              <a:rPr lang="en-GB" sz="13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copies of Matthew 7:24-27 in your students’ heart languages </a:t>
            </a:r>
            <a:r>
              <a:rPr lang="en-GB" sz="1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them to read or take home.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62C88C-C58A-4486-99D6-9D53FE101AAB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2758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1400"/>
              </a:lnSpc>
              <a:spcAft>
                <a:spcPts val="600"/>
              </a:spcAft>
              <a:tabLst>
                <a:tab pos="1097280" algn="l"/>
              </a:tabLst>
            </a:pPr>
            <a:r>
              <a:rPr lang="en-GB" sz="1800" b="1" kern="100" dirty="0">
                <a:solidFill>
                  <a:srgbClr val="5B7F95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Homes</a:t>
            </a:r>
            <a:endParaRPr lang="en-AU" sz="1800" kern="100" dirty="0">
              <a:solidFill>
                <a:srgbClr val="4C4C4C"/>
              </a:solidFill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spcAft>
                <a:spcPts val="600"/>
              </a:spcAft>
              <a:tabLst>
                <a:tab pos="1097280" algn="l"/>
              </a:tabLst>
            </a:pPr>
            <a:r>
              <a:rPr lang="en-GB" sz="1800" b="1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Discuss</a:t>
            </a:r>
            <a:r>
              <a:rPr lang="en-GB" sz="18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the following, clarifying vocabulary as you go:</a:t>
            </a:r>
            <a:endParaRPr lang="en-AU" sz="1800" kern="100" dirty="0">
              <a:solidFill>
                <a:srgbClr val="4C4C4C"/>
              </a:solidFill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What can you see?</a:t>
            </a:r>
            <a:br>
              <a:rPr lang="en-GB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What materials are these homes built with?</a:t>
            </a:r>
            <a:br>
              <a:rPr lang="en-GB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What is important when building a house or building?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62C88C-C58A-4486-99D6-9D53FE101AAB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89217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Flip </a:t>
            </a:r>
            <a:r>
              <a:rPr lang="en-GB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the </a:t>
            </a:r>
            <a:r>
              <a:rPr lang="en-GB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semi-detached card </a:t>
            </a:r>
            <a:r>
              <a:rPr lang="en-GB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and ask again: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What can you see?</a:t>
            </a:r>
            <a:br>
              <a:rPr lang="en-GB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What materials are these homes built with?</a:t>
            </a:r>
            <a:br>
              <a:rPr lang="en-GB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What is important when building a house or building?</a:t>
            </a:r>
            <a:endParaRPr lang="en-AU" sz="1800" dirty="0"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GB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8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Invite </a:t>
            </a:r>
            <a:r>
              <a:rPr lang="en-GB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students to share about the homes they have lived in.</a:t>
            </a:r>
            <a:br>
              <a:rPr lang="en-GB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8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Invite </a:t>
            </a:r>
            <a:r>
              <a:rPr lang="en-GB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those who have built or renovated their own home to share about the experience.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62C88C-C58A-4486-99D6-9D53FE101AAB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10628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1400"/>
              </a:lnSpc>
              <a:spcAft>
                <a:spcPts val="600"/>
              </a:spcAft>
              <a:tabLst>
                <a:tab pos="1097280" algn="l"/>
              </a:tabLst>
            </a:pPr>
            <a:r>
              <a:rPr lang="en-GB" sz="1800" b="1" kern="100" dirty="0">
                <a:solidFill>
                  <a:srgbClr val="5B7F95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Environments</a:t>
            </a:r>
            <a:endParaRPr lang="en-AU" sz="1800" kern="100" dirty="0">
              <a:solidFill>
                <a:srgbClr val="4C4C4C"/>
              </a:solidFill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spcAft>
                <a:spcPts val="600"/>
              </a:spcAft>
              <a:tabLst>
                <a:tab pos="1097280" algn="l"/>
              </a:tabLst>
            </a:pPr>
            <a:r>
              <a:rPr lang="en-GB" sz="1800" b="1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Ask</a:t>
            </a:r>
            <a:r>
              <a:rPr lang="en-GB" sz="18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‘In what different places (environments) can homes be built? </a:t>
            </a:r>
            <a:r>
              <a:rPr lang="en-GB" sz="1800" i="1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(coast, desert, rainforest, city etc.)</a:t>
            </a:r>
            <a:br>
              <a:rPr lang="en-GB" sz="18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800" b="1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Ask,</a:t>
            </a:r>
            <a:r>
              <a:rPr lang="en-GB" sz="18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‘What are the positives and negatives (pros and cons) of each of these environments?’</a:t>
            </a:r>
            <a:br>
              <a:rPr lang="en-GB" sz="18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endParaRPr lang="en-GB" sz="1800" kern="100" dirty="0">
              <a:solidFill>
                <a:srgbClr val="4C4C4C"/>
              </a:solidFill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62C88C-C58A-4486-99D6-9D53FE101AAB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29503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1400"/>
              </a:lnSpc>
              <a:spcAft>
                <a:spcPts val="600"/>
              </a:spcAft>
              <a:tabLst>
                <a:tab pos="1097280" algn="l"/>
              </a:tabLst>
            </a:pPr>
            <a:r>
              <a:rPr lang="en-GB" sz="1200" b="1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Display</a:t>
            </a:r>
            <a:r>
              <a:rPr lang="en-GB" sz="12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the place cards from </a:t>
            </a:r>
            <a:r>
              <a:rPr lang="en-GB" sz="1200" i="1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People and Places.</a:t>
            </a:r>
            <a:br>
              <a:rPr lang="en-GB" sz="12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AU" sz="1200" b="1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Invite </a:t>
            </a:r>
            <a:r>
              <a:rPr lang="en-AU" sz="1200" b="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students to collaborate to sort the cards into three piles: </a:t>
            </a:r>
          </a:p>
          <a:p>
            <a:pPr>
              <a:lnSpc>
                <a:spcPts val="1400"/>
              </a:lnSpc>
              <a:spcAft>
                <a:spcPts val="600"/>
              </a:spcAft>
              <a:tabLst>
                <a:tab pos="1097280" algn="l"/>
              </a:tabLst>
            </a:pPr>
            <a:r>
              <a:rPr lang="en-AU" sz="1200" b="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1. easy to build here</a:t>
            </a:r>
          </a:p>
          <a:p>
            <a:pPr>
              <a:lnSpc>
                <a:spcPts val="1400"/>
              </a:lnSpc>
              <a:spcAft>
                <a:spcPts val="600"/>
              </a:spcAft>
              <a:tabLst>
                <a:tab pos="1097280" algn="l"/>
              </a:tabLst>
            </a:pPr>
            <a:r>
              <a:rPr lang="en-AU" sz="1200" b="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2. hard to build here</a:t>
            </a:r>
          </a:p>
          <a:p>
            <a:pPr>
              <a:lnSpc>
                <a:spcPts val="1400"/>
              </a:lnSpc>
              <a:spcAft>
                <a:spcPts val="600"/>
              </a:spcAft>
              <a:tabLst>
                <a:tab pos="1097280" algn="l"/>
              </a:tabLst>
            </a:pPr>
            <a:r>
              <a:rPr lang="en-AU" sz="1200" b="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3. impossible to build here</a:t>
            </a:r>
          </a:p>
          <a:p>
            <a:pPr>
              <a:lnSpc>
                <a:spcPts val="1400"/>
              </a:lnSpc>
              <a:spcAft>
                <a:spcPts val="600"/>
              </a:spcAft>
              <a:tabLst>
                <a:tab pos="1097280" algn="l"/>
              </a:tabLst>
            </a:pPr>
            <a:r>
              <a:rPr lang="en-AU" sz="1200" b="1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Discuss </a:t>
            </a:r>
            <a:r>
              <a:rPr lang="en-AU" sz="1200" b="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the reasons for their choices.</a:t>
            </a:r>
            <a:endParaRPr lang="en-AU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62C88C-C58A-4486-99D6-9D53FE101AAB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2676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1400"/>
              </a:lnSpc>
              <a:spcAft>
                <a:spcPts val="600"/>
              </a:spcAft>
              <a:tabLst>
                <a:tab pos="1097280" algn="l"/>
              </a:tabLst>
            </a:pPr>
            <a:r>
              <a:rPr lang="en-GB" sz="1200" b="1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Define</a:t>
            </a:r>
            <a:r>
              <a:rPr lang="en-GB" sz="12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‘natural disaster’ together and brainstorm examples. </a:t>
            </a:r>
            <a:br>
              <a:rPr lang="en-GB" sz="12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200" b="1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Invite </a:t>
            </a:r>
            <a:r>
              <a:rPr lang="en-GB" sz="12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students to choose a country where a natural disaster has occurred in our lifetime. </a:t>
            </a:r>
            <a:br>
              <a:rPr lang="en-GB" sz="12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200" b="1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Encourage</a:t>
            </a:r>
            <a:r>
              <a:rPr lang="en-GB" sz="12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sharing and discussion.</a:t>
            </a:r>
            <a:br>
              <a:rPr lang="en-GB" sz="12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200" b="1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Invite</a:t>
            </a:r>
            <a:r>
              <a:rPr lang="en-GB" sz="12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volunteers to share about a time they have experienced a natural disaster. </a:t>
            </a:r>
            <a:br>
              <a:rPr lang="en-GB" sz="12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200" i="1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(If you think this might raise traumatic memories for students, skip this step.)</a:t>
            </a:r>
            <a:br>
              <a:rPr lang="en-GB" sz="12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62C88C-C58A-4486-99D6-9D53FE101AAB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78547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1400"/>
              </a:lnSpc>
              <a:spcAft>
                <a:spcPts val="600"/>
              </a:spcAft>
              <a:tabLst>
                <a:tab pos="1097280" algn="l"/>
              </a:tabLst>
            </a:pPr>
            <a:r>
              <a:rPr lang="en-GB" sz="1200" b="1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Display </a:t>
            </a:r>
            <a:r>
              <a:rPr lang="en-GB" sz="12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the </a:t>
            </a:r>
            <a:r>
              <a:rPr lang="en-GB" sz="1200" kern="100" dirty="0">
                <a:solidFill>
                  <a:srgbClr val="40C1A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‘</a:t>
            </a:r>
            <a:r>
              <a:rPr lang="en-GB" sz="12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under the weather</a:t>
            </a:r>
            <a:r>
              <a:rPr lang="en-GB" sz="1200" kern="100" dirty="0">
                <a:solidFill>
                  <a:srgbClr val="40C1A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’</a:t>
            </a:r>
            <a:r>
              <a:rPr lang="en-GB" sz="12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expression from </a:t>
            </a:r>
            <a:r>
              <a:rPr lang="en-GB" sz="1200" i="1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Quotes and Expressions.</a:t>
            </a:r>
            <a:br>
              <a:rPr lang="en-GB" sz="1200" b="1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200" b="1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Discuss </a:t>
            </a:r>
            <a:r>
              <a:rPr lang="en-GB" sz="12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the meaning of the expression and similar expressions in students’ languages.</a:t>
            </a:r>
            <a:br>
              <a:rPr lang="en-GB" sz="1200" b="1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200" b="1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Say,</a:t>
            </a:r>
            <a:r>
              <a:rPr lang="en-GB" sz="12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‘Sometimes we use the language of a storm to describe about difficult times in life.’</a:t>
            </a:r>
            <a:br>
              <a:rPr lang="en-GB" sz="12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200" b="1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Share, </a:t>
            </a:r>
            <a:r>
              <a:rPr lang="en-GB" sz="12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if you feel able, a ‘life storm’ you have weathered/come through.</a:t>
            </a:r>
            <a:br>
              <a:rPr lang="en-GB" sz="12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200" b="1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Invite</a:t>
            </a:r>
            <a:r>
              <a:rPr lang="en-GB" sz="1200" kern="100" dirty="0">
                <a:solidFill>
                  <a:srgbClr val="4C4C4C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volunteers to share about a ‘life storm’ they have weathered/come through.</a:t>
            </a:r>
            <a:endParaRPr lang="en-AU" sz="1200" kern="100" dirty="0">
              <a:solidFill>
                <a:srgbClr val="4C4C4C"/>
              </a:solidFill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62C88C-C58A-4486-99D6-9D53FE101AAB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28786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4B3E11-E0C3-C8A1-0FF7-B8A5CAD0AA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46099F-F131-BC48-9CFB-94BF6D5965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1A4104-72DF-B3F3-CD7C-5733B4F5CD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AU" sz="1400" b="1" i="0" dirty="0">
                <a:solidFill>
                  <a:srgbClr val="789D4A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Lead into Part 2</a:t>
            </a:r>
            <a:br>
              <a:rPr lang="en-AU" sz="1400" b="1" i="1" dirty="0">
                <a:solidFill>
                  <a:srgbClr val="789D4A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AU" sz="1400" b="1" i="0" dirty="0">
                <a:solidFill>
                  <a:srgbClr val="789D4A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Say, </a:t>
            </a:r>
            <a:r>
              <a:rPr lang="en-AU" sz="1400" b="0" i="0" dirty="0">
                <a:solidFill>
                  <a:srgbClr val="789D4A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‘</a:t>
            </a:r>
            <a:r>
              <a:rPr lang="en-US" sz="1400" b="0" i="0" dirty="0">
                <a:solidFill>
                  <a:srgbClr val="789D4A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Jesus tells a story two homes built in very different places.</a:t>
            </a:r>
            <a:r>
              <a:rPr lang="en-AU" sz="1400" i="0" dirty="0">
                <a:solidFill>
                  <a:srgbClr val="789D4A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’</a:t>
            </a:r>
            <a:endParaRPr lang="en-US" sz="1100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685C8C-15B4-76BF-5415-8DAD02C774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62C88C-C58A-4486-99D6-9D53FE101AAB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5444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D0E29-C53B-497D-B3A5-26EF47FEEC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1E3082-BB7D-4A4C-B1A4-D14ABDCA78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5DCFF0-5965-4770-B0CC-075A39F88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388A8-5A3C-41B2-8FC3-0F281C48C993}" type="datetimeFigureOut">
              <a:rPr lang="en-AU" smtClean="0"/>
              <a:t>18/06/2024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23FE38-1B5D-4D80-80D5-EEC09FB5F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146007-109E-4923-BAE0-241430EDF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5E00C-3CF1-432E-B56C-703C896748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4282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73CD4-8D04-415D-8BC6-C75024C9F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4FB16D-FA64-4F89-B716-4F635A6963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71BA6E-48FC-471E-BF8B-8303B7D2A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388A8-5A3C-41B2-8FC3-0F281C48C993}" type="datetimeFigureOut">
              <a:rPr lang="en-AU" smtClean="0"/>
              <a:t>18/06/2024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EF8B19-77B6-49FB-A23C-4D11C71CF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B9CA2E-50FF-4AC8-AFBA-CBFEF6F3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5E00C-3CF1-432E-B56C-703C896748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9545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2DE54F-AE6B-4874-9F5C-4F35D5B15B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7634C1-A44C-4E5C-AA07-57EC7564CB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666884-E09C-43ED-98D5-DA7A726B6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388A8-5A3C-41B2-8FC3-0F281C48C993}" type="datetimeFigureOut">
              <a:rPr lang="en-AU" smtClean="0"/>
              <a:t>18/06/2024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799A16-7044-46AB-B4F1-B58F82BFB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D101-2E52-4CF7-9820-53B5490B4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5E00C-3CF1-432E-B56C-703C896748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130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31C87-A23F-42F3-8F0A-E79FEDCB8A4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1FDD7-07B5-4AB9-92E7-E540C6C1F3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DBF5087-1FFE-48E2-A6B7-13FCB17E8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6594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BA0BD4-B808-4DB9-895F-6879FE9B1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8CD12C-48C3-4939-990A-3E9D9C736F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6D86EA-3745-40E4-9D77-DCE8971D2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388A8-5A3C-41B2-8FC3-0F281C48C993}" type="datetimeFigureOut">
              <a:rPr lang="en-AU" smtClean="0"/>
              <a:t>18/06/2024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80A0DD-BBFE-4B4C-8DED-BDEC11CA8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7FEE44-E0F8-4968-A1CF-16A479A9E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5E00C-3CF1-432E-B56C-703C896748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7F0540-4187-4401-8FD9-5AA7A4AE0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AFDECD-D5FB-4248-91DD-34C7E2E49C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6DDDAC-2CA1-446F-82FB-8628587DA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388A8-5A3C-41B2-8FC3-0F281C48C993}" type="datetimeFigureOut">
              <a:rPr lang="en-AU" smtClean="0"/>
              <a:t>18/06/2024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49CD02-5E7B-4296-9037-7DBAAF0D0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0EBC0F-3E5C-4964-A1DC-61A5B8482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5E00C-3CF1-432E-B56C-703C896748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1204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C61B3-A5AE-4E1C-97F5-5B4190607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30C1B-49A8-4B18-9C9F-11A3FE4194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A8D78F-F76B-4213-ABEA-A1425B3B15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68DF1C-E568-45E7-B3B2-A3B34F37B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388A8-5A3C-41B2-8FC3-0F281C48C993}" type="datetimeFigureOut">
              <a:rPr lang="en-AU" smtClean="0"/>
              <a:t>18/06/2024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7F2DAE-AFC3-4DC1-B3F9-F7A4B5CCA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47A5DD-CF62-46F5-8DB9-3D18A78DC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5E00C-3CF1-432E-B56C-703C896748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7745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136C52-43A0-49F3-A2D0-A31362892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E8E00A-0B68-4445-A654-83BABA90EA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0F005D-0DE9-46C2-BFE1-B26F06B08D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D66631-AB40-49EB-ACA3-D007452A9D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E4895F-3F75-4DBA-A22F-042B0C798C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BCA4535-5B0E-4497-AA38-06FC2F0A3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388A8-5A3C-41B2-8FC3-0F281C48C993}" type="datetimeFigureOut">
              <a:rPr lang="en-AU" smtClean="0"/>
              <a:t>18/06/2024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106290-AF86-454A-B788-F330619BD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92AB57-8A8F-49A0-A5D0-462214282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5E00C-3CF1-432E-B56C-703C896748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5766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2FB58-1738-49B2-A30D-8BE4CD95A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8D8886-7ED9-4DF3-9999-EE0C94B5D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388A8-5A3C-41B2-8FC3-0F281C48C993}" type="datetimeFigureOut">
              <a:rPr lang="en-AU" smtClean="0"/>
              <a:t>18/06/2024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7739E6-4766-4B3E-BCAF-EF7ACE335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7A769B-A42C-4C7C-B5EC-927A79F61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5E00C-3CF1-432E-B56C-703C896748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0265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823FFC-CF2F-4113-A3BC-75076AC50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388A8-5A3C-41B2-8FC3-0F281C48C993}" type="datetimeFigureOut">
              <a:rPr lang="en-AU" smtClean="0"/>
              <a:t>18/06/2024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CF78A9-7015-4E94-9EC5-AAC10D5A2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BC01CE-68D6-4F00-9B78-9CD9E0D4B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5E00C-3CF1-432E-B56C-703C896748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6185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36762-E4AE-4CFA-8ABE-B42FEBD93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D1AB70-BC77-485B-A5BA-A7F67F7C3F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39A4AC-C116-4662-96D1-1462449CC7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8AA10D-E525-43F5-B6A5-29184277E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388A8-5A3C-41B2-8FC3-0F281C48C993}" type="datetimeFigureOut">
              <a:rPr lang="en-AU" smtClean="0"/>
              <a:t>18/06/2024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BD0755-4356-4150-8F3A-F244A0011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D03929-9242-4C67-B580-33BBE669C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5E00C-3CF1-432E-B56C-703C896748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308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BC7DE-D752-4FFC-A2D1-A1CA721BE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EC3C50-6344-489A-AE25-B40797D5E3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A0D725-505A-4E5B-B45A-2FC6B81348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340136-E1EE-4151-AFCD-3DF947FD4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388A8-5A3C-41B2-8FC3-0F281C48C993}" type="datetimeFigureOut">
              <a:rPr lang="en-AU" smtClean="0"/>
              <a:t>18/06/2024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80B119-ACAD-4A8F-AD3E-3A82E2D28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A8C746-1778-4983-ACF5-6F53332C7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5E00C-3CF1-432E-B56C-703C896748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0659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071033-9EC9-4521-AD13-12D1ACFCB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9A7668-42B7-498B-A79B-259BCB4B81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164DA8-CF3E-4FE2-A21A-39756D2547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388A8-5A3C-41B2-8FC3-0F281C48C993}" type="datetimeFigureOut">
              <a:rPr lang="en-AU" smtClean="0"/>
              <a:t>18/06/2024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C8A59B-603A-438B-A1AA-1A9A9E9AA1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1E19DD-E2D5-40D1-ABF5-40B36E03FC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5E00C-3CF1-432E-B56C-703C896748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3458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sson 1:…">
            <a:extLst>
              <a:ext uri="{FF2B5EF4-FFF2-40B4-BE49-F238E27FC236}">
                <a16:creationId xmlns:a16="http://schemas.microsoft.com/office/drawing/2014/main" id="{221D79D9-88E0-E6C0-B63A-7671602DC98A}"/>
              </a:ext>
            </a:extLst>
          </p:cNvPr>
          <p:cNvSpPr txBox="1"/>
          <p:nvPr/>
        </p:nvSpPr>
        <p:spPr>
          <a:xfrm>
            <a:off x="2188987" y="2298236"/>
            <a:ext cx="8588468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50800" rIns="50800" bIns="50800" anchor="ctr">
            <a:spAutoFit/>
          </a:bodyPr>
          <a:lstStyle/>
          <a:p>
            <a:pPr defTabSz="825500">
              <a:defRPr sz="7500" b="0">
                <a:latin typeface="+mj-lt"/>
                <a:ea typeface="+mj-ea"/>
                <a:cs typeface="+mj-cs"/>
                <a:sym typeface="Quasimoda Bold"/>
              </a:defRPr>
            </a:pPr>
            <a:r>
              <a:rPr lang="en-US" sz="8000" b="1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  <a:sym typeface="Quasimoda Bold"/>
              </a:rPr>
              <a:t>Lesson 9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4BB9504-C23D-26BD-5001-726592AE539F}"/>
              </a:ext>
            </a:extLst>
          </p:cNvPr>
          <p:cNvSpPr/>
          <p:nvPr/>
        </p:nvSpPr>
        <p:spPr>
          <a:xfrm>
            <a:off x="1" y="0"/>
            <a:ext cx="987551" cy="6858001"/>
          </a:xfrm>
          <a:prstGeom prst="rect">
            <a:avLst/>
          </a:prstGeom>
          <a:solidFill>
            <a:srgbClr val="4196D5"/>
          </a:solidFill>
          <a:ln>
            <a:solidFill>
              <a:srgbClr val="4196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196D5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7CBA31-202B-9BE0-7832-5B2B96CB3085}"/>
              </a:ext>
            </a:extLst>
          </p:cNvPr>
          <p:cNvSpPr txBox="1"/>
          <p:nvPr/>
        </p:nvSpPr>
        <p:spPr>
          <a:xfrm>
            <a:off x="2815152" y="464101"/>
            <a:ext cx="8588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600" dirty="0">
                <a:solidFill>
                  <a:srgbClr val="4196D5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English for Life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1C470BC-E747-E266-C40E-BF12953B6A72}"/>
              </a:ext>
            </a:extLst>
          </p:cNvPr>
          <p:cNvCxnSpPr/>
          <p:nvPr/>
        </p:nvCxnSpPr>
        <p:spPr>
          <a:xfrm>
            <a:off x="2188987" y="1970935"/>
            <a:ext cx="1338578" cy="1"/>
          </a:xfrm>
          <a:prstGeom prst="line">
            <a:avLst/>
          </a:prstGeom>
          <a:ln w="139700" cmpd="sng">
            <a:solidFill>
              <a:srgbClr val="4196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CAA7AE4-DDEF-1E63-8109-8336B09A4859}"/>
              </a:ext>
            </a:extLst>
          </p:cNvPr>
          <p:cNvSpPr txBox="1"/>
          <p:nvPr/>
        </p:nvSpPr>
        <p:spPr>
          <a:xfrm>
            <a:off x="2188987" y="4365656"/>
            <a:ext cx="9524042" cy="132343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sz="4000" b="1" dirty="0">
                <a:solidFill>
                  <a:srgbClr val="4196D5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Part 1	Homes and Environments</a:t>
            </a:r>
          </a:p>
          <a:p>
            <a:r>
              <a:rPr lang="en-US" sz="4000" b="1" dirty="0">
                <a:solidFill>
                  <a:srgbClr val="4196D5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Part 2	The Two Builders</a:t>
            </a:r>
          </a:p>
        </p:txBody>
      </p:sp>
    </p:spTree>
    <p:extLst>
      <p:ext uri="{BB962C8B-B14F-4D97-AF65-F5344CB8AC3E}">
        <p14:creationId xmlns:p14="http://schemas.microsoft.com/office/powerpoint/2010/main" val="20190996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A21DCCF-317D-E987-3A06-BC264BF1ECF1}"/>
              </a:ext>
            </a:extLst>
          </p:cNvPr>
          <p:cNvSpPr txBox="1"/>
          <p:nvPr/>
        </p:nvSpPr>
        <p:spPr>
          <a:xfrm>
            <a:off x="2188987" y="3089193"/>
            <a:ext cx="9352437" cy="101566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AU" sz="6000" b="1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The Two Builders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B15C4F7-2F41-DB7D-C211-D63B2982EDDB}"/>
              </a:ext>
            </a:extLst>
          </p:cNvPr>
          <p:cNvSpPr/>
          <p:nvPr/>
        </p:nvSpPr>
        <p:spPr>
          <a:xfrm>
            <a:off x="1" y="0"/>
            <a:ext cx="987551" cy="6858001"/>
          </a:xfrm>
          <a:prstGeom prst="rect">
            <a:avLst/>
          </a:prstGeom>
          <a:solidFill>
            <a:srgbClr val="4196D5"/>
          </a:solidFill>
          <a:ln>
            <a:solidFill>
              <a:srgbClr val="4196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76657C-BE53-5E79-6D9A-1C351C663D3B}"/>
              </a:ext>
            </a:extLst>
          </p:cNvPr>
          <p:cNvSpPr txBox="1"/>
          <p:nvPr/>
        </p:nvSpPr>
        <p:spPr>
          <a:xfrm>
            <a:off x="2188987" y="4728631"/>
            <a:ext cx="8956091" cy="107721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sz="3200">
                <a:solidFill>
                  <a:srgbClr val="4196D5"/>
                </a:solidFill>
              </a:rPr>
              <a:t>Jesus says that those who listen to his message and do what it says will be safe when he returns to judge.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3D9223-89C3-E3A6-7489-8957B27CD256}"/>
              </a:ext>
            </a:extLst>
          </p:cNvPr>
          <p:cNvSpPr txBox="1"/>
          <p:nvPr/>
        </p:nvSpPr>
        <p:spPr>
          <a:xfrm>
            <a:off x="2815152" y="464101"/>
            <a:ext cx="8588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600" dirty="0">
                <a:solidFill>
                  <a:srgbClr val="4196D5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Lesson 9</a:t>
            </a:r>
          </a:p>
        </p:txBody>
      </p:sp>
      <p:sp>
        <p:nvSpPr>
          <p:cNvPr id="12" name="Lesson 1:…">
            <a:extLst>
              <a:ext uri="{FF2B5EF4-FFF2-40B4-BE49-F238E27FC236}">
                <a16:creationId xmlns:a16="http://schemas.microsoft.com/office/drawing/2014/main" id="{72046D89-6152-3ADF-814F-49441C44B4B8}"/>
              </a:ext>
            </a:extLst>
          </p:cNvPr>
          <p:cNvSpPr txBox="1"/>
          <p:nvPr/>
        </p:nvSpPr>
        <p:spPr>
          <a:xfrm>
            <a:off x="2188987" y="2227595"/>
            <a:ext cx="8588468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50800" rIns="50800" bIns="50800" anchor="ctr">
            <a:spAutoFit/>
          </a:bodyPr>
          <a:lstStyle/>
          <a:p>
            <a:pPr defTabSz="825500">
              <a:defRPr sz="7500" b="0">
                <a:latin typeface="+mj-lt"/>
                <a:ea typeface="+mj-ea"/>
                <a:cs typeface="+mj-cs"/>
                <a:sym typeface="Quasimoda Bold"/>
              </a:defRPr>
            </a:pPr>
            <a:r>
              <a:rPr lang="en-US" sz="4800" b="1" dirty="0">
                <a:solidFill>
                  <a:srgbClr val="4196D5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  <a:sym typeface="Quasimoda Bold"/>
              </a:rPr>
              <a:t>PART 2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191B0DD-B589-692D-5E3A-72B5D62CE0A2}"/>
              </a:ext>
            </a:extLst>
          </p:cNvPr>
          <p:cNvCxnSpPr/>
          <p:nvPr/>
        </p:nvCxnSpPr>
        <p:spPr>
          <a:xfrm>
            <a:off x="2188987" y="1970935"/>
            <a:ext cx="1338578" cy="1"/>
          </a:xfrm>
          <a:prstGeom prst="line">
            <a:avLst/>
          </a:prstGeom>
          <a:ln w="139700" cmpd="sng">
            <a:solidFill>
              <a:srgbClr val="4196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54894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2109B9-E237-A8B0-A2FC-83256E6A3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2886FBE-20DA-FEFD-D7B3-EE36A9F9E47B}"/>
              </a:ext>
            </a:extLst>
          </p:cNvPr>
          <p:cNvSpPr txBox="1">
            <a:spLocks/>
          </p:cNvSpPr>
          <p:nvPr/>
        </p:nvSpPr>
        <p:spPr>
          <a:xfrm>
            <a:off x="2036587" y="2766218"/>
            <a:ext cx="9323839" cy="1325563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kern="100">
                <a:ea typeface="MS Mincho" panose="02020609040205080304" pitchFamily="49" charset="-128"/>
                <a:cs typeface="Calibri" panose="020F0502020204030204" pitchFamily="34" charset="0"/>
              </a:rPr>
              <a:t>What do you know about building a house?</a:t>
            </a:r>
            <a:endParaRPr lang="en-AU" sz="540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0730CAF-FA4E-F83A-8029-C3E74780283F}"/>
              </a:ext>
            </a:extLst>
          </p:cNvPr>
          <p:cNvCxnSpPr/>
          <p:nvPr/>
        </p:nvCxnSpPr>
        <p:spPr>
          <a:xfrm>
            <a:off x="2036587" y="1818535"/>
            <a:ext cx="1338578" cy="1"/>
          </a:xfrm>
          <a:prstGeom prst="line">
            <a:avLst/>
          </a:prstGeom>
          <a:ln w="139700" cmpd="sng">
            <a:solidFill>
              <a:srgbClr val="4196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C99DB711-0985-7505-7257-76E2AB96C6AC}"/>
              </a:ext>
            </a:extLst>
          </p:cNvPr>
          <p:cNvSpPr/>
          <p:nvPr/>
        </p:nvSpPr>
        <p:spPr>
          <a:xfrm>
            <a:off x="1" y="0"/>
            <a:ext cx="987551" cy="6858001"/>
          </a:xfrm>
          <a:prstGeom prst="rect">
            <a:avLst/>
          </a:prstGeom>
          <a:solidFill>
            <a:srgbClr val="4196D5"/>
          </a:solidFill>
          <a:ln>
            <a:solidFill>
              <a:srgbClr val="4196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7874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house on a cliff&#10;&#10;Description automatically generated">
            <a:extLst>
              <a:ext uri="{FF2B5EF4-FFF2-40B4-BE49-F238E27FC236}">
                <a16:creationId xmlns:a16="http://schemas.microsoft.com/office/drawing/2014/main" id="{48779BF3-62CA-1C36-504E-CA4B9F0AB5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846790" y="-888619"/>
            <a:ext cx="3802761" cy="5580000"/>
          </a:xfrm>
          <a:prstGeom prst="rect">
            <a:avLst/>
          </a:prstGeom>
        </p:spPr>
      </p:pic>
      <p:pic>
        <p:nvPicPr>
          <p:cNvPr id="14" name="Picture 13" descr="A house on the beach&#10;&#10;Description automatically generated">
            <a:extLst>
              <a:ext uri="{FF2B5EF4-FFF2-40B4-BE49-F238E27FC236}">
                <a16:creationId xmlns:a16="http://schemas.microsoft.com/office/drawing/2014/main" id="{38ED7A52-57B8-A898-EF55-0F08AEFDD32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7514370" y="-888618"/>
            <a:ext cx="3802764" cy="5580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A20342D-4F3B-E098-BFFE-F2CE20EB0AC8}"/>
              </a:ext>
            </a:extLst>
          </p:cNvPr>
          <p:cNvSpPr/>
          <p:nvPr/>
        </p:nvSpPr>
        <p:spPr>
          <a:xfrm>
            <a:off x="1" y="0"/>
            <a:ext cx="987551" cy="6858001"/>
          </a:xfrm>
          <a:prstGeom prst="rect">
            <a:avLst/>
          </a:prstGeom>
          <a:solidFill>
            <a:srgbClr val="4196D5"/>
          </a:solidFill>
          <a:ln>
            <a:solidFill>
              <a:srgbClr val="4196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48138B-7D68-3F0F-6A59-D7F8DEB3A69F}"/>
              </a:ext>
            </a:extLst>
          </p:cNvPr>
          <p:cNvSpPr txBox="1"/>
          <p:nvPr/>
        </p:nvSpPr>
        <p:spPr>
          <a:xfrm>
            <a:off x="1644398" y="4144321"/>
            <a:ext cx="9962707" cy="21938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/>
              <a:t>Where are these homes built? </a:t>
            </a:r>
          </a:p>
          <a:p>
            <a:pPr algn="ctr">
              <a:lnSpc>
                <a:spcPct val="150000"/>
              </a:lnSpc>
            </a:pPr>
            <a:r>
              <a:rPr lang="en-US" sz="4800"/>
              <a:t>What has happened? Why?</a:t>
            </a:r>
          </a:p>
        </p:txBody>
      </p:sp>
    </p:spTree>
    <p:extLst>
      <p:ext uri="{BB962C8B-B14F-4D97-AF65-F5344CB8AC3E}">
        <p14:creationId xmlns:p14="http://schemas.microsoft.com/office/powerpoint/2010/main" val="215007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E9B4F-E103-E20F-8D24-819C981836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rable Of The Two Builders - Wise &amp; Foolish">
            <a:hlinkClick r:id="" action="ppaction://media"/>
            <a:extLst>
              <a:ext uri="{FF2B5EF4-FFF2-40B4-BE49-F238E27FC236}">
                <a16:creationId xmlns:a16="http://schemas.microsoft.com/office/drawing/2014/main" id="{68403B51-4B6B-FB30-130C-87906DFBCDE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0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0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3134C30-7A53-1657-20A9-A47FD061D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220" y="367025"/>
            <a:ext cx="11179559" cy="629844"/>
          </a:xfrm>
        </p:spPr>
        <p:txBody>
          <a:bodyPr>
            <a:normAutofit fontScale="90000"/>
          </a:bodyPr>
          <a:lstStyle/>
          <a:p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Draw a line from the word to its meaning:</a:t>
            </a:r>
            <a:endParaRPr lang="en-AU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6">
            <a:extLst>
              <a:ext uri="{FF2B5EF4-FFF2-40B4-BE49-F238E27FC236}">
                <a16:creationId xmlns:a16="http://schemas.microsoft.com/office/drawing/2014/main" id="{A0E9828E-A398-8B5D-E2A1-7E67FFE0C548}"/>
              </a:ext>
            </a:extLst>
          </p:cNvPr>
          <p:cNvSpPr txBox="1">
            <a:spLocks/>
          </p:cNvSpPr>
          <p:nvPr/>
        </p:nvSpPr>
        <p:spPr>
          <a:xfrm>
            <a:off x="700851" y="1704269"/>
            <a:ext cx="2907540" cy="346382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189" indent="-457189">
              <a:lnSpc>
                <a:spcPct val="100000"/>
              </a:lnSpc>
              <a:buFont typeface="+mj-lt"/>
              <a:buAutoNum type="arabicPeriod"/>
            </a:pPr>
            <a:r>
              <a:rPr lang="en-US" sz="3200" b="0">
                <a:latin typeface="Calibri" panose="020F0502020204030204" pitchFamily="34" charset="0"/>
              </a:rPr>
              <a:t>obey</a:t>
            </a:r>
            <a:br>
              <a:rPr lang="en-US" sz="3200" b="0">
                <a:latin typeface="Calibri" panose="020F0502020204030204" pitchFamily="34" charset="0"/>
              </a:rPr>
            </a:br>
            <a:endParaRPr lang="en-US" sz="3200" b="0">
              <a:latin typeface="Calibri" panose="020F0502020204030204" pitchFamily="34" charset="0"/>
            </a:endParaRPr>
          </a:p>
          <a:p>
            <a:pPr marL="457189" indent="-457189">
              <a:lnSpc>
                <a:spcPct val="100000"/>
              </a:lnSpc>
              <a:buFont typeface="+mj-lt"/>
              <a:buAutoNum type="arabicPeriod"/>
            </a:pPr>
            <a:endParaRPr lang="en-US" sz="3200" b="0">
              <a:latin typeface="Calibri" panose="020F0502020204030204" pitchFamily="34" charset="0"/>
            </a:endParaRPr>
          </a:p>
          <a:p>
            <a:pPr marL="457189" indent="-457189">
              <a:lnSpc>
                <a:spcPct val="100000"/>
              </a:lnSpc>
              <a:buFont typeface="+mj-lt"/>
              <a:buAutoNum type="arabicPeriod"/>
            </a:pPr>
            <a:r>
              <a:rPr lang="en-US" sz="3200" b="0">
                <a:latin typeface="Calibri" panose="020F0502020204030204" pitchFamily="34" charset="0"/>
              </a:rPr>
              <a:t>fool</a:t>
            </a:r>
            <a:br>
              <a:rPr lang="en-US" sz="3200" b="0">
                <a:latin typeface="Calibri" panose="020F0502020204030204" pitchFamily="34" charset="0"/>
              </a:rPr>
            </a:br>
            <a:endParaRPr lang="en-US" sz="3200" b="0">
              <a:latin typeface="Calibri" panose="020F0502020204030204" pitchFamily="34" charset="0"/>
            </a:endParaRPr>
          </a:p>
          <a:p>
            <a:pPr marL="457189" indent="-457189">
              <a:lnSpc>
                <a:spcPct val="100000"/>
              </a:lnSpc>
              <a:buFont typeface="+mj-lt"/>
              <a:buAutoNum type="arabicPeriod"/>
            </a:pPr>
            <a:endParaRPr lang="en-US" sz="3200" b="0">
              <a:latin typeface="Calibri" panose="020F0502020204030204" pitchFamily="34" charset="0"/>
            </a:endParaRPr>
          </a:p>
          <a:p>
            <a:pPr marL="457189" indent="-457189">
              <a:lnSpc>
                <a:spcPct val="100000"/>
              </a:lnSpc>
              <a:buFont typeface="+mj-lt"/>
              <a:buAutoNum type="arabicPeriod"/>
            </a:pPr>
            <a:r>
              <a:rPr lang="en-US" sz="3200" b="0">
                <a:latin typeface="Calibri" panose="020F0502020204030204" pitchFamily="34" charset="0"/>
              </a:rPr>
              <a:t>destroy</a:t>
            </a:r>
            <a:br>
              <a:rPr lang="en-US" sz="3200" b="0">
                <a:latin typeface="Calibri" panose="020F0502020204030204" pitchFamily="34" charset="0"/>
              </a:rPr>
            </a:br>
            <a:endParaRPr lang="en-US" sz="3200" b="0">
              <a:latin typeface="Calibri" panose="020F0502020204030204" pitchFamily="34" charset="0"/>
            </a:endParaRPr>
          </a:p>
          <a:p>
            <a:pPr marL="457189" indent="-457189">
              <a:lnSpc>
                <a:spcPct val="100000"/>
              </a:lnSpc>
              <a:buFont typeface="+mj-lt"/>
              <a:buAutoNum type="arabicPeriod"/>
            </a:pPr>
            <a:endParaRPr lang="en-US" sz="3200" b="0">
              <a:latin typeface="Calibri" panose="020F0502020204030204" pitchFamily="34" charset="0"/>
            </a:endParaRPr>
          </a:p>
        </p:txBody>
      </p:sp>
      <p:sp>
        <p:nvSpPr>
          <p:cNvPr id="9" name="Title 6">
            <a:extLst>
              <a:ext uri="{FF2B5EF4-FFF2-40B4-BE49-F238E27FC236}">
                <a16:creationId xmlns:a16="http://schemas.microsoft.com/office/drawing/2014/main" id="{E6FE786F-B16B-B388-933B-737B3066169F}"/>
              </a:ext>
            </a:extLst>
          </p:cNvPr>
          <p:cNvSpPr txBox="1">
            <a:spLocks/>
          </p:cNvSpPr>
          <p:nvPr/>
        </p:nvSpPr>
        <p:spPr>
          <a:xfrm>
            <a:off x="4759831" y="1704269"/>
            <a:ext cx="7651169" cy="346382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189" indent="-457189">
              <a:lnSpc>
                <a:spcPct val="100000"/>
              </a:lnSpc>
              <a:buFont typeface="+mj-lt"/>
              <a:buAutoNum type="alphaLcParenR"/>
            </a:pPr>
            <a:r>
              <a:rPr lang="en-AU" sz="3200" b="0">
                <a:latin typeface="Calibri" panose="020F0502020204030204" pitchFamily="34" charset="0"/>
              </a:rPr>
              <a:t>to damage something completely</a:t>
            </a:r>
            <a:br>
              <a:rPr lang="en-AU" sz="3200" b="0">
                <a:latin typeface="Calibri" panose="020F0502020204030204" pitchFamily="34" charset="0"/>
              </a:rPr>
            </a:br>
            <a:br>
              <a:rPr lang="en-AU" sz="3200" b="0">
                <a:latin typeface="Calibri" panose="020F0502020204030204" pitchFamily="34" charset="0"/>
              </a:rPr>
            </a:br>
            <a:endParaRPr lang="en-AU" sz="3200" b="0">
              <a:latin typeface="Calibri" panose="020F0502020204030204" pitchFamily="34" charset="0"/>
            </a:endParaRPr>
          </a:p>
          <a:p>
            <a:pPr marL="457189" indent="-457189">
              <a:lnSpc>
                <a:spcPct val="100000"/>
              </a:lnSpc>
              <a:buFont typeface="+mj-lt"/>
              <a:buAutoNum type="alphaLcParenR"/>
            </a:pPr>
            <a:r>
              <a:rPr lang="en-AU" sz="3200" b="0">
                <a:latin typeface="Calibri" panose="020F0502020204030204" pitchFamily="34" charset="0"/>
              </a:rPr>
              <a:t>to do what someone has said </a:t>
            </a:r>
            <a:br>
              <a:rPr lang="en-AU" sz="3200" b="0">
                <a:latin typeface="Calibri" panose="020F0502020204030204" pitchFamily="34" charset="0"/>
              </a:rPr>
            </a:br>
            <a:r>
              <a:rPr lang="en-AU" sz="3200" b="0">
                <a:latin typeface="Calibri" panose="020F0502020204030204" pitchFamily="34" charset="0"/>
              </a:rPr>
              <a:t>(in this case, God)</a:t>
            </a:r>
            <a:br>
              <a:rPr lang="en-AU" sz="3200" b="0">
                <a:latin typeface="Calibri" panose="020F0502020204030204" pitchFamily="34" charset="0"/>
              </a:rPr>
            </a:br>
            <a:endParaRPr lang="en-AU" sz="3200" b="0">
              <a:latin typeface="Calibri" panose="020F0502020204030204" pitchFamily="34" charset="0"/>
            </a:endParaRPr>
          </a:p>
          <a:p>
            <a:pPr marL="457189" indent="-457189">
              <a:lnSpc>
                <a:spcPct val="100000"/>
              </a:lnSpc>
              <a:buFont typeface="+mj-lt"/>
              <a:buAutoNum type="alphaLcParenR"/>
            </a:pPr>
            <a:r>
              <a:rPr lang="en-AU" sz="3200" b="0">
                <a:latin typeface="Calibri" panose="020F0502020204030204" pitchFamily="34" charset="0"/>
              </a:rPr>
              <a:t>not wise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7E0374-8FCE-47E1-489E-D4EF320AFCA3}"/>
              </a:ext>
            </a:extLst>
          </p:cNvPr>
          <p:cNvCxnSpPr>
            <a:cxnSpLocks/>
          </p:cNvCxnSpPr>
          <p:nvPr/>
        </p:nvCxnSpPr>
        <p:spPr>
          <a:xfrm>
            <a:off x="2154621" y="2009553"/>
            <a:ext cx="2374849" cy="1254642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D0E4DD7-D568-AB5E-37A4-6F7050213EB8}"/>
              </a:ext>
            </a:extLst>
          </p:cNvPr>
          <p:cNvCxnSpPr>
            <a:cxnSpLocks/>
          </p:cNvCxnSpPr>
          <p:nvPr/>
        </p:nvCxnSpPr>
        <p:spPr>
          <a:xfrm>
            <a:off x="2043956" y="3385431"/>
            <a:ext cx="2485514" cy="1420485"/>
          </a:xfrm>
          <a:prstGeom prst="line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C7162E0-3E22-EF10-0E0B-CE402FCEF7F7}"/>
              </a:ext>
            </a:extLst>
          </p:cNvPr>
          <p:cNvCxnSpPr>
            <a:cxnSpLocks/>
          </p:cNvCxnSpPr>
          <p:nvPr/>
        </p:nvCxnSpPr>
        <p:spPr>
          <a:xfrm flipV="1">
            <a:off x="2569792" y="2009553"/>
            <a:ext cx="1959678" cy="2892056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259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E4FBE42-9494-8649-9763-196AD479AE27}"/>
              </a:ext>
            </a:extLst>
          </p:cNvPr>
          <p:cNvSpPr txBox="1"/>
          <p:nvPr/>
        </p:nvSpPr>
        <p:spPr>
          <a:xfrm>
            <a:off x="1258088" y="708060"/>
            <a:ext cx="4053614" cy="569830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Jesus tells a story about a good builder and a bad builder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What do you think he might say?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10E29D-B76B-FED8-6673-FB7C7F10BD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9C88FC2-54CD-4CDB-EEFF-F516DAC63785}"/>
              </a:ext>
            </a:extLst>
          </p:cNvPr>
          <p:cNvSpPr/>
          <p:nvPr/>
        </p:nvSpPr>
        <p:spPr>
          <a:xfrm>
            <a:off x="1" y="0"/>
            <a:ext cx="987551" cy="6858001"/>
          </a:xfrm>
          <a:prstGeom prst="rect">
            <a:avLst/>
          </a:prstGeom>
          <a:solidFill>
            <a:srgbClr val="4196D5"/>
          </a:solidFill>
          <a:ln>
            <a:solidFill>
              <a:srgbClr val="4196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09017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261999-7EE9-731F-96EC-E372CEEA8E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15BDEF6-E786-7DAF-E9E6-7D2ECC4E88B7}"/>
              </a:ext>
            </a:extLst>
          </p:cNvPr>
          <p:cNvSpPr txBox="1"/>
          <p:nvPr/>
        </p:nvSpPr>
        <p:spPr>
          <a:xfrm>
            <a:off x="512024" y="615153"/>
            <a:ext cx="11167951" cy="504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800"/>
              </a:spcAft>
            </a:pPr>
            <a:r>
              <a:rPr lang="en-AU" sz="3600" b="1" i="0" u="none" strike="noStrike" baseline="0">
                <a:solidFill>
                  <a:srgbClr val="4196D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Matthew 7:24-27 (paraphrase)</a:t>
            </a:r>
          </a:p>
          <a:p>
            <a:pPr>
              <a:spcAft>
                <a:spcPts val="1800"/>
              </a:spcAft>
            </a:pPr>
            <a:r>
              <a:rPr lang="en-US" sz="32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Jesus said, ‘Some people listen to my message and obey it. They are like a wise man who built his house on rock. A storm came with heavy rain and wind, and the rivers rose up. The house did not fall because the man had built it on rock. </a:t>
            </a:r>
          </a:p>
          <a:p>
            <a:pPr>
              <a:spcAft>
                <a:spcPts val="1800"/>
              </a:spcAft>
            </a:pPr>
            <a:r>
              <a:rPr lang="en-US" sz="32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Other people listen to my message but do not obey it. They are like a fool who built his house on sand. A storm came with heavy rain and wind, and the rivers rose up. The house fell down. The storm destroyed it completely.’</a:t>
            </a:r>
            <a:endParaRPr lang="en-AU" sz="3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3686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CFAA1-4B35-2957-EAC4-49EDE21F6F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paper&#10;&#10;Description automatically generated">
            <a:extLst>
              <a:ext uri="{FF2B5EF4-FFF2-40B4-BE49-F238E27FC236}">
                <a16:creationId xmlns:a16="http://schemas.microsoft.com/office/drawing/2014/main" id="{8EEEC4F8-8507-E03F-165C-41DCED4358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A03179F-AF2B-90C3-08B5-2BB71A845181}"/>
              </a:ext>
            </a:extLst>
          </p:cNvPr>
          <p:cNvSpPr txBox="1"/>
          <p:nvPr/>
        </p:nvSpPr>
        <p:spPr>
          <a:xfrm>
            <a:off x="465481" y="0"/>
            <a:ext cx="11420061" cy="6506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6000"/>
              </a:lnSpc>
            </a:pPr>
            <a:r>
              <a:rPr lang="en-US" sz="2600"/>
              <a:t>Jesus said, ‘Some people listen to my message and obey it.</a:t>
            </a:r>
          </a:p>
          <a:p>
            <a:pPr>
              <a:lnSpc>
                <a:spcPct val="206000"/>
              </a:lnSpc>
            </a:pPr>
            <a:r>
              <a:rPr lang="en-US" sz="2600"/>
              <a:t>They are like a wise man who built his house on rock.</a:t>
            </a:r>
          </a:p>
          <a:p>
            <a:pPr>
              <a:lnSpc>
                <a:spcPct val="206000"/>
              </a:lnSpc>
            </a:pPr>
            <a:r>
              <a:rPr lang="en-US" sz="2600"/>
              <a:t>A storm came with heavy rain and wind, and the rivers rose up.</a:t>
            </a:r>
          </a:p>
          <a:p>
            <a:pPr>
              <a:lnSpc>
                <a:spcPct val="206000"/>
              </a:lnSpc>
            </a:pPr>
            <a:r>
              <a:rPr lang="en-US" sz="2600"/>
              <a:t>The house did not fall because the man had built it on rock.</a:t>
            </a:r>
          </a:p>
          <a:p>
            <a:pPr>
              <a:lnSpc>
                <a:spcPct val="206000"/>
              </a:lnSpc>
            </a:pPr>
            <a:r>
              <a:rPr lang="en-US" sz="2600"/>
              <a:t>Other people listen to my message but do not obey it.</a:t>
            </a:r>
          </a:p>
          <a:p>
            <a:pPr>
              <a:lnSpc>
                <a:spcPct val="206000"/>
              </a:lnSpc>
            </a:pPr>
            <a:r>
              <a:rPr lang="en-US" sz="2600"/>
              <a:t>They are like a fool who built his house on sand.</a:t>
            </a:r>
          </a:p>
          <a:p>
            <a:pPr>
              <a:lnSpc>
                <a:spcPct val="206000"/>
              </a:lnSpc>
            </a:pPr>
            <a:r>
              <a:rPr lang="en-US" sz="2600"/>
              <a:t>A storm came with heavy rain and wind, and the rivers rose up.</a:t>
            </a:r>
          </a:p>
          <a:p>
            <a:pPr>
              <a:lnSpc>
                <a:spcPct val="206000"/>
              </a:lnSpc>
            </a:pPr>
            <a:r>
              <a:rPr lang="en-US" sz="2600"/>
              <a:t>The house fell down. The storm destroyed it completely.’</a:t>
            </a:r>
            <a:endParaRPr lang="en-AU" sz="2600"/>
          </a:p>
        </p:txBody>
      </p:sp>
    </p:spTree>
    <p:extLst>
      <p:ext uri="{BB962C8B-B14F-4D97-AF65-F5344CB8AC3E}">
        <p14:creationId xmlns:p14="http://schemas.microsoft.com/office/powerpoint/2010/main" val="256187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6D721F-FBD2-4C15-5CE4-38541890B22D}"/>
              </a:ext>
            </a:extLst>
          </p:cNvPr>
          <p:cNvSpPr/>
          <p:nvPr/>
        </p:nvSpPr>
        <p:spPr>
          <a:xfrm>
            <a:off x="4517683" y="-700204"/>
            <a:ext cx="3156633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0000" b="1" dirty="0">
                <a:ln w="12700">
                  <a:solidFill>
                    <a:srgbClr val="4196D5"/>
                  </a:solidFill>
                  <a:prstDash val="solid"/>
                </a:ln>
                <a:pattFill prst="pct60">
                  <a:fgClr>
                    <a:srgbClr val="4196D5"/>
                  </a:fgClr>
                  <a:bgClr>
                    <a:schemeClr val="bg1"/>
                  </a:bgClr>
                </a:pattFill>
                <a:effectLst>
                  <a:outerShdw dist="38100" dir="2640000" algn="bl" rotWithShape="0">
                    <a:srgbClr val="4196D5"/>
                  </a:outerShdw>
                </a:effectLst>
              </a:rPr>
              <a:t>?</a:t>
            </a:r>
            <a:endParaRPr lang="en-US" sz="50000" b="1" cap="none" spc="0" dirty="0">
              <a:ln w="12700">
                <a:solidFill>
                  <a:srgbClr val="4196D5"/>
                </a:solidFill>
                <a:prstDash val="solid"/>
              </a:ln>
              <a:pattFill prst="pct60">
                <a:fgClr>
                  <a:srgbClr val="4196D5"/>
                </a:fgClr>
                <a:bgClr>
                  <a:schemeClr val="bg1"/>
                </a:bgClr>
              </a:pattFill>
              <a:effectLst>
                <a:outerShdw dist="38100" dir="2640000" algn="bl" rotWithShape="0">
                  <a:srgbClr val="4196D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210358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E3E4D94-65EF-3AAA-8587-F4B95F0460F0}"/>
              </a:ext>
            </a:extLst>
          </p:cNvPr>
          <p:cNvSpPr/>
          <p:nvPr/>
        </p:nvSpPr>
        <p:spPr>
          <a:xfrm>
            <a:off x="1" y="0"/>
            <a:ext cx="987551" cy="6858001"/>
          </a:xfrm>
          <a:prstGeom prst="rect">
            <a:avLst/>
          </a:prstGeom>
          <a:solidFill>
            <a:srgbClr val="4196D5"/>
          </a:solidFill>
          <a:ln>
            <a:solidFill>
              <a:srgbClr val="4196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47FFD0-6613-D340-3F6C-A559F8F70D20}"/>
              </a:ext>
            </a:extLst>
          </p:cNvPr>
          <p:cNvSpPr txBox="1"/>
          <p:nvPr/>
        </p:nvSpPr>
        <p:spPr>
          <a:xfrm>
            <a:off x="1487946" y="2406360"/>
            <a:ext cx="10442795" cy="280076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4196D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Jesus told stories to teach people about God.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i="0" u="none" strike="noStrike" kern="1200" cap="none" spc="0" normalizeH="0" baseline="0" noProof="0" dirty="0">
              <a:ln>
                <a:noFill/>
              </a:ln>
              <a:solidFill>
                <a:srgbClr val="4196D5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4196D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What can we learn from this story about listening to Jesus?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9DBDCBE-0636-7836-F317-9C62157CA90E}"/>
              </a:ext>
            </a:extLst>
          </p:cNvPr>
          <p:cNvCxnSpPr>
            <a:cxnSpLocks/>
          </p:cNvCxnSpPr>
          <p:nvPr/>
        </p:nvCxnSpPr>
        <p:spPr>
          <a:xfrm>
            <a:off x="1487946" y="1883849"/>
            <a:ext cx="1338578" cy="1"/>
          </a:xfrm>
          <a:prstGeom prst="line">
            <a:avLst/>
          </a:prstGeom>
          <a:ln w="139700" cmpd="sng">
            <a:solidFill>
              <a:srgbClr val="4196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663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B70D83-59FC-3ABD-2EB0-961B32BC9E3D}"/>
              </a:ext>
            </a:extLst>
          </p:cNvPr>
          <p:cNvSpPr txBox="1"/>
          <p:nvPr/>
        </p:nvSpPr>
        <p:spPr>
          <a:xfrm>
            <a:off x="2188987" y="3605710"/>
            <a:ext cx="9352437" cy="110799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AU" sz="6600" b="1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Homes and Environments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65B3E17-9C69-F26F-2506-84BAC92E4F6E}"/>
              </a:ext>
            </a:extLst>
          </p:cNvPr>
          <p:cNvSpPr/>
          <p:nvPr/>
        </p:nvSpPr>
        <p:spPr>
          <a:xfrm>
            <a:off x="0" y="0"/>
            <a:ext cx="987551" cy="6858001"/>
          </a:xfrm>
          <a:prstGeom prst="rect">
            <a:avLst/>
          </a:prstGeom>
          <a:solidFill>
            <a:srgbClr val="4196D5"/>
          </a:solidFill>
          <a:ln>
            <a:solidFill>
              <a:srgbClr val="4196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20A12A-1395-FC39-1FB7-7A69F1A7B4D6}"/>
              </a:ext>
            </a:extLst>
          </p:cNvPr>
          <p:cNvSpPr txBox="1"/>
          <p:nvPr/>
        </p:nvSpPr>
        <p:spPr>
          <a:xfrm>
            <a:off x="2815152" y="464101"/>
            <a:ext cx="8588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600" dirty="0">
                <a:solidFill>
                  <a:srgbClr val="4196D5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7" name="Lesson 1:…">
            <a:extLst>
              <a:ext uri="{FF2B5EF4-FFF2-40B4-BE49-F238E27FC236}">
                <a16:creationId xmlns:a16="http://schemas.microsoft.com/office/drawing/2014/main" id="{EA576721-336E-5CCC-1745-DE1439894010}"/>
              </a:ext>
            </a:extLst>
          </p:cNvPr>
          <p:cNvSpPr txBox="1"/>
          <p:nvPr/>
        </p:nvSpPr>
        <p:spPr>
          <a:xfrm>
            <a:off x="2188987" y="2038754"/>
            <a:ext cx="8588468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50800" rIns="50800" bIns="50800" anchor="ctr">
            <a:spAutoFit/>
          </a:bodyPr>
          <a:lstStyle/>
          <a:p>
            <a:pPr defTabSz="825500">
              <a:defRPr sz="7500" b="0">
                <a:latin typeface="+mj-lt"/>
                <a:ea typeface="+mj-ea"/>
                <a:cs typeface="+mj-cs"/>
                <a:sym typeface="Quasimoda Bold"/>
              </a:defRPr>
            </a:pPr>
            <a:r>
              <a:rPr lang="en-US" sz="4800" b="1" dirty="0">
                <a:solidFill>
                  <a:srgbClr val="4196D5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  <a:sym typeface="Quasimoda Bold"/>
              </a:rPr>
              <a:t>PART 1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4DA1D3A-535D-99C0-416C-12CF10EEBF5A}"/>
              </a:ext>
            </a:extLst>
          </p:cNvPr>
          <p:cNvCxnSpPr/>
          <p:nvPr/>
        </p:nvCxnSpPr>
        <p:spPr>
          <a:xfrm>
            <a:off x="2188987" y="1970935"/>
            <a:ext cx="1338578" cy="1"/>
          </a:xfrm>
          <a:prstGeom prst="line">
            <a:avLst/>
          </a:prstGeom>
          <a:ln w="139700" cmpd="sng">
            <a:solidFill>
              <a:srgbClr val="4196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91145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CAA82-6778-58ED-C3F2-357378CDC3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C4CA7B6-94AD-3495-7BDB-77476C60B970}"/>
              </a:ext>
            </a:extLst>
          </p:cNvPr>
          <p:cNvSpPr/>
          <p:nvPr/>
        </p:nvSpPr>
        <p:spPr>
          <a:xfrm>
            <a:off x="1" y="0"/>
            <a:ext cx="987551" cy="6858001"/>
          </a:xfrm>
          <a:prstGeom prst="rect">
            <a:avLst/>
          </a:prstGeom>
          <a:solidFill>
            <a:srgbClr val="4196D5"/>
          </a:solidFill>
          <a:ln>
            <a:solidFill>
              <a:srgbClr val="4196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23E793C-57D8-462E-4F74-478DCD6D9AC0}"/>
              </a:ext>
            </a:extLst>
          </p:cNvPr>
          <p:cNvSpPr txBox="1"/>
          <p:nvPr/>
        </p:nvSpPr>
        <p:spPr>
          <a:xfrm>
            <a:off x="2036587" y="2367171"/>
            <a:ext cx="8989376" cy="212365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400" b="1" i="0" u="none" strike="noStrike" kern="1200" cap="none" spc="0" normalizeH="0" baseline="0" noProof="0" dirty="0">
                <a:ln>
                  <a:noFill/>
                </a:ln>
                <a:solidFill>
                  <a:srgbClr val="4196D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Jesus says that people who listen to his message </a:t>
            </a:r>
            <a:r>
              <a:rPr kumimoji="0" lang="en-AU" sz="4400" b="1" i="0" u="sng" strike="noStrike" kern="1200" cap="none" spc="0" normalizeH="0" baseline="0" noProof="0" dirty="0">
                <a:ln>
                  <a:noFill/>
                </a:ln>
                <a:solidFill>
                  <a:srgbClr val="4196D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kumimoji="0" lang="en-AU" sz="4400" b="1" i="0" u="none" strike="noStrike" kern="1200" cap="none" spc="0" normalizeH="0" baseline="0" noProof="0" dirty="0">
                <a:ln>
                  <a:noFill/>
                </a:ln>
                <a:solidFill>
                  <a:srgbClr val="4196D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do what it says will be safe when he returns to judge.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9A17F9C-EDFD-B9AE-9FAB-72F22FC95EAC}"/>
              </a:ext>
            </a:extLst>
          </p:cNvPr>
          <p:cNvCxnSpPr>
            <a:cxnSpLocks/>
          </p:cNvCxnSpPr>
          <p:nvPr/>
        </p:nvCxnSpPr>
        <p:spPr>
          <a:xfrm>
            <a:off x="2036587" y="1818535"/>
            <a:ext cx="1338578" cy="1"/>
          </a:xfrm>
          <a:prstGeom prst="line">
            <a:avLst/>
          </a:prstGeom>
          <a:ln w="139700" cmpd="sng">
            <a:solidFill>
              <a:srgbClr val="4196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20284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ee the source image">
            <a:extLst>
              <a:ext uri="{FF2B5EF4-FFF2-40B4-BE49-F238E27FC236}">
                <a16:creationId xmlns:a16="http://schemas.microsoft.com/office/drawing/2014/main" id="{4415A449-F6C3-470B-BA8B-C7E1DF10D5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9592" y="819943"/>
            <a:ext cx="5651875" cy="6934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4894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5DD81B-13B9-011C-90BD-A14C1B90BF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3B47FC9C-2ED3-4100-A4EF-E8CDFEE10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long shot of a building&#10;&#10;Description automatically generated">
            <a:extLst>
              <a:ext uri="{FF2B5EF4-FFF2-40B4-BE49-F238E27FC236}">
                <a16:creationId xmlns:a16="http://schemas.microsoft.com/office/drawing/2014/main" id="{70591100-E1C9-3D79-6F78-006F30CDFF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0194" y="943639"/>
            <a:ext cx="5578792" cy="388383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Picture 15" descr="A house with a red roof&#10;&#10;Description automatically generated">
            <a:extLst>
              <a:ext uri="{FF2B5EF4-FFF2-40B4-BE49-F238E27FC236}">
                <a16:creationId xmlns:a16="http://schemas.microsoft.com/office/drawing/2014/main" id="{80467424-475A-9A66-B783-49E3097FA1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443" y="943639"/>
            <a:ext cx="5563365" cy="388383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D1FAA01-BF7B-C806-E159-E59CDABDC217}"/>
              </a:ext>
            </a:extLst>
          </p:cNvPr>
          <p:cNvSpPr txBox="1"/>
          <p:nvPr/>
        </p:nvSpPr>
        <p:spPr>
          <a:xfrm>
            <a:off x="415127" y="5024431"/>
            <a:ext cx="11403859" cy="1493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/>
              <a:t>What can you see?       What materials are these homes built with?</a:t>
            </a:r>
            <a:br>
              <a:rPr lang="en-US" sz="3200" b="1" dirty="0"/>
            </a:br>
            <a:r>
              <a:rPr lang="en-US" sz="3200" b="1" dirty="0"/>
              <a:t>What is important when building a house or building?</a:t>
            </a:r>
            <a:endParaRPr lang="en-AU" sz="3200" b="1" dirty="0"/>
          </a:p>
        </p:txBody>
      </p:sp>
    </p:spTree>
    <p:extLst>
      <p:ext uri="{BB962C8B-B14F-4D97-AF65-F5344CB8AC3E}">
        <p14:creationId xmlns:p14="http://schemas.microsoft.com/office/powerpoint/2010/main" val="3305736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5DD81B-13B9-011C-90BD-A14C1B90BF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3B47FC9C-2ED3-4100-A4EF-E8CDFEE10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collage of different houses&#10;&#10;Description automatically generated">
            <a:extLst>
              <a:ext uri="{FF2B5EF4-FFF2-40B4-BE49-F238E27FC236}">
                <a16:creationId xmlns:a16="http://schemas.microsoft.com/office/drawing/2014/main" id="{E2508E2C-12B7-5EAC-A98C-F0F68356E7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5242" y="132966"/>
            <a:ext cx="7171328" cy="497517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Picture 13" descr="A long shot of a building&#10;&#10;Description automatically generated">
            <a:extLst>
              <a:ext uri="{FF2B5EF4-FFF2-40B4-BE49-F238E27FC236}">
                <a16:creationId xmlns:a16="http://schemas.microsoft.com/office/drawing/2014/main" id="{70591100-E1C9-3D79-6F78-006F30CDFF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430" y="2790913"/>
            <a:ext cx="3288814" cy="2289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Picture 15" descr="A house with a red roof&#10;&#10;Description automatically generated">
            <a:extLst>
              <a:ext uri="{FF2B5EF4-FFF2-40B4-BE49-F238E27FC236}">
                <a16:creationId xmlns:a16="http://schemas.microsoft.com/office/drawing/2014/main" id="{80467424-475A-9A66-B783-49E3097FA13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430" y="132966"/>
            <a:ext cx="3279720" cy="2289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AB2E88-D530-7EEC-78A4-0D5DEB5EE760}"/>
              </a:ext>
            </a:extLst>
          </p:cNvPr>
          <p:cNvSpPr txBox="1"/>
          <p:nvPr/>
        </p:nvSpPr>
        <p:spPr>
          <a:xfrm>
            <a:off x="415127" y="5116794"/>
            <a:ext cx="11403859" cy="1493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/>
              <a:t>What can you see?       What materials are these homes built with?</a:t>
            </a:r>
            <a:br>
              <a:rPr lang="en-US" sz="3200" b="1" dirty="0"/>
            </a:br>
            <a:r>
              <a:rPr lang="en-US" sz="3200" b="1" dirty="0"/>
              <a:t>What is important when building a house or building?</a:t>
            </a:r>
            <a:endParaRPr lang="en-AU" sz="3200" b="1" dirty="0"/>
          </a:p>
        </p:txBody>
      </p:sp>
    </p:spTree>
    <p:extLst>
      <p:ext uri="{BB962C8B-B14F-4D97-AF65-F5344CB8AC3E}">
        <p14:creationId xmlns:p14="http://schemas.microsoft.com/office/powerpoint/2010/main" val="1993083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CC7DBD6-19F1-CA4E-7A81-0F6F1F793AC3}"/>
              </a:ext>
            </a:extLst>
          </p:cNvPr>
          <p:cNvSpPr txBox="1">
            <a:spLocks/>
          </p:cNvSpPr>
          <p:nvPr/>
        </p:nvSpPr>
        <p:spPr>
          <a:xfrm>
            <a:off x="2036586" y="3429000"/>
            <a:ext cx="9250249" cy="1325563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kern="100" dirty="0">
                <a:ea typeface="MS Mincho" panose="02020609040205080304" pitchFamily="49" charset="-128"/>
                <a:cs typeface="Calibri" panose="020F0502020204030204" pitchFamily="34" charset="0"/>
              </a:rPr>
              <a:t>In what different places (environments) can homes be built? </a:t>
            </a:r>
          </a:p>
          <a:p>
            <a:pPr>
              <a:lnSpc>
                <a:spcPct val="100000"/>
              </a:lnSpc>
            </a:pPr>
            <a:endParaRPr lang="en-US" kern="100" dirty="0"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kern="100" dirty="0">
                <a:ea typeface="MS Mincho" panose="02020609040205080304" pitchFamily="49" charset="-128"/>
                <a:cs typeface="Calibri" panose="020F0502020204030204" pitchFamily="34" charset="0"/>
              </a:rPr>
              <a:t>What are the positives and negatives of each of these places?</a:t>
            </a:r>
            <a:endParaRPr lang="en-AU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A4CFA91-E85C-A00E-4BDE-71BAD36E6520}"/>
              </a:ext>
            </a:extLst>
          </p:cNvPr>
          <p:cNvCxnSpPr/>
          <p:nvPr/>
        </p:nvCxnSpPr>
        <p:spPr>
          <a:xfrm>
            <a:off x="2036587" y="1818535"/>
            <a:ext cx="1338578" cy="1"/>
          </a:xfrm>
          <a:prstGeom prst="line">
            <a:avLst/>
          </a:prstGeom>
          <a:ln w="139700" cmpd="sng">
            <a:solidFill>
              <a:srgbClr val="4196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DE44F4F0-4237-E5D3-97F2-96204058DF5B}"/>
              </a:ext>
            </a:extLst>
          </p:cNvPr>
          <p:cNvSpPr/>
          <p:nvPr/>
        </p:nvSpPr>
        <p:spPr>
          <a:xfrm>
            <a:off x="1" y="0"/>
            <a:ext cx="987551" cy="6858001"/>
          </a:xfrm>
          <a:prstGeom prst="rect">
            <a:avLst/>
          </a:prstGeom>
          <a:solidFill>
            <a:srgbClr val="4196D5"/>
          </a:solidFill>
          <a:ln>
            <a:solidFill>
              <a:srgbClr val="4196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375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158A4-DDF6-7738-D4A7-2D6E084F96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6E0E042-7025-0637-E266-1B9EC667C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7" name="Picture 6" descr="A person holding a card&#10;&#10;Description automatically generated">
            <a:extLst>
              <a:ext uri="{FF2B5EF4-FFF2-40B4-BE49-F238E27FC236}">
                <a16:creationId xmlns:a16="http://schemas.microsoft.com/office/drawing/2014/main" id="{30E0ED6A-1FD1-DCF9-B76F-C4CE7588A7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 descr="A group of people and place cards&#10;&#10;Description automatically generated">
            <a:extLst>
              <a:ext uri="{FF2B5EF4-FFF2-40B4-BE49-F238E27FC236}">
                <a16:creationId xmlns:a16="http://schemas.microsoft.com/office/drawing/2014/main" id="{DE811913-17A7-EC7F-D3CF-8CC7492CE29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84696">
            <a:off x="3963519" y="2085344"/>
            <a:ext cx="4120443" cy="291297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DA57E0D-9C93-95E4-69D7-48D761413BA4}"/>
              </a:ext>
            </a:extLst>
          </p:cNvPr>
          <p:cNvSpPr txBox="1"/>
          <p:nvPr/>
        </p:nvSpPr>
        <p:spPr>
          <a:xfrm rot="21342300">
            <a:off x="3938199" y="1455718"/>
            <a:ext cx="5214552" cy="37856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br>
              <a:rPr lang="en-US" sz="4000" dirty="0"/>
            </a:br>
            <a:r>
              <a:rPr lang="en-US" sz="4000" dirty="0"/>
              <a:t>Which environments would be easy/hard/impossible </a:t>
            </a:r>
            <a:br>
              <a:rPr lang="en-US" sz="4000" dirty="0"/>
            </a:br>
            <a:r>
              <a:rPr lang="en-US" sz="4000" dirty="0"/>
              <a:t>to build on?</a:t>
            </a:r>
            <a:br>
              <a:rPr lang="en-US" sz="4000" dirty="0"/>
            </a:br>
            <a:endParaRPr lang="en-AU" sz="40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71DA143-FDCE-2422-4C37-ED81759C9CC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1" y="4298066"/>
            <a:ext cx="2710068" cy="335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140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A4CFA91-E85C-A00E-4BDE-71BAD36E6520}"/>
              </a:ext>
            </a:extLst>
          </p:cNvPr>
          <p:cNvCxnSpPr/>
          <p:nvPr/>
        </p:nvCxnSpPr>
        <p:spPr>
          <a:xfrm>
            <a:off x="2036587" y="1818535"/>
            <a:ext cx="1338578" cy="1"/>
          </a:xfrm>
          <a:prstGeom prst="line">
            <a:avLst/>
          </a:prstGeom>
          <a:ln w="139700" cmpd="sng">
            <a:solidFill>
              <a:srgbClr val="4196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DE44F4F0-4237-E5D3-97F2-96204058DF5B}"/>
              </a:ext>
            </a:extLst>
          </p:cNvPr>
          <p:cNvSpPr/>
          <p:nvPr/>
        </p:nvSpPr>
        <p:spPr>
          <a:xfrm>
            <a:off x="1" y="0"/>
            <a:ext cx="987551" cy="6858001"/>
          </a:xfrm>
          <a:prstGeom prst="rect">
            <a:avLst/>
          </a:prstGeom>
          <a:solidFill>
            <a:srgbClr val="4196D5"/>
          </a:solidFill>
          <a:ln>
            <a:solidFill>
              <a:srgbClr val="4196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6115F2-F9B4-93DE-0C9E-051022BE46F2}"/>
              </a:ext>
            </a:extLst>
          </p:cNvPr>
          <p:cNvSpPr txBox="1"/>
          <p:nvPr/>
        </p:nvSpPr>
        <p:spPr>
          <a:xfrm>
            <a:off x="1985491" y="2238729"/>
            <a:ext cx="9352437" cy="132343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AU" sz="8000" b="1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 natural disaster</a:t>
            </a:r>
          </a:p>
        </p:txBody>
      </p:sp>
    </p:spTree>
    <p:extLst>
      <p:ext uri="{BB962C8B-B14F-4D97-AF65-F5344CB8AC3E}">
        <p14:creationId xmlns:p14="http://schemas.microsoft.com/office/powerpoint/2010/main" val="516489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n umbrella&#10;&#10;Description automatically generated">
            <a:extLst>
              <a:ext uri="{FF2B5EF4-FFF2-40B4-BE49-F238E27FC236}">
                <a16:creationId xmlns:a16="http://schemas.microsoft.com/office/drawing/2014/main" id="{AC9DF799-31D8-9117-79CC-E8AF3CBA11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371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1F786-731E-66CC-A535-94517C734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CE25D5E-2261-2843-89AF-56BE117177D0}"/>
              </a:ext>
            </a:extLst>
          </p:cNvPr>
          <p:cNvSpPr/>
          <p:nvPr/>
        </p:nvSpPr>
        <p:spPr>
          <a:xfrm>
            <a:off x="1" y="0"/>
            <a:ext cx="987551" cy="6858001"/>
          </a:xfrm>
          <a:prstGeom prst="rect">
            <a:avLst/>
          </a:prstGeom>
          <a:solidFill>
            <a:srgbClr val="4196D5"/>
          </a:solidFill>
          <a:ln>
            <a:solidFill>
              <a:srgbClr val="4196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BFBEFA-8676-FEC3-8FF0-5DC84AE2C056}"/>
              </a:ext>
            </a:extLst>
          </p:cNvPr>
          <p:cNvSpPr txBox="1"/>
          <p:nvPr/>
        </p:nvSpPr>
        <p:spPr>
          <a:xfrm>
            <a:off x="2036587" y="2367171"/>
            <a:ext cx="8111265" cy="144655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400" b="1" i="0" u="none" strike="noStrike" kern="1200" cap="none" spc="0" normalizeH="0" baseline="0" noProof="0" dirty="0">
                <a:ln>
                  <a:noFill/>
                </a:ln>
                <a:solidFill>
                  <a:srgbClr val="4196D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Jesus tells a story two homes built in very different places.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2C7368-FBFD-E8F2-2239-164CE8111B3B}"/>
              </a:ext>
            </a:extLst>
          </p:cNvPr>
          <p:cNvCxnSpPr>
            <a:cxnSpLocks/>
          </p:cNvCxnSpPr>
          <p:nvPr/>
        </p:nvCxnSpPr>
        <p:spPr>
          <a:xfrm>
            <a:off x="2036587" y="1818535"/>
            <a:ext cx="1338578" cy="1"/>
          </a:xfrm>
          <a:prstGeom prst="line">
            <a:avLst/>
          </a:prstGeom>
          <a:ln w="139700" cmpd="sng">
            <a:solidFill>
              <a:srgbClr val="4196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7207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739257b-ce07-451c-a058-33d1d073c35a" xsi:nil="true"/>
    <lcf76f155ced4ddcb4097134ff3c332f xmlns="7cfafbfd-fc08-4e7a-afc9-7c4221139421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03CC4ACDE7F8846A110399C8FCFBCE2" ma:contentTypeVersion="15" ma:contentTypeDescription="Create a new document." ma:contentTypeScope="" ma:versionID="84188a3909c9f23be783eb8962a39db3">
  <xsd:schema xmlns:xsd="http://www.w3.org/2001/XMLSchema" xmlns:xs="http://www.w3.org/2001/XMLSchema" xmlns:p="http://schemas.microsoft.com/office/2006/metadata/properties" xmlns:ns2="7cfafbfd-fc08-4e7a-afc9-7c4221139421" xmlns:ns3="5739257b-ce07-451c-a058-33d1d073c35a" targetNamespace="http://schemas.microsoft.com/office/2006/metadata/properties" ma:root="true" ma:fieldsID="eb68c9d5ecb31f09676fddf5163db5f8" ns2:_="" ns3:_="">
    <xsd:import namespace="7cfafbfd-fc08-4e7a-afc9-7c4221139421"/>
    <xsd:import namespace="5739257b-ce07-451c-a058-33d1d073c3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fafbfd-fc08-4e7a-afc9-7c422113942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6eca896-5807-49d8-bde8-c00d98f9c92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39257b-ce07-451c-a058-33d1d073c35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546116b3-ccc1-46bd-85ed-5204483da469}" ma:internalName="TaxCatchAll" ma:showField="CatchAllData" ma:web="5739257b-ce07-451c-a058-33d1d073c3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40BB12C-ED0F-4C03-B3AC-92DB7F61592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2792D3D-921B-41A0-B5BD-755DA26DA3CA}">
  <ds:schemaRefs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terms/"/>
    <ds:schemaRef ds:uri="http://www.w3.org/XML/1998/namespace"/>
    <ds:schemaRef ds:uri="5739257b-ce07-451c-a058-33d1d073c35a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7cfafbfd-fc08-4e7a-afc9-7c4221139421"/>
  </ds:schemaRefs>
</ds:datastoreItem>
</file>

<file path=customXml/itemProps3.xml><?xml version="1.0" encoding="utf-8"?>
<ds:datastoreItem xmlns:ds="http://schemas.openxmlformats.org/officeDocument/2006/customXml" ds:itemID="{68B36E45-3CCF-430A-BF34-842F2B4CD5E9}">
  <ds:schemaRefs>
    <ds:schemaRef ds:uri="5739257b-ce07-451c-a058-33d1d073c35a"/>
    <ds:schemaRef ds:uri="7cfafbfd-fc08-4e7a-afc9-7c422113942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</TotalTime>
  <Words>1284</Words>
  <Application>Microsoft Office PowerPoint</Application>
  <PresentationFormat>Widescreen</PresentationFormat>
  <Paragraphs>127</Paragraphs>
  <Slides>21</Slides>
  <Notes>21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MS Mincho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Draw a line from the word to its meaning: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3 English Lesson Package  Ruth Beginner</dc:title>
  <dc:creator>Sarah Brown</dc:creator>
  <cp:lastModifiedBy>Danielle McGregor</cp:lastModifiedBy>
  <cp:revision>1</cp:revision>
  <dcterms:created xsi:type="dcterms:W3CDTF">2021-11-16T05:33:16Z</dcterms:created>
  <dcterms:modified xsi:type="dcterms:W3CDTF">2024-06-18T02:29:25Z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0x010100703CC4ACDE7F8846A110399C8FCFBCE2</vt:lpwstr>
  </property>
</Properties>
</file>