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changesInfos/changesInfo1.xml" ContentType="application/vnd.ms-powerpoint.changes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27"/>
  </p:notesMasterIdLst>
  <p:sldIdLst>
    <p:sldId id="407" r:id="rId5"/>
    <p:sldId id="408" r:id="rId6"/>
    <p:sldId id="409" r:id="rId7"/>
    <p:sldId id="410" r:id="rId8"/>
    <p:sldId id="411" r:id="rId9"/>
    <p:sldId id="375" r:id="rId10"/>
    <p:sldId id="389" r:id="rId11"/>
    <p:sldId id="412" r:id="rId12"/>
    <p:sldId id="413" r:id="rId13"/>
    <p:sldId id="414" r:id="rId14"/>
    <p:sldId id="395" r:id="rId15"/>
    <p:sldId id="355" r:id="rId16"/>
    <p:sldId id="296" r:id="rId17"/>
    <p:sldId id="376" r:id="rId18"/>
    <p:sldId id="378" r:id="rId19"/>
    <p:sldId id="398" r:id="rId20"/>
    <p:sldId id="415" r:id="rId21"/>
    <p:sldId id="419" r:id="rId22"/>
    <p:sldId id="400" r:id="rId23"/>
    <p:sldId id="388" r:id="rId24"/>
    <p:sldId id="387" r:id="rId25"/>
    <p:sldId id="418" r:id="rId2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9A66B366-551F-F735-AC16-62DAC5D59322}" name="Danielle McGregor" initials="DM" userId="S::danielle.mcgregor@Anglicare.org.au::087646c7-bbf8-4721-9492-e808a5f7ce91" providerId="AD"/>
  <p188:author id="{1621617C-410B-3087-12D0-22EF3D8A733D}" name="Lisa Neale" initials="LN" userId="092c3a9ff1cc85a9" providerId="Windows Live"/>
  <p188:author id="{F88C458F-BC1C-F1A5-8DB3-356626F9B329}" name="Sarah Brown" initials="SB" userId="S::sarah.brown@Anglicare.org.au::01d08dd6-efda-4a06-bddb-8174fc9a8dcd" providerId="AD"/>
  <p188:author id="{C76674AD-83DB-B35A-EF08-B1A6B58444D6}" name="Kristy Freney" initials="KF" userId="S::kristy.freney@Anglicare.org.au::05558a5f-3628-4287-9b9f-4fe6fc128298"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Sarah Brown" initials="SB" lastIdx="10"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196D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346" autoAdjust="0"/>
    <p:restoredTop sz="50845" autoAdjust="0"/>
  </p:normalViewPr>
  <p:slideViewPr>
    <p:cSldViewPr snapToGrid="0">
      <p:cViewPr>
        <p:scale>
          <a:sx n="39" d="100"/>
          <a:sy n="39" d="100"/>
        </p:scale>
        <p:origin x="1620" y="20"/>
      </p:cViewPr>
      <p:guideLst/>
    </p:cSldViewPr>
  </p:slideViewPr>
  <p:notesTextViewPr>
    <p:cViewPr>
      <p:scale>
        <a:sx n="100" d="100"/>
        <a:sy n="100" d="100"/>
      </p:scale>
      <p:origin x="0" y="0"/>
    </p:cViewPr>
  </p:notesTextViewPr>
  <p:notesViewPr>
    <p:cSldViewPr snapToGrid="0">
      <p:cViewPr varScale="1">
        <p:scale>
          <a:sx n="92" d="100"/>
          <a:sy n="92" d="100"/>
        </p:scale>
        <p:origin x="4114" y="67"/>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microsoft.com/office/2018/10/relationships/authors" Target="author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commentAuthors" Target="commentAuthor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notesMaster" Target="notesMasters/notesMaster1.xml"/><Relationship Id="rId30"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anielle McGregor" userId="087646c7-bbf8-4721-9492-e808a5f7ce91" providerId="ADAL" clId="{43143C43-07CC-4967-89C5-AD000F76FDA5}"/>
    <pc:docChg chg="undo custSel addSld delSld modSld sldOrd">
      <pc:chgData name="Danielle McGregor" userId="087646c7-bbf8-4721-9492-e808a5f7ce91" providerId="ADAL" clId="{43143C43-07CC-4967-89C5-AD000F76FDA5}" dt="2024-02-06T00:36:36.819" v="484" actId="20577"/>
      <pc:docMkLst>
        <pc:docMk/>
      </pc:docMkLst>
      <pc:sldChg chg="del">
        <pc:chgData name="Danielle McGregor" userId="087646c7-bbf8-4721-9492-e808a5f7ce91" providerId="ADAL" clId="{43143C43-07CC-4967-89C5-AD000F76FDA5}" dt="2024-02-06T00:34:03.832" v="336" actId="47"/>
        <pc:sldMkLst>
          <pc:docMk/>
          <pc:sldMk cId="3972595476" sldId="259"/>
        </pc:sldMkLst>
      </pc:sldChg>
      <pc:sldChg chg="del">
        <pc:chgData name="Danielle McGregor" userId="087646c7-bbf8-4721-9492-e808a5f7ce91" providerId="ADAL" clId="{43143C43-07CC-4967-89C5-AD000F76FDA5}" dt="2024-02-06T00:34:03.832" v="336" actId="47"/>
        <pc:sldMkLst>
          <pc:docMk/>
          <pc:sldMk cId="3975032192" sldId="260"/>
        </pc:sldMkLst>
      </pc:sldChg>
      <pc:sldChg chg="del">
        <pc:chgData name="Danielle McGregor" userId="087646c7-bbf8-4721-9492-e808a5f7ce91" providerId="ADAL" clId="{43143C43-07CC-4967-89C5-AD000F76FDA5}" dt="2024-02-06T00:34:03.832" v="336" actId="47"/>
        <pc:sldMkLst>
          <pc:docMk/>
          <pc:sldMk cId="2316676394" sldId="261"/>
        </pc:sldMkLst>
      </pc:sldChg>
      <pc:sldChg chg="del">
        <pc:chgData name="Danielle McGregor" userId="087646c7-bbf8-4721-9492-e808a5f7ce91" providerId="ADAL" clId="{43143C43-07CC-4967-89C5-AD000F76FDA5}" dt="2024-02-06T00:34:03.832" v="336" actId="47"/>
        <pc:sldMkLst>
          <pc:docMk/>
          <pc:sldMk cId="2253343222" sldId="262"/>
        </pc:sldMkLst>
      </pc:sldChg>
      <pc:sldChg chg="del">
        <pc:chgData name="Danielle McGregor" userId="087646c7-bbf8-4721-9492-e808a5f7ce91" providerId="ADAL" clId="{43143C43-07CC-4967-89C5-AD000F76FDA5}" dt="2024-02-06T00:34:03.832" v="336" actId="47"/>
        <pc:sldMkLst>
          <pc:docMk/>
          <pc:sldMk cId="4076371013" sldId="263"/>
        </pc:sldMkLst>
      </pc:sldChg>
      <pc:sldChg chg="del">
        <pc:chgData name="Danielle McGregor" userId="087646c7-bbf8-4721-9492-e808a5f7ce91" providerId="ADAL" clId="{43143C43-07CC-4967-89C5-AD000F76FDA5}" dt="2024-02-06T00:25:07.976" v="2" actId="47"/>
        <pc:sldMkLst>
          <pc:docMk/>
          <pc:sldMk cId="1418896725" sldId="266"/>
        </pc:sldMkLst>
      </pc:sldChg>
      <pc:sldChg chg="del">
        <pc:chgData name="Danielle McGregor" userId="087646c7-bbf8-4721-9492-e808a5f7ce91" providerId="ADAL" clId="{43143C43-07CC-4967-89C5-AD000F76FDA5}" dt="2024-02-06T00:25:07.976" v="2" actId="47"/>
        <pc:sldMkLst>
          <pc:docMk/>
          <pc:sldMk cId="140008666" sldId="270"/>
        </pc:sldMkLst>
      </pc:sldChg>
      <pc:sldChg chg="del">
        <pc:chgData name="Danielle McGregor" userId="087646c7-bbf8-4721-9492-e808a5f7ce91" providerId="ADAL" clId="{43143C43-07CC-4967-89C5-AD000F76FDA5}" dt="2024-02-06T00:25:07.976" v="2" actId="47"/>
        <pc:sldMkLst>
          <pc:docMk/>
          <pc:sldMk cId="445995225" sldId="271"/>
        </pc:sldMkLst>
      </pc:sldChg>
      <pc:sldChg chg="del">
        <pc:chgData name="Danielle McGregor" userId="087646c7-bbf8-4721-9492-e808a5f7ce91" providerId="ADAL" clId="{43143C43-07CC-4967-89C5-AD000F76FDA5}" dt="2024-02-06T00:25:07.976" v="2" actId="47"/>
        <pc:sldMkLst>
          <pc:docMk/>
          <pc:sldMk cId="1974298099" sldId="272"/>
        </pc:sldMkLst>
      </pc:sldChg>
      <pc:sldChg chg="del">
        <pc:chgData name="Danielle McGregor" userId="087646c7-bbf8-4721-9492-e808a5f7ce91" providerId="ADAL" clId="{43143C43-07CC-4967-89C5-AD000F76FDA5}" dt="2024-02-06T00:25:07.976" v="2" actId="47"/>
        <pc:sldMkLst>
          <pc:docMk/>
          <pc:sldMk cId="894693689" sldId="273"/>
        </pc:sldMkLst>
      </pc:sldChg>
      <pc:sldChg chg="del">
        <pc:chgData name="Danielle McGregor" userId="087646c7-bbf8-4721-9492-e808a5f7ce91" providerId="ADAL" clId="{43143C43-07CC-4967-89C5-AD000F76FDA5}" dt="2024-02-06T00:25:07.976" v="2" actId="47"/>
        <pc:sldMkLst>
          <pc:docMk/>
          <pc:sldMk cId="1520431417" sldId="275"/>
        </pc:sldMkLst>
      </pc:sldChg>
      <pc:sldChg chg="modSp mod">
        <pc:chgData name="Danielle McGregor" userId="087646c7-bbf8-4721-9492-e808a5f7ce91" providerId="ADAL" clId="{43143C43-07CC-4967-89C5-AD000F76FDA5}" dt="2024-02-06T00:19:14.890" v="0" actId="6549"/>
        <pc:sldMkLst>
          <pc:docMk/>
          <pc:sldMk cId="729114519" sldId="277"/>
        </pc:sldMkLst>
        <pc:spChg chg="mod">
          <ac:chgData name="Danielle McGregor" userId="087646c7-bbf8-4721-9492-e808a5f7ce91" providerId="ADAL" clId="{43143C43-07CC-4967-89C5-AD000F76FDA5}" dt="2024-02-06T00:19:14.890" v="0" actId="6549"/>
          <ac:spMkLst>
            <pc:docMk/>
            <pc:sldMk cId="729114519" sldId="277"/>
            <ac:spMk id="5" creationId="{EC0853A1-1007-4C52-BEFB-F48F5319A3E3}"/>
          </ac:spMkLst>
        </pc:spChg>
      </pc:sldChg>
      <pc:sldChg chg="del">
        <pc:chgData name="Danielle McGregor" userId="087646c7-bbf8-4721-9492-e808a5f7ce91" providerId="ADAL" clId="{43143C43-07CC-4967-89C5-AD000F76FDA5}" dt="2024-02-06T00:25:07.976" v="2" actId="47"/>
        <pc:sldMkLst>
          <pc:docMk/>
          <pc:sldMk cId="1958039700" sldId="278"/>
        </pc:sldMkLst>
      </pc:sldChg>
      <pc:sldChg chg="del">
        <pc:chgData name="Danielle McGregor" userId="087646c7-bbf8-4721-9492-e808a5f7ce91" providerId="ADAL" clId="{43143C43-07CC-4967-89C5-AD000F76FDA5}" dt="2024-02-06T00:25:07.976" v="2" actId="47"/>
        <pc:sldMkLst>
          <pc:docMk/>
          <pc:sldMk cId="312988651" sldId="279"/>
        </pc:sldMkLst>
      </pc:sldChg>
      <pc:sldChg chg="del">
        <pc:chgData name="Danielle McGregor" userId="087646c7-bbf8-4721-9492-e808a5f7ce91" providerId="ADAL" clId="{43143C43-07CC-4967-89C5-AD000F76FDA5}" dt="2024-02-06T00:25:07.976" v="2" actId="47"/>
        <pc:sldMkLst>
          <pc:docMk/>
          <pc:sldMk cId="507263676" sldId="280"/>
        </pc:sldMkLst>
      </pc:sldChg>
      <pc:sldChg chg="del">
        <pc:chgData name="Danielle McGregor" userId="087646c7-bbf8-4721-9492-e808a5f7ce91" providerId="ADAL" clId="{43143C43-07CC-4967-89C5-AD000F76FDA5}" dt="2024-02-06T00:25:07.976" v="2" actId="47"/>
        <pc:sldMkLst>
          <pc:docMk/>
          <pc:sldMk cId="1521592992" sldId="281"/>
        </pc:sldMkLst>
      </pc:sldChg>
      <pc:sldChg chg="del">
        <pc:chgData name="Danielle McGregor" userId="087646c7-bbf8-4721-9492-e808a5f7ce91" providerId="ADAL" clId="{43143C43-07CC-4967-89C5-AD000F76FDA5}" dt="2024-02-06T00:25:07.976" v="2" actId="47"/>
        <pc:sldMkLst>
          <pc:docMk/>
          <pc:sldMk cId="454767431" sldId="282"/>
        </pc:sldMkLst>
      </pc:sldChg>
      <pc:sldChg chg="del">
        <pc:chgData name="Danielle McGregor" userId="087646c7-bbf8-4721-9492-e808a5f7ce91" providerId="ADAL" clId="{43143C43-07CC-4967-89C5-AD000F76FDA5}" dt="2024-02-06T00:25:07.976" v="2" actId="47"/>
        <pc:sldMkLst>
          <pc:docMk/>
          <pc:sldMk cId="1745416870" sldId="283"/>
        </pc:sldMkLst>
      </pc:sldChg>
      <pc:sldChg chg="modSp mod ord">
        <pc:chgData name="Danielle McGregor" userId="087646c7-bbf8-4721-9492-e808a5f7ce91" providerId="ADAL" clId="{43143C43-07CC-4967-89C5-AD000F76FDA5}" dt="2024-02-06T00:32:45.551" v="246" actId="20577"/>
        <pc:sldMkLst>
          <pc:docMk/>
          <pc:sldMk cId="3680259665" sldId="296"/>
        </pc:sldMkLst>
        <pc:spChg chg="mod">
          <ac:chgData name="Danielle McGregor" userId="087646c7-bbf8-4721-9492-e808a5f7ce91" providerId="ADAL" clId="{43143C43-07CC-4967-89C5-AD000F76FDA5}" dt="2024-02-06T00:31:15.846" v="134" actId="20577"/>
          <ac:spMkLst>
            <pc:docMk/>
            <pc:sldMk cId="3680259665" sldId="296"/>
            <ac:spMk id="8" creationId="{A0E9828E-A398-8B5D-E2A1-7E67FFE0C548}"/>
          </ac:spMkLst>
        </pc:spChg>
        <pc:spChg chg="mod">
          <ac:chgData name="Danielle McGregor" userId="087646c7-bbf8-4721-9492-e808a5f7ce91" providerId="ADAL" clId="{43143C43-07CC-4967-89C5-AD000F76FDA5}" dt="2024-02-06T00:32:45.551" v="246" actId="20577"/>
          <ac:spMkLst>
            <pc:docMk/>
            <pc:sldMk cId="3680259665" sldId="296"/>
            <ac:spMk id="9" creationId="{E6FE786F-B16B-B388-933B-737B3066169F}"/>
          </ac:spMkLst>
        </pc:spChg>
        <pc:cxnChg chg="mod">
          <ac:chgData name="Danielle McGregor" userId="087646c7-bbf8-4721-9492-e808a5f7ce91" providerId="ADAL" clId="{43143C43-07CC-4967-89C5-AD000F76FDA5}" dt="2024-02-06T00:31:40.011" v="140" actId="14100"/>
          <ac:cxnSpMkLst>
            <pc:docMk/>
            <pc:sldMk cId="3680259665" sldId="296"/>
            <ac:cxnSpMk id="6" creationId="{187E0374-8FCE-47E1-489E-D4EF320AFCA3}"/>
          </ac:cxnSpMkLst>
        </pc:cxnChg>
        <pc:cxnChg chg="mod">
          <ac:chgData name="Danielle McGregor" userId="087646c7-bbf8-4721-9492-e808a5f7ce91" providerId="ADAL" clId="{43143C43-07CC-4967-89C5-AD000F76FDA5}" dt="2024-02-06T00:31:42.737" v="141" actId="14100"/>
          <ac:cxnSpMkLst>
            <pc:docMk/>
            <pc:sldMk cId="3680259665" sldId="296"/>
            <ac:cxnSpMk id="10" creationId="{1D0E4DD7-D568-AB5E-37A4-6F7050213EB8}"/>
          </ac:cxnSpMkLst>
        </pc:cxnChg>
        <pc:cxnChg chg="mod">
          <ac:chgData name="Danielle McGregor" userId="087646c7-bbf8-4721-9492-e808a5f7ce91" providerId="ADAL" clId="{43143C43-07CC-4967-89C5-AD000F76FDA5}" dt="2024-02-06T00:31:36.262" v="139" actId="14100"/>
          <ac:cxnSpMkLst>
            <pc:docMk/>
            <pc:sldMk cId="3680259665" sldId="296"/>
            <ac:cxnSpMk id="13" creationId="{DC7162E0-3E22-EF10-0E0B-CE402FCEF7F7}"/>
          </ac:cxnSpMkLst>
        </pc:cxnChg>
        <pc:cxnChg chg="mod">
          <ac:chgData name="Danielle McGregor" userId="087646c7-bbf8-4721-9492-e808a5f7ce91" providerId="ADAL" clId="{43143C43-07CC-4967-89C5-AD000F76FDA5}" dt="2024-02-06T00:31:29.964" v="138" actId="14100"/>
          <ac:cxnSpMkLst>
            <pc:docMk/>
            <pc:sldMk cId="3680259665" sldId="296"/>
            <ac:cxnSpMk id="15" creationId="{963768AA-594B-4F4D-DFD7-6EA6EEE4B325}"/>
          </ac:cxnSpMkLst>
        </pc:cxnChg>
      </pc:sldChg>
      <pc:sldChg chg="del">
        <pc:chgData name="Danielle McGregor" userId="087646c7-bbf8-4721-9492-e808a5f7ce91" providerId="ADAL" clId="{43143C43-07CC-4967-89C5-AD000F76FDA5}" dt="2024-02-06T00:25:07.976" v="2" actId="47"/>
        <pc:sldMkLst>
          <pc:docMk/>
          <pc:sldMk cId="268072544" sldId="300"/>
        </pc:sldMkLst>
      </pc:sldChg>
      <pc:sldChg chg="del">
        <pc:chgData name="Danielle McGregor" userId="087646c7-bbf8-4721-9492-e808a5f7ce91" providerId="ADAL" clId="{43143C43-07CC-4967-89C5-AD000F76FDA5}" dt="2024-02-06T00:25:07.976" v="2" actId="47"/>
        <pc:sldMkLst>
          <pc:docMk/>
          <pc:sldMk cId="1704284754" sldId="301"/>
        </pc:sldMkLst>
      </pc:sldChg>
      <pc:sldChg chg="del">
        <pc:chgData name="Danielle McGregor" userId="087646c7-bbf8-4721-9492-e808a5f7ce91" providerId="ADAL" clId="{43143C43-07CC-4967-89C5-AD000F76FDA5}" dt="2024-02-06T00:25:07.976" v="2" actId="47"/>
        <pc:sldMkLst>
          <pc:docMk/>
          <pc:sldMk cId="1356740923" sldId="305"/>
        </pc:sldMkLst>
      </pc:sldChg>
      <pc:sldChg chg="del">
        <pc:chgData name="Danielle McGregor" userId="087646c7-bbf8-4721-9492-e808a5f7ce91" providerId="ADAL" clId="{43143C43-07CC-4967-89C5-AD000F76FDA5}" dt="2024-02-06T00:25:07.976" v="2" actId="47"/>
        <pc:sldMkLst>
          <pc:docMk/>
          <pc:sldMk cId="1747813351" sldId="306"/>
        </pc:sldMkLst>
      </pc:sldChg>
      <pc:sldChg chg="del">
        <pc:chgData name="Danielle McGregor" userId="087646c7-bbf8-4721-9492-e808a5f7ce91" providerId="ADAL" clId="{43143C43-07CC-4967-89C5-AD000F76FDA5}" dt="2024-02-06T00:25:07.976" v="2" actId="47"/>
        <pc:sldMkLst>
          <pc:docMk/>
          <pc:sldMk cId="1901101649" sldId="307"/>
        </pc:sldMkLst>
      </pc:sldChg>
      <pc:sldChg chg="del">
        <pc:chgData name="Danielle McGregor" userId="087646c7-bbf8-4721-9492-e808a5f7ce91" providerId="ADAL" clId="{43143C43-07CC-4967-89C5-AD000F76FDA5}" dt="2024-02-06T00:25:07.976" v="2" actId="47"/>
        <pc:sldMkLst>
          <pc:docMk/>
          <pc:sldMk cId="544476148" sldId="315"/>
        </pc:sldMkLst>
      </pc:sldChg>
      <pc:sldChg chg="del">
        <pc:chgData name="Danielle McGregor" userId="087646c7-bbf8-4721-9492-e808a5f7ce91" providerId="ADAL" clId="{43143C43-07CC-4967-89C5-AD000F76FDA5}" dt="2024-02-06T00:25:07.976" v="2" actId="47"/>
        <pc:sldMkLst>
          <pc:docMk/>
          <pc:sldMk cId="1105691586" sldId="339"/>
        </pc:sldMkLst>
      </pc:sldChg>
      <pc:sldChg chg="del">
        <pc:chgData name="Danielle McGregor" userId="087646c7-bbf8-4721-9492-e808a5f7ce91" providerId="ADAL" clId="{43143C43-07CC-4967-89C5-AD000F76FDA5}" dt="2024-02-06T00:25:07.976" v="2" actId="47"/>
        <pc:sldMkLst>
          <pc:docMk/>
          <pc:sldMk cId="2233901072" sldId="340"/>
        </pc:sldMkLst>
      </pc:sldChg>
      <pc:sldChg chg="del">
        <pc:chgData name="Danielle McGregor" userId="087646c7-bbf8-4721-9492-e808a5f7ce91" providerId="ADAL" clId="{43143C43-07CC-4967-89C5-AD000F76FDA5}" dt="2024-02-06T00:25:07.976" v="2" actId="47"/>
        <pc:sldMkLst>
          <pc:docMk/>
          <pc:sldMk cId="2339391012" sldId="341"/>
        </pc:sldMkLst>
      </pc:sldChg>
      <pc:sldChg chg="del">
        <pc:chgData name="Danielle McGregor" userId="087646c7-bbf8-4721-9492-e808a5f7ce91" providerId="ADAL" clId="{43143C43-07CC-4967-89C5-AD000F76FDA5}" dt="2024-02-06T00:25:07.976" v="2" actId="47"/>
        <pc:sldMkLst>
          <pc:docMk/>
          <pc:sldMk cId="2925218459" sldId="342"/>
        </pc:sldMkLst>
      </pc:sldChg>
      <pc:sldChg chg="del">
        <pc:chgData name="Danielle McGregor" userId="087646c7-bbf8-4721-9492-e808a5f7ce91" providerId="ADAL" clId="{43143C43-07CC-4967-89C5-AD000F76FDA5}" dt="2024-02-06T00:25:07.976" v="2" actId="47"/>
        <pc:sldMkLst>
          <pc:docMk/>
          <pc:sldMk cId="1222248665" sldId="343"/>
        </pc:sldMkLst>
      </pc:sldChg>
      <pc:sldChg chg="del">
        <pc:chgData name="Danielle McGregor" userId="087646c7-bbf8-4721-9492-e808a5f7ce91" providerId="ADAL" clId="{43143C43-07CC-4967-89C5-AD000F76FDA5}" dt="2024-02-06T00:34:20.528" v="339" actId="47"/>
        <pc:sldMkLst>
          <pc:docMk/>
          <pc:sldMk cId="4099329322" sldId="347"/>
        </pc:sldMkLst>
      </pc:sldChg>
      <pc:sldChg chg="del">
        <pc:chgData name="Danielle McGregor" userId="087646c7-bbf8-4721-9492-e808a5f7ce91" providerId="ADAL" clId="{43143C43-07CC-4967-89C5-AD000F76FDA5}" dt="2024-02-06T00:25:07.976" v="2" actId="47"/>
        <pc:sldMkLst>
          <pc:docMk/>
          <pc:sldMk cId="725104862" sldId="348"/>
        </pc:sldMkLst>
      </pc:sldChg>
      <pc:sldChg chg="del">
        <pc:chgData name="Danielle McGregor" userId="087646c7-bbf8-4721-9492-e808a5f7ce91" providerId="ADAL" clId="{43143C43-07CC-4967-89C5-AD000F76FDA5}" dt="2024-02-06T00:25:07.976" v="2" actId="47"/>
        <pc:sldMkLst>
          <pc:docMk/>
          <pc:sldMk cId="601922821" sldId="349"/>
        </pc:sldMkLst>
      </pc:sldChg>
      <pc:sldChg chg="del">
        <pc:chgData name="Danielle McGregor" userId="087646c7-bbf8-4721-9492-e808a5f7ce91" providerId="ADAL" clId="{43143C43-07CC-4967-89C5-AD000F76FDA5}" dt="2024-02-06T00:25:07.976" v="2" actId="47"/>
        <pc:sldMkLst>
          <pc:docMk/>
          <pc:sldMk cId="485369022" sldId="350"/>
        </pc:sldMkLst>
      </pc:sldChg>
      <pc:sldChg chg="del">
        <pc:chgData name="Danielle McGregor" userId="087646c7-bbf8-4721-9492-e808a5f7ce91" providerId="ADAL" clId="{43143C43-07CC-4967-89C5-AD000F76FDA5}" dt="2024-02-06T00:25:07.976" v="2" actId="47"/>
        <pc:sldMkLst>
          <pc:docMk/>
          <pc:sldMk cId="314133845" sldId="351"/>
        </pc:sldMkLst>
      </pc:sldChg>
      <pc:sldChg chg="del">
        <pc:chgData name="Danielle McGregor" userId="087646c7-bbf8-4721-9492-e808a5f7ce91" providerId="ADAL" clId="{43143C43-07CC-4967-89C5-AD000F76FDA5}" dt="2024-02-06T00:25:07.976" v="2" actId="47"/>
        <pc:sldMkLst>
          <pc:docMk/>
          <pc:sldMk cId="874122891" sldId="352"/>
        </pc:sldMkLst>
      </pc:sldChg>
      <pc:sldChg chg="del">
        <pc:chgData name="Danielle McGregor" userId="087646c7-bbf8-4721-9492-e808a5f7ce91" providerId="ADAL" clId="{43143C43-07CC-4967-89C5-AD000F76FDA5}" dt="2024-02-06T00:25:07.976" v="2" actId="47"/>
        <pc:sldMkLst>
          <pc:docMk/>
          <pc:sldMk cId="615579382" sldId="353"/>
        </pc:sldMkLst>
      </pc:sldChg>
      <pc:sldChg chg="modSp mod">
        <pc:chgData name="Danielle McGregor" userId="087646c7-bbf8-4721-9492-e808a5f7ce91" providerId="ADAL" clId="{43143C43-07CC-4967-89C5-AD000F76FDA5}" dt="2024-02-06T00:30:32.014" v="92" actId="113"/>
        <pc:sldMkLst>
          <pc:docMk/>
          <pc:sldMk cId="2990092796" sldId="355"/>
        </pc:sldMkLst>
        <pc:spChg chg="mod">
          <ac:chgData name="Danielle McGregor" userId="087646c7-bbf8-4721-9492-e808a5f7ce91" providerId="ADAL" clId="{43143C43-07CC-4967-89C5-AD000F76FDA5}" dt="2024-02-06T00:30:32.014" v="92" actId="113"/>
          <ac:spMkLst>
            <pc:docMk/>
            <pc:sldMk cId="2990092796" sldId="355"/>
            <ac:spMk id="9" creationId="{FB116508-ECEB-2E48-40C3-BB626009BC01}"/>
          </ac:spMkLst>
        </pc:spChg>
      </pc:sldChg>
      <pc:sldChg chg="del">
        <pc:chgData name="Danielle McGregor" userId="087646c7-bbf8-4721-9492-e808a5f7ce91" providerId="ADAL" clId="{43143C43-07CC-4967-89C5-AD000F76FDA5}" dt="2024-02-06T00:34:03.832" v="336" actId="47"/>
        <pc:sldMkLst>
          <pc:docMk/>
          <pc:sldMk cId="3845918742" sldId="356"/>
        </pc:sldMkLst>
      </pc:sldChg>
      <pc:sldChg chg="del">
        <pc:chgData name="Danielle McGregor" userId="087646c7-bbf8-4721-9492-e808a5f7ce91" providerId="ADAL" clId="{43143C43-07CC-4967-89C5-AD000F76FDA5}" dt="2024-02-06T00:34:03.832" v="336" actId="47"/>
        <pc:sldMkLst>
          <pc:docMk/>
          <pc:sldMk cId="1564780741" sldId="357"/>
        </pc:sldMkLst>
      </pc:sldChg>
      <pc:sldChg chg="del">
        <pc:chgData name="Danielle McGregor" userId="087646c7-bbf8-4721-9492-e808a5f7ce91" providerId="ADAL" clId="{43143C43-07CC-4967-89C5-AD000F76FDA5}" dt="2024-02-06T00:34:27.833" v="340" actId="47"/>
        <pc:sldMkLst>
          <pc:docMk/>
          <pc:sldMk cId="2360901718" sldId="359"/>
        </pc:sldMkLst>
      </pc:sldChg>
      <pc:sldChg chg="del">
        <pc:chgData name="Danielle McGregor" userId="087646c7-bbf8-4721-9492-e808a5f7ce91" providerId="ADAL" clId="{43143C43-07CC-4967-89C5-AD000F76FDA5}" dt="2024-02-06T00:34:20.528" v="339" actId="47"/>
        <pc:sldMkLst>
          <pc:docMk/>
          <pc:sldMk cId="1131851070" sldId="360"/>
        </pc:sldMkLst>
      </pc:sldChg>
      <pc:sldChg chg="del">
        <pc:chgData name="Danielle McGregor" userId="087646c7-bbf8-4721-9492-e808a5f7ce91" providerId="ADAL" clId="{43143C43-07CC-4967-89C5-AD000F76FDA5}" dt="2024-02-06T00:34:20.528" v="339" actId="47"/>
        <pc:sldMkLst>
          <pc:docMk/>
          <pc:sldMk cId="3658775334" sldId="361"/>
        </pc:sldMkLst>
      </pc:sldChg>
      <pc:sldChg chg="del">
        <pc:chgData name="Danielle McGregor" userId="087646c7-bbf8-4721-9492-e808a5f7ce91" providerId="ADAL" clId="{43143C43-07CC-4967-89C5-AD000F76FDA5}" dt="2024-02-06T00:34:20.528" v="339" actId="47"/>
        <pc:sldMkLst>
          <pc:docMk/>
          <pc:sldMk cId="2392105798" sldId="362"/>
        </pc:sldMkLst>
      </pc:sldChg>
      <pc:sldChg chg="del">
        <pc:chgData name="Danielle McGregor" userId="087646c7-bbf8-4721-9492-e808a5f7ce91" providerId="ADAL" clId="{43143C43-07CC-4967-89C5-AD000F76FDA5}" dt="2024-02-06T00:25:07.976" v="2" actId="47"/>
        <pc:sldMkLst>
          <pc:docMk/>
          <pc:sldMk cId="834121241" sldId="363"/>
        </pc:sldMkLst>
      </pc:sldChg>
      <pc:sldChg chg="del">
        <pc:chgData name="Danielle McGregor" userId="087646c7-bbf8-4721-9492-e808a5f7ce91" providerId="ADAL" clId="{43143C43-07CC-4967-89C5-AD000F76FDA5}" dt="2024-02-06T00:25:07.976" v="2" actId="47"/>
        <pc:sldMkLst>
          <pc:docMk/>
          <pc:sldMk cId="2935275515" sldId="364"/>
        </pc:sldMkLst>
      </pc:sldChg>
      <pc:sldChg chg="del">
        <pc:chgData name="Danielle McGregor" userId="087646c7-bbf8-4721-9492-e808a5f7ce91" providerId="ADAL" clId="{43143C43-07CC-4967-89C5-AD000F76FDA5}" dt="2024-02-06T00:19:25.466" v="1" actId="47"/>
        <pc:sldMkLst>
          <pc:docMk/>
          <pc:sldMk cId="454713297" sldId="365"/>
        </pc:sldMkLst>
      </pc:sldChg>
      <pc:sldChg chg="del">
        <pc:chgData name="Danielle McGregor" userId="087646c7-bbf8-4721-9492-e808a5f7ce91" providerId="ADAL" clId="{43143C43-07CC-4967-89C5-AD000F76FDA5}" dt="2024-02-06T00:25:07.976" v="2" actId="47"/>
        <pc:sldMkLst>
          <pc:docMk/>
          <pc:sldMk cId="4156110234" sldId="366"/>
        </pc:sldMkLst>
      </pc:sldChg>
      <pc:sldChg chg="modSp mod ord">
        <pc:chgData name="Danielle McGregor" userId="087646c7-bbf8-4721-9492-e808a5f7ce91" providerId="ADAL" clId="{43143C43-07CC-4967-89C5-AD000F76FDA5}" dt="2024-02-06T00:26:40.779" v="25" actId="207"/>
        <pc:sldMkLst>
          <pc:docMk/>
          <pc:sldMk cId="2108553933" sldId="375"/>
        </pc:sldMkLst>
        <pc:spChg chg="mod">
          <ac:chgData name="Danielle McGregor" userId="087646c7-bbf8-4721-9492-e808a5f7ce91" providerId="ADAL" clId="{43143C43-07CC-4967-89C5-AD000F76FDA5}" dt="2024-02-06T00:26:40.779" v="25" actId="207"/>
          <ac:spMkLst>
            <pc:docMk/>
            <pc:sldMk cId="2108553933" sldId="375"/>
            <ac:spMk id="2" creationId="{8BD82BB0-4F10-5581-BFCB-22B40F1E6B9E}"/>
          </ac:spMkLst>
        </pc:spChg>
      </pc:sldChg>
      <pc:sldChg chg="modSp mod">
        <pc:chgData name="Danielle McGregor" userId="087646c7-bbf8-4721-9492-e808a5f7ce91" providerId="ADAL" clId="{43143C43-07CC-4967-89C5-AD000F76FDA5}" dt="2024-02-06T00:33:17.698" v="273" actId="20577"/>
        <pc:sldMkLst>
          <pc:docMk/>
          <pc:sldMk cId="2683077577" sldId="376"/>
        </pc:sldMkLst>
        <pc:spChg chg="mod">
          <ac:chgData name="Danielle McGregor" userId="087646c7-bbf8-4721-9492-e808a5f7ce91" providerId="ADAL" clId="{43143C43-07CC-4967-89C5-AD000F76FDA5}" dt="2024-02-06T00:33:17.698" v="273" actId="20577"/>
          <ac:spMkLst>
            <pc:docMk/>
            <pc:sldMk cId="2683077577" sldId="376"/>
            <ac:spMk id="2" creationId="{7E1B23A3-08E5-E486-4545-18EF40C947DF}"/>
          </ac:spMkLst>
        </pc:spChg>
      </pc:sldChg>
      <pc:sldChg chg="modSp mod ord">
        <pc:chgData name="Danielle McGregor" userId="087646c7-bbf8-4721-9492-e808a5f7ce91" providerId="ADAL" clId="{43143C43-07CC-4967-89C5-AD000F76FDA5}" dt="2024-02-06T00:25:54.883" v="6" actId="20577"/>
        <pc:sldMkLst>
          <pc:docMk/>
          <pc:sldMk cId="1713759472" sldId="377"/>
        </pc:sldMkLst>
        <pc:spChg chg="mod">
          <ac:chgData name="Danielle McGregor" userId="087646c7-bbf8-4721-9492-e808a5f7ce91" providerId="ADAL" clId="{43143C43-07CC-4967-89C5-AD000F76FDA5}" dt="2024-02-06T00:25:54.883" v="6" actId="20577"/>
          <ac:spMkLst>
            <pc:docMk/>
            <pc:sldMk cId="1713759472" sldId="377"/>
            <ac:spMk id="2" creationId="{D26A0463-A418-6AD6-83A7-96CB926E1107}"/>
          </ac:spMkLst>
        </pc:spChg>
      </pc:sldChg>
      <pc:sldChg chg="modSp mod ord">
        <pc:chgData name="Danielle McGregor" userId="087646c7-bbf8-4721-9492-e808a5f7ce91" providerId="ADAL" clId="{43143C43-07CC-4967-89C5-AD000F76FDA5}" dt="2024-02-06T00:34:31.840" v="344"/>
        <pc:sldMkLst>
          <pc:docMk/>
          <pc:sldMk cId="845157456" sldId="378"/>
        </pc:sldMkLst>
        <pc:spChg chg="mod">
          <ac:chgData name="Danielle McGregor" userId="087646c7-bbf8-4721-9492-e808a5f7ce91" providerId="ADAL" clId="{43143C43-07CC-4967-89C5-AD000F76FDA5}" dt="2024-02-06T00:33:45.064" v="335" actId="20577"/>
          <ac:spMkLst>
            <pc:docMk/>
            <pc:sldMk cId="845157456" sldId="378"/>
            <ac:spMk id="2" creationId="{DE24D87F-C139-F583-6085-1B3BF5AEC2A5}"/>
          </ac:spMkLst>
        </pc:spChg>
      </pc:sldChg>
      <pc:sldChg chg="ord modNotesTx">
        <pc:chgData name="Danielle McGregor" userId="087646c7-bbf8-4721-9492-e808a5f7ce91" providerId="ADAL" clId="{43143C43-07CC-4967-89C5-AD000F76FDA5}" dt="2024-02-06T00:34:15.346" v="338"/>
        <pc:sldMkLst>
          <pc:docMk/>
          <pc:sldMk cId="1435296482" sldId="379"/>
        </pc:sldMkLst>
      </pc:sldChg>
      <pc:sldChg chg="modSp mod">
        <pc:chgData name="Danielle McGregor" userId="087646c7-bbf8-4721-9492-e808a5f7ce91" providerId="ADAL" clId="{43143C43-07CC-4967-89C5-AD000F76FDA5}" dt="2024-02-06T00:36:36.819" v="484" actId="20577"/>
        <pc:sldMkLst>
          <pc:docMk/>
          <pc:sldMk cId="1181339439" sldId="388"/>
        </pc:sldMkLst>
        <pc:spChg chg="mod">
          <ac:chgData name="Danielle McGregor" userId="087646c7-bbf8-4721-9492-e808a5f7ce91" providerId="ADAL" clId="{43143C43-07CC-4967-89C5-AD000F76FDA5}" dt="2024-02-06T00:36:36.819" v="484" actId="20577"/>
          <ac:spMkLst>
            <pc:docMk/>
            <pc:sldMk cId="1181339439" sldId="388"/>
            <ac:spMk id="2" creationId="{1AC0489C-F3E0-D1F5-DF6F-6FF8DCA6CD50}"/>
          </ac:spMkLst>
        </pc:spChg>
      </pc:sldChg>
      <pc:sldChg chg="addSp delSp modSp add mod">
        <pc:chgData name="Danielle McGregor" userId="087646c7-bbf8-4721-9492-e808a5f7ce91" providerId="ADAL" clId="{43143C43-07CC-4967-89C5-AD000F76FDA5}" dt="2024-02-06T00:27:32.200" v="30" actId="27636"/>
        <pc:sldMkLst>
          <pc:docMk/>
          <pc:sldMk cId="357173495" sldId="389"/>
        </pc:sldMkLst>
        <pc:spChg chg="mod">
          <ac:chgData name="Danielle McGregor" userId="087646c7-bbf8-4721-9492-e808a5f7ce91" providerId="ADAL" clId="{43143C43-07CC-4967-89C5-AD000F76FDA5}" dt="2024-02-06T00:27:32.200" v="30" actId="27636"/>
          <ac:spMkLst>
            <pc:docMk/>
            <pc:sldMk cId="357173495" sldId="389"/>
            <ac:spMk id="2" creationId="{AF564882-471D-AC13-5ED1-412B5AEF1BEC}"/>
          </ac:spMkLst>
        </pc:spChg>
        <pc:spChg chg="add del">
          <ac:chgData name="Danielle McGregor" userId="087646c7-bbf8-4721-9492-e808a5f7ce91" providerId="ADAL" clId="{43143C43-07CC-4967-89C5-AD000F76FDA5}" dt="2024-02-06T00:27:28.397" v="28" actId="22"/>
          <ac:spMkLst>
            <pc:docMk/>
            <pc:sldMk cId="357173495" sldId="389"/>
            <ac:spMk id="4" creationId="{2776F8D7-942A-21F3-5CF2-B301324D554E}"/>
          </ac:spMkLst>
        </pc:spChg>
      </pc:sldChg>
      <pc:sldChg chg="modSp add mod ord">
        <pc:chgData name="Danielle McGregor" userId="087646c7-bbf8-4721-9492-e808a5f7ce91" providerId="ADAL" clId="{43143C43-07CC-4967-89C5-AD000F76FDA5}" dt="2024-02-06T00:28:02.353" v="36" actId="20577"/>
        <pc:sldMkLst>
          <pc:docMk/>
          <pc:sldMk cId="3613483143" sldId="390"/>
        </pc:sldMkLst>
        <pc:spChg chg="mod">
          <ac:chgData name="Danielle McGregor" userId="087646c7-bbf8-4721-9492-e808a5f7ce91" providerId="ADAL" clId="{43143C43-07CC-4967-89C5-AD000F76FDA5}" dt="2024-02-06T00:28:02.353" v="36" actId="20577"/>
          <ac:spMkLst>
            <pc:docMk/>
            <pc:sldMk cId="3613483143" sldId="390"/>
            <ac:spMk id="2" creationId="{F17F9FEA-0C25-EC01-9EA6-223C7EA4E368}"/>
          </ac:spMkLst>
        </pc:spChg>
      </pc:sldChg>
      <pc:sldChg chg="modSp add mod ord">
        <pc:chgData name="Danielle McGregor" userId="087646c7-bbf8-4721-9492-e808a5f7ce91" providerId="ADAL" clId="{43143C43-07CC-4967-89C5-AD000F76FDA5}" dt="2024-02-06T00:29:15.075" v="46" actId="255"/>
        <pc:sldMkLst>
          <pc:docMk/>
          <pc:sldMk cId="2408862174" sldId="391"/>
        </pc:sldMkLst>
        <pc:spChg chg="mod">
          <ac:chgData name="Danielle McGregor" userId="087646c7-bbf8-4721-9492-e808a5f7ce91" providerId="ADAL" clId="{43143C43-07CC-4967-89C5-AD000F76FDA5}" dt="2024-02-06T00:29:15.075" v="46" actId="255"/>
          <ac:spMkLst>
            <pc:docMk/>
            <pc:sldMk cId="2408862174" sldId="391"/>
            <ac:spMk id="2" creationId="{06695EBC-B50D-5C4C-8C0D-80BECBCDFE50}"/>
          </ac:spMkLst>
        </pc:spChg>
      </pc:sldChg>
      <pc:sldChg chg="modSp add mod ord">
        <pc:chgData name="Danielle McGregor" userId="087646c7-bbf8-4721-9492-e808a5f7ce91" providerId="ADAL" clId="{43143C43-07CC-4967-89C5-AD000F76FDA5}" dt="2024-02-06T00:35:08.262" v="363" actId="207"/>
        <pc:sldMkLst>
          <pc:docMk/>
          <pc:sldMk cId="4007505233" sldId="392"/>
        </pc:sldMkLst>
        <pc:spChg chg="mod">
          <ac:chgData name="Danielle McGregor" userId="087646c7-bbf8-4721-9492-e808a5f7ce91" providerId="ADAL" clId="{43143C43-07CC-4967-89C5-AD000F76FDA5}" dt="2024-02-06T00:35:08.262" v="363" actId="207"/>
          <ac:spMkLst>
            <pc:docMk/>
            <pc:sldMk cId="4007505233" sldId="392"/>
            <ac:spMk id="2" creationId="{E0A0CDDE-24F2-CC32-BFBB-26D246D6237E}"/>
          </ac:spMkLst>
        </pc:spChg>
      </pc:sldChg>
      <pc:sldChg chg="modSp add mod">
        <pc:chgData name="Danielle McGregor" userId="087646c7-bbf8-4721-9492-e808a5f7ce91" providerId="ADAL" clId="{43143C43-07CC-4967-89C5-AD000F76FDA5}" dt="2024-02-06T00:35:33.490" v="370" actId="20577"/>
        <pc:sldMkLst>
          <pc:docMk/>
          <pc:sldMk cId="2348700253" sldId="393"/>
        </pc:sldMkLst>
        <pc:spChg chg="mod">
          <ac:chgData name="Danielle McGregor" userId="087646c7-bbf8-4721-9492-e808a5f7ce91" providerId="ADAL" clId="{43143C43-07CC-4967-89C5-AD000F76FDA5}" dt="2024-02-06T00:35:33.490" v="370" actId="20577"/>
          <ac:spMkLst>
            <pc:docMk/>
            <pc:sldMk cId="2348700253" sldId="393"/>
            <ac:spMk id="2" creationId="{48A00FD4-B324-A692-CC98-8BCDAE0E656E}"/>
          </ac:spMkLst>
        </pc:spChg>
      </pc:sldChg>
    </pc:docChg>
  </pc:docChgLst>
  <pc:docChgLst>
    <pc:chgData name="Kristy Freney" userId="05558a5f-3628-4287-9b9f-4fe6fc128298" providerId="ADAL" clId="{5EBEA82E-99F6-4F88-95DB-1EB19D0761B7}"/>
    <pc:docChg chg="undo custSel addSld modSld sldOrd">
      <pc:chgData name="Kristy Freney" userId="05558a5f-3628-4287-9b9f-4fe6fc128298" providerId="ADAL" clId="{5EBEA82E-99F6-4F88-95DB-1EB19D0761B7}" dt="2023-11-27T05:57:01.583" v="150" actId="1076"/>
      <pc:docMkLst>
        <pc:docMk/>
      </pc:docMkLst>
      <pc:sldChg chg="addSp delSp modSp mod addAnim delAnim">
        <pc:chgData name="Kristy Freney" userId="05558a5f-3628-4287-9b9f-4fe6fc128298" providerId="ADAL" clId="{5EBEA82E-99F6-4F88-95DB-1EB19D0761B7}" dt="2023-11-27T05:43:58.446" v="119" actId="1076"/>
        <pc:sldMkLst>
          <pc:docMk/>
          <pc:sldMk cId="3680259665" sldId="296"/>
        </pc:sldMkLst>
        <pc:spChg chg="mod">
          <ac:chgData name="Kristy Freney" userId="05558a5f-3628-4287-9b9f-4fe6fc128298" providerId="ADAL" clId="{5EBEA82E-99F6-4F88-95DB-1EB19D0761B7}" dt="2023-11-27T05:41:51.356" v="72" actId="1076"/>
          <ac:spMkLst>
            <pc:docMk/>
            <pc:sldMk cId="3680259665" sldId="296"/>
            <ac:spMk id="7" creationId="{A3134C30-7A53-1657-20A9-A47FD061D1F3}"/>
          </ac:spMkLst>
        </pc:spChg>
        <pc:spChg chg="mod">
          <ac:chgData name="Kristy Freney" userId="05558a5f-3628-4287-9b9f-4fe6fc128298" providerId="ADAL" clId="{5EBEA82E-99F6-4F88-95DB-1EB19D0761B7}" dt="2023-11-27T05:43:28.421" v="107" actId="20577"/>
          <ac:spMkLst>
            <pc:docMk/>
            <pc:sldMk cId="3680259665" sldId="296"/>
            <ac:spMk id="8" creationId="{A0E9828E-A398-8B5D-E2A1-7E67FFE0C548}"/>
          </ac:spMkLst>
        </pc:spChg>
        <pc:spChg chg="mod">
          <ac:chgData name="Kristy Freney" userId="05558a5f-3628-4287-9b9f-4fe6fc128298" providerId="ADAL" clId="{5EBEA82E-99F6-4F88-95DB-1EB19D0761B7}" dt="2023-11-27T05:43:32.565" v="110" actId="20577"/>
          <ac:spMkLst>
            <pc:docMk/>
            <pc:sldMk cId="3680259665" sldId="296"/>
            <ac:spMk id="9" creationId="{E6FE786F-B16B-B388-933B-737B3066169F}"/>
          </ac:spMkLst>
        </pc:spChg>
        <pc:cxnChg chg="add del mod">
          <ac:chgData name="Kristy Freney" userId="05558a5f-3628-4287-9b9f-4fe6fc128298" providerId="ADAL" clId="{5EBEA82E-99F6-4F88-95DB-1EB19D0761B7}" dt="2023-11-27T05:39:48.128" v="47" actId="478"/>
          <ac:cxnSpMkLst>
            <pc:docMk/>
            <pc:sldMk cId="3680259665" sldId="296"/>
            <ac:cxnSpMk id="5" creationId="{057D0404-E927-C7BD-EAD9-158059D9EEC2}"/>
          </ac:cxnSpMkLst>
        </pc:cxnChg>
        <pc:cxnChg chg="add mod">
          <ac:chgData name="Kristy Freney" userId="05558a5f-3628-4287-9b9f-4fe6fc128298" providerId="ADAL" clId="{5EBEA82E-99F6-4F88-95DB-1EB19D0761B7}" dt="2023-11-27T05:43:42.828" v="114" actId="14100"/>
          <ac:cxnSpMkLst>
            <pc:docMk/>
            <pc:sldMk cId="3680259665" sldId="296"/>
            <ac:cxnSpMk id="6" creationId="{187E0374-8FCE-47E1-489E-D4EF320AFCA3}"/>
          </ac:cxnSpMkLst>
        </pc:cxnChg>
        <pc:cxnChg chg="add mod">
          <ac:chgData name="Kristy Freney" userId="05558a5f-3628-4287-9b9f-4fe6fc128298" providerId="ADAL" clId="{5EBEA82E-99F6-4F88-95DB-1EB19D0761B7}" dt="2023-11-27T05:43:46.962" v="116" actId="14100"/>
          <ac:cxnSpMkLst>
            <pc:docMk/>
            <pc:sldMk cId="3680259665" sldId="296"/>
            <ac:cxnSpMk id="10" creationId="{1D0E4DD7-D568-AB5E-37A4-6F7050213EB8}"/>
          </ac:cxnSpMkLst>
        </pc:cxnChg>
        <pc:cxnChg chg="add del mod">
          <ac:chgData name="Kristy Freney" userId="05558a5f-3628-4287-9b9f-4fe6fc128298" providerId="ADAL" clId="{5EBEA82E-99F6-4F88-95DB-1EB19D0761B7}" dt="2023-11-27T05:39:48.128" v="47" actId="478"/>
          <ac:cxnSpMkLst>
            <pc:docMk/>
            <pc:sldMk cId="3680259665" sldId="296"/>
            <ac:cxnSpMk id="12" creationId="{F6965336-2F92-FD22-48D5-2E4676991BF8}"/>
          </ac:cxnSpMkLst>
        </pc:cxnChg>
        <pc:cxnChg chg="add mod">
          <ac:chgData name="Kristy Freney" userId="05558a5f-3628-4287-9b9f-4fe6fc128298" providerId="ADAL" clId="{5EBEA82E-99F6-4F88-95DB-1EB19D0761B7}" dt="2023-11-27T05:43:54.104" v="118" actId="14100"/>
          <ac:cxnSpMkLst>
            <pc:docMk/>
            <pc:sldMk cId="3680259665" sldId="296"/>
            <ac:cxnSpMk id="13" creationId="{DC7162E0-3E22-EF10-0E0B-CE402FCEF7F7}"/>
          </ac:cxnSpMkLst>
        </pc:cxnChg>
        <pc:cxnChg chg="add mod">
          <ac:chgData name="Kristy Freney" userId="05558a5f-3628-4287-9b9f-4fe6fc128298" providerId="ADAL" clId="{5EBEA82E-99F6-4F88-95DB-1EB19D0761B7}" dt="2023-11-27T05:43:58.446" v="119" actId="1076"/>
          <ac:cxnSpMkLst>
            <pc:docMk/>
            <pc:sldMk cId="3680259665" sldId="296"/>
            <ac:cxnSpMk id="15" creationId="{963768AA-594B-4F4D-DFD7-6EA6EEE4B325}"/>
          </ac:cxnSpMkLst>
        </pc:cxnChg>
        <pc:cxnChg chg="add del mod">
          <ac:chgData name="Kristy Freney" userId="05558a5f-3628-4287-9b9f-4fe6fc128298" providerId="ADAL" clId="{5EBEA82E-99F6-4F88-95DB-1EB19D0761B7}" dt="2023-11-27T05:39:48.128" v="47" actId="478"/>
          <ac:cxnSpMkLst>
            <pc:docMk/>
            <pc:sldMk cId="3680259665" sldId="296"/>
            <ac:cxnSpMk id="16" creationId="{7649F7CD-1EA2-C143-232B-DED9183DB83A}"/>
          </ac:cxnSpMkLst>
        </pc:cxnChg>
        <pc:cxnChg chg="add del mod">
          <ac:chgData name="Kristy Freney" userId="05558a5f-3628-4287-9b9f-4fe6fc128298" providerId="ADAL" clId="{5EBEA82E-99F6-4F88-95DB-1EB19D0761B7}" dt="2023-11-27T05:39:48.128" v="47" actId="478"/>
          <ac:cxnSpMkLst>
            <pc:docMk/>
            <pc:sldMk cId="3680259665" sldId="296"/>
            <ac:cxnSpMk id="17" creationId="{07E3FCA5-22CB-2C4F-DEA1-476ED18AA0F5}"/>
          </ac:cxnSpMkLst>
        </pc:cxnChg>
        <pc:cxnChg chg="add del mod">
          <ac:chgData name="Kristy Freney" userId="05558a5f-3628-4287-9b9f-4fe6fc128298" providerId="ADAL" clId="{5EBEA82E-99F6-4F88-95DB-1EB19D0761B7}" dt="2023-11-27T05:43:36.167" v="112" actId="478"/>
          <ac:cxnSpMkLst>
            <pc:docMk/>
            <pc:sldMk cId="3680259665" sldId="296"/>
            <ac:cxnSpMk id="19" creationId="{CDA29F82-33CA-B60F-7191-7982A06C5AA9}"/>
          </ac:cxnSpMkLst>
        </pc:cxnChg>
        <pc:cxnChg chg="add del mod">
          <ac:chgData name="Kristy Freney" userId="05558a5f-3628-4287-9b9f-4fe6fc128298" providerId="ADAL" clId="{5EBEA82E-99F6-4F88-95DB-1EB19D0761B7}" dt="2023-11-27T05:43:35.221" v="111" actId="478"/>
          <ac:cxnSpMkLst>
            <pc:docMk/>
            <pc:sldMk cId="3680259665" sldId="296"/>
            <ac:cxnSpMk id="21" creationId="{E34B81A1-5862-BF47-0811-7D04889B6BAB}"/>
          </ac:cxnSpMkLst>
        </pc:cxnChg>
        <pc:cxnChg chg="add del mod">
          <ac:chgData name="Kristy Freney" userId="05558a5f-3628-4287-9b9f-4fe6fc128298" providerId="ADAL" clId="{5EBEA82E-99F6-4F88-95DB-1EB19D0761B7}" dt="2023-11-27T05:39:48.128" v="47" actId="478"/>
          <ac:cxnSpMkLst>
            <pc:docMk/>
            <pc:sldMk cId="3680259665" sldId="296"/>
            <ac:cxnSpMk id="22" creationId="{DDBBAE6B-F825-418E-3799-0FFEF88F2AE5}"/>
          </ac:cxnSpMkLst>
        </pc:cxnChg>
        <pc:cxnChg chg="add del mod">
          <ac:chgData name="Kristy Freney" userId="05558a5f-3628-4287-9b9f-4fe6fc128298" providerId="ADAL" clId="{5EBEA82E-99F6-4F88-95DB-1EB19D0761B7}" dt="2023-11-27T05:39:48.128" v="47" actId="478"/>
          <ac:cxnSpMkLst>
            <pc:docMk/>
            <pc:sldMk cId="3680259665" sldId="296"/>
            <ac:cxnSpMk id="27" creationId="{1FA5E813-A0AA-30C3-1589-F5A8B12F1B1A}"/>
          </ac:cxnSpMkLst>
        </pc:cxnChg>
      </pc:sldChg>
      <pc:sldChg chg="delSp modSp add mod ord">
        <pc:chgData name="Kristy Freney" userId="05558a5f-3628-4287-9b9f-4fe6fc128298" providerId="ADAL" clId="{5EBEA82E-99F6-4F88-95DB-1EB19D0761B7}" dt="2023-11-27T05:42:56.497" v="94" actId="14100"/>
        <pc:sldMkLst>
          <pc:docMk/>
          <pc:sldMk cId="1131851070" sldId="360"/>
        </pc:sldMkLst>
        <pc:spChg chg="mod">
          <ac:chgData name="Kristy Freney" userId="05558a5f-3628-4287-9b9f-4fe6fc128298" providerId="ADAL" clId="{5EBEA82E-99F6-4F88-95DB-1EB19D0761B7}" dt="2023-11-27T05:42:39.346" v="85" actId="20577"/>
          <ac:spMkLst>
            <pc:docMk/>
            <pc:sldMk cId="1131851070" sldId="360"/>
            <ac:spMk id="8" creationId="{A0E9828E-A398-8B5D-E2A1-7E67FFE0C548}"/>
          </ac:spMkLst>
        </pc:spChg>
        <pc:spChg chg="mod">
          <ac:chgData name="Kristy Freney" userId="05558a5f-3628-4287-9b9f-4fe6fc128298" providerId="ADAL" clId="{5EBEA82E-99F6-4F88-95DB-1EB19D0761B7}" dt="2023-11-27T05:42:41.006" v="87" actId="20577"/>
          <ac:spMkLst>
            <pc:docMk/>
            <pc:sldMk cId="1131851070" sldId="360"/>
            <ac:spMk id="9" creationId="{E6FE786F-B16B-B388-933B-737B3066169F}"/>
          </ac:spMkLst>
        </pc:spChg>
        <pc:cxnChg chg="mod">
          <ac:chgData name="Kristy Freney" userId="05558a5f-3628-4287-9b9f-4fe6fc128298" providerId="ADAL" clId="{5EBEA82E-99F6-4F88-95DB-1EB19D0761B7}" dt="2023-11-27T05:42:51.919" v="92" actId="14100"/>
          <ac:cxnSpMkLst>
            <pc:docMk/>
            <pc:sldMk cId="1131851070" sldId="360"/>
            <ac:cxnSpMk id="10" creationId="{1D0E4DD7-D568-AB5E-37A4-6F7050213EB8}"/>
          </ac:cxnSpMkLst>
        </pc:cxnChg>
        <pc:cxnChg chg="mod">
          <ac:chgData name="Kristy Freney" userId="05558a5f-3628-4287-9b9f-4fe6fc128298" providerId="ADAL" clId="{5EBEA82E-99F6-4F88-95DB-1EB19D0761B7}" dt="2023-11-27T05:42:56.497" v="94" actId="14100"/>
          <ac:cxnSpMkLst>
            <pc:docMk/>
            <pc:sldMk cId="1131851070" sldId="360"/>
            <ac:cxnSpMk id="13" creationId="{DC7162E0-3E22-EF10-0E0B-CE402FCEF7F7}"/>
          </ac:cxnSpMkLst>
        </pc:cxnChg>
        <pc:cxnChg chg="del">
          <ac:chgData name="Kristy Freney" userId="05558a5f-3628-4287-9b9f-4fe6fc128298" providerId="ADAL" clId="{5EBEA82E-99F6-4F88-95DB-1EB19D0761B7}" dt="2023-11-27T05:42:46.596" v="90" actId="478"/>
          <ac:cxnSpMkLst>
            <pc:docMk/>
            <pc:sldMk cId="1131851070" sldId="360"/>
            <ac:cxnSpMk id="15" creationId="{963768AA-594B-4F4D-DFD7-6EA6EEE4B325}"/>
          </ac:cxnSpMkLst>
        </pc:cxnChg>
        <pc:cxnChg chg="del">
          <ac:chgData name="Kristy Freney" userId="05558a5f-3628-4287-9b9f-4fe6fc128298" providerId="ADAL" clId="{5EBEA82E-99F6-4F88-95DB-1EB19D0761B7}" dt="2023-11-27T05:42:45.397" v="89" actId="478"/>
          <ac:cxnSpMkLst>
            <pc:docMk/>
            <pc:sldMk cId="1131851070" sldId="360"/>
            <ac:cxnSpMk id="19" creationId="{CDA29F82-33CA-B60F-7191-7982A06C5AA9}"/>
          </ac:cxnSpMkLst>
        </pc:cxnChg>
        <pc:cxnChg chg="del">
          <ac:chgData name="Kristy Freney" userId="05558a5f-3628-4287-9b9f-4fe6fc128298" providerId="ADAL" clId="{5EBEA82E-99F6-4F88-95DB-1EB19D0761B7}" dt="2023-11-27T05:42:44.133" v="88" actId="478"/>
          <ac:cxnSpMkLst>
            <pc:docMk/>
            <pc:sldMk cId="1131851070" sldId="360"/>
            <ac:cxnSpMk id="21" creationId="{E34B81A1-5862-BF47-0811-7D04889B6BAB}"/>
          </ac:cxnSpMkLst>
        </pc:cxnChg>
      </pc:sldChg>
      <pc:sldChg chg="delSp modSp add mod">
        <pc:chgData name="Kristy Freney" userId="05558a5f-3628-4287-9b9f-4fe6fc128298" providerId="ADAL" clId="{5EBEA82E-99F6-4F88-95DB-1EB19D0761B7}" dt="2023-11-27T05:44:23.481" v="124" actId="14100"/>
        <pc:sldMkLst>
          <pc:docMk/>
          <pc:sldMk cId="3658775334" sldId="361"/>
        </pc:sldMkLst>
        <pc:spChg chg="mod">
          <ac:chgData name="Kristy Freney" userId="05558a5f-3628-4287-9b9f-4fe6fc128298" providerId="ADAL" clId="{5EBEA82E-99F6-4F88-95DB-1EB19D0761B7}" dt="2023-11-27T05:44:11.627" v="120" actId="6549"/>
          <ac:spMkLst>
            <pc:docMk/>
            <pc:sldMk cId="3658775334" sldId="361"/>
            <ac:spMk id="8" creationId="{A0E9828E-A398-8B5D-E2A1-7E67FFE0C548}"/>
          </ac:spMkLst>
        </pc:spChg>
        <pc:spChg chg="mod">
          <ac:chgData name="Kristy Freney" userId="05558a5f-3628-4287-9b9f-4fe6fc128298" providerId="ADAL" clId="{5EBEA82E-99F6-4F88-95DB-1EB19D0761B7}" dt="2023-11-27T05:44:14.315" v="121" actId="6549"/>
          <ac:spMkLst>
            <pc:docMk/>
            <pc:sldMk cId="3658775334" sldId="361"/>
            <ac:spMk id="9" creationId="{E6FE786F-B16B-B388-933B-737B3066169F}"/>
          </ac:spMkLst>
        </pc:spChg>
        <pc:cxnChg chg="del">
          <ac:chgData name="Kristy Freney" userId="05558a5f-3628-4287-9b9f-4fe6fc128298" providerId="ADAL" clId="{5EBEA82E-99F6-4F88-95DB-1EB19D0761B7}" dt="2023-11-27T05:44:17.808" v="122" actId="478"/>
          <ac:cxnSpMkLst>
            <pc:docMk/>
            <pc:sldMk cId="3658775334" sldId="361"/>
            <ac:cxnSpMk id="19" creationId="{CDA29F82-33CA-B60F-7191-7982A06C5AA9}"/>
          </ac:cxnSpMkLst>
        </pc:cxnChg>
        <pc:cxnChg chg="mod">
          <ac:chgData name="Kristy Freney" userId="05558a5f-3628-4287-9b9f-4fe6fc128298" providerId="ADAL" clId="{5EBEA82E-99F6-4F88-95DB-1EB19D0761B7}" dt="2023-11-27T05:44:23.481" v="124" actId="14100"/>
          <ac:cxnSpMkLst>
            <pc:docMk/>
            <pc:sldMk cId="3658775334" sldId="361"/>
            <ac:cxnSpMk id="21" creationId="{E34B81A1-5862-BF47-0811-7D04889B6BAB}"/>
          </ac:cxnSpMkLst>
        </pc:cxnChg>
      </pc:sldChg>
      <pc:sldChg chg="add">
        <pc:chgData name="Kristy Freney" userId="05558a5f-3628-4287-9b9f-4fe6fc128298" providerId="ADAL" clId="{5EBEA82E-99F6-4F88-95DB-1EB19D0761B7}" dt="2023-11-27T05:42:22.184" v="75" actId="2890"/>
        <pc:sldMkLst>
          <pc:docMk/>
          <pc:sldMk cId="2392105798" sldId="362"/>
        </pc:sldMkLst>
      </pc:sldChg>
      <pc:sldChg chg="add">
        <pc:chgData name="Kristy Freney" userId="05558a5f-3628-4287-9b9f-4fe6fc128298" providerId="ADAL" clId="{5EBEA82E-99F6-4F88-95DB-1EB19D0761B7}" dt="2023-11-27T05:47:39.990" v="125"/>
        <pc:sldMkLst>
          <pc:docMk/>
          <pc:sldMk cId="834121241" sldId="363"/>
        </pc:sldMkLst>
      </pc:sldChg>
      <pc:sldChg chg="add">
        <pc:chgData name="Kristy Freney" userId="05558a5f-3628-4287-9b9f-4fe6fc128298" providerId="ADAL" clId="{5EBEA82E-99F6-4F88-95DB-1EB19D0761B7}" dt="2023-11-27T05:47:39.990" v="125"/>
        <pc:sldMkLst>
          <pc:docMk/>
          <pc:sldMk cId="2935275515" sldId="364"/>
        </pc:sldMkLst>
      </pc:sldChg>
      <pc:sldChg chg="addSp delSp modSp add mod ord">
        <pc:chgData name="Kristy Freney" userId="05558a5f-3628-4287-9b9f-4fe6fc128298" providerId="ADAL" clId="{5EBEA82E-99F6-4F88-95DB-1EB19D0761B7}" dt="2023-11-27T05:57:01.583" v="150" actId="1076"/>
        <pc:sldMkLst>
          <pc:docMk/>
          <pc:sldMk cId="454713297" sldId="365"/>
        </pc:sldMkLst>
        <pc:spChg chg="del">
          <ac:chgData name="Kristy Freney" userId="05558a5f-3628-4287-9b9f-4fe6fc128298" providerId="ADAL" clId="{5EBEA82E-99F6-4F88-95DB-1EB19D0761B7}" dt="2023-11-27T05:56:26.044" v="143" actId="478"/>
          <ac:spMkLst>
            <pc:docMk/>
            <pc:sldMk cId="454713297" sldId="365"/>
            <ac:spMk id="2" creationId="{9D35F7F6-F032-35AB-F66F-CC53F3D6309B}"/>
          </ac:spMkLst>
        </pc:spChg>
        <pc:picChg chg="add mod">
          <ac:chgData name="Kristy Freney" userId="05558a5f-3628-4287-9b9f-4fe6fc128298" providerId="ADAL" clId="{5EBEA82E-99F6-4F88-95DB-1EB19D0761B7}" dt="2023-11-27T05:57:01.583" v="150" actId="1076"/>
          <ac:picMkLst>
            <pc:docMk/>
            <pc:sldMk cId="454713297" sldId="365"/>
            <ac:picMk id="4" creationId="{3E3D9408-CB6E-AEC2-1E64-3F85022457A6}"/>
          </ac:picMkLst>
        </pc:picChg>
        <pc:picChg chg="add mod">
          <ac:chgData name="Kristy Freney" userId="05558a5f-3628-4287-9b9f-4fe6fc128298" providerId="ADAL" clId="{5EBEA82E-99F6-4F88-95DB-1EB19D0761B7}" dt="2023-11-27T05:57:00.367" v="149" actId="1076"/>
          <ac:picMkLst>
            <pc:docMk/>
            <pc:sldMk cId="454713297" sldId="365"/>
            <ac:picMk id="6" creationId="{A688CA9A-39C0-4ABF-5EBA-235EBE917D50}"/>
          </ac:picMkLst>
        </pc:picChg>
        <pc:picChg chg="add mod">
          <ac:chgData name="Kristy Freney" userId="05558a5f-3628-4287-9b9f-4fe6fc128298" providerId="ADAL" clId="{5EBEA82E-99F6-4F88-95DB-1EB19D0761B7}" dt="2023-11-27T05:56:59.261" v="148" actId="1076"/>
          <ac:picMkLst>
            <pc:docMk/>
            <pc:sldMk cId="454713297" sldId="365"/>
            <ac:picMk id="8" creationId="{40D1DD9E-7721-F00E-D947-F613CC60AAB2}"/>
          </ac:picMkLst>
        </pc:picChg>
        <pc:picChg chg="add mod">
          <ac:chgData name="Kristy Freney" userId="05558a5f-3628-4287-9b9f-4fe6fc128298" providerId="ADAL" clId="{5EBEA82E-99F6-4F88-95DB-1EB19D0761B7}" dt="2023-11-27T05:56:58.416" v="147" actId="1076"/>
          <ac:picMkLst>
            <pc:docMk/>
            <pc:sldMk cId="454713297" sldId="365"/>
            <ac:picMk id="10" creationId="{ED7AD7A3-4DCC-06F9-4D73-0CDEC93D711A}"/>
          </ac:picMkLst>
        </pc:picChg>
        <pc:picChg chg="add mod">
          <ac:chgData name="Kristy Freney" userId="05558a5f-3628-4287-9b9f-4fe6fc128298" providerId="ADAL" clId="{5EBEA82E-99F6-4F88-95DB-1EB19D0761B7}" dt="2023-11-27T05:56:57.576" v="146" actId="1076"/>
          <ac:picMkLst>
            <pc:docMk/>
            <pc:sldMk cId="454713297" sldId="365"/>
            <ac:picMk id="12" creationId="{113FB6D1-7230-8769-C023-F5821453A762}"/>
          </ac:picMkLst>
        </pc:picChg>
        <pc:picChg chg="add mod">
          <ac:chgData name="Kristy Freney" userId="05558a5f-3628-4287-9b9f-4fe6fc128298" providerId="ADAL" clId="{5EBEA82E-99F6-4F88-95DB-1EB19D0761B7}" dt="2023-11-27T05:56:56.758" v="145" actId="1076"/>
          <ac:picMkLst>
            <pc:docMk/>
            <pc:sldMk cId="454713297" sldId="365"/>
            <ac:picMk id="14" creationId="{D5796168-31C8-9E9C-B6A5-66380672F3BA}"/>
          </ac:picMkLst>
        </pc:picChg>
      </pc:sldChg>
      <pc:sldChg chg="add">
        <pc:chgData name="Kristy Freney" userId="05558a5f-3628-4287-9b9f-4fe6fc128298" providerId="ADAL" clId="{5EBEA82E-99F6-4F88-95DB-1EB19D0761B7}" dt="2023-11-27T05:47:39.990" v="125"/>
        <pc:sldMkLst>
          <pc:docMk/>
          <pc:sldMk cId="4156110234" sldId="366"/>
        </pc:sldMkLst>
      </pc:sldChg>
    </pc:docChg>
  </pc:docChgLst>
  <pc:docChgLst>
    <pc:chgData name="Danielle McGregor" userId="087646c7-bbf8-4721-9492-e808a5f7ce91" providerId="ADAL" clId="{885030C4-1C3A-4836-8774-913EF0EA29DC}"/>
    <pc:docChg chg="undo custSel modSld">
      <pc:chgData name="Danielle McGregor" userId="087646c7-bbf8-4721-9492-e808a5f7ce91" providerId="ADAL" clId="{885030C4-1C3A-4836-8774-913EF0EA29DC}" dt="2024-02-27T04:53:53.131" v="149" actId="207"/>
      <pc:docMkLst>
        <pc:docMk/>
      </pc:docMkLst>
      <pc:sldChg chg="addSp delSp modSp mod">
        <pc:chgData name="Danielle McGregor" userId="087646c7-bbf8-4721-9492-e808a5f7ce91" providerId="ADAL" clId="{885030C4-1C3A-4836-8774-913EF0EA29DC}" dt="2024-02-27T04:53:53.131" v="149" actId="207"/>
        <pc:sldMkLst>
          <pc:docMk/>
          <pc:sldMk cId="2990092796" sldId="355"/>
        </pc:sldMkLst>
        <pc:spChg chg="mod">
          <ac:chgData name="Danielle McGregor" userId="087646c7-bbf8-4721-9492-e808a5f7ce91" providerId="ADAL" clId="{885030C4-1C3A-4836-8774-913EF0EA29DC}" dt="2024-02-27T04:53:53.131" v="149" actId="207"/>
          <ac:spMkLst>
            <pc:docMk/>
            <pc:sldMk cId="2990092796" sldId="355"/>
            <ac:spMk id="9" creationId="{FB116508-ECEB-2E48-40C3-BB626009BC01}"/>
          </ac:spMkLst>
        </pc:spChg>
        <pc:picChg chg="del">
          <ac:chgData name="Danielle McGregor" userId="087646c7-bbf8-4721-9492-e808a5f7ce91" providerId="ADAL" clId="{885030C4-1C3A-4836-8774-913EF0EA29DC}" dt="2024-02-27T04:42:25.768" v="32" actId="478"/>
          <ac:picMkLst>
            <pc:docMk/>
            <pc:sldMk cId="2990092796" sldId="355"/>
            <ac:picMk id="3" creationId="{B5701C77-3E40-9898-FE79-8694F2F81FB6}"/>
          </ac:picMkLst>
        </pc:picChg>
        <pc:picChg chg="del">
          <ac:chgData name="Danielle McGregor" userId="087646c7-bbf8-4721-9492-e808a5f7ce91" providerId="ADAL" clId="{885030C4-1C3A-4836-8774-913EF0EA29DC}" dt="2024-02-27T04:42:28.669" v="34" actId="478"/>
          <ac:picMkLst>
            <pc:docMk/>
            <pc:sldMk cId="2990092796" sldId="355"/>
            <ac:picMk id="4" creationId="{ECA2CB1E-4826-41D0-A4A0-BB9E84EFA13E}"/>
          </ac:picMkLst>
        </pc:picChg>
        <pc:picChg chg="del">
          <ac:chgData name="Danielle McGregor" userId="087646c7-bbf8-4721-9492-e808a5f7ce91" providerId="ADAL" clId="{885030C4-1C3A-4836-8774-913EF0EA29DC}" dt="2024-02-27T04:42:26.995" v="33" actId="478"/>
          <ac:picMkLst>
            <pc:docMk/>
            <pc:sldMk cId="2990092796" sldId="355"/>
            <ac:picMk id="5" creationId="{2B419F73-E71E-82D5-AC93-1A26D13FE288}"/>
          </ac:picMkLst>
        </pc:picChg>
        <pc:picChg chg="del">
          <ac:chgData name="Danielle McGregor" userId="087646c7-bbf8-4721-9492-e808a5f7ce91" providerId="ADAL" clId="{885030C4-1C3A-4836-8774-913EF0EA29DC}" dt="2024-02-27T04:50:16.143" v="110" actId="478"/>
          <ac:picMkLst>
            <pc:docMk/>
            <pc:sldMk cId="2990092796" sldId="355"/>
            <ac:picMk id="6" creationId="{C5B68F78-FB96-BD9D-2D53-F545686D2745}"/>
          </ac:picMkLst>
        </pc:picChg>
        <pc:picChg chg="del">
          <ac:chgData name="Danielle McGregor" userId="087646c7-bbf8-4721-9492-e808a5f7ce91" providerId="ADAL" clId="{885030C4-1C3A-4836-8774-913EF0EA29DC}" dt="2024-02-27T04:42:35.414" v="36" actId="478"/>
          <ac:picMkLst>
            <pc:docMk/>
            <pc:sldMk cId="2990092796" sldId="355"/>
            <ac:picMk id="7" creationId="{5FEFA26A-232C-2D18-28B0-366E7DE12EEF}"/>
          </ac:picMkLst>
        </pc:picChg>
        <pc:picChg chg="del">
          <ac:chgData name="Danielle McGregor" userId="087646c7-bbf8-4721-9492-e808a5f7ce91" providerId="ADAL" clId="{885030C4-1C3A-4836-8774-913EF0EA29DC}" dt="2024-02-27T04:42:31.717" v="35" actId="478"/>
          <ac:picMkLst>
            <pc:docMk/>
            <pc:sldMk cId="2990092796" sldId="355"/>
            <ac:picMk id="8" creationId="{85EBD049-9180-2E94-A6CF-CDE66CF96770}"/>
          </ac:picMkLst>
        </pc:picChg>
        <pc:picChg chg="add mod modCrop">
          <ac:chgData name="Danielle McGregor" userId="087646c7-bbf8-4721-9492-e808a5f7ce91" providerId="ADAL" clId="{885030C4-1C3A-4836-8774-913EF0EA29DC}" dt="2024-02-27T04:47:13.050" v="78" actId="14100"/>
          <ac:picMkLst>
            <pc:docMk/>
            <pc:sldMk cId="2990092796" sldId="355"/>
            <ac:picMk id="10" creationId="{DFDED1C7-AAA0-9021-8FBD-15853A2A1343}"/>
          </ac:picMkLst>
        </pc:picChg>
        <pc:picChg chg="add mod modCrop">
          <ac:chgData name="Danielle McGregor" userId="087646c7-bbf8-4721-9492-e808a5f7ce91" providerId="ADAL" clId="{885030C4-1C3A-4836-8774-913EF0EA29DC}" dt="2024-02-27T04:47:24.411" v="80" actId="14100"/>
          <ac:picMkLst>
            <pc:docMk/>
            <pc:sldMk cId="2990092796" sldId="355"/>
            <ac:picMk id="12" creationId="{53DCA33C-7A47-3408-D315-2E2835ACA676}"/>
          </ac:picMkLst>
        </pc:picChg>
        <pc:picChg chg="add mod modCrop">
          <ac:chgData name="Danielle McGregor" userId="087646c7-bbf8-4721-9492-e808a5f7ce91" providerId="ADAL" clId="{885030C4-1C3A-4836-8774-913EF0EA29DC}" dt="2024-02-27T04:47:15.958" v="79" actId="14100"/>
          <ac:picMkLst>
            <pc:docMk/>
            <pc:sldMk cId="2990092796" sldId="355"/>
            <ac:picMk id="14" creationId="{2690F41D-A5BF-C5E4-8DD0-D43676DE566A}"/>
          </ac:picMkLst>
        </pc:picChg>
        <pc:picChg chg="add mod modCrop">
          <ac:chgData name="Danielle McGregor" userId="087646c7-bbf8-4721-9492-e808a5f7ce91" providerId="ADAL" clId="{885030C4-1C3A-4836-8774-913EF0EA29DC}" dt="2024-02-27T04:48:27.647" v="90" actId="1076"/>
          <ac:picMkLst>
            <pc:docMk/>
            <pc:sldMk cId="2990092796" sldId="355"/>
            <ac:picMk id="16" creationId="{0B16CF08-B949-746B-3056-FCF44051CD51}"/>
          </ac:picMkLst>
        </pc:picChg>
        <pc:picChg chg="add mod modCrop">
          <ac:chgData name="Danielle McGregor" userId="087646c7-bbf8-4721-9492-e808a5f7ce91" providerId="ADAL" clId="{885030C4-1C3A-4836-8774-913EF0EA29DC}" dt="2024-02-27T04:49:21.550" v="100" actId="14100"/>
          <ac:picMkLst>
            <pc:docMk/>
            <pc:sldMk cId="2990092796" sldId="355"/>
            <ac:picMk id="18" creationId="{46E445D1-9FB4-CEF3-CCB4-30FD628D8D1A}"/>
          </ac:picMkLst>
        </pc:picChg>
        <pc:picChg chg="add mod modCrop">
          <ac:chgData name="Danielle McGregor" userId="087646c7-bbf8-4721-9492-e808a5f7ce91" providerId="ADAL" clId="{885030C4-1C3A-4836-8774-913EF0EA29DC}" dt="2024-02-27T04:50:24.113" v="112" actId="14100"/>
          <ac:picMkLst>
            <pc:docMk/>
            <pc:sldMk cId="2990092796" sldId="355"/>
            <ac:picMk id="20" creationId="{1AC86777-1F1E-F4D5-54BC-2EEE2BDD873A}"/>
          </ac:picMkLst>
        </pc:picChg>
      </pc:sldChg>
      <pc:sldChg chg="addSp modSp mod setBg addAnim">
        <pc:chgData name="Danielle McGregor" userId="087646c7-bbf8-4721-9492-e808a5f7ce91" providerId="ADAL" clId="{885030C4-1C3A-4836-8774-913EF0EA29DC}" dt="2024-02-27T04:30:19.796" v="6" actId="27636"/>
        <pc:sldMkLst>
          <pc:docMk/>
          <pc:sldMk cId="2108553933" sldId="375"/>
        </pc:sldMkLst>
        <pc:spChg chg="mod ord">
          <ac:chgData name="Danielle McGregor" userId="087646c7-bbf8-4721-9492-e808a5f7ce91" providerId="ADAL" clId="{885030C4-1C3A-4836-8774-913EF0EA29DC}" dt="2024-02-27T04:30:19.796" v="6" actId="27636"/>
          <ac:spMkLst>
            <pc:docMk/>
            <pc:sldMk cId="2108553933" sldId="375"/>
            <ac:spMk id="2" creationId="{8BD82BB0-4F10-5581-BFCB-22B40F1E6B9E}"/>
          </ac:spMkLst>
        </pc:spChg>
        <pc:spChg chg="add">
          <ac:chgData name="Danielle McGregor" userId="087646c7-bbf8-4721-9492-e808a5f7ce91" providerId="ADAL" clId="{885030C4-1C3A-4836-8774-913EF0EA29DC}" dt="2024-02-27T04:29:56.243" v="3" actId="26606"/>
          <ac:spMkLst>
            <pc:docMk/>
            <pc:sldMk cId="2108553933" sldId="375"/>
            <ac:spMk id="9" creationId="{C1DD1A8A-57D5-4A81-AD04-532B043C5611}"/>
          </ac:spMkLst>
        </pc:spChg>
        <pc:spChg chg="add">
          <ac:chgData name="Danielle McGregor" userId="087646c7-bbf8-4721-9492-e808a5f7ce91" providerId="ADAL" clId="{885030C4-1C3A-4836-8774-913EF0EA29DC}" dt="2024-02-27T04:29:56.243" v="3" actId="26606"/>
          <ac:spMkLst>
            <pc:docMk/>
            <pc:sldMk cId="2108553933" sldId="375"/>
            <ac:spMk id="11" creationId="{007891EC-4501-44ED-A8C8-B11B6DB767AB}"/>
          </ac:spMkLst>
        </pc:spChg>
        <pc:picChg chg="add mod">
          <ac:chgData name="Danielle McGregor" userId="087646c7-bbf8-4721-9492-e808a5f7ce91" providerId="ADAL" clId="{885030C4-1C3A-4836-8774-913EF0EA29DC}" dt="2024-02-27T04:29:56.243" v="3" actId="26606"/>
          <ac:picMkLst>
            <pc:docMk/>
            <pc:sldMk cId="2108553933" sldId="375"/>
            <ac:picMk id="4" creationId="{A8CCCD94-4F4D-FD71-D935-6BBC2BD31406}"/>
          </ac:picMkLst>
        </pc:picChg>
      </pc:sldChg>
      <pc:sldChg chg="addSp delSp modSp mod setBg">
        <pc:chgData name="Danielle McGregor" userId="087646c7-bbf8-4721-9492-e808a5f7ce91" providerId="ADAL" clId="{885030C4-1C3A-4836-8774-913EF0EA29DC}" dt="2024-02-27T04:39:27.337" v="31" actId="14100"/>
        <pc:sldMkLst>
          <pc:docMk/>
          <pc:sldMk cId="357173495" sldId="389"/>
        </pc:sldMkLst>
        <pc:spChg chg="del mod">
          <ac:chgData name="Danielle McGregor" userId="087646c7-bbf8-4721-9492-e808a5f7ce91" providerId="ADAL" clId="{885030C4-1C3A-4836-8774-913EF0EA29DC}" dt="2024-02-27T04:34:25.356" v="9" actId="21"/>
          <ac:spMkLst>
            <pc:docMk/>
            <pc:sldMk cId="357173495" sldId="389"/>
            <ac:spMk id="2" creationId="{AF564882-471D-AC13-5ED1-412B5AEF1BEC}"/>
          </ac:spMkLst>
        </pc:spChg>
        <pc:spChg chg="add mod ord">
          <ac:chgData name="Danielle McGregor" userId="087646c7-bbf8-4721-9492-e808a5f7ce91" providerId="ADAL" clId="{885030C4-1C3A-4836-8774-913EF0EA29DC}" dt="2024-02-27T04:39:27.337" v="31" actId="14100"/>
          <ac:spMkLst>
            <pc:docMk/>
            <pc:sldMk cId="357173495" sldId="389"/>
            <ac:spMk id="3" creationId="{AF564882-471D-AC13-5ED1-412B5AEF1BEC}"/>
          </ac:spMkLst>
        </pc:spChg>
        <pc:spChg chg="add del">
          <ac:chgData name="Danielle McGregor" userId="087646c7-bbf8-4721-9492-e808a5f7ce91" providerId="ADAL" clId="{885030C4-1C3A-4836-8774-913EF0EA29DC}" dt="2024-02-27T04:38:19.291" v="27" actId="26606"/>
          <ac:spMkLst>
            <pc:docMk/>
            <pc:sldMk cId="357173495" sldId="389"/>
            <ac:spMk id="16" creationId="{7BBD5B30-C741-4E67-AFD8-17917090ABCC}"/>
          </ac:spMkLst>
        </pc:spChg>
        <pc:spChg chg="add del">
          <ac:chgData name="Danielle McGregor" userId="087646c7-bbf8-4721-9492-e808a5f7ce91" providerId="ADAL" clId="{885030C4-1C3A-4836-8774-913EF0EA29DC}" dt="2024-02-27T04:38:19.291" v="27" actId="26606"/>
          <ac:spMkLst>
            <pc:docMk/>
            <pc:sldMk cId="357173495" sldId="389"/>
            <ac:spMk id="18" creationId="{189BBEAA-BB93-4878-8C95-3C8AADE2E0C5}"/>
          </ac:spMkLst>
        </pc:spChg>
        <pc:spChg chg="add del">
          <ac:chgData name="Danielle McGregor" userId="087646c7-bbf8-4721-9492-e808a5f7ce91" providerId="ADAL" clId="{885030C4-1C3A-4836-8774-913EF0EA29DC}" dt="2024-02-27T04:38:19.291" v="27" actId="26606"/>
          <ac:spMkLst>
            <pc:docMk/>
            <pc:sldMk cId="357173495" sldId="389"/>
            <ac:spMk id="20" creationId="{D529C0C6-AAEB-4982-A9E6-BC6A8B2AEFB2}"/>
          </ac:spMkLst>
        </pc:spChg>
        <pc:spChg chg="add del">
          <ac:chgData name="Danielle McGregor" userId="087646c7-bbf8-4721-9492-e808a5f7ce91" providerId="ADAL" clId="{885030C4-1C3A-4836-8774-913EF0EA29DC}" dt="2024-02-27T04:38:19.291" v="27" actId="26606"/>
          <ac:spMkLst>
            <pc:docMk/>
            <pc:sldMk cId="357173495" sldId="389"/>
            <ac:spMk id="22" creationId="{80D36F24-5EC0-4A09-9836-6580E1D4B823}"/>
          </ac:spMkLst>
        </pc:spChg>
        <pc:spChg chg="add del">
          <ac:chgData name="Danielle McGregor" userId="087646c7-bbf8-4721-9492-e808a5f7ce91" providerId="ADAL" clId="{885030C4-1C3A-4836-8774-913EF0EA29DC}" dt="2024-02-27T04:38:19.291" v="27" actId="26606"/>
          <ac:spMkLst>
            <pc:docMk/>
            <pc:sldMk cId="357173495" sldId="389"/>
            <ac:spMk id="24" creationId="{7C0B334E-66E0-442A-8306-19629EC2DC59}"/>
          </ac:spMkLst>
        </pc:spChg>
        <pc:spChg chg="add">
          <ac:chgData name="Danielle McGregor" userId="087646c7-bbf8-4721-9492-e808a5f7ce91" providerId="ADAL" clId="{885030C4-1C3A-4836-8774-913EF0EA29DC}" dt="2024-02-27T04:38:19.311" v="28" actId="26606"/>
          <ac:spMkLst>
            <pc:docMk/>
            <pc:sldMk cId="357173495" sldId="389"/>
            <ac:spMk id="26" creationId="{5D745267-269D-4693-9039-3C9849D0F025}"/>
          </ac:spMkLst>
        </pc:spChg>
        <pc:spChg chg="add">
          <ac:chgData name="Danielle McGregor" userId="087646c7-bbf8-4721-9492-e808a5f7ce91" providerId="ADAL" clId="{885030C4-1C3A-4836-8774-913EF0EA29DC}" dt="2024-02-27T04:38:19.311" v="28" actId="26606"/>
          <ac:spMkLst>
            <pc:docMk/>
            <pc:sldMk cId="357173495" sldId="389"/>
            <ac:spMk id="27" creationId="{0ADDB668-2CA4-4D2B-9C34-3487CA330BA8}"/>
          </ac:spMkLst>
        </pc:spChg>
        <pc:spChg chg="add">
          <ac:chgData name="Danielle McGregor" userId="087646c7-bbf8-4721-9492-e808a5f7ce91" providerId="ADAL" clId="{885030C4-1C3A-4836-8774-913EF0EA29DC}" dt="2024-02-27T04:38:19.311" v="28" actId="26606"/>
          <ac:spMkLst>
            <pc:docMk/>
            <pc:sldMk cId="357173495" sldId="389"/>
            <ac:spMk id="28" creationId="{2568BC19-F052-4108-93E1-6A3D1DEC072F}"/>
          </ac:spMkLst>
        </pc:spChg>
        <pc:spChg chg="add">
          <ac:chgData name="Danielle McGregor" userId="087646c7-bbf8-4721-9492-e808a5f7ce91" providerId="ADAL" clId="{885030C4-1C3A-4836-8774-913EF0EA29DC}" dt="2024-02-27T04:38:19.311" v="28" actId="26606"/>
          <ac:spMkLst>
            <pc:docMk/>
            <pc:sldMk cId="357173495" sldId="389"/>
            <ac:spMk id="29" creationId="{D5FD337D-4D6B-4C8B-B6F5-121097E09881}"/>
          </ac:spMkLst>
        </pc:spChg>
        <pc:picChg chg="add del mod ord">
          <ac:chgData name="Danielle McGregor" userId="087646c7-bbf8-4721-9492-e808a5f7ce91" providerId="ADAL" clId="{885030C4-1C3A-4836-8774-913EF0EA29DC}" dt="2024-02-27T04:36:27.462" v="22" actId="478"/>
          <ac:picMkLst>
            <pc:docMk/>
            <pc:sldMk cId="357173495" sldId="389"/>
            <ac:picMk id="5" creationId="{841E673B-04E5-8577-1843-6F03A9F7EA73}"/>
          </ac:picMkLst>
        </pc:picChg>
        <pc:picChg chg="add mod ord">
          <ac:chgData name="Danielle McGregor" userId="087646c7-bbf8-4721-9492-e808a5f7ce91" providerId="ADAL" clId="{885030C4-1C3A-4836-8774-913EF0EA29DC}" dt="2024-02-27T04:38:19.311" v="28" actId="26606"/>
          <ac:picMkLst>
            <pc:docMk/>
            <pc:sldMk cId="357173495" sldId="389"/>
            <ac:picMk id="7" creationId="{AF125CE6-CEF6-A09F-AFEF-D973D625F8EC}"/>
          </ac:picMkLst>
        </pc:picChg>
        <pc:picChg chg="add mod ord">
          <ac:chgData name="Danielle McGregor" userId="087646c7-bbf8-4721-9492-e808a5f7ce91" providerId="ADAL" clId="{885030C4-1C3A-4836-8774-913EF0EA29DC}" dt="2024-02-27T04:38:19.311" v="28" actId="26606"/>
          <ac:picMkLst>
            <pc:docMk/>
            <pc:sldMk cId="357173495" sldId="389"/>
            <ac:picMk id="9" creationId="{6AF0EBF6-BE9E-78B1-6EA5-AC7858961E75}"/>
          </ac:picMkLst>
        </pc:picChg>
        <pc:picChg chg="add mod ord">
          <ac:chgData name="Danielle McGregor" userId="087646c7-bbf8-4721-9492-e808a5f7ce91" providerId="ADAL" clId="{885030C4-1C3A-4836-8774-913EF0EA29DC}" dt="2024-02-27T04:38:19.311" v="28" actId="26606"/>
          <ac:picMkLst>
            <pc:docMk/>
            <pc:sldMk cId="357173495" sldId="389"/>
            <ac:picMk id="11" creationId="{78C3ED7F-181D-9E7F-922F-30BF29A398E0}"/>
          </ac:picMkLst>
        </pc:picChg>
        <pc:cxnChg chg="add del">
          <ac:chgData name="Danielle McGregor" userId="087646c7-bbf8-4721-9492-e808a5f7ce91" providerId="ADAL" clId="{885030C4-1C3A-4836-8774-913EF0EA29DC}" dt="2024-02-27T04:36:20.913" v="19" actId="26606"/>
          <ac:cxnSpMkLst>
            <pc:docMk/>
            <pc:sldMk cId="357173495" sldId="389"/>
            <ac:cxnSpMk id="14" creationId="{7667AA61-5C27-F30F-D229-06CBE5709F33}"/>
          </ac:cxnSpMkLst>
        </pc:cxnChg>
      </pc:sldChg>
    </pc:docChg>
  </pc:docChgLst>
  <pc:docChgLst>
    <pc:chgData name="Danielle McGregor" userId="087646c7-bbf8-4721-9492-e808a5f7ce91" providerId="ADAL" clId="{6BA5FA8E-210F-4ECA-8897-DF2FC349B512}"/>
    <pc:docChg chg="undo custSel addSld delSld modSld sldOrd">
      <pc:chgData name="Danielle McGregor" userId="087646c7-bbf8-4721-9492-e808a5f7ce91" providerId="ADAL" clId="{6BA5FA8E-210F-4ECA-8897-DF2FC349B512}" dt="2024-06-18T02:36:18.274" v="615" actId="20577"/>
      <pc:docMkLst>
        <pc:docMk/>
      </pc:docMkLst>
      <pc:sldChg chg="modNotesTx">
        <pc:chgData name="Danielle McGregor" userId="087646c7-bbf8-4721-9492-e808a5f7ce91" providerId="ADAL" clId="{6BA5FA8E-210F-4ECA-8897-DF2FC349B512}" dt="2024-04-30T22:43:27.949" v="241" actId="114"/>
        <pc:sldMkLst>
          <pc:docMk/>
          <pc:sldMk cId="3680259665" sldId="296"/>
        </pc:sldMkLst>
      </pc:sldChg>
      <pc:sldChg chg="modNotesTx">
        <pc:chgData name="Danielle McGregor" userId="087646c7-bbf8-4721-9492-e808a5f7ce91" providerId="ADAL" clId="{6BA5FA8E-210F-4ECA-8897-DF2FC349B512}" dt="2024-05-23T00:45:30.193" v="610" actId="20577"/>
        <pc:sldMkLst>
          <pc:docMk/>
          <pc:sldMk cId="2108553933" sldId="375"/>
        </pc:sldMkLst>
      </pc:sldChg>
      <pc:sldChg chg="del">
        <pc:chgData name="Danielle McGregor" userId="087646c7-bbf8-4721-9492-e808a5f7ce91" providerId="ADAL" clId="{6BA5FA8E-210F-4ECA-8897-DF2FC349B512}" dt="2024-04-30T22:39:51.005" v="9" actId="47"/>
        <pc:sldMkLst>
          <pc:docMk/>
          <pc:sldMk cId="1713759472" sldId="377"/>
        </pc:sldMkLst>
      </pc:sldChg>
      <pc:sldChg chg="ord modNotesTx">
        <pc:chgData name="Danielle McGregor" userId="087646c7-bbf8-4721-9492-e808a5f7ce91" providerId="ADAL" clId="{6BA5FA8E-210F-4ECA-8897-DF2FC349B512}" dt="2024-04-30T02:39:58.724" v="5" actId="20577"/>
        <pc:sldMkLst>
          <pc:docMk/>
          <pc:sldMk cId="1435296482" sldId="379"/>
        </pc:sldMkLst>
      </pc:sldChg>
      <pc:sldChg chg="modNotesTx">
        <pc:chgData name="Danielle McGregor" userId="087646c7-bbf8-4721-9492-e808a5f7ce91" providerId="ADAL" clId="{6BA5FA8E-210F-4ECA-8897-DF2FC349B512}" dt="2024-06-18T02:35:58.602" v="613" actId="6549"/>
        <pc:sldMkLst>
          <pc:docMk/>
          <pc:sldMk cId="2387891133" sldId="395"/>
        </pc:sldMkLst>
      </pc:sldChg>
      <pc:sldChg chg="modNotesTx">
        <pc:chgData name="Danielle McGregor" userId="087646c7-bbf8-4721-9492-e808a5f7ce91" providerId="ADAL" clId="{6BA5FA8E-210F-4ECA-8897-DF2FC349B512}" dt="2024-04-30T22:44:24.833" v="250" actId="113"/>
        <pc:sldMkLst>
          <pc:docMk/>
          <pc:sldMk cId="698767237" sldId="398"/>
        </pc:sldMkLst>
      </pc:sldChg>
      <pc:sldChg chg="modNotesTx">
        <pc:chgData name="Danielle McGregor" userId="087646c7-bbf8-4721-9492-e808a5f7ce91" providerId="ADAL" clId="{6BA5FA8E-210F-4ECA-8897-DF2FC349B512}" dt="2024-04-30T22:51:07.712" v="576" actId="5793"/>
        <pc:sldMkLst>
          <pc:docMk/>
          <pc:sldMk cId="1921035830" sldId="400"/>
        </pc:sldMkLst>
      </pc:sldChg>
      <pc:sldChg chg="modNotesTx">
        <pc:chgData name="Danielle McGregor" userId="087646c7-bbf8-4721-9492-e808a5f7ce91" providerId="ADAL" clId="{6BA5FA8E-210F-4ECA-8897-DF2FC349B512}" dt="2024-06-18T02:34:46.711" v="611" actId="6549"/>
        <pc:sldMkLst>
          <pc:docMk/>
          <pc:sldMk cId="2330582769" sldId="407"/>
        </pc:sldMkLst>
      </pc:sldChg>
      <pc:sldChg chg="modNotesTx">
        <pc:chgData name="Danielle McGregor" userId="087646c7-bbf8-4721-9492-e808a5f7ce91" providerId="ADAL" clId="{6BA5FA8E-210F-4ECA-8897-DF2FC349B512}" dt="2024-06-18T02:34:51.402" v="612" actId="6549"/>
        <pc:sldMkLst>
          <pc:docMk/>
          <pc:sldMk cId="2048205201" sldId="408"/>
        </pc:sldMkLst>
      </pc:sldChg>
      <pc:sldChg chg="modNotesTx">
        <pc:chgData name="Danielle McGregor" userId="087646c7-bbf8-4721-9492-e808a5f7ce91" providerId="ADAL" clId="{6BA5FA8E-210F-4ECA-8897-DF2FC349B512}" dt="2024-04-30T22:39:43.090" v="8"/>
        <pc:sldMkLst>
          <pc:docMk/>
          <pc:sldMk cId="3271402137" sldId="409"/>
        </pc:sldMkLst>
      </pc:sldChg>
      <pc:sldChg chg="modNotesTx">
        <pc:chgData name="Danielle McGregor" userId="087646c7-bbf8-4721-9492-e808a5f7ce91" providerId="ADAL" clId="{6BA5FA8E-210F-4ECA-8897-DF2FC349B512}" dt="2024-04-30T22:42:34.082" v="237" actId="113"/>
        <pc:sldMkLst>
          <pc:docMk/>
          <pc:sldMk cId="928368879" sldId="413"/>
        </pc:sldMkLst>
      </pc:sldChg>
      <pc:sldChg chg="modNotesTx">
        <pc:chgData name="Danielle McGregor" userId="087646c7-bbf8-4721-9492-e808a5f7ce91" providerId="ADAL" clId="{6BA5FA8E-210F-4ECA-8897-DF2FC349B512}" dt="2024-06-18T02:36:14.720" v="614" actId="20577"/>
        <pc:sldMkLst>
          <pc:docMk/>
          <pc:sldMk cId="4231066681" sldId="415"/>
        </pc:sldMkLst>
      </pc:sldChg>
      <pc:sldChg chg="del addCm modNotesTx">
        <pc:chgData name="Danielle McGregor" userId="087646c7-bbf8-4721-9492-e808a5f7ce91" providerId="ADAL" clId="{6BA5FA8E-210F-4ECA-8897-DF2FC349B512}" dt="2024-05-01T04:20:00.501" v="595" actId="47"/>
        <pc:sldMkLst>
          <pc:docMk/>
          <pc:sldMk cId="3677172502" sldId="417"/>
        </pc:sldMkLst>
        <pc:extLst>
          <p:ext xmlns:p="http://schemas.openxmlformats.org/presentationml/2006/main" uri="{D6D511B9-2390-475A-947B-AFAB55BFBCF1}">
            <pc226:cmChg xmlns:pc226="http://schemas.microsoft.com/office/powerpoint/2022/06/main/command" chg="add">
              <pc226:chgData name="Danielle McGregor" userId="087646c7-bbf8-4721-9492-e808a5f7ce91" providerId="ADAL" clId="{6BA5FA8E-210F-4ECA-8897-DF2FC349B512}" dt="2024-04-30T22:51:00.932" v="573"/>
              <pc2:cmMkLst xmlns:pc2="http://schemas.microsoft.com/office/powerpoint/2019/9/main/command">
                <pc:docMk/>
                <pc:sldMk cId="3677172502" sldId="417"/>
                <pc2:cmMk id="{A17CC3FB-C82B-4F02-8E04-6ADC884AE5FD}"/>
              </pc2:cmMkLst>
            </pc226:cmChg>
          </p:ext>
        </pc:extLst>
      </pc:sldChg>
      <pc:sldChg chg="add modNotesTx">
        <pc:chgData name="Danielle McGregor" userId="087646c7-bbf8-4721-9492-e808a5f7ce91" providerId="ADAL" clId="{6BA5FA8E-210F-4ECA-8897-DF2FC349B512}" dt="2024-04-30T22:52:37.228" v="579"/>
        <pc:sldMkLst>
          <pc:docMk/>
          <pc:sldMk cId="1435296482" sldId="418"/>
        </pc:sldMkLst>
      </pc:sldChg>
      <pc:sldChg chg="modNotesTx">
        <pc:chgData name="Danielle McGregor" userId="087646c7-bbf8-4721-9492-e808a5f7ce91" providerId="ADAL" clId="{6BA5FA8E-210F-4ECA-8897-DF2FC349B512}" dt="2024-06-18T02:36:18.274" v="615" actId="20577"/>
        <pc:sldMkLst>
          <pc:docMk/>
          <pc:sldMk cId="3358438902" sldId="419"/>
        </pc:sldMkLst>
      </pc:sldChg>
    </pc:docChg>
  </pc:docChgLst>
  <pc:docChgLst>
    <pc:chgData name="Kristy Freney" userId="05558a5f-3628-4287-9b9f-4fe6fc128298" providerId="ADAL" clId="{7686DDC4-4E54-4548-9930-49509E7D6DC7}"/>
    <pc:docChg chg="undo custSel addSld delSld modSld sldOrd">
      <pc:chgData name="Kristy Freney" userId="05558a5f-3628-4287-9b9f-4fe6fc128298" providerId="ADAL" clId="{7686DDC4-4E54-4548-9930-49509E7D6DC7}" dt="2024-05-06T04:48:09.079" v="859" actId="1076"/>
      <pc:docMkLst>
        <pc:docMk/>
      </pc:docMkLst>
      <pc:sldChg chg="del">
        <pc:chgData name="Kristy Freney" userId="05558a5f-3628-4287-9b9f-4fe6fc128298" providerId="ADAL" clId="{7686DDC4-4E54-4548-9930-49509E7D6DC7}" dt="2024-04-30T06:55:27.215" v="5" actId="47"/>
        <pc:sldMkLst>
          <pc:docMk/>
          <pc:sldMk cId="2019099645" sldId="276"/>
        </pc:sldMkLst>
      </pc:sldChg>
      <pc:sldChg chg="add del">
        <pc:chgData name="Kristy Freney" userId="05558a5f-3628-4287-9b9f-4fe6fc128298" providerId="ADAL" clId="{7686DDC4-4E54-4548-9930-49509E7D6DC7}" dt="2024-04-30T07:32:57.842" v="254"/>
        <pc:sldMkLst>
          <pc:docMk/>
          <pc:sldMk cId="729114519" sldId="277"/>
        </pc:sldMkLst>
      </pc:sldChg>
      <pc:sldChg chg="modSp mod modAnim modNotesTx">
        <pc:chgData name="Kristy Freney" userId="05558a5f-3628-4287-9b9f-4fe6fc128298" providerId="ADAL" clId="{7686DDC4-4E54-4548-9930-49509E7D6DC7}" dt="2024-04-30T07:40:45.898" v="388" actId="113"/>
        <pc:sldMkLst>
          <pc:docMk/>
          <pc:sldMk cId="3680259665" sldId="296"/>
        </pc:sldMkLst>
        <pc:spChg chg="mod">
          <ac:chgData name="Kristy Freney" userId="05558a5f-3628-4287-9b9f-4fe6fc128298" providerId="ADAL" clId="{7686DDC4-4E54-4548-9930-49509E7D6DC7}" dt="2024-04-30T07:39:27.517" v="337" actId="113"/>
          <ac:spMkLst>
            <pc:docMk/>
            <pc:sldMk cId="3680259665" sldId="296"/>
            <ac:spMk id="7" creationId="{A3134C30-7A53-1657-20A9-A47FD061D1F3}"/>
          </ac:spMkLst>
        </pc:spChg>
        <pc:spChg chg="mod">
          <ac:chgData name="Kristy Freney" userId="05558a5f-3628-4287-9b9f-4fe6fc128298" providerId="ADAL" clId="{7686DDC4-4E54-4548-9930-49509E7D6DC7}" dt="2024-04-30T07:39:37.481" v="340" actId="1076"/>
          <ac:spMkLst>
            <pc:docMk/>
            <pc:sldMk cId="3680259665" sldId="296"/>
            <ac:spMk id="8" creationId="{A0E9828E-A398-8B5D-E2A1-7E67FFE0C548}"/>
          </ac:spMkLst>
        </pc:spChg>
        <pc:spChg chg="mod">
          <ac:chgData name="Kristy Freney" userId="05558a5f-3628-4287-9b9f-4fe6fc128298" providerId="ADAL" clId="{7686DDC4-4E54-4548-9930-49509E7D6DC7}" dt="2024-04-30T07:39:42.561" v="341" actId="1076"/>
          <ac:spMkLst>
            <pc:docMk/>
            <pc:sldMk cId="3680259665" sldId="296"/>
            <ac:spMk id="9" creationId="{E6FE786F-B16B-B388-933B-737B3066169F}"/>
          </ac:spMkLst>
        </pc:spChg>
        <pc:cxnChg chg="mod">
          <ac:chgData name="Kristy Freney" userId="05558a5f-3628-4287-9b9f-4fe6fc128298" providerId="ADAL" clId="{7686DDC4-4E54-4548-9930-49509E7D6DC7}" dt="2024-04-30T07:39:55.889" v="344" actId="14100"/>
          <ac:cxnSpMkLst>
            <pc:docMk/>
            <pc:sldMk cId="3680259665" sldId="296"/>
            <ac:cxnSpMk id="6" creationId="{187E0374-8FCE-47E1-489E-D4EF320AFCA3}"/>
          </ac:cxnSpMkLst>
        </pc:cxnChg>
        <pc:cxnChg chg="mod">
          <ac:chgData name="Kristy Freney" userId="05558a5f-3628-4287-9b9f-4fe6fc128298" providerId="ADAL" clId="{7686DDC4-4E54-4548-9930-49509E7D6DC7}" dt="2024-04-30T07:40:01.297" v="346" actId="14100"/>
          <ac:cxnSpMkLst>
            <pc:docMk/>
            <pc:sldMk cId="3680259665" sldId="296"/>
            <ac:cxnSpMk id="10" creationId="{1D0E4DD7-D568-AB5E-37A4-6F7050213EB8}"/>
          </ac:cxnSpMkLst>
        </pc:cxnChg>
        <pc:cxnChg chg="mod">
          <ac:chgData name="Kristy Freney" userId="05558a5f-3628-4287-9b9f-4fe6fc128298" providerId="ADAL" clId="{7686DDC4-4E54-4548-9930-49509E7D6DC7}" dt="2024-04-30T07:40:15.233" v="352" actId="1076"/>
          <ac:cxnSpMkLst>
            <pc:docMk/>
            <pc:sldMk cId="3680259665" sldId="296"/>
            <ac:cxnSpMk id="13" creationId="{DC7162E0-3E22-EF10-0E0B-CE402FCEF7F7}"/>
          </ac:cxnSpMkLst>
        </pc:cxnChg>
        <pc:cxnChg chg="mod">
          <ac:chgData name="Kristy Freney" userId="05558a5f-3628-4287-9b9f-4fe6fc128298" providerId="ADAL" clId="{7686DDC4-4E54-4548-9930-49509E7D6DC7}" dt="2024-04-30T07:40:12.610" v="351" actId="14100"/>
          <ac:cxnSpMkLst>
            <pc:docMk/>
            <pc:sldMk cId="3680259665" sldId="296"/>
            <ac:cxnSpMk id="15" creationId="{963768AA-594B-4F4D-DFD7-6EA6EEE4B325}"/>
          </ac:cxnSpMkLst>
        </pc:cxnChg>
      </pc:sldChg>
      <pc:sldChg chg="addSp delSp modSp mod modNotesTx">
        <pc:chgData name="Kristy Freney" userId="05558a5f-3628-4287-9b9f-4fe6fc128298" providerId="ADAL" clId="{7686DDC4-4E54-4548-9930-49509E7D6DC7}" dt="2024-05-06T04:48:09.079" v="859" actId="1076"/>
        <pc:sldMkLst>
          <pc:docMk/>
          <pc:sldMk cId="2990092796" sldId="355"/>
        </pc:sldMkLst>
        <pc:spChg chg="del">
          <ac:chgData name="Kristy Freney" userId="05558a5f-3628-4287-9b9f-4fe6fc128298" providerId="ADAL" clId="{7686DDC4-4E54-4548-9930-49509E7D6DC7}" dt="2024-04-30T07:37:38.923" v="291" actId="478"/>
          <ac:spMkLst>
            <pc:docMk/>
            <pc:sldMk cId="2990092796" sldId="355"/>
            <ac:spMk id="9" creationId="{FB116508-ECEB-2E48-40C3-BB626009BC01}"/>
          </ac:spMkLst>
        </pc:spChg>
        <pc:picChg chg="add del mod modCrop">
          <ac:chgData name="Kristy Freney" userId="05558a5f-3628-4287-9b9f-4fe6fc128298" providerId="ADAL" clId="{7686DDC4-4E54-4548-9930-49509E7D6DC7}" dt="2024-05-06T04:48:00.209" v="855" actId="478"/>
          <ac:picMkLst>
            <pc:docMk/>
            <pc:sldMk cId="2990092796" sldId="355"/>
            <ac:picMk id="2" creationId="{7AFC1ADB-2DD0-8CA9-53A9-80FC852E8896}"/>
          </ac:picMkLst>
        </pc:picChg>
        <pc:picChg chg="add mod">
          <ac:chgData name="Kristy Freney" userId="05558a5f-3628-4287-9b9f-4fe6fc128298" providerId="ADAL" clId="{7686DDC4-4E54-4548-9930-49509E7D6DC7}" dt="2024-05-06T04:48:09.079" v="859" actId="1076"/>
          <ac:picMkLst>
            <pc:docMk/>
            <pc:sldMk cId="2990092796" sldId="355"/>
            <ac:picMk id="3" creationId="{07C8258A-785C-0DFE-AF0A-D4C5152AE5B2}"/>
          </ac:picMkLst>
        </pc:picChg>
      </pc:sldChg>
      <pc:sldChg chg="delSp modSp del mod">
        <pc:chgData name="Kristy Freney" userId="05558a5f-3628-4287-9b9f-4fe6fc128298" providerId="ADAL" clId="{7686DDC4-4E54-4548-9930-49509E7D6DC7}" dt="2024-04-30T07:37:18.958" v="287" actId="47"/>
        <pc:sldMkLst>
          <pc:docMk/>
          <pc:sldMk cId="545489499" sldId="374"/>
        </pc:sldMkLst>
        <pc:spChg chg="del mod">
          <ac:chgData name="Kristy Freney" userId="05558a5f-3628-4287-9b9f-4fe6fc128298" providerId="ADAL" clId="{7686DDC4-4E54-4548-9930-49509E7D6DC7}" dt="2024-04-30T07:36:04.885" v="266"/>
          <ac:spMkLst>
            <pc:docMk/>
            <pc:sldMk cId="545489499" sldId="374"/>
            <ac:spMk id="2" creationId="{259DBE90-6690-7A9F-2C0E-29501D920A7D}"/>
          </ac:spMkLst>
        </pc:spChg>
      </pc:sldChg>
      <pc:sldChg chg="addSp delSp modSp mod delAnim modNotesTx">
        <pc:chgData name="Kristy Freney" userId="05558a5f-3628-4287-9b9f-4fe6fc128298" providerId="ADAL" clId="{7686DDC4-4E54-4548-9930-49509E7D6DC7}" dt="2024-04-30T07:16:48.356" v="170" actId="20577"/>
        <pc:sldMkLst>
          <pc:docMk/>
          <pc:sldMk cId="2108553933" sldId="375"/>
        </pc:sldMkLst>
        <pc:spChg chg="del mod">
          <ac:chgData name="Kristy Freney" userId="05558a5f-3628-4287-9b9f-4fe6fc128298" providerId="ADAL" clId="{7686DDC4-4E54-4548-9930-49509E7D6DC7}" dt="2024-04-30T07:15:28.898" v="150" actId="478"/>
          <ac:spMkLst>
            <pc:docMk/>
            <pc:sldMk cId="2108553933" sldId="375"/>
            <ac:spMk id="2" creationId="{8BD82BB0-4F10-5581-BFCB-22B40F1E6B9E}"/>
          </ac:spMkLst>
        </pc:spChg>
        <pc:spChg chg="add del mod">
          <ac:chgData name="Kristy Freney" userId="05558a5f-3628-4287-9b9f-4fe6fc128298" providerId="ADAL" clId="{7686DDC4-4E54-4548-9930-49509E7D6DC7}" dt="2024-04-30T07:16:23.321" v="162" actId="21"/>
          <ac:spMkLst>
            <pc:docMk/>
            <pc:sldMk cId="2108553933" sldId="375"/>
            <ac:spMk id="3" creationId="{8758D0FD-5E99-5C6D-34DB-44D34A5EE78C}"/>
          </ac:spMkLst>
        </pc:spChg>
        <pc:spChg chg="add mod">
          <ac:chgData name="Kristy Freney" userId="05558a5f-3628-4287-9b9f-4fe6fc128298" providerId="ADAL" clId="{7686DDC4-4E54-4548-9930-49509E7D6DC7}" dt="2024-04-30T07:16:34.208" v="169" actId="1076"/>
          <ac:spMkLst>
            <pc:docMk/>
            <pc:sldMk cId="2108553933" sldId="375"/>
            <ac:spMk id="7" creationId="{8758D0FD-5E99-5C6D-34DB-44D34A5EE78C}"/>
          </ac:spMkLst>
        </pc:spChg>
        <pc:spChg chg="add del">
          <ac:chgData name="Kristy Freney" userId="05558a5f-3628-4287-9b9f-4fe6fc128298" providerId="ADAL" clId="{7686DDC4-4E54-4548-9930-49509E7D6DC7}" dt="2024-04-30T07:16:24.802" v="163" actId="478"/>
          <ac:spMkLst>
            <pc:docMk/>
            <pc:sldMk cId="2108553933" sldId="375"/>
            <ac:spMk id="9" creationId="{C1DD1A8A-57D5-4A81-AD04-532B043C5611}"/>
          </ac:spMkLst>
        </pc:spChg>
        <pc:spChg chg="add del">
          <ac:chgData name="Kristy Freney" userId="05558a5f-3628-4287-9b9f-4fe6fc128298" providerId="ADAL" clId="{7686DDC4-4E54-4548-9930-49509E7D6DC7}" dt="2024-04-30T07:16:24.802" v="163" actId="478"/>
          <ac:spMkLst>
            <pc:docMk/>
            <pc:sldMk cId="2108553933" sldId="375"/>
            <ac:spMk id="11" creationId="{007891EC-4501-44ED-A8C8-B11B6DB767AB}"/>
          </ac:spMkLst>
        </pc:spChg>
        <pc:picChg chg="del">
          <ac:chgData name="Kristy Freney" userId="05558a5f-3628-4287-9b9f-4fe6fc128298" providerId="ADAL" clId="{7686DDC4-4E54-4548-9930-49509E7D6DC7}" dt="2024-04-30T07:16:10.817" v="158" actId="478"/>
          <ac:picMkLst>
            <pc:docMk/>
            <pc:sldMk cId="2108553933" sldId="375"/>
            <ac:picMk id="4" creationId="{A8CCCD94-4F4D-FD71-D935-6BBC2BD31406}"/>
          </ac:picMkLst>
        </pc:picChg>
        <pc:picChg chg="add del mod ord">
          <ac:chgData name="Kristy Freney" userId="05558a5f-3628-4287-9b9f-4fe6fc128298" providerId="ADAL" clId="{7686DDC4-4E54-4548-9930-49509E7D6DC7}" dt="2024-04-30T07:16:12.530" v="159" actId="478"/>
          <ac:picMkLst>
            <pc:docMk/>
            <pc:sldMk cId="2108553933" sldId="375"/>
            <ac:picMk id="6" creationId="{44123E83-6410-0DD6-23BB-8A2A6E930DBC}"/>
          </ac:picMkLst>
        </pc:picChg>
        <pc:picChg chg="add mod ord">
          <ac:chgData name="Kristy Freney" userId="05558a5f-3628-4287-9b9f-4fe6fc128298" providerId="ADAL" clId="{7686DDC4-4E54-4548-9930-49509E7D6DC7}" dt="2024-04-30T07:16:29.737" v="168" actId="167"/>
          <ac:picMkLst>
            <pc:docMk/>
            <pc:sldMk cId="2108553933" sldId="375"/>
            <ac:picMk id="10" creationId="{5B965981-A1F9-3F95-E042-32DE1963401A}"/>
          </ac:picMkLst>
        </pc:picChg>
      </pc:sldChg>
      <pc:sldChg chg="addSp delSp modSp mod modAnim modNotesTx">
        <pc:chgData name="Kristy Freney" userId="05558a5f-3628-4287-9b9f-4fe6fc128298" providerId="ADAL" clId="{7686DDC4-4E54-4548-9930-49509E7D6DC7}" dt="2024-04-30T07:43:52.706" v="418" actId="113"/>
        <pc:sldMkLst>
          <pc:docMk/>
          <pc:sldMk cId="2683077577" sldId="376"/>
        </pc:sldMkLst>
        <pc:spChg chg="del">
          <ac:chgData name="Kristy Freney" userId="05558a5f-3628-4287-9b9f-4fe6fc128298" providerId="ADAL" clId="{7686DDC4-4E54-4548-9930-49509E7D6DC7}" dt="2024-04-30T07:41:15.009" v="389" actId="478"/>
          <ac:spMkLst>
            <pc:docMk/>
            <pc:sldMk cId="2683077577" sldId="376"/>
            <ac:spMk id="2" creationId="{7E1B23A3-08E5-E486-4545-18EF40C947DF}"/>
          </ac:spMkLst>
        </pc:spChg>
        <pc:spChg chg="add del mod">
          <ac:chgData name="Kristy Freney" userId="05558a5f-3628-4287-9b9f-4fe6fc128298" providerId="ADAL" clId="{7686DDC4-4E54-4548-9930-49509E7D6DC7}" dt="2024-04-30T07:41:17.307" v="390" actId="478"/>
          <ac:spMkLst>
            <pc:docMk/>
            <pc:sldMk cId="2683077577" sldId="376"/>
            <ac:spMk id="4" creationId="{30ABF8D4-C021-AD7C-DAA8-B9EF327A2032}"/>
          </ac:spMkLst>
        </pc:spChg>
        <pc:picChg chg="add mod">
          <ac:chgData name="Kristy Freney" userId="05558a5f-3628-4287-9b9f-4fe6fc128298" providerId="ADAL" clId="{7686DDC4-4E54-4548-9930-49509E7D6DC7}" dt="2024-04-30T07:43:10.491" v="391"/>
          <ac:picMkLst>
            <pc:docMk/>
            <pc:sldMk cId="2683077577" sldId="376"/>
            <ac:picMk id="2" creationId="{E16D5DE2-1057-8F73-65D9-50299E0A0324}"/>
          </ac:picMkLst>
        </pc:picChg>
      </pc:sldChg>
      <pc:sldChg chg="addSp delSp modSp add del mod addCm modNotesTx">
        <pc:chgData name="Kristy Freney" userId="05558a5f-3628-4287-9b9f-4fe6fc128298" providerId="ADAL" clId="{7686DDC4-4E54-4548-9930-49509E7D6DC7}" dt="2024-04-30T07:13:23.351" v="94"/>
        <pc:sldMkLst>
          <pc:docMk/>
          <pc:sldMk cId="1713759472" sldId="377"/>
        </pc:sldMkLst>
        <pc:spChg chg="del">
          <ac:chgData name="Kristy Freney" userId="05558a5f-3628-4287-9b9f-4fe6fc128298" providerId="ADAL" clId="{7686DDC4-4E54-4548-9930-49509E7D6DC7}" dt="2024-04-30T07:11:41.173" v="78" actId="478"/>
          <ac:spMkLst>
            <pc:docMk/>
            <pc:sldMk cId="1713759472" sldId="377"/>
            <ac:spMk id="2" creationId="{D26A0463-A418-6AD6-83A7-96CB926E1107}"/>
          </ac:spMkLst>
        </pc:spChg>
        <pc:spChg chg="add del mod">
          <ac:chgData name="Kristy Freney" userId="05558a5f-3628-4287-9b9f-4fe6fc128298" providerId="ADAL" clId="{7686DDC4-4E54-4548-9930-49509E7D6DC7}" dt="2024-04-30T07:11:48.194" v="82" actId="478"/>
          <ac:spMkLst>
            <pc:docMk/>
            <pc:sldMk cId="1713759472" sldId="377"/>
            <ac:spMk id="4" creationId="{6CB6E512-C18F-96A3-A514-9B6898ABC1FC}"/>
          </ac:spMkLst>
        </pc:spChg>
        <pc:picChg chg="add mod">
          <ac:chgData name="Kristy Freney" userId="05558a5f-3628-4287-9b9f-4fe6fc128298" providerId="ADAL" clId="{7686DDC4-4E54-4548-9930-49509E7D6DC7}" dt="2024-04-30T07:12:26.904" v="93" actId="1076"/>
          <ac:picMkLst>
            <pc:docMk/>
            <pc:sldMk cId="1713759472" sldId="377"/>
            <ac:picMk id="6" creationId="{4183E3EE-8924-67D0-D3FE-53396FBBA662}"/>
          </ac:picMkLst>
        </pc:picChg>
        <pc:extLst>
          <p:ext xmlns:p="http://schemas.openxmlformats.org/presentationml/2006/main" uri="{D6D511B9-2390-475A-947B-AFAB55BFBCF1}">
            <pc226:cmChg xmlns:pc226="http://schemas.microsoft.com/office/powerpoint/2022/06/main/command" chg="add">
              <pc226:chgData name="Kristy Freney" userId="05558a5f-3628-4287-9b9f-4fe6fc128298" providerId="ADAL" clId="{7686DDC4-4E54-4548-9930-49509E7D6DC7}" dt="2024-04-30T07:13:23.351" v="94"/>
              <pc2:cmMkLst xmlns:pc2="http://schemas.microsoft.com/office/powerpoint/2019/9/main/command">
                <pc:docMk/>
                <pc:sldMk cId="1713759472" sldId="377"/>
                <pc2:cmMk id="{03DEF805-C1CB-4320-9EDE-DE9E3C6C4941}"/>
              </pc2:cmMkLst>
            </pc226:cmChg>
          </p:ext>
        </pc:extLst>
      </pc:sldChg>
      <pc:sldChg chg="addSp delSp modSp mod modNotesTx">
        <pc:chgData name="Kristy Freney" userId="05558a5f-3628-4287-9b9f-4fe6fc128298" providerId="ADAL" clId="{7686DDC4-4E54-4548-9930-49509E7D6DC7}" dt="2024-04-30T07:44:32.033" v="434" actId="20577"/>
        <pc:sldMkLst>
          <pc:docMk/>
          <pc:sldMk cId="845157456" sldId="378"/>
        </pc:sldMkLst>
        <pc:spChg chg="del mod">
          <ac:chgData name="Kristy Freney" userId="05558a5f-3628-4287-9b9f-4fe6fc128298" providerId="ADAL" clId="{7686DDC4-4E54-4548-9930-49509E7D6DC7}" dt="2024-04-30T07:44:20.715" v="426" actId="478"/>
          <ac:spMkLst>
            <pc:docMk/>
            <pc:sldMk cId="845157456" sldId="378"/>
            <ac:spMk id="2" creationId="{DE24D87F-C139-F583-6085-1B3BF5AEC2A5}"/>
          </ac:spMkLst>
        </pc:spChg>
        <pc:spChg chg="add mod">
          <ac:chgData name="Kristy Freney" userId="05558a5f-3628-4287-9b9f-4fe6fc128298" providerId="ADAL" clId="{7686DDC4-4E54-4548-9930-49509E7D6DC7}" dt="2024-04-30T07:44:16.614" v="424"/>
          <ac:spMkLst>
            <pc:docMk/>
            <pc:sldMk cId="845157456" sldId="378"/>
            <ac:spMk id="3" creationId="{A08DD7C0-2BF3-E79C-5F19-DE8CAFA772F8}"/>
          </ac:spMkLst>
        </pc:spChg>
        <pc:spChg chg="add mod">
          <ac:chgData name="Kristy Freney" userId="05558a5f-3628-4287-9b9f-4fe6fc128298" providerId="ADAL" clId="{7686DDC4-4E54-4548-9930-49509E7D6DC7}" dt="2024-04-30T07:44:28.258" v="431" actId="20577"/>
          <ac:spMkLst>
            <pc:docMk/>
            <pc:sldMk cId="845157456" sldId="378"/>
            <ac:spMk id="5" creationId="{0B0741BA-5723-41F0-BC89-A78D6CF3CBB2}"/>
          </ac:spMkLst>
        </pc:spChg>
        <pc:cxnChg chg="add mod">
          <ac:chgData name="Kristy Freney" userId="05558a5f-3628-4287-9b9f-4fe6fc128298" providerId="ADAL" clId="{7686DDC4-4E54-4548-9930-49509E7D6DC7}" dt="2024-04-30T07:44:16.614" v="424"/>
          <ac:cxnSpMkLst>
            <pc:docMk/>
            <pc:sldMk cId="845157456" sldId="378"/>
            <ac:cxnSpMk id="4" creationId="{584944DB-4850-F02E-F6AD-CFD3C15A0AB9}"/>
          </ac:cxnSpMkLst>
        </pc:cxnChg>
      </pc:sldChg>
      <pc:sldChg chg="del">
        <pc:chgData name="Kristy Freney" userId="05558a5f-3628-4287-9b9f-4fe6fc128298" providerId="ADAL" clId="{7686DDC4-4E54-4548-9930-49509E7D6DC7}" dt="2024-04-30T07:37:13.301" v="286" actId="47"/>
        <pc:sldMkLst>
          <pc:docMk/>
          <pc:sldMk cId="1435296482" sldId="379"/>
        </pc:sldMkLst>
      </pc:sldChg>
      <pc:sldChg chg="del">
        <pc:chgData name="Kristy Freney" userId="05558a5f-3628-4287-9b9f-4fe6fc128298" providerId="ADAL" clId="{7686DDC4-4E54-4548-9930-49509E7D6DC7}" dt="2024-04-30T08:04:04.424" v="731" actId="47"/>
        <pc:sldMkLst>
          <pc:docMk/>
          <pc:sldMk cId="3329901475" sldId="385"/>
        </pc:sldMkLst>
      </pc:sldChg>
      <pc:sldChg chg="addSp delSp modSp mod modNotesTx">
        <pc:chgData name="Kristy Freney" userId="05558a5f-3628-4287-9b9f-4fe6fc128298" providerId="ADAL" clId="{7686DDC4-4E54-4548-9930-49509E7D6DC7}" dt="2024-04-30T08:05:40.909" v="764" actId="113"/>
        <pc:sldMkLst>
          <pc:docMk/>
          <pc:sldMk cId="1746080396" sldId="387"/>
        </pc:sldMkLst>
        <pc:spChg chg="del mod">
          <ac:chgData name="Kristy Freney" userId="05558a5f-3628-4287-9b9f-4fe6fc128298" providerId="ADAL" clId="{7686DDC4-4E54-4548-9930-49509E7D6DC7}" dt="2024-04-30T08:04:51.895" v="750"/>
          <ac:spMkLst>
            <pc:docMk/>
            <pc:sldMk cId="1746080396" sldId="387"/>
            <ac:spMk id="2" creationId="{F9EB1B61-979F-6A48-E4F1-0E756B42B195}"/>
          </ac:spMkLst>
        </pc:spChg>
        <pc:spChg chg="add mod">
          <ac:chgData name="Kristy Freney" userId="05558a5f-3628-4287-9b9f-4fe6fc128298" providerId="ADAL" clId="{7686DDC4-4E54-4548-9930-49509E7D6DC7}" dt="2024-04-30T08:04:57.656" v="751"/>
          <ac:spMkLst>
            <pc:docMk/>
            <pc:sldMk cId="1746080396" sldId="387"/>
            <ac:spMk id="3" creationId="{A423BA99-CBAB-C357-A875-6527262FA4D2}"/>
          </ac:spMkLst>
        </pc:spChg>
        <pc:cxnChg chg="add mod">
          <ac:chgData name="Kristy Freney" userId="05558a5f-3628-4287-9b9f-4fe6fc128298" providerId="ADAL" clId="{7686DDC4-4E54-4548-9930-49509E7D6DC7}" dt="2024-04-30T08:04:43.570" v="745"/>
          <ac:cxnSpMkLst>
            <pc:docMk/>
            <pc:sldMk cId="1746080396" sldId="387"/>
            <ac:cxnSpMk id="4" creationId="{B9847FB3-2D0A-F5E7-8461-B0B5FF4E96B8}"/>
          </ac:cxnSpMkLst>
        </pc:cxnChg>
      </pc:sldChg>
      <pc:sldChg chg="addSp delSp modSp mod modNotesTx">
        <pc:chgData name="Kristy Freney" userId="05558a5f-3628-4287-9b9f-4fe6fc128298" providerId="ADAL" clId="{7686DDC4-4E54-4548-9930-49509E7D6DC7}" dt="2024-04-30T08:05:31.885" v="762" actId="113"/>
        <pc:sldMkLst>
          <pc:docMk/>
          <pc:sldMk cId="1181339439" sldId="388"/>
        </pc:sldMkLst>
        <pc:spChg chg="del mod">
          <ac:chgData name="Kristy Freney" userId="05558a5f-3628-4287-9b9f-4fe6fc128298" providerId="ADAL" clId="{7686DDC4-4E54-4548-9930-49509E7D6DC7}" dt="2024-04-30T08:05:27.517" v="760" actId="478"/>
          <ac:spMkLst>
            <pc:docMk/>
            <pc:sldMk cId="1181339439" sldId="388"/>
            <ac:spMk id="2" creationId="{1AC0489C-F3E0-D1F5-DF6F-6FF8DCA6CD50}"/>
          </ac:spMkLst>
        </pc:spChg>
        <pc:spChg chg="add del">
          <ac:chgData name="Kristy Freney" userId="05558a5f-3628-4287-9b9f-4fe6fc128298" providerId="ADAL" clId="{7686DDC4-4E54-4548-9930-49509E7D6DC7}" dt="2024-04-30T08:05:04.692" v="753" actId="22"/>
          <ac:spMkLst>
            <pc:docMk/>
            <pc:sldMk cId="1181339439" sldId="388"/>
            <ac:spMk id="4" creationId="{679D05FE-157C-2839-59D7-F47CEFF7A229}"/>
          </ac:spMkLst>
        </pc:spChg>
        <pc:spChg chg="add mod">
          <ac:chgData name="Kristy Freney" userId="05558a5f-3628-4287-9b9f-4fe6fc128298" providerId="ADAL" clId="{7686DDC4-4E54-4548-9930-49509E7D6DC7}" dt="2024-04-30T08:05:24.763" v="759" actId="14100"/>
          <ac:spMkLst>
            <pc:docMk/>
            <pc:sldMk cId="1181339439" sldId="388"/>
            <ac:spMk id="5" creationId="{B591414C-D5BE-518C-3234-A1022E727185}"/>
          </ac:spMkLst>
        </pc:spChg>
        <pc:cxnChg chg="add mod">
          <ac:chgData name="Kristy Freney" userId="05558a5f-3628-4287-9b9f-4fe6fc128298" providerId="ADAL" clId="{7686DDC4-4E54-4548-9930-49509E7D6DC7}" dt="2024-04-30T08:05:09.071" v="754"/>
          <ac:cxnSpMkLst>
            <pc:docMk/>
            <pc:sldMk cId="1181339439" sldId="388"/>
            <ac:cxnSpMk id="6" creationId="{42FA1BA5-E0DD-A3F9-A0EB-B0D05B6E69F8}"/>
          </ac:cxnSpMkLst>
        </pc:cxnChg>
      </pc:sldChg>
      <pc:sldChg chg="addSp delSp modSp mod modNotesTx">
        <pc:chgData name="Kristy Freney" userId="05558a5f-3628-4287-9b9f-4fe6fc128298" providerId="ADAL" clId="{7686DDC4-4E54-4548-9930-49509E7D6DC7}" dt="2024-04-30T07:21:34.416" v="229" actId="20577"/>
        <pc:sldMkLst>
          <pc:docMk/>
          <pc:sldMk cId="357173495" sldId="389"/>
        </pc:sldMkLst>
        <pc:spChg chg="del">
          <ac:chgData name="Kristy Freney" userId="05558a5f-3628-4287-9b9f-4fe6fc128298" providerId="ADAL" clId="{7686DDC4-4E54-4548-9930-49509E7D6DC7}" dt="2024-04-30T07:20:07.233" v="172" actId="478"/>
          <ac:spMkLst>
            <pc:docMk/>
            <pc:sldMk cId="357173495" sldId="389"/>
            <ac:spMk id="3" creationId="{AF564882-471D-AC13-5ED1-412B5AEF1BEC}"/>
          </ac:spMkLst>
        </pc:spChg>
        <pc:spChg chg="add del mod">
          <ac:chgData name="Kristy Freney" userId="05558a5f-3628-4287-9b9f-4fe6fc128298" providerId="ADAL" clId="{7686DDC4-4E54-4548-9930-49509E7D6DC7}" dt="2024-04-30T07:20:08.675" v="173" actId="478"/>
          <ac:spMkLst>
            <pc:docMk/>
            <pc:sldMk cId="357173495" sldId="389"/>
            <ac:spMk id="4" creationId="{02944D79-8E23-BF8A-F54C-0C5FF94825FA}"/>
          </ac:spMkLst>
        </pc:spChg>
        <pc:spChg chg="add mod">
          <ac:chgData name="Kristy Freney" userId="05558a5f-3628-4287-9b9f-4fe6fc128298" providerId="ADAL" clId="{7686DDC4-4E54-4548-9930-49509E7D6DC7}" dt="2024-04-30T07:20:16.807" v="175"/>
          <ac:spMkLst>
            <pc:docMk/>
            <pc:sldMk cId="357173495" sldId="389"/>
            <ac:spMk id="5" creationId="{E1989073-5A42-14CB-6483-AE3907758DC3}"/>
          </ac:spMkLst>
        </pc:spChg>
        <pc:spChg chg="add mod">
          <ac:chgData name="Kristy Freney" userId="05558a5f-3628-4287-9b9f-4fe6fc128298" providerId="ADAL" clId="{7686DDC4-4E54-4548-9930-49509E7D6DC7}" dt="2024-04-30T07:21:11.352" v="217" actId="14100"/>
          <ac:spMkLst>
            <pc:docMk/>
            <pc:sldMk cId="357173495" sldId="389"/>
            <ac:spMk id="12" creationId="{CDAAB47C-4F00-1DD7-D336-015411A933F4}"/>
          </ac:spMkLst>
        </pc:spChg>
        <pc:spChg chg="del">
          <ac:chgData name="Kristy Freney" userId="05558a5f-3628-4287-9b9f-4fe6fc128298" providerId="ADAL" clId="{7686DDC4-4E54-4548-9930-49509E7D6DC7}" dt="2024-04-30T07:20:12.010" v="174" actId="478"/>
          <ac:spMkLst>
            <pc:docMk/>
            <pc:sldMk cId="357173495" sldId="389"/>
            <ac:spMk id="26" creationId="{5D745267-269D-4693-9039-3C9849D0F025}"/>
          </ac:spMkLst>
        </pc:spChg>
        <pc:spChg chg="del">
          <ac:chgData name="Kristy Freney" userId="05558a5f-3628-4287-9b9f-4fe6fc128298" providerId="ADAL" clId="{7686DDC4-4E54-4548-9930-49509E7D6DC7}" dt="2024-04-30T07:20:12.010" v="174" actId="478"/>
          <ac:spMkLst>
            <pc:docMk/>
            <pc:sldMk cId="357173495" sldId="389"/>
            <ac:spMk id="27" creationId="{0ADDB668-2CA4-4D2B-9C34-3487CA330BA8}"/>
          </ac:spMkLst>
        </pc:spChg>
        <pc:spChg chg="del">
          <ac:chgData name="Kristy Freney" userId="05558a5f-3628-4287-9b9f-4fe6fc128298" providerId="ADAL" clId="{7686DDC4-4E54-4548-9930-49509E7D6DC7}" dt="2024-04-30T07:20:12.010" v="174" actId="478"/>
          <ac:spMkLst>
            <pc:docMk/>
            <pc:sldMk cId="357173495" sldId="389"/>
            <ac:spMk id="28" creationId="{2568BC19-F052-4108-93E1-6A3D1DEC072F}"/>
          </ac:spMkLst>
        </pc:spChg>
        <pc:spChg chg="del">
          <ac:chgData name="Kristy Freney" userId="05558a5f-3628-4287-9b9f-4fe6fc128298" providerId="ADAL" clId="{7686DDC4-4E54-4548-9930-49509E7D6DC7}" dt="2024-04-30T07:20:12.010" v="174" actId="478"/>
          <ac:spMkLst>
            <pc:docMk/>
            <pc:sldMk cId="357173495" sldId="389"/>
            <ac:spMk id="29" creationId="{D5FD337D-4D6B-4C8B-B6F5-121097E09881}"/>
          </ac:spMkLst>
        </pc:spChg>
        <pc:picChg chg="del">
          <ac:chgData name="Kristy Freney" userId="05558a5f-3628-4287-9b9f-4fe6fc128298" providerId="ADAL" clId="{7686DDC4-4E54-4548-9930-49509E7D6DC7}" dt="2024-04-30T07:20:12.010" v="174" actId="478"/>
          <ac:picMkLst>
            <pc:docMk/>
            <pc:sldMk cId="357173495" sldId="389"/>
            <ac:picMk id="7" creationId="{AF125CE6-CEF6-A09F-AFEF-D973D625F8EC}"/>
          </ac:picMkLst>
        </pc:picChg>
        <pc:picChg chg="del">
          <ac:chgData name="Kristy Freney" userId="05558a5f-3628-4287-9b9f-4fe6fc128298" providerId="ADAL" clId="{7686DDC4-4E54-4548-9930-49509E7D6DC7}" dt="2024-04-30T07:20:12.010" v="174" actId="478"/>
          <ac:picMkLst>
            <pc:docMk/>
            <pc:sldMk cId="357173495" sldId="389"/>
            <ac:picMk id="9" creationId="{6AF0EBF6-BE9E-78B1-6EA5-AC7858961E75}"/>
          </ac:picMkLst>
        </pc:picChg>
        <pc:picChg chg="add mod modCrop">
          <ac:chgData name="Kristy Freney" userId="05558a5f-3628-4287-9b9f-4fe6fc128298" providerId="ADAL" clId="{7686DDC4-4E54-4548-9930-49509E7D6DC7}" dt="2024-04-30T07:21:15.752" v="219" actId="1076"/>
          <ac:picMkLst>
            <pc:docMk/>
            <pc:sldMk cId="357173495" sldId="389"/>
            <ac:picMk id="10" creationId="{2DDC740D-DFD9-83B2-18B9-9F3758ECEA84}"/>
          </ac:picMkLst>
        </pc:picChg>
        <pc:picChg chg="del">
          <ac:chgData name="Kristy Freney" userId="05558a5f-3628-4287-9b9f-4fe6fc128298" providerId="ADAL" clId="{7686DDC4-4E54-4548-9930-49509E7D6DC7}" dt="2024-04-30T07:20:12.010" v="174" actId="478"/>
          <ac:picMkLst>
            <pc:docMk/>
            <pc:sldMk cId="357173495" sldId="389"/>
            <ac:picMk id="11" creationId="{78C3ED7F-181D-9E7F-922F-30BF29A398E0}"/>
          </ac:picMkLst>
        </pc:picChg>
        <pc:cxnChg chg="add mod">
          <ac:chgData name="Kristy Freney" userId="05558a5f-3628-4287-9b9f-4fe6fc128298" providerId="ADAL" clId="{7686DDC4-4E54-4548-9930-49509E7D6DC7}" dt="2024-04-30T07:20:46.088" v="211" actId="1035"/>
          <ac:cxnSpMkLst>
            <pc:docMk/>
            <pc:sldMk cId="357173495" sldId="389"/>
            <ac:cxnSpMk id="6" creationId="{0D90823D-634B-4B21-6BF0-C5EC8197F564}"/>
          </ac:cxnSpMkLst>
        </pc:cxnChg>
      </pc:sldChg>
      <pc:sldChg chg="modSp del mod">
        <pc:chgData name="Kristy Freney" userId="05558a5f-3628-4287-9b9f-4fe6fc128298" providerId="ADAL" clId="{7686DDC4-4E54-4548-9930-49509E7D6DC7}" dt="2024-04-30T07:22:00.650" v="236" actId="47"/>
        <pc:sldMkLst>
          <pc:docMk/>
          <pc:sldMk cId="3613483143" sldId="390"/>
        </pc:sldMkLst>
        <pc:spChg chg="mod">
          <ac:chgData name="Kristy Freney" userId="05558a5f-3628-4287-9b9f-4fe6fc128298" providerId="ADAL" clId="{7686DDC4-4E54-4548-9930-49509E7D6DC7}" dt="2024-04-30T07:21:47.208" v="234" actId="21"/>
          <ac:spMkLst>
            <pc:docMk/>
            <pc:sldMk cId="3613483143" sldId="390"/>
            <ac:spMk id="2" creationId="{F17F9FEA-0C25-EC01-9EA6-223C7EA4E368}"/>
          </ac:spMkLst>
        </pc:spChg>
      </pc:sldChg>
      <pc:sldChg chg="delSp modSp del mod modNotesTx">
        <pc:chgData name="Kristy Freney" userId="05558a5f-3628-4287-9b9f-4fe6fc128298" providerId="ADAL" clId="{7686DDC4-4E54-4548-9930-49509E7D6DC7}" dt="2024-04-30T07:33:57.723" v="255" actId="47"/>
        <pc:sldMkLst>
          <pc:docMk/>
          <pc:sldMk cId="2408862174" sldId="391"/>
        </pc:sldMkLst>
        <pc:spChg chg="del mod">
          <ac:chgData name="Kristy Freney" userId="05558a5f-3628-4287-9b9f-4fe6fc128298" providerId="ADAL" clId="{7686DDC4-4E54-4548-9930-49509E7D6DC7}" dt="2024-04-30T07:32:39.501" v="250"/>
          <ac:spMkLst>
            <pc:docMk/>
            <pc:sldMk cId="2408862174" sldId="391"/>
            <ac:spMk id="2" creationId="{06695EBC-B50D-5C4C-8C0D-80BECBCDFE50}"/>
          </ac:spMkLst>
        </pc:spChg>
      </pc:sldChg>
      <pc:sldChg chg="del">
        <pc:chgData name="Kristy Freney" userId="05558a5f-3628-4287-9b9f-4fe6fc128298" providerId="ADAL" clId="{7686DDC4-4E54-4548-9930-49509E7D6DC7}" dt="2024-04-30T07:46:04.870" v="464" actId="47"/>
        <pc:sldMkLst>
          <pc:docMk/>
          <pc:sldMk cId="4007505233" sldId="392"/>
        </pc:sldMkLst>
      </pc:sldChg>
      <pc:sldChg chg="addSp delSp modSp del mod modAnim">
        <pc:chgData name="Kristy Freney" userId="05558a5f-3628-4287-9b9f-4fe6fc128298" providerId="ADAL" clId="{7686DDC4-4E54-4548-9930-49509E7D6DC7}" dt="2024-04-30T07:47:21.897" v="477" actId="47"/>
        <pc:sldMkLst>
          <pc:docMk/>
          <pc:sldMk cId="2348700253" sldId="393"/>
        </pc:sldMkLst>
        <pc:spChg chg="del">
          <ac:chgData name="Kristy Freney" userId="05558a5f-3628-4287-9b9f-4fe6fc128298" providerId="ADAL" clId="{7686DDC4-4E54-4548-9930-49509E7D6DC7}" dt="2024-04-30T07:46:54.317" v="466" actId="478"/>
          <ac:spMkLst>
            <pc:docMk/>
            <pc:sldMk cId="2348700253" sldId="393"/>
            <ac:spMk id="2" creationId="{48A00FD4-B324-A692-CC98-8BCDAE0E656E}"/>
          </ac:spMkLst>
        </pc:spChg>
        <pc:spChg chg="add del mod">
          <ac:chgData name="Kristy Freney" userId="05558a5f-3628-4287-9b9f-4fe6fc128298" providerId="ADAL" clId="{7686DDC4-4E54-4548-9930-49509E7D6DC7}" dt="2024-04-30T07:46:59.444" v="472" actId="478"/>
          <ac:spMkLst>
            <pc:docMk/>
            <pc:sldMk cId="2348700253" sldId="393"/>
            <ac:spMk id="6" creationId="{9725CFCD-8E2A-5F6D-059B-092C282D81C0}"/>
          </ac:spMkLst>
        </pc:spChg>
        <pc:spChg chg="add mod">
          <ac:chgData name="Kristy Freney" userId="05558a5f-3628-4287-9b9f-4fe6fc128298" providerId="ADAL" clId="{7686DDC4-4E54-4548-9930-49509E7D6DC7}" dt="2024-04-30T07:47:12.091" v="476"/>
          <ac:spMkLst>
            <pc:docMk/>
            <pc:sldMk cId="2348700253" sldId="393"/>
            <ac:spMk id="11" creationId="{D56CFA9D-25F9-7BE2-6AD9-85190D512333}"/>
          </ac:spMkLst>
        </pc:spChg>
        <pc:picChg chg="add mod">
          <ac:chgData name="Kristy Freney" userId="05558a5f-3628-4287-9b9f-4fe6fc128298" providerId="ADAL" clId="{7686DDC4-4E54-4548-9930-49509E7D6DC7}" dt="2024-04-30T07:46:51.729" v="465"/>
          <ac:picMkLst>
            <pc:docMk/>
            <pc:sldMk cId="2348700253" sldId="393"/>
            <ac:picMk id="4" creationId="{60DBEC0D-B512-B877-B5E4-ED987DCD98F3}"/>
          </ac:picMkLst>
        </pc:picChg>
        <pc:picChg chg="add mod">
          <ac:chgData name="Kristy Freney" userId="05558a5f-3628-4287-9b9f-4fe6fc128298" providerId="ADAL" clId="{7686DDC4-4E54-4548-9930-49509E7D6DC7}" dt="2024-04-30T07:46:57.971" v="471"/>
          <ac:picMkLst>
            <pc:docMk/>
            <pc:sldMk cId="2348700253" sldId="393"/>
            <ac:picMk id="8" creationId="{6C9AD1D2-A791-685F-9211-CD28C2A8CA1E}"/>
          </ac:picMkLst>
        </pc:picChg>
        <pc:picChg chg="add mod">
          <ac:chgData name="Kristy Freney" userId="05558a5f-3628-4287-9b9f-4fe6fc128298" providerId="ADAL" clId="{7686DDC4-4E54-4548-9930-49509E7D6DC7}" dt="2024-04-30T07:47:01.630" v="475" actId="962"/>
          <ac:picMkLst>
            <pc:docMk/>
            <pc:sldMk cId="2348700253" sldId="393"/>
            <ac:picMk id="10" creationId="{2599BC33-6B82-DF3A-0D45-9860CF62D811}"/>
          </ac:picMkLst>
        </pc:picChg>
      </pc:sldChg>
      <pc:sldChg chg="addSp delSp modSp add del mod modNotesTx">
        <pc:chgData name="Kristy Freney" userId="05558a5f-3628-4287-9b9f-4fe6fc128298" providerId="ADAL" clId="{7686DDC4-4E54-4548-9930-49509E7D6DC7}" dt="2024-05-06T04:46:02.511" v="844" actId="20577"/>
        <pc:sldMkLst>
          <pc:docMk/>
          <pc:sldMk cId="2387891133" sldId="395"/>
        </pc:sldMkLst>
        <pc:spChg chg="mod">
          <ac:chgData name="Kristy Freney" userId="05558a5f-3628-4287-9b9f-4fe6fc128298" providerId="ADAL" clId="{7686DDC4-4E54-4548-9930-49509E7D6DC7}" dt="2024-04-30T07:37:10.359" v="285" actId="1035"/>
          <ac:spMkLst>
            <pc:docMk/>
            <pc:sldMk cId="2387891133" sldId="395"/>
            <ac:spMk id="2" creationId="{259DBE90-6690-7A9F-2C0E-29501D920A7D}"/>
          </ac:spMkLst>
        </pc:spChg>
        <pc:spChg chg="mod ord">
          <ac:chgData name="Kristy Freney" userId="05558a5f-3628-4287-9b9f-4fe6fc128298" providerId="ADAL" clId="{7686DDC4-4E54-4548-9930-49509E7D6DC7}" dt="2024-04-30T07:35:56.834" v="262" actId="167"/>
          <ac:spMkLst>
            <pc:docMk/>
            <pc:sldMk cId="2387891133" sldId="395"/>
            <ac:spMk id="4" creationId="{26F9FE33-099C-955D-7F82-D6E2E9180DDC}"/>
          </ac:spMkLst>
        </pc:spChg>
        <pc:spChg chg="mod">
          <ac:chgData name="Kristy Freney" userId="05558a5f-3628-4287-9b9f-4fe6fc128298" providerId="ADAL" clId="{7686DDC4-4E54-4548-9930-49509E7D6DC7}" dt="2024-04-30T07:36:39.525" v="274" actId="552"/>
          <ac:spMkLst>
            <pc:docMk/>
            <pc:sldMk cId="2387891133" sldId="395"/>
            <ac:spMk id="5" creationId="{EC0853A1-1007-4C52-BEFB-F48F5319A3E3}"/>
          </ac:spMkLst>
        </pc:spChg>
        <pc:spChg chg="del">
          <ac:chgData name="Kristy Freney" userId="05558a5f-3628-4287-9b9f-4fe6fc128298" providerId="ADAL" clId="{7686DDC4-4E54-4548-9930-49509E7D6DC7}" dt="2024-04-30T07:35:58.939" v="263" actId="478"/>
          <ac:spMkLst>
            <pc:docMk/>
            <pc:sldMk cId="2387891133" sldId="395"/>
            <ac:spMk id="12" creationId="{3095F3C7-6A06-99A0-6F4F-D0856EAE7E9E}"/>
          </ac:spMkLst>
        </pc:spChg>
        <pc:spChg chg="mod">
          <ac:chgData name="Kristy Freney" userId="05558a5f-3628-4287-9b9f-4fe6fc128298" providerId="ADAL" clId="{7686DDC4-4E54-4548-9930-49509E7D6DC7}" dt="2024-04-30T07:36:39.525" v="274" actId="552"/>
          <ac:spMkLst>
            <pc:docMk/>
            <pc:sldMk cId="2387891133" sldId="395"/>
            <ac:spMk id="17" creationId="{0692CA66-7394-B26D-9171-B558FD458548}"/>
          </ac:spMkLst>
        </pc:spChg>
        <pc:cxnChg chg="add mod">
          <ac:chgData name="Kristy Freney" userId="05558a5f-3628-4287-9b9f-4fe6fc128298" providerId="ADAL" clId="{7686DDC4-4E54-4548-9930-49509E7D6DC7}" dt="2024-04-30T07:36:39.525" v="274" actId="552"/>
          <ac:cxnSpMkLst>
            <pc:docMk/>
            <pc:sldMk cId="2387891133" sldId="395"/>
            <ac:cxnSpMk id="3" creationId="{93101F70-F244-42B8-4248-4F5CD5CFBAC0}"/>
          </ac:cxnSpMkLst>
        </pc:cxnChg>
        <pc:cxnChg chg="del">
          <ac:chgData name="Kristy Freney" userId="05558a5f-3628-4287-9b9f-4fe6fc128298" providerId="ADAL" clId="{7686DDC4-4E54-4548-9930-49509E7D6DC7}" dt="2024-04-30T07:36:31.866" v="272" actId="478"/>
          <ac:cxnSpMkLst>
            <pc:docMk/>
            <pc:sldMk cId="2387891133" sldId="395"/>
            <ac:cxnSpMk id="18" creationId="{79CB6504-1C2B-8ED1-48E8-0A718E6FAF80}"/>
          </ac:cxnSpMkLst>
        </pc:cxnChg>
      </pc:sldChg>
      <pc:sldChg chg="modSp add mod">
        <pc:chgData name="Kristy Freney" userId="05558a5f-3628-4287-9b9f-4fe6fc128298" providerId="ADAL" clId="{7686DDC4-4E54-4548-9930-49509E7D6DC7}" dt="2024-04-30T07:45:56.929" v="463" actId="1076"/>
        <pc:sldMkLst>
          <pc:docMk/>
          <pc:sldMk cId="698767237" sldId="398"/>
        </pc:sldMkLst>
        <pc:spChg chg="mod">
          <ac:chgData name="Kristy Freney" userId="05558a5f-3628-4287-9b9f-4fe6fc128298" providerId="ADAL" clId="{7686DDC4-4E54-4548-9930-49509E7D6DC7}" dt="2024-04-30T07:45:56.929" v="463" actId="1076"/>
          <ac:spMkLst>
            <pc:docMk/>
            <pc:sldMk cId="698767237" sldId="398"/>
            <ac:spMk id="4" creationId="{D2D50F08-2D38-A753-FE5F-D37DD136662C}"/>
          </ac:spMkLst>
        </pc:spChg>
      </pc:sldChg>
      <pc:sldChg chg="modSp add del modAnim modNotesTx">
        <pc:chgData name="Kristy Freney" userId="05558a5f-3628-4287-9b9f-4fe6fc128298" providerId="ADAL" clId="{7686DDC4-4E54-4548-9930-49509E7D6DC7}" dt="2024-04-30T07:52:20.740" v="611" actId="47"/>
        <pc:sldMkLst>
          <pc:docMk/>
          <pc:sldMk cId="1670090358" sldId="399"/>
        </pc:sldMkLst>
        <pc:spChg chg="mod">
          <ac:chgData name="Kristy Freney" userId="05558a5f-3628-4287-9b9f-4fe6fc128298" providerId="ADAL" clId="{7686DDC4-4E54-4548-9930-49509E7D6DC7}" dt="2024-04-30T07:51:09.201" v="608" actId="20577"/>
          <ac:spMkLst>
            <pc:docMk/>
            <pc:sldMk cId="1670090358" sldId="399"/>
            <ac:spMk id="5" creationId="{2B79850B-CCBA-ADEE-AE2B-E83FED7197A7}"/>
          </ac:spMkLst>
        </pc:spChg>
      </pc:sldChg>
      <pc:sldChg chg="add modNotesTx">
        <pc:chgData name="Kristy Freney" userId="05558a5f-3628-4287-9b9f-4fe6fc128298" providerId="ADAL" clId="{7686DDC4-4E54-4548-9930-49509E7D6DC7}" dt="2024-04-30T08:05:36.347" v="763" actId="12"/>
        <pc:sldMkLst>
          <pc:docMk/>
          <pc:sldMk cId="1921035830" sldId="400"/>
        </pc:sldMkLst>
      </pc:sldChg>
      <pc:sldChg chg="addSp delSp modSp add mod modNotesTx">
        <pc:chgData name="Kristy Freney" userId="05558a5f-3628-4287-9b9f-4fe6fc128298" providerId="ADAL" clId="{7686DDC4-4E54-4548-9930-49509E7D6DC7}" dt="2024-05-06T04:45:43.969" v="839" actId="20577"/>
        <pc:sldMkLst>
          <pc:docMk/>
          <pc:sldMk cId="2330582769" sldId="407"/>
        </pc:sldMkLst>
        <pc:spChg chg="mod">
          <ac:chgData name="Kristy Freney" userId="05558a5f-3628-4287-9b9f-4fe6fc128298" providerId="ADAL" clId="{7686DDC4-4E54-4548-9930-49509E7D6DC7}" dt="2024-05-06T04:45:26.763" v="834"/>
          <ac:spMkLst>
            <pc:docMk/>
            <pc:sldMk cId="2330582769" sldId="407"/>
            <ac:spMk id="2" creationId="{204F1AA7-68E7-18FD-E744-A0C194CA5D81}"/>
          </ac:spMkLst>
        </pc:spChg>
        <pc:spChg chg="add del mod">
          <ac:chgData name="Kristy Freney" userId="05558a5f-3628-4287-9b9f-4fe6fc128298" providerId="ADAL" clId="{7686DDC4-4E54-4548-9930-49509E7D6DC7}" dt="2024-05-06T04:45:35.097" v="835" actId="478"/>
          <ac:spMkLst>
            <pc:docMk/>
            <pc:sldMk cId="2330582769" sldId="407"/>
            <ac:spMk id="3" creationId="{AA88B67B-B9FF-6F97-AF07-293BDE3076ED}"/>
          </ac:spMkLst>
        </pc:spChg>
        <pc:spChg chg="add mod">
          <ac:chgData name="Kristy Freney" userId="05558a5f-3628-4287-9b9f-4fe6fc128298" providerId="ADAL" clId="{7686DDC4-4E54-4548-9930-49509E7D6DC7}" dt="2024-05-06T04:44:57.831" v="831"/>
          <ac:spMkLst>
            <pc:docMk/>
            <pc:sldMk cId="2330582769" sldId="407"/>
            <ac:spMk id="4" creationId="{9A41E93E-7C56-65A8-0F44-776B4A4122C9}"/>
          </ac:spMkLst>
        </pc:spChg>
        <pc:spChg chg="mod">
          <ac:chgData name="Kristy Freney" userId="05558a5f-3628-4287-9b9f-4fe6fc128298" providerId="ADAL" clId="{7686DDC4-4E54-4548-9930-49509E7D6DC7}" dt="2024-04-30T06:54:56.079" v="2" actId="20577"/>
          <ac:spMkLst>
            <pc:docMk/>
            <pc:sldMk cId="2330582769" sldId="407"/>
            <ac:spMk id="5" creationId="{00000000-0000-0000-0000-000000000000}"/>
          </ac:spMkLst>
        </pc:spChg>
        <pc:spChg chg="add mod">
          <ac:chgData name="Kristy Freney" userId="05558a5f-3628-4287-9b9f-4fe6fc128298" providerId="ADAL" clId="{7686DDC4-4E54-4548-9930-49509E7D6DC7}" dt="2024-05-06T04:45:35.344" v="836"/>
          <ac:spMkLst>
            <pc:docMk/>
            <pc:sldMk cId="2330582769" sldId="407"/>
            <ac:spMk id="8" creationId="{711C8FD4-A9FE-B360-BD4D-1C8ACB1A8FA2}"/>
          </ac:spMkLst>
        </pc:spChg>
        <pc:picChg chg="del">
          <ac:chgData name="Kristy Freney" userId="05558a5f-3628-4287-9b9f-4fe6fc128298" providerId="ADAL" clId="{7686DDC4-4E54-4548-9930-49509E7D6DC7}" dt="2024-04-30T06:55:19.162" v="3" actId="478"/>
          <ac:picMkLst>
            <pc:docMk/>
            <pc:sldMk cId="2330582769" sldId="407"/>
            <ac:picMk id="8" creationId="{00000000-0000-0000-0000-000000000000}"/>
          </ac:picMkLst>
        </pc:picChg>
      </pc:sldChg>
      <pc:sldChg chg="modSp add mod modNotesTx">
        <pc:chgData name="Kristy Freney" userId="05558a5f-3628-4287-9b9f-4fe6fc128298" providerId="ADAL" clId="{7686DDC4-4E54-4548-9930-49509E7D6DC7}" dt="2024-05-06T04:45:52.423" v="840"/>
        <pc:sldMkLst>
          <pc:docMk/>
          <pc:sldMk cId="2048205201" sldId="408"/>
        </pc:sldMkLst>
        <pc:spChg chg="mod">
          <ac:chgData name="Kristy Freney" userId="05558a5f-3628-4287-9b9f-4fe6fc128298" providerId="ADAL" clId="{7686DDC4-4E54-4548-9930-49509E7D6DC7}" dt="2024-04-30T06:55:34.505" v="7" actId="20577"/>
          <ac:spMkLst>
            <pc:docMk/>
            <pc:sldMk cId="2048205201" sldId="408"/>
            <ac:spMk id="3" creationId="{EFDFDE2D-2BB2-9EAE-2BB3-014D7D8123A0}"/>
          </ac:spMkLst>
        </pc:spChg>
        <pc:spChg chg="mod">
          <ac:chgData name="Kristy Freney" userId="05558a5f-3628-4287-9b9f-4fe6fc128298" providerId="ADAL" clId="{7686DDC4-4E54-4548-9930-49509E7D6DC7}" dt="2024-04-30T06:55:41.377" v="10"/>
          <ac:spMkLst>
            <pc:docMk/>
            <pc:sldMk cId="2048205201" sldId="408"/>
            <ac:spMk id="5" creationId="{EC0853A1-1007-4C52-BEFB-F48F5319A3E3}"/>
          </ac:spMkLst>
        </pc:spChg>
      </pc:sldChg>
      <pc:sldChg chg="delSp modSp add mod modNotesTx">
        <pc:chgData name="Kristy Freney" userId="05558a5f-3628-4287-9b9f-4fe6fc128298" providerId="ADAL" clId="{7686DDC4-4E54-4548-9930-49509E7D6DC7}" dt="2024-04-30T07:07:42.983" v="21"/>
        <pc:sldMkLst>
          <pc:docMk/>
          <pc:sldMk cId="3271402137" sldId="409"/>
        </pc:sldMkLst>
        <pc:spChg chg="del mod">
          <ac:chgData name="Kristy Freney" userId="05558a5f-3628-4287-9b9f-4fe6fc128298" providerId="ADAL" clId="{7686DDC4-4E54-4548-9930-49509E7D6DC7}" dt="2024-04-30T07:07:30.026" v="17" actId="478"/>
          <ac:spMkLst>
            <pc:docMk/>
            <pc:sldMk cId="3271402137" sldId="409"/>
            <ac:spMk id="3" creationId="{EFDFDE2D-2BB2-9EAE-2BB3-014D7D8123A0}"/>
          </ac:spMkLst>
        </pc:spChg>
        <pc:spChg chg="mod">
          <ac:chgData name="Kristy Freney" userId="05558a5f-3628-4287-9b9f-4fe6fc128298" providerId="ADAL" clId="{7686DDC4-4E54-4548-9930-49509E7D6DC7}" dt="2024-04-30T07:07:37.465" v="20" actId="1076"/>
          <ac:spMkLst>
            <pc:docMk/>
            <pc:sldMk cId="3271402137" sldId="409"/>
            <ac:spMk id="5" creationId="{EC0853A1-1007-4C52-BEFB-F48F5319A3E3}"/>
          </ac:spMkLst>
        </pc:spChg>
        <pc:spChg chg="del">
          <ac:chgData name="Kristy Freney" userId="05558a5f-3628-4287-9b9f-4fe6fc128298" providerId="ADAL" clId="{7686DDC4-4E54-4548-9930-49509E7D6DC7}" dt="2024-04-30T07:07:28.042" v="15" actId="478"/>
          <ac:spMkLst>
            <pc:docMk/>
            <pc:sldMk cId="3271402137" sldId="409"/>
            <ac:spMk id="7" creationId="{09468610-DEA5-AA97-3C49-8A23B15AEFDC}"/>
          </ac:spMkLst>
        </pc:spChg>
      </pc:sldChg>
      <pc:sldChg chg="addSp delSp modSp add mod modNotesTx">
        <pc:chgData name="Kristy Freney" userId="05558a5f-3628-4287-9b9f-4fe6fc128298" providerId="ADAL" clId="{7686DDC4-4E54-4548-9930-49509E7D6DC7}" dt="2024-04-30T07:08:49.292" v="75" actId="6549"/>
        <pc:sldMkLst>
          <pc:docMk/>
          <pc:sldMk cId="368867172" sldId="410"/>
        </pc:sldMkLst>
        <pc:spChg chg="del">
          <ac:chgData name="Kristy Freney" userId="05558a5f-3628-4287-9b9f-4fe6fc128298" providerId="ADAL" clId="{7686DDC4-4E54-4548-9930-49509E7D6DC7}" dt="2024-04-30T07:08:23.587" v="26" actId="478"/>
          <ac:spMkLst>
            <pc:docMk/>
            <pc:sldMk cId="368867172" sldId="410"/>
            <ac:spMk id="2" creationId="{D26A0463-A418-6AD6-83A7-96CB926E1107}"/>
          </ac:spMkLst>
        </pc:spChg>
        <pc:spChg chg="add mod">
          <ac:chgData name="Kristy Freney" userId="05558a5f-3628-4287-9b9f-4fe6fc128298" providerId="ADAL" clId="{7686DDC4-4E54-4548-9930-49509E7D6DC7}" dt="2024-04-30T07:08:20.426" v="25"/>
          <ac:spMkLst>
            <pc:docMk/>
            <pc:sldMk cId="368867172" sldId="410"/>
            <ac:spMk id="3" creationId="{2FC507AC-D525-B40B-0473-9A811B606DD1}"/>
          </ac:spMkLst>
        </pc:spChg>
        <pc:spChg chg="add del mod">
          <ac:chgData name="Kristy Freney" userId="05558a5f-3628-4287-9b9f-4fe6fc128298" providerId="ADAL" clId="{7686DDC4-4E54-4548-9930-49509E7D6DC7}" dt="2024-04-30T07:08:29.828" v="28" actId="478"/>
          <ac:spMkLst>
            <pc:docMk/>
            <pc:sldMk cId="368867172" sldId="410"/>
            <ac:spMk id="6" creationId="{A64CD51D-0502-7387-1DB6-2706FB2DEA5F}"/>
          </ac:spMkLst>
        </pc:spChg>
        <pc:spChg chg="add mod">
          <ac:chgData name="Kristy Freney" userId="05558a5f-3628-4287-9b9f-4fe6fc128298" providerId="ADAL" clId="{7686DDC4-4E54-4548-9930-49509E7D6DC7}" dt="2024-04-30T07:08:46.238" v="74" actId="1037"/>
          <ac:spMkLst>
            <pc:docMk/>
            <pc:sldMk cId="368867172" sldId="410"/>
            <ac:spMk id="7" creationId="{41FAB990-907C-1156-E5C2-79F75E537996}"/>
          </ac:spMkLst>
        </pc:spChg>
        <pc:cxnChg chg="add mod">
          <ac:chgData name="Kristy Freney" userId="05558a5f-3628-4287-9b9f-4fe6fc128298" providerId="ADAL" clId="{7686DDC4-4E54-4548-9930-49509E7D6DC7}" dt="2024-04-30T07:08:46.238" v="74" actId="1037"/>
          <ac:cxnSpMkLst>
            <pc:docMk/>
            <pc:sldMk cId="368867172" sldId="410"/>
            <ac:cxnSpMk id="4" creationId="{D7EE1927-073F-772D-4CB2-B985B8DE14CE}"/>
          </ac:cxnSpMkLst>
        </pc:cxnChg>
      </pc:sldChg>
      <pc:sldChg chg="modSp add mod modNotesTx">
        <pc:chgData name="Kristy Freney" userId="05558a5f-3628-4287-9b9f-4fe6fc128298" providerId="ADAL" clId="{7686DDC4-4E54-4548-9930-49509E7D6DC7}" dt="2024-04-30T07:14:47.121" v="116" actId="20577"/>
        <pc:sldMkLst>
          <pc:docMk/>
          <pc:sldMk cId="314346099" sldId="411"/>
        </pc:sldMkLst>
        <pc:spChg chg="mod">
          <ac:chgData name="Kristy Freney" userId="05558a5f-3628-4287-9b9f-4fe6fc128298" providerId="ADAL" clId="{7686DDC4-4E54-4548-9930-49509E7D6DC7}" dt="2024-04-30T07:13:45.762" v="115" actId="20577"/>
          <ac:spMkLst>
            <pc:docMk/>
            <pc:sldMk cId="314346099" sldId="411"/>
            <ac:spMk id="7" creationId="{41FAB990-907C-1156-E5C2-79F75E537996}"/>
          </ac:spMkLst>
        </pc:spChg>
      </pc:sldChg>
      <pc:sldChg chg="modSp add mod ord modNotesTx">
        <pc:chgData name="Kristy Freney" userId="05558a5f-3628-4287-9b9f-4fe6fc128298" providerId="ADAL" clId="{7686DDC4-4E54-4548-9930-49509E7D6DC7}" dt="2024-04-30T07:24:50.017" v="240" actId="20577"/>
        <pc:sldMkLst>
          <pc:docMk/>
          <pc:sldMk cId="2472631498" sldId="412"/>
        </pc:sldMkLst>
        <pc:spChg chg="mod">
          <ac:chgData name="Kristy Freney" userId="05558a5f-3628-4287-9b9f-4fe6fc128298" providerId="ADAL" clId="{7686DDC4-4E54-4548-9930-49509E7D6DC7}" dt="2024-04-30T07:21:50.332" v="235"/>
          <ac:spMkLst>
            <pc:docMk/>
            <pc:sldMk cId="2472631498" sldId="412"/>
            <ac:spMk id="7" creationId="{41FAB990-907C-1156-E5C2-79F75E537996}"/>
          </ac:spMkLst>
        </pc:spChg>
      </pc:sldChg>
      <pc:sldChg chg="delSp add mod ord modNotesTx">
        <pc:chgData name="Kristy Freney" userId="05558a5f-3628-4287-9b9f-4fe6fc128298" providerId="ADAL" clId="{7686DDC4-4E54-4548-9930-49509E7D6DC7}" dt="2024-04-30T07:30:21.787" v="245" actId="478"/>
        <pc:sldMkLst>
          <pc:docMk/>
          <pc:sldMk cId="928368879" sldId="413"/>
        </pc:sldMkLst>
        <pc:spChg chg="del">
          <ac:chgData name="Kristy Freney" userId="05558a5f-3628-4287-9b9f-4fe6fc128298" providerId="ADAL" clId="{7686DDC4-4E54-4548-9930-49509E7D6DC7}" dt="2024-04-30T07:30:21.787" v="245" actId="478"/>
          <ac:spMkLst>
            <pc:docMk/>
            <pc:sldMk cId="928368879" sldId="413"/>
            <ac:spMk id="7" creationId="{8758D0FD-5E99-5C6D-34DB-44D34A5EE78C}"/>
          </ac:spMkLst>
        </pc:spChg>
      </pc:sldChg>
      <pc:sldChg chg="addSp delSp modSp add mod">
        <pc:chgData name="Kristy Freney" userId="05558a5f-3628-4287-9b9f-4fe6fc128298" providerId="ADAL" clId="{7686DDC4-4E54-4548-9930-49509E7D6DC7}" dt="2024-04-30T07:36:23.180" v="270" actId="478"/>
        <pc:sldMkLst>
          <pc:docMk/>
          <pc:sldMk cId="397663024" sldId="414"/>
        </pc:sldMkLst>
        <pc:spChg chg="mod">
          <ac:chgData name="Kristy Freney" userId="05558a5f-3628-4287-9b9f-4fe6fc128298" providerId="ADAL" clId="{7686DDC4-4E54-4548-9930-49509E7D6DC7}" dt="2024-04-30T07:36:20.946" v="269" actId="1076"/>
          <ac:spMkLst>
            <pc:docMk/>
            <pc:sldMk cId="397663024" sldId="414"/>
            <ac:spMk id="2" creationId="{259DBE90-6690-7A9F-2C0E-29501D920A7D}"/>
          </ac:spMkLst>
        </pc:spChg>
        <pc:spChg chg="add del mod">
          <ac:chgData name="Kristy Freney" userId="05558a5f-3628-4287-9b9f-4fe6fc128298" providerId="ADAL" clId="{7686DDC4-4E54-4548-9930-49509E7D6DC7}" dt="2024-04-30T07:36:23.180" v="270" actId="478"/>
          <ac:spMkLst>
            <pc:docMk/>
            <pc:sldMk cId="397663024" sldId="414"/>
            <ac:spMk id="3" creationId="{2F6C4DE5-A9F7-546D-82F3-778F135D04C9}"/>
          </ac:spMkLst>
        </pc:spChg>
      </pc:sldChg>
      <pc:sldChg chg="addSp modSp add mod modAnim modNotesTx">
        <pc:chgData name="Kristy Freney" userId="05558a5f-3628-4287-9b9f-4fe6fc128298" providerId="ADAL" clId="{7686DDC4-4E54-4548-9930-49509E7D6DC7}" dt="2024-05-06T04:46:57.519" v="854" actId="6549"/>
        <pc:sldMkLst>
          <pc:docMk/>
          <pc:sldMk cId="4231066681" sldId="415"/>
        </pc:sldMkLst>
        <pc:spChg chg="add mod">
          <ac:chgData name="Kristy Freney" userId="05558a5f-3628-4287-9b9f-4fe6fc128298" providerId="ADAL" clId="{7686DDC4-4E54-4548-9930-49509E7D6DC7}" dt="2024-05-06T04:46:49.828" v="850" actId="14100"/>
          <ac:spMkLst>
            <pc:docMk/>
            <pc:sldMk cId="4231066681" sldId="415"/>
            <ac:spMk id="2" creationId="{A7ECB338-F0E6-FFD0-3791-346CE1E2DB2E}"/>
          </ac:spMkLst>
        </pc:spChg>
        <pc:spChg chg="mod">
          <ac:chgData name="Kristy Freney" userId="05558a5f-3628-4287-9b9f-4fe6fc128298" providerId="ADAL" clId="{7686DDC4-4E54-4548-9930-49509E7D6DC7}" dt="2024-05-06T04:46:57.519" v="854" actId="6549"/>
          <ac:spMkLst>
            <pc:docMk/>
            <pc:sldMk cId="4231066681" sldId="415"/>
            <ac:spMk id="4" creationId="{D2D50F08-2D38-A753-FE5F-D37DD136662C}"/>
          </ac:spMkLst>
        </pc:spChg>
      </pc:sldChg>
      <pc:sldChg chg="add del modNotesTx">
        <pc:chgData name="Kristy Freney" userId="05558a5f-3628-4287-9b9f-4fe6fc128298" providerId="ADAL" clId="{7686DDC4-4E54-4548-9930-49509E7D6DC7}" dt="2024-04-30T08:03:21.063" v="683" actId="47"/>
        <pc:sldMkLst>
          <pc:docMk/>
          <pc:sldMk cId="1608377517" sldId="416"/>
        </pc:sldMkLst>
      </pc:sldChg>
      <pc:sldChg chg="addSp delSp modSp add mod delAnim modAnim modCm modNotesTx">
        <pc:chgData name="Kristy Freney" userId="05558a5f-3628-4287-9b9f-4fe6fc128298" providerId="ADAL" clId="{7686DDC4-4E54-4548-9930-49509E7D6DC7}" dt="2024-05-01T01:30:13.813" v="830"/>
        <pc:sldMkLst>
          <pc:docMk/>
          <pc:sldMk cId="3677172502" sldId="417"/>
        </pc:sldMkLst>
        <pc:spChg chg="del">
          <ac:chgData name="Kristy Freney" userId="05558a5f-3628-4287-9b9f-4fe6fc128298" providerId="ADAL" clId="{7686DDC4-4E54-4548-9930-49509E7D6DC7}" dt="2024-04-30T07:57:34.349" v="613" actId="478"/>
          <ac:spMkLst>
            <pc:docMk/>
            <pc:sldMk cId="3677172502" sldId="417"/>
            <ac:spMk id="3" creationId="{4E89A8FC-2493-82CF-E414-24B7172E35D0}"/>
          </ac:spMkLst>
        </pc:spChg>
        <pc:spChg chg="del">
          <ac:chgData name="Kristy Freney" userId="05558a5f-3628-4287-9b9f-4fe6fc128298" providerId="ADAL" clId="{7686DDC4-4E54-4548-9930-49509E7D6DC7}" dt="2024-04-30T07:57:34.349" v="613" actId="478"/>
          <ac:spMkLst>
            <pc:docMk/>
            <pc:sldMk cId="3677172502" sldId="417"/>
            <ac:spMk id="7" creationId="{89A53068-20C4-48C7-6F35-07736BF2C253}"/>
          </ac:spMkLst>
        </pc:spChg>
        <pc:spChg chg="add mod">
          <ac:chgData name="Kristy Freney" userId="05558a5f-3628-4287-9b9f-4fe6fc128298" providerId="ADAL" clId="{7686DDC4-4E54-4548-9930-49509E7D6DC7}" dt="2024-04-30T08:01:04.650" v="655" actId="1076"/>
          <ac:spMkLst>
            <pc:docMk/>
            <pc:sldMk cId="3677172502" sldId="417"/>
            <ac:spMk id="10" creationId="{1FC52268-463D-B1F8-5C25-C751C6860E6C}"/>
          </ac:spMkLst>
        </pc:spChg>
        <pc:spChg chg="del">
          <ac:chgData name="Kristy Freney" userId="05558a5f-3628-4287-9b9f-4fe6fc128298" providerId="ADAL" clId="{7686DDC4-4E54-4548-9930-49509E7D6DC7}" dt="2024-04-30T07:57:34.349" v="613" actId="478"/>
          <ac:spMkLst>
            <pc:docMk/>
            <pc:sldMk cId="3677172502" sldId="417"/>
            <ac:spMk id="11" creationId="{14D286F6-0C6A-0801-F2DE-7A9B4F723E1B}"/>
          </ac:spMkLst>
        </pc:spChg>
        <pc:spChg chg="del">
          <ac:chgData name="Kristy Freney" userId="05558a5f-3628-4287-9b9f-4fe6fc128298" providerId="ADAL" clId="{7686DDC4-4E54-4548-9930-49509E7D6DC7}" dt="2024-04-30T07:57:34.349" v="613" actId="478"/>
          <ac:spMkLst>
            <pc:docMk/>
            <pc:sldMk cId="3677172502" sldId="417"/>
            <ac:spMk id="12" creationId="{3CC8FEB9-8BBE-46EB-05CB-F88F0D2D3AB7}"/>
          </ac:spMkLst>
        </pc:spChg>
        <pc:spChg chg="del">
          <ac:chgData name="Kristy Freney" userId="05558a5f-3628-4287-9b9f-4fe6fc128298" providerId="ADAL" clId="{7686DDC4-4E54-4548-9930-49509E7D6DC7}" dt="2024-04-30T07:57:34.349" v="613" actId="478"/>
          <ac:spMkLst>
            <pc:docMk/>
            <pc:sldMk cId="3677172502" sldId="417"/>
            <ac:spMk id="13" creationId="{ADC5E134-79C2-9DA7-2B62-8306C63532CC}"/>
          </ac:spMkLst>
        </pc:spChg>
        <pc:spChg chg="del">
          <ac:chgData name="Kristy Freney" userId="05558a5f-3628-4287-9b9f-4fe6fc128298" providerId="ADAL" clId="{7686DDC4-4E54-4548-9930-49509E7D6DC7}" dt="2024-04-30T07:57:34.349" v="613" actId="478"/>
          <ac:spMkLst>
            <pc:docMk/>
            <pc:sldMk cId="3677172502" sldId="417"/>
            <ac:spMk id="14" creationId="{1E2E897A-6FC6-AF2F-68F0-A412B74A06B4}"/>
          </ac:spMkLst>
        </pc:spChg>
        <pc:spChg chg="del">
          <ac:chgData name="Kristy Freney" userId="05558a5f-3628-4287-9b9f-4fe6fc128298" providerId="ADAL" clId="{7686DDC4-4E54-4548-9930-49509E7D6DC7}" dt="2024-04-30T07:57:34.349" v="613" actId="478"/>
          <ac:spMkLst>
            <pc:docMk/>
            <pc:sldMk cId="3677172502" sldId="417"/>
            <ac:spMk id="15" creationId="{76108D33-AECD-A221-0F62-C009FADB59FA}"/>
          </ac:spMkLst>
        </pc:spChg>
        <pc:spChg chg="del">
          <ac:chgData name="Kristy Freney" userId="05558a5f-3628-4287-9b9f-4fe6fc128298" providerId="ADAL" clId="{7686DDC4-4E54-4548-9930-49509E7D6DC7}" dt="2024-04-30T07:57:34.349" v="613" actId="478"/>
          <ac:spMkLst>
            <pc:docMk/>
            <pc:sldMk cId="3677172502" sldId="417"/>
            <ac:spMk id="16" creationId="{FE0D80CA-7CB7-03C9-3A9C-2CF29554DB66}"/>
          </ac:spMkLst>
        </pc:spChg>
        <pc:spChg chg="add mod">
          <ac:chgData name="Kristy Freney" userId="05558a5f-3628-4287-9b9f-4fe6fc128298" providerId="ADAL" clId="{7686DDC4-4E54-4548-9930-49509E7D6DC7}" dt="2024-05-01T01:28:30.437" v="815" actId="1076"/>
          <ac:spMkLst>
            <pc:docMk/>
            <pc:sldMk cId="3677172502" sldId="417"/>
            <ac:spMk id="17" creationId="{833A8DD4-26E8-C067-E570-B5821A92B4F7}"/>
          </ac:spMkLst>
        </pc:spChg>
        <pc:spChg chg="add mod ord">
          <ac:chgData name="Kristy Freney" userId="05558a5f-3628-4287-9b9f-4fe6fc128298" providerId="ADAL" clId="{7686DDC4-4E54-4548-9930-49509E7D6DC7}" dt="2024-05-01T01:27:15.512" v="795" actId="166"/>
          <ac:spMkLst>
            <pc:docMk/>
            <pc:sldMk cId="3677172502" sldId="417"/>
            <ac:spMk id="18" creationId="{3457BB8D-5502-006B-54E3-F543F0D0EB80}"/>
          </ac:spMkLst>
        </pc:spChg>
        <pc:spChg chg="add mod ord">
          <ac:chgData name="Kristy Freney" userId="05558a5f-3628-4287-9b9f-4fe6fc128298" providerId="ADAL" clId="{7686DDC4-4E54-4548-9930-49509E7D6DC7}" dt="2024-05-01T01:27:15.512" v="795" actId="166"/>
          <ac:spMkLst>
            <pc:docMk/>
            <pc:sldMk cId="3677172502" sldId="417"/>
            <ac:spMk id="19" creationId="{4B02E898-39B9-0D89-88F2-C07F617F00DD}"/>
          </ac:spMkLst>
        </pc:spChg>
        <pc:spChg chg="add mod">
          <ac:chgData name="Kristy Freney" userId="05558a5f-3628-4287-9b9f-4fe6fc128298" providerId="ADAL" clId="{7686DDC4-4E54-4548-9930-49509E7D6DC7}" dt="2024-04-30T08:01:59.891" v="671" actId="1038"/>
          <ac:spMkLst>
            <pc:docMk/>
            <pc:sldMk cId="3677172502" sldId="417"/>
            <ac:spMk id="20" creationId="{B7685D16-59AC-B285-FA11-8D608E2DF0B1}"/>
          </ac:spMkLst>
        </pc:spChg>
        <pc:spChg chg="add mod">
          <ac:chgData name="Kristy Freney" userId="05558a5f-3628-4287-9b9f-4fe6fc128298" providerId="ADAL" clId="{7686DDC4-4E54-4548-9930-49509E7D6DC7}" dt="2024-04-30T08:02:21.370" v="675" actId="1076"/>
          <ac:spMkLst>
            <pc:docMk/>
            <pc:sldMk cId="3677172502" sldId="417"/>
            <ac:spMk id="21" creationId="{398233C2-C347-2D4C-30A8-CE859A5BEAF0}"/>
          </ac:spMkLst>
        </pc:spChg>
        <pc:spChg chg="add mod">
          <ac:chgData name="Kristy Freney" userId="05558a5f-3628-4287-9b9f-4fe6fc128298" providerId="ADAL" clId="{7686DDC4-4E54-4548-9930-49509E7D6DC7}" dt="2024-04-30T08:02:45.106" v="681" actId="1076"/>
          <ac:spMkLst>
            <pc:docMk/>
            <pc:sldMk cId="3677172502" sldId="417"/>
            <ac:spMk id="22" creationId="{81426D2A-122B-1D36-E21D-C75D3FCEE23B}"/>
          </ac:spMkLst>
        </pc:spChg>
        <pc:spChg chg="add del mod">
          <ac:chgData name="Kristy Freney" userId="05558a5f-3628-4287-9b9f-4fe6fc128298" providerId="ADAL" clId="{7686DDC4-4E54-4548-9930-49509E7D6DC7}" dt="2024-04-30T08:01:37.031" v="663" actId="478"/>
          <ac:spMkLst>
            <pc:docMk/>
            <pc:sldMk cId="3677172502" sldId="417"/>
            <ac:spMk id="23" creationId="{65B1627A-3605-8620-ACD1-9969E094A3C6}"/>
          </ac:spMkLst>
        </pc:spChg>
        <pc:picChg chg="add mod ord modCrop">
          <ac:chgData name="Kristy Freney" userId="05558a5f-3628-4287-9b9f-4fe6fc128298" providerId="ADAL" clId="{7686DDC4-4E54-4548-9930-49509E7D6DC7}" dt="2024-05-01T01:27:11.657" v="794" actId="167"/>
          <ac:picMkLst>
            <pc:docMk/>
            <pc:sldMk cId="3677172502" sldId="417"/>
            <ac:picMk id="2" creationId="{B5FF0722-97B0-CA06-FA4A-871E6BAB0416}"/>
          </ac:picMkLst>
        </pc:picChg>
        <pc:picChg chg="add mod ord modCrop">
          <ac:chgData name="Kristy Freney" userId="05558a5f-3628-4287-9b9f-4fe6fc128298" providerId="ADAL" clId="{7686DDC4-4E54-4548-9930-49509E7D6DC7}" dt="2024-05-01T01:27:11.657" v="794" actId="167"/>
          <ac:picMkLst>
            <pc:docMk/>
            <pc:sldMk cId="3677172502" sldId="417"/>
            <ac:picMk id="3" creationId="{BB6F78B9-99EE-861D-3048-E6F71634D65C}"/>
          </ac:picMkLst>
        </pc:picChg>
        <pc:picChg chg="add mod modCrop">
          <ac:chgData name="Kristy Freney" userId="05558a5f-3628-4287-9b9f-4fe6fc128298" providerId="ADAL" clId="{7686DDC4-4E54-4548-9930-49509E7D6DC7}" dt="2024-05-01T01:26:40.760" v="788" actId="732"/>
          <ac:picMkLst>
            <pc:docMk/>
            <pc:sldMk cId="3677172502" sldId="417"/>
            <ac:picMk id="4" creationId="{260D125A-90DE-FD35-59F8-8EAAB229BA05}"/>
          </ac:picMkLst>
        </pc:picChg>
        <pc:picChg chg="del">
          <ac:chgData name="Kristy Freney" userId="05558a5f-3628-4287-9b9f-4fe6fc128298" providerId="ADAL" clId="{7686DDC4-4E54-4548-9930-49509E7D6DC7}" dt="2024-04-30T07:57:34.349" v="613" actId="478"/>
          <ac:picMkLst>
            <pc:docMk/>
            <pc:sldMk cId="3677172502" sldId="417"/>
            <ac:picMk id="4" creationId="{4EC95FA6-AEBD-C8AF-3991-AD4AE286D2A2}"/>
          </ac:picMkLst>
        </pc:picChg>
        <pc:picChg chg="add mod ord modCrop">
          <ac:chgData name="Kristy Freney" userId="05558a5f-3628-4287-9b9f-4fe6fc128298" providerId="ADAL" clId="{7686DDC4-4E54-4548-9930-49509E7D6DC7}" dt="2024-05-01T01:27:11.657" v="794" actId="167"/>
          <ac:picMkLst>
            <pc:docMk/>
            <pc:sldMk cId="3677172502" sldId="417"/>
            <ac:picMk id="5" creationId="{F46DF584-B52B-F74B-36F1-FF399E3BCE4D}"/>
          </ac:picMkLst>
        </pc:picChg>
        <pc:picChg chg="add mod ord modCrop">
          <ac:chgData name="Kristy Freney" userId="05558a5f-3628-4287-9b9f-4fe6fc128298" providerId="ADAL" clId="{7686DDC4-4E54-4548-9930-49509E7D6DC7}" dt="2024-05-01T01:28:22.858" v="812" actId="167"/>
          <ac:picMkLst>
            <pc:docMk/>
            <pc:sldMk cId="3677172502" sldId="417"/>
            <ac:picMk id="6" creationId="{967CC5DF-3E0F-F29B-7940-E1323A0E9B6A}"/>
          </ac:picMkLst>
        </pc:picChg>
        <pc:picChg chg="add mod ord modCrop">
          <ac:chgData name="Kristy Freney" userId="05558a5f-3628-4287-9b9f-4fe6fc128298" providerId="ADAL" clId="{7686DDC4-4E54-4548-9930-49509E7D6DC7}" dt="2024-05-01T01:28:22.858" v="812" actId="167"/>
          <ac:picMkLst>
            <pc:docMk/>
            <pc:sldMk cId="3677172502" sldId="417"/>
            <ac:picMk id="7" creationId="{E144B345-4B8B-8E2E-8C78-3B735A916E29}"/>
          </ac:picMkLst>
        </pc:picChg>
        <pc:picChg chg="del">
          <ac:chgData name="Kristy Freney" userId="05558a5f-3628-4287-9b9f-4fe6fc128298" providerId="ADAL" clId="{7686DDC4-4E54-4548-9930-49509E7D6DC7}" dt="2024-04-30T07:57:34.349" v="613" actId="478"/>
          <ac:picMkLst>
            <pc:docMk/>
            <pc:sldMk cId="3677172502" sldId="417"/>
            <ac:picMk id="8" creationId="{889FABA4-CD61-4EE5-5C3E-8CE812CE2282}"/>
          </ac:picMkLst>
        </pc:picChg>
        <pc:picChg chg="add mod ord modCrop">
          <ac:chgData name="Kristy Freney" userId="05558a5f-3628-4287-9b9f-4fe6fc128298" providerId="ADAL" clId="{7686DDC4-4E54-4548-9930-49509E7D6DC7}" dt="2024-05-01T01:28:22.858" v="812" actId="167"/>
          <ac:picMkLst>
            <pc:docMk/>
            <pc:sldMk cId="3677172502" sldId="417"/>
            <ac:picMk id="9" creationId="{95F1155E-4F71-8800-33A5-29CA75872059}"/>
          </ac:picMkLst>
        </pc:picChg>
        <pc:extLst>
          <p:ext xmlns:p="http://schemas.openxmlformats.org/presentationml/2006/main" uri="{D6D511B9-2390-475A-947B-AFAB55BFBCF1}">
            <pc226:cmChg xmlns:pc226="http://schemas.microsoft.com/office/powerpoint/2022/06/main/command" chg="">
              <pc226:chgData name="Kristy Freney" userId="05558a5f-3628-4287-9b9f-4fe6fc128298" providerId="ADAL" clId="{7686DDC4-4E54-4548-9930-49509E7D6DC7}" dt="2024-05-01T01:30:13.813" v="830"/>
              <pc2:cmMkLst xmlns:pc2="http://schemas.microsoft.com/office/powerpoint/2019/9/main/command">
                <pc:docMk/>
                <pc:sldMk cId="3677172502" sldId="417"/>
                <pc2:cmMk id="{A17CC3FB-C82B-4F02-8E04-6ADC884AE5FD}"/>
              </pc2:cmMkLst>
              <pc226:cmRplyChg chg="add">
                <pc226:chgData name="Kristy Freney" userId="05558a5f-3628-4287-9b9f-4fe6fc128298" providerId="ADAL" clId="{7686DDC4-4E54-4548-9930-49509E7D6DC7}" dt="2024-05-01T01:30:13.813" v="830"/>
                <pc2:cmRplyMkLst xmlns:pc2="http://schemas.microsoft.com/office/powerpoint/2019/9/main/command">
                  <pc:docMk/>
                  <pc:sldMk cId="3677172502" sldId="417"/>
                  <pc2:cmMk id="{A17CC3FB-C82B-4F02-8E04-6ADC884AE5FD}"/>
                  <pc2:cmRplyMk id="{89BC8444-C9AC-41F0-89B8-FE0A7C862790}"/>
                </pc2:cmRplyMkLst>
              </pc226:cmRplyChg>
              <pc226:cmRplyChg chg="add">
                <pc226:chgData name="Kristy Freney" userId="05558a5f-3628-4287-9b9f-4fe6fc128298" providerId="ADAL" clId="{7686DDC4-4E54-4548-9930-49509E7D6DC7}" dt="2024-05-01T01:25:41.022" v="765"/>
                <pc2:cmRplyMkLst xmlns:pc2="http://schemas.microsoft.com/office/powerpoint/2019/9/main/command">
                  <pc:docMk/>
                  <pc:sldMk cId="3677172502" sldId="417"/>
                  <pc2:cmMk id="{A17CC3FB-C82B-4F02-8E04-6ADC884AE5FD}"/>
                  <pc2:cmRplyMk id="{2B77C1A2-2E75-4EDA-A58A-17EBC7CCCA44}"/>
                </pc2:cmRplyMkLst>
              </pc226:cmRplyChg>
            </pc226:cmChg>
          </p:ext>
        </pc:extLst>
      </pc:sldChg>
      <pc:sldChg chg="add modAnim">
        <pc:chgData name="Kristy Freney" userId="05558a5f-3628-4287-9b9f-4fe6fc128298" providerId="ADAL" clId="{7686DDC4-4E54-4548-9930-49509E7D6DC7}" dt="2024-05-01T01:29:16.212" v="829"/>
        <pc:sldMkLst>
          <pc:docMk/>
          <pc:sldMk cId="3358438902" sldId="419"/>
        </pc:sldMkLst>
      </pc:sldChg>
    </pc:docChg>
  </pc:docChgLst>
  <pc:docChgLst>
    <pc:chgData name="Danielle McGregor" userId="087646c7-bbf8-4721-9492-e808a5f7ce91" providerId="ADAL" clId="{EF0289AE-D207-4E02-AF22-1C484D461253}"/>
    <pc:docChg chg="modSld">
      <pc:chgData name="Danielle McGregor" userId="087646c7-bbf8-4721-9492-e808a5f7ce91" providerId="ADAL" clId="{EF0289AE-D207-4E02-AF22-1C484D461253}" dt="2023-12-12T23:06:13.837" v="163" actId="20577"/>
      <pc:docMkLst>
        <pc:docMk/>
      </pc:docMkLst>
      <pc:sldChg chg="modSp mod">
        <pc:chgData name="Danielle McGregor" userId="087646c7-bbf8-4721-9492-e808a5f7ce91" providerId="ADAL" clId="{EF0289AE-D207-4E02-AF22-1C484D461253}" dt="2023-12-12T23:05:56.863" v="144" actId="20577"/>
        <pc:sldMkLst>
          <pc:docMk/>
          <pc:sldMk cId="2019099645" sldId="276"/>
        </pc:sldMkLst>
        <pc:spChg chg="mod">
          <ac:chgData name="Danielle McGregor" userId="087646c7-bbf8-4721-9492-e808a5f7ce91" providerId="ADAL" clId="{EF0289AE-D207-4E02-AF22-1C484D461253}" dt="2023-12-12T23:05:56.863" v="144" actId="20577"/>
          <ac:spMkLst>
            <pc:docMk/>
            <pc:sldMk cId="2019099645" sldId="276"/>
            <ac:spMk id="5" creationId="{00000000-0000-0000-0000-000000000000}"/>
          </ac:spMkLst>
        </pc:spChg>
      </pc:sldChg>
      <pc:sldChg chg="modSp mod">
        <pc:chgData name="Danielle McGregor" userId="087646c7-bbf8-4721-9492-e808a5f7ce91" providerId="ADAL" clId="{EF0289AE-D207-4E02-AF22-1C484D461253}" dt="2023-12-12T23:06:13.837" v="163" actId="20577"/>
        <pc:sldMkLst>
          <pc:docMk/>
          <pc:sldMk cId="729114519" sldId="277"/>
        </pc:sldMkLst>
        <pc:spChg chg="mod">
          <ac:chgData name="Danielle McGregor" userId="087646c7-bbf8-4721-9492-e808a5f7ce91" providerId="ADAL" clId="{EF0289AE-D207-4E02-AF22-1C484D461253}" dt="2023-12-12T23:06:13.837" v="163" actId="20577"/>
          <ac:spMkLst>
            <pc:docMk/>
            <pc:sldMk cId="729114519" sldId="277"/>
            <ac:spMk id="5" creationId="{EC0853A1-1007-4C52-BEFB-F48F5319A3E3}"/>
          </ac:spMkLst>
        </pc:spChg>
        <pc:spChg chg="mod">
          <ac:chgData name="Danielle McGregor" userId="087646c7-bbf8-4721-9492-e808a5f7ce91" providerId="ADAL" clId="{EF0289AE-D207-4E02-AF22-1C484D461253}" dt="2023-12-12T23:03:40.665" v="143" actId="20577"/>
          <ac:spMkLst>
            <pc:docMk/>
            <pc:sldMk cId="729114519" sldId="277"/>
            <ac:spMk id="9" creationId="{EC0853A1-1007-4C52-BEFB-F48F5319A3E3}"/>
          </ac:spMkLst>
        </pc:spChg>
      </pc:sldChg>
      <pc:sldChg chg="modSp mod">
        <pc:chgData name="Danielle McGregor" userId="087646c7-bbf8-4721-9492-e808a5f7ce91" providerId="ADAL" clId="{EF0289AE-D207-4E02-AF22-1C484D461253}" dt="2023-12-12T23:03:32.959" v="142" actId="20577"/>
        <pc:sldMkLst>
          <pc:docMk/>
          <pc:sldMk cId="545489499" sldId="374"/>
        </pc:sldMkLst>
        <pc:spChg chg="mod">
          <ac:chgData name="Danielle McGregor" userId="087646c7-bbf8-4721-9492-e808a5f7ce91" providerId="ADAL" clId="{EF0289AE-D207-4E02-AF22-1C484D461253}" dt="2023-12-12T23:03:26.954" v="140" actId="20577"/>
          <ac:spMkLst>
            <pc:docMk/>
            <pc:sldMk cId="545489499" sldId="374"/>
            <ac:spMk id="2" creationId="{259DBE90-6690-7A9F-2C0E-29501D920A7D}"/>
          </ac:spMkLst>
        </pc:spChg>
        <pc:spChg chg="mod">
          <ac:chgData name="Danielle McGregor" userId="087646c7-bbf8-4721-9492-e808a5f7ce91" providerId="ADAL" clId="{EF0289AE-D207-4E02-AF22-1C484D461253}" dt="2023-12-12T23:01:24.354" v="17" actId="20577"/>
          <ac:spMkLst>
            <pc:docMk/>
            <pc:sldMk cId="545489499" sldId="374"/>
            <ac:spMk id="5" creationId="{EC0853A1-1007-4C52-BEFB-F48F5319A3E3}"/>
          </ac:spMkLst>
        </pc:spChg>
        <pc:spChg chg="mod">
          <ac:chgData name="Danielle McGregor" userId="087646c7-bbf8-4721-9492-e808a5f7ce91" providerId="ADAL" clId="{EF0289AE-D207-4E02-AF22-1C484D461253}" dt="2023-12-12T23:03:32.959" v="142" actId="20577"/>
          <ac:spMkLst>
            <pc:docMk/>
            <pc:sldMk cId="545489499" sldId="374"/>
            <ac:spMk id="9" creationId="{EC0853A1-1007-4C52-BEFB-F48F5319A3E3}"/>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14060B6-8B59-4143-8C87-2BBB0358F54B}" type="datetimeFigureOut">
              <a:rPr lang="en-AU" smtClean="0"/>
              <a:t>18/06/2024</a:t>
            </a:fld>
            <a:endParaRPr lang="en-AU"/>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AU"/>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AU"/>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C62C88C-C58A-4486-99D6-9D53FE101AAB}" type="slidenum">
              <a:rPr lang="en-AU" smtClean="0"/>
              <a:t>‹#›</a:t>
            </a:fld>
            <a:endParaRPr lang="en-AU"/>
          </a:p>
        </p:txBody>
      </p:sp>
    </p:spTree>
    <p:extLst>
      <p:ext uri="{BB962C8B-B14F-4D97-AF65-F5344CB8AC3E}">
        <p14:creationId xmlns:p14="http://schemas.microsoft.com/office/powerpoint/2010/main" val="324555546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7000"/>
              </a:lnSpc>
              <a:spcBef>
                <a:spcPts val="0"/>
              </a:spcBef>
              <a:spcAft>
                <a:spcPts val="0"/>
              </a:spcAft>
              <a:buClrTx/>
              <a:buSzTx/>
              <a:buFontTx/>
              <a:buNone/>
              <a:tabLst/>
              <a:defRPr/>
            </a:pPr>
            <a:endParaRPr lang="en-AU" sz="1300" dirty="0">
              <a:latin typeface="Calibri" panose="020F0502020204030204" pitchFamily="34" charset="0"/>
              <a:ea typeface="Arial" charset="0"/>
              <a:cs typeface="Calibri" panose="020F0502020204030204" pitchFamily="34" charset="0"/>
            </a:endParaRPr>
          </a:p>
        </p:txBody>
      </p:sp>
      <p:sp>
        <p:nvSpPr>
          <p:cNvPr id="4" name="Slide Number Placeholder 3"/>
          <p:cNvSpPr>
            <a:spLocks noGrp="1"/>
          </p:cNvSpPr>
          <p:nvPr>
            <p:ph type="sldNum" sz="quarter" idx="5"/>
          </p:nvPr>
        </p:nvSpPr>
        <p:spPr/>
        <p:txBody>
          <a:bodyPr/>
          <a:lstStyle/>
          <a:p>
            <a:fld id="{D6B8B816-7A64-44B5-B5BF-9EFC857C53A5}" type="slidenum">
              <a:rPr lang="en-AU" smtClean="0"/>
              <a:t>1</a:t>
            </a:fld>
            <a:endParaRPr lang="en-AU"/>
          </a:p>
        </p:txBody>
      </p:sp>
    </p:spTree>
    <p:extLst>
      <p:ext uri="{BB962C8B-B14F-4D97-AF65-F5344CB8AC3E}">
        <p14:creationId xmlns:p14="http://schemas.microsoft.com/office/powerpoint/2010/main" val="47114362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ts val="1400"/>
              </a:lnSpc>
              <a:spcAft>
                <a:spcPts val="600"/>
              </a:spcAft>
              <a:tabLst>
                <a:tab pos="1097280" algn="l"/>
              </a:tabLst>
            </a:pPr>
            <a:r>
              <a:rPr lang="en-GB" sz="1800" b="1" i="0" kern="100" dirty="0">
                <a:solidFill>
                  <a:srgbClr val="789D4A"/>
                </a:solidFill>
                <a:effectLst/>
                <a:latin typeface="Calibri" panose="020F0502020204030204" pitchFamily="34" charset="0"/>
                <a:ea typeface="MS Mincho" panose="02020609040205080304" pitchFamily="49" charset="-128"/>
                <a:cs typeface="Times New Roman" panose="02020603050405020304" pitchFamily="18" charset="0"/>
              </a:rPr>
              <a:t>Lead into part 2: </a:t>
            </a:r>
            <a:br>
              <a:rPr lang="en-GB" sz="1800" b="1" i="0" kern="100" dirty="0">
                <a:solidFill>
                  <a:srgbClr val="789D4A"/>
                </a:solidFill>
                <a:effectLst/>
                <a:latin typeface="Calibri" panose="020F0502020204030204" pitchFamily="34" charset="0"/>
                <a:ea typeface="MS Mincho" panose="02020609040205080304" pitchFamily="49" charset="-128"/>
                <a:cs typeface="Times New Roman" panose="02020603050405020304" pitchFamily="18" charset="0"/>
              </a:rPr>
            </a:br>
            <a:r>
              <a:rPr lang="en-GB" sz="1800" b="1" i="0" kern="100" dirty="0">
                <a:solidFill>
                  <a:srgbClr val="789D4A"/>
                </a:solidFill>
                <a:effectLst/>
                <a:latin typeface="Calibri" panose="020F0502020204030204" pitchFamily="34" charset="0"/>
                <a:ea typeface="MS Mincho" panose="02020609040205080304" pitchFamily="49" charset="-128"/>
                <a:cs typeface="Times New Roman" panose="02020603050405020304" pitchFamily="18" charset="0"/>
              </a:rPr>
              <a:t>Say, </a:t>
            </a:r>
            <a:r>
              <a:rPr lang="en-GB" sz="1800" b="0" i="0" kern="100" dirty="0">
                <a:solidFill>
                  <a:srgbClr val="789D4A"/>
                </a:solidFill>
                <a:effectLst/>
                <a:latin typeface="Calibri" panose="020F0502020204030204" pitchFamily="34" charset="0"/>
                <a:ea typeface="MS Mincho" panose="02020609040205080304" pitchFamily="49" charset="-128"/>
                <a:cs typeface="Times New Roman" panose="02020603050405020304" pitchFamily="18" charset="0"/>
              </a:rPr>
              <a:t>‘W</a:t>
            </a:r>
            <a:r>
              <a:rPr lang="en-GB" sz="1800" i="0" kern="100" dirty="0">
                <a:solidFill>
                  <a:srgbClr val="789D4A"/>
                </a:solidFill>
                <a:effectLst/>
                <a:latin typeface="Calibri" panose="020F0502020204030204" pitchFamily="34" charset="0"/>
                <a:ea typeface="MS Mincho" panose="02020609040205080304" pitchFamily="49" charset="-128"/>
                <a:cs typeface="Times New Roman" panose="02020603050405020304" pitchFamily="18" charset="0"/>
              </a:rPr>
              <a:t>hen Jesus was baptised, God declared something about him.’</a:t>
            </a:r>
            <a:endParaRPr lang="en-AU" sz="1800" i="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endParaRP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C62C88C-C58A-4486-99D6-9D53FE101AAB}" type="slidenum">
              <a:rPr kumimoji="0" lang="en-AU"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en-AU"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33044258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7000"/>
              </a:lnSpc>
              <a:spcBef>
                <a:spcPts val="0"/>
              </a:spcBef>
              <a:spcAft>
                <a:spcPts val="0"/>
              </a:spcAft>
              <a:buClrTx/>
              <a:buSzTx/>
              <a:buFontTx/>
              <a:buNone/>
              <a:tabLst/>
              <a:defRPr/>
            </a:pPr>
            <a:endParaRPr lang="en-US" sz="1300" dirty="0">
              <a:latin typeface="Calibri" panose="020F0502020204030204" pitchFamily="34" charset="0"/>
              <a:cs typeface="Calibri" panose="020F0502020204030204" pitchFamily="34" charset="0"/>
            </a:endParaRPr>
          </a:p>
        </p:txBody>
      </p:sp>
      <p:sp>
        <p:nvSpPr>
          <p:cNvPr id="4" name="Slide Number Placeholder 3"/>
          <p:cNvSpPr>
            <a:spLocks noGrp="1"/>
          </p:cNvSpPr>
          <p:nvPr>
            <p:ph type="sldNum" sz="quarter" idx="10"/>
          </p:nvPr>
        </p:nvSpPr>
        <p:spPr/>
        <p:txBody>
          <a:bodyPr/>
          <a:lstStyle/>
          <a:p>
            <a:fld id="{FC62C88C-C58A-4486-99D6-9D53FE101AAB}" type="slidenum">
              <a:rPr lang="en-AU" smtClean="0"/>
              <a:t>11</a:t>
            </a:fld>
            <a:endParaRPr lang="en-AU"/>
          </a:p>
        </p:txBody>
      </p:sp>
    </p:spTree>
    <p:extLst>
      <p:ext uri="{BB962C8B-B14F-4D97-AF65-F5344CB8AC3E}">
        <p14:creationId xmlns:p14="http://schemas.microsoft.com/office/powerpoint/2010/main" val="116224326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AU" sz="1800" b="1" i="0" u="none" strike="noStrike" baseline="0" dirty="0">
                <a:solidFill>
                  <a:srgbClr val="8CB8E6"/>
                </a:solidFill>
                <a:latin typeface="Calibri" panose="020F0502020204030204" pitchFamily="34" charset="0"/>
              </a:rPr>
              <a:t>Activate Prior Knowledge and Build Vocabulary</a:t>
            </a:r>
          </a:p>
          <a:p>
            <a:pPr algn="l"/>
            <a:r>
              <a:rPr lang="en-US" sz="1800" b="1" i="0" u="none" strike="noStrike" baseline="0" dirty="0">
                <a:solidFill>
                  <a:srgbClr val="000000"/>
                </a:solidFill>
                <a:latin typeface="Calibri" panose="020F0502020204030204" pitchFamily="34" charset="0"/>
              </a:rPr>
              <a:t>Display</a:t>
            </a:r>
            <a:r>
              <a:rPr lang="en-US" sz="1800" b="0" i="0" u="none" strike="noStrike" baseline="0" dirty="0">
                <a:solidFill>
                  <a:srgbClr val="000000"/>
                </a:solidFill>
                <a:latin typeface="Calibri" panose="020F0502020204030204" pitchFamily="34" charset="0"/>
              </a:rPr>
              <a:t> this slide.</a:t>
            </a:r>
          </a:p>
          <a:p>
            <a:pPr algn="l"/>
            <a:r>
              <a:rPr lang="en-US" sz="1800" b="1" i="0" u="none" strike="noStrike" baseline="0" dirty="0">
                <a:solidFill>
                  <a:srgbClr val="000000"/>
                </a:solidFill>
                <a:latin typeface="Calibri" panose="020F0502020204030204" pitchFamily="34" charset="0"/>
              </a:rPr>
              <a:t>Draw</a:t>
            </a:r>
            <a:r>
              <a:rPr lang="en-US" sz="1800" b="0" i="0" u="none" strike="noStrike" baseline="0" dirty="0">
                <a:solidFill>
                  <a:srgbClr val="000000"/>
                </a:solidFill>
                <a:latin typeface="Calibri" panose="020F0502020204030204" pitchFamily="34" charset="0"/>
              </a:rPr>
              <a:t> out and build vocabulary </a:t>
            </a:r>
            <a:r>
              <a:rPr lang="en-US" sz="1800" b="0" i="1" u="none" strike="noStrike" baseline="0" dirty="0">
                <a:solidFill>
                  <a:srgbClr val="000000"/>
                </a:solidFill>
                <a:latin typeface="Calibri" panose="020F0502020204030204" pitchFamily="34" charset="0"/>
              </a:rPr>
              <a:t>e.g. storm, wind, waves, boat, disciples/friends, lake, sleeping, afraid, surprised.</a:t>
            </a:r>
          </a:p>
        </p:txBody>
      </p:sp>
      <p:sp>
        <p:nvSpPr>
          <p:cNvPr id="4" name="Slide Number Placeholder 3"/>
          <p:cNvSpPr>
            <a:spLocks noGrp="1"/>
          </p:cNvSpPr>
          <p:nvPr>
            <p:ph type="sldNum" sz="quarter" idx="5"/>
          </p:nvPr>
        </p:nvSpPr>
        <p:spPr/>
        <p:txBody>
          <a:bodyPr/>
          <a:lstStyle/>
          <a:p>
            <a:fld id="{FC62C88C-C58A-4486-99D6-9D53FE101AAB}" type="slidenum">
              <a:rPr lang="en-AU" smtClean="0"/>
              <a:t>12</a:t>
            </a:fld>
            <a:endParaRPr lang="en-AU"/>
          </a:p>
        </p:txBody>
      </p:sp>
    </p:spTree>
    <p:extLst>
      <p:ext uri="{BB962C8B-B14F-4D97-AF65-F5344CB8AC3E}">
        <p14:creationId xmlns:p14="http://schemas.microsoft.com/office/powerpoint/2010/main" val="229959534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AU" sz="1200" b="1" i="0" u="none" strike="noStrike" baseline="0" dirty="0">
                <a:solidFill>
                  <a:srgbClr val="000000"/>
                </a:solidFill>
                <a:latin typeface="Calibri" panose="020F0502020204030204" pitchFamily="34" charset="0"/>
              </a:rPr>
              <a:t>Pre-teach relevant vocabulary</a:t>
            </a:r>
          </a:p>
          <a:p>
            <a:pPr algn="l"/>
            <a:r>
              <a:rPr lang="en-US" sz="1200" b="1" i="0" u="none" strike="noStrike" baseline="0" dirty="0">
                <a:solidFill>
                  <a:srgbClr val="000000"/>
                </a:solidFill>
                <a:latin typeface="Calibri" panose="020F0502020204030204" pitchFamily="34" charset="0"/>
              </a:rPr>
              <a:t>Click</a:t>
            </a:r>
            <a:r>
              <a:rPr lang="en-US" sz="1200" b="0" i="0" u="none" strike="noStrike" baseline="0" dirty="0">
                <a:solidFill>
                  <a:srgbClr val="000000"/>
                </a:solidFill>
                <a:latin typeface="Calibri" panose="020F0502020204030204" pitchFamily="34" charset="0"/>
              </a:rPr>
              <a:t> to reveal answers.</a:t>
            </a:r>
          </a:p>
          <a:p>
            <a:pPr algn="l"/>
            <a:r>
              <a:rPr lang="en-US" sz="1200" b="0" i="1" u="none" strike="noStrike" baseline="0" dirty="0">
                <a:solidFill>
                  <a:srgbClr val="000000"/>
                </a:solidFill>
                <a:latin typeface="Calibri" panose="020F0502020204030204" pitchFamily="34" charset="0"/>
              </a:rPr>
              <a:t>Disciple: a follower of Jesus</a:t>
            </a:r>
          </a:p>
          <a:p>
            <a:pPr algn="l"/>
            <a:r>
              <a:rPr lang="en-AU" sz="1200" b="0" i="1" u="none" strike="noStrike" baseline="0" dirty="0">
                <a:solidFill>
                  <a:srgbClr val="000000"/>
                </a:solidFill>
                <a:latin typeface="Calibri" panose="020F0502020204030204" pitchFamily="34" charset="0"/>
              </a:rPr>
              <a:t>Master: leader</a:t>
            </a:r>
          </a:p>
          <a:p>
            <a:pPr algn="l"/>
            <a:r>
              <a:rPr lang="en-US" sz="1200" b="0" i="1" u="none" strike="noStrike" baseline="0" dirty="0">
                <a:solidFill>
                  <a:srgbClr val="000000"/>
                </a:solidFill>
                <a:latin typeface="Calibri" panose="020F0502020204030204" pitchFamily="34" charset="0"/>
              </a:rPr>
              <a:t>Trust me: have confidence in me</a:t>
            </a:r>
          </a:p>
          <a:p>
            <a:pPr algn="l"/>
            <a:r>
              <a:rPr lang="en-US" sz="1200" b="0" i="1" u="none" strike="noStrike" baseline="0" dirty="0">
                <a:solidFill>
                  <a:srgbClr val="000000"/>
                </a:solidFill>
                <a:latin typeface="Calibri" panose="020F0502020204030204" pitchFamily="34" charset="0"/>
              </a:rPr>
              <a:t>Obey: to do what someone has said</a:t>
            </a:r>
            <a:endParaRPr lang="en-AU" sz="1200" b="0" i="1" dirty="0">
              <a:latin typeface="Calibri" panose="020F0502020204030204" pitchFamily="34" charset="0"/>
              <a:ea typeface="Arial" charset="0"/>
              <a:cs typeface="Calibri" panose="020F0502020204030204" pitchFamily="34" charset="0"/>
            </a:endParaRPr>
          </a:p>
          <a:p>
            <a:endParaRPr lang="en-AU" dirty="0"/>
          </a:p>
        </p:txBody>
      </p:sp>
      <p:sp>
        <p:nvSpPr>
          <p:cNvPr id="4" name="Slide Number Placeholder 3"/>
          <p:cNvSpPr>
            <a:spLocks noGrp="1"/>
          </p:cNvSpPr>
          <p:nvPr>
            <p:ph type="sldNum" sz="quarter" idx="5"/>
          </p:nvPr>
        </p:nvSpPr>
        <p:spPr/>
        <p:txBody>
          <a:bodyPr/>
          <a:lstStyle/>
          <a:p>
            <a:fld id="{FC62C88C-C58A-4486-99D6-9D53FE101AAB}" type="slidenum">
              <a:rPr lang="en-AU" smtClean="0"/>
              <a:t>13</a:t>
            </a:fld>
            <a:endParaRPr lang="en-AU"/>
          </a:p>
        </p:txBody>
      </p:sp>
    </p:spTree>
    <p:extLst>
      <p:ext uri="{BB962C8B-B14F-4D97-AF65-F5344CB8AC3E}">
        <p14:creationId xmlns:p14="http://schemas.microsoft.com/office/powerpoint/2010/main" val="189281833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AU" sz="1800" b="1" i="0" u="none" strike="noStrike" baseline="0" dirty="0">
                <a:solidFill>
                  <a:srgbClr val="8CB8E6"/>
                </a:solidFill>
                <a:latin typeface="Calibri" panose="020F0502020204030204" pitchFamily="34" charset="0"/>
              </a:rPr>
              <a:t>Predict the Content</a:t>
            </a:r>
            <a:endParaRPr lang="en-US" sz="1800" b="0" i="0" u="none" strike="noStrike" baseline="0" dirty="0">
              <a:solidFill>
                <a:srgbClr val="000000"/>
              </a:solidFill>
              <a:latin typeface="Calibri" panose="020F0502020204030204" pitchFamily="34" charset="0"/>
            </a:endParaRPr>
          </a:p>
          <a:p>
            <a:pPr algn="l"/>
            <a:r>
              <a:rPr lang="en-US" sz="1800" b="1" i="0" u="none" strike="noStrike" baseline="0" dirty="0">
                <a:solidFill>
                  <a:srgbClr val="000000"/>
                </a:solidFill>
                <a:latin typeface="Calibri" panose="020F0502020204030204" pitchFamily="34" charset="0"/>
              </a:rPr>
              <a:t>Watch</a:t>
            </a:r>
            <a:r>
              <a:rPr lang="en-US" sz="1800" b="0" i="0" u="none" strike="noStrike" baseline="0" dirty="0">
                <a:solidFill>
                  <a:srgbClr val="000000"/>
                </a:solidFill>
                <a:latin typeface="Calibri" panose="020F0502020204030204" pitchFamily="34" charset="0"/>
              </a:rPr>
              <a:t> ‘Jesus Calms the Storm’ with </a:t>
            </a:r>
            <a:r>
              <a:rPr lang="en-US" sz="1800" b="1" i="0" u="none" strike="noStrike" baseline="0" dirty="0">
                <a:solidFill>
                  <a:srgbClr val="000000"/>
                </a:solidFill>
                <a:latin typeface="Calibri" panose="020F0502020204030204" pitchFamily="34" charset="0"/>
              </a:rPr>
              <a:t>no subtitles </a:t>
            </a:r>
            <a:r>
              <a:rPr lang="en-US" sz="1800" b="0" i="0" u="none" strike="noStrike" baseline="0" dirty="0">
                <a:solidFill>
                  <a:srgbClr val="000000"/>
                </a:solidFill>
                <a:latin typeface="Calibri" panose="020F0502020204030204" pitchFamily="34" charset="0"/>
              </a:rPr>
              <a:t>and </a:t>
            </a:r>
            <a:r>
              <a:rPr lang="en-US" sz="1800" b="1" i="0" u="none" strike="noStrike" baseline="0" dirty="0">
                <a:solidFill>
                  <a:srgbClr val="000000"/>
                </a:solidFill>
                <a:latin typeface="Calibri" panose="020F0502020204030204" pitchFamily="34" charset="0"/>
              </a:rPr>
              <a:t>the volume muted</a:t>
            </a:r>
            <a:r>
              <a:rPr lang="en-US" sz="1800" b="0" i="0" u="none" strike="noStrike" baseline="0" dirty="0">
                <a:solidFill>
                  <a:srgbClr val="000000"/>
                </a:solidFill>
                <a:latin typeface="Calibri" panose="020F0502020204030204" pitchFamily="34" charset="0"/>
              </a:rPr>
              <a:t>.</a:t>
            </a:r>
          </a:p>
          <a:p>
            <a:pPr algn="l"/>
            <a:r>
              <a:rPr lang="en-AU" sz="1800" b="0" i="0" u="none" strike="noStrike" baseline="0" dirty="0">
                <a:solidFill>
                  <a:srgbClr val="8CB8E6"/>
                </a:solidFill>
                <a:latin typeface="Calibri" panose="020F0502020204030204" pitchFamily="34" charset="0"/>
              </a:rPr>
              <a:t>https://www.youtube.com/watch?v=yyzwCpofQSA</a:t>
            </a:r>
          </a:p>
        </p:txBody>
      </p:sp>
      <p:sp>
        <p:nvSpPr>
          <p:cNvPr id="4" name="Slide Number Placeholder 3"/>
          <p:cNvSpPr>
            <a:spLocks noGrp="1"/>
          </p:cNvSpPr>
          <p:nvPr>
            <p:ph type="sldNum" sz="quarter" idx="5"/>
          </p:nvPr>
        </p:nvSpPr>
        <p:spPr/>
        <p:txBody>
          <a:bodyPr/>
          <a:lstStyle/>
          <a:p>
            <a:fld id="{FC62C88C-C58A-4486-99D6-9D53FE101AAB}" type="slidenum">
              <a:rPr lang="en-AU" smtClean="0"/>
              <a:t>14</a:t>
            </a:fld>
            <a:endParaRPr lang="en-AU"/>
          </a:p>
        </p:txBody>
      </p:sp>
    </p:spTree>
    <p:extLst>
      <p:ext uri="{BB962C8B-B14F-4D97-AF65-F5344CB8AC3E}">
        <p14:creationId xmlns:p14="http://schemas.microsoft.com/office/powerpoint/2010/main" val="171027093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US" sz="1200" b="1" i="0" u="none" strike="noStrike" baseline="0" dirty="0">
                <a:solidFill>
                  <a:srgbClr val="000000"/>
                </a:solidFill>
                <a:latin typeface="Calibri" panose="020F0502020204030204" pitchFamily="34" charset="0"/>
              </a:rPr>
              <a:t>Ask</a:t>
            </a:r>
            <a:r>
              <a:rPr lang="en-US" sz="1200" b="0" i="0" u="none" strike="noStrike" baseline="0" dirty="0">
                <a:solidFill>
                  <a:srgbClr val="000000"/>
                </a:solidFill>
                <a:latin typeface="Calibri" panose="020F0502020204030204" pitchFamily="34" charset="0"/>
              </a:rPr>
              <a:t> students to describe what they saw.</a:t>
            </a:r>
          </a:p>
          <a:p>
            <a:pPr algn="l"/>
            <a:r>
              <a:rPr lang="en-US" sz="1200" b="1" i="0" u="none" strike="noStrike" baseline="0" dirty="0">
                <a:solidFill>
                  <a:srgbClr val="000000"/>
                </a:solidFill>
                <a:latin typeface="Calibri" panose="020F0502020204030204" pitchFamily="34" charset="0"/>
              </a:rPr>
              <a:t>Ask</a:t>
            </a:r>
            <a:r>
              <a:rPr lang="en-US" sz="1200" b="0" i="0" u="none" strike="noStrike" baseline="0" dirty="0">
                <a:solidFill>
                  <a:srgbClr val="000000"/>
                </a:solidFill>
                <a:latin typeface="Calibri" panose="020F0502020204030204" pitchFamily="34" charset="0"/>
              </a:rPr>
              <a:t>, ‘What do you think was happening in the film?’</a:t>
            </a:r>
            <a:endParaRPr lang="en-AU" dirty="0"/>
          </a:p>
          <a:p>
            <a:endParaRPr lang="en-AU" dirty="0"/>
          </a:p>
        </p:txBody>
      </p:sp>
      <p:sp>
        <p:nvSpPr>
          <p:cNvPr id="4" name="Slide Number Placeholder 3"/>
          <p:cNvSpPr>
            <a:spLocks noGrp="1"/>
          </p:cNvSpPr>
          <p:nvPr>
            <p:ph type="sldNum" sz="quarter" idx="5"/>
          </p:nvPr>
        </p:nvSpPr>
        <p:spPr/>
        <p:txBody>
          <a:bodyPr/>
          <a:lstStyle/>
          <a:p>
            <a:fld id="{FC62C88C-C58A-4486-99D6-9D53FE101AAB}" type="slidenum">
              <a:rPr lang="en-AU" smtClean="0"/>
              <a:t>15</a:t>
            </a:fld>
            <a:endParaRPr lang="en-AU"/>
          </a:p>
        </p:txBody>
      </p:sp>
    </p:spTree>
    <p:extLst>
      <p:ext uri="{BB962C8B-B14F-4D97-AF65-F5344CB8AC3E}">
        <p14:creationId xmlns:p14="http://schemas.microsoft.com/office/powerpoint/2010/main" val="390511033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endParaRPr lang="en-US" sz="1200" b="0" i="0" u="none" strike="noStrike" baseline="0" dirty="0">
              <a:solidFill>
                <a:srgbClr val="000000"/>
              </a:solidFill>
              <a:latin typeface="Calibri" panose="020F0502020204030204" pitchFamily="34" charset="0"/>
            </a:endParaRPr>
          </a:p>
        </p:txBody>
      </p:sp>
      <p:sp>
        <p:nvSpPr>
          <p:cNvPr id="4" name="Slide Number Placeholder 3"/>
          <p:cNvSpPr>
            <a:spLocks noGrp="1"/>
          </p:cNvSpPr>
          <p:nvPr>
            <p:ph type="sldNum" sz="quarter" idx="5"/>
          </p:nvPr>
        </p:nvSpPr>
        <p:spPr/>
        <p:txBody>
          <a:bodyPr/>
          <a:lstStyle/>
          <a:p>
            <a:fld id="{FC62C88C-C58A-4486-99D6-9D53FE101AAB}" type="slidenum">
              <a:rPr lang="en-AU" smtClean="0"/>
              <a:t>16</a:t>
            </a:fld>
            <a:endParaRPr lang="en-AU"/>
          </a:p>
        </p:txBody>
      </p:sp>
    </p:spTree>
    <p:extLst>
      <p:ext uri="{BB962C8B-B14F-4D97-AF65-F5344CB8AC3E}">
        <p14:creationId xmlns:p14="http://schemas.microsoft.com/office/powerpoint/2010/main" val="244793306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AU" sz="1800" b="1" i="0" u="none" strike="noStrike" baseline="0" dirty="0">
                <a:solidFill>
                  <a:srgbClr val="000000"/>
                </a:solidFill>
                <a:latin typeface="Calibri" panose="020F0502020204030204" pitchFamily="34" charset="0"/>
              </a:rPr>
              <a:t>Activity 1: Reading together</a:t>
            </a:r>
          </a:p>
          <a:p>
            <a:pPr algn="l"/>
            <a:r>
              <a:rPr lang="en-US" sz="1800" b="1" i="0" u="none" strike="noStrike" baseline="0" dirty="0">
                <a:solidFill>
                  <a:srgbClr val="8CB8E6"/>
                </a:solidFill>
                <a:latin typeface="Calibri" panose="020F0502020204030204" pitchFamily="34" charset="0"/>
              </a:rPr>
              <a:t>Print </a:t>
            </a:r>
            <a:r>
              <a:rPr lang="en-US" sz="1800" b="0" i="0" u="none" strike="noStrike" baseline="0" dirty="0">
                <a:solidFill>
                  <a:srgbClr val="8CB8E6"/>
                </a:solidFill>
                <a:latin typeface="Calibri" panose="020F0502020204030204" pitchFamily="34" charset="0"/>
              </a:rPr>
              <a:t>1 copy of the text in APPENDIX 12.2 per pair. There are 3 copies per page.</a:t>
            </a:r>
          </a:p>
          <a:p>
            <a:pPr algn="l"/>
            <a:r>
              <a:rPr lang="en-US" sz="1800" b="1" i="0" u="none" strike="noStrike" baseline="0" dirty="0">
                <a:solidFill>
                  <a:srgbClr val="000000"/>
                </a:solidFill>
                <a:latin typeface="Calibri" panose="020F0502020204030204" pitchFamily="34" charset="0"/>
              </a:rPr>
              <a:t>Give</a:t>
            </a:r>
            <a:r>
              <a:rPr lang="en-US" sz="1800" b="0" i="0" u="none" strike="noStrike" baseline="0" dirty="0">
                <a:solidFill>
                  <a:srgbClr val="000000"/>
                </a:solidFill>
                <a:latin typeface="Calibri" panose="020F0502020204030204" pitchFamily="34" charset="0"/>
              </a:rPr>
              <a:t> out the text. </a:t>
            </a:r>
          </a:p>
          <a:p>
            <a:pPr algn="l"/>
            <a:r>
              <a:rPr lang="en-US" sz="1800" b="1" i="0" u="none" strike="noStrike" baseline="0" dirty="0">
                <a:solidFill>
                  <a:srgbClr val="000000"/>
                </a:solidFill>
                <a:latin typeface="Calibri" panose="020F0502020204030204" pitchFamily="34" charset="0"/>
              </a:rPr>
              <a:t>Invite</a:t>
            </a:r>
            <a:r>
              <a:rPr lang="en-US" sz="1800" b="0" i="0" u="none" strike="noStrike" baseline="0" dirty="0">
                <a:solidFill>
                  <a:srgbClr val="000000"/>
                </a:solidFill>
                <a:latin typeface="Calibri" panose="020F0502020204030204" pitchFamily="34" charset="0"/>
              </a:rPr>
              <a:t> students to read it in pairs. </a:t>
            </a:r>
          </a:p>
          <a:p>
            <a:pPr algn="l"/>
            <a:r>
              <a:rPr lang="en-US" sz="1800" b="1" i="0" u="none" strike="noStrike" baseline="0" dirty="0">
                <a:solidFill>
                  <a:srgbClr val="000000"/>
                </a:solidFill>
                <a:latin typeface="Calibri" panose="020F0502020204030204" pitchFamily="34" charset="0"/>
              </a:rPr>
              <a:t>Clarify </a:t>
            </a:r>
            <a:r>
              <a:rPr lang="en-US" sz="1800" b="0" i="0" u="none" strike="noStrike" baseline="0" dirty="0">
                <a:solidFill>
                  <a:srgbClr val="000000"/>
                </a:solidFill>
                <a:latin typeface="Calibri" panose="020F0502020204030204" pitchFamily="34" charset="0"/>
              </a:rPr>
              <a:t>vocabulary as </a:t>
            </a:r>
            <a:r>
              <a:rPr lang="en-AU" sz="1800" b="0" i="0" u="none" strike="noStrike" baseline="0" dirty="0">
                <a:solidFill>
                  <a:srgbClr val="000000"/>
                </a:solidFill>
                <a:latin typeface="Calibri" panose="020F0502020204030204" pitchFamily="34" charset="0"/>
              </a:rPr>
              <a:t>gaps are identified by students (prompt them to tell you words they don’t know).</a:t>
            </a:r>
          </a:p>
          <a:p>
            <a:pPr algn="l"/>
            <a:r>
              <a:rPr lang="en-AU" sz="1800" b="1" i="0" u="none" strike="noStrike" baseline="0" dirty="0">
                <a:solidFill>
                  <a:srgbClr val="000000"/>
                </a:solidFill>
                <a:latin typeface="Calibri" panose="020F0502020204030204" pitchFamily="34" charset="0"/>
              </a:rPr>
              <a:t>Click </a:t>
            </a:r>
            <a:r>
              <a:rPr lang="en-AU" sz="1800" b="0" i="0" u="none" strike="noStrike" baseline="0" dirty="0">
                <a:solidFill>
                  <a:srgbClr val="000000"/>
                </a:solidFill>
                <a:latin typeface="Calibri" panose="020F0502020204030204" pitchFamily="34" charset="0"/>
              </a:rPr>
              <a:t>to remove the passage from the slide, and have students </a:t>
            </a:r>
            <a:r>
              <a:rPr lang="en-US" sz="1800" b="0" i="0" u="none" strike="noStrike" baseline="0" dirty="0">
                <a:solidFill>
                  <a:srgbClr val="000000"/>
                </a:solidFill>
                <a:latin typeface="Calibri" panose="020F0502020204030204" pitchFamily="34" charset="0"/>
              </a:rPr>
              <a:t>turn the text over so they can’t read it.</a:t>
            </a:r>
          </a:p>
          <a:p>
            <a:pPr algn="l"/>
            <a:r>
              <a:rPr lang="en-US" sz="1800" b="1" i="0" u="none" strike="noStrike" baseline="0" dirty="0">
                <a:solidFill>
                  <a:srgbClr val="000000"/>
                </a:solidFill>
                <a:latin typeface="Calibri" panose="020F0502020204030204" pitchFamily="34" charset="0"/>
              </a:rPr>
              <a:t>Collaboratively</a:t>
            </a:r>
            <a:r>
              <a:rPr lang="en-US" sz="1800" b="0" i="0" u="none" strike="noStrike" baseline="0" dirty="0">
                <a:solidFill>
                  <a:srgbClr val="000000"/>
                </a:solidFill>
                <a:latin typeface="Calibri" panose="020F0502020204030204" pitchFamily="34" charset="0"/>
              </a:rPr>
              <a:t> retell the story.</a:t>
            </a:r>
          </a:p>
        </p:txBody>
      </p:sp>
      <p:sp>
        <p:nvSpPr>
          <p:cNvPr id="4" name="Slide Number Placeholder 3"/>
          <p:cNvSpPr>
            <a:spLocks noGrp="1"/>
          </p:cNvSpPr>
          <p:nvPr>
            <p:ph type="sldNum" sz="quarter" idx="5"/>
          </p:nvPr>
        </p:nvSpPr>
        <p:spPr/>
        <p:txBody>
          <a:bodyPr/>
          <a:lstStyle/>
          <a:p>
            <a:fld id="{FC62C88C-C58A-4486-99D6-9D53FE101AAB}" type="slidenum">
              <a:rPr lang="en-AU" smtClean="0"/>
              <a:t>17</a:t>
            </a:fld>
            <a:endParaRPr lang="en-AU"/>
          </a:p>
        </p:txBody>
      </p:sp>
    </p:spTree>
    <p:extLst>
      <p:ext uri="{BB962C8B-B14F-4D97-AF65-F5344CB8AC3E}">
        <p14:creationId xmlns:p14="http://schemas.microsoft.com/office/powerpoint/2010/main" val="229863177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US" sz="1800" b="1" i="0" u="none" strike="noStrike" baseline="0" dirty="0">
                <a:solidFill>
                  <a:srgbClr val="000000"/>
                </a:solidFill>
                <a:latin typeface="Calibri" panose="020F0502020204030204" pitchFamily="34" charset="0"/>
              </a:rPr>
              <a:t>Activity 2: Ordering the story</a:t>
            </a:r>
          </a:p>
          <a:p>
            <a:pPr algn="l"/>
            <a:r>
              <a:rPr lang="en-US" sz="1800" b="1" i="0" u="none" strike="noStrike" baseline="0" dirty="0">
                <a:solidFill>
                  <a:srgbClr val="8CB8E6"/>
                </a:solidFill>
                <a:latin typeface="Calibri" panose="020F0502020204030204" pitchFamily="34" charset="0"/>
              </a:rPr>
              <a:t>Print</a:t>
            </a:r>
            <a:r>
              <a:rPr lang="en-US" sz="1800" b="0" i="0" u="none" strike="noStrike" baseline="0" dirty="0">
                <a:solidFill>
                  <a:srgbClr val="8CB8E6"/>
                </a:solidFill>
                <a:latin typeface="Calibri" panose="020F0502020204030204" pitchFamily="34" charset="0"/>
              </a:rPr>
              <a:t> one set of strips from APPENDIX 12.3  for half of the group. Cut and shuffle strips. </a:t>
            </a:r>
            <a:br>
              <a:rPr lang="en-US" sz="1800" b="0" i="0" u="none" strike="noStrike" baseline="0" dirty="0">
                <a:solidFill>
                  <a:srgbClr val="8CB8E6"/>
                </a:solidFill>
                <a:latin typeface="Calibri" panose="020F0502020204030204" pitchFamily="34" charset="0"/>
              </a:rPr>
            </a:br>
            <a:r>
              <a:rPr lang="en-US" sz="1800" b="1" i="0" u="none" strike="noStrike" baseline="0" dirty="0">
                <a:solidFill>
                  <a:srgbClr val="8CB8E6"/>
                </a:solidFill>
                <a:latin typeface="Calibri" panose="020F0502020204030204" pitchFamily="34" charset="0"/>
              </a:rPr>
              <a:t>Print </a:t>
            </a:r>
            <a:r>
              <a:rPr lang="en-US" sz="1800" b="0" i="0" u="none" strike="noStrike" baseline="0" dirty="0">
                <a:solidFill>
                  <a:srgbClr val="8CB8E6"/>
                </a:solidFill>
                <a:latin typeface="Calibri" panose="020F0502020204030204" pitchFamily="34" charset="0"/>
              </a:rPr>
              <a:t>one set of pictures from APPENDIX 12.4 for half of the group. Cut and shuffle pictures.</a:t>
            </a:r>
          </a:p>
          <a:p>
            <a:pPr algn="l"/>
            <a:r>
              <a:rPr lang="en-US" sz="1800" b="1" i="0" u="none" strike="noStrike" baseline="0" dirty="0">
                <a:solidFill>
                  <a:srgbClr val="000000"/>
                </a:solidFill>
                <a:latin typeface="Calibri" panose="020F0502020204030204" pitchFamily="34" charset="0"/>
              </a:rPr>
              <a:t>Distribute</a:t>
            </a:r>
            <a:r>
              <a:rPr lang="en-US" sz="1800" b="0" i="0" u="none" strike="noStrike" baseline="0" dirty="0">
                <a:solidFill>
                  <a:srgbClr val="000000"/>
                </a:solidFill>
                <a:latin typeface="Calibri" panose="020F0502020204030204" pitchFamily="34" charset="0"/>
              </a:rPr>
              <a:t> a text strip OR a picture to each student.</a:t>
            </a:r>
          </a:p>
          <a:p>
            <a:pPr algn="l"/>
            <a:r>
              <a:rPr lang="en-US" sz="1800" b="1" i="0" u="none" strike="noStrike" baseline="0" dirty="0">
                <a:solidFill>
                  <a:srgbClr val="000000"/>
                </a:solidFill>
                <a:latin typeface="Calibri" panose="020F0502020204030204" pitchFamily="34" charset="0"/>
              </a:rPr>
              <a:t>Invite</a:t>
            </a:r>
            <a:r>
              <a:rPr lang="en-US" sz="1800" b="0" i="0" u="none" strike="noStrike" baseline="0" dirty="0">
                <a:solidFill>
                  <a:srgbClr val="000000"/>
                </a:solidFill>
                <a:latin typeface="Calibri" panose="020F0502020204030204" pitchFamily="34" charset="0"/>
              </a:rPr>
              <a:t> students to form pairs by matching the text strip with </a:t>
            </a:r>
            <a:r>
              <a:rPr lang="en-AU" sz="1800" b="0" i="0" u="none" strike="noStrike" baseline="0" dirty="0">
                <a:solidFill>
                  <a:srgbClr val="000000"/>
                </a:solidFill>
                <a:latin typeface="Calibri" panose="020F0502020204030204" pitchFamily="34" charset="0"/>
              </a:rPr>
              <a:t>the corresponding picture.</a:t>
            </a:r>
          </a:p>
          <a:p>
            <a:pPr algn="l"/>
            <a:r>
              <a:rPr lang="en-US" sz="1800" b="1" i="0" u="none" strike="noStrike" baseline="0" dirty="0">
                <a:solidFill>
                  <a:srgbClr val="000000"/>
                </a:solidFill>
                <a:latin typeface="Calibri" panose="020F0502020204030204" pitchFamily="34" charset="0"/>
              </a:rPr>
              <a:t>Invite</a:t>
            </a:r>
            <a:r>
              <a:rPr lang="en-US" sz="1800" b="0" i="0" u="none" strike="noStrike" baseline="0" dirty="0">
                <a:solidFill>
                  <a:srgbClr val="000000"/>
                </a:solidFill>
                <a:latin typeface="Calibri" panose="020F0502020204030204" pitchFamily="34" charset="0"/>
              </a:rPr>
              <a:t> students to work together to put the whole story in </a:t>
            </a:r>
            <a:r>
              <a:rPr lang="en-AU" sz="1800" b="0" i="0" u="none" strike="noStrike" baseline="0" dirty="0">
                <a:solidFill>
                  <a:srgbClr val="000000"/>
                </a:solidFill>
                <a:latin typeface="Calibri" panose="020F0502020204030204" pitchFamily="34" charset="0"/>
              </a:rPr>
              <a:t>order.</a:t>
            </a:r>
          </a:p>
          <a:p>
            <a:pPr marL="0" marR="0" lvl="0" indent="0" algn="l" defTabSz="914400" rtl="0" eaLnBrk="1" fontAlgn="auto" latinLnBrk="0" hangingPunct="1">
              <a:lnSpc>
                <a:spcPct val="100000"/>
              </a:lnSpc>
              <a:spcBef>
                <a:spcPts val="0"/>
              </a:spcBef>
              <a:spcAft>
                <a:spcPts val="0"/>
              </a:spcAft>
              <a:buClrTx/>
              <a:buSzTx/>
              <a:buFontTx/>
              <a:buNone/>
              <a:tabLst/>
              <a:defRPr/>
            </a:pPr>
            <a:r>
              <a:rPr lang="en-AU" sz="1800" b="1" i="0" u="none" strike="noStrike" baseline="0" dirty="0">
                <a:solidFill>
                  <a:srgbClr val="000000"/>
                </a:solidFill>
                <a:latin typeface="Calibri" panose="020F0502020204030204" pitchFamily="34" charset="0"/>
              </a:rPr>
              <a:t>Click </a:t>
            </a:r>
            <a:r>
              <a:rPr lang="en-AU" sz="1800" b="0" i="0" u="none" strike="noStrike" baseline="0" dirty="0">
                <a:solidFill>
                  <a:srgbClr val="000000"/>
                </a:solidFill>
                <a:latin typeface="Calibri" panose="020F0502020204030204" pitchFamily="34" charset="0"/>
              </a:rPr>
              <a:t>to reveal pictures and sentences in order.</a:t>
            </a:r>
            <a:endParaRPr lang="en-AU" sz="1800" b="1" i="0" u="none" strike="noStrike" baseline="0" dirty="0">
              <a:solidFill>
                <a:srgbClr val="000000"/>
              </a:solidFill>
              <a:latin typeface="Calibri" panose="020F0502020204030204" pitchFamily="34" charset="0"/>
            </a:endParaRPr>
          </a:p>
          <a:p>
            <a:pPr algn="l"/>
            <a:r>
              <a:rPr lang="en-AU" sz="1800" b="1" i="0" u="none" strike="noStrike" baseline="0" dirty="0">
                <a:solidFill>
                  <a:srgbClr val="000000"/>
                </a:solidFill>
                <a:latin typeface="Calibri" panose="020F0502020204030204" pitchFamily="34" charset="0"/>
              </a:rPr>
              <a:t>Click</a:t>
            </a:r>
            <a:r>
              <a:rPr lang="en-AU" sz="1800" b="0" i="0" u="none" strike="noStrike" baseline="0" dirty="0">
                <a:solidFill>
                  <a:srgbClr val="000000"/>
                </a:solidFill>
                <a:latin typeface="Calibri" panose="020F0502020204030204" pitchFamily="34" charset="0"/>
              </a:rPr>
              <a:t> to remove the text.</a:t>
            </a:r>
            <a:endParaRPr lang="en-AU" sz="1800" b="1" i="0" u="none" strike="noStrike" baseline="0" dirty="0">
              <a:solidFill>
                <a:srgbClr val="000000"/>
              </a:solidFill>
              <a:latin typeface="Calibri" panose="020F0502020204030204" pitchFamily="34" charset="0"/>
            </a:endParaRPr>
          </a:p>
          <a:p>
            <a:pPr algn="l"/>
            <a:r>
              <a:rPr lang="en-US" sz="1800" b="1" i="0" u="none" strike="noStrike" baseline="0" dirty="0">
                <a:solidFill>
                  <a:srgbClr val="000000"/>
                </a:solidFill>
                <a:latin typeface="Calibri" panose="020F0502020204030204" pitchFamily="34" charset="0"/>
              </a:rPr>
              <a:t>Invite</a:t>
            </a:r>
            <a:r>
              <a:rPr lang="en-US" sz="1800" b="0" i="0" u="none" strike="noStrike" baseline="0" dirty="0">
                <a:solidFill>
                  <a:srgbClr val="000000"/>
                </a:solidFill>
                <a:latin typeface="Calibri" panose="020F0502020204030204" pitchFamily="34" charset="0"/>
              </a:rPr>
              <a:t> one or more students to retell the story aloud.</a:t>
            </a:r>
            <a:endParaRPr lang="en-AU" sz="1800" b="0" i="0" u="none" strike="noStrike" baseline="0" dirty="0">
              <a:solidFill>
                <a:srgbClr val="000000"/>
              </a:solidFill>
              <a:latin typeface="Calibri" panose="020F0502020204030204" pitchFamily="34" charset="0"/>
            </a:endParaRPr>
          </a:p>
        </p:txBody>
      </p:sp>
      <p:sp>
        <p:nvSpPr>
          <p:cNvPr id="4" name="Slide Number Placeholder 3"/>
          <p:cNvSpPr>
            <a:spLocks noGrp="1"/>
          </p:cNvSpPr>
          <p:nvPr>
            <p:ph type="sldNum" sz="quarter" idx="5"/>
          </p:nvPr>
        </p:nvSpPr>
        <p:spPr/>
        <p:txBody>
          <a:bodyPr/>
          <a:lstStyle/>
          <a:p>
            <a:fld id="{FC62C88C-C58A-4486-99D6-9D53FE101AAB}" type="slidenum">
              <a:rPr lang="en-AU" smtClean="0"/>
              <a:t>18</a:t>
            </a:fld>
            <a:endParaRPr lang="en-AU"/>
          </a:p>
        </p:txBody>
      </p:sp>
    </p:spTree>
    <p:extLst>
      <p:ext uri="{BB962C8B-B14F-4D97-AF65-F5344CB8AC3E}">
        <p14:creationId xmlns:p14="http://schemas.microsoft.com/office/powerpoint/2010/main" val="174638867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AU" sz="1800" b="1" i="0" u="none" strike="noStrike" baseline="0" dirty="0">
                <a:solidFill>
                  <a:srgbClr val="8CB8E6"/>
                </a:solidFill>
                <a:latin typeface="Calibri" panose="020F0502020204030204" pitchFamily="34" charset="0"/>
              </a:rPr>
              <a:t>Invite Curiosity</a:t>
            </a:r>
          </a:p>
          <a:p>
            <a:pPr algn="l"/>
            <a:r>
              <a:rPr lang="en-US" sz="1800" b="1" i="0" u="none" strike="noStrike" baseline="0" dirty="0">
                <a:solidFill>
                  <a:srgbClr val="8CB8E6"/>
                </a:solidFill>
                <a:latin typeface="Calibri" panose="020F0502020204030204" pitchFamily="34" charset="0"/>
              </a:rPr>
              <a:t>Ask:</a:t>
            </a:r>
            <a:endParaRPr lang="en-US" sz="1800" b="1" i="0" u="none" strike="noStrike" baseline="0" dirty="0">
              <a:solidFill>
                <a:srgbClr val="000000"/>
              </a:solidFill>
              <a:latin typeface="Calibri" panose="020F0502020204030204" pitchFamily="34" charset="0"/>
            </a:endParaRPr>
          </a:p>
          <a:p>
            <a:pPr marL="0" indent="0" algn="l">
              <a:buFont typeface="Arial" panose="020B0604020202020204" pitchFamily="34" charset="0"/>
              <a:buNone/>
            </a:pPr>
            <a:r>
              <a:rPr lang="en-US" sz="1800" b="0" i="0" u="none" strike="noStrike" baseline="0" dirty="0">
                <a:solidFill>
                  <a:srgbClr val="000000"/>
                </a:solidFill>
                <a:latin typeface="Calibri" panose="020F0502020204030204" pitchFamily="34" charset="0"/>
              </a:rPr>
              <a:t>Are there any new words?’</a:t>
            </a:r>
          </a:p>
          <a:p>
            <a:pPr marL="0" indent="0" algn="l">
              <a:buFont typeface="Arial" panose="020B0604020202020204" pitchFamily="34" charset="0"/>
              <a:buNone/>
            </a:pPr>
            <a:r>
              <a:rPr lang="en-US" sz="1800" b="0" i="0" u="none" strike="noStrike" baseline="0" dirty="0">
                <a:solidFill>
                  <a:srgbClr val="000000"/>
                </a:solidFill>
                <a:latin typeface="Calibri" panose="020F0502020204030204" pitchFamily="34" charset="0"/>
              </a:rPr>
              <a:t>What questions might someone have about this text?</a:t>
            </a:r>
          </a:p>
          <a:p>
            <a:pPr marL="0" indent="0" algn="l">
              <a:buFont typeface="Arial" panose="020B0604020202020204" pitchFamily="34" charset="0"/>
              <a:buNone/>
            </a:pPr>
            <a:r>
              <a:rPr lang="en-US" sz="1800" b="0" i="0" u="none" strike="noStrike" baseline="0" dirty="0">
                <a:solidFill>
                  <a:srgbClr val="000000"/>
                </a:solidFill>
                <a:latin typeface="Calibri" panose="020F0502020204030204" pitchFamily="34" charset="0"/>
              </a:rPr>
              <a:t>What comments might someone have about the text?</a:t>
            </a:r>
          </a:p>
        </p:txBody>
      </p:sp>
      <p:sp>
        <p:nvSpPr>
          <p:cNvPr id="4" name="Slide Number Placeholder 3"/>
          <p:cNvSpPr>
            <a:spLocks noGrp="1"/>
          </p:cNvSpPr>
          <p:nvPr>
            <p:ph type="sldNum" sz="quarter" idx="5"/>
          </p:nvPr>
        </p:nvSpPr>
        <p:spPr/>
        <p:txBody>
          <a:bodyPr/>
          <a:lstStyle/>
          <a:p>
            <a:fld id="{FC62C88C-C58A-4486-99D6-9D53FE101AAB}" type="slidenum">
              <a:rPr lang="en-AU" smtClean="0"/>
              <a:t>19</a:t>
            </a:fld>
            <a:endParaRPr lang="en-AU"/>
          </a:p>
        </p:txBody>
      </p:sp>
    </p:spTree>
    <p:extLst>
      <p:ext uri="{BB962C8B-B14F-4D97-AF65-F5344CB8AC3E}">
        <p14:creationId xmlns:p14="http://schemas.microsoft.com/office/powerpoint/2010/main" val="49714260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ts val="1400"/>
              </a:lnSpc>
              <a:spcAft>
                <a:spcPts val="600"/>
              </a:spcAft>
              <a:tabLst>
                <a:tab pos="1097280" algn="l"/>
              </a:tabLst>
            </a:pPr>
            <a:r>
              <a:rPr lang="en-GB" sz="1800" b="1" kern="100" dirty="0">
                <a:solidFill>
                  <a:srgbClr val="62B5E5"/>
                </a:solidFill>
                <a:effectLst/>
                <a:latin typeface="Calibri" panose="020F0502020204030204" pitchFamily="34" charset="0"/>
                <a:ea typeface="MS Mincho" panose="02020609040205080304" pitchFamily="49" charset="-128"/>
                <a:cs typeface="Times New Roman" panose="02020603050405020304" pitchFamily="18" charset="0"/>
              </a:rPr>
              <a:t>Lesson 12 Weather </a:t>
            </a:r>
            <a:br>
              <a:rPr lang="en-GB" sz="1800" b="1"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br>
            <a:r>
              <a:rPr lang="en-GB" sz="1800" i="1"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Card sets: Life in Pictures and People and Places.</a:t>
            </a:r>
            <a:endParaRPr lang="en-AU" sz="18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endParaRPr>
          </a:p>
        </p:txBody>
      </p:sp>
      <p:sp>
        <p:nvSpPr>
          <p:cNvPr id="4" name="Slide Number Placeholder 3"/>
          <p:cNvSpPr>
            <a:spLocks noGrp="1"/>
          </p:cNvSpPr>
          <p:nvPr>
            <p:ph type="sldNum" sz="quarter" idx="10"/>
          </p:nvPr>
        </p:nvSpPr>
        <p:spPr/>
        <p:txBody>
          <a:bodyPr/>
          <a:lstStyle/>
          <a:p>
            <a:fld id="{FC62C88C-C58A-4486-99D6-9D53FE101AAB}" type="slidenum">
              <a:rPr lang="en-AU" smtClean="0"/>
              <a:t>2</a:t>
            </a:fld>
            <a:endParaRPr lang="en-AU"/>
          </a:p>
        </p:txBody>
      </p:sp>
    </p:spTree>
    <p:extLst>
      <p:ext uri="{BB962C8B-B14F-4D97-AF65-F5344CB8AC3E}">
        <p14:creationId xmlns:p14="http://schemas.microsoft.com/office/powerpoint/2010/main" val="95735659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A03ACCE-6719-F7A5-DD26-3A3DA92A198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987384B-6BA7-59C7-2E78-728861FD16B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06643AE-73BF-F10C-3FD6-CC1DAF5063B2}"/>
              </a:ext>
            </a:extLst>
          </p:cNvPr>
          <p:cNvSpPr>
            <a:spLocks noGrp="1"/>
          </p:cNvSpPr>
          <p:nvPr>
            <p:ph type="body" idx="1"/>
          </p:nvPr>
        </p:nvSpPr>
        <p:spPr/>
        <p:txBody>
          <a:bodyPr/>
          <a:lstStyle/>
          <a:p>
            <a:pPr algn="l"/>
            <a:r>
              <a:rPr lang="en-AU" sz="1800" b="1" i="0" u="none" strike="noStrike" baseline="0" dirty="0">
                <a:solidFill>
                  <a:srgbClr val="8CB8E6"/>
                </a:solidFill>
                <a:latin typeface="Calibri" panose="020F0502020204030204" pitchFamily="34" charset="0"/>
              </a:rPr>
              <a:t>An Important Question</a:t>
            </a:r>
          </a:p>
          <a:p>
            <a:pPr algn="l"/>
            <a:r>
              <a:rPr lang="en-US" sz="1800" b="1" i="0" u="none" strike="noStrike" baseline="0" dirty="0">
                <a:solidFill>
                  <a:srgbClr val="000000"/>
                </a:solidFill>
                <a:latin typeface="Calibri" panose="020F0502020204030204" pitchFamily="34" charset="0"/>
              </a:rPr>
              <a:t>Ask</a:t>
            </a:r>
            <a:r>
              <a:rPr lang="en-US" sz="1800" b="0" i="0" u="none" strike="noStrike" baseline="0" dirty="0">
                <a:solidFill>
                  <a:srgbClr val="000000"/>
                </a:solidFill>
                <a:latin typeface="Calibri" panose="020F0502020204030204" pitchFamily="34" charset="0"/>
              </a:rPr>
              <a:t>, ‘What do we learn about Jesus’ friends in this text?’</a:t>
            </a:r>
          </a:p>
          <a:p>
            <a:pPr algn="l"/>
            <a:r>
              <a:rPr lang="en-US" sz="1800" b="1" i="0" u="none" strike="noStrike" baseline="0" dirty="0">
                <a:solidFill>
                  <a:srgbClr val="000000"/>
                </a:solidFill>
                <a:latin typeface="Calibri" panose="020F0502020204030204" pitchFamily="34" charset="0"/>
              </a:rPr>
              <a:t>Ask</a:t>
            </a:r>
            <a:r>
              <a:rPr lang="en-US" sz="1800" b="0" i="0" u="none" strike="noStrike" baseline="0" dirty="0">
                <a:solidFill>
                  <a:srgbClr val="000000"/>
                </a:solidFill>
                <a:latin typeface="Calibri" panose="020F0502020204030204" pitchFamily="34" charset="0"/>
              </a:rPr>
              <a:t>, ‘Do you have any questions about Jesus’?</a:t>
            </a:r>
            <a:endParaRPr lang="en-US" sz="1300" dirty="0">
              <a:latin typeface="Calibri" panose="020F0502020204030204" pitchFamily="34" charset="0"/>
              <a:cs typeface="Calibri" panose="020F0502020204030204" pitchFamily="34" charset="0"/>
            </a:endParaRPr>
          </a:p>
        </p:txBody>
      </p:sp>
      <p:sp>
        <p:nvSpPr>
          <p:cNvPr id="4" name="Slide Number Placeholder 3">
            <a:extLst>
              <a:ext uri="{FF2B5EF4-FFF2-40B4-BE49-F238E27FC236}">
                <a16:creationId xmlns:a16="http://schemas.microsoft.com/office/drawing/2014/main" id="{96ED1361-3F24-5A4F-BBC6-35A26B62911E}"/>
              </a:ext>
            </a:extLst>
          </p:cNvPr>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C62C88C-C58A-4486-99D6-9D53FE101AAB}" type="slidenum">
              <a:rPr kumimoji="0" lang="en-AU"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en-AU"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54421378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0323907-740F-245A-BCA2-4F6EA6ACA4B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4CEB38E-1D10-7CA1-686F-0818A94AAE9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3B59105-C776-9267-A1D5-3242DB697D4F}"/>
              </a:ext>
            </a:extLst>
          </p:cNvPr>
          <p:cNvSpPr>
            <a:spLocks noGrp="1"/>
          </p:cNvSpPr>
          <p:nvPr>
            <p:ph type="body" idx="1"/>
          </p:nvPr>
        </p:nvSpPr>
        <p:spPr/>
        <p:txBody>
          <a:bodyPr/>
          <a:lstStyle/>
          <a:p>
            <a:pPr algn="l"/>
            <a:r>
              <a:rPr lang="en-AU" sz="1800" b="1" i="0" u="none" strike="noStrike" baseline="0" dirty="0">
                <a:solidFill>
                  <a:srgbClr val="8CB8E6"/>
                </a:solidFill>
                <a:latin typeface="Calibri" panose="020F0502020204030204" pitchFamily="34" charset="0"/>
              </a:rPr>
              <a:t>Concluding Statement</a:t>
            </a:r>
          </a:p>
          <a:p>
            <a:pPr algn="l"/>
            <a:r>
              <a:rPr lang="en-US" sz="1800" b="1" i="0" u="none" strike="noStrike" baseline="0" dirty="0">
                <a:solidFill>
                  <a:srgbClr val="000000"/>
                </a:solidFill>
                <a:latin typeface="Calibri" panose="020F0502020204030204" pitchFamily="34" charset="0"/>
              </a:rPr>
              <a:t>Say</a:t>
            </a:r>
            <a:r>
              <a:rPr lang="en-US" sz="1800" b="0" i="0" u="none" strike="noStrike" baseline="0" dirty="0">
                <a:solidFill>
                  <a:srgbClr val="000000"/>
                </a:solidFill>
                <a:latin typeface="Calibri" panose="020F0502020204030204" pitchFamily="34" charset="0"/>
              </a:rPr>
              <a:t>, ‘Jesus has power over everything that God has made, and he wants people to trust him.’</a:t>
            </a:r>
            <a:endParaRPr lang="en-US" sz="1300" dirty="0">
              <a:latin typeface="Calibri" panose="020F0502020204030204" pitchFamily="34" charset="0"/>
              <a:cs typeface="Calibri" panose="020F0502020204030204" pitchFamily="34" charset="0"/>
            </a:endParaRPr>
          </a:p>
        </p:txBody>
      </p:sp>
      <p:sp>
        <p:nvSpPr>
          <p:cNvPr id="4" name="Slide Number Placeholder 3">
            <a:extLst>
              <a:ext uri="{FF2B5EF4-FFF2-40B4-BE49-F238E27FC236}">
                <a16:creationId xmlns:a16="http://schemas.microsoft.com/office/drawing/2014/main" id="{D1D3D311-D838-EE0A-ECCC-1C4C0BC3986A}"/>
              </a:ext>
            </a:extLst>
          </p:cNvPr>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C62C88C-C58A-4486-99D6-9D53FE101AAB}" type="slidenum">
              <a:rPr kumimoji="0" lang="en-AU"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21</a:t>
            </a:fld>
            <a:endParaRPr kumimoji="0" lang="en-AU"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96592203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7000"/>
              </a:lnSpc>
              <a:buClrTx/>
              <a:buSzTx/>
              <a:buFontTx/>
              <a:buNone/>
              <a:tabLst/>
              <a:defRPr/>
            </a:pPr>
            <a:r>
              <a:rPr lang="en-GB" sz="1300" b="1" dirty="0">
                <a:effectLst/>
                <a:latin typeface="Calibri" panose="020F0502020204030204" pitchFamily="34" charset="0"/>
                <a:ea typeface="Calibri" panose="020F0502020204030204" pitchFamily="34" charset="0"/>
                <a:cs typeface="Calibri" panose="020F0502020204030204" pitchFamily="34" charset="0"/>
              </a:rPr>
              <a:t>OPTIONAL</a:t>
            </a:r>
            <a:br>
              <a:rPr lang="en-GB" sz="1300" b="1" dirty="0">
                <a:effectLst/>
                <a:latin typeface="Calibri" panose="020F0502020204030204" pitchFamily="34" charset="0"/>
                <a:ea typeface="Calibri" panose="020F0502020204030204" pitchFamily="34" charset="0"/>
                <a:cs typeface="Calibri" panose="020F0502020204030204" pitchFamily="34" charset="0"/>
              </a:rPr>
            </a:br>
            <a:r>
              <a:rPr lang="en-GB" sz="1300" b="1" dirty="0">
                <a:effectLst/>
                <a:latin typeface="Calibri" panose="020F0502020204030204" pitchFamily="34" charset="0"/>
                <a:ea typeface="Calibri" panose="020F0502020204030204" pitchFamily="34" charset="0"/>
                <a:cs typeface="Calibri" panose="020F0502020204030204" pitchFamily="34" charset="0"/>
              </a:rPr>
              <a:t>Distribute</a:t>
            </a:r>
            <a:r>
              <a:rPr lang="en-GB" sz="1300" dirty="0">
                <a:effectLst/>
                <a:latin typeface="Calibri" panose="020F0502020204030204" pitchFamily="34" charset="0"/>
                <a:ea typeface="Calibri" panose="020F0502020204030204" pitchFamily="34" charset="0"/>
                <a:cs typeface="Calibri" panose="020F0502020204030204" pitchFamily="34" charset="0"/>
              </a:rPr>
              <a:t> copies </a:t>
            </a:r>
            <a:r>
              <a:rPr lang="en-GB" sz="1300">
                <a:effectLst/>
                <a:latin typeface="Calibri" panose="020F0502020204030204" pitchFamily="34" charset="0"/>
                <a:ea typeface="Calibri" panose="020F0502020204030204" pitchFamily="34" charset="0"/>
                <a:cs typeface="Calibri" panose="020F0502020204030204" pitchFamily="34" charset="0"/>
              </a:rPr>
              <a:t>of Matthew 8:23-27 in </a:t>
            </a:r>
            <a:r>
              <a:rPr lang="en-GB" sz="1300" dirty="0">
                <a:effectLst/>
                <a:latin typeface="Calibri" panose="020F0502020204030204" pitchFamily="34" charset="0"/>
                <a:ea typeface="Calibri" panose="020F0502020204030204" pitchFamily="34" charset="0"/>
                <a:cs typeface="Calibri" panose="020F0502020204030204" pitchFamily="34" charset="0"/>
              </a:rPr>
              <a:t>your students’ heart languages for them to read or take home. </a:t>
            </a:r>
          </a:p>
        </p:txBody>
      </p:sp>
      <p:sp>
        <p:nvSpPr>
          <p:cNvPr id="4" name="Slide Number Placeholder 3"/>
          <p:cNvSpPr>
            <a:spLocks noGrp="1"/>
          </p:cNvSpPr>
          <p:nvPr>
            <p:ph type="sldNum" sz="quarter" idx="5"/>
          </p:nvPr>
        </p:nvSpPr>
        <p:spPr/>
        <p:txBody>
          <a:bodyPr/>
          <a:lstStyle/>
          <a:p>
            <a:fld id="{FC62C88C-C58A-4486-99D6-9D53FE101AAB}" type="slidenum">
              <a:rPr lang="en-AU" smtClean="0"/>
              <a:t>22</a:t>
            </a:fld>
            <a:endParaRPr lang="en-AU" dirty="0"/>
          </a:p>
        </p:txBody>
      </p:sp>
    </p:spTree>
    <p:extLst>
      <p:ext uri="{BB962C8B-B14F-4D97-AF65-F5344CB8AC3E}">
        <p14:creationId xmlns:p14="http://schemas.microsoft.com/office/powerpoint/2010/main" val="222275845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ts val="1400"/>
              </a:lnSpc>
              <a:spcAft>
                <a:spcPts val="600"/>
              </a:spcAft>
              <a:tabLst>
                <a:tab pos="1097280" algn="l"/>
              </a:tabLst>
            </a:pPr>
            <a:r>
              <a:rPr lang="en-GB" sz="1400" b="1" kern="100" dirty="0">
                <a:solidFill>
                  <a:srgbClr val="5B7F95"/>
                </a:solidFill>
                <a:effectLst/>
                <a:latin typeface="Calibri" panose="020F0502020204030204" pitchFamily="34" charset="0"/>
                <a:ea typeface="MS Mincho" panose="02020609040205080304" pitchFamily="49" charset="-128"/>
                <a:cs typeface="Times New Roman" panose="02020603050405020304" pitchFamily="18" charset="0"/>
              </a:rPr>
              <a:t>Weather</a:t>
            </a:r>
            <a:endParaRPr lang="en-AU" sz="14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endParaRPr>
          </a:p>
          <a:p>
            <a:pPr marL="0" marR="0" lvl="0" indent="0" algn="l" defTabSz="914400" rtl="0" eaLnBrk="1" fontAlgn="auto" latinLnBrk="0" hangingPunct="1">
              <a:lnSpc>
                <a:spcPts val="1400"/>
              </a:lnSpc>
              <a:spcBef>
                <a:spcPts val="0"/>
              </a:spcBef>
              <a:spcAft>
                <a:spcPts val="600"/>
              </a:spcAft>
              <a:buClrTx/>
              <a:buSzTx/>
              <a:buFontTx/>
              <a:buNone/>
              <a:tabLst>
                <a:tab pos="1097280" algn="l"/>
              </a:tabLst>
              <a:defRPr/>
            </a:pPr>
            <a:r>
              <a:rPr lang="en-GB" sz="1400" b="1"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Brainstorm</a:t>
            </a:r>
            <a:r>
              <a:rPr lang="en-GB" sz="14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 weather language</a:t>
            </a:r>
            <a:r>
              <a:rPr lang="en-GB" sz="1400" i="1"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 (include vocabulary about storms – wind, lightning, thunder, rain, hail).</a:t>
            </a:r>
            <a:br>
              <a:rPr lang="en-GB" sz="1400" i="1"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br>
            <a:r>
              <a:rPr lang="en-GB" sz="1400" b="1"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Invite</a:t>
            </a:r>
            <a:r>
              <a:rPr lang="en-GB" sz="14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 discussion about the weather today and over the past week.</a:t>
            </a:r>
            <a:br>
              <a:rPr lang="en-GB" sz="14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br>
            <a:r>
              <a:rPr lang="en-GB" sz="1400" b="1"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Discuss</a:t>
            </a:r>
            <a:r>
              <a:rPr lang="en-GB" sz="14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 the weather forecast for tomorrow.</a:t>
            </a:r>
            <a:endParaRPr lang="en-AU" sz="1400" dirty="0"/>
          </a:p>
          <a:p>
            <a:pPr>
              <a:lnSpc>
                <a:spcPts val="1400"/>
              </a:lnSpc>
              <a:spcAft>
                <a:spcPts val="600"/>
              </a:spcAft>
              <a:tabLst>
                <a:tab pos="1097280" algn="l"/>
              </a:tabLst>
            </a:pPr>
            <a:endParaRPr lang="en-AU" sz="1400" dirty="0"/>
          </a:p>
        </p:txBody>
      </p:sp>
      <p:sp>
        <p:nvSpPr>
          <p:cNvPr id="4" name="Slide Number Placeholder 3"/>
          <p:cNvSpPr>
            <a:spLocks noGrp="1"/>
          </p:cNvSpPr>
          <p:nvPr>
            <p:ph type="sldNum" sz="quarter" idx="10"/>
          </p:nvPr>
        </p:nvSpPr>
        <p:spPr/>
        <p:txBody>
          <a:bodyPr/>
          <a:lstStyle/>
          <a:p>
            <a:fld id="{FC62C88C-C58A-4486-99D6-9D53FE101AAB}" type="slidenum">
              <a:rPr lang="en-AU" smtClean="0"/>
              <a:t>3</a:t>
            </a:fld>
            <a:endParaRPr lang="en-AU"/>
          </a:p>
        </p:txBody>
      </p:sp>
    </p:spTree>
    <p:extLst>
      <p:ext uri="{BB962C8B-B14F-4D97-AF65-F5344CB8AC3E}">
        <p14:creationId xmlns:p14="http://schemas.microsoft.com/office/powerpoint/2010/main" val="133358649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ts val="1400"/>
              </a:lnSpc>
              <a:spcAft>
                <a:spcPts val="600"/>
              </a:spcAft>
              <a:tabLst>
                <a:tab pos="1097280" algn="l"/>
              </a:tabLst>
            </a:pPr>
            <a:r>
              <a:rPr lang="en-GB" sz="1200" b="1"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Ask,</a:t>
            </a:r>
            <a:r>
              <a:rPr lang="en-GB" sz="12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 ‘What is your favourite weather?’ Accept response</a:t>
            </a:r>
            <a:r>
              <a:rPr lang="en-GB" sz="1200" kern="100" dirty="0">
                <a:solidFill>
                  <a:srgbClr val="40C1AC"/>
                </a:solidFill>
                <a:effectLst/>
                <a:latin typeface="Calibri" panose="020F0502020204030204" pitchFamily="34" charset="0"/>
                <a:ea typeface="MS Mincho" panose="02020609040205080304" pitchFamily="49" charset="-128"/>
                <a:cs typeface="Times New Roman" panose="02020603050405020304" pitchFamily="18" charset="0"/>
              </a:rPr>
              <a:t>s</a:t>
            </a:r>
            <a:r>
              <a:rPr lang="en-GB" sz="12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a:t>
            </a:r>
            <a:br>
              <a:rPr lang="en-GB" sz="12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br>
            <a:endParaRPr lang="en-AU" dirty="0"/>
          </a:p>
        </p:txBody>
      </p:sp>
      <p:sp>
        <p:nvSpPr>
          <p:cNvPr id="4" name="Slide Number Placeholder 3"/>
          <p:cNvSpPr>
            <a:spLocks noGrp="1"/>
          </p:cNvSpPr>
          <p:nvPr>
            <p:ph type="sldNum" sz="quarter" idx="5"/>
          </p:nvPr>
        </p:nvSpPr>
        <p:spPr/>
        <p:txBody>
          <a:bodyPr/>
          <a:lstStyle/>
          <a:p>
            <a:fld id="{FC62C88C-C58A-4486-99D6-9D53FE101AAB}" type="slidenum">
              <a:rPr lang="en-AU" smtClean="0"/>
              <a:t>4</a:t>
            </a:fld>
            <a:endParaRPr lang="en-AU"/>
          </a:p>
        </p:txBody>
      </p:sp>
    </p:spTree>
    <p:extLst>
      <p:ext uri="{BB962C8B-B14F-4D97-AF65-F5344CB8AC3E}">
        <p14:creationId xmlns:p14="http://schemas.microsoft.com/office/powerpoint/2010/main" val="338585791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ts val="1400"/>
              </a:lnSpc>
              <a:spcAft>
                <a:spcPts val="600"/>
              </a:spcAft>
              <a:tabLst>
                <a:tab pos="1097280" algn="l"/>
              </a:tabLst>
            </a:pPr>
            <a:r>
              <a:rPr lang="en-GB" sz="1200" b="1"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Invite </a:t>
            </a:r>
            <a:r>
              <a:rPr lang="en-GB" sz="12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people to share about a time when they experienced extreme weather (heatwave, freezing, snow). </a:t>
            </a:r>
            <a:endParaRPr lang="en-AU" dirty="0"/>
          </a:p>
        </p:txBody>
      </p:sp>
      <p:sp>
        <p:nvSpPr>
          <p:cNvPr id="4" name="Slide Number Placeholder 3"/>
          <p:cNvSpPr>
            <a:spLocks noGrp="1"/>
          </p:cNvSpPr>
          <p:nvPr>
            <p:ph type="sldNum" sz="quarter" idx="5"/>
          </p:nvPr>
        </p:nvSpPr>
        <p:spPr/>
        <p:txBody>
          <a:bodyPr/>
          <a:lstStyle/>
          <a:p>
            <a:fld id="{FC62C88C-C58A-4486-99D6-9D53FE101AAB}" type="slidenum">
              <a:rPr lang="en-AU" smtClean="0"/>
              <a:t>5</a:t>
            </a:fld>
            <a:endParaRPr lang="en-AU"/>
          </a:p>
        </p:txBody>
      </p:sp>
    </p:spTree>
    <p:extLst>
      <p:ext uri="{BB962C8B-B14F-4D97-AF65-F5344CB8AC3E}">
        <p14:creationId xmlns:p14="http://schemas.microsoft.com/office/powerpoint/2010/main" val="325498224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ts val="1400"/>
              </a:lnSpc>
              <a:spcAft>
                <a:spcPts val="600"/>
              </a:spcAft>
              <a:tabLst>
                <a:tab pos="1097280" algn="l"/>
              </a:tabLst>
            </a:pPr>
            <a:r>
              <a:rPr lang="en-GB" sz="1200" b="1"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Display</a:t>
            </a:r>
            <a:r>
              <a:rPr lang="en-GB" sz="12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 this card from </a:t>
            </a:r>
            <a:r>
              <a:rPr lang="en-GB" sz="1200" i="1"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Life in Pictures.</a:t>
            </a:r>
            <a:br>
              <a:rPr lang="en-GB" sz="1200" kern="100" dirty="0">
                <a:solidFill>
                  <a:srgbClr val="FF0000"/>
                </a:solidFill>
                <a:effectLst/>
                <a:latin typeface="Calibri" panose="020F0502020204030204" pitchFamily="34" charset="0"/>
                <a:ea typeface="MS Mincho" panose="02020609040205080304" pitchFamily="49" charset="-128"/>
                <a:cs typeface="Times New Roman" panose="02020603050405020304" pitchFamily="18" charset="0"/>
              </a:rPr>
            </a:br>
            <a:r>
              <a:rPr lang="en-GB" sz="1200" b="1"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Ask</a:t>
            </a:r>
            <a:r>
              <a:rPr lang="en-GB" sz="12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a:t>
            </a:r>
            <a:endParaRPr lang="en-AU" sz="12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endParaRPr>
          </a:p>
          <a:p>
            <a:pPr>
              <a:lnSpc>
                <a:spcPts val="1400"/>
              </a:lnSpc>
              <a:spcAft>
                <a:spcPts val="600"/>
              </a:spcAft>
              <a:tabLst>
                <a:tab pos="1097280" algn="l"/>
              </a:tabLst>
            </a:pPr>
            <a:r>
              <a:rPr lang="en-GB" sz="12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What do you see? </a:t>
            </a:r>
            <a:br>
              <a:rPr lang="en-GB" sz="12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br>
            <a:r>
              <a:rPr lang="en-GB" sz="12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What do you feel? </a:t>
            </a:r>
            <a:br>
              <a:rPr lang="en-GB" sz="12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br>
            <a:r>
              <a:rPr lang="en-GB" sz="12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What do you hear?</a:t>
            </a:r>
            <a:endParaRPr lang="en-AU" sz="12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endParaRPr>
          </a:p>
          <a:p>
            <a:pPr>
              <a:lnSpc>
                <a:spcPts val="1400"/>
              </a:lnSpc>
              <a:spcAft>
                <a:spcPts val="600"/>
              </a:spcAft>
              <a:tabLst>
                <a:tab pos="1097280" algn="l"/>
              </a:tabLst>
            </a:pPr>
            <a:r>
              <a:rPr lang="en-GB" sz="1200" b="1"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Invite</a:t>
            </a:r>
            <a:r>
              <a:rPr lang="en-GB" sz="12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 students to share about a time they have seen or been in a storm.</a:t>
            </a:r>
            <a:br>
              <a:rPr lang="en-GB" sz="12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br>
            <a:r>
              <a:rPr lang="en-GB" sz="1200" b="1"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Say, </a:t>
            </a:r>
            <a:r>
              <a:rPr lang="en-GB" sz="12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‘Storms over the ocean can be frightening</a:t>
            </a:r>
            <a:r>
              <a:rPr lang="en-AU" sz="12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 especially if you are in a </a:t>
            </a:r>
            <a:r>
              <a:rPr lang="en-AU" sz="1200" kern="10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boat’.</a:t>
            </a:r>
            <a:endParaRPr lang="en-AU" sz="12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FC62C88C-C58A-4486-99D6-9D53FE101AAB}" type="slidenum">
              <a:rPr lang="en-AU" smtClean="0"/>
              <a:t>6</a:t>
            </a:fld>
            <a:endParaRPr lang="en-AU"/>
          </a:p>
        </p:txBody>
      </p:sp>
    </p:spTree>
    <p:extLst>
      <p:ext uri="{BB962C8B-B14F-4D97-AF65-F5344CB8AC3E}">
        <p14:creationId xmlns:p14="http://schemas.microsoft.com/office/powerpoint/2010/main" val="145393967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ts val="1400"/>
              </a:lnSpc>
              <a:spcAft>
                <a:spcPts val="600"/>
              </a:spcAft>
              <a:tabLst>
                <a:tab pos="1097280" algn="l"/>
              </a:tabLst>
            </a:pPr>
            <a:r>
              <a:rPr lang="en-GB" sz="1200" b="1"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Display </a:t>
            </a:r>
            <a:r>
              <a:rPr lang="en-GB" sz="12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the following cards from </a:t>
            </a:r>
            <a:r>
              <a:rPr lang="en-GB" sz="1200" i="1"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People and Places:</a:t>
            </a:r>
            <a:r>
              <a:rPr lang="en-GB" sz="1200" b="1"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 </a:t>
            </a:r>
            <a:r>
              <a:rPr lang="en-GB" sz="1200" kern="100" dirty="0">
                <a:solidFill>
                  <a:srgbClr val="FF0000"/>
                </a:solidFill>
                <a:effectLst/>
                <a:latin typeface="Calibri" panose="020F0502020204030204" pitchFamily="34" charset="0"/>
                <a:ea typeface="MS Mincho" panose="02020609040205080304" pitchFamily="49" charset="-128"/>
                <a:cs typeface="Times New Roman" panose="02020603050405020304" pitchFamily="18" charset="0"/>
              </a:rPr>
              <a:t>(India, Vietnam, Philippines)</a:t>
            </a:r>
            <a:br>
              <a:rPr lang="en-GB" sz="1200" b="1" kern="100" dirty="0">
                <a:solidFill>
                  <a:srgbClr val="FF0000"/>
                </a:solidFill>
                <a:effectLst/>
                <a:latin typeface="Calibri" panose="020F0502020204030204" pitchFamily="34" charset="0"/>
                <a:ea typeface="MS Mincho" panose="02020609040205080304" pitchFamily="49" charset="-128"/>
                <a:cs typeface="Times New Roman" panose="02020603050405020304" pitchFamily="18" charset="0"/>
              </a:rPr>
            </a:br>
            <a:r>
              <a:rPr lang="en-GB" sz="1200" b="1"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List </a:t>
            </a:r>
            <a:r>
              <a:rPr lang="en-GB" sz="12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the types of boats in the pictures.</a:t>
            </a:r>
            <a:br>
              <a:rPr lang="en-GB" sz="1200" b="1"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br>
            <a:r>
              <a:rPr lang="en-GB" sz="1200" b="1"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Brainstorm </a:t>
            </a:r>
            <a:r>
              <a:rPr lang="en-GB" sz="12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other types of boats and use pictures from your device, sketches and mime to clarify vocabulary. </a:t>
            </a:r>
            <a:endParaRPr lang="en-AU" sz="12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endParaRPr>
          </a:p>
          <a:p>
            <a:pPr>
              <a:lnSpc>
                <a:spcPts val="1400"/>
              </a:lnSpc>
              <a:spcAft>
                <a:spcPts val="600"/>
              </a:spcAft>
              <a:tabLst>
                <a:tab pos="1097280" algn="l"/>
              </a:tabLst>
            </a:pPr>
            <a:r>
              <a:rPr lang="en-GB" sz="1200" i="1"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(e.g. fishing boat/trawler, tugboat, dinghy, cruise ship, lifeboat, sailing boat, canoe, kayak, ferry, houseboat, yacht, catamaran, speed boat, inflatable boat, glass bottom boat)</a:t>
            </a:r>
            <a:endParaRPr lang="en-AU" sz="12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endParaRPr>
          </a:p>
          <a:p>
            <a:pPr>
              <a:lnSpc>
                <a:spcPts val="1400"/>
              </a:lnSpc>
              <a:spcAft>
                <a:spcPts val="600"/>
              </a:spcAft>
              <a:tabLst>
                <a:tab pos="1097280" algn="l"/>
              </a:tabLst>
            </a:pPr>
            <a:br>
              <a:rPr lang="en-GB" sz="1200" i="1"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br>
            <a:endParaRPr lang="en-AU" dirty="0"/>
          </a:p>
        </p:txBody>
      </p:sp>
      <p:sp>
        <p:nvSpPr>
          <p:cNvPr id="4" name="Slide Number Placeholder 3"/>
          <p:cNvSpPr>
            <a:spLocks noGrp="1"/>
          </p:cNvSpPr>
          <p:nvPr>
            <p:ph type="sldNum" sz="quarter" idx="5"/>
          </p:nvPr>
        </p:nvSpPr>
        <p:spPr/>
        <p:txBody>
          <a:bodyPr/>
          <a:lstStyle/>
          <a:p>
            <a:fld id="{FC62C88C-C58A-4486-99D6-9D53FE101AAB}" type="slidenum">
              <a:rPr lang="en-AU" smtClean="0"/>
              <a:t>7</a:t>
            </a:fld>
            <a:endParaRPr lang="en-AU"/>
          </a:p>
        </p:txBody>
      </p:sp>
    </p:spTree>
    <p:extLst>
      <p:ext uri="{BB962C8B-B14F-4D97-AF65-F5344CB8AC3E}">
        <p14:creationId xmlns:p14="http://schemas.microsoft.com/office/powerpoint/2010/main" val="100191910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ts val="1400"/>
              </a:lnSpc>
              <a:spcAft>
                <a:spcPts val="600"/>
              </a:spcAft>
              <a:tabLst>
                <a:tab pos="1097280" algn="l"/>
              </a:tabLst>
            </a:pPr>
            <a:r>
              <a:rPr lang="en-GB" sz="1200" b="1"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Ask,</a:t>
            </a:r>
            <a:r>
              <a:rPr lang="en-GB" sz="12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 ‘Why do people travel in boats?’ Accept responses.</a:t>
            </a:r>
            <a:br>
              <a:rPr lang="en-GB" sz="12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br>
            <a:r>
              <a:rPr lang="en-GB" sz="1200" b="1"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Invite</a:t>
            </a:r>
            <a:r>
              <a:rPr lang="en-GB" sz="12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 pairs to share with each other about a time when they have travelled in a boat.</a:t>
            </a:r>
            <a:br>
              <a:rPr lang="en-GB" sz="12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br>
            <a:r>
              <a:rPr lang="en-GB" sz="1200" b="1"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Invite</a:t>
            </a:r>
            <a:r>
              <a:rPr lang="en-GB" sz="12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 each person to share with the whole group, a summary of what their partner shared.</a:t>
            </a:r>
            <a:endParaRPr lang="en-AU" dirty="0"/>
          </a:p>
        </p:txBody>
      </p:sp>
      <p:sp>
        <p:nvSpPr>
          <p:cNvPr id="4" name="Slide Number Placeholder 3"/>
          <p:cNvSpPr>
            <a:spLocks noGrp="1"/>
          </p:cNvSpPr>
          <p:nvPr>
            <p:ph type="sldNum" sz="quarter" idx="5"/>
          </p:nvPr>
        </p:nvSpPr>
        <p:spPr/>
        <p:txBody>
          <a:bodyPr/>
          <a:lstStyle/>
          <a:p>
            <a:fld id="{FC62C88C-C58A-4486-99D6-9D53FE101AAB}" type="slidenum">
              <a:rPr lang="en-AU" smtClean="0"/>
              <a:t>8</a:t>
            </a:fld>
            <a:endParaRPr lang="en-AU"/>
          </a:p>
        </p:txBody>
      </p:sp>
    </p:spTree>
    <p:extLst>
      <p:ext uri="{BB962C8B-B14F-4D97-AF65-F5344CB8AC3E}">
        <p14:creationId xmlns:p14="http://schemas.microsoft.com/office/powerpoint/2010/main" val="397543857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ts val="1400"/>
              </a:lnSpc>
              <a:spcAft>
                <a:spcPts val="600"/>
              </a:spcAft>
              <a:tabLst>
                <a:tab pos="1097280" algn="l"/>
              </a:tabLst>
            </a:pPr>
            <a:r>
              <a:rPr lang="en-GB" sz="1200" b="1"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Invite</a:t>
            </a:r>
            <a:r>
              <a:rPr lang="en-GB" sz="12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 different pairs to choose a type of boat (allow time).</a:t>
            </a:r>
            <a:br>
              <a:rPr lang="en-GB" sz="12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br>
            <a:r>
              <a:rPr lang="en-GB" sz="1200" b="1"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Say,</a:t>
            </a:r>
            <a:r>
              <a:rPr lang="en-GB" sz="12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 ‘Imagine you are in this boat when a storm comes.’</a:t>
            </a:r>
            <a:br>
              <a:rPr lang="en-GB" sz="12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br>
            <a:r>
              <a:rPr lang="en-GB" sz="1200" b="1"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Invite </a:t>
            </a:r>
            <a:r>
              <a:rPr lang="en-GB" sz="12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them to talk about what might have happened before, during and after the storm.</a:t>
            </a:r>
            <a:br>
              <a:rPr lang="en-GB" sz="12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br>
            <a:r>
              <a:rPr lang="en-GB" sz="12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a:t>
            </a:r>
            <a:r>
              <a:rPr lang="en-GB" sz="1200" b="1"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NB</a:t>
            </a:r>
            <a:r>
              <a:rPr lang="en-GB" sz="12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 if this activity is likely to raise traumatic memories for any of your students, skip it.)</a:t>
            </a:r>
            <a:endParaRPr lang="en-AU" sz="12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FC62C88C-C58A-4486-99D6-9D53FE101AAB}" type="slidenum">
              <a:rPr lang="en-AU" smtClean="0"/>
              <a:t>9</a:t>
            </a:fld>
            <a:endParaRPr lang="en-AU"/>
          </a:p>
        </p:txBody>
      </p:sp>
    </p:spTree>
    <p:extLst>
      <p:ext uri="{BB962C8B-B14F-4D97-AF65-F5344CB8AC3E}">
        <p14:creationId xmlns:p14="http://schemas.microsoft.com/office/powerpoint/2010/main" val="321263857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8D0E29-C53B-497D-B3A5-26EF47FEECD2}"/>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AU"/>
          </a:p>
        </p:txBody>
      </p:sp>
      <p:sp>
        <p:nvSpPr>
          <p:cNvPr id="3" name="Subtitle 2">
            <a:extLst>
              <a:ext uri="{FF2B5EF4-FFF2-40B4-BE49-F238E27FC236}">
                <a16:creationId xmlns:a16="http://schemas.microsoft.com/office/drawing/2014/main" id="{941E3082-BB7D-4A4C-B1A4-D14ABDCA783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AU"/>
          </a:p>
        </p:txBody>
      </p:sp>
      <p:sp>
        <p:nvSpPr>
          <p:cNvPr id="4" name="Date Placeholder 3">
            <a:extLst>
              <a:ext uri="{FF2B5EF4-FFF2-40B4-BE49-F238E27FC236}">
                <a16:creationId xmlns:a16="http://schemas.microsoft.com/office/drawing/2014/main" id="{DB5DCFF0-5965-4770-B0CC-075A39F887E5}"/>
              </a:ext>
            </a:extLst>
          </p:cNvPr>
          <p:cNvSpPr>
            <a:spLocks noGrp="1"/>
          </p:cNvSpPr>
          <p:nvPr>
            <p:ph type="dt" sz="half" idx="10"/>
          </p:nvPr>
        </p:nvSpPr>
        <p:spPr/>
        <p:txBody>
          <a:bodyPr/>
          <a:lstStyle/>
          <a:p>
            <a:fld id="{1E7388A8-5A3C-41B2-8FC3-0F281C48C993}" type="datetimeFigureOut">
              <a:rPr lang="en-AU" smtClean="0"/>
              <a:t>18/06/2024</a:t>
            </a:fld>
            <a:endParaRPr lang="en-AU"/>
          </a:p>
        </p:txBody>
      </p:sp>
      <p:sp>
        <p:nvSpPr>
          <p:cNvPr id="5" name="Footer Placeholder 4">
            <a:extLst>
              <a:ext uri="{FF2B5EF4-FFF2-40B4-BE49-F238E27FC236}">
                <a16:creationId xmlns:a16="http://schemas.microsoft.com/office/drawing/2014/main" id="{5923FE38-1B5D-4D80-80D5-EEC09FB5F8BD}"/>
              </a:ext>
            </a:extLst>
          </p:cNvPr>
          <p:cNvSpPr>
            <a:spLocks noGrp="1"/>
          </p:cNvSpPr>
          <p:nvPr>
            <p:ph type="ftr" sz="quarter" idx="11"/>
          </p:nvPr>
        </p:nvSpPr>
        <p:spPr/>
        <p:txBody>
          <a:bodyPr/>
          <a:lstStyle/>
          <a:p>
            <a:endParaRPr lang="en-AU"/>
          </a:p>
        </p:txBody>
      </p:sp>
      <p:sp>
        <p:nvSpPr>
          <p:cNvPr id="6" name="Slide Number Placeholder 5">
            <a:extLst>
              <a:ext uri="{FF2B5EF4-FFF2-40B4-BE49-F238E27FC236}">
                <a16:creationId xmlns:a16="http://schemas.microsoft.com/office/drawing/2014/main" id="{95146007-109E-4923-BAE0-241430EDF131}"/>
              </a:ext>
            </a:extLst>
          </p:cNvPr>
          <p:cNvSpPr>
            <a:spLocks noGrp="1"/>
          </p:cNvSpPr>
          <p:nvPr>
            <p:ph type="sldNum" sz="quarter" idx="12"/>
          </p:nvPr>
        </p:nvSpPr>
        <p:spPr/>
        <p:txBody>
          <a:bodyPr/>
          <a:lstStyle/>
          <a:p>
            <a:fld id="{B9F5E00C-3CF1-432E-B56C-703C89674843}" type="slidenum">
              <a:rPr lang="en-AU" smtClean="0"/>
              <a:t>‹#›</a:t>
            </a:fld>
            <a:endParaRPr lang="en-AU"/>
          </a:p>
        </p:txBody>
      </p:sp>
    </p:spTree>
    <p:extLst>
      <p:ext uri="{BB962C8B-B14F-4D97-AF65-F5344CB8AC3E}">
        <p14:creationId xmlns:p14="http://schemas.microsoft.com/office/powerpoint/2010/main" val="145428214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F73CD4-8D04-415D-8BC6-C75024C9F27F}"/>
              </a:ext>
            </a:extLst>
          </p:cNvPr>
          <p:cNvSpPr>
            <a:spLocks noGrp="1"/>
          </p:cNvSpPr>
          <p:nvPr>
            <p:ph type="title"/>
          </p:nvPr>
        </p:nvSpPr>
        <p:spPr/>
        <p:txBody>
          <a:bodyPr/>
          <a:lstStyle/>
          <a:p>
            <a:r>
              <a:rPr lang="en-US"/>
              <a:t>Click to edit Master title style</a:t>
            </a:r>
            <a:endParaRPr lang="en-AU"/>
          </a:p>
        </p:txBody>
      </p:sp>
      <p:sp>
        <p:nvSpPr>
          <p:cNvPr id="3" name="Vertical Text Placeholder 2">
            <a:extLst>
              <a:ext uri="{FF2B5EF4-FFF2-40B4-BE49-F238E27FC236}">
                <a16:creationId xmlns:a16="http://schemas.microsoft.com/office/drawing/2014/main" id="{124FB16D-FA64-4F89-B716-4F635A6963BA}"/>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a:extLst>
              <a:ext uri="{FF2B5EF4-FFF2-40B4-BE49-F238E27FC236}">
                <a16:creationId xmlns:a16="http://schemas.microsoft.com/office/drawing/2014/main" id="{BA71BA6E-48FC-471E-BF8B-8303B7D2ABE2}"/>
              </a:ext>
            </a:extLst>
          </p:cNvPr>
          <p:cNvSpPr>
            <a:spLocks noGrp="1"/>
          </p:cNvSpPr>
          <p:nvPr>
            <p:ph type="dt" sz="half" idx="10"/>
          </p:nvPr>
        </p:nvSpPr>
        <p:spPr/>
        <p:txBody>
          <a:bodyPr/>
          <a:lstStyle/>
          <a:p>
            <a:fld id="{1E7388A8-5A3C-41B2-8FC3-0F281C48C993}" type="datetimeFigureOut">
              <a:rPr lang="en-AU" smtClean="0"/>
              <a:t>18/06/2024</a:t>
            </a:fld>
            <a:endParaRPr lang="en-AU"/>
          </a:p>
        </p:txBody>
      </p:sp>
      <p:sp>
        <p:nvSpPr>
          <p:cNvPr id="5" name="Footer Placeholder 4">
            <a:extLst>
              <a:ext uri="{FF2B5EF4-FFF2-40B4-BE49-F238E27FC236}">
                <a16:creationId xmlns:a16="http://schemas.microsoft.com/office/drawing/2014/main" id="{05EF8B19-77B6-49FB-A23C-4D11C71CFA93}"/>
              </a:ext>
            </a:extLst>
          </p:cNvPr>
          <p:cNvSpPr>
            <a:spLocks noGrp="1"/>
          </p:cNvSpPr>
          <p:nvPr>
            <p:ph type="ftr" sz="quarter" idx="11"/>
          </p:nvPr>
        </p:nvSpPr>
        <p:spPr/>
        <p:txBody>
          <a:bodyPr/>
          <a:lstStyle/>
          <a:p>
            <a:endParaRPr lang="en-AU"/>
          </a:p>
        </p:txBody>
      </p:sp>
      <p:sp>
        <p:nvSpPr>
          <p:cNvPr id="6" name="Slide Number Placeholder 5">
            <a:extLst>
              <a:ext uri="{FF2B5EF4-FFF2-40B4-BE49-F238E27FC236}">
                <a16:creationId xmlns:a16="http://schemas.microsoft.com/office/drawing/2014/main" id="{3EB9CA2E-50FF-4AC8-AFBA-CBFEF6F31066}"/>
              </a:ext>
            </a:extLst>
          </p:cNvPr>
          <p:cNvSpPr>
            <a:spLocks noGrp="1"/>
          </p:cNvSpPr>
          <p:nvPr>
            <p:ph type="sldNum" sz="quarter" idx="12"/>
          </p:nvPr>
        </p:nvSpPr>
        <p:spPr/>
        <p:txBody>
          <a:bodyPr/>
          <a:lstStyle/>
          <a:p>
            <a:fld id="{B9F5E00C-3CF1-432E-B56C-703C89674843}" type="slidenum">
              <a:rPr lang="en-AU" smtClean="0"/>
              <a:t>‹#›</a:t>
            </a:fld>
            <a:endParaRPr lang="en-AU"/>
          </a:p>
        </p:txBody>
      </p:sp>
    </p:spTree>
    <p:extLst>
      <p:ext uri="{BB962C8B-B14F-4D97-AF65-F5344CB8AC3E}">
        <p14:creationId xmlns:p14="http://schemas.microsoft.com/office/powerpoint/2010/main" val="16095457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E2DE54F-AE6B-4874-9F5C-4F35D5B15B85}"/>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AU"/>
          </a:p>
        </p:txBody>
      </p:sp>
      <p:sp>
        <p:nvSpPr>
          <p:cNvPr id="3" name="Vertical Text Placeholder 2">
            <a:extLst>
              <a:ext uri="{FF2B5EF4-FFF2-40B4-BE49-F238E27FC236}">
                <a16:creationId xmlns:a16="http://schemas.microsoft.com/office/drawing/2014/main" id="{7E7634C1-A44C-4E5C-AA07-57EC7564CBFD}"/>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a:extLst>
              <a:ext uri="{FF2B5EF4-FFF2-40B4-BE49-F238E27FC236}">
                <a16:creationId xmlns:a16="http://schemas.microsoft.com/office/drawing/2014/main" id="{45666884-E09C-43ED-98D5-DA7A726B60A9}"/>
              </a:ext>
            </a:extLst>
          </p:cNvPr>
          <p:cNvSpPr>
            <a:spLocks noGrp="1"/>
          </p:cNvSpPr>
          <p:nvPr>
            <p:ph type="dt" sz="half" idx="10"/>
          </p:nvPr>
        </p:nvSpPr>
        <p:spPr/>
        <p:txBody>
          <a:bodyPr/>
          <a:lstStyle/>
          <a:p>
            <a:fld id="{1E7388A8-5A3C-41B2-8FC3-0F281C48C993}" type="datetimeFigureOut">
              <a:rPr lang="en-AU" smtClean="0"/>
              <a:t>18/06/2024</a:t>
            </a:fld>
            <a:endParaRPr lang="en-AU"/>
          </a:p>
        </p:txBody>
      </p:sp>
      <p:sp>
        <p:nvSpPr>
          <p:cNvPr id="5" name="Footer Placeholder 4">
            <a:extLst>
              <a:ext uri="{FF2B5EF4-FFF2-40B4-BE49-F238E27FC236}">
                <a16:creationId xmlns:a16="http://schemas.microsoft.com/office/drawing/2014/main" id="{3F799A16-7044-46AB-B4F1-B58F82BFB499}"/>
              </a:ext>
            </a:extLst>
          </p:cNvPr>
          <p:cNvSpPr>
            <a:spLocks noGrp="1"/>
          </p:cNvSpPr>
          <p:nvPr>
            <p:ph type="ftr" sz="quarter" idx="11"/>
          </p:nvPr>
        </p:nvSpPr>
        <p:spPr/>
        <p:txBody>
          <a:bodyPr/>
          <a:lstStyle/>
          <a:p>
            <a:endParaRPr lang="en-AU"/>
          </a:p>
        </p:txBody>
      </p:sp>
      <p:sp>
        <p:nvSpPr>
          <p:cNvPr id="6" name="Slide Number Placeholder 5">
            <a:extLst>
              <a:ext uri="{FF2B5EF4-FFF2-40B4-BE49-F238E27FC236}">
                <a16:creationId xmlns:a16="http://schemas.microsoft.com/office/drawing/2014/main" id="{54C0D101-2E52-4CF7-9820-53B5490B4EE3}"/>
              </a:ext>
            </a:extLst>
          </p:cNvPr>
          <p:cNvSpPr>
            <a:spLocks noGrp="1"/>
          </p:cNvSpPr>
          <p:nvPr>
            <p:ph type="sldNum" sz="quarter" idx="12"/>
          </p:nvPr>
        </p:nvSpPr>
        <p:spPr/>
        <p:txBody>
          <a:bodyPr/>
          <a:lstStyle/>
          <a:p>
            <a:fld id="{B9F5E00C-3CF1-432E-B56C-703C89674843}" type="slidenum">
              <a:rPr lang="en-AU" smtClean="0"/>
              <a:t>‹#›</a:t>
            </a:fld>
            <a:endParaRPr lang="en-AU"/>
          </a:p>
        </p:txBody>
      </p:sp>
    </p:spTree>
    <p:extLst>
      <p:ext uri="{BB962C8B-B14F-4D97-AF65-F5344CB8AC3E}">
        <p14:creationId xmlns:p14="http://schemas.microsoft.com/office/powerpoint/2010/main" val="202013031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Title Only_WarmWhite">
    <p:spTree>
      <p:nvGrpSpPr>
        <p:cNvPr id="1" name=""/>
        <p:cNvGrpSpPr/>
        <p:nvPr/>
      </p:nvGrpSpPr>
      <p:grpSpPr>
        <a:xfrm>
          <a:off x="0" y="0"/>
          <a:ext cx="0" cy="0"/>
          <a:chOff x="0" y="0"/>
          <a:chExt cx="0" cy="0"/>
        </a:xfrm>
      </p:grpSpPr>
      <p:sp>
        <p:nvSpPr>
          <p:cNvPr id="6" name="Footer Placeholder 5">
            <a:extLst>
              <a:ext uri="{FF2B5EF4-FFF2-40B4-BE49-F238E27FC236}">
                <a16:creationId xmlns:a16="http://schemas.microsoft.com/office/drawing/2014/main" id="{8B731C87-A23F-42F3-8F0A-E79FEDCB8A49}"/>
              </a:ext>
            </a:extLst>
          </p:cNvPr>
          <p:cNvSpPr>
            <a:spLocks noGrp="1"/>
          </p:cNvSpPr>
          <p:nvPr>
            <p:ph type="ftr" sz="quarter" idx="10"/>
          </p:nvPr>
        </p:nvSpPr>
        <p:spPr/>
        <p:txBody>
          <a:bodyPr/>
          <a:lstStyle/>
          <a:p>
            <a:endParaRPr lang="en-AU"/>
          </a:p>
        </p:txBody>
      </p:sp>
      <p:sp>
        <p:nvSpPr>
          <p:cNvPr id="7" name="Slide Number Placeholder 6">
            <a:extLst>
              <a:ext uri="{FF2B5EF4-FFF2-40B4-BE49-F238E27FC236}">
                <a16:creationId xmlns:a16="http://schemas.microsoft.com/office/drawing/2014/main" id="{57A1FDD7-07B5-4AB9-92E7-E540C6C1F3C7}"/>
              </a:ext>
            </a:extLst>
          </p:cNvPr>
          <p:cNvSpPr>
            <a:spLocks noGrp="1"/>
          </p:cNvSpPr>
          <p:nvPr>
            <p:ph type="sldNum" sz="quarter" idx="11"/>
          </p:nvPr>
        </p:nvSpPr>
        <p:spPr/>
        <p:txBody>
          <a:bodyPr/>
          <a:lstStyle/>
          <a:p>
            <a:fld id="{BDEDE7C6-6EEE-4196-A663-FD0A9850CD31}" type="slidenum">
              <a:rPr lang="en-AU" smtClean="0"/>
              <a:t>‹#›</a:t>
            </a:fld>
            <a:endParaRPr lang="en-AU"/>
          </a:p>
        </p:txBody>
      </p:sp>
      <p:sp>
        <p:nvSpPr>
          <p:cNvPr id="8" name="Title 7">
            <a:extLst>
              <a:ext uri="{FF2B5EF4-FFF2-40B4-BE49-F238E27FC236}">
                <a16:creationId xmlns:a16="http://schemas.microsoft.com/office/drawing/2014/main" id="{8DBF5087-1FFE-48E2-A6B7-13FCB17E83E5}"/>
              </a:ext>
            </a:extLst>
          </p:cNvPr>
          <p:cNvSpPr>
            <a:spLocks noGrp="1"/>
          </p:cNvSpPr>
          <p:nvPr>
            <p:ph type="title"/>
          </p:nvPr>
        </p:nvSpPr>
        <p:spPr/>
        <p:txBody>
          <a:bodyPr/>
          <a:lstStyle/>
          <a:p>
            <a:r>
              <a:rPr lang="en-US"/>
              <a:t>Click to edit Master title style</a:t>
            </a:r>
            <a:endParaRPr lang="en-AU"/>
          </a:p>
        </p:txBody>
      </p:sp>
    </p:spTree>
    <p:extLst>
      <p:ext uri="{BB962C8B-B14F-4D97-AF65-F5344CB8AC3E}">
        <p14:creationId xmlns:p14="http://schemas.microsoft.com/office/powerpoint/2010/main" val="23465941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BA0BD4-B808-4DB9-895F-6879FE9B17FE}"/>
              </a:ext>
            </a:extLst>
          </p:cNvPr>
          <p:cNvSpPr>
            <a:spLocks noGrp="1"/>
          </p:cNvSpPr>
          <p:nvPr>
            <p:ph type="title"/>
          </p:nvPr>
        </p:nvSpPr>
        <p:spPr/>
        <p:txBody>
          <a:bodyPr/>
          <a:lstStyle/>
          <a:p>
            <a:r>
              <a:rPr lang="en-US"/>
              <a:t>Click to edit Master title style</a:t>
            </a:r>
            <a:endParaRPr lang="en-AU"/>
          </a:p>
        </p:txBody>
      </p:sp>
      <p:sp>
        <p:nvSpPr>
          <p:cNvPr id="3" name="Content Placeholder 2">
            <a:extLst>
              <a:ext uri="{FF2B5EF4-FFF2-40B4-BE49-F238E27FC236}">
                <a16:creationId xmlns:a16="http://schemas.microsoft.com/office/drawing/2014/main" id="{5D8CD12C-48C3-4939-990A-3E9D9C736FC9}"/>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a:extLst>
              <a:ext uri="{FF2B5EF4-FFF2-40B4-BE49-F238E27FC236}">
                <a16:creationId xmlns:a16="http://schemas.microsoft.com/office/drawing/2014/main" id="{286D86EA-3745-40E4-9D77-DCE8971D2092}"/>
              </a:ext>
            </a:extLst>
          </p:cNvPr>
          <p:cNvSpPr>
            <a:spLocks noGrp="1"/>
          </p:cNvSpPr>
          <p:nvPr>
            <p:ph type="dt" sz="half" idx="10"/>
          </p:nvPr>
        </p:nvSpPr>
        <p:spPr/>
        <p:txBody>
          <a:bodyPr/>
          <a:lstStyle/>
          <a:p>
            <a:fld id="{1E7388A8-5A3C-41B2-8FC3-0F281C48C993}" type="datetimeFigureOut">
              <a:rPr lang="en-AU" smtClean="0"/>
              <a:t>18/06/2024</a:t>
            </a:fld>
            <a:endParaRPr lang="en-AU"/>
          </a:p>
        </p:txBody>
      </p:sp>
      <p:sp>
        <p:nvSpPr>
          <p:cNvPr id="5" name="Footer Placeholder 4">
            <a:extLst>
              <a:ext uri="{FF2B5EF4-FFF2-40B4-BE49-F238E27FC236}">
                <a16:creationId xmlns:a16="http://schemas.microsoft.com/office/drawing/2014/main" id="{6480A0DD-BBFE-4B4C-8DED-BDEC11CA8886}"/>
              </a:ext>
            </a:extLst>
          </p:cNvPr>
          <p:cNvSpPr>
            <a:spLocks noGrp="1"/>
          </p:cNvSpPr>
          <p:nvPr>
            <p:ph type="ftr" sz="quarter" idx="11"/>
          </p:nvPr>
        </p:nvSpPr>
        <p:spPr/>
        <p:txBody>
          <a:bodyPr/>
          <a:lstStyle/>
          <a:p>
            <a:endParaRPr lang="en-AU"/>
          </a:p>
        </p:txBody>
      </p:sp>
      <p:sp>
        <p:nvSpPr>
          <p:cNvPr id="6" name="Slide Number Placeholder 5">
            <a:extLst>
              <a:ext uri="{FF2B5EF4-FFF2-40B4-BE49-F238E27FC236}">
                <a16:creationId xmlns:a16="http://schemas.microsoft.com/office/drawing/2014/main" id="{B07FEE44-E0F8-4968-A1CF-16A479A9E489}"/>
              </a:ext>
            </a:extLst>
          </p:cNvPr>
          <p:cNvSpPr>
            <a:spLocks noGrp="1"/>
          </p:cNvSpPr>
          <p:nvPr>
            <p:ph type="sldNum" sz="quarter" idx="12"/>
          </p:nvPr>
        </p:nvSpPr>
        <p:spPr/>
        <p:txBody>
          <a:bodyPr/>
          <a:lstStyle/>
          <a:p>
            <a:fld id="{B9F5E00C-3CF1-432E-B56C-703C89674843}" type="slidenum">
              <a:rPr lang="en-AU" smtClean="0"/>
              <a:t>‹#›</a:t>
            </a:fld>
            <a:endParaRPr lang="en-AU"/>
          </a:p>
        </p:txBody>
      </p:sp>
    </p:spTree>
    <p:extLst>
      <p:ext uri="{BB962C8B-B14F-4D97-AF65-F5344CB8AC3E}">
        <p14:creationId xmlns:p14="http://schemas.microsoft.com/office/powerpoint/2010/main" val="1133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7F0540-4187-4401-8FD9-5AA7A4AE03E4}"/>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AU"/>
          </a:p>
        </p:txBody>
      </p:sp>
      <p:sp>
        <p:nvSpPr>
          <p:cNvPr id="3" name="Text Placeholder 2">
            <a:extLst>
              <a:ext uri="{FF2B5EF4-FFF2-40B4-BE49-F238E27FC236}">
                <a16:creationId xmlns:a16="http://schemas.microsoft.com/office/drawing/2014/main" id="{76AFDECD-D5FB-4248-91DD-34C7E2E49C5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0A6DDDAC-2CA1-446F-82FB-8628587DAAC6}"/>
              </a:ext>
            </a:extLst>
          </p:cNvPr>
          <p:cNvSpPr>
            <a:spLocks noGrp="1"/>
          </p:cNvSpPr>
          <p:nvPr>
            <p:ph type="dt" sz="half" idx="10"/>
          </p:nvPr>
        </p:nvSpPr>
        <p:spPr/>
        <p:txBody>
          <a:bodyPr/>
          <a:lstStyle/>
          <a:p>
            <a:fld id="{1E7388A8-5A3C-41B2-8FC3-0F281C48C993}" type="datetimeFigureOut">
              <a:rPr lang="en-AU" smtClean="0"/>
              <a:t>18/06/2024</a:t>
            </a:fld>
            <a:endParaRPr lang="en-AU"/>
          </a:p>
        </p:txBody>
      </p:sp>
      <p:sp>
        <p:nvSpPr>
          <p:cNvPr id="5" name="Footer Placeholder 4">
            <a:extLst>
              <a:ext uri="{FF2B5EF4-FFF2-40B4-BE49-F238E27FC236}">
                <a16:creationId xmlns:a16="http://schemas.microsoft.com/office/drawing/2014/main" id="{5E49CD02-5E7B-4296-9037-7DBAAF0D04FF}"/>
              </a:ext>
            </a:extLst>
          </p:cNvPr>
          <p:cNvSpPr>
            <a:spLocks noGrp="1"/>
          </p:cNvSpPr>
          <p:nvPr>
            <p:ph type="ftr" sz="quarter" idx="11"/>
          </p:nvPr>
        </p:nvSpPr>
        <p:spPr/>
        <p:txBody>
          <a:bodyPr/>
          <a:lstStyle/>
          <a:p>
            <a:endParaRPr lang="en-AU"/>
          </a:p>
        </p:txBody>
      </p:sp>
      <p:sp>
        <p:nvSpPr>
          <p:cNvPr id="6" name="Slide Number Placeholder 5">
            <a:extLst>
              <a:ext uri="{FF2B5EF4-FFF2-40B4-BE49-F238E27FC236}">
                <a16:creationId xmlns:a16="http://schemas.microsoft.com/office/drawing/2014/main" id="{880EBC0F-3E5C-4964-A1DC-61A5B84824FA}"/>
              </a:ext>
            </a:extLst>
          </p:cNvPr>
          <p:cNvSpPr>
            <a:spLocks noGrp="1"/>
          </p:cNvSpPr>
          <p:nvPr>
            <p:ph type="sldNum" sz="quarter" idx="12"/>
          </p:nvPr>
        </p:nvSpPr>
        <p:spPr/>
        <p:txBody>
          <a:bodyPr/>
          <a:lstStyle/>
          <a:p>
            <a:fld id="{B9F5E00C-3CF1-432E-B56C-703C89674843}" type="slidenum">
              <a:rPr lang="en-AU" smtClean="0"/>
              <a:t>‹#›</a:t>
            </a:fld>
            <a:endParaRPr lang="en-AU"/>
          </a:p>
        </p:txBody>
      </p:sp>
    </p:spTree>
    <p:extLst>
      <p:ext uri="{BB962C8B-B14F-4D97-AF65-F5344CB8AC3E}">
        <p14:creationId xmlns:p14="http://schemas.microsoft.com/office/powerpoint/2010/main" val="127120435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2C61B3-A5AE-4E1C-97F5-5B4190607475}"/>
              </a:ext>
            </a:extLst>
          </p:cNvPr>
          <p:cNvSpPr>
            <a:spLocks noGrp="1"/>
          </p:cNvSpPr>
          <p:nvPr>
            <p:ph type="title"/>
          </p:nvPr>
        </p:nvSpPr>
        <p:spPr/>
        <p:txBody>
          <a:bodyPr/>
          <a:lstStyle/>
          <a:p>
            <a:r>
              <a:rPr lang="en-US"/>
              <a:t>Click to edit Master title style</a:t>
            </a:r>
            <a:endParaRPr lang="en-AU"/>
          </a:p>
        </p:txBody>
      </p:sp>
      <p:sp>
        <p:nvSpPr>
          <p:cNvPr id="3" name="Content Placeholder 2">
            <a:extLst>
              <a:ext uri="{FF2B5EF4-FFF2-40B4-BE49-F238E27FC236}">
                <a16:creationId xmlns:a16="http://schemas.microsoft.com/office/drawing/2014/main" id="{93C30C1B-49A8-4B18-9C9F-11A3FE4194E3}"/>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Content Placeholder 3">
            <a:extLst>
              <a:ext uri="{FF2B5EF4-FFF2-40B4-BE49-F238E27FC236}">
                <a16:creationId xmlns:a16="http://schemas.microsoft.com/office/drawing/2014/main" id="{BEA8D78F-F76B-4213-ABEA-A1425B3B15F1}"/>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5" name="Date Placeholder 4">
            <a:extLst>
              <a:ext uri="{FF2B5EF4-FFF2-40B4-BE49-F238E27FC236}">
                <a16:creationId xmlns:a16="http://schemas.microsoft.com/office/drawing/2014/main" id="{5B68DF1C-E568-45E7-B3B2-A3B34F37BB79}"/>
              </a:ext>
            </a:extLst>
          </p:cNvPr>
          <p:cNvSpPr>
            <a:spLocks noGrp="1"/>
          </p:cNvSpPr>
          <p:nvPr>
            <p:ph type="dt" sz="half" idx="10"/>
          </p:nvPr>
        </p:nvSpPr>
        <p:spPr/>
        <p:txBody>
          <a:bodyPr/>
          <a:lstStyle/>
          <a:p>
            <a:fld id="{1E7388A8-5A3C-41B2-8FC3-0F281C48C993}" type="datetimeFigureOut">
              <a:rPr lang="en-AU" smtClean="0"/>
              <a:t>18/06/2024</a:t>
            </a:fld>
            <a:endParaRPr lang="en-AU"/>
          </a:p>
        </p:txBody>
      </p:sp>
      <p:sp>
        <p:nvSpPr>
          <p:cNvPr id="6" name="Footer Placeholder 5">
            <a:extLst>
              <a:ext uri="{FF2B5EF4-FFF2-40B4-BE49-F238E27FC236}">
                <a16:creationId xmlns:a16="http://schemas.microsoft.com/office/drawing/2014/main" id="{497F2DAE-AFC3-4DC1-B3F9-F7A4B5CCA13A}"/>
              </a:ext>
            </a:extLst>
          </p:cNvPr>
          <p:cNvSpPr>
            <a:spLocks noGrp="1"/>
          </p:cNvSpPr>
          <p:nvPr>
            <p:ph type="ftr" sz="quarter" idx="11"/>
          </p:nvPr>
        </p:nvSpPr>
        <p:spPr/>
        <p:txBody>
          <a:bodyPr/>
          <a:lstStyle/>
          <a:p>
            <a:endParaRPr lang="en-AU"/>
          </a:p>
        </p:txBody>
      </p:sp>
      <p:sp>
        <p:nvSpPr>
          <p:cNvPr id="7" name="Slide Number Placeholder 6">
            <a:extLst>
              <a:ext uri="{FF2B5EF4-FFF2-40B4-BE49-F238E27FC236}">
                <a16:creationId xmlns:a16="http://schemas.microsoft.com/office/drawing/2014/main" id="{8047A5DD-CF62-46F5-8DB9-3D18A78DC694}"/>
              </a:ext>
            </a:extLst>
          </p:cNvPr>
          <p:cNvSpPr>
            <a:spLocks noGrp="1"/>
          </p:cNvSpPr>
          <p:nvPr>
            <p:ph type="sldNum" sz="quarter" idx="12"/>
          </p:nvPr>
        </p:nvSpPr>
        <p:spPr/>
        <p:txBody>
          <a:bodyPr/>
          <a:lstStyle/>
          <a:p>
            <a:fld id="{B9F5E00C-3CF1-432E-B56C-703C89674843}" type="slidenum">
              <a:rPr lang="en-AU" smtClean="0"/>
              <a:t>‹#›</a:t>
            </a:fld>
            <a:endParaRPr lang="en-AU"/>
          </a:p>
        </p:txBody>
      </p:sp>
    </p:spTree>
    <p:extLst>
      <p:ext uri="{BB962C8B-B14F-4D97-AF65-F5344CB8AC3E}">
        <p14:creationId xmlns:p14="http://schemas.microsoft.com/office/powerpoint/2010/main" val="7877450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136C52-43A0-49F3-A2D0-A31362892E88}"/>
              </a:ext>
            </a:extLst>
          </p:cNvPr>
          <p:cNvSpPr>
            <a:spLocks noGrp="1"/>
          </p:cNvSpPr>
          <p:nvPr>
            <p:ph type="title"/>
          </p:nvPr>
        </p:nvSpPr>
        <p:spPr>
          <a:xfrm>
            <a:off x="839788" y="365125"/>
            <a:ext cx="10515600" cy="1325563"/>
          </a:xfrm>
        </p:spPr>
        <p:txBody>
          <a:bodyPr/>
          <a:lstStyle/>
          <a:p>
            <a:r>
              <a:rPr lang="en-US"/>
              <a:t>Click to edit Master title style</a:t>
            </a:r>
            <a:endParaRPr lang="en-AU"/>
          </a:p>
        </p:txBody>
      </p:sp>
      <p:sp>
        <p:nvSpPr>
          <p:cNvPr id="3" name="Text Placeholder 2">
            <a:extLst>
              <a:ext uri="{FF2B5EF4-FFF2-40B4-BE49-F238E27FC236}">
                <a16:creationId xmlns:a16="http://schemas.microsoft.com/office/drawing/2014/main" id="{EFE8E00A-0B68-4445-A654-83BABA90EAB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C00F005D-0DE9-46C2-BFE1-B26F06B08DBD}"/>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5" name="Text Placeholder 4">
            <a:extLst>
              <a:ext uri="{FF2B5EF4-FFF2-40B4-BE49-F238E27FC236}">
                <a16:creationId xmlns:a16="http://schemas.microsoft.com/office/drawing/2014/main" id="{0BD66631-AB40-49EB-ACA3-D007452A9D4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D2E4895F-3F75-4DBA-A22F-042B0C798C8E}"/>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7" name="Date Placeholder 6">
            <a:extLst>
              <a:ext uri="{FF2B5EF4-FFF2-40B4-BE49-F238E27FC236}">
                <a16:creationId xmlns:a16="http://schemas.microsoft.com/office/drawing/2014/main" id="{7BCA4535-5B0E-4497-AA38-06FC2F0A360A}"/>
              </a:ext>
            </a:extLst>
          </p:cNvPr>
          <p:cNvSpPr>
            <a:spLocks noGrp="1"/>
          </p:cNvSpPr>
          <p:nvPr>
            <p:ph type="dt" sz="half" idx="10"/>
          </p:nvPr>
        </p:nvSpPr>
        <p:spPr/>
        <p:txBody>
          <a:bodyPr/>
          <a:lstStyle/>
          <a:p>
            <a:fld id="{1E7388A8-5A3C-41B2-8FC3-0F281C48C993}" type="datetimeFigureOut">
              <a:rPr lang="en-AU" smtClean="0"/>
              <a:t>18/06/2024</a:t>
            </a:fld>
            <a:endParaRPr lang="en-AU"/>
          </a:p>
        </p:txBody>
      </p:sp>
      <p:sp>
        <p:nvSpPr>
          <p:cNvPr id="8" name="Footer Placeholder 7">
            <a:extLst>
              <a:ext uri="{FF2B5EF4-FFF2-40B4-BE49-F238E27FC236}">
                <a16:creationId xmlns:a16="http://schemas.microsoft.com/office/drawing/2014/main" id="{5B106290-AF86-454A-B788-F330619BD330}"/>
              </a:ext>
            </a:extLst>
          </p:cNvPr>
          <p:cNvSpPr>
            <a:spLocks noGrp="1"/>
          </p:cNvSpPr>
          <p:nvPr>
            <p:ph type="ftr" sz="quarter" idx="11"/>
          </p:nvPr>
        </p:nvSpPr>
        <p:spPr/>
        <p:txBody>
          <a:bodyPr/>
          <a:lstStyle/>
          <a:p>
            <a:endParaRPr lang="en-AU"/>
          </a:p>
        </p:txBody>
      </p:sp>
      <p:sp>
        <p:nvSpPr>
          <p:cNvPr id="9" name="Slide Number Placeholder 8">
            <a:extLst>
              <a:ext uri="{FF2B5EF4-FFF2-40B4-BE49-F238E27FC236}">
                <a16:creationId xmlns:a16="http://schemas.microsoft.com/office/drawing/2014/main" id="{A192AB57-8A8F-49A0-A5D0-46221428262D}"/>
              </a:ext>
            </a:extLst>
          </p:cNvPr>
          <p:cNvSpPr>
            <a:spLocks noGrp="1"/>
          </p:cNvSpPr>
          <p:nvPr>
            <p:ph type="sldNum" sz="quarter" idx="12"/>
          </p:nvPr>
        </p:nvSpPr>
        <p:spPr/>
        <p:txBody>
          <a:bodyPr/>
          <a:lstStyle/>
          <a:p>
            <a:fld id="{B9F5E00C-3CF1-432E-B56C-703C89674843}" type="slidenum">
              <a:rPr lang="en-AU" smtClean="0"/>
              <a:t>‹#›</a:t>
            </a:fld>
            <a:endParaRPr lang="en-AU"/>
          </a:p>
        </p:txBody>
      </p:sp>
    </p:spTree>
    <p:extLst>
      <p:ext uri="{BB962C8B-B14F-4D97-AF65-F5344CB8AC3E}">
        <p14:creationId xmlns:p14="http://schemas.microsoft.com/office/powerpoint/2010/main" val="255576602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B2FB58-1738-49B2-A30D-8BE4CD95A63F}"/>
              </a:ext>
            </a:extLst>
          </p:cNvPr>
          <p:cNvSpPr>
            <a:spLocks noGrp="1"/>
          </p:cNvSpPr>
          <p:nvPr>
            <p:ph type="title"/>
          </p:nvPr>
        </p:nvSpPr>
        <p:spPr/>
        <p:txBody>
          <a:bodyPr/>
          <a:lstStyle/>
          <a:p>
            <a:r>
              <a:rPr lang="en-US"/>
              <a:t>Click to edit Master title style</a:t>
            </a:r>
            <a:endParaRPr lang="en-AU"/>
          </a:p>
        </p:txBody>
      </p:sp>
      <p:sp>
        <p:nvSpPr>
          <p:cNvPr id="3" name="Date Placeholder 2">
            <a:extLst>
              <a:ext uri="{FF2B5EF4-FFF2-40B4-BE49-F238E27FC236}">
                <a16:creationId xmlns:a16="http://schemas.microsoft.com/office/drawing/2014/main" id="{298D8886-7ED9-4DF3-9999-EE0C94B5DF9F}"/>
              </a:ext>
            </a:extLst>
          </p:cNvPr>
          <p:cNvSpPr>
            <a:spLocks noGrp="1"/>
          </p:cNvSpPr>
          <p:nvPr>
            <p:ph type="dt" sz="half" idx="10"/>
          </p:nvPr>
        </p:nvSpPr>
        <p:spPr/>
        <p:txBody>
          <a:bodyPr/>
          <a:lstStyle/>
          <a:p>
            <a:fld id="{1E7388A8-5A3C-41B2-8FC3-0F281C48C993}" type="datetimeFigureOut">
              <a:rPr lang="en-AU" smtClean="0"/>
              <a:t>18/06/2024</a:t>
            </a:fld>
            <a:endParaRPr lang="en-AU"/>
          </a:p>
        </p:txBody>
      </p:sp>
      <p:sp>
        <p:nvSpPr>
          <p:cNvPr id="4" name="Footer Placeholder 3">
            <a:extLst>
              <a:ext uri="{FF2B5EF4-FFF2-40B4-BE49-F238E27FC236}">
                <a16:creationId xmlns:a16="http://schemas.microsoft.com/office/drawing/2014/main" id="{E87739E6-4766-4B3E-BCAF-EF7ACE335DD7}"/>
              </a:ext>
            </a:extLst>
          </p:cNvPr>
          <p:cNvSpPr>
            <a:spLocks noGrp="1"/>
          </p:cNvSpPr>
          <p:nvPr>
            <p:ph type="ftr" sz="quarter" idx="11"/>
          </p:nvPr>
        </p:nvSpPr>
        <p:spPr/>
        <p:txBody>
          <a:bodyPr/>
          <a:lstStyle/>
          <a:p>
            <a:endParaRPr lang="en-AU"/>
          </a:p>
        </p:txBody>
      </p:sp>
      <p:sp>
        <p:nvSpPr>
          <p:cNvPr id="5" name="Slide Number Placeholder 4">
            <a:extLst>
              <a:ext uri="{FF2B5EF4-FFF2-40B4-BE49-F238E27FC236}">
                <a16:creationId xmlns:a16="http://schemas.microsoft.com/office/drawing/2014/main" id="{497A769B-A42C-4C7C-B5EC-927A79F61F7E}"/>
              </a:ext>
            </a:extLst>
          </p:cNvPr>
          <p:cNvSpPr>
            <a:spLocks noGrp="1"/>
          </p:cNvSpPr>
          <p:nvPr>
            <p:ph type="sldNum" sz="quarter" idx="12"/>
          </p:nvPr>
        </p:nvSpPr>
        <p:spPr/>
        <p:txBody>
          <a:bodyPr/>
          <a:lstStyle/>
          <a:p>
            <a:fld id="{B9F5E00C-3CF1-432E-B56C-703C89674843}" type="slidenum">
              <a:rPr lang="en-AU" smtClean="0"/>
              <a:t>‹#›</a:t>
            </a:fld>
            <a:endParaRPr lang="en-AU"/>
          </a:p>
        </p:txBody>
      </p:sp>
    </p:spTree>
    <p:extLst>
      <p:ext uri="{BB962C8B-B14F-4D97-AF65-F5344CB8AC3E}">
        <p14:creationId xmlns:p14="http://schemas.microsoft.com/office/powerpoint/2010/main" val="5102658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5823FFC-CF2F-4113-A3BC-75076AC50811}"/>
              </a:ext>
            </a:extLst>
          </p:cNvPr>
          <p:cNvSpPr>
            <a:spLocks noGrp="1"/>
          </p:cNvSpPr>
          <p:nvPr>
            <p:ph type="dt" sz="half" idx="10"/>
          </p:nvPr>
        </p:nvSpPr>
        <p:spPr/>
        <p:txBody>
          <a:bodyPr/>
          <a:lstStyle/>
          <a:p>
            <a:fld id="{1E7388A8-5A3C-41B2-8FC3-0F281C48C993}" type="datetimeFigureOut">
              <a:rPr lang="en-AU" smtClean="0"/>
              <a:t>18/06/2024</a:t>
            </a:fld>
            <a:endParaRPr lang="en-AU"/>
          </a:p>
        </p:txBody>
      </p:sp>
      <p:sp>
        <p:nvSpPr>
          <p:cNvPr id="3" name="Footer Placeholder 2">
            <a:extLst>
              <a:ext uri="{FF2B5EF4-FFF2-40B4-BE49-F238E27FC236}">
                <a16:creationId xmlns:a16="http://schemas.microsoft.com/office/drawing/2014/main" id="{ECCF78A9-7015-4E94-9EC5-AAC10D5A2321}"/>
              </a:ext>
            </a:extLst>
          </p:cNvPr>
          <p:cNvSpPr>
            <a:spLocks noGrp="1"/>
          </p:cNvSpPr>
          <p:nvPr>
            <p:ph type="ftr" sz="quarter" idx="11"/>
          </p:nvPr>
        </p:nvSpPr>
        <p:spPr/>
        <p:txBody>
          <a:bodyPr/>
          <a:lstStyle/>
          <a:p>
            <a:endParaRPr lang="en-AU"/>
          </a:p>
        </p:txBody>
      </p:sp>
      <p:sp>
        <p:nvSpPr>
          <p:cNvPr id="4" name="Slide Number Placeholder 3">
            <a:extLst>
              <a:ext uri="{FF2B5EF4-FFF2-40B4-BE49-F238E27FC236}">
                <a16:creationId xmlns:a16="http://schemas.microsoft.com/office/drawing/2014/main" id="{7ABC01CE-68D6-4F00-9B78-9CD9E0D4BE3D}"/>
              </a:ext>
            </a:extLst>
          </p:cNvPr>
          <p:cNvSpPr>
            <a:spLocks noGrp="1"/>
          </p:cNvSpPr>
          <p:nvPr>
            <p:ph type="sldNum" sz="quarter" idx="12"/>
          </p:nvPr>
        </p:nvSpPr>
        <p:spPr/>
        <p:txBody>
          <a:bodyPr/>
          <a:lstStyle/>
          <a:p>
            <a:fld id="{B9F5E00C-3CF1-432E-B56C-703C89674843}" type="slidenum">
              <a:rPr lang="en-AU" smtClean="0"/>
              <a:t>‹#›</a:t>
            </a:fld>
            <a:endParaRPr lang="en-AU"/>
          </a:p>
        </p:txBody>
      </p:sp>
    </p:spTree>
    <p:extLst>
      <p:ext uri="{BB962C8B-B14F-4D97-AF65-F5344CB8AC3E}">
        <p14:creationId xmlns:p14="http://schemas.microsoft.com/office/powerpoint/2010/main" val="153618548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836762-E4AE-4CFA-8ABE-B42FEBD93E9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AU"/>
          </a:p>
        </p:txBody>
      </p:sp>
      <p:sp>
        <p:nvSpPr>
          <p:cNvPr id="3" name="Content Placeholder 2">
            <a:extLst>
              <a:ext uri="{FF2B5EF4-FFF2-40B4-BE49-F238E27FC236}">
                <a16:creationId xmlns:a16="http://schemas.microsoft.com/office/drawing/2014/main" id="{42D1AB70-BC77-485B-A5BA-A7F67F7C3F0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Text Placeholder 3">
            <a:extLst>
              <a:ext uri="{FF2B5EF4-FFF2-40B4-BE49-F238E27FC236}">
                <a16:creationId xmlns:a16="http://schemas.microsoft.com/office/drawing/2014/main" id="{3F39A4AC-C116-4662-96D1-1462449CC79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18AA10D-E525-43F5-B6A5-29184277EF8B}"/>
              </a:ext>
            </a:extLst>
          </p:cNvPr>
          <p:cNvSpPr>
            <a:spLocks noGrp="1"/>
          </p:cNvSpPr>
          <p:nvPr>
            <p:ph type="dt" sz="half" idx="10"/>
          </p:nvPr>
        </p:nvSpPr>
        <p:spPr/>
        <p:txBody>
          <a:bodyPr/>
          <a:lstStyle/>
          <a:p>
            <a:fld id="{1E7388A8-5A3C-41B2-8FC3-0F281C48C993}" type="datetimeFigureOut">
              <a:rPr lang="en-AU" smtClean="0"/>
              <a:t>18/06/2024</a:t>
            </a:fld>
            <a:endParaRPr lang="en-AU"/>
          </a:p>
        </p:txBody>
      </p:sp>
      <p:sp>
        <p:nvSpPr>
          <p:cNvPr id="6" name="Footer Placeholder 5">
            <a:extLst>
              <a:ext uri="{FF2B5EF4-FFF2-40B4-BE49-F238E27FC236}">
                <a16:creationId xmlns:a16="http://schemas.microsoft.com/office/drawing/2014/main" id="{10BD0755-4356-4150-8F3A-F244A0011D92}"/>
              </a:ext>
            </a:extLst>
          </p:cNvPr>
          <p:cNvSpPr>
            <a:spLocks noGrp="1"/>
          </p:cNvSpPr>
          <p:nvPr>
            <p:ph type="ftr" sz="quarter" idx="11"/>
          </p:nvPr>
        </p:nvSpPr>
        <p:spPr/>
        <p:txBody>
          <a:bodyPr/>
          <a:lstStyle/>
          <a:p>
            <a:endParaRPr lang="en-AU"/>
          </a:p>
        </p:txBody>
      </p:sp>
      <p:sp>
        <p:nvSpPr>
          <p:cNvPr id="7" name="Slide Number Placeholder 6">
            <a:extLst>
              <a:ext uri="{FF2B5EF4-FFF2-40B4-BE49-F238E27FC236}">
                <a16:creationId xmlns:a16="http://schemas.microsoft.com/office/drawing/2014/main" id="{1AD03929-9242-4C67-B580-33BBE669CC96}"/>
              </a:ext>
            </a:extLst>
          </p:cNvPr>
          <p:cNvSpPr>
            <a:spLocks noGrp="1"/>
          </p:cNvSpPr>
          <p:nvPr>
            <p:ph type="sldNum" sz="quarter" idx="12"/>
          </p:nvPr>
        </p:nvSpPr>
        <p:spPr/>
        <p:txBody>
          <a:bodyPr/>
          <a:lstStyle/>
          <a:p>
            <a:fld id="{B9F5E00C-3CF1-432E-B56C-703C89674843}" type="slidenum">
              <a:rPr lang="en-AU" smtClean="0"/>
              <a:t>‹#›</a:t>
            </a:fld>
            <a:endParaRPr lang="en-AU"/>
          </a:p>
        </p:txBody>
      </p:sp>
    </p:spTree>
    <p:extLst>
      <p:ext uri="{BB962C8B-B14F-4D97-AF65-F5344CB8AC3E}">
        <p14:creationId xmlns:p14="http://schemas.microsoft.com/office/powerpoint/2010/main" val="3133080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2BC7DE-D752-4FFC-A2D1-A1CA721BEE8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AU"/>
          </a:p>
        </p:txBody>
      </p:sp>
      <p:sp>
        <p:nvSpPr>
          <p:cNvPr id="3" name="Picture Placeholder 2">
            <a:extLst>
              <a:ext uri="{FF2B5EF4-FFF2-40B4-BE49-F238E27FC236}">
                <a16:creationId xmlns:a16="http://schemas.microsoft.com/office/drawing/2014/main" id="{54EC3C50-6344-489A-AE25-B40797D5E35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a:p>
        </p:txBody>
      </p:sp>
      <p:sp>
        <p:nvSpPr>
          <p:cNvPr id="4" name="Text Placeholder 3">
            <a:extLst>
              <a:ext uri="{FF2B5EF4-FFF2-40B4-BE49-F238E27FC236}">
                <a16:creationId xmlns:a16="http://schemas.microsoft.com/office/drawing/2014/main" id="{E6A0D725-505A-4E5B-B45A-2FC6B813484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2340136-E1EE-4151-AFCD-3DF947FD48F4}"/>
              </a:ext>
            </a:extLst>
          </p:cNvPr>
          <p:cNvSpPr>
            <a:spLocks noGrp="1"/>
          </p:cNvSpPr>
          <p:nvPr>
            <p:ph type="dt" sz="half" idx="10"/>
          </p:nvPr>
        </p:nvSpPr>
        <p:spPr/>
        <p:txBody>
          <a:bodyPr/>
          <a:lstStyle/>
          <a:p>
            <a:fld id="{1E7388A8-5A3C-41B2-8FC3-0F281C48C993}" type="datetimeFigureOut">
              <a:rPr lang="en-AU" smtClean="0"/>
              <a:t>18/06/2024</a:t>
            </a:fld>
            <a:endParaRPr lang="en-AU"/>
          </a:p>
        </p:txBody>
      </p:sp>
      <p:sp>
        <p:nvSpPr>
          <p:cNvPr id="6" name="Footer Placeholder 5">
            <a:extLst>
              <a:ext uri="{FF2B5EF4-FFF2-40B4-BE49-F238E27FC236}">
                <a16:creationId xmlns:a16="http://schemas.microsoft.com/office/drawing/2014/main" id="{C480B119-ACAD-4A8F-AD3E-3A82E2D28961}"/>
              </a:ext>
            </a:extLst>
          </p:cNvPr>
          <p:cNvSpPr>
            <a:spLocks noGrp="1"/>
          </p:cNvSpPr>
          <p:nvPr>
            <p:ph type="ftr" sz="quarter" idx="11"/>
          </p:nvPr>
        </p:nvSpPr>
        <p:spPr/>
        <p:txBody>
          <a:bodyPr/>
          <a:lstStyle/>
          <a:p>
            <a:endParaRPr lang="en-AU"/>
          </a:p>
        </p:txBody>
      </p:sp>
      <p:sp>
        <p:nvSpPr>
          <p:cNvPr id="7" name="Slide Number Placeholder 6">
            <a:extLst>
              <a:ext uri="{FF2B5EF4-FFF2-40B4-BE49-F238E27FC236}">
                <a16:creationId xmlns:a16="http://schemas.microsoft.com/office/drawing/2014/main" id="{2FA8C746-1778-4983-ACF5-6F53332C784D}"/>
              </a:ext>
            </a:extLst>
          </p:cNvPr>
          <p:cNvSpPr>
            <a:spLocks noGrp="1"/>
          </p:cNvSpPr>
          <p:nvPr>
            <p:ph type="sldNum" sz="quarter" idx="12"/>
          </p:nvPr>
        </p:nvSpPr>
        <p:spPr/>
        <p:txBody>
          <a:bodyPr/>
          <a:lstStyle/>
          <a:p>
            <a:fld id="{B9F5E00C-3CF1-432E-B56C-703C89674843}" type="slidenum">
              <a:rPr lang="en-AU" smtClean="0"/>
              <a:t>‹#›</a:t>
            </a:fld>
            <a:endParaRPr lang="en-AU"/>
          </a:p>
        </p:txBody>
      </p:sp>
    </p:spTree>
    <p:extLst>
      <p:ext uri="{BB962C8B-B14F-4D97-AF65-F5344CB8AC3E}">
        <p14:creationId xmlns:p14="http://schemas.microsoft.com/office/powerpoint/2010/main" val="386065998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B071033-9EC9-4521-AD13-12D1ACFCBB5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endParaRPr lang="en-AU" dirty="0"/>
          </a:p>
        </p:txBody>
      </p:sp>
      <p:sp>
        <p:nvSpPr>
          <p:cNvPr id="3" name="Text Placeholder 2">
            <a:extLst>
              <a:ext uri="{FF2B5EF4-FFF2-40B4-BE49-F238E27FC236}">
                <a16:creationId xmlns:a16="http://schemas.microsoft.com/office/drawing/2014/main" id="{089A7668-42B7-498B-A79B-259BCB4B816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a:extLst>
              <a:ext uri="{FF2B5EF4-FFF2-40B4-BE49-F238E27FC236}">
                <a16:creationId xmlns:a16="http://schemas.microsoft.com/office/drawing/2014/main" id="{C9164DA8-CF3E-4FE2-A21A-39756D25473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E7388A8-5A3C-41B2-8FC3-0F281C48C993}" type="datetimeFigureOut">
              <a:rPr lang="en-AU" smtClean="0"/>
              <a:t>18/06/2024</a:t>
            </a:fld>
            <a:endParaRPr lang="en-AU"/>
          </a:p>
        </p:txBody>
      </p:sp>
      <p:sp>
        <p:nvSpPr>
          <p:cNvPr id="5" name="Footer Placeholder 4">
            <a:extLst>
              <a:ext uri="{FF2B5EF4-FFF2-40B4-BE49-F238E27FC236}">
                <a16:creationId xmlns:a16="http://schemas.microsoft.com/office/drawing/2014/main" id="{A8C8A59B-603A-438B-A1AA-1A9A9E9AA19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AU"/>
          </a:p>
        </p:txBody>
      </p:sp>
      <p:sp>
        <p:nvSpPr>
          <p:cNvPr id="6" name="Slide Number Placeholder 5">
            <a:extLst>
              <a:ext uri="{FF2B5EF4-FFF2-40B4-BE49-F238E27FC236}">
                <a16:creationId xmlns:a16="http://schemas.microsoft.com/office/drawing/2014/main" id="{611E19DD-E2D5-40D1-ABF5-40B36E03FCB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9F5E00C-3CF1-432E-B56C-703C89674843}" type="slidenum">
              <a:rPr lang="en-AU" smtClean="0"/>
              <a:t>‹#›</a:t>
            </a:fld>
            <a:endParaRPr lang="en-AU"/>
          </a:p>
        </p:txBody>
      </p:sp>
    </p:spTree>
    <p:extLst>
      <p:ext uri="{BB962C8B-B14F-4D97-AF65-F5344CB8AC3E}">
        <p14:creationId xmlns:p14="http://schemas.microsoft.com/office/powerpoint/2010/main" val="143458857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Calibri" panose="020F0502020204030204" pitchFamily="34"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8" Type="http://schemas.openxmlformats.org/officeDocument/2006/relationships/image" Target="../media/image8.jpeg"/><Relationship Id="rId3" Type="http://schemas.openxmlformats.org/officeDocument/2006/relationships/image" Target="../media/image3.jpeg"/><Relationship Id="rId7" Type="http://schemas.openxmlformats.org/officeDocument/2006/relationships/image" Target="../media/image7.jpeg"/><Relationship Id="rId2" Type="http://schemas.openxmlformats.org/officeDocument/2006/relationships/notesSlide" Target="../notesSlides/notesSlide12.xml"/><Relationship Id="rId1" Type="http://schemas.openxmlformats.org/officeDocument/2006/relationships/slideLayout" Target="../slideLayouts/slideLayout7.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 Id="rId9" Type="http://schemas.openxmlformats.org/officeDocument/2006/relationships/image" Target="../media/image9.jpe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2.xml"/><Relationship Id="rId1" Type="http://schemas.openxmlformats.org/officeDocument/2006/relationships/video" Target="https://www.youtube.com/embed/yyzwCpofQSA?feature=oembed" TargetMode="External"/><Relationship Id="rId4" Type="http://schemas.openxmlformats.org/officeDocument/2006/relationships/image" Target="../media/image10.jpe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8" Type="http://schemas.openxmlformats.org/officeDocument/2006/relationships/image" Target="../media/image16.jpeg"/><Relationship Id="rId3" Type="http://schemas.openxmlformats.org/officeDocument/2006/relationships/image" Target="../media/image11.jpeg"/><Relationship Id="rId7" Type="http://schemas.openxmlformats.org/officeDocument/2006/relationships/image" Target="../media/image15.jpeg"/><Relationship Id="rId2" Type="http://schemas.openxmlformats.org/officeDocument/2006/relationships/notesSlide" Target="../notesSlides/notesSlide18.xml"/><Relationship Id="rId1" Type="http://schemas.openxmlformats.org/officeDocument/2006/relationships/slideLayout" Target="../slideLayouts/slideLayout7.xml"/><Relationship Id="rId6" Type="http://schemas.openxmlformats.org/officeDocument/2006/relationships/image" Target="../media/image14.jpeg"/><Relationship Id="rId5" Type="http://schemas.openxmlformats.org/officeDocument/2006/relationships/image" Target="../media/image13.jpeg"/><Relationship Id="rId4" Type="http://schemas.openxmlformats.org/officeDocument/2006/relationships/image" Target="../media/image12.jpeg"/><Relationship Id="rId9" Type="http://schemas.openxmlformats.org/officeDocument/2006/relationships/image" Target="../media/image17.jpe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Lesson 1:…"/>
          <p:cNvSpPr txBox="1"/>
          <p:nvPr/>
        </p:nvSpPr>
        <p:spPr>
          <a:xfrm>
            <a:off x="2084056" y="2450636"/>
            <a:ext cx="8588468" cy="1333698"/>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p>
            <a:pPr defTabSz="825500">
              <a:defRPr sz="7500" b="0">
                <a:latin typeface="+mj-lt"/>
                <a:ea typeface="+mj-ea"/>
                <a:cs typeface="+mj-cs"/>
                <a:sym typeface="Quasimoda Bold"/>
              </a:defRPr>
            </a:pPr>
            <a:r>
              <a:rPr lang="en-US" sz="8000" b="1" dirty="0">
                <a:latin typeface="Calibri" panose="020F0502020204030204" pitchFamily="34" charset="0"/>
                <a:ea typeface="Arial" charset="0"/>
                <a:cs typeface="Calibri" panose="020F0502020204030204" pitchFamily="34" charset="0"/>
                <a:sym typeface="Quasimoda Bold"/>
              </a:rPr>
              <a:t>Lesson 12</a:t>
            </a:r>
          </a:p>
        </p:txBody>
      </p:sp>
      <p:cxnSp>
        <p:nvCxnSpPr>
          <p:cNvPr id="6" name="Straight Connector 5"/>
          <p:cNvCxnSpPr/>
          <p:nvPr/>
        </p:nvCxnSpPr>
        <p:spPr>
          <a:xfrm>
            <a:off x="2188987" y="1970934"/>
            <a:ext cx="1338578" cy="1"/>
          </a:xfrm>
          <a:prstGeom prst="line">
            <a:avLst/>
          </a:prstGeom>
          <a:ln w="139700" cmpd="sng">
            <a:solidFill>
              <a:srgbClr val="4196D5"/>
            </a:solidFill>
          </a:ln>
        </p:spPr>
        <p:style>
          <a:lnRef idx="1">
            <a:schemeClr val="accent1"/>
          </a:lnRef>
          <a:fillRef idx="0">
            <a:schemeClr val="accent1"/>
          </a:fillRef>
          <a:effectRef idx="0">
            <a:schemeClr val="accent1"/>
          </a:effectRef>
          <a:fontRef idx="minor">
            <a:schemeClr val="tx1"/>
          </a:fontRef>
        </p:style>
      </p:cxnSp>
      <p:sp>
        <p:nvSpPr>
          <p:cNvPr id="7" name="Rectangle 6"/>
          <p:cNvSpPr/>
          <p:nvPr/>
        </p:nvSpPr>
        <p:spPr>
          <a:xfrm>
            <a:off x="1" y="0"/>
            <a:ext cx="987551" cy="6858001"/>
          </a:xfrm>
          <a:prstGeom prst="rect">
            <a:avLst/>
          </a:prstGeom>
          <a:solidFill>
            <a:srgbClr val="4196D5"/>
          </a:solidFill>
          <a:ln>
            <a:solidFill>
              <a:srgbClr val="4196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a:extLst>
              <a:ext uri="{FF2B5EF4-FFF2-40B4-BE49-F238E27FC236}">
                <a16:creationId xmlns:a16="http://schemas.microsoft.com/office/drawing/2014/main" id="{204F1AA7-68E7-18FD-E744-A0C194CA5D81}"/>
              </a:ext>
            </a:extLst>
          </p:cNvPr>
          <p:cNvSpPr txBox="1"/>
          <p:nvPr/>
        </p:nvSpPr>
        <p:spPr>
          <a:xfrm>
            <a:off x="2188987" y="4365656"/>
            <a:ext cx="9524042" cy="2554545"/>
          </a:xfrm>
          <a:prstGeom prst="rect">
            <a:avLst/>
          </a:prstGeom>
          <a:noFill/>
        </p:spPr>
        <p:txBody>
          <a:bodyPr wrap="square" lIns="0" rtlCol="0">
            <a:spAutoFit/>
          </a:bodyPr>
          <a:lstStyle/>
          <a:p>
            <a:r>
              <a:rPr lang="en-GB" sz="4000" b="1" dirty="0">
                <a:solidFill>
                  <a:srgbClr val="4196D5"/>
                </a:solidFill>
                <a:latin typeface="Calibri" panose="020F0502020204030204" pitchFamily="34" charset="0"/>
                <a:ea typeface="Arial" charset="0"/>
                <a:cs typeface="Calibri" panose="020F0502020204030204" pitchFamily="34" charset="0"/>
              </a:rPr>
              <a:t>Part 1	Weather</a:t>
            </a:r>
          </a:p>
          <a:p>
            <a:r>
              <a:rPr lang="en-GB" sz="4000" b="1" dirty="0">
                <a:solidFill>
                  <a:srgbClr val="4196D5"/>
                </a:solidFill>
                <a:latin typeface="Calibri" panose="020F0502020204030204" pitchFamily="34" charset="0"/>
                <a:ea typeface="Arial" charset="0"/>
                <a:cs typeface="Calibri" panose="020F0502020204030204" pitchFamily="34" charset="0"/>
              </a:rPr>
              <a:t>Part 2	</a:t>
            </a:r>
            <a:r>
              <a:rPr lang="en-US" sz="4000" b="1" dirty="0">
                <a:solidFill>
                  <a:srgbClr val="4196D5"/>
                </a:solidFill>
                <a:latin typeface="Calibri" panose="020F0502020204030204" pitchFamily="34" charset="0"/>
                <a:ea typeface="Arial" charset="0"/>
                <a:cs typeface="Calibri" panose="020F0502020204030204" pitchFamily="34" charset="0"/>
              </a:rPr>
              <a:t>Stopping the Storm</a:t>
            </a:r>
          </a:p>
          <a:p>
            <a:endParaRPr lang="en-US" sz="4000" b="1" dirty="0">
              <a:solidFill>
                <a:srgbClr val="4196D5"/>
              </a:solidFill>
              <a:latin typeface="Calibri" panose="020F0502020204030204" pitchFamily="34" charset="0"/>
              <a:ea typeface="Arial" charset="0"/>
              <a:cs typeface="Calibri" panose="020F0502020204030204" pitchFamily="34" charset="0"/>
            </a:endParaRPr>
          </a:p>
          <a:p>
            <a:endParaRPr lang="en-GB" sz="4000" b="1" dirty="0">
              <a:solidFill>
                <a:srgbClr val="4196D5"/>
              </a:solidFill>
              <a:latin typeface="Calibri" panose="020F0502020204030204" pitchFamily="34" charset="0"/>
              <a:ea typeface="Arial" charset="0"/>
              <a:cs typeface="Calibri" panose="020F0502020204030204" pitchFamily="34" charset="0"/>
            </a:endParaRPr>
          </a:p>
        </p:txBody>
      </p:sp>
      <p:sp>
        <p:nvSpPr>
          <p:cNvPr id="8" name="TextBox 7">
            <a:extLst>
              <a:ext uri="{FF2B5EF4-FFF2-40B4-BE49-F238E27FC236}">
                <a16:creationId xmlns:a16="http://schemas.microsoft.com/office/drawing/2014/main" id="{711C8FD4-A9FE-B360-BD4D-1C8ACB1A8FA2}"/>
              </a:ext>
            </a:extLst>
          </p:cNvPr>
          <p:cNvSpPr txBox="1"/>
          <p:nvPr/>
        </p:nvSpPr>
        <p:spPr>
          <a:xfrm>
            <a:off x="2815152" y="464101"/>
            <a:ext cx="8588467" cy="646331"/>
          </a:xfrm>
          <a:prstGeom prst="rect">
            <a:avLst/>
          </a:prstGeom>
          <a:noFill/>
        </p:spPr>
        <p:txBody>
          <a:bodyPr wrap="square" rtlCol="0">
            <a:spAutoFit/>
          </a:bodyPr>
          <a:lstStyle/>
          <a:p>
            <a:pPr algn="r"/>
            <a:r>
              <a:rPr lang="en-GB" sz="3600" dirty="0">
                <a:solidFill>
                  <a:srgbClr val="4196D5"/>
                </a:solidFill>
                <a:latin typeface="Calibri" panose="020F0502020204030204" pitchFamily="34" charset="0"/>
                <a:ea typeface="Arial" charset="0"/>
                <a:cs typeface="Calibri" panose="020F0502020204030204" pitchFamily="34" charset="0"/>
              </a:rPr>
              <a:t>Meet Jesus - High Intermediate</a:t>
            </a:r>
          </a:p>
        </p:txBody>
      </p:sp>
    </p:spTree>
    <p:extLst>
      <p:ext uri="{BB962C8B-B14F-4D97-AF65-F5344CB8AC3E}">
        <p14:creationId xmlns:p14="http://schemas.microsoft.com/office/powerpoint/2010/main" val="233058276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1" y="0"/>
            <a:ext cx="987551" cy="6858001"/>
          </a:xfrm>
          <a:prstGeom prst="rect">
            <a:avLst/>
          </a:prstGeom>
          <a:solidFill>
            <a:srgbClr val="4196D5"/>
          </a:solidFill>
          <a:ln>
            <a:solidFill>
              <a:srgbClr val="4196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extBox 1">
            <a:extLst>
              <a:ext uri="{FF2B5EF4-FFF2-40B4-BE49-F238E27FC236}">
                <a16:creationId xmlns:a16="http://schemas.microsoft.com/office/drawing/2014/main" id="{259DBE90-6690-7A9F-2C0E-29501D920A7D}"/>
              </a:ext>
            </a:extLst>
          </p:cNvPr>
          <p:cNvSpPr txBox="1"/>
          <p:nvPr/>
        </p:nvSpPr>
        <p:spPr>
          <a:xfrm>
            <a:off x="2102429" y="2537292"/>
            <a:ext cx="7562567" cy="156966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800" b="1" i="0" u="none" strike="noStrike" kern="1200" cap="none" spc="0" normalizeH="0" baseline="0" noProof="0" dirty="0">
                <a:ln>
                  <a:noFill/>
                </a:ln>
                <a:solidFill>
                  <a:srgbClr val="4196D5"/>
                </a:solidFill>
                <a:effectLst/>
                <a:uLnTx/>
                <a:uFillTx/>
                <a:latin typeface="Calibri" panose="020F0502020204030204" pitchFamily="34" charset="0"/>
                <a:cs typeface="Calibri" panose="020F0502020204030204" pitchFamily="34" charset="0"/>
              </a:rPr>
              <a:t>Does anyone have power over the weather?</a:t>
            </a:r>
          </a:p>
        </p:txBody>
      </p:sp>
    </p:spTree>
    <p:extLst>
      <p:ext uri="{BB962C8B-B14F-4D97-AF65-F5344CB8AC3E}">
        <p14:creationId xmlns:p14="http://schemas.microsoft.com/office/powerpoint/2010/main" val="39766302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26F9FE33-099C-955D-7F82-D6E2E9180DDC}"/>
              </a:ext>
            </a:extLst>
          </p:cNvPr>
          <p:cNvSpPr txBox="1"/>
          <p:nvPr/>
        </p:nvSpPr>
        <p:spPr>
          <a:xfrm>
            <a:off x="2815152" y="477451"/>
            <a:ext cx="8588467" cy="646331"/>
          </a:xfrm>
          <a:prstGeom prst="rect">
            <a:avLst/>
          </a:prstGeom>
          <a:noFill/>
        </p:spPr>
        <p:txBody>
          <a:bodyPr wrap="square" rtlCol="0">
            <a:spAutoFit/>
          </a:bodyPr>
          <a:lstStyle/>
          <a:p>
            <a:pPr algn="r"/>
            <a:r>
              <a:rPr lang="en-GB" sz="3600" dirty="0">
                <a:solidFill>
                  <a:srgbClr val="4196D5"/>
                </a:solidFill>
                <a:latin typeface="Calibri" panose="020F0502020204030204" pitchFamily="34" charset="0"/>
                <a:ea typeface="Arial" charset="0"/>
                <a:cs typeface="Calibri" panose="020F0502020204030204" pitchFamily="34" charset="0"/>
              </a:rPr>
              <a:t>Lesson 12</a:t>
            </a:r>
          </a:p>
        </p:txBody>
      </p:sp>
      <p:sp>
        <p:nvSpPr>
          <p:cNvPr id="5" name="TextBox 4">
            <a:extLst>
              <a:ext uri="{FF2B5EF4-FFF2-40B4-BE49-F238E27FC236}">
                <a16:creationId xmlns:a16="http://schemas.microsoft.com/office/drawing/2014/main" id="{EC0853A1-1007-4C52-BEFB-F48F5319A3E3}"/>
              </a:ext>
            </a:extLst>
          </p:cNvPr>
          <p:cNvSpPr txBox="1"/>
          <p:nvPr/>
        </p:nvSpPr>
        <p:spPr>
          <a:xfrm>
            <a:off x="1944436" y="3171451"/>
            <a:ext cx="9352437" cy="1200329"/>
          </a:xfrm>
          <a:prstGeom prst="rect">
            <a:avLst/>
          </a:prstGeom>
          <a:noFill/>
        </p:spPr>
        <p:txBody>
          <a:bodyPr wrap="square" lIns="0" rtlCol="0">
            <a:spAutoFit/>
          </a:bodyPr>
          <a:lstStyle/>
          <a:p>
            <a:r>
              <a:rPr lang="en-AU" sz="7200" b="1" dirty="0">
                <a:latin typeface="Calibri" panose="020F0502020204030204" pitchFamily="34" charset="0"/>
                <a:ea typeface="Arial" charset="0"/>
                <a:cs typeface="Calibri" panose="020F0502020204030204" pitchFamily="34" charset="0"/>
              </a:rPr>
              <a:t>Stopping the Storm</a:t>
            </a:r>
          </a:p>
        </p:txBody>
      </p:sp>
      <p:sp>
        <p:nvSpPr>
          <p:cNvPr id="10" name="Rectangle 9"/>
          <p:cNvSpPr/>
          <p:nvPr/>
        </p:nvSpPr>
        <p:spPr>
          <a:xfrm>
            <a:off x="1" y="0"/>
            <a:ext cx="987551" cy="6858001"/>
          </a:xfrm>
          <a:prstGeom prst="rect">
            <a:avLst/>
          </a:prstGeom>
          <a:solidFill>
            <a:srgbClr val="4196D5"/>
          </a:solidFill>
          <a:ln>
            <a:solidFill>
              <a:srgbClr val="4196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a:extLst>
              <a:ext uri="{FF2B5EF4-FFF2-40B4-BE49-F238E27FC236}">
                <a16:creationId xmlns:a16="http://schemas.microsoft.com/office/drawing/2014/main" id="{259DBE90-6690-7A9F-2C0E-29501D920A7D}"/>
              </a:ext>
            </a:extLst>
          </p:cNvPr>
          <p:cNvSpPr txBox="1"/>
          <p:nvPr/>
        </p:nvSpPr>
        <p:spPr>
          <a:xfrm>
            <a:off x="1944436" y="4672664"/>
            <a:ext cx="8050169" cy="1569660"/>
          </a:xfrm>
          <a:prstGeom prst="rect">
            <a:avLst/>
          </a:prstGeom>
          <a:noFill/>
        </p:spPr>
        <p:txBody>
          <a:bodyPr wrap="square" lIns="0" rtlCol="0">
            <a:spAutoFit/>
          </a:bodyPr>
          <a:lstStyle/>
          <a:p>
            <a:r>
              <a:rPr lang="en-US" sz="3200" dirty="0">
                <a:solidFill>
                  <a:srgbClr val="4196D5"/>
                </a:solidFill>
              </a:rPr>
              <a:t>Jesus’ word has power over all creation, even the destructive forces of nature, and he expects his people to trust him.</a:t>
            </a:r>
          </a:p>
        </p:txBody>
      </p:sp>
      <p:sp>
        <p:nvSpPr>
          <p:cNvPr id="9" name="Rectangle 8">
            <a:extLst>
              <a:ext uri="{FF2B5EF4-FFF2-40B4-BE49-F238E27FC236}">
                <a16:creationId xmlns:a16="http://schemas.microsoft.com/office/drawing/2014/main" id="{F5648ED4-E3FE-CADE-A7CE-E478631C26E3}"/>
              </a:ext>
            </a:extLst>
          </p:cNvPr>
          <p:cNvSpPr/>
          <p:nvPr/>
        </p:nvSpPr>
        <p:spPr>
          <a:xfrm>
            <a:off x="0" y="0"/>
            <a:ext cx="987551" cy="6858001"/>
          </a:xfrm>
          <a:prstGeom prst="rect">
            <a:avLst/>
          </a:prstGeom>
          <a:solidFill>
            <a:srgbClr val="4196D5"/>
          </a:solidFill>
          <a:ln>
            <a:solidFill>
              <a:srgbClr val="4196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Lesson 1:…">
            <a:extLst>
              <a:ext uri="{FF2B5EF4-FFF2-40B4-BE49-F238E27FC236}">
                <a16:creationId xmlns:a16="http://schemas.microsoft.com/office/drawing/2014/main" id="{0692CA66-7394-B26D-9171-B558FD458548}"/>
              </a:ext>
            </a:extLst>
          </p:cNvPr>
          <p:cNvSpPr txBox="1"/>
          <p:nvPr/>
        </p:nvSpPr>
        <p:spPr>
          <a:xfrm>
            <a:off x="1944436" y="2121012"/>
            <a:ext cx="8588468" cy="841256"/>
          </a:xfrm>
          <a:prstGeom prst="rect">
            <a:avLst/>
          </a:prstGeom>
          <a:ln w="12700">
            <a:miter lim="400000"/>
          </a:ln>
          <a:extLst>
            <a:ext uri="{C572A759-6A51-4108-AA02-DFA0A04FC94B}">
              <ma14:wrappingTextBoxFlag xmlns:ma14="http://schemas.microsoft.com/office/mac/drawingml/2011/main" xmlns="" val="1"/>
            </a:ext>
          </a:extLst>
        </p:spPr>
        <p:txBody>
          <a:bodyPr lIns="0" tIns="50800" rIns="50800" bIns="50800" anchor="ctr">
            <a:spAutoFit/>
          </a:bodyPr>
          <a:lstStyle/>
          <a:p>
            <a:pPr defTabSz="825500">
              <a:defRPr sz="7500" b="0">
                <a:latin typeface="+mj-lt"/>
                <a:ea typeface="+mj-ea"/>
                <a:cs typeface="+mj-cs"/>
                <a:sym typeface="Quasimoda Bold"/>
              </a:defRPr>
            </a:pPr>
            <a:r>
              <a:rPr lang="en-US" sz="4800" b="1" dirty="0">
                <a:solidFill>
                  <a:srgbClr val="4196D5"/>
                </a:solidFill>
                <a:latin typeface="Calibri" panose="020F0502020204030204" pitchFamily="34" charset="0"/>
                <a:ea typeface="Arial" charset="0"/>
                <a:cs typeface="Calibri" panose="020F0502020204030204" pitchFamily="34" charset="0"/>
                <a:sym typeface="Quasimoda Bold"/>
              </a:rPr>
              <a:t>PART 2</a:t>
            </a:r>
          </a:p>
        </p:txBody>
      </p:sp>
      <p:cxnSp>
        <p:nvCxnSpPr>
          <p:cNvPr id="3" name="Straight Connector 2">
            <a:extLst>
              <a:ext uri="{FF2B5EF4-FFF2-40B4-BE49-F238E27FC236}">
                <a16:creationId xmlns:a16="http://schemas.microsoft.com/office/drawing/2014/main" id="{93101F70-F244-42B8-4248-4F5CD5CFBAC0}"/>
              </a:ext>
            </a:extLst>
          </p:cNvPr>
          <p:cNvCxnSpPr>
            <a:cxnSpLocks/>
          </p:cNvCxnSpPr>
          <p:nvPr/>
        </p:nvCxnSpPr>
        <p:spPr>
          <a:xfrm>
            <a:off x="1944436" y="1970935"/>
            <a:ext cx="1338578" cy="1"/>
          </a:xfrm>
          <a:prstGeom prst="line">
            <a:avLst/>
          </a:prstGeom>
          <a:ln w="139700" cmpd="sng">
            <a:solidFill>
              <a:srgbClr val="4196D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8789113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 name="Picture 9" descr="A collage of images of a person in white turban&#10;&#10;Description automatically generated">
            <a:extLst>
              <a:ext uri="{FF2B5EF4-FFF2-40B4-BE49-F238E27FC236}">
                <a16:creationId xmlns:a16="http://schemas.microsoft.com/office/drawing/2014/main" id="{DFDED1C7-AAA0-9021-8FBD-15853A2A1343}"/>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 y="0"/>
            <a:ext cx="4007873" cy="2816850"/>
          </a:xfrm>
          <a:prstGeom prst="rect">
            <a:avLst/>
          </a:prstGeom>
        </p:spPr>
      </p:pic>
      <p:pic>
        <p:nvPicPr>
          <p:cNvPr id="12" name="Picture 11" descr="A collage of images of a person in white turban&#10;&#10;Description automatically generated">
            <a:extLst>
              <a:ext uri="{FF2B5EF4-FFF2-40B4-BE49-F238E27FC236}">
                <a16:creationId xmlns:a16="http://schemas.microsoft.com/office/drawing/2014/main" id="{53DCA33C-7A47-3408-D315-2E2835ACA676}"/>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4007872" y="0"/>
            <a:ext cx="3992176" cy="2816849"/>
          </a:xfrm>
          <a:prstGeom prst="rect">
            <a:avLst/>
          </a:prstGeom>
        </p:spPr>
      </p:pic>
      <p:pic>
        <p:nvPicPr>
          <p:cNvPr id="14" name="Picture 13" descr="A collage of images of a person in white turban&#10;&#10;Description automatically generated">
            <a:extLst>
              <a:ext uri="{FF2B5EF4-FFF2-40B4-BE49-F238E27FC236}">
                <a16:creationId xmlns:a16="http://schemas.microsoft.com/office/drawing/2014/main" id="{2690F41D-A5BF-C5E4-8DD0-D43676DE566A}"/>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7852698" y="-1"/>
            <a:ext cx="4341661" cy="2816850"/>
          </a:xfrm>
          <a:prstGeom prst="rect">
            <a:avLst/>
          </a:prstGeom>
        </p:spPr>
      </p:pic>
      <p:pic>
        <p:nvPicPr>
          <p:cNvPr id="16" name="Picture 15" descr="A collage of images of a person in white turban&#10;&#10;Description automatically generated">
            <a:extLst>
              <a:ext uri="{FF2B5EF4-FFF2-40B4-BE49-F238E27FC236}">
                <a16:creationId xmlns:a16="http://schemas.microsoft.com/office/drawing/2014/main" id="{0B16CF08-B949-746B-3056-FCF44051CD51}"/>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0" y="4041151"/>
            <a:ext cx="4309323" cy="2816849"/>
          </a:xfrm>
          <a:prstGeom prst="rect">
            <a:avLst/>
          </a:prstGeom>
        </p:spPr>
      </p:pic>
      <p:pic>
        <p:nvPicPr>
          <p:cNvPr id="18" name="Picture 17" descr="A collage of images of a person in white turban&#10;&#10;Description automatically generated">
            <a:extLst>
              <a:ext uri="{FF2B5EF4-FFF2-40B4-BE49-F238E27FC236}">
                <a16:creationId xmlns:a16="http://schemas.microsoft.com/office/drawing/2014/main" id="{46E445D1-9FB4-CEF3-CCB4-30FD628D8D1A}"/>
              </a:ext>
            </a:extLst>
          </p:cNvPr>
          <p:cNvPicPr>
            <a:picLocks noChangeAspect="1"/>
          </p:cNvPicPr>
          <p:nvPr/>
        </p:nvPicPr>
        <p:blipFill rotWithShape="1">
          <a:blip r:embed="rId7" cstate="screen">
            <a:extLst>
              <a:ext uri="{28A0092B-C50C-407E-A947-70E740481C1C}">
                <a14:useLocalDpi xmlns:a14="http://schemas.microsoft.com/office/drawing/2010/main"/>
              </a:ext>
            </a:extLst>
          </a:blip>
          <a:srcRect/>
          <a:stretch/>
        </p:blipFill>
        <p:spPr>
          <a:xfrm>
            <a:off x="4309322" y="4041151"/>
            <a:ext cx="4209433" cy="2816849"/>
          </a:xfrm>
          <a:prstGeom prst="rect">
            <a:avLst/>
          </a:prstGeom>
        </p:spPr>
      </p:pic>
      <p:pic>
        <p:nvPicPr>
          <p:cNvPr id="20" name="Picture 19" descr="A collage of images of a person in white turban&#10;&#10;Description automatically generated">
            <a:extLst>
              <a:ext uri="{FF2B5EF4-FFF2-40B4-BE49-F238E27FC236}">
                <a16:creationId xmlns:a16="http://schemas.microsoft.com/office/drawing/2014/main" id="{1AC86777-1F1E-F4D5-54BC-2EEE2BDD873A}"/>
              </a:ext>
            </a:extLst>
          </p:cNvPr>
          <p:cNvPicPr>
            <a:picLocks noChangeAspect="1"/>
          </p:cNvPicPr>
          <p:nvPr/>
        </p:nvPicPr>
        <p:blipFill rotWithShape="1">
          <a:blip r:embed="rId8" cstate="screen">
            <a:extLst>
              <a:ext uri="{28A0092B-C50C-407E-A947-70E740481C1C}">
                <a14:useLocalDpi xmlns:a14="http://schemas.microsoft.com/office/drawing/2010/main"/>
              </a:ext>
            </a:extLst>
          </a:blip>
          <a:srcRect/>
          <a:stretch/>
        </p:blipFill>
        <p:spPr>
          <a:xfrm>
            <a:off x="8270544" y="4072415"/>
            <a:ext cx="3923816" cy="2785585"/>
          </a:xfrm>
          <a:prstGeom prst="rect">
            <a:avLst/>
          </a:prstGeom>
        </p:spPr>
      </p:pic>
      <p:pic>
        <p:nvPicPr>
          <p:cNvPr id="3" name="Picture 2">
            <a:extLst>
              <a:ext uri="{FF2B5EF4-FFF2-40B4-BE49-F238E27FC236}">
                <a16:creationId xmlns:a16="http://schemas.microsoft.com/office/drawing/2014/main" id="{07C8258A-785C-0DFE-AF0A-D4C5152AE5B2}"/>
              </a:ext>
            </a:extLst>
          </p:cNvPr>
          <p:cNvPicPr>
            <a:picLocks noChangeAspect="1"/>
          </p:cNvPicPr>
          <p:nvPr/>
        </p:nvPicPr>
        <p:blipFill rotWithShape="1">
          <a:blip r:embed="rId9">
            <a:extLst>
              <a:ext uri="{28A0092B-C50C-407E-A947-70E740481C1C}">
                <a14:useLocalDpi xmlns:a14="http://schemas.microsoft.com/office/drawing/2010/main" val="0"/>
              </a:ext>
            </a:extLst>
          </a:blip>
          <a:srcRect r="68164"/>
          <a:stretch/>
        </p:blipFill>
        <p:spPr>
          <a:xfrm>
            <a:off x="3458929" y="2871733"/>
            <a:ext cx="5090062" cy="1145797"/>
          </a:xfrm>
          <a:prstGeom prst="rect">
            <a:avLst/>
          </a:prstGeom>
        </p:spPr>
      </p:pic>
    </p:spTree>
    <p:extLst>
      <p:ext uri="{BB962C8B-B14F-4D97-AF65-F5344CB8AC3E}">
        <p14:creationId xmlns:p14="http://schemas.microsoft.com/office/powerpoint/2010/main" val="299009279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A3134C30-7A53-1657-20A9-A47FD061D1F3}"/>
              </a:ext>
            </a:extLst>
          </p:cNvPr>
          <p:cNvSpPr>
            <a:spLocks noGrp="1"/>
          </p:cNvSpPr>
          <p:nvPr>
            <p:ph type="title"/>
          </p:nvPr>
        </p:nvSpPr>
        <p:spPr>
          <a:xfrm>
            <a:off x="506220" y="367025"/>
            <a:ext cx="11179559" cy="629844"/>
          </a:xfrm>
        </p:spPr>
        <p:txBody>
          <a:bodyPr>
            <a:normAutofit fontScale="90000"/>
          </a:bodyPr>
          <a:lstStyle/>
          <a:p>
            <a:r>
              <a:rPr lang="en-US" b="1" dirty="0">
                <a:latin typeface="Calibri" panose="020F0502020204030204" pitchFamily="34" charset="0"/>
                <a:cs typeface="Calibri" panose="020F0502020204030204" pitchFamily="34" charset="0"/>
              </a:rPr>
              <a:t>Draw a line from the word to its meaning:</a:t>
            </a:r>
            <a:endParaRPr lang="en-AU" b="1" dirty="0">
              <a:latin typeface="Calibri" panose="020F0502020204030204" pitchFamily="34" charset="0"/>
              <a:cs typeface="Calibri" panose="020F0502020204030204" pitchFamily="34" charset="0"/>
            </a:endParaRPr>
          </a:p>
        </p:txBody>
      </p:sp>
      <p:sp>
        <p:nvSpPr>
          <p:cNvPr id="8" name="Title 6">
            <a:extLst>
              <a:ext uri="{FF2B5EF4-FFF2-40B4-BE49-F238E27FC236}">
                <a16:creationId xmlns:a16="http://schemas.microsoft.com/office/drawing/2014/main" id="{A0E9828E-A398-8B5D-E2A1-7E67FFE0C548}"/>
              </a:ext>
            </a:extLst>
          </p:cNvPr>
          <p:cNvSpPr txBox="1">
            <a:spLocks/>
          </p:cNvSpPr>
          <p:nvPr/>
        </p:nvSpPr>
        <p:spPr>
          <a:xfrm>
            <a:off x="969619" y="1566798"/>
            <a:ext cx="2907540" cy="5291202"/>
          </a:xfrm>
          <a:prstGeom prst="rect">
            <a:avLst/>
          </a:prstGeom>
        </p:spPr>
        <p:txBody>
          <a:bodyPr vert="horz" lIns="0" tIns="0" rIns="0" bIns="0" rtlCol="0" anchor="t">
            <a:noAutofit/>
          </a:bodyPr>
          <a:lstStyle>
            <a:lvl1pPr algn="l" defTabSz="685800" rtl="0" eaLnBrk="1" latinLnBrk="0" hangingPunct="1">
              <a:lnSpc>
                <a:spcPct val="90000"/>
              </a:lnSpc>
              <a:spcBef>
                <a:spcPct val="0"/>
              </a:spcBef>
              <a:buNone/>
              <a:defRPr sz="2400" b="1" kern="1200">
                <a:solidFill>
                  <a:schemeClr val="tx1"/>
                </a:solidFill>
                <a:latin typeface="+mj-lt"/>
                <a:ea typeface="+mj-ea"/>
                <a:cs typeface="+mj-cs"/>
              </a:defRPr>
            </a:lvl1pPr>
          </a:lstStyle>
          <a:p>
            <a:pPr marL="457189" indent="-457189">
              <a:lnSpc>
                <a:spcPct val="100000"/>
              </a:lnSpc>
              <a:buFont typeface="+mj-lt"/>
              <a:buAutoNum type="arabicPeriod"/>
            </a:pPr>
            <a:r>
              <a:rPr lang="en-US" sz="3600" b="0" dirty="0">
                <a:latin typeface="Calibri" panose="020F0502020204030204" pitchFamily="34" charset="0"/>
              </a:rPr>
              <a:t>disciple</a:t>
            </a:r>
          </a:p>
          <a:p>
            <a:pPr marL="457189" indent="-457189">
              <a:lnSpc>
                <a:spcPct val="100000"/>
              </a:lnSpc>
              <a:buFont typeface="+mj-lt"/>
              <a:buAutoNum type="arabicPeriod"/>
            </a:pPr>
            <a:endParaRPr lang="en-US" sz="3600" b="0" dirty="0">
              <a:latin typeface="Calibri" panose="020F0502020204030204" pitchFamily="34" charset="0"/>
            </a:endParaRPr>
          </a:p>
          <a:p>
            <a:pPr marL="457189" indent="-457189">
              <a:lnSpc>
                <a:spcPct val="100000"/>
              </a:lnSpc>
              <a:buFont typeface="+mj-lt"/>
              <a:buAutoNum type="arabicPeriod"/>
            </a:pPr>
            <a:r>
              <a:rPr lang="en-US" sz="3600" b="0" dirty="0">
                <a:latin typeface="Calibri" panose="020F0502020204030204" pitchFamily="34" charset="0"/>
              </a:rPr>
              <a:t>master</a:t>
            </a:r>
            <a:br>
              <a:rPr lang="en-US" sz="3600" b="0" dirty="0">
                <a:latin typeface="Calibri" panose="020F0502020204030204" pitchFamily="34" charset="0"/>
              </a:rPr>
            </a:br>
            <a:endParaRPr lang="en-US" sz="3600" b="0" dirty="0">
              <a:latin typeface="Calibri" panose="020F0502020204030204" pitchFamily="34" charset="0"/>
            </a:endParaRPr>
          </a:p>
          <a:p>
            <a:pPr marL="457189" indent="-457189">
              <a:lnSpc>
                <a:spcPct val="100000"/>
              </a:lnSpc>
              <a:buFont typeface="+mj-lt"/>
              <a:buAutoNum type="arabicPeriod"/>
            </a:pPr>
            <a:r>
              <a:rPr lang="en-US" sz="3600" b="0" dirty="0">
                <a:latin typeface="Calibri" panose="020F0502020204030204" pitchFamily="34" charset="0"/>
              </a:rPr>
              <a:t>trust me</a:t>
            </a:r>
          </a:p>
          <a:p>
            <a:pPr marL="457189" indent="-457189">
              <a:lnSpc>
                <a:spcPct val="100000"/>
              </a:lnSpc>
              <a:buFont typeface="+mj-lt"/>
              <a:buAutoNum type="arabicPeriod"/>
            </a:pPr>
            <a:endParaRPr lang="en-US" sz="3600" b="0" dirty="0">
              <a:latin typeface="Calibri" panose="020F0502020204030204" pitchFamily="34" charset="0"/>
            </a:endParaRPr>
          </a:p>
          <a:p>
            <a:pPr marL="457189" indent="-457189">
              <a:lnSpc>
                <a:spcPct val="100000"/>
              </a:lnSpc>
              <a:buFont typeface="+mj-lt"/>
              <a:buAutoNum type="arabicPeriod"/>
            </a:pPr>
            <a:r>
              <a:rPr lang="en-US" sz="3600" b="0" dirty="0">
                <a:latin typeface="Calibri" panose="020F0502020204030204" pitchFamily="34" charset="0"/>
              </a:rPr>
              <a:t>obey</a:t>
            </a:r>
          </a:p>
        </p:txBody>
      </p:sp>
      <p:sp>
        <p:nvSpPr>
          <p:cNvPr id="9" name="Title 6">
            <a:extLst>
              <a:ext uri="{FF2B5EF4-FFF2-40B4-BE49-F238E27FC236}">
                <a16:creationId xmlns:a16="http://schemas.microsoft.com/office/drawing/2014/main" id="{E6FE786F-B16B-B388-933B-737B3066169F}"/>
              </a:ext>
            </a:extLst>
          </p:cNvPr>
          <p:cNvSpPr txBox="1">
            <a:spLocks/>
          </p:cNvSpPr>
          <p:nvPr/>
        </p:nvSpPr>
        <p:spPr>
          <a:xfrm>
            <a:off x="5472064" y="1566798"/>
            <a:ext cx="7651169" cy="5909304"/>
          </a:xfrm>
          <a:prstGeom prst="rect">
            <a:avLst/>
          </a:prstGeom>
        </p:spPr>
        <p:txBody>
          <a:bodyPr vert="horz" lIns="0" tIns="0" rIns="0" bIns="0" rtlCol="0" anchor="t">
            <a:noAutofit/>
          </a:bodyPr>
          <a:lstStyle>
            <a:lvl1pPr algn="l" defTabSz="685800" rtl="0" eaLnBrk="1" latinLnBrk="0" hangingPunct="1">
              <a:lnSpc>
                <a:spcPct val="90000"/>
              </a:lnSpc>
              <a:spcBef>
                <a:spcPct val="0"/>
              </a:spcBef>
              <a:buNone/>
              <a:defRPr sz="2400" b="1" kern="1200">
                <a:solidFill>
                  <a:schemeClr val="tx1"/>
                </a:solidFill>
                <a:latin typeface="+mj-lt"/>
                <a:ea typeface="+mj-ea"/>
                <a:cs typeface="+mj-cs"/>
              </a:defRPr>
            </a:lvl1pPr>
          </a:lstStyle>
          <a:p>
            <a:pPr marL="457189" indent="-457189">
              <a:lnSpc>
                <a:spcPct val="100000"/>
              </a:lnSpc>
              <a:buFont typeface="+mj-lt"/>
              <a:buAutoNum type="alphaLcParenR"/>
            </a:pPr>
            <a:r>
              <a:rPr lang="en-AU" sz="3600" b="0" dirty="0">
                <a:latin typeface="Calibri" panose="020F0502020204030204" pitchFamily="34" charset="0"/>
              </a:rPr>
              <a:t>have confidence in me</a:t>
            </a:r>
          </a:p>
          <a:p>
            <a:pPr marL="457189" indent="-457189">
              <a:lnSpc>
                <a:spcPct val="100000"/>
              </a:lnSpc>
              <a:buFont typeface="+mj-lt"/>
              <a:buAutoNum type="alphaLcParenR"/>
            </a:pPr>
            <a:endParaRPr lang="en-AU" sz="3600" b="0" dirty="0">
              <a:latin typeface="Calibri" panose="020F0502020204030204" pitchFamily="34" charset="0"/>
            </a:endParaRPr>
          </a:p>
          <a:p>
            <a:pPr marL="457189" indent="-457189">
              <a:lnSpc>
                <a:spcPct val="100000"/>
              </a:lnSpc>
              <a:buFont typeface="+mj-lt"/>
              <a:buAutoNum type="alphaLcParenR"/>
            </a:pPr>
            <a:r>
              <a:rPr lang="en-AU" sz="3600" b="0" dirty="0">
                <a:latin typeface="Calibri" panose="020F0502020204030204" pitchFamily="34" charset="0"/>
              </a:rPr>
              <a:t>to do what someone has said</a:t>
            </a:r>
            <a:br>
              <a:rPr lang="en-AU" sz="3600" b="0" dirty="0">
                <a:latin typeface="Calibri" panose="020F0502020204030204" pitchFamily="34" charset="0"/>
              </a:rPr>
            </a:br>
            <a:endParaRPr lang="en-AU" sz="3600" b="0" dirty="0">
              <a:latin typeface="Calibri" panose="020F0502020204030204" pitchFamily="34" charset="0"/>
            </a:endParaRPr>
          </a:p>
          <a:p>
            <a:pPr marL="457189" indent="-457189">
              <a:lnSpc>
                <a:spcPct val="100000"/>
              </a:lnSpc>
              <a:buFont typeface="+mj-lt"/>
              <a:buAutoNum type="alphaLcParenR"/>
            </a:pPr>
            <a:r>
              <a:rPr lang="en-AU" sz="3600" b="0" dirty="0">
                <a:latin typeface="Calibri" panose="020F0502020204030204" pitchFamily="34" charset="0"/>
              </a:rPr>
              <a:t>a follower of Jesus</a:t>
            </a:r>
            <a:br>
              <a:rPr lang="en-AU" sz="3600" b="0" dirty="0">
                <a:latin typeface="Calibri" panose="020F0502020204030204" pitchFamily="34" charset="0"/>
              </a:rPr>
            </a:br>
            <a:endParaRPr lang="en-AU" sz="3600" b="0" dirty="0">
              <a:latin typeface="Calibri" panose="020F0502020204030204" pitchFamily="34" charset="0"/>
            </a:endParaRPr>
          </a:p>
          <a:p>
            <a:pPr marL="457189" indent="-457189">
              <a:lnSpc>
                <a:spcPct val="100000"/>
              </a:lnSpc>
              <a:buFont typeface="+mj-lt"/>
              <a:buAutoNum type="alphaLcParenR"/>
            </a:pPr>
            <a:r>
              <a:rPr lang="en-AU" sz="3600" b="0" dirty="0">
                <a:latin typeface="Calibri" panose="020F0502020204030204" pitchFamily="34" charset="0"/>
              </a:rPr>
              <a:t>leader</a:t>
            </a:r>
          </a:p>
        </p:txBody>
      </p:sp>
      <p:cxnSp>
        <p:nvCxnSpPr>
          <p:cNvPr id="6" name="Straight Connector 5">
            <a:extLst>
              <a:ext uri="{FF2B5EF4-FFF2-40B4-BE49-F238E27FC236}">
                <a16:creationId xmlns:a16="http://schemas.microsoft.com/office/drawing/2014/main" id="{187E0374-8FCE-47E1-489E-D4EF320AFCA3}"/>
              </a:ext>
            </a:extLst>
          </p:cNvPr>
          <p:cNvCxnSpPr>
            <a:cxnSpLocks/>
          </p:cNvCxnSpPr>
          <p:nvPr/>
        </p:nvCxnSpPr>
        <p:spPr>
          <a:xfrm>
            <a:off x="2911784" y="1880451"/>
            <a:ext cx="2470350" cy="2117391"/>
          </a:xfrm>
          <a:prstGeom prst="line">
            <a:avLst/>
          </a:prstGeom>
          <a:ln w="762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1D0E4DD7-D568-AB5E-37A4-6F7050213EB8}"/>
              </a:ext>
            </a:extLst>
          </p:cNvPr>
          <p:cNvCxnSpPr>
            <a:cxnSpLocks/>
          </p:cNvCxnSpPr>
          <p:nvPr/>
        </p:nvCxnSpPr>
        <p:spPr>
          <a:xfrm>
            <a:off x="2826192" y="2939146"/>
            <a:ext cx="2555942" cy="2131356"/>
          </a:xfrm>
          <a:prstGeom prst="line">
            <a:avLst/>
          </a:prstGeom>
          <a:ln w="76200">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DC7162E0-3E22-EF10-0E0B-CE402FCEF7F7}"/>
              </a:ext>
            </a:extLst>
          </p:cNvPr>
          <p:cNvCxnSpPr>
            <a:cxnSpLocks/>
          </p:cNvCxnSpPr>
          <p:nvPr/>
        </p:nvCxnSpPr>
        <p:spPr>
          <a:xfrm flipV="1">
            <a:off x="3141613" y="1886080"/>
            <a:ext cx="2202127" cy="2118744"/>
          </a:xfrm>
          <a:prstGeom prst="line">
            <a:avLst/>
          </a:prstGeom>
          <a:ln w="76200">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963768AA-594B-4F4D-DFD7-6EA6EEE4B325}"/>
              </a:ext>
            </a:extLst>
          </p:cNvPr>
          <p:cNvCxnSpPr>
            <a:cxnSpLocks/>
          </p:cNvCxnSpPr>
          <p:nvPr/>
        </p:nvCxnSpPr>
        <p:spPr>
          <a:xfrm flipV="1">
            <a:off x="2460674" y="2939146"/>
            <a:ext cx="2921460" cy="2240955"/>
          </a:xfrm>
          <a:prstGeom prst="line">
            <a:avLst/>
          </a:prstGeom>
          <a:ln w="76200">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802596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F1FF0A1-D633-1E44-48A4-9AA929640D8D}"/>
            </a:ext>
          </a:extLst>
        </p:cNvPr>
        <p:cNvGrpSpPr/>
        <p:nvPr/>
      </p:nvGrpSpPr>
      <p:grpSpPr>
        <a:xfrm>
          <a:off x="0" y="0"/>
          <a:ext cx="0" cy="0"/>
          <a:chOff x="0" y="0"/>
          <a:chExt cx="0" cy="0"/>
        </a:xfrm>
      </p:grpSpPr>
      <p:pic>
        <p:nvPicPr>
          <p:cNvPr id="2" name="Online Media 1" title="JESUS, (English), Jesus Calms the Storm">
            <a:hlinkClick r:id="" action="ppaction://media"/>
            <a:extLst>
              <a:ext uri="{FF2B5EF4-FFF2-40B4-BE49-F238E27FC236}">
                <a16:creationId xmlns:a16="http://schemas.microsoft.com/office/drawing/2014/main" id="{E16D5DE2-1057-8F73-65D9-50299E0A0324}"/>
              </a:ext>
            </a:extLst>
          </p:cNvPr>
          <p:cNvPicPr>
            <a:picLocks noRot="1" noChangeAspect="1"/>
          </p:cNvPicPr>
          <p:nvPr>
            <a:videoFile r:link="rId1"/>
          </p:nvPr>
        </p:nvPicPr>
        <p:blipFill>
          <a:blip r:embed="rId4"/>
          <a:stretch>
            <a:fillRect/>
          </a:stretch>
        </p:blipFill>
        <p:spPr>
          <a:xfrm>
            <a:off x="26988" y="0"/>
            <a:ext cx="12138025" cy="6858000"/>
          </a:xfrm>
          <a:prstGeom prst="rect">
            <a:avLst/>
          </a:prstGeom>
        </p:spPr>
      </p:pic>
    </p:spTree>
    <p:extLst>
      <p:ext uri="{BB962C8B-B14F-4D97-AF65-F5344CB8AC3E}">
        <p14:creationId xmlns:p14="http://schemas.microsoft.com/office/powerpoint/2010/main" val="26830775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2"/>
                </p:tgtEl>
              </p:cMediaNode>
            </p:video>
            <p:seq concurrent="1" nextAc="seek">
              <p:cTn id="8" restart="whenNotActive" fill="hold" evtFilter="cancelBubble" nodeType="interactiveSeq">
                <p:stCondLst>
                  <p:cond evt="onClick" delay="0">
                    <p:tgtEl>
                      <p:spTgt spid="2"/>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2"/>
                                        </p:tgtEl>
                                      </p:cBhvr>
                                    </p:cmd>
                                  </p:childTnLst>
                                </p:cTn>
                              </p:par>
                            </p:childTnLst>
                          </p:cTn>
                        </p:par>
                      </p:childTnLst>
                    </p:cTn>
                  </p:par>
                </p:childTnLst>
              </p:cTn>
              <p:nextCondLst>
                <p:cond evt="onClick" delay="0">
                  <p:tgtEl>
                    <p:spTgt spid="2"/>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7960167-0506-8ABF-4C5F-7839157971F8}"/>
            </a:ext>
          </a:extLst>
        </p:cNvPr>
        <p:cNvGrpSpPr/>
        <p:nvPr/>
      </p:nvGrpSpPr>
      <p:grpSpPr>
        <a:xfrm>
          <a:off x="0" y="0"/>
          <a:ext cx="0" cy="0"/>
          <a:chOff x="0" y="0"/>
          <a:chExt cx="0" cy="0"/>
        </a:xfrm>
      </p:grpSpPr>
      <p:sp>
        <p:nvSpPr>
          <p:cNvPr id="3" name="Rectangle 2">
            <a:extLst>
              <a:ext uri="{FF2B5EF4-FFF2-40B4-BE49-F238E27FC236}">
                <a16:creationId xmlns:a16="http://schemas.microsoft.com/office/drawing/2014/main" id="{A08DD7C0-2BF3-E79C-5F19-DE8CAFA772F8}"/>
              </a:ext>
            </a:extLst>
          </p:cNvPr>
          <p:cNvSpPr/>
          <p:nvPr/>
        </p:nvSpPr>
        <p:spPr>
          <a:xfrm>
            <a:off x="0" y="0"/>
            <a:ext cx="987551" cy="6858001"/>
          </a:xfrm>
          <a:prstGeom prst="rect">
            <a:avLst/>
          </a:prstGeom>
          <a:solidFill>
            <a:srgbClr val="4196D5"/>
          </a:solidFill>
          <a:ln>
            <a:solidFill>
              <a:srgbClr val="4196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 name="Straight Connector 3">
            <a:extLst>
              <a:ext uri="{FF2B5EF4-FFF2-40B4-BE49-F238E27FC236}">
                <a16:creationId xmlns:a16="http://schemas.microsoft.com/office/drawing/2014/main" id="{584944DB-4850-F02E-F6AD-CFD3C15A0AB9}"/>
              </a:ext>
            </a:extLst>
          </p:cNvPr>
          <p:cNvCxnSpPr/>
          <p:nvPr/>
        </p:nvCxnSpPr>
        <p:spPr>
          <a:xfrm>
            <a:off x="1944436" y="1970935"/>
            <a:ext cx="1338578" cy="1"/>
          </a:xfrm>
          <a:prstGeom prst="line">
            <a:avLst/>
          </a:prstGeom>
          <a:ln w="139700" cmpd="sng">
            <a:solidFill>
              <a:srgbClr val="4196D5"/>
            </a:solidFill>
          </a:ln>
        </p:spPr>
        <p:style>
          <a:lnRef idx="1">
            <a:schemeClr val="accent1"/>
          </a:lnRef>
          <a:fillRef idx="0">
            <a:schemeClr val="accent1"/>
          </a:fillRef>
          <a:effectRef idx="0">
            <a:schemeClr val="accent1"/>
          </a:effectRef>
          <a:fontRef idx="minor">
            <a:schemeClr val="tx1"/>
          </a:fontRef>
        </p:style>
      </p:cxnSp>
      <p:sp>
        <p:nvSpPr>
          <p:cNvPr id="5" name="TextBox 4">
            <a:extLst>
              <a:ext uri="{FF2B5EF4-FFF2-40B4-BE49-F238E27FC236}">
                <a16:creationId xmlns:a16="http://schemas.microsoft.com/office/drawing/2014/main" id="{0B0741BA-5723-41F0-BC89-A78D6CF3CBB2}"/>
              </a:ext>
            </a:extLst>
          </p:cNvPr>
          <p:cNvSpPr txBox="1"/>
          <p:nvPr/>
        </p:nvSpPr>
        <p:spPr>
          <a:xfrm>
            <a:off x="1944436" y="2553087"/>
            <a:ext cx="10134150" cy="923330"/>
          </a:xfrm>
          <a:prstGeom prst="rect">
            <a:avLst/>
          </a:prstGeom>
          <a:noFill/>
        </p:spPr>
        <p:txBody>
          <a:bodyPr wrap="square" lIns="0" rtlCol="0">
            <a:spAutoFit/>
          </a:bodyPr>
          <a:lstStyle/>
          <a:p>
            <a:r>
              <a:rPr lang="en-US" sz="5400" b="1" dirty="0">
                <a:latin typeface="Calibri" panose="020F0502020204030204" pitchFamily="34" charset="0"/>
                <a:ea typeface="Arial" charset="0"/>
                <a:cs typeface="Calibri" panose="020F0502020204030204" pitchFamily="34" charset="0"/>
              </a:rPr>
              <a:t>What was happening in the film?</a:t>
            </a:r>
            <a:endParaRPr lang="en-AU" sz="5400" b="1" dirty="0">
              <a:latin typeface="Calibri" panose="020F0502020204030204" pitchFamily="34" charset="0"/>
              <a:ea typeface="Arial" charset="0"/>
              <a:cs typeface="Calibri" panose="020F0502020204030204" pitchFamily="34" charset="0"/>
            </a:endParaRPr>
          </a:p>
        </p:txBody>
      </p:sp>
    </p:spTree>
    <p:extLst>
      <p:ext uri="{BB962C8B-B14F-4D97-AF65-F5344CB8AC3E}">
        <p14:creationId xmlns:p14="http://schemas.microsoft.com/office/powerpoint/2010/main" val="84515745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D2D50F08-2D38-A753-FE5F-D37DD136662C}"/>
              </a:ext>
            </a:extLst>
          </p:cNvPr>
          <p:cNvSpPr txBox="1"/>
          <p:nvPr/>
        </p:nvSpPr>
        <p:spPr>
          <a:xfrm>
            <a:off x="706123" y="432795"/>
            <a:ext cx="10779753" cy="5992410"/>
          </a:xfrm>
          <a:prstGeom prst="rect">
            <a:avLst/>
          </a:prstGeom>
          <a:noFill/>
        </p:spPr>
        <p:txBody>
          <a:bodyPr wrap="square">
            <a:spAutoFit/>
          </a:bodyPr>
          <a:lstStyle/>
          <a:p>
            <a:pPr algn="l">
              <a:lnSpc>
                <a:spcPct val="90000"/>
              </a:lnSpc>
              <a:spcAft>
                <a:spcPts val="1800"/>
              </a:spcAft>
            </a:pPr>
            <a:r>
              <a:rPr lang="en-AU" sz="3600" b="1" i="0" u="none" strike="noStrike" baseline="0" dirty="0">
                <a:solidFill>
                  <a:srgbClr val="4196D5"/>
                </a:solidFill>
                <a:latin typeface="Calibri" panose="020F0502020204030204" pitchFamily="34" charset="0"/>
                <a:cs typeface="Calibri" panose="020F0502020204030204" pitchFamily="34" charset="0"/>
              </a:rPr>
              <a:t>Matthew 8:23-27 (paraphrase)</a:t>
            </a:r>
          </a:p>
          <a:p>
            <a:pPr algn="l">
              <a:lnSpc>
                <a:spcPct val="90000"/>
              </a:lnSpc>
              <a:spcAft>
                <a:spcPts val="1800"/>
              </a:spcAft>
            </a:pPr>
            <a:r>
              <a:rPr lang="en-US" sz="3400" b="0" i="0" u="none" strike="noStrike" baseline="0" dirty="0">
                <a:solidFill>
                  <a:srgbClr val="000000"/>
                </a:solidFill>
                <a:latin typeface="Calibri" panose="020F0502020204030204" pitchFamily="34" charset="0"/>
                <a:cs typeface="Calibri" panose="020F0502020204030204" pitchFamily="34" charset="0"/>
              </a:rPr>
              <a:t>Jesus got into a boat. His disciples went with him. A heavy storm began to blow across the lake.</a:t>
            </a:r>
          </a:p>
          <a:p>
            <a:pPr algn="l">
              <a:lnSpc>
                <a:spcPct val="90000"/>
              </a:lnSpc>
              <a:spcAft>
                <a:spcPts val="1800"/>
              </a:spcAft>
            </a:pPr>
            <a:r>
              <a:rPr lang="en-US" sz="3400" b="0" i="0" u="none" strike="noStrike" baseline="0" dirty="0">
                <a:solidFill>
                  <a:srgbClr val="000000"/>
                </a:solidFill>
                <a:latin typeface="Calibri" panose="020F0502020204030204" pitchFamily="34" charset="0"/>
                <a:cs typeface="Calibri" panose="020F0502020204030204" pitchFamily="34" charset="0"/>
              </a:rPr>
              <a:t>Water began to fill the boat. Jesus was sleeping. His disciples were afraid. They woke Jesus up and said, ‘Master, save us! We are going to die here in the water!’ Jesus said, ‘You should not be afraid. Trust me.’ He stood up and spoke to the wind and the water. ‘Stop!’ he said. The wind and the water became quiet.</a:t>
            </a:r>
          </a:p>
          <a:p>
            <a:pPr algn="l">
              <a:lnSpc>
                <a:spcPct val="90000"/>
              </a:lnSpc>
              <a:spcAft>
                <a:spcPts val="1800"/>
              </a:spcAft>
            </a:pPr>
            <a:r>
              <a:rPr lang="en-US" sz="3400" b="0" i="0" u="none" strike="noStrike" baseline="0" dirty="0">
                <a:solidFill>
                  <a:srgbClr val="000000"/>
                </a:solidFill>
                <a:latin typeface="Calibri" panose="020F0502020204030204" pitchFamily="34" charset="0"/>
                <a:cs typeface="Calibri" panose="020F0502020204030204" pitchFamily="34" charset="0"/>
              </a:rPr>
              <a:t>The disciples were surprised. They asked each other, ‘Who is this man? Even the wind and the water obey him.’</a:t>
            </a:r>
            <a:endParaRPr lang="en-AU" sz="34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69876723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D2D50F08-2D38-A753-FE5F-D37DD136662C}"/>
              </a:ext>
            </a:extLst>
          </p:cNvPr>
          <p:cNvSpPr txBox="1"/>
          <p:nvPr/>
        </p:nvSpPr>
        <p:spPr>
          <a:xfrm>
            <a:off x="706123" y="432795"/>
            <a:ext cx="10779753" cy="5992410"/>
          </a:xfrm>
          <a:prstGeom prst="rect">
            <a:avLst/>
          </a:prstGeom>
          <a:noFill/>
        </p:spPr>
        <p:txBody>
          <a:bodyPr wrap="square">
            <a:spAutoFit/>
          </a:bodyPr>
          <a:lstStyle/>
          <a:p>
            <a:pPr algn="l">
              <a:lnSpc>
                <a:spcPct val="90000"/>
              </a:lnSpc>
              <a:spcAft>
                <a:spcPts val="1800"/>
              </a:spcAft>
            </a:pPr>
            <a:r>
              <a:rPr lang="en-AU" sz="3600" b="1" i="0" u="none" strike="noStrike" baseline="0" dirty="0">
                <a:solidFill>
                  <a:srgbClr val="4196D5"/>
                </a:solidFill>
                <a:latin typeface="Calibri" panose="020F0502020204030204" pitchFamily="34" charset="0"/>
                <a:cs typeface="Calibri" panose="020F0502020204030204" pitchFamily="34" charset="0"/>
              </a:rPr>
              <a:t>Matthew 8:23-27</a:t>
            </a:r>
          </a:p>
          <a:p>
            <a:pPr algn="l">
              <a:lnSpc>
                <a:spcPct val="90000"/>
              </a:lnSpc>
              <a:spcAft>
                <a:spcPts val="1800"/>
              </a:spcAft>
            </a:pPr>
            <a:r>
              <a:rPr lang="en-US" sz="3400" b="0" i="0" u="none" strike="noStrike" baseline="0" dirty="0">
                <a:solidFill>
                  <a:srgbClr val="000000"/>
                </a:solidFill>
                <a:latin typeface="Calibri" panose="020F0502020204030204" pitchFamily="34" charset="0"/>
                <a:cs typeface="Calibri" panose="020F0502020204030204" pitchFamily="34" charset="0"/>
              </a:rPr>
              <a:t>Jesus got into a boat. His disciples went with him. A heavy storm began to blow across the lake.</a:t>
            </a:r>
          </a:p>
          <a:p>
            <a:pPr algn="l">
              <a:lnSpc>
                <a:spcPct val="90000"/>
              </a:lnSpc>
              <a:spcAft>
                <a:spcPts val="1800"/>
              </a:spcAft>
            </a:pPr>
            <a:r>
              <a:rPr lang="en-US" sz="3400" b="0" i="0" u="none" strike="noStrike" baseline="0" dirty="0">
                <a:solidFill>
                  <a:srgbClr val="000000"/>
                </a:solidFill>
                <a:latin typeface="Calibri" panose="020F0502020204030204" pitchFamily="34" charset="0"/>
                <a:cs typeface="Calibri" panose="020F0502020204030204" pitchFamily="34" charset="0"/>
              </a:rPr>
              <a:t>Water began to fill the boat. Jesus was sleeping. His disciples were afraid. They woke Jesus up and said, ‘Master, save us! We are going to die here in the water!’ Jesus said, ‘You should not be afraid. Trust me.’ He stood up and spoke to the wind and the water. ‘Stop!’ he said. The wind and the water became quiet.</a:t>
            </a:r>
          </a:p>
          <a:p>
            <a:pPr algn="l">
              <a:lnSpc>
                <a:spcPct val="90000"/>
              </a:lnSpc>
              <a:spcAft>
                <a:spcPts val="1800"/>
              </a:spcAft>
            </a:pPr>
            <a:r>
              <a:rPr lang="en-US" sz="3400" b="0" i="0" u="none" strike="noStrike" baseline="0" dirty="0">
                <a:solidFill>
                  <a:srgbClr val="000000"/>
                </a:solidFill>
                <a:latin typeface="Calibri" panose="020F0502020204030204" pitchFamily="34" charset="0"/>
                <a:cs typeface="Calibri" panose="020F0502020204030204" pitchFamily="34" charset="0"/>
              </a:rPr>
              <a:t>The disciples were surprised. They asked each other, ‘Who is this man? Even the wind and the water obey him.’</a:t>
            </a:r>
            <a:endParaRPr lang="en-AU" sz="3400" dirty="0">
              <a:latin typeface="Calibri" panose="020F0502020204030204" pitchFamily="34" charset="0"/>
              <a:cs typeface="Calibri" panose="020F0502020204030204" pitchFamily="34" charset="0"/>
            </a:endParaRPr>
          </a:p>
        </p:txBody>
      </p:sp>
      <p:sp>
        <p:nvSpPr>
          <p:cNvPr id="2" name="TextBox 1">
            <a:extLst>
              <a:ext uri="{FF2B5EF4-FFF2-40B4-BE49-F238E27FC236}">
                <a16:creationId xmlns:a16="http://schemas.microsoft.com/office/drawing/2014/main" id="{A7ECB338-F0E6-FFD0-3791-346CE1E2DB2E}"/>
              </a:ext>
            </a:extLst>
          </p:cNvPr>
          <p:cNvSpPr txBox="1"/>
          <p:nvPr/>
        </p:nvSpPr>
        <p:spPr>
          <a:xfrm>
            <a:off x="706123" y="432795"/>
            <a:ext cx="4025366" cy="590931"/>
          </a:xfrm>
          <a:prstGeom prst="rect">
            <a:avLst/>
          </a:prstGeom>
          <a:noFill/>
        </p:spPr>
        <p:txBody>
          <a:bodyPr wrap="square">
            <a:spAutoFit/>
          </a:bodyPr>
          <a:lstStyle/>
          <a:p>
            <a:pPr algn="l">
              <a:lnSpc>
                <a:spcPct val="90000"/>
              </a:lnSpc>
              <a:spcAft>
                <a:spcPts val="1800"/>
              </a:spcAft>
            </a:pPr>
            <a:r>
              <a:rPr lang="en-AU" sz="3600" b="1" i="0" u="none" strike="noStrike" baseline="0" dirty="0">
                <a:solidFill>
                  <a:srgbClr val="4196D5"/>
                </a:solidFill>
                <a:latin typeface="Calibri" panose="020F0502020204030204" pitchFamily="34" charset="0"/>
                <a:cs typeface="Calibri" panose="020F0502020204030204" pitchFamily="34" charset="0"/>
              </a:rPr>
              <a:t>Matthew 8:23-27</a:t>
            </a:r>
            <a:endParaRPr lang="en-AU" sz="34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42310666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hidden"/>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283D123-D965-7B45-0F4E-C24FFDD9A981}"/>
            </a:ext>
          </a:extLst>
        </p:cNvPr>
        <p:cNvGrpSpPr/>
        <p:nvPr/>
      </p:nvGrpSpPr>
      <p:grpSpPr>
        <a:xfrm>
          <a:off x="0" y="0"/>
          <a:ext cx="0" cy="0"/>
          <a:chOff x="0" y="0"/>
          <a:chExt cx="0" cy="0"/>
        </a:xfrm>
      </p:grpSpPr>
      <p:pic>
        <p:nvPicPr>
          <p:cNvPr id="9" name="Picture 8" descr="A collage of images of a person in different poses&#10;&#10;Description automatically generated">
            <a:extLst>
              <a:ext uri="{FF2B5EF4-FFF2-40B4-BE49-F238E27FC236}">
                <a16:creationId xmlns:a16="http://schemas.microsoft.com/office/drawing/2014/main" id="{95F1155E-4F71-8800-33A5-29CA75872059}"/>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3429000"/>
            <a:ext cx="3062342" cy="2541181"/>
          </a:xfrm>
          <a:prstGeom prst="rect">
            <a:avLst/>
          </a:prstGeom>
        </p:spPr>
      </p:pic>
      <p:pic>
        <p:nvPicPr>
          <p:cNvPr id="6" name="Picture 5" descr="A collage of images of a person in different poses&#10;&#10;Description automatically generated">
            <a:extLst>
              <a:ext uri="{FF2B5EF4-FFF2-40B4-BE49-F238E27FC236}">
                <a16:creationId xmlns:a16="http://schemas.microsoft.com/office/drawing/2014/main" id="{967CC5DF-3E0F-F29B-7940-E1323A0E9B6A}"/>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3018874" y="3429000"/>
            <a:ext cx="3077125" cy="2541181"/>
          </a:xfrm>
          <a:prstGeom prst="rect">
            <a:avLst/>
          </a:prstGeom>
        </p:spPr>
      </p:pic>
      <p:pic>
        <p:nvPicPr>
          <p:cNvPr id="7" name="Picture 6" descr="A collage of images of a person in different poses&#10;&#10;Description automatically generated">
            <a:extLst>
              <a:ext uri="{FF2B5EF4-FFF2-40B4-BE49-F238E27FC236}">
                <a16:creationId xmlns:a16="http://schemas.microsoft.com/office/drawing/2014/main" id="{E144B345-4B8B-8E2E-8C78-3B735A916E29}"/>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6069218" y="3429000"/>
            <a:ext cx="3076886" cy="2541181"/>
          </a:xfrm>
          <a:prstGeom prst="rect">
            <a:avLst/>
          </a:prstGeom>
        </p:spPr>
      </p:pic>
      <p:pic>
        <p:nvPicPr>
          <p:cNvPr id="5" name="Picture 4" descr="A collage of images of a person in different poses&#10;&#10;Description automatically generated">
            <a:extLst>
              <a:ext uri="{FF2B5EF4-FFF2-40B4-BE49-F238E27FC236}">
                <a16:creationId xmlns:a16="http://schemas.microsoft.com/office/drawing/2014/main" id="{F46DF584-B52B-F74B-36F1-FF399E3BCE4D}"/>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0" y="0"/>
            <a:ext cx="3050104" cy="2541181"/>
          </a:xfrm>
          <a:prstGeom prst="rect">
            <a:avLst/>
          </a:prstGeom>
        </p:spPr>
      </p:pic>
      <p:pic>
        <p:nvPicPr>
          <p:cNvPr id="2" name="Picture 1" descr="A collage of images of a person in different poses&#10;&#10;Description automatically generated">
            <a:extLst>
              <a:ext uri="{FF2B5EF4-FFF2-40B4-BE49-F238E27FC236}">
                <a16:creationId xmlns:a16="http://schemas.microsoft.com/office/drawing/2014/main" id="{B5FF0722-97B0-CA06-FA4A-871E6BAB0416}"/>
              </a:ext>
            </a:extLst>
          </p:cNvPr>
          <p:cNvPicPr>
            <a:picLocks noChangeAspect="1"/>
          </p:cNvPicPr>
          <p:nvPr/>
        </p:nvPicPr>
        <p:blipFill rotWithShape="1">
          <a:blip r:embed="rId7" cstate="screen">
            <a:extLst>
              <a:ext uri="{28A0092B-C50C-407E-A947-70E740481C1C}">
                <a14:useLocalDpi xmlns:a14="http://schemas.microsoft.com/office/drawing/2010/main"/>
              </a:ext>
            </a:extLst>
          </a:blip>
          <a:srcRect/>
          <a:stretch/>
        </p:blipFill>
        <p:spPr>
          <a:xfrm>
            <a:off x="3035134" y="0"/>
            <a:ext cx="3077124" cy="2541181"/>
          </a:xfrm>
          <a:prstGeom prst="rect">
            <a:avLst/>
          </a:prstGeom>
        </p:spPr>
      </p:pic>
      <p:pic>
        <p:nvPicPr>
          <p:cNvPr id="3" name="Picture 2" descr="A collage of images of a person in different poses&#10;&#10;Description automatically generated">
            <a:extLst>
              <a:ext uri="{FF2B5EF4-FFF2-40B4-BE49-F238E27FC236}">
                <a16:creationId xmlns:a16="http://schemas.microsoft.com/office/drawing/2014/main" id="{BB6F78B9-99EE-861D-3048-E6F71634D65C}"/>
              </a:ext>
            </a:extLst>
          </p:cNvPr>
          <p:cNvPicPr>
            <a:picLocks noChangeAspect="1"/>
          </p:cNvPicPr>
          <p:nvPr/>
        </p:nvPicPr>
        <p:blipFill rotWithShape="1">
          <a:blip r:embed="rId8" cstate="screen">
            <a:extLst>
              <a:ext uri="{28A0092B-C50C-407E-A947-70E740481C1C}">
                <a14:useLocalDpi xmlns:a14="http://schemas.microsoft.com/office/drawing/2010/main"/>
              </a:ext>
            </a:extLst>
          </a:blip>
          <a:srcRect/>
          <a:stretch/>
        </p:blipFill>
        <p:spPr>
          <a:xfrm>
            <a:off x="6096000" y="0"/>
            <a:ext cx="3050104" cy="2541181"/>
          </a:xfrm>
          <a:prstGeom prst="rect">
            <a:avLst/>
          </a:prstGeom>
        </p:spPr>
      </p:pic>
      <p:sp>
        <p:nvSpPr>
          <p:cNvPr id="10" name="TextBox 9">
            <a:extLst>
              <a:ext uri="{FF2B5EF4-FFF2-40B4-BE49-F238E27FC236}">
                <a16:creationId xmlns:a16="http://schemas.microsoft.com/office/drawing/2014/main" id="{1FC52268-463D-B1F8-5C25-C751C6860E6C}"/>
              </a:ext>
            </a:extLst>
          </p:cNvPr>
          <p:cNvSpPr txBox="1"/>
          <p:nvPr/>
        </p:nvSpPr>
        <p:spPr>
          <a:xfrm>
            <a:off x="23567" y="2461327"/>
            <a:ext cx="2988000" cy="830997"/>
          </a:xfrm>
          <a:prstGeom prst="rect">
            <a:avLst/>
          </a:prstGeom>
          <a:solidFill>
            <a:schemeClr val="bg1"/>
          </a:solidFill>
        </p:spPr>
        <p:txBody>
          <a:bodyPr wrap="square" lIns="0" rIns="0">
            <a:spAutoFit/>
          </a:bodyPr>
          <a:lstStyle/>
          <a:p>
            <a:pPr algn="ctr">
              <a:spcAft>
                <a:spcPts val="2400"/>
              </a:spcAft>
            </a:pPr>
            <a:r>
              <a:rPr lang="en-US" sz="2300" spc="-30" dirty="0">
                <a:solidFill>
                  <a:srgbClr val="000000"/>
                </a:solidFill>
              </a:rPr>
              <a:t>Jesus got into a boat. His disciples went with him.</a:t>
            </a:r>
            <a:endParaRPr lang="en-AU" sz="2300" spc="-30" dirty="0"/>
          </a:p>
        </p:txBody>
      </p:sp>
      <p:sp>
        <p:nvSpPr>
          <p:cNvPr id="17" name="TextBox 16">
            <a:extLst>
              <a:ext uri="{FF2B5EF4-FFF2-40B4-BE49-F238E27FC236}">
                <a16:creationId xmlns:a16="http://schemas.microsoft.com/office/drawing/2014/main" id="{833A8DD4-26E8-C067-E570-B5821A92B4F7}"/>
              </a:ext>
            </a:extLst>
          </p:cNvPr>
          <p:cNvSpPr txBox="1"/>
          <p:nvPr/>
        </p:nvSpPr>
        <p:spPr>
          <a:xfrm>
            <a:off x="3100691" y="1920895"/>
            <a:ext cx="2944722" cy="1508105"/>
          </a:xfrm>
          <a:prstGeom prst="rect">
            <a:avLst/>
          </a:prstGeom>
          <a:solidFill>
            <a:schemeClr val="bg1"/>
          </a:solidFill>
        </p:spPr>
        <p:txBody>
          <a:bodyPr wrap="square" lIns="0" rIns="0">
            <a:spAutoFit/>
          </a:bodyPr>
          <a:lstStyle/>
          <a:p>
            <a:pPr algn="ctr">
              <a:spcAft>
                <a:spcPts val="2400"/>
              </a:spcAft>
            </a:pPr>
            <a:r>
              <a:rPr lang="en-US" sz="2300" spc="-30" dirty="0">
                <a:solidFill>
                  <a:srgbClr val="000000"/>
                </a:solidFill>
              </a:rPr>
              <a:t>A heavy storm began to blow across the lake. Water began to fill the boat.</a:t>
            </a:r>
            <a:endParaRPr lang="en-AU" sz="2300" spc="-30" dirty="0"/>
          </a:p>
        </p:txBody>
      </p:sp>
      <p:sp>
        <p:nvSpPr>
          <p:cNvPr id="20" name="TextBox 19">
            <a:extLst>
              <a:ext uri="{FF2B5EF4-FFF2-40B4-BE49-F238E27FC236}">
                <a16:creationId xmlns:a16="http://schemas.microsoft.com/office/drawing/2014/main" id="{B7685D16-59AC-B285-FA11-8D608E2DF0B1}"/>
              </a:ext>
            </a:extLst>
          </p:cNvPr>
          <p:cNvSpPr txBox="1"/>
          <p:nvPr/>
        </p:nvSpPr>
        <p:spPr>
          <a:xfrm>
            <a:off x="55466" y="4699671"/>
            <a:ext cx="3006876" cy="1862048"/>
          </a:xfrm>
          <a:prstGeom prst="rect">
            <a:avLst/>
          </a:prstGeom>
          <a:solidFill>
            <a:schemeClr val="bg1"/>
          </a:solidFill>
        </p:spPr>
        <p:txBody>
          <a:bodyPr wrap="square" lIns="0" rIns="0">
            <a:spAutoFit/>
          </a:bodyPr>
          <a:lstStyle/>
          <a:p>
            <a:pPr algn="ctr">
              <a:spcAft>
                <a:spcPts val="2400"/>
              </a:spcAft>
            </a:pPr>
            <a:r>
              <a:rPr lang="en-US" sz="2300" spc="-30" dirty="0">
                <a:solidFill>
                  <a:srgbClr val="000000"/>
                </a:solidFill>
              </a:rPr>
              <a:t>Jesus said, ‘You should not be afraid. Trust me.’ He stood up and spoke to the wind and the water. ‘Stop!’ he said.</a:t>
            </a:r>
            <a:endParaRPr lang="en-AU" sz="2300" spc="-30" dirty="0"/>
          </a:p>
        </p:txBody>
      </p:sp>
      <p:sp>
        <p:nvSpPr>
          <p:cNvPr id="21" name="TextBox 20">
            <a:extLst>
              <a:ext uri="{FF2B5EF4-FFF2-40B4-BE49-F238E27FC236}">
                <a16:creationId xmlns:a16="http://schemas.microsoft.com/office/drawing/2014/main" id="{398233C2-C347-2D4C-30A8-CE859A5BEAF0}"/>
              </a:ext>
            </a:extLst>
          </p:cNvPr>
          <p:cNvSpPr txBox="1"/>
          <p:nvPr/>
        </p:nvSpPr>
        <p:spPr>
          <a:xfrm>
            <a:off x="3062342" y="5765529"/>
            <a:ext cx="2973756" cy="800219"/>
          </a:xfrm>
          <a:prstGeom prst="rect">
            <a:avLst/>
          </a:prstGeom>
          <a:solidFill>
            <a:schemeClr val="bg1"/>
          </a:solidFill>
        </p:spPr>
        <p:txBody>
          <a:bodyPr wrap="square" lIns="0" rIns="0">
            <a:spAutoFit/>
          </a:bodyPr>
          <a:lstStyle/>
          <a:p>
            <a:pPr algn="ctr">
              <a:spcAft>
                <a:spcPts val="2400"/>
              </a:spcAft>
            </a:pPr>
            <a:r>
              <a:rPr lang="en-US" sz="2300" spc="-30" dirty="0">
                <a:solidFill>
                  <a:srgbClr val="000000"/>
                </a:solidFill>
              </a:rPr>
              <a:t>The wind and the </a:t>
            </a:r>
            <a:br>
              <a:rPr lang="en-US" sz="2300" spc="-30" dirty="0">
                <a:solidFill>
                  <a:srgbClr val="000000"/>
                </a:solidFill>
              </a:rPr>
            </a:br>
            <a:r>
              <a:rPr lang="en-US" sz="2300" spc="-30" dirty="0">
                <a:solidFill>
                  <a:srgbClr val="000000"/>
                </a:solidFill>
              </a:rPr>
              <a:t>water became quiet.</a:t>
            </a:r>
            <a:endParaRPr lang="en-AU" sz="2300" spc="-30" dirty="0"/>
          </a:p>
        </p:txBody>
      </p:sp>
      <p:sp>
        <p:nvSpPr>
          <p:cNvPr id="22" name="TextBox 21">
            <a:extLst>
              <a:ext uri="{FF2B5EF4-FFF2-40B4-BE49-F238E27FC236}">
                <a16:creationId xmlns:a16="http://schemas.microsoft.com/office/drawing/2014/main" id="{81426D2A-122B-1D36-E21D-C75D3FCEE23B}"/>
              </a:ext>
            </a:extLst>
          </p:cNvPr>
          <p:cNvSpPr txBox="1"/>
          <p:nvPr/>
        </p:nvSpPr>
        <p:spPr>
          <a:xfrm>
            <a:off x="6146589" y="5216128"/>
            <a:ext cx="3505200" cy="1508105"/>
          </a:xfrm>
          <a:prstGeom prst="rect">
            <a:avLst/>
          </a:prstGeom>
          <a:solidFill>
            <a:schemeClr val="bg1"/>
          </a:solidFill>
        </p:spPr>
        <p:txBody>
          <a:bodyPr wrap="square" lIns="0" rIns="0">
            <a:spAutoFit/>
          </a:bodyPr>
          <a:lstStyle/>
          <a:p>
            <a:pPr algn="ctr">
              <a:spcAft>
                <a:spcPts val="2400"/>
              </a:spcAft>
            </a:pPr>
            <a:r>
              <a:rPr lang="en-US" sz="2300" spc="-30" dirty="0">
                <a:solidFill>
                  <a:srgbClr val="000000"/>
                </a:solidFill>
              </a:rPr>
              <a:t>The disciples were surprised. They asked each other, ‘Who is this man? Even the wind and the water obey him.’</a:t>
            </a:r>
            <a:endParaRPr lang="en-AU" sz="2300" spc="-30" dirty="0"/>
          </a:p>
        </p:txBody>
      </p:sp>
      <p:pic>
        <p:nvPicPr>
          <p:cNvPr id="4" name="Picture 3" descr="A collage of images of a person in different poses&#10;&#10;Description automatically generated">
            <a:extLst>
              <a:ext uri="{FF2B5EF4-FFF2-40B4-BE49-F238E27FC236}">
                <a16:creationId xmlns:a16="http://schemas.microsoft.com/office/drawing/2014/main" id="{260D125A-90DE-FD35-59F8-8EAAB229BA05}"/>
              </a:ext>
            </a:extLst>
          </p:cNvPr>
          <p:cNvPicPr>
            <a:picLocks noChangeAspect="1"/>
          </p:cNvPicPr>
          <p:nvPr/>
        </p:nvPicPr>
        <p:blipFill rotWithShape="1">
          <a:blip r:embed="rId9" cstate="screen">
            <a:extLst>
              <a:ext uri="{28A0092B-C50C-407E-A947-70E740481C1C}">
                <a14:useLocalDpi xmlns:a14="http://schemas.microsoft.com/office/drawing/2010/main"/>
              </a:ext>
            </a:extLst>
          </a:blip>
          <a:srcRect/>
          <a:stretch/>
        </p:blipFill>
        <p:spPr>
          <a:xfrm>
            <a:off x="9146104" y="0"/>
            <a:ext cx="3045896" cy="2541181"/>
          </a:xfrm>
          <a:prstGeom prst="rect">
            <a:avLst/>
          </a:prstGeom>
        </p:spPr>
      </p:pic>
      <p:sp>
        <p:nvSpPr>
          <p:cNvPr id="18" name="TextBox 17">
            <a:extLst>
              <a:ext uri="{FF2B5EF4-FFF2-40B4-BE49-F238E27FC236}">
                <a16:creationId xmlns:a16="http://schemas.microsoft.com/office/drawing/2014/main" id="{3457BB8D-5502-006B-54E3-F543F0D0EB80}"/>
              </a:ext>
            </a:extLst>
          </p:cNvPr>
          <p:cNvSpPr txBox="1"/>
          <p:nvPr/>
        </p:nvSpPr>
        <p:spPr>
          <a:xfrm>
            <a:off x="6146589" y="2391186"/>
            <a:ext cx="2944722" cy="446276"/>
          </a:xfrm>
          <a:prstGeom prst="rect">
            <a:avLst/>
          </a:prstGeom>
          <a:solidFill>
            <a:schemeClr val="bg1"/>
          </a:solidFill>
        </p:spPr>
        <p:txBody>
          <a:bodyPr wrap="square" lIns="0" rIns="0">
            <a:spAutoFit/>
          </a:bodyPr>
          <a:lstStyle/>
          <a:p>
            <a:pPr algn="ctr">
              <a:spcAft>
                <a:spcPts val="2400"/>
              </a:spcAft>
            </a:pPr>
            <a:r>
              <a:rPr lang="en-US" sz="2300" spc="-30" dirty="0">
                <a:solidFill>
                  <a:srgbClr val="000000"/>
                </a:solidFill>
              </a:rPr>
              <a:t>Jesus was sleeping.</a:t>
            </a:r>
            <a:endParaRPr lang="en-AU" sz="2300" spc="-30" dirty="0"/>
          </a:p>
        </p:txBody>
      </p:sp>
      <p:sp>
        <p:nvSpPr>
          <p:cNvPr id="19" name="TextBox 18">
            <a:extLst>
              <a:ext uri="{FF2B5EF4-FFF2-40B4-BE49-F238E27FC236}">
                <a16:creationId xmlns:a16="http://schemas.microsoft.com/office/drawing/2014/main" id="{4B02E898-39B9-0D89-88F2-C07F617F00DD}"/>
              </a:ext>
            </a:extLst>
          </p:cNvPr>
          <p:cNvSpPr txBox="1"/>
          <p:nvPr/>
        </p:nvSpPr>
        <p:spPr>
          <a:xfrm>
            <a:off x="9146104" y="1906438"/>
            <a:ext cx="2988000" cy="1862048"/>
          </a:xfrm>
          <a:prstGeom prst="rect">
            <a:avLst/>
          </a:prstGeom>
          <a:solidFill>
            <a:schemeClr val="bg1"/>
          </a:solidFill>
        </p:spPr>
        <p:txBody>
          <a:bodyPr wrap="square" lIns="0" rIns="0">
            <a:spAutoFit/>
          </a:bodyPr>
          <a:lstStyle/>
          <a:p>
            <a:pPr algn="ctr">
              <a:spcAft>
                <a:spcPts val="2400"/>
              </a:spcAft>
            </a:pPr>
            <a:r>
              <a:rPr lang="en-US" sz="2300" spc="-30" dirty="0">
                <a:solidFill>
                  <a:srgbClr val="000000"/>
                </a:solidFill>
              </a:rPr>
              <a:t>His disciples were afraid. They woke Jesus up and said, ‘Master, save us! We are going to die here in the water!’</a:t>
            </a:r>
            <a:endParaRPr lang="en-AU" sz="2300" spc="-30" dirty="0"/>
          </a:p>
        </p:txBody>
      </p:sp>
    </p:spTree>
    <p:extLst>
      <p:ext uri="{BB962C8B-B14F-4D97-AF65-F5344CB8AC3E}">
        <p14:creationId xmlns:p14="http://schemas.microsoft.com/office/powerpoint/2010/main" val="33584389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8"/>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4"/>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9"/>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9"/>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20"/>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6"/>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21"/>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7"/>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22"/>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xit" presetSubtype="0" fill="hold" grpId="1" nodeType="clickEffect">
                                  <p:stCondLst>
                                    <p:cond delay="0"/>
                                  </p:stCondLst>
                                  <p:childTnLst>
                                    <p:set>
                                      <p:cBhvr>
                                        <p:cTn id="62" dur="1" fill="hold">
                                          <p:stCondLst>
                                            <p:cond delay="0"/>
                                          </p:stCondLst>
                                        </p:cTn>
                                        <p:tgtEl>
                                          <p:spTgt spid="10"/>
                                        </p:tgtEl>
                                        <p:attrNameLst>
                                          <p:attrName>style.visibility</p:attrName>
                                        </p:attrNameLst>
                                      </p:cBhvr>
                                      <p:to>
                                        <p:strVal val="hidden"/>
                                      </p:to>
                                    </p:set>
                                  </p:childTnLst>
                                </p:cTn>
                              </p:par>
                              <p:par>
                                <p:cTn id="63" presetID="1" presetClass="exit" presetSubtype="0" fill="hold" grpId="1" nodeType="withEffect">
                                  <p:stCondLst>
                                    <p:cond delay="0"/>
                                  </p:stCondLst>
                                  <p:childTnLst>
                                    <p:set>
                                      <p:cBhvr>
                                        <p:cTn id="64" dur="1" fill="hold">
                                          <p:stCondLst>
                                            <p:cond delay="0"/>
                                          </p:stCondLst>
                                        </p:cTn>
                                        <p:tgtEl>
                                          <p:spTgt spid="17"/>
                                        </p:tgtEl>
                                        <p:attrNameLst>
                                          <p:attrName>style.visibility</p:attrName>
                                        </p:attrNameLst>
                                      </p:cBhvr>
                                      <p:to>
                                        <p:strVal val="hidden"/>
                                      </p:to>
                                    </p:set>
                                  </p:childTnLst>
                                </p:cTn>
                              </p:par>
                              <p:par>
                                <p:cTn id="65" presetID="1" presetClass="exit" presetSubtype="0" fill="hold" grpId="1" nodeType="withEffect">
                                  <p:stCondLst>
                                    <p:cond delay="0"/>
                                  </p:stCondLst>
                                  <p:childTnLst>
                                    <p:set>
                                      <p:cBhvr>
                                        <p:cTn id="66" dur="1" fill="hold">
                                          <p:stCondLst>
                                            <p:cond delay="0"/>
                                          </p:stCondLst>
                                        </p:cTn>
                                        <p:tgtEl>
                                          <p:spTgt spid="18"/>
                                        </p:tgtEl>
                                        <p:attrNameLst>
                                          <p:attrName>style.visibility</p:attrName>
                                        </p:attrNameLst>
                                      </p:cBhvr>
                                      <p:to>
                                        <p:strVal val="hidden"/>
                                      </p:to>
                                    </p:set>
                                  </p:childTnLst>
                                </p:cTn>
                              </p:par>
                              <p:par>
                                <p:cTn id="67" presetID="1" presetClass="exit" presetSubtype="0" fill="hold" grpId="1" nodeType="withEffect">
                                  <p:stCondLst>
                                    <p:cond delay="0"/>
                                  </p:stCondLst>
                                  <p:childTnLst>
                                    <p:set>
                                      <p:cBhvr>
                                        <p:cTn id="68" dur="1" fill="hold">
                                          <p:stCondLst>
                                            <p:cond delay="0"/>
                                          </p:stCondLst>
                                        </p:cTn>
                                        <p:tgtEl>
                                          <p:spTgt spid="19"/>
                                        </p:tgtEl>
                                        <p:attrNameLst>
                                          <p:attrName>style.visibility</p:attrName>
                                        </p:attrNameLst>
                                      </p:cBhvr>
                                      <p:to>
                                        <p:strVal val="hidden"/>
                                      </p:to>
                                    </p:set>
                                  </p:childTnLst>
                                </p:cTn>
                              </p:par>
                              <p:par>
                                <p:cTn id="69" presetID="1" presetClass="exit" presetSubtype="0" fill="hold" grpId="1" nodeType="withEffect">
                                  <p:stCondLst>
                                    <p:cond delay="0"/>
                                  </p:stCondLst>
                                  <p:childTnLst>
                                    <p:set>
                                      <p:cBhvr>
                                        <p:cTn id="70" dur="1" fill="hold">
                                          <p:stCondLst>
                                            <p:cond delay="0"/>
                                          </p:stCondLst>
                                        </p:cTn>
                                        <p:tgtEl>
                                          <p:spTgt spid="20"/>
                                        </p:tgtEl>
                                        <p:attrNameLst>
                                          <p:attrName>style.visibility</p:attrName>
                                        </p:attrNameLst>
                                      </p:cBhvr>
                                      <p:to>
                                        <p:strVal val="hidden"/>
                                      </p:to>
                                    </p:set>
                                  </p:childTnLst>
                                </p:cTn>
                              </p:par>
                              <p:par>
                                <p:cTn id="71" presetID="1" presetClass="exit" presetSubtype="0" fill="hold" grpId="1" nodeType="withEffect">
                                  <p:stCondLst>
                                    <p:cond delay="0"/>
                                  </p:stCondLst>
                                  <p:childTnLst>
                                    <p:set>
                                      <p:cBhvr>
                                        <p:cTn id="72" dur="1" fill="hold">
                                          <p:stCondLst>
                                            <p:cond delay="0"/>
                                          </p:stCondLst>
                                        </p:cTn>
                                        <p:tgtEl>
                                          <p:spTgt spid="21"/>
                                        </p:tgtEl>
                                        <p:attrNameLst>
                                          <p:attrName>style.visibility</p:attrName>
                                        </p:attrNameLst>
                                      </p:cBhvr>
                                      <p:to>
                                        <p:strVal val="hidden"/>
                                      </p:to>
                                    </p:set>
                                  </p:childTnLst>
                                </p:cTn>
                              </p:par>
                              <p:par>
                                <p:cTn id="73" presetID="1" presetClass="exit" presetSubtype="0" fill="hold" grpId="1" nodeType="withEffect">
                                  <p:stCondLst>
                                    <p:cond delay="0"/>
                                  </p:stCondLst>
                                  <p:childTnLst>
                                    <p:set>
                                      <p:cBhvr>
                                        <p:cTn id="74" dur="1" fill="hold">
                                          <p:stCondLst>
                                            <p:cond delay="0"/>
                                          </p:stCondLst>
                                        </p:cTn>
                                        <p:tgtEl>
                                          <p:spTgt spid="2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0" grpId="1" animBg="1"/>
      <p:bldP spid="17" grpId="0" animBg="1"/>
      <p:bldP spid="17" grpId="1" animBg="1"/>
      <p:bldP spid="20" grpId="0" animBg="1"/>
      <p:bldP spid="20" grpId="1" animBg="1"/>
      <p:bldP spid="21" grpId="0" animBg="1"/>
      <p:bldP spid="21" grpId="1" animBg="1"/>
      <p:bldP spid="22" grpId="0" animBg="1"/>
      <p:bldP spid="22" grpId="1" animBg="1"/>
      <p:bldP spid="18" grpId="0" animBg="1"/>
      <p:bldP spid="18" grpId="1" animBg="1"/>
      <p:bldP spid="19" grpId="0" animBg="1"/>
      <p:bldP spid="19" grpId="1"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456D721F-FBD2-4C15-5CE4-38541890B22D}"/>
              </a:ext>
            </a:extLst>
          </p:cNvPr>
          <p:cNvSpPr/>
          <p:nvPr/>
        </p:nvSpPr>
        <p:spPr>
          <a:xfrm>
            <a:off x="4517683" y="-700204"/>
            <a:ext cx="3156633" cy="7786747"/>
          </a:xfrm>
          <a:prstGeom prst="rect">
            <a:avLst/>
          </a:prstGeom>
          <a:noFill/>
        </p:spPr>
        <p:txBody>
          <a:bodyPr wrap="none" lIns="91440" tIns="45720" rIns="91440" bIns="45720">
            <a:spAutoFit/>
          </a:bodyPr>
          <a:lstStyle/>
          <a:p>
            <a:pPr algn="ctr"/>
            <a:r>
              <a:rPr lang="en-US" sz="50000" b="1" dirty="0">
                <a:ln w="12700">
                  <a:solidFill>
                    <a:srgbClr val="4196D5"/>
                  </a:solidFill>
                  <a:prstDash val="solid"/>
                </a:ln>
                <a:pattFill prst="pct60">
                  <a:fgClr>
                    <a:srgbClr val="4196D5"/>
                  </a:fgClr>
                  <a:bgClr>
                    <a:schemeClr val="bg1"/>
                  </a:bgClr>
                </a:pattFill>
                <a:effectLst>
                  <a:outerShdw dist="38100" dir="2640000" algn="bl" rotWithShape="0">
                    <a:srgbClr val="4196D5"/>
                  </a:outerShdw>
                </a:effectLst>
              </a:rPr>
              <a:t>?</a:t>
            </a:r>
            <a:endParaRPr lang="en-US" sz="50000" b="1" cap="none" spc="0" dirty="0">
              <a:ln w="12700">
                <a:solidFill>
                  <a:srgbClr val="4196D5"/>
                </a:solidFill>
                <a:prstDash val="solid"/>
              </a:ln>
              <a:pattFill prst="pct60">
                <a:fgClr>
                  <a:srgbClr val="4196D5"/>
                </a:fgClr>
                <a:bgClr>
                  <a:schemeClr val="bg1"/>
                </a:bgClr>
              </a:pattFill>
              <a:effectLst>
                <a:outerShdw dist="38100" dir="2640000" algn="bl" rotWithShape="0">
                  <a:srgbClr val="4196D5"/>
                </a:outerShdw>
              </a:effectLst>
            </a:endParaRPr>
          </a:p>
        </p:txBody>
      </p:sp>
    </p:spTree>
    <p:extLst>
      <p:ext uri="{BB962C8B-B14F-4D97-AF65-F5344CB8AC3E}">
        <p14:creationId xmlns:p14="http://schemas.microsoft.com/office/powerpoint/2010/main" val="192103583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EC0853A1-1007-4C52-BEFB-F48F5319A3E3}"/>
              </a:ext>
            </a:extLst>
          </p:cNvPr>
          <p:cNvSpPr txBox="1"/>
          <p:nvPr/>
        </p:nvSpPr>
        <p:spPr>
          <a:xfrm>
            <a:off x="2188987" y="3605710"/>
            <a:ext cx="9352437" cy="1015663"/>
          </a:xfrm>
          <a:prstGeom prst="rect">
            <a:avLst/>
          </a:prstGeom>
          <a:noFill/>
        </p:spPr>
        <p:txBody>
          <a:bodyPr wrap="square" lIns="0" rtlCol="0">
            <a:spAutoFit/>
          </a:bodyPr>
          <a:lstStyle/>
          <a:p>
            <a:r>
              <a:rPr lang="en-AU" sz="6000" b="1" dirty="0">
                <a:latin typeface="Calibri" panose="020F0502020204030204" pitchFamily="34" charset="0"/>
                <a:ea typeface="Arial" charset="0"/>
                <a:cs typeface="Calibri" panose="020F0502020204030204" pitchFamily="34" charset="0"/>
              </a:rPr>
              <a:t>Weather</a:t>
            </a:r>
          </a:p>
        </p:txBody>
      </p:sp>
      <p:sp>
        <p:nvSpPr>
          <p:cNvPr id="10" name="Rectangle 9"/>
          <p:cNvSpPr/>
          <p:nvPr/>
        </p:nvSpPr>
        <p:spPr>
          <a:xfrm>
            <a:off x="0" y="0"/>
            <a:ext cx="987551" cy="6858001"/>
          </a:xfrm>
          <a:prstGeom prst="rect">
            <a:avLst/>
          </a:prstGeom>
          <a:solidFill>
            <a:srgbClr val="4196D5"/>
          </a:solidFill>
          <a:ln>
            <a:solidFill>
              <a:srgbClr val="4196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a:extLst>
              <a:ext uri="{FF2B5EF4-FFF2-40B4-BE49-F238E27FC236}">
                <a16:creationId xmlns:a16="http://schemas.microsoft.com/office/drawing/2014/main" id="{EFDFDE2D-2BB2-9EAE-2BB3-014D7D8123A0}"/>
              </a:ext>
            </a:extLst>
          </p:cNvPr>
          <p:cNvSpPr txBox="1"/>
          <p:nvPr/>
        </p:nvSpPr>
        <p:spPr>
          <a:xfrm>
            <a:off x="2815152" y="464101"/>
            <a:ext cx="8588467" cy="646331"/>
          </a:xfrm>
          <a:prstGeom prst="rect">
            <a:avLst/>
          </a:prstGeom>
          <a:noFill/>
        </p:spPr>
        <p:txBody>
          <a:bodyPr wrap="square" rtlCol="0">
            <a:spAutoFit/>
          </a:bodyPr>
          <a:lstStyle/>
          <a:p>
            <a:pPr algn="r"/>
            <a:r>
              <a:rPr lang="en-GB" sz="3600" dirty="0">
                <a:solidFill>
                  <a:srgbClr val="4196D5"/>
                </a:solidFill>
                <a:latin typeface="Calibri" panose="020F0502020204030204" pitchFamily="34" charset="0"/>
                <a:ea typeface="Arial" charset="0"/>
                <a:cs typeface="Calibri" panose="020F0502020204030204" pitchFamily="34" charset="0"/>
              </a:rPr>
              <a:t>Lesson 12</a:t>
            </a:r>
          </a:p>
        </p:txBody>
      </p:sp>
      <p:sp>
        <p:nvSpPr>
          <p:cNvPr id="7" name="Lesson 1:…">
            <a:extLst>
              <a:ext uri="{FF2B5EF4-FFF2-40B4-BE49-F238E27FC236}">
                <a16:creationId xmlns:a16="http://schemas.microsoft.com/office/drawing/2014/main" id="{09468610-DEA5-AA97-3C49-8A23B15AEFDC}"/>
              </a:ext>
            </a:extLst>
          </p:cNvPr>
          <p:cNvSpPr txBox="1"/>
          <p:nvPr/>
        </p:nvSpPr>
        <p:spPr>
          <a:xfrm>
            <a:off x="2188987" y="2038754"/>
            <a:ext cx="8588468" cy="841256"/>
          </a:xfrm>
          <a:prstGeom prst="rect">
            <a:avLst/>
          </a:prstGeom>
          <a:ln w="12700">
            <a:miter lim="400000"/>
          </a:ln>
          <a:extLst>
            <a:ext uri="{C572A759-6A51-4108-AA02-DFA0A04FC94B}">
              <ma14:wrappingTextBoxFlag xmlns:ma14="http://schemas.microsoft.com/office/mac/drawingml/2011/main" xmlns="" val="1"/>
            </a:ext>
          </a:extLst>
        </p:spPr>
        <p:txBody>
          <a:bodyPr lIns="0" tIns="50800" rIns="50800" bIns="50800" anchor="ctr">
            <a:spAutoFit/>
          </a:bodyPr>
          <a:lstStyle/>
          <a:p>
            <a:pPr defTabSz="825500">
              <a:defRPr sz="7500" b="0">
                <a:latin typeface="+mj-lt"/>
                <a:ea typeface="+mj-ea"/>
                <a:cs typeface="+mj-cs"/>
                <a:sym typeface="Quasimoda Bold"/>
              </a:defRPr>
            </a:pPr>
            <a:r>
              <a:rPr lang="en-US" sz="4800" b="1" dirty="0">
                <a:solidFill>
                  <a:srgbClr val="4196D5"/>
                </a:solidFill>
                <a:latin typeface="Calibri" panose="020F0502020204030204" pitchFamily="34" charset="0"/>
                <a:ea typeface="Arial" charset="0"/>
                <a:cs typeface="Calibri" panose="020F0502020204030204" pitchFamily="34" charset="0"/>
                <a:sym typeface="Quasimoda Bold"/>
              </a:rPr>
              <a:t>PART 1</a:t>
            </a:r>
          </a:p>
        </p:txBody>
      </p:sp>
      <p:cxnSp>
        <p:nvCxnSpPr>
          <p:cNvPr id="11" name="Straight Connector 10">
            <a:extLst>
              <a:ext uri="{FF2B5EF4-FFF2-40B4-BE49-F238E27FC236}">
                <a16:creationId xmlns:a16="http://schemas.microsoft.com/office/drawing/2014/main" id="{FF90FAA2-B39B-F881-D557-7E816FE9B26A}"/>
              </a:ext>
            </a:extLst>
          </p:cNvPr>
          <p:cNvCxnSpPr/>
          <p:nvPr/>
        </p:nvCxnSpPr>
        <p:spPr>
          <a:xfrm>
            <a:off x="2188987" y="1970935"/>
            <a:ext cx="1338578" cy="1"/>
          </a:xfrm>
          <a:prstGeom prst="line">
            <a:avLst/>
          </a:prstGeom>
          <a:ln w="139700" cmpd="sng">
            <a:solidFill>
              <a:srgbClr val="4196D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4820520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E33EFA3-2864-8328-74F1-6EE12298584F}"/>
            </a:ext>
          </a:extLst>
        </p:cNvPr>
        <p:cNvGrpSpPr/>
        <p:nvPr/>
      </p:nvGrpSpPr>
      <p:grpSpPr>
        <a:xfrm>
          <a:off x="0" y="0"/>
          <a:ext cx="0" cy="0"/>
          <a:chOff x="0" y="0"/>
          <a:chExt cx="0" cy="0"/>
        </a:xfrm>
      </p:grpSpPr>
      <p:sp>
        <p:nvSpPr>
          <p:cNvPr id="10" name="Rectangle 9">
            <a:extLst>
              <a:ext uri="{FF2B5EF4-FFF2-40B4-BE49-F238E27FC236}">
                <a16:creationId xmlns:a16="http://schemas.microsoft.com/office/drawing/2014/main" id="{5184BF51-2DC9-B9C4-CA7B-916E44209A21}"/>
              </a:ext>
            </a:extLst>
          </p:cNvPr>
          <p:cNvSpPr/>
          <p:nvPr/>
        </p:nvSpPr>
        <p:spPr>
          <a:xfrm>
            <a:off x="1" y="0"/>
            <a:ext cx="987551" cy="6858001"/>
          </a:xfrm>
          <a:prstGeom prst="rect">
            <a:avLst/>
          </a:prstGeom>
          <a:solidFill>
            <a:srgbClr val="4196D5"/>
          </a:solidFill>
          <a:ln>
            <a:solidFill>
              <a:srgbClr val="4196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 name="TextBox 4">
            <a:extLst>
              <a:ext uri="{FF2B5EF4-FFF2-40B4-BE49-F238E27FC236}">
                <a16:creationId xmlns:a16="http://schemas.microsoft.com/office/drawing/2014/main" id="{B591414C-D5BE-518C-3234-A1022E727185}"/>
              </a:ext>
            </a:extLst>
          </p:cNvPr>
          <p:cNvSpPr txBox="1"/>
          <p:nvPr/>
        </p:nvSpPr>
        <p:spPr>
          <a:xfrm>
            <a:off x="2036587" y="2367171"/>
            <a:ext cx="6820334" cy="3477875"/>
          </a:xfrm>
          <a:prstGeom prst="rect">
            <a:avLst/>
          </a:prstGeom>
          <a:noFill/>
        </p:spPr>
        <p:txBody>
          <a:bodyPr wrap="square" lIns="0" rtlCol="0">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US" sz="4400" i="0" u="none" strike="noStrike" kern="1200" cap="none" spc="0" normalizeH="0" baseline="0" noProof="0" dirty="0">
                <a:ln>
                  <a:noFill/>
                </a:ln>
                <a:solidFill>
                  <a:srgbClr val="4196D5"/>
                </a:solidFill>
                <a:effectLst/>
                <a:uLnTx/>
                <a:uFillTx/>
                <a:latin typeface="Calibri" panose="020F0502020204030204" pitchFamily="34" charset="0"/>
                <a:cs typeface="Calibri" panose="020F0502020204030204" pitchFamily="34" charset="0"/>
              </a:rPr>
              <a:t>What do we learn about Jesus’ friends in this story?</a:t>
            </a:r>
          </a:p>
          <a:p>
            <a:pPr marL="0" marR="0" lvl="0" indent="0" defTabSz="914400" rtl="0" eaLnBrk="1" fontAlgn="auto" latinLnBrk="0" hangingPunct="1">
              <a:lnSpc>
                <a:spcPct val="100000"/>
              </a:lnSpc>
              <a:spcBef>
                <a:spcPts val="0"/>
              </a:spcBef>
              <a:spcAft>
                <a:spcPts val="0"/>
              </a:spcAft>
              <a:buClrTx/>
              <a:buSzTx/>
              <a:buFontTx/>
              <a:buNone/>
              <a:tabLst/>
              <a:defRPr/>
            </a:pPr>
            <a:endParaRPr kumimoji="0" lang="en-US" sz="4400" i="0" u="none" strike="noStrike" kern="1200" cap="none" spc="0" normalizeH="0" baseline="0" noProof="0" dirty="0">
              <a:ln>
                <a:noFill/>
              </a:ln>
              <a:solidFill>
                <a:srgbClr val="4196D5"/>
              </a:solidFill>
              <a:effectLst/>
              <a:uLnTx/>
              <a:uFillTx/>
              <a:latin typeface="Calibri" panose="020F0502020204030204" pitchFamily="34" charset="0"/>
              <a:cs typeface="Calibri" panose="020F0502020204030204" pitchFamily="34" charset="0"/>
            </a:endParaRPr>
          </a:p>
          <a:p>
            <a:pPr marL="0" marR="0" lvl="0" indent="0" defTabSz="914400" rtl="0" eaLnBrk="1" fontAlgn="auto" latinLnBrk="0" hangingPunct="1">
              <a:lnSpc>
                <a:spcPct val="100000"/>
              </a:lnSpc>
              <a:spcBef>
                <a:spcPts val="0"/>
              </a:spcBef>
              <a:spcAft>
                <a:spcPts val="0"/>
              </a:spcAft>
              <a:buClrTx/>
              <a:buSzTx/>
              <a:buFontTx/>
              <a:buNone/>
              <a:tabLst/>
              <a:defRPr/>
            </a:pPr>
            <a:r>
              <a:rPr kumimoji="0" lang="en-US" sz="4400" i="0" u="none" strike="noStrike" kern="1200" cap="none" spc="0" normalizeH="0" baseline="0" noProof="0" dirty="0">
                <a:ln>
                  <a:noFill/>
                </a:ln>
                <a:solidFill>
                  <a:srgbClr val="4196D5"/>
                </a:solidFill>
                <a:effectLst/>
                <a:uLnTx/>
                <a:uFillTx/>
                <a:latin typeface="Calibri" panose="020F0502020204030204" pitchFamily="34" charset="0"/>
                <a:cs typeface="Calibri" panose="020F0502020204030204" pitchFamily="34" charset="0"/>
              </a:rPr>
              <a:t>Do you have any questions about Jesus?</a:t>
            </a:r>
          </a:p>
        </p:txBody>
      </p:sp>
      <p:cxnSp>
        <p:nvCxnSpPr>
          <p:cNvPr id="6" name="Straight Connector 5">
            <a:extLst>
              <a:ext uri="{FF2B5EF4-FFF2-40B4-BE49-F238E27FC236}">
                <a16:creationId xmlns:a16="http://schemas.microsoft.com/office/drawing/2014/main" id="{42FA1BA5-E0DD-A3F9-A0EB-B0D05B6E69F8}"/>
              </a:ext>
            </a:extLst>
          </p:cNvPr>
          <p:cNvCxnSpPr>
            <a:cxnSpLocks/>
          </p:cNvCxnSpPr>
          <p:nvPr/>
        </p:nvCxnSpPr>
        <p:spPr>
          <a:xfrm>
            <a:off x="2036587" y="1818535"/>
            <a:ext cx="1338578" cy="1"/>
          </a:xfrm>
          <a:prstGeom prst="line">
            <a:avLst/>
          </a:prstGeom>
          <a:ln w="139700" cmpd="sng">
            <a:solidFill>
              <a:srgbClr val="4196D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8133943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C82BCED-6791-9278-4C3E-1D9388308849}"/>
            </a:ext>
          </a:extLst>
        </p:cNvPr>
        <p:cNvGrpSpPr/>
        <p:nvPr/>
      </p:nvGrpSpPr>
      <p:grpSpPr>
        <a:xfrm>
          <a:off x="0" y="0"/>
          <a:ext cx="0" cy="0"/>
          <a:chOff x="0" y="0"/>
          <a:chExt cx="0" cy="0"/>
        </a:xfrm>
      </p:grpSpPr>
      <p:sp>
        <p:nvSpPr>
          <p:cNvPr id="10" name="Rectangle 9">
            <a:extLst>
              <a:ext uri="{FF2B5EF4-FFF2-40B4-BE49-F238E27FC236}">
                <a16:creationId xmlns:a16="http://schemas.microsoft.com/office/drawing/2014/main" id="{647C0294-BD10-6CA8-62D2-FB90D0E7E4C4}"/>
              </a:ext>
            </a:extLst>
          </p:cNvPr>
          <p:cNvSpPr/>
          <p:nvPr/>
        </p:nvSpPr>
        <p:spPr>
          <a:xfrm>
            <a:off x="1" y="0"/>
            <a:ext cx="987551" cy="6858001"/>
          </a:xfrm>
          <a:prstGeom prst="rect">
            <a:avLst/>
          </a:prstGeom>
          <a:solidFill>
            <a:srgbClr val="4196D5"/>
          </a:solidFill>
          <a:ln>
            <a:solidFill>
              <a:srgbClr val="4196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TextBox 2">
            <a:extLst>
              <a:ext uri="{FF2B5EF4-FFF2-40B4-BE49-F238E27FC236}">
                <a16:creationId xmlns:a16="http://schemas.microsoft.com/office/drawing/2014/main" id="{A423BA99-CBAB-C357-A875-6527262FA4D2}"/>
              </a:ext>
            </a:extLst>
          </p:cNvPr>
          <p:cNvSpPr txBox="1"/>
          <p:nvPr/>
        </p:nvSpPr>
        <p:spPr>
          <a:xfrm>
            <a:off x="2036587" y="2367171"/>
            <a:ext cx="8510911" cy="2123658"/>
          </a:xfrm>
          <a:prstGeom prst="rect">
            <a:avLst/>
          </a:prstGeom>
          <a:noFill/>
        </p:spPr>
        <p:txBody>
          <a:bodyPr wrap="square" l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AU" sz="4400" b="1" i="0" u="none" strike="noStrike" kern="1200" cap="none" spc="0" normalizeH="0" baseline="0" noProof="0" dirty="0">
                <a:ln>
                  <a:noFill/>
                </a:ln>
                <a:solidFill>
                  <a:srgbClr val="4196D5"/>
                </a:solidFill>
                <a:effectLst/>
                <a:uLnTx/>
                <a:uFillTx/>
                <a:latin typeface="Calibri" panose="020F0502020204030204" pitchFamily="34" charset="0"/>
                <a:cs typeface="Calibri" panose="020F0502020204030204" pitchFamily="34" charset="0"/>
              </a:rPr>
              <a:t>God is a father who loves to welcome home his children when they are sorry for rejecting him.</a:t>
            </a:r>
          </a:p>
        </p:txBody>
      </p:sp>
      <p:cxnSp>
        <p:nvCxnSpPr>
          <p:cNvPr id="4" name="Straight Connector 3">
            <a:extLst>
              <a:ext uri="{FF2B5EF4-FFF2-40B4-BE49-F238E27FC236}">
                <a16:creationId xmlns:a16="http://schemas.microsoft.com/office/drawing/2014/main" id="{B9847FB3-2D0A-F5E7-8461-B0B5FF4E96B8}"/>
              </a:ext>
            </a:extLst>
          </p:cNvPr>
          <p:cNvCxnSpPr>
            <a:cxnSpLocks/>
          </p:cNvCxnSpPr>
          <p:nvPr/>
        </p:nvCxnSpPr>
        <p:spPr>
          <a:xfrm>
            <a:off x="2036587" y="1818535"/>
            <a:ext cx="1338578" cy="1"/>
          </a:xfrm>
          <a:prstGeom prst="line">
            <a:avLst/>
          </a:prstGeom>
          <a:ln w="139700" cmpd="sng">
            <a:solidFill>
              <a:srgbClr val="4196D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4608039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See the source image">
            <a:extLst>
              <a:ext uri="{FF2B5EF4-FFF2-40B4-BE49-F238E27FC236}">
                <a16:creationId xmlns:a16="http://schemas.microsoft.com/office/drawing/2014/main" id="{4415A449-F6C3-470B-BA8B-C7E1DF10D5B9}"/>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3119592" y="819943"/>
            <a:ext cx="5651875" cy="693409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3529648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EC0853A1-1007-4C52-BEFB-F48F5319A3E3}"/>
              </a:ext>
            </a:extLst>
          </p:cNvPr>
          <p:cNvSpPr txBox="1"/>
          <p:nvPr/>
        </p:nvSpPr>
        <p:spPr>
          <a:xfrm>
            <a:off x="2188987" y="2553087"/>
            <a:ext cx="9352437" cy="1323439"/>
          </a:xfrm>
          <a:prstGeom prst="rect">
            <a:avLst/>
          </a:prstGeom>
          <a:noFill/>
        </p:spPr>
        <p:txBody>
          <a:bodyPr wrap="square" lIns="0" rtlCol="0">
            <a:spAutoFit/>
          </a:bodyPr>
          <a:lstStyle/>
          <a:p>
            <a:r>
              <a:rPr lang="en-AU" sz="8000" b="1" dirty="0">
                <a:latin typeface="Calibri" panose="020F0502020204030204" pitchFamily="34" charset="0"/>
                <a:ea typeface="Arial" charset="0"/>
                <a:cs typeface="Calibri" panose="020F0502020204030204" pitchFamily="34" charset="0"/>
              </a:rPr>
              <a:t>weather</a:t>
            </a:r>
          </a:p>
        </p:txBody>
      </p:sp>
      <p:sp>
        <p:nvSpPr>
          <p:cNvPr id="10" name="Rectangle 9"/>
          <p:cNvSpPr/>
          <p:nvPr/>
        </p:nvSpPr>
        <p:spPr>
          <a:xfrm>
            <a:off x="0" y="0"/>
            <a:ext cx="987551" cy="6858001"/>
          </a:xfrm>
          <a:prstGeom prst="rect">
            <a:avLst/>
          </a:prstGeom>
          <a:solidFill>
            <a:srgbClr val="4196D5"/>
          </a:solidFill>
          <a:ln>
            <a:solidFill>
              <a:srgbClr val="4196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 name="Straight Connector 10">
            <a:extLst>
              <a:ext uri="{FF2B5EF4-FFF2-40B4-BE49-F238E27FC236}">
                <a16:creationId xmlns:a16="http://schemas.microsoft.com/office/drawing/2014/main" id="{FF90FAA2-B39B-F881-D557-7E816FE9B26A}"/>
              </a:ext>
            </a:extLst>
          </p:cNvPr>
          <p:cNvCxnSpPr/>
          <p:nvPr/>
        </p:nvCxnSpPr>
        <p:spPr>
          <a:xfrm>
            <a:off x="2188987" y="1970935"/>
            <a:ext cx="1338578" cy="1"/>
          </a:xfrm>
          <a:prstGeom prst="line">
            <a:avLst/>
          </a:prstGeom>
          <a:ln w="139700" cmpd="sng">
            <a:solidFill>
              <a:srgbClr val="4196D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7140213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2FC507AC-D525-B40B-0473-9A811B606DD1}"/>
              </a:ext>
            </a:extLst>
          </p:cNvPr>
          <p:cNvSpPr/>
          <p:nvPr/>
        </p:nvSpPr>
        <p:spPr>
          <a:xfrm>
            <a:off x="0" y="0"/>
            <a:ext cx="987551" cy="6858001"/>
          </a:xfrm>
          <a:prstGeom prst="rect">
            <a:avLst/>
          </a:prstGeom>
          <a:solidFill>
            <a:srgbClr val="4196D5"/>
          </a:solidFill>
          <a:ln>
            <a:solidFill>
              <a:srgbClr val="4196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 name="Straight Connector 3">
            <a:extLst>
              <a:ext uri="{FF2B5EF4-FFF2-40B4-BE49-F238E27FC236}">
                <a16:creationId xmlns:a16="http://schemas.microsoft.com/office/drawing/2014/main" id="{D7EE1927-073F-772D-4CB2-B985B8DE14CE}"/>
              </a:ext>
            </a:extLst>
          </p:cNvPr>
          <p:cNvCxnSpPr/>
          <p:nvPr/>
        </p:nvCxnSpPr>
        <p:spPr>
          <a:xfrm>
            <a:off x="1944436" y="1970935"/>
            <a:ext cx="1338578" cy="1"/>
          </a:xfrm>
          <a:prstGeom prst="line">
            <a:avLst/>
          </a:prstGeom>
          <a:ln w="139700" cmpd="sng">
            <a:solidFill>
              <a:srgbClr val="4196D5"/>
            </a:solidFill>
          </a:ln>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41FAB990-907C-1156-E5C2-79F75E537996}"/>
              </a:ext>
            </a:extLst>
          </p:cNvPr>
          <p:cNvSpPr txBox="1"/>
          <p:nvPr/>
        </p:nvSpPr>
        <p:spPr>
          <a:xfrm>
            <a:off x="1944436" y="2553087"/>
            <a:ext cx="9352437" cy="923330"/>
          </a:xfrm>
          <a:prstGeom prst="rect">
            <a:avLst/>
          </a:prstGeom>
          <a:noFill/>
        </p:spPr>
        <p:txBody>
          <a:bodyPr wrap="square" lIns="0" rtlCol="0">
            <a:spAutoFit/>
          </a:bodyPr>
          <a:lstStyle/>
          <a:p>
            <a:r>
              <a:rPr lang="en-AU" sz="5400" b="1" dirty="0">
                <a:latin typeface="Calibri" panose="020F0502020204030204" pitchFamily="34" charset="0"/>
                <a:ea typeface="Arial" charset="0"/>
                <a:cs typeface="Calibri" panose="020F0502020204030204" pitchFamily="34" charset="0"/>
              </a:rPr>
              <a:t>What is your favourite weather?</a:t>
            </a:r>
          </a:p>
        </p:txBody>
      </p:sp>
    </p:spTree>
    <p:extLst>
      <p:ext uri="{BB962C8B-B14F-4D97-AF65-F5344CB8AC3E}">
        <p14:creationId xmlns:p14="http://schemas.microsoft.com/office/powerpoint/2010/main" val="36886717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2FC507AC-D525-B40B-0473-9A811B606DD1}"/>
              </a:ext>
            </a:extLst>
          </p:cNvPr>
          <p:cNvSpPr/>
          <p:nvPr/>
        </p:nvSpPr>
        <p:spPr>
          <a:xfrm>
            <a:off x="0" y="0"/>
            <a:ext cx="987551" cy="6858001"/>
          </a:xfrm>
          <a:prstGeom prst="rect">
            <a:avLst/>
          </a:prstGeom>
          <a:solidFill>
            <a:srgbClr val="4196D5"/>
          </a:solidFill>
          <a:ln>
            <a:solidFill>
              <a:srgbClr val="4196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 name="Straight Connector 3">
            <a:extLst>
              <a:ext uri="{FF2B5EF4-FFF2-40B4-BE49-F238E27FC236}">
                <a16:creationId xmlns:a16="http://schemas.microsoft.com/office/drawing/2014/main" id="{D7EE1927-073F-772D-4CB2-B985B8DE14CE}"/>
              </a:ext>
            </a:extLst>
          </p:cNvPr>
          <p:cNvCxnSpPr/>
          <p:nvPr/>
        </p:nvCxnSpPr>
        <p:spPr>
          <a:xfrm>
            <a:off x="1944436" y="1970935"/>
            <a:ext cx="1338578" cy="1"/>
          </a:xfrm>
          <a:prstGeom prst="line">
            <a:avLst/>
          </a:prstGeom>
          <a:ln w="139700" cmpd="sng">
            <a:solidFill>
              <a:srgbClr val="4196D5"/>
            </a:solidFill>
          </a:ln>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41FAB990-907C-1156-E5C2-79F75E537996}"/>
              </a:ext>
            </a:extLst>
          </p:cNvPr>
          <p:cNvSpPr txBox="1"/>
          <p:nvPr/>
        </p:nvSpPr>
        <p:spPr>
          <a:xfrm>
            <a:off x="1944436" y="2553087"/>
            <a:ext cx="9352437" cy="923330"/>
          </a:xfrm>
          <a:prstGeom prst="rect">
            <a:avLst/>
          </a:prstGeom>
          <a:noFill/>
        </p:spPr>
        <p:txBody>
          <a:bodyPr wrap="square" lIns="0" rtlCol="0">
            <a:spAutoFit/>
          </a:bodyPr>
          <a:lstStyle/>
          <a:p>
            <a:r>
              <a:rPr lang="en-AU" sz="5400" b="1" dirty="0">
                <a:latin typeface="Calibri" panose="020F0502020204030204" pitchFamily="34" charset="0"/>
                <a:ea typeface="Arial" charset="0"/>
                <a:cs typeface="Calibri" panose="020F0502020204030204" pitchFamily="34" charset="0"/>
              </a:rPr>
              <a:t>Extreme weather</a:t>
            </a:r>
          </a:p>
        </p:txBody>
      </p:sp>
    </p:spTree>
    <p:extLst>
      <p:ext uri="{BB962C8B-B14F-4D97-AF65-F5344CB8AC3E}">
        <p14:creationId xmlns:p14="http://schemas.microsoft.com/office/powerpoint/2010/main" val="31434609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 name="Picture 9" descr="A storm with lightning and waves&#10;&#10;Description automatically generated with medium confidence">
            <a:extLst>
              <a:ext uri="{FF2B5EF4-FFF2-40B4-BE49-F238E27FC236}">
                <a16:creationId xmlns:a16="http://schemas.microsoft.com/office/drawing/2014/main" id="{5B965981-A1F9-3F95-E042-32DE1963401A}"/>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462"/>
            <a:ext cx="12192000" cy="6857076"/>
          </a:xfrm>
          <a:prstGeom prst="rect">
            <a:avLst/>
          </a:prstGeom>
        </p:spPr>
      </p:pic>
      <p:sp>
        <p:nvSpPr>
          <p:cNvPr id="7" name="TextBox 6">
            <a:extLst>
              <a:ext uri="{FF2B5EF4-FFF2-40B4-BE49-F238E27FC236}">
                <a16:creationId xmlns:a16="http://schemas.microsoft.com/office/drawing/2014/main" id="{8758D0FD-5E99-5C6D-34DB-44D34A5EE78C}"/>
              </a:ext>
            </a:extLst>
          </p:cNvPr>
          <p:cNvSpPr txBox="1"/>
          <p:nvPr/>
        </p:nvSpPr>
        <p:spPr>
          <a:xfrm>
            <a:off x="1419781" y="201213"/>
            <a:ext cx="9352437" cy="2585323"/>
          </a:xfrm>
          <a:prstGeom prst="rect">
            <a:avLst/>
          </a:prstGeom>
          <a:noFill/>
        </p:spPr>
        <p:txBody>
          <a:bodyPr wrap="square" lIns="0" rtlCol="0">
            <a:spAutoFit/>
          </a:bodyPr>
          <a:lstStyle/>
          <a:p>
            <a:pPr algn="ctr"/>
            <a:r>
              <a:rPr lang="en-US" sz="5400" b="1" dirty="0">
                <a:solidFill>
                  <a:srgbClr val="FFFFFF"/>
                </a:solidFill>
                <a:effectLst/>
              </a:rPr>
              <a:t>What do you see? </a:t>
            </a:r>
            <a:br>
              <a:rPr lang="en-US" sz="5400" b="1" dirty="0">
                <a:solidFill>
                  <a:srgbClr val="FFFFFF"/>
                </a:solidFill>
                <a:effectLst/>
              </a:rPr>
            </a:br>
            <a:r>
              <a:rPr lang="en-US" sz="5400" b="1" dirty="0">
                <a:solidFill>
                  <a:srgbClr val="FFFFFF"/>
                </a:solidFill>
                <a:effectLst/>
              </a:rPr>
              <a:t>What do you feel? </a:t>
            </a:r>
            <a:br>
              <a:rPr lang="en-US" sz="5400" b="1" dirty="0">
                <a:solidFill>
                  <a:srgbClr val="FFFFFF"/>
                </a:solidFill>
                <a:effectLst/>
              </a:rPr>
            </a:br>
            <a:r>
              <a:rPr lang="en-US" sz="5400" b="1" dirty="0">
                <a:solidFill>
                  <a:srgbClr val="FFFFFF"/>
                </a:solidFill>
                <a:effectLst/>
              </a:rPr>
              <a:t>What do you hear?</a:t>
            </a:r>
            <a:endParaRPr lang="en-AU" sz="5400" b="1" dirty="0">
              <a:latin typeface="Calibri" panose="020F0502020204030204" pitchFamily="34" charset="0"/>
              <a:ea typeface="Arial" charset="0"/>
              <a:cs typeface="Calibri" panose="020F0502020204030204" pitchFamily="34" charset="0"/>
            </a:endParaRPr>
          </a:p>
        </p:txBody>
      </p:sp>
    </p:spTree>
    <p:extLst>
      <p:ext uri="{BB962C8B-B14F-4D97-AF65-F5344CB8AC3E}">
        <p14:creationId xmlns:p14="http://schemas.microsoft.com/office/powerpoint/2010/main" val="210855393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148D6FAE-1FEA-ABA7-50BA-88AAF8BF50B1}"/>
            </a:ext>
          </a:extLst>
        </p:cNvPr>
        <p:cNvGrpSpPr/>
        <p:nvPr/>
      </p:nvGrpSpPr>
      <p:grpSpPr>
        <a:xfrm>
          <a:off x="0" y="0"/>
          <a:ext cx="0" cy="0"/>
          <a:chOff x="0" y="0"/>
          <a:chExt cx="0" cy="0"/>
        </a:xfrm>
      </p:grpSpPr>
      <p:sp>
        <p:nvSpPr>
          <p:cNvPr id="5" name="Rectangle 4">
            <a:extLst>
              <a:ext uri="{FF2B5EF4-FFF2-40B4-BE49-F238E27FC236}">
                <a16:creationId xmlns:a16="http://schemas.microsoft.com/office/drawing/2014/main" id="{E1989073-5A42-14CB-6483-AE3907758DC3}"/>
              </a:ext>
            </a:extLst>
          </p:cNvPr>
          <p:cNvSpPr/>
          <p:nvPr/>
        </p:nvSpPr>
        <p:spPr>
          <a:xfrm>
            <a:off x="0" y="0"/>
            <a:ext cx="987551" cy="6858001"/>
          </a:xfrm>
          <a:prstGeom prst="rect">
            <a:avLst/>
          </a:prstGeom>
          <a:solidFill>
            <a:srgbClr val="4196D5"/>
          </a:solidFill>
          <a:ln>
            <a:solidFill>
              <a:srgbClr val="4196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a:extLst>
              <a:ext uri="{FF2B5EF4-FFF2-40B4-BE49-F238E27FC236}">
                <a16:creationId xmlns:a16="http://schemas.microsoft.com/office/drawing/2014/main" id="{0D90823D-634B-4B21-6BF0-C5EC8197F564}"/>
              </a:ext>
            </a:extLst>
          </p:cNvPr>
          <p:cNvCxnSpPr/>
          <p:nvPr/>
        </p:nvCxnSpPr>
        <p:spPr>
          <a:xfrm>
            <a:off x="1944436" y="1237285"/>
            <a:ext cx="1338578" cy="1"/>
          </a:xfrm>
          <a:prstGeom prst="line">
            <a:avLst/>
          </a:prstGeom>
          <a:ln w="139700" cmpd="sng">
            <a:solidFill>
              <a:srgbClr val="4196D5"/>
            </a:solidFill>
          </a:ln>
        </p:spPr>
        <p:style>
          <a:lnRef idx="1">
            <a:schemeClr val="accent1"/>
          </a:lnRef>
          <a:fillRef idx="0">
            <a:schemeClr val="accent1"/>
          </a:fillRef>
          <a:effectRef idx="0">
            <a:schemeClr val="accent1"/>
          </a:effectRef>
          <a:fontRef idx="minor">
            <a:schemeClr val="tx1"/>
          </a:fontRef>
        </p:style>
      </p:cxnSp>
      <p:pic>
        <p:nvPicPr>
          <p:cNvPr id="10" name="Picture 9" descr="A group of people in a boat on the water&#10;&#10;Description automatically generated">
            <a:extLst>
              <a:ext uri="{FF2B5EF4-FFF2-40B4-BE49-F238E27FC236}">
                <a16:creationId xmlns:a16="http://schemas.microsoft.com/office/drawing/2014/main" id="{2DDC740D-DFD9-83B2-18B9-9F3758ECEA84}"/>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02782" y="3062582"/>
            <a:ext cx="12397563" cy="2864119"/>
          </a:xfrm>
          <a:prstGeom prst="rect">
            <a:avLst/>
          </a:prstGeom>
        </p:spPr>
      </p:pic>
      <p:sp>
        <p:nvSpPr>
          <p:cNvPr id="12" name="TextBox 11">
            <a:extLst>
              <a:ext uri="{FF2B5EF4-FFF2-40B4-BE49-F238E27FC236}">
                <a16:creationId xmlns:a16="http://schemas.microsoft.com/office/drawing/2014/main" id="{CDAAB47C-4F00-1DD7-D336-015411A933F4}"/>
              </a:ext>
            </a:extLst>
          </p:cNvPr>
          <p:cNvSpPr txBox="1"/>
          <p:nvPr/>
        </p:nvSpPr>
        <p:spPr>
          <a:xfrm>
            <a:off x="1944436" y="1532362"/>
            <a:ext cx="10350345" cy="830997"/>
          </a:xfrm>
          <a:prstGeom prst="rect">
            <a:avLst/>
          </a:prstGeom>
          <a:noFill/>
        </p:spPr>
        <p:txBody>
          <a:bodyPr wrap="square" lIns="0" rtlCol="0">
            <a:spAutoFit/>
          </a:bodyPr>
          <a:lstStyle/>
          <a:p>
            <a:r>
              <a:rPr lang="en-US" sz="4800" b="1" dirty="0">
                <a:latin typeface="Calibri" panose="020F0502020204030204" pitchFamily="34" charset="0"/>
                <a:ea typeface="Arial" charset="0"/>
                <a:cs typeface="Calibri" panose="020F0502020204030204" pitchFamily="34" charset="0"/>
              </a:rPr>
              <a:t>List the types of boats in the pictures</a:t>
            </a:r>
            <a:endParaRPr lang="en-AU" sz="4800" b="1" dirty="0">
              <a:latin typeface="Calibri" panose="020F0502020204030204" pitchFamily="34" charset="0"/>
              <a:ea typeface="Arial" charset="0"/>
              <a:cs typeface="Calibri" panose="020F0502020204030204" pitchFamily="34" charset="0"/>
            </a:endParaRPr>
          </a:p>
        </p:txBody>
      </p:sp>
    </p:spTree>
    <p:extLst>
      <p:ext uri="{BB962C8B-B14F-4D97-AF65-F5344CB8AC3E}">
        <p14:creationId xmlns:p14="http://schemas.microsoft.com/office/powerpoint/2010/main" val="35717349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2FC507AC-D525-B40B-0473-9A811B606DD1}"/>
              </a:ext>
            </a:extLst>
          </p:cNvPr>
          <p:cNvSpPr/>
          <p:nvPr/>
        </p:nvSpPr>
        <p:spPr>
          <a:xfrm>
            <a:off x="0" y="0"/>
            <a:ext cx="987551" cy="6858001"/>
          </a:xfrm>
          <a:prstGeom prst="rect">
            <a:avLst/>
          </a:prstGeom>
          <a:solidFill>
            <a:srgbClr val="4196D5"/>
          </a:solidFill>
          <a:ln>
            <a:solidFill>
              <a:srgbClr val="4196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 name="Straight Connector 3">
            <a:extLst>
              <a:ext uri="{FF2B5EF4-FFF2-40B4-BE49-F238E27FC236}">
                <a16:creationId xmlns:a16="http://schemas.microsoft.com/office/drawing/2014/main" id="{D7EE1927-073F-772D-4CB2-B985B8DE14CE}"/>
              </a:ext>
            </a:extLst>
          </p:cNvPr>
          <p:cNvCxnSpPr/>
          <p:nvPr/>
        </p:nvCxnSpPr>
        <p:spPr>
          <a:xfrm>
            <a:off x="1944436" y="1970935"/>
            <a:ext cx="1338578" cy="1"/>
          </a:xfrm>
          <a:prstGeom prst="line">
            <a:avLst/>
          </a:prstGeom>
          <a:ln w="139700" cmpd="sng">
            <a:solidFill>
              <a:srgbClr val="4196D5"/>
            </a:solidFill>
          </a:ln>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41FAB990-907C-1156-E5C2-79F75E537996}"/>
              </a:ext>
            </a:extLst>
          </p:cNvPr>
          <p:cNvSpPr txBox="1"/>
          <p:nvPr/>
        </p:nvSpPr>
        <p:spPr>
          <a:xfrm>
            <a:off x="1944436" y="2553087"/>
            <a:ext cx="9352437" cy="923330"/>
          </a:xfrm>
          <a:prstGeom prst="rect">
            <a:avLst/>
          </a:prstGeom>
          <a:noFill/>
        </p:spPr>
        <p:txBody>
          <a:bodyPr wrap="square" lIns="0" rtlCol="0">
            <a:spAutoFit/>
          </a:bodyPr>
          <a:lstStyle/>
          <a:p>
            <a:r>
              <a:rPr lang="en-US" sz="5400" b="1" dirty="0">
                <a:latin typeface="Calibri" panose="020F0502020204030204" pitchFamily="34" charset="0"/>
                <a:ea typeface="Arial" charset="0"/>
                <a:cs typeface="Calibri" panose="020F0502020204030204" pitchFamily="34" charset="0"/>
              </a:rPr>
              <a:t>Why do people travel in boats?</a:t>
            </a:r>
            <a:endParaRPr lang="en-AU" sz="5400" b="1" dirty="0">
              <a:latin typeface="Calibri" panose="020F0502020204030204" pitchFamily="34" charset="0"/>
              <a:ea typeface="Arial" charset="0"/>
              <a:cs typeface="Calibri" panose="020F0502020204030204" pitchFamily="34" charset="0"/>
            </a:endParaRPr>
          </a:p>
        </p:txBody>
      </p:sp>
    </p:spTree>
    <p:extLst>
      <p:ext uri="{BB962C8B-B14F-4D97-AF65-F5344CB8AC3E}">
        <p14:creationId xmlns:p14="http://schemas.microsoft.com/office/powerpoint/2010/main" val="247263149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 name="Picture 9" descr="A storm with lightning and waves&#10;&#10;Description automatically generated with medium confidence">
            <a:extLst>
              <a:ext uri="{FF2B5EF4-FFF2-40B4-BE49-F238E27FC236}">
                <a16:creationId xmlns:a16="http://schemas.microsoft.com/office/drawing/2014/main" id="{5B965981-A1F9-3F95-E042-32DE1963401A}"/>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462"/>
            <a:ext cx="12192000" cy="6857076"/>
          </a:xfrm>
          <a:prstGeom prst="rect">
            <a:avLst/>
          </a:prstGeom>
        </p:spPr>
      </p:pic>
    </p:spTree>
    <p:extLst>
      <p:ext uri="{BB962C8B-B14F-4D97-AF65-F5344CB8AC3E}">
        <p14:creationId xmlns:p14="http://schemas.microsoft.com/office/powerpoint/2010/main" val="92836887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703CC4ACDE7F8846A110399C8FCFBCE2" ma:contentTypeVersion="15" ma:contentTypeDescription="Create a new document." ma:contentTypeScope="" ma:versionID="84188a3909c9f23be783eb8962a39db3">
  <xsd:schema xmlns:xsd="http://www.w3.org/2001/XMLSchema" xmlns:xs="http://www.w3.org/2001/XMLSchema" xmlns:p="http://schemas.microsoft.com/office/2006/metadata/properties" xmlns:ns2="7cfafbfd-fc08-4e7a-afc9-7c4221139421" xmlns:ns3="5739257b-ce07-451c-a058-33d1d073c35a" targetNamespace="http://schemas.microsoft.com/office/2006/metadata/properties" ma:root="true" ma:fieldsID="eb68c9d5ecb31f09676fddf5163db5f8" ns2:_="" ns3:_="">
    <xsd:import namespace="7cfafbfd-fc08-4e7a-afc9-7c4221139421"/>
    <xsd:import namespace="5739257b-ce07-451c-a058-33d1d073c35a"/>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GenerationTime" minOccurs="0"/>
                <xsd:element ref="ns2:MediaServiceEventHashCode" minOccurs="0"/>
                <xsd:element ref="ns2:MediaServiceOCR" minOccurs="0"/>
                <xsd:element ref="ns2:MediaServiceLocation" minOccurs="0"/>
                <xsd:element ref="ns3:SharedWithUsers" minOccurs="0"/>
                <xsd:element ref="ns3:SharedWithDetails" minOccurs="0"/>
                <xsd:element ref="ns2:MediaServiceAutoKeyPoints" minOccurs="0"/>
                <xsd:element ref="ns2:MediaServiceKeyPoints"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cfafbfd-fc08-4e7a-afc9-7c422113942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Location" ma:index="15" nillable="true" ma:displayName="Location" ma:internalName="MediaServiceLocation"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lcf76f155ced4ddcb4097134ff3c332f" ma:index="21" nillable="true" ma:taxonomy="true" ma:internalName="lcf76f155ced4ddcb4097134ff3c332f" ma:taxonomyFieldName="MediaServiceImageTags" ma:displayName="Image Tags" ma:readOnly="false" ma:fieldId="{5cf76f15-5ced-4ddc-b409-7134ff3c332f}" ma:taxonomyMulti="true" ma:sspId="56eca896-5807-49d8-bde8-c00d98f9c929"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5739257b-ce07-451c-a058-33d1d073c35a" elementFormDefault="qualified">
    <xsd:import namespace="http://schemas.microsoft.com/office/2006/documentManagement/types"/>
    <xsd:import namespace="http://schemas.microsoft.com/office/infopath/2007/PartnerControls"/>
    <xsd:element name="SharedWithUsers" ma:index="16"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Shared With Details" ma:internalName="SharedWithDetails" ma:readOnly="true">
      <xsd:simpleType>
        <xsd:restriction base="dms:Note">
          <xsd:maxLength value="255"/>
        </xsd:restriction>
      </xsd:simpleType>
    </xsd:element>
    <xsd:element name="TaxCatchAll" ma:index="22" nillable="true" ma:displayName="Taxonomy Catch All Column" ma:hidden="true" ma:list="{546116b3-ccc1-46bd-85ed-5204483da469}" ma:internalName="TaxCatchAll" ma:showField="CatchAllData" ma:web="5739257b-ce07-451c-a058-33d1d073c35a">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TaxCatchAll xmlns="5739257b-ce07-451c-a058-33d1d073c35a" xsi:nil="true"/>
    <lcf76f155ced4ddcb4097134ff3c332f xmlns="7cfafbfd-fc08-4e7a-afc9-7c4221139421">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F40BB12C-ED0F-4C03-B3AC-92DB7F615925}">
  <ds:schemaRefs>
    <ds:schemaRef ds:uri="http://schemas.microsoft.com/sharepoint/v3/contenttype/forms"/>
  </ds:schemaRefs>
</ds:datastoreItem>
</file>

<file path=customXml/itemProps2.xml><?xml version="1.0" encoding="utf-8"?>
<ds:datastoreItem xmlns:ds="http://schemas.openxmlformats.org/officeDocument/2006/customXml" ds:itemID="{68B36E45-3CCF-430A-BF34-842F2B4CD5E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cfafbfd-fc08-4e7a-afc9-7c4221139421"/>
    <ds:schemaRef ds:uri="5739257b-ce07-451c-a058-33d1d073c35a"/>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72792D3D-921B-41A0-B5BD-755DA26DA3CA}">
  <ds:schemaRefs>
    <ds:schemaRef ds:uri="http://www.w3.org/XML/1998/namespace"/>
    <ds:schemaRef ds:uri="5739257b-ce07-451c-a058-33d1d073c35a"/>
    <ds:schemaRef ds:uri="7cfafbfd-fc08-4e7a-afc9-7c4221139421"/>
    <ds:schemaRef ds:uri="http://schemas.microsoft.com/office/2006/documentManagement/types"/>
    <ds:schemaRef ds:uri="http://schemas.microsoft.com/office/2006/metadata/properties"/>
    <ds:schemaRef ds:uri="http://purl.org/dc/elements/1.1/"/>
    <ds:schemaRef ds:uri="http://schemas.openxmlformats.org/package/2006/metadata/core-properties"/>
    <ds:schemaRef ds:uri="http://schemas.microsoft.com/office/infopath/2007/PartnerControls"/>
    <ds:schemaRef ds:uri="http://purl.org/dc/dcmitype/"/>
    <ds:schemaRef ds:uri="http://purl.org/dc/terms/"/>
  </ds:schemaRefs>
</ds:datastoreItem>
</file>

<file path=docProps/app.xml><?xml version="1.0" encoding="utf-8"?>
<Properties xmlns="http://schemas.openxmlformats.org/officeDocument/2006/extended-properties" xmlns:vt="http://schemas.openxmlformats.org/officeDocument/2006/docPropsVTypes">
  <Template/>
  <TotalTime>6257</TotalTime>
  <Words>1388</Words>
  <Application>Microsoft Office PowerPoint</Application>
  <PresentationFormat>Widescreen</PresentationFormat>
  <Paragraphs>128</Paragraphs>
  <Slides>22</Slides>
  <Notes>22</Notes>
  <HiddenSlides>0</HiddenSlides>
  <MMClips>1</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22</vt:i4>
      </vt:variant>
    </vt:vector>
  </HeadingPairs>
  <TitlesOfParts>
    <vt:vector size="25" baseType="lpstr">
      <vt:lpstr>Arial</vt:lpstr>
      <vt:lpstr>Calibri</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Draw a line from the word to its meaning:</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Lesson 3 English Lesson Package  Ruth Beginner</dc:title>
  <dc:creator>Sarah Brown</dc:creator>
  <cp:lastModifiedBy>Danielle McGregor</cp:lastModifiedBy>
  <cp:revision>45</cp:revision>
  <dcterms:created xsi:type="dcterms:W3CDTF">2021-11-16T05:33:16Z</dcterms:created>
  <dcterms:modified xsi:type="dcterms:W3CDTF">2024-06-18T02:36:27Z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0x010100703CC4ACDE7F8846A110399C8FCFBCE2</vt:lpwstr>
  </property>
</Properties>
</file>