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19B_4B2F027D.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163_B23931FC.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407" r:id="rId5"/>
    <p:sldId id="277" r:id="rId6"/>
    <p:sldId id="408" r:id="rId7"/>
    <p:sldId id="375" r:id="rId8"/>
    <p:sldId id="376" r:id="rId9"/>
    <p:sldId id="410" r:id="rId10"/>
    <p:sldId id="411" r:id="rId11"/>
    <p:sldId id="388" r:id="rId12"/>
    <p:sldId id="387" r:id="rId13"/>
    <p:sldId id="374" r:id="rId14"/>
    <p:sldId id="355" r:id="rId15"/>
    <p:sldId id="389" r:id="rId16"/>
    <p:sldId id="360" r:id="rId17"/>
    <p:sldId id="359" r:id="rId18"/>
    <p:sldId id="398" r:id="rId19"/>
    <p:sldId id="363" r:id="rId20"/>
    <p:sldId id="412" r:id="rId21"/>
    <p:sldId id="413" r:id="rId22"/>
    <p:sldId id="414" r:id="rId23"/>
    <p:sldId id="415" r:id="rId24"/>
    <p:sldId id="416" r:id="rId25"/>
    <p:sldId id="417" r:id="rId26"/>
    <p:sldId id="400" r:id="rId27"/>
    <p:sldId id="385" r:id="rId28"/>
    <p:sldId id="386" r:id="rId29"/>
    <p:sldId id="26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7AC228-963D-9267-A097-75E24D346631}" name="Kristy Freney" initials="KF" userId="S::kristy.freney@anglicare.org.au::05558a5f-3628-4287-9b9f-4fe6fc128298" providerId="AD"/>
  <p188:author id="{9A66B366-551F-F735-AC16-62DAC5D59322}" name="Danielle McGregor" initials="DM" userId="S::danielle.mcgregor@Anglicare.org.au::087646c7-bbf8-4721-9492-e808a5f7ce91" providerId="AD"/>
  <p188:author id="{1621617C-410B-3087-12D0-22EF3D8A733D}" name="Lisa Neale" initials="LN" userId="092c3a9ff1cc85a9" providerId="Windows Live"/>
  <p188:author id="{5CE17882-9809-FEDB-63F8-108E07809AB4}" name="Danielle McGregor" initials="DM" userId="S::danielle.mcgregor@anglicare.org.au::087646c7-bbf8-4721-9492-e808a5f7ce91" providerId="AD"/>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003" autoAdjust="0"/>
  </p:normalViewPr>
  <p:slideViewPr>
    <p:cSldViewPr snapToGrid="0">
      <p:cViewPr varScale="1">
        <p:scale>
          <a:sx n="39" d="100"/>
          <a:sy n="39" d="100"/>
        </p:scale>
        <p:origin x="60" y="26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McGregor" userId="087646c7-bbf8-4721-9492-e808a5f7ce91" providerId="ADAL" clId="{C77C1A3C-5933-4B40-9BD0-B19C5FADF32D}"/>
    <pc:docChg chg="undo custSel delSld modSld sldOrd">
      <pc:chgData name="Danielle McGregor" userId="087646c7-bbf8-4721-9492-e808a5f7ce91" providerId="ADAL" clId="{C77C1A3C-5933-4B40-9BD0-B19C5FADF32D}" dt="2024-06-18T02:47:28.721" v="705" actId="6549"/>
      <pc:docMkLst>
        <pc:docMk/>
      </pc:docMkLst>
      <pc:sldChg chg="ord modNotesTx">
        <pc:chgData name="Danielle McGregor" userId="087646c7-bbf8-4721-9492-e808a5f7ce91" providerId="ADAL" clId="{C77C1A3C-5933-4B40-9BD0-B19C5FADF32D}" dt="2024-04-30T02:36:22.581" v="4"/>
        <pc:sldMkLst>
          <pc:docMk/>
          <pc:sldMk cId="1418896725" sldId="266"/>
        </pc:sldMkLst>
      </pc:sldChg>
      <pc:sldChg chg="modNotesTx">
        <pc:chgData name="Danielle McGregor" userId="087646c7-bbf8-4721-9492-e808a5f7ce91" providerId="ADAL" clId="{C77C1A3C-5933-4B40-9BD0-B19C5FADF32D}" dt="2024-06-18T02:44:55.078" v="704" actId="20577"/>
        <pc:sldMkLst>
          <pc:docMk/>
          <pc:sldMk cId="729114519" sldId="277"/>
        </pc:sldMkLst>
      </pc:sldChg>
      <pc:sldChg chg="modCm modNotesTx">
        <pc:chgData name="Danielle McGregor" userId="087646c7-bbf8-4721-9492-e808a5f7ce91" providerId="ADAL" clId="{C77C1A3C-5933-4B40-9BD0-B19C5FADF32D}" dt="2024-05-01T23:54:29.641" v="405"/>
        <pc:sldMkLst>
          <pc:docMk/>
          <pc:sldMk cId="2990092796" sldId="355"/>
        </pc:sldMkLst>
        <pc:extLst>
          <p:ext xmlns:p="http://schemas.openxmlformats.org/presentationml/2006/main" uri="{D6D511B9-2390-475A-947B-AFAB55BFBCF1}">
            <pc226:cmChg xmlns:pc226="http://schemas.microsoft.com/office/powerpoint/2022/06/main/command" chg="">
              <pc226:chgData name="Danielle McGregor" userId="087646c7-bbf8-4721-9492-e808a5f7ce91" providerId="ADAL" clId="{C77C1A3C-5933-4B40-9BD0-B19C5FADF32D}" dt="2024-05-01T23:54:29.641" v="405"/>
              <pc2:cmMkLst xmlns:pc2="http://schemas.microsoft.com/office/powerpoint/2019/9/main/command">
                <pc:docMk/>
                <pc:sldMk cId="2990092796" sldId="355"/>
                <pc2:cmMk id="{1BA66864-8CD1-40A6-8CD2-539F81594A90}"/>
              </pc2:cmMkLst>
              <pc226:cmRplyChg chg="add">
                <pc226:chgData name="Danielle McGregor" userId="087646c7-bbf8-4721-9492-e808a5f7ce91" providerId="ADAL" clId="{C77C1A3C-5933-4B40-9BD0-B19C5FADF32D}" dt="2024-05-01T23:54:29.641" v="405"/>
                <pc2:cmRplyMkLst xmlns:pc2="http://schemas.microsoft.com/office/powerpoint/2019/9/main/command">
                  <pc:docMk/>
                  <pc:sldMk cId="2990092796" sldId="355"/>
                  <pc2:cmMk id="{1BA66864-8CD1-40A6-8CD2-539F81594A90}"/>
                  <pc2:cmRplyMk id="{C3F7E1F6-978D-4077-BC44-E0234611CDA4}"/>
                </pc2:cmRplyMkLst>
              </pc226:cmRplyChg>
            </pc226:cmChg>
          </p:ext>
        </pc:extLst>
      </pc:sldChg>
      <pc:sldChg chg="modNotesTx">
        <pc:chgData name="Danielle McGregor" userId="087646c7-bbf8-4721-9492-e808a5f7ce91" providerId="ADAL" clId="{C77C1A3C-5933-4B40-9BD0-B19C5FADF32D}" dt="2024-05-01T23:54:54.112" v="407" actId="114"/>
        <pc:sldMkLst>
          <pc:docMk/>
          <pc:sldMk cId="1131851070" sldId="360"/>
        </pc:sldMkLst>
      </pc:sldChg>
      <pc:sldChg chg="addSp modSp mod modNotesTx">
        <pc:chgData name="Danielle McGregor" userId="087646c7-bbf8-4721-9492-e808a5f7ce91" providerId="ADAL" clId="{C77C1A3C-5933-4B40-9BD0-B19C5FADF32D}" dt="2024-05-01T23:59:04.295" v="636" actId="113"/>
        <pc:sldMkLst>
          <pc:docMk/>
          <pc:sldMk cId="834121241" sldId="363"/>
        </pc:sldMkLst>
        <pc:spChg chg="add mod">
          <ac:chgData name="Danielle McGregor" userId="087646c7-bbf8-4721-9492-e808a5f7ce91" providerId="ADAL" clId="{C77C1A3C-5933-4B40-9BD0-B19C5FADF32D}" dt="2024-05-01T23:56:48.371" v="461" actId="5793"/>
          <ac:spMkLst>
            <pc:docMk/>
            <pc:sldMk cId="834121241" sldId="363"/>
            <ac:spMk id="3" creationId="{54CA4C7B-4581-B8D2-6A2C-4DD5ACA61B4C}"/>
          </ac:spMkLst>
        </pc:spChg>
      </pc:sldChg>
      <pc:sldChg chg="modSp mod modNotesTx">
        <pc:chgData name="Danielle McGregor" userId="087646c7-bbf8-4721-9492-e808a5f7ce91" providerId="ADAL" clId="{C77C1A3C-5933-4B40-9BD0-B19C5FADF32D}" dt="2024-06-18T02:47:28.721" v="705" actId="6549"/>
        <pc:sldMkLst>
          <pc:docMk/>
          <pc:sldMk cId="545489499" sldId="374"/>
        </pc:sldMkLst>
        <pc:spChg chg="mod">
          <ac:chgData name="Danielle McGregor" userId="087646c7-bbf8-4721-9492-e808a5f7ce91" providerId="ADAL" clId="{C77C1A3C-5933-4B40-9BD0-B19C5FADF32D}" dt="2024-05-01T23:31:49.933" v="253" actId="20577"/>
          <ac:spMkLst>
            <pc:docMk/>
            <pc:sldMk cId="545489499" sldId="374"/>
            <ac:spMk id="4" creationId="{F059D51B-EE53-ABC7-8113-AC6B1F6B8227}"/>
          </ac:spMkLst>
        </pc:spChg>
      </pc:sldChg>
      <pc:sldChg chg="delCm modCm modNotesTx">
        <pc:chgData name="Danielle McGregor" userId="087646c7-bbf8-4721-9492-e808a5f7ce91" providerId="ADAL" clId="{C77C1A3C-5933-4B40-9BD0-B19C5FADF32D}" dt="2024-05-01T23:22:25.903" v="53"/>
        <pc:sldMkLst>
          <pc:docMk/>
          <pc:sldMk cId="3305736006" sldId="375"/>
        </pc:sldMkLst>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C77C1A3C-5933-4B40-9BD0-B19C5FADF32D}" dt="2024-05-01T23:22:25.903" v="53"/>
              <pc2:cmMkLst xmlns:pc2="http://schemas.microsoft.com/office/powerpoint/2019/9/main/command">
                <pc:docMk/>
                <pc:sldMk cId="3305736006" sldId="375"/>
                <pc2:cmMk id="{94A984E8-1259-4EF8-8501-C662F23EAFB3}"/>
              </pc2:cmMkLst>
              <pc226:cmRplyChg chg="add">
                <pc226:chgData name="Danielle McGregor" userId="087646c7-bbf8-4721-9492-e808a5f7ce91" providerId="ADAL" clId="{C77C1A3C-5933-4B40-9BD0-B19C5FADF32D}" dt="2024-05-01T04:55:43.754" v="5"/>
                <pc2:cmRplyMkLst xmlns:pc2="http://schemas.microsoft.com/office/powerpoint/2019/9/main/command">
                  <pc:docMk/>
                  <pc:sldMk cId="3305736006" sldId="375"/>
                  <pc2:cmMk id="{94A984E8-1259-4EF8-8501-C662F23EAFB3}"/>
                  <pc2:cmRplyMk id="{84D9F7D1-B1B0-4A05-BEC4-9A3A9F9524CA}"/>
                </pc2:cmRplyMkLst>
              </pc226:cmRplyChg>
            </pc226:cmChg>
          </p:ext>
        </pc:extLst>
      </pc:sldChg>
      <pc:sldChg chg="modSp mod modAnim modNotesTx">
        <pc:chgData name="Danielle McGregor" userId="087646c7-bbf8-4721-9492-e808a5f7ce91" providerId="ADAL" clId="{C77C1A3C-5933-4B40-9BD0-B19C5FADF32D}" dt="2024-05-02T00:54:39.247" v="702" actId="20577"/>
        <pc:sldMkLst>
          <pc:docMk/>
          <pc:sldMk cId="1713759472" sldId="376"/>
        </pc:sldMkLst>
        <pc:spChg chg="mod">
          <ac:chgData name="Danielle McGregor" userId="087646c7-bbf8-4721-9492-e808a5f7ce91" providerId="ADAL" clId="{C77C1A3C-5933-4B40-9BD0-B19C5FADF32D}" dt="2024-05-02T00:54:39.247" v="702" actId="20577"/>
          <ac:spMkLst>
            <pc:docMk/>
            <pc:sldMk cId="1713759472" sldId="376"/>
            <ac:spMk id="3" creationId="{F77C497F-8885-B2FF-7E1C-684F19626A70}"/>
          </ac:spMkLst>
        </pc:spChg>
      </pc:sldChg>
      <pc:sldChg chg="modSp mod modNotesTx">
        <pc:chgData name="Danielle McGregor" userId="087646c7-bbf8-4721-9492-e808a5f7ce91" providerId="ADAL" clId="{C77C1A3C-5933-4B40-9BD0-B19C5FADF32D}" dt="2024-05-01T23:31:32.753" v="249" actId="20577"/>
        <pc:sldMkLst>
          <pc:docMk/>
          <pc:sldMk cId="3421720798" sldId="387"/>
        </pc:sldMkLst>
        <pc:spChg chg="mod">
          <ac:chgData name="Danielle McGregor" userId="087646c7-bbf8-4721-9492-e808a5f7ce91" providerId="ADAL" clId="{C77C1A3C-5933-4B40-9BD0-B19C5FADF32D}" dt="2024-05-01T23:31:27.213" v="248" actId="20577"/>
          <ac:spMkLst>
            <pc:docMk/>
            <pc:sldMk cId="3421720798" sldId="387"/>
            <ac:spMk id="2" creationId="{1558509F-ACF3-F80C-B005-6A3F87C8B91E}"/>
          </ac:spMkLst>
        </pc:spChg>
      </pc:sldChg>
      <pc:sldChg chg="modSp modNotesTx">
        <pc:chgData name="Danielle McGregor" userId="087646c7-bbf8-4721-9492-e808a5f7ce91" providerId="ADAL" clId="{C77C1A3C-5933-4B40-9BD0-B19C5FADF32D}" dt="2024-05-01T23:30:52.703" v="247" actId="20577"/>
        <pc:sldMkLst>
          <pc:docMk/>
          <pc:sldMk cId="3715904779" sldId="388"/>
        </pc:sldMkLst>
        <pc:spChg chg="mod">
          <ac:chgData name="Danielle McGregor" userId="087646c7-bbf8-4721-9492-e808a5f7ce91" providerId="ADAL" clId="{C77C1A3C-5933-4B40-9BD0-B19C5FADF32D}" dt="2024-05-01T23:29:15.397" v="195" actId="313"/>
          <ac:spMkLst>
            <pc:docMk/>
            <pc:sldMk cId="3715904779" sldId="388"/>
            <ac:spMk id="12" creationId="{A7F34F8B-2058-BF9C-F96C-F2A28EA5AD24}"/>
          </ac:spMkLst>
        </pc:spChg>
      </pc:sldChg>
      <pc:sldChg chg="modNotesTx">
        <pc:chgData name="Danielle McGregor" userId="087646c7-bbf8-4721-9492-e808a5f7ce91" providerId="ADAL" clId="{C77C1A3C-5933-4B40-9BD0-B19C5FADF32D}" dt="2024-05-01T23:55:19.052" v="414" actId="6549"/>
        <pc:sldMkLst>
          <pc:docMk/>
          <pc:sldMk cId="698767237" sldId="398"/>
        </pc:sldMkLst>
      </pc:sldChg>
      <pc:sldChg chg="modNotesTx">
        <pc:chgData name="Danielle McGregor" userId="087646c7-bbf8-4721-9492-e808a5f7ce91" providerId="ADAL" clId="{C77C1A3C-5933-4B40-9BD0-B19C5FADF32D}" dt="2024-06-18T02:44:50.658" v="703" actId="20577"/>
        <pc:sldMkLst>
          <pc:docMk/>
          <pc:sldMk cId="2330582769" sldId="407"/>
        </pc:sldMkLst>
      </pc:sldChg>
      <pc:sldChg chg="del">
        <pc:chgData name="Danielle McGregor" userId="087646c7-bbf8-4721-9492-e808a5f7ce91" providerId="ADAL" clId="{C77C1A3C-5933-4B40-9BD0-B19C5FADF32D}" dt="2024-05-01T23:47:09.424" v="366" actId="47"/>
        <pc:sldMkLst>
          <pc:docMk/>
          <pc:sldMk cId="96008013" sldId="409"/>
        </pc:sldMkLst>
      </pc:sldChg>
      <pc:sldChg chg="modNotesTx">
        <pc:chgData name="Danielle McGregor" userId="087646c7-bbf8-4721-9492-e808a5f7ce91" providerId="ADAL" clId="{C77C1A3C-5933-4B40-9BD0-B19C5FADF32D}" dt="2024-05-01T23:47:25.803" v="367" actId="113"/>
        <pc:sldMkLst>
          <pc:docMk/>
          <pc:sldMk cId="4285373654" sldId="410"/>
        </pc:sldMkLst>
      </pc:sldChg>
      <pc:sldChg chg="modSp mod modCm modNotesTx">
        <pc:chgData name="Danielle McGregor" userId="087646c7-bbf8-4721-9492-e808a5f7ce91" providerId="ADAL" clId="{C77C1A3C-5933-4B40-9BD0-B19C5FADF32D}" dt="2024-05-01T23:53:12.325" v="404" actId="5793"/>
        <pc:sldMkLst>
          <pc:docMk/>
          <pc:sldMk cId="1261372029" sldId="411"/>
        </pc:sldMkLst>
        <pc:spChg chg="mod">
          <ac:chgData name="Danielle McGregor" userId="087646c7-bbf8-4721-9492-e808a5f7ce91" providerId="ADAL" clId="{C77C1A3C-5933-4B40-9BD0-B19C5FADF32D}" dt="2024-05-01T23:53:12.325" v="404" actId="5793"/>
          <ac:spMkLst>
            <pc:docMk/>
            <pc:sldMk cId="1261372029" sldId="411"/>
            <ac:spMk id="3" creationId="{F77C497F-8885-B2FF-7E1C-684F19626A70}"/>
          </ac:spMkLst>
        </pc:spChg>
        <pc:extLst>
          <p:ext xmlns:p="http://schemas.openxmlformats.org/presentationml/2006/main" uri="{D6D511B9-2390-475A-947B-AFAB55BFBCF1}">
            <pc226:cmChg xmlns:pc226="http://schemas.microsoft.com/office/powerpoint/2022/06/main/command" chg="">
              <pc226:chgData name="Danielle McGregor" userId="087646c7-bbf8-4721-9492-e808a5f7ce91" providerId="ADAL" clId="{C77C1A3C-5933-4B40-9BD0-B19C5FADF32D}" dt="2024-05-01T23:26:23.611" v="125"/>
              <pc2:cmMkLst xmlns:pc2="http://schemas.microsoft.com/office/powerpoint/2019/9/main/command">
                <pc:docMk/>
                <pc:sldMk cId="1261372029" sldId="411"/>
                <pc2:cmMk id="{7CADBF98-A0FF-49D3-91AF-9124B3B4A44E}"/>
              </pc2:cmMkLst>
              <pc226:cmRplyChg chg="add">
                <pc226:chgData name="Danielle McGregor" userId="087646c7-bbf8-4721-9492-e808a5f7ce91" providerId="ADAL" clId="{C77C1A3C-5933-4B40-9BD0-B19C5FADF32D}" dt="2024-05-01T23:26:23.611" v="125"/>
                <pc2:cmRplyMkLst xmlns:pc2="http://schemas.microsoft.com/office/powerpoint/2019/9/main/command">
                  <pc:docMk/>
                  <pc:sldMk cId="1261372029" sldId="411"/>
                  <pc2:cmMk id="{7CADBF98-A0FF-49D3-91AF-9124B3B4A44E}"/>
                  <pc2:cmRplyMk id="{DAC1DCEC-E80C-44B7-A413-2036D7CDB2EA}"/>
                </pc2:cmRplyMkLst>
              </pc226:cmRplyChg>
            </pc226:cmChg>
          </p:ext>
        </pc:extLst>
      </pc:sldChg>
      <pc:sldChg chg="modNotesTx">
        <pc:chgData name="Danielle McGregor" userId="087646c7-bbf8-4721-9492-e808a5f7ce91" providerId="ADAL" clId="{C77C1A3C-5933-4B40-9BD0-B19C5FADF32D}" dt="2024-05-02T00:04:50.621" v="671" actId="20577"/>
        <pc:sldMkLst>
          <pc:docMk/>
          <pc:sldMk cId="1087662818" sldId="412"/>
        </pc:sldMkLst>
      </pc:sldChg>
      <pc:sldChg chg="modNotesTx">
        <pc:chgData name="Danielle McGregor" userId="087646c7-bbf8-4721-9492-e808a5f7ce91" providerId="ADAL" clId="{C77C1A3C-5933-4B40-9BD0-B19C5FADF32D}" dt="2024-05-02T00:05:00.991" v="672" actId="6549"/>
        <pc:sldMkLst>
          <pc:docMk/>
          <pc:sldMk cId="3633737608" sldId="413"/>
        </pc:sldMkLst>
      </pc:sldChg>
      <pc:sldChg chg="modNotesTx">
        <pc:chgData name="Danielle McGregor" userId="087646c7-bbf8-4721-9492-e808a5f7ce91" providerId="ADAL" clId="{C77C1A3C-5933-4B40-9BD0-B19C5FADF32D}" dt="2024-05-02T00:05:06.043" v="673" actId="6549"/>
        <pc:sldMkLst>
          <pc:docMk/>
          <pc:sldMk cId="1547147047" sldId="414"/>
        </pc:sldMkLst>
      </pc:sldChg>
      <pc:sldChg chg="modNotesTx">
        <pc:chgData name="Danielle McGregor" userId="087646c7-bbf8-4721-9492-e808a5f7ce91" providerId="ADAL" clId="{C77C1A3C-5933-4B40-9BD0-B19C5FADF32D}" dt="2024-05-02T00:05:10.276" v="674" actId="6549"/>
        <pc:sldMkLst>
          <pc:docMk/>
          <pc:sldMk cId="3195087614" sldId="415"/>
        </pc:sldMkLst>
      </pc:sldChg>
      <pc:sldChg chg="modNotesTx">
        <pc:chgData name="Danielle McGregor" userId="087646c7-bbf8-4721-9492-e808a5f7ce91" providerId="ADAL" clId="{C77C1A3C-5933-4B40-9BD0-B19C5FADF32D}" dt="2024-05-02T00:05:14.930" v="675" actId="6549"/>
        <pc:sldMkLst>
          <pc:docMk/>
          <pc:sldMk cId="538651659" sldId="416"/>
        </pc:sldMkLst>
      </pc:sldChg>
      <pc:sldChg chg="modNotesTx">
        <pc:chgData name="Danielle McGregor" userId="087646c7-bbf8-4721-9492-e808a5f7ce91" providerId="ADAL" clId="{C77C1A3C-5933-4B40-9BD0-B19C5FADF32D}" dt="2024-05-02T00:05:21.634" v="676" actId="6549"/>
        <pc:sldMkLst>
          <pc:docMk/>
          <pc:sldMk cId="3517775007" sldId="417"/>
        </pc:sldMkLst>
      </pc:sldChg>
    </pc:docChg>
  </pc:docChgLst>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5654D341-B626-42CA-9F81-858CA114C549}"/>
    <pc:docChg chg="custSel modSld">
      <pc:chgData name="Danielle McGregor" userId="087646c7-bbf8-4721-9492-e808a5f7ce91" providerId="ADAL" clId="{5654D341-B626-42CA-9F81-858CA114C549}" dt="2023-12-12T23:14:18.630" v="273" actId="20577"/>
      <pc:docMkLst>
        <pc:docMk/>
      </pc:docMkLst>
      <pc:sldChg chg="modSp mod">
        <pc:chgData name="Danielle McGregor" userId="087646c7-bbf8-4721-9492-e808a5f7ce91" providerId="ADAL" clId="{5654D341-B626-42CA-9F81-858CA114C549}" dt="2023-12-12T23:13:46.055" v="237" actId="20577"/>
        <pc:sldMkLst>
          <pc:docMk/>
          <pc:sldMk cId="2019099645" sldId="276"/>
        </pc:sldMkLst>
        <pc:spChg chg="mod">
          <ac:chgData name="Danielle McGregor" userId="087646c7-bbf8-4721-9492-e808a5f7ce91" providerId="ADAL" clId="{5654D341-B626-42CA-9F81-858CA114C549}" dt="2023-12-12T23:13:46.055" v="237" actId="20577"/>
          <ac:spMkLst>
            <pc:docMk/>
            <pc:sldMk cId="2019099645" sldId="276"/>
            <ac:spMk id="5" creationId="{00000000-0000-0000-0000-000000000000}"/>
          </ac:spMkLst>
        </pc:spChg>
      </pc:sldChg>
      <pc:sldChg chg="modSp mod">
        <pc:chgData name="Danielle McGregor" userId="087646c7-bbf8-4721-9492-e808a5f7ce91" providerId="ADAL" clId="{5654D341-B626-42CA-9F81-858CA114C549}" dt="2023-12-12T23:14:18.630" v="273" actId="20577"/>
        <pc:sldMkLst>
          <pc:docMk/>
          <pc:sldMk cId="729114519" sldId="277"/>
        </pc:sldMkLst>
        <pc:spChg chg="mod">
          <ac:chgData name="Danielle McGregor" userId="087646c7-bbf8-4721-9492-e808a5f7ce91" providerId="ADAL" clId="{5654D341-B626-42CA-9F81-858CA114C549}" dt="2023-12-12T23:14:18.630" v="273" actId="20577"/>
          <ac:spMkLst>
            <pc:docMk/>
            <pc:sldMk cId="729114519" sldId="277"/>
            <ac:spMk id="5" creationId="{EC0853A1-1007-4C52-BEFB-F48F5319A3E3}"/>
          </ac:spMkLst>
        </pc:spChg>
        <pc:spChg chg="mod">
          <ac:chgData name="Danielle McGregor" userId="087646c7-bbf8-4721-9492-e808a5f7ce91" providerId="ADAL" clId="{5654D341-B626-42CA-9F81-858CA114C549}" dt="2023-12-12T23:13:42.019" v="236" actId="20577"/>
          <ac:spMkLst>
            <pc:docMk/>
            <pc:sldMk cId="729114519" sldId="277"/>
            <ac:spMk id="9" creationId="{EC0853A1-1007-4C52-BEFB-F48F5319A3E3}"/>
          </ac:spMkLst>
        </pc:spChg>
      </pc:sldChg>
      <pc:sldChg chg="modSp mod">
        <pc:chgData name="Danielle McGregor" userId="087646c7-bbf8-4721-9492-e808a5f7ce91" providerId="ADAL" clId="{5654D341-B626-42CA-9F81-858CA114C549}" dt="2023-12-12T23:13:37.624" v="235" actId="20577"/>
        <pc:sldMkLst>
          <pc:docMk/>
          <pc:sldMk cId="545489499" sldId="374"/>
        </pc:sldMkLst>
        <pc:spChg chg="mod">
          <ac:chgData name="Danielle McGregor" userId="087646c7-bbf8-4721-9492-e808a5f7ce91" providerId="ADAL" clId="{5654D341-B626-42CA-9F81-858CA114C549}" dt="2023-12-12T23:13:33.001" v="233" actId="313"/>
          <ac:spMkLst>
            <pc:docMk/>
            <pc:sldMk cId="545489499" sldId="374"/>
            <ac:spMk id="2" creationId="{259DBE90-6690-7A9F-2C0E-29501D920A7D}"/>
          </ac:spMkLst>
        </pc:spChg>
        <pc:spChg chg="mod">
          <ac:chgData name="Danielle McGregor" userId="087646c7-bbf8-4721-9492-e808a5f7ce91" providerId="ADAL" clId="{5654D341-B626-42CA-9F81-858CA114C549}" dt="2023-12-12T23:12:32.001" v="44" actId="20577"/>
          <ac:spMkLst>
            <pc:docMk/>
            <pc:sldMk cId="545489499" sldId="374"/>
            <ac:spMk id="5" creationId="{EC0853A1-1007-4C52-BEFB-F48F5319A3E3}"/>
          </ac:spMkLst>
        </pc:spChg>
        <pc:spChg chg="mod">
          <ac:chgData name="Danielle McGregor" userId="087646c7-bbf8-4721-9492-e808a5f7ce91" providerId="ADAL" clId="{5654D341-B626-42CA-9F81-858CA114C549}" dt="2023-12-12T23:13:37.624" v="235" actId="20577"/>
          <ac:spMkLst>
            <pc:docMk/>
            <pc:sldMk cId="545489499" sldId="374"/>
            <ac:spMk id="9" creationId="{EC0853A1-1007-4C52-BEFB-F48F5319A3E3}"/>
          </ac:spMkLst>
        </pc:spChg>
      </pc:sldChg>
    </pc:docChg>
  </pc:docChgLst>
  <pc:docChgLst>
    <pc:chgData name="Danielle McGregor" userId="087646c7-bbf8-4721-9492-e808a5f7ce91" providerId="ADAL" clId="{24AADD8D-380C-4774-8435-816A314F9637}"/>
    <pc:docChg chg="custSel modSld">
      <pc:chgData name="Danielle McGregor" userId="087646c7-bbf8-4721-9492-e808a5f7ce91" providerId="ADAL" clId="{24AADD8D-380C-4774-8435-816A314F9637}" dt="2024-02-27T23:03:50.755" v="214" actId="20577"/>
      <pc:docMkLst>
        <pc:docMk/>
      </pc:docMkLst>
      <pc:sldChg chg="addSp delSp modSp mod">
        <pc:chgData name="Danielle McGregor" userId="087646c7-bbf8-4721-9492-e808a5f7ce91" providerId="ADAL" clId="{24AADD8D-380C-4774-8435-816A314F9637}" dt="2024-02-27T21:19:06.797" v="94" actId="14100"/>
        <pc:sldMkLst>
          <pc:docMk/>
          <pc:sldMk cId="2990092796" sldId="355"/>
        </pc:sldMkLst>
        <pc:spChg chg="mod">
          <ac:chgData name="Danielle McGregor" userId="087646c7-bbf8-4721-9492-e808a5f7ce91" providerId="ADAL" clId="{24AADD8D-380C-4774-8435-816A314F9637}" dt="2024-02-27T21:17:59.696" v="79" actId="242"/>
          <ac:spMkLst>
            <pc:docMk/>
            <pc:sldMk cId="2990092796" sldId="355"/>
            <ac:spMk id="9" creationId="{FB116508-ECEB-2E48-40C3-BB626009BC01}"/>
          </ac:spMkLst>
        </pc:spChg>
        <pc:picChg chg="del">
          <ac:chgData name="Danielle McGregor" userId="087646c7-bbf8-4721-9492-e808a5f7ce91" providerId="ADAL" clId="{24AADD8D-380C-4774-8435-816A314F9637}" dt="2024-02-27T21:12:05.488" v="9" actId="478"/>
          <ac:picMkLst>
            <pc:docMk/>
            <pc:sldMk cId="2990092796" sldId="355"/>
            <ac:picMk id="3" creationId="{B5701C77-3E40-9898-FE79-8694F2F81FB6}"/>
          </ac:picMkLst>
        </pc:picChg>
        <pc:picChg chg="del">
          <ac:chgData name="Danielle McGregor" userId="087646c7-bbf8-4721-9492-e808a5f7ce91" providerId="ADAL" clId="{24AADD8D-380C-4774-8435-816A314F9637}" dt="2024-02-27T21:18:29.401" v="85" actId="478"/>
          <ac:picMkLst>
            <pc:docMk/>
            <pc:sldMk cId="2990092796" sldId="355"/>
            <ac:picMk id="4" creationId="{ECA2CB1E-4826-41D0-A4A0-BB9E84EFA13E}"/>
          </ac:picMkLst>
        </pc:picChg>
        <pc:picChg chg="del">
          <ac:chgData name="Danielle McGregor" userId="087646c7-bbf8-4721-9492-e808a5f7ce91" providerId="ADAL" clId="{24AADD8D-380C-4774-8435-816A314F9637}" dt="2024-02-27T21:12:06.950" v="10" actId="478"/>
          <ac:picMkLst>
            <pc:docMk/>
            <pc:sldMk cId="2990092796" sldId="355"/>
            <ac:picMk id="5" creationId="{2B419F73-E71E-82D5-AC93-1A26D13FE288}"/>
          </ac:picMkLst>
        </pc:picChg>
        <pc:picChg chg="del">
          <ac:chgData name="Danielle McGregor" userId="087646c7-bbf8-4721-9492-e808a5f7ce91" providerId="ADAL" clId="{24AADD8D-380C-4774-8435-816A314F9637}" dt="2024-02-27T21:12:15.880" v="12" actId="478"/>
          <ac:picMkLst>
            <pc:docMk/>
            <pc:sldMk cId="2990092796" sldId="355"/>
            <ac:picMk id="6" creationId="{C5B68F78-FB96-BD9D-2D53-F545686D2745}"/>
          </ac:picMkLst>
        </pc:picChg>
        <pc:picChg chg="del">
          <ac:chgData name="Danielle McGregor" userId="087646c7-bbf8-4721-9492-e808a5f7ce91" providerId="ADAL" clId="{24AADD8D-380C-4774-8435-816A314F9637}" dt="2024-02-27T21:17:05.124" v="74" actId="478"/>
          <ac:picMkLst>
            <pc:docMk/>
            <pc:sldMk cId="2990092796" sldId="355"/>
            <ac:picMk id="7" creationId="{5FEFA26A-232C-2D18-28B0-366E7DE12EEF}"/>
          </ac:picMkLst>
        </pc:picChg>
        <pc:picChg chg="del">
          <ac:chgData name="Danielle McGregor" userId="087646c7-bbf8-4721-9492-e808a5f7ce91" providerId="ADAL" clId="{24AADD8D-380C-4774-8435-816A314F9637}" dt="2024-02-27T21:12:08.834" v="11" actId="478"/>
          <ac:picMkLst>
            <pc:docMk/>
            <pc:sldMk cId="2990092796" sldId="355"/>
            <ac:picMk id="8" creationId="{85EBD049-9180-2E94-A6CF-CDE66CF96770}"/>
          </ac:picMkLst>
        </pc:picChg>
        <pc:picChg chg="add mod modCrop">
          <ac:chgData name="Danielle McGregor" userId="087646c7-bbf8-4721-9492-e808a5f7ce91" providerId="ADAL" clId="{24AADD8D-380C-4774-8435-816A314F9637}" dt="2024-02-27T21:18:25.898" v="84" actId="14100"/>
          <ac:picMkLst>
            <pc:docMk/>
            <pc:sldMk cId="2990092796" sldId="355"/>
            <ac:picMk id="10" creationId="{CE501598-E388-77C3-887E-EAB88F748327}"/>
          </ac:picMkLst>
        </pc:picChg>
        <pc:picChg chg="add mod modCrop">
          <ac:chgData name="Danielle McGregor" userId="087646c7-bbf8-4721-9492-e808a5f7ce91" providerId="ADAL" clId="{24AADD8D-380C-4774-8435-816A314F9637}" dt="2024-02-27T21:18:20.598" v="83" actId="1076"/>
          <ac:picMkLst>
            <pc:docMk/>
            <pc:sldMk cId="2990092796" sldId="355"/>
            <ac:picMk id="12" creationId="{4D8252EC-2F1B-A25A-8DA4-3BEC30AB5901}"/>
          </ac:picMkLst>
        </pc:picChg>
        <pc:picChg chg="add mod modCrop">
          <ac:chgData name="Danielle McGregor" userId="087646c7-bbf8-4721-9492-e808a5f7ce91" providerId="ADAL" clId="{24AADD8D-380C-4774-8435-816A314F9637}" dt="2024-02-27T21:18:13.860" v="81" actId="14100"/>
          <ac:picMkLst>
            <pc:docMk/>
            <pc:sldMk cId="2990092796" sldId="355"/>
            <ac:picMk id="14" creationId="{B256547C-3983-A7AE-E314-E6896AEFFC4D}"/>
          </ac:picMkLst>
        </pc:picChg>
        <pc:picChg chg="add mod modCrop">
          <ac:chgData name="Danielle McGregor" userId="087646c7-bbf8-4721-9492-e808a5f7ce91" providerId="ADAL" clId="{24AADD8D-380C-4774-8435-816A314F9637}" dt="2024-02-27T21:18:40.507" v="87" actId="14100"/>
          <ac:picMkLst>
            <pc:docMk/>
            <pc:sldMk cId="2990092796" sldId="355"/>
            <ac:picMk id="16" creationId="{7ADF2BCC-FB85-C8E0-771B-F7E325BA7B86}"/>
          </ac:picMkLst>
        </pc:picChg>
        <pc:picChg chg="add mod modCrop">
          <ac:chgData name="Danielle McGregor" userId="087646c7-bbf8-4721-9492-e808a5f7ce91" providerId="ADAL" clId="{24AADD8D-380C-4774-8435-816A314F9637}" dt="2024-02-27T21:18:48.461" v="89" actId="14100"/>
          <ac:picMkLst>
            <pc:docMk/>
            <pc:sldMk cId="2990092796" sldId="355"/>
            <ac:picMk id="18" creationId="{A8B1A010-C55C-B678-483C-C761B6A703AF}"/>
          </ac:picMkLst>
        </pc:picChg>
        <pc:picChg chg="add mod modCrop">
          <ac:chgData name="Danielle McGregor" userId="087646c7-bbf8-4721-9492-e808a5f7ce91" providerId="ADAL" clId="{24AADD8D-380C-4774-8435-816A314F9637}" dt="2024-02-27T21:19:06.797" v="94" actId="14100"/>
          <ac:picMkLst>
            <pc:docMk/>
            <pc:sldMk cId="2990092796" sldId="355"/>
            <ac:picMk id="20" creationId="{DD3F8085-1ED4-19DF-4A25-7475BA1348E1}"/>
          </ac:picMkLst>
        </pc:picChg>
      </pc:sldChg>
      <pc:sldChg chg="modSp mod">
        <pc:chgData name="Danielle McGregor" userId="087646c7-bbf8-4721-9492-e808a5f7ce91" providerId="ADAL" clId="{24AADD8D-380C-4774-8435-816A314F9637}" dt="2024-02-27T22:59:08.201" v="113" actId="6549"/>
        <pc:sldMkLst>
          <pc:docMk/>
          <pc:sldMk cId="2360901718" sldId="359"/>
        </pc:sldMkLst>
        <pc:spChg chg="mod">
          <ac:chgData name="Danielle McGregor" userId="087646c7-bbf8-4721-9492-e808a5f7ce91" providerId="ADAL" clId="{24AADD8D-380C-4774-8435-816A314F9637}" dt="2024-02-27T22:59:08.201" v="113" actId="6549"/>
          <ac:spMkLst>
            <pc:docMk/>
            <pc:sldMk cId="2360901718" sldId="359"/>
            <ac:spMk id="3" creationId="{DE4FBE42-9494-8649-9763-196AD479AE27}"/>
          </ac:spMkLst>
        </pc:spChg>
        <pc:picChg chg="mod">
          <ac:chgData name="Danielle McGregor" userId="087646c7-bbf8-4721-9492-e808a5f7ce91" providerId="ADAL" clId="{24AADD8D-380C-4774-8435-816A314F9637}" dt="2024-02-27T22:59:02.742" v="112" actId="14826"/>
          <ac:picMkLst>
            <pc:docMk/>
            <pc:sldMk cId="2360901718" sldId="359"/>
            <ac:picMk id="5" creationId="{8210E29D-B76B-FED8-6673-FB7C7F10BDA7}"/>
          </ac:picMkLst>
        </pc:picChg>
      </pc:sldChg>
      <pc:sldChg chg="addSp delSp modSp mod setBg">
        <pc:chgData name="Danielle McGregor" userId="087646c7-bbf8-4721-9492-e808a5f7ce91" providerId="ADAL" clId="{24AADD8D-380C-4774-8435-816A314F9637}" dt="2024-02-27T05:24:52.486" v="8" actId="962"/>
        <pc:sldMkLst>
          <pc:docMk/>
          <pc:sldMk cId="3305736006" sldId="375"/>
        </pc:sldMkLst>
        <pc:spChg chg="del mod">
          <ac:chgData name="Danielle McGregor" userId="087646c7-bbf8-4721-9492-e808a5f7ce91" providerId="ADAL" clId="{24AADD8D-380C-4774-8435-816A314F9637}" dt="2024-02-27T05:24:38.803" v="1" actId="478"/>
          <ac:spMkLst>
            <pc:docMk/>
            <pc:sldMk cId="3305736006" sldId="375"/>
            <ac:spMk id="2" creationId="{90DC8A80-890F-160F-458E-D345A463DC2F}"/>
          </ac:spMkLst>
        </pc:spChg>
        <pc:spChg chg="add del mod">
          <ac:chgData name="Danielle McGregor" userId="087646c7-bbf8-4721-9492-e808a5f7ce91" providerId="ADAL" clId="{24AADD8D-380C-4774-8435-816A314F9637}" dt="2024-02-27T05:24:44.694" v="2" actId="478"/>
          <ac:spMkLst>
            <pc:docMk/>
            <pc:sldMk cId="3305736006" sldId="375"/>
            <ac:spMk id="4" creationId="{1D8C43AE-FEA7-30BD-6290-21A4DD35ABEE}"/>
          </ac:spMkLst>
        </pc:spChg>
        <pc:spChg chg="add">
          <ac:chgData name="Danielle McGregor" userId="087646c7-bbf8-4721-9492-e808a5f7ce91" providerId="ADAL" clId="{24AADD8D-380C-4774-8435-816A314F9637}" dt="2024-02-27T05:24:50.566" v="6" actId="26606"/>
          <ac:spMkLst>
            <pc:docMk/>
            <pc:sldMk cId="3305736006" sldId="375"/>
            <ac:spMk id="11" creationId="{42A4FC2C-047E-45A5-965D-8E1E3BF09BC6}"/>
          </ac:spMkLst>
        </pc:spChg>
        <pc:picChg chg="add mod">
          <ac:chgData name="Danielle McGregor" userId="087646c7-bbf8-4721-9492-e808a5f7ce91" providerId="ADAL" clId="{24AADD8D-380C-4774-8435-816A314F9637}" dt="2024-02-27T05:24:52.486" v="8" actId="962"/>
          <ac:picMkLst>
            <pc:docMk/>
            <pc:sldMk cId="3305736006" sldId="375"/>
            <ac:picMk id="6" creationId="{C792A2BF-DADC-6BB4-D12F-954D1A7F3DFB}"/>
          </ac:picMkLst>
        </pc:picChg>
      </pc:sldChg>
      <pc:sldChg chg="addSp delSp modSp mod setBg">
        <pc:chgData name="Danielle McGregor" userId="087646c7-bbf8-4721-9492-e808a5f7ce91" providerId="ADAL" clId="{24AADD8D-380C-4774-8435-816A314F9637}" dt="2024-02-27T23:03:50.755" v="214" actId="20577"/>
        <pc:sldMkLst>
          <pc:docMk/>
          <pc:sldMk cId="3715904779" sldId="388"/>
        </pc:sldMkLst>
        <pc:spChg chg="del mod">
          <ac:chgData name="Danielle McGregor" userId="087646c7-bbf8-4721-9492-e808a5f7ce91" providerId="ADAL" clId="{24AADD8D-380C-4774-8435-816A314F9637}" dt="2024-02-27T23:01:58.791" v="115" actId="21"/>
          <ac:spMkLst>
            <pc:docMk/>
            <pc:sldMk cId="3715904779" sldId="388"/>
            <ac:spMk id="2" creationId="{9CF53626-8A14-4632-6A72-559032C8EDA0}"/>
          </ac:spMkLst>
        </pc:spChg>
        <pc:spChg chg="add del mod">
          <ac:chgData name="Danielle McGregor" userId="087646c7-bbf8-4721-9492-e808a5f7ce91" providerId="ADAL" clId="{24AADD8D-380C-4774-8435-816A314F9637}" dt="2024-02-27T23:02:04.346" v="116" actId="21"/>
          <ac:spMkLst>
            <pc:docMk/>
            <pc:sldMk cId="3715904779" sldId="388"/>
            <ac:spMk id="4" creationId="{A6D9EFE0-95F5-B492-50C9-CFFCB8FE30B0}"/>
          </ac:spMkLst>
        </pc:spChg>
        <pc:spChg chg="add mod">
          <ac:chgData name="Danielle McGregor" userId="087646c7-bbf8-4721-9492-e808a5f7ce91" providerId="ADAL" clId="{24AADD8D-380C-4774-8435-816A314F9637}" dt="2024-02-27T23:03:50.755" v="214" actId="20577"/>
          <ac:spMkLst>
            <pc:docMk/>
            <pc:sldMk cId="3715904779" sldId="388"/>
            <ac:spMk id="5" creationId="{A6D9EFE0-95F5-B492-50C9-CFFCB8FE30B0}"/>
          </ac:spMkLst>
        </pc:spChg>
        <pc:spChg chg="add">
          <ac:chgData name="Danielle McGregor" userId="087646c7-bbf8-4721-9492-e808a5f7ce91" providerId="ADAL" clId="{24AADD8D-380C-4774-8435-816A314F9637}" dt="2024-02-27T23:03:25.655" v="162" actId="26606"/>
          <ac:spMkLst>
            <pc:docMk/>
            <pc:sldMk cId="3715904779" sldId="388"/>
            <ac:spMk id="22" creationId="{33E72FA3-BD00-444A-AD9B-E6C3D069CDE3}"/>
          </ac:spMkLst>
        </pc:spChg>
        <pc:picChg chg="add mod ord">
          <ac:chgData name="Danielle McGregor" userId="087646c7-bbf8-4721-9492-e808a5f7ce91" providerId="ADAL" clId="{24AADD8D-380C-4774-8435-816A314F9637}" dt="2024-02-27T23:03:25.655" v="162" actId="26606"/>
          <ac:picMkLst>
            <pc:docMk/>
            <pc:sldMk cId="3715904779" sldId="388"/>
            <ac:picMk id="7" creationId="{ED456AB7-4246-809C-F197-A91729232CC9}"/>
          </ac:picMkLst>
        </pc:picChg>
        <pc:picChg chg="add mod ord">
          <ac:chgData name="Danielle McGregor" userId="087646c7-bbf8-4721-9492-e808a5f7ce91" providerId="ADAL" clId="{24AADD8D-380C-4774-8435-816A314F9637}" dt="2024-02-27T23:03:25.655" v="162" actId="26606"/>
          <ac:picMkLst>
            <pc:docMk/>
            <pc:sldMk cId="3715904779" sldId="388"/>
            <ac:picMk id="9" creationId="{BCB4AD9C-333E-7D1D-A40C-6213617A957D}"/>
          </ac:picMkLst>
        </pc:picChg>
        <pc:picChg chg="add mod ord">
          <ac:chgData name="Danielle McGregor" userId="087646c7-bbf8-4721-9492-e808a5f7ce91" providerId="ADAL" clId="{24AADD8D-380C-4774-8435-816A314F9637}" dt="2024-02-27T23:03:25.655" v="162" actId="26606"/>
          <ac:picMkLst>
            <pc:docMk/>
            <pc:sldMk cId="3715904779" sldId="388"/>
            <ac:picMk id="11" creationId="{ECB7E7A2-3624-2129-C5F3-7940DF47752A}"/>
          </ac:picMkLst>
        </pc:picChg>
        <pc:picChg chg="add mod">
          <ac:chgData name="Danielle McGregor" userId="087646c7-bbf8-4721-9492-e808a5f7ce91" providerId="ADAL" clId="{24AADD8D-380C-4774-8435-816A314F9637}" dt="2024-02-27T23:03:25.655" v="162" actId="26606"/>
          <ac:picMkLst>
            <pc:docMk/>
            <pc:sldMk cId="3715904779" sldId="388"/>
            <ac:picMk id="13" creationId="{C45495E4-92E2-49A2-CECE-2B11A8B98120}"/>
          </ac:picMkLst>
        </pc:picChg>
        <pc:picChg chg="add mod">
          <ac:chgData name="Danielle McGregor" userId="087646c7-bbf8-4721-9492-e808a5f7ce91" providerId="ADAL" clId="{24AADD8D-380C-4774-8435-816A314F9637}" dt="2024-02-27T23:03:25.655" v="162" actId="26606"/>
          <ac:picMkLst>
            <pc:docMk/>
            <pc:sldMk cId="3715904779" sldId="388"/>
            <ac:picMk id="15" creationId="{F250F87C-1A80-F87C-E2D5-CC5BAF953A13}"/>
          </ac:picMkLst>
        </pc:picChg>
        <pc:picChg chg="add mod">
          <ac:chgData name="Danielle McGregor" userId="087646c7-bbf8-4721-9492-e808a5f7ce91" providerId="ADAL" clId="{24AADD8D-380C-4774-8435-816A314F9637}" dt="2024-02-27T23:03:25.655" v="162" actId="26606"/>
          <ac:picMkLst>
            <pc:docMk/>
            <pc:sldMk cId="3715904779" sldId="388"/>
            <ac:picMk id="17" creationId="{4CB8C473-4536-3648-8DFE-3780B00CF32C}"/>
          </ac:picMkLst>
        </pc:picChg>
      </pc:sldChg>
      <pc:sldChg chg="addSp delSp modSp mod">
        <pc:chgData name="Danielle McGregor" userId="087646c7-bbf8-4721-9492-e808a5f7ce91" providerId="ADAL" clId="{24AADD8D-380C-4774-8435-816A314F9637}" dt="2024-02-27T21:20:53.136" v="111" actId="26606"/>
        <pc:sldMkLst>
          <pc:docMk/>
          <pc:sldMk cId="3555559172" sldId="389"/>
        </pc:sldMkLst>
        <pc:spChg chg="mod">
          <ac:chgData name="Danielle McGregor" userId="087646c7-bbf8-4721-9492-e808a5f7ce91" providerId="ADAL" clId="{24AADD8D-380C-4774-8435-816A314F9637}" dt="2024-02-27T21:20:53.136" v="111" actId="26606"/>
          <ac:spMkLst>
            <pc:docMk/>
            <pc:sldMk cId="3555559172" sldId="389"/>
            <ac:spMk id="9" creationId="{CC767D0D-8FF9-9C6E-3D4B-9C874F449A79}"/>
          </ac:spMkLst>
        </pc:spChg>
        <pc:spChg chg="add">
          <ac:chgData name="Danielle McGregor" userId="087646c7-bbf8-4721-9492-e808a5f7ce91" providerId="ADAL" clId="{24AADD8D-380C-4774-8435-816A314F9637}" dt="2024-02-27T21:20:53.136" v="111" actId="26606"/>
          <ac:spMkLst>
            <pc:docMk/>
            <pc:sldMk cId="3555559172" sldId="389"/>
            <ac:spMk id="15" creationId="{3C54F4CE-85F0-46ED-80DA-9518C9251AD1}"/>
          </ac:spMkLst>
        </pc:spChg>
        <pc:spChg chg="add">
          <ac:chgData name="Danielle McGregor" userId="087646c7-bbf8-4721-9492-e808a5f7ce91" providerId="ADAL" clId="{24AADD8D-380C-4774-8435-816A314F9637}" dt="2024-02-27T21:20:53.136" v="111" actId="26606"/>
          <ac:spMkLst>
            <pc:docMk/>
            <pc:sldMk cId="3555559172" sldId="389"/>
            <ac:spMk id="17" creationId="{DADD1FCA-8ACB-4958-81DD-4CDD6D3E1921}"/>
          </ac:spMkLst>
        </pc:spChg>
        <pc:picChg chg="del">
          <ac:chgData name="Danielle McGregor" userId="087646c7-bbf8-4721-9492-e808a5f7ce91" providerId="ADAL" clId="{24AADD8D-380C-4774-8435-816A314F9637}" dt="2024-02-27T21:19:27.256" v="95" actId="478"/>
          <ac:picMkLst>
            <pc:docMk/>
            <pc:sldMk cId="3555559172" sldId="389"/>
            <ac:picMk id="3" creationId="{48BF66C6-2C90-1544-8CC7-FF548F6F0F6F}"/>
          </ac:picMkLst>
        </pc:picChg>
        <pc:picChg chg="del">
          <ac:chgData name="Danielle McGregor" userId="087646c7-bbf8-4721-9492-e808a5f7ce91" providerId="ADAL" clId="{24AADD8D-380C-4774-8435-816A314F9637}" dt="2024-02-27T21:19:30.636" v="97" actId="478"/>
          <ac:picMkLst>
            <pc:docMk/>
            <pc:sldMk cId="3555559172" sldId="389"/>
            <ac:picMk id="4" creationId="{A9D8BD20-767A-819F-17E1-57A76A4D187A}"/>
          </ac:picMkLst>
        </pc:picChg>
        <pc:picChg chg="del">
          <ac:chgData name="Danielle McGregor" userId="087646c7-bbf8-4721-9492-e808a5f7ce91" providerId="ADAL" clId="{24AADD8D-380C-4774-8435-816A314F9637}" dt="2024-02-27T21:19:29.421" v="96" actId="478"/>
          <ac:picMkLst>
            <pc:docMk/>
            <pc:sldMk cId="3555559172" sldId="389"/>
            <ac:picMk id="5" creationId="{5E8183AC-1958-0430-966B-8A8A8F5C0B40}"/>
          </ac:picMkLst>
        </pc:picChg>
        <pc:picChg chg="del">
          <ac:chgData name="Danielle McGregor" userId="087646c7-bbf8-4721-9492-e808a5f7ce91" providerId="ADAL" clId="{24AADD8D-380C-4774-8435-816A314F9637}" dt="2024-02-27T21:19:34.890" v="100" actId="478"/>
          <ac:picMkLst>
            <pc:docMk/>
            <pc:sldMk cId="3555559172" sldId="389"/>
            <ac:picMk id="6" creationId="{F8C07B11-DA75-93AD-9A35-B5929B2BB5D4}"/>
          </ac:picMkLst>
        </pc:picChg>
        <pc:picChg chg="del">
          <ac:chgData name="Danielle McGregor" userId="087646c7-bbf8-4721-9492-e808a5f7ce91" providerId="ADAL" clId="{24AADD8D-380C-4774-8435-816A314F9637}" dt="2024-02-27T21:19:31.974" v="98" actId="478"/>
          <ac:picMkLst>
            <pc:docMk/>
            <pc:sldMk cId="3555559172" sldId="389"/>
            <ac:picMk id="7" creationId="{762F0034-7060-4ADF-B431-C453D35E13F0}"/>
          </ac:picMkLst>
        </pc:picChg>
        <pc:picChg chg="del">
          <ac:chgData name="Danielle McGregor" userId="087646c7-bbf8-4721-9492-e808a5f7ce91" providerId="ADAL" clId="{24AADD8D-380C-4774-8435-816A314F9637}" dt="2024-02-27T21:19:33.155" v="99" actId="478"/>
          <ac:picMkLst>
            <pc:docMk/>
            <pc:sldMk cId="3555559172" sldId="389"/>
            <ac:picMk id="8" creationId="{860E3DBB-394E-DB4F-06D4-4DFEED6ECE17}"/>
          </ac:picMkLst>
        </pc:picChg>
        <pc:picChg chg="add mod modCrop">
          <ac:chgData name="Danielle McGregor" userId="087646c7-bbf8-4721-9492-e808a5f7ce91" providerId="ADAL" clId="{24AADD8D-380C-4774-8435-816A314F9637}" dt="2024-02-27T21:20:53.136" v="111" actId="26606"/>
          <ac:picMkLst>
            <pc:docMk/>
            <pc:sldMk cId="3555559172" sldId="389"/>
            <ac:picMk id="10" creationId="{8996DCEE-635D-C06B-EAEB-1F014FA6B870}"/>
          </ac:picMkLst>
        </pc:picChg>
      </pc:sldChg>
    </pc:docChg>
  </pc:docChgLst>
  <pc:docChgLst>
    <pc:chgData name="Danielle McGregor" userId="087646c7-bbf8-4721-9492-e808a5f7ce91" providerId="ADAL" clId="{918ECD1A-D399-4663-B91E-518F311B4AB1}"/>
    <pc:docChg chg="undo custSel addSld delSld modSld sldOrd">
      <pc:chgData name="Danielle McGregor" userId="087646c7-bbf8-4721-9492-e808a5f7ce91" providerId="ADAL" clId="{918ECD1A-D399-4663-B91E-518F311B4AB1}" dt="2024-02-07T01:50:33.889" v="631" actId="20577"/>
      <pc:docMkLst>
        <pc:docMk/>
      </pc:docMkLst>
      <pc:sldChg chg="del">
        <pc:chgData name="Danielle McGregor" userId="087646c7-bbf8-4721-9492-e808a5f7ce91" providerId="ADAL" clId="{918ECD1A-D399-4663-B91E-518F311B4AB1}" dt="2024-02-06T01:28:55.653" v="1" actId="47"/>
        <pc:sldMkLst>
          <pc:docMk/>
          <pc:sldMk cId="3972595476" sldId="259"/>
        </pc:sldMkLst>
      </pc:sldChg>
      <pc:sldChg chg="del">
        <pc:chgData name="Danielle McGregor" userId="087646c7-bbf8-4721-9492-e808a5f7ce91" providerId="ADAL" clId="{918ECD1A-D399-4663-B91E-518F311B4AB1}" dt="2024-02-06T01:28:55.653" v="1" actId="47"/>
        <pc:sldMkLst>
          <pc:docMk/>
          <pc:sldMk cId="3975032192" sldId="260"/>
        </pc:sldMkLst>
      </pc:sldChg>
      <pc:sldChg chg="del">
        <pc:chgData name="Danielle McGregor" userId="087646c7-bbf8-4721-9492-e808a5f7ce91" providerId="ADAL" clId="{918ECD1A-D399-4663-B91E-518F311B4AB1}" dt="2024-02-06T01:28:55.653" v="1" actId="47"/>
        <pc:sldMkLst>
          <pc:docMk/>
          <pc:sldMk cId="2316676394" sldId="261"/>
        </pc:sldMkLst>
      </pc:sldChg>
      <pc:sldChg chg="del">
        <pc:chgData name="Danielle McGregor" userId="087646c7-bbf8-4721-9492-e808a5f7ce91" providerId="ADAL" clId="{918ECD1A-D399-4663-B91E-518F311B4AB1}" dt="2024-02-06T01:28:55.653" v="1" actId="47"/>
        <pc:sldMkLst>
          <pc:docMk/>
          <pc:sldMk cId="2253343222" sldId="262"/>
        </pc:sldMkLst>
      </pc:sldChg>
      <pc:sldChg chg="del">
        <pc:chgData name="Danielle McGregor" userId="087646c7-bbf8-4721-9492-e808a5f7ce91" providerId="ADAL" clId="{918ECD1A-D399-4663-B91E-518F311B4AB1}" dt="2024-02-06T01:28:55.653" v="1" actId="47"/>
        <pc:sldMkLst>
          <pc:docMk/>
          <pc:sldMk cId="4076371013" sldId="263"/>
        </pc:sldMkLst>
      </pc:sldChg>
      <pc:sldChg chg="add del ord">
        <pc:chgData name="Danielle McGregor" userId="087646c7-bbf8-4721-9492-e808a5f7ce91" providerId="ADAL" clId="{918ECD1A-D399-4663-B91E-518F311B4AB1}" dt="2024-02-06T01:49:30.662" v="539"/>
        <pc:sldMkLst>
          <pc:docMk/>
          <pc:sldMk cId="1418896725" sldId="266"/>
        </pc:sldMkLst>
      </pc:sldChg>
      <pc:sldChg chg="add del">
        <pc:chgData name="Danielle McGregor" userId="087646c7-bbf8-4721-9492-e808a5f7ce91" providerId="ADAL" clId="{918ECD1A-D399-4663-B91E-518F311B4AB1}" dt="2024-02-06T01:31:36.908" v="20" actId="47"/>
        <pc:sldMkLst>
          <pc:docMk/>
          <pc:sldMk cId="140008666" sldId="270"/>
        </pc:sldMkLst>
      </pc:sldChg>
      <pc:sldChg chg="add del">
        <pc:chgData name="Danielle McGregor" userId="087646c7-bbf8-4721-9492-e808a5f7ce91" providerId="ADAL" clId="{918ECD1A-D399-4663-B91E-518F311B4AB1}" dt="2024-02-06T01:31:36.908" v="20" actId="47"/>
        <pc:sldMkLst>
          <pc:docMk/>
          <pc:sldMk cId="445995225" sldId="271"/>
        </pc:sldMkLst>
      </pc:sldChg>
      <pc:sldChg chg="add del">
        <pc:chgData name="Danielle McGregor" userId="087646c7-bbf8-4721-9492-e808a5f7ce91" providerId="ADAL" clId="{918ECD1A-D399-4663-B91E-518F311B4AB1}" dt="2024-02-06T01:31:36.908" v="20" actId="47"/>
        <pc:sldMkLst>
          <pc:docMk/>
          <pc:sldMk cId="1974298099" sldId="272"/>
        </pc:sldMkLst>
      </pc:sldChg>
      <pc:sldChg chg="add del">
        <pc:chgData name="Danielle McGregor" userId="087646c7-bbf8-4721-9492-e808a5f7ce91" providerId="ADAL" clId="{918ECD1A-D399-4663-B91E-518F311B4AB1}" dt="2024-02-06T01:31:36.908" v="20" actId="47"/>
        <pc:sldMkLst>
          <pc:docMk/>
          <pc:sldMk cId="894693689" sldId="273"/>
        </pc:sldMkLst>
      </pc:sldChg>
      <pc:sldChg chg="add del">
        <pc:chgData name="Danielle McGregor" userId="087646c7-bbf8-4721-9492-e808a5f7ce91" providerId="ADAL" clId="{918ECD1A-D399-4663-B91E-518F311B4AB1}" dt="2024-02-06T01:31:36.908" v="20" actId="47"/>
        <pc:sldMkLst>
          <pc:docMk/>
          <pc:sldMk cId="1520431417" sldId="275"/>
        </pc:sldMkLst>
      </pc:sldChg>
      <pc:sldChg chg="modSp add del mod">
        <pc:chgData name="Danielle McGregor" userId="087646c7-bbf8-4721-9492-e808a5f7ce91" providerId="ADAL" clId="{918ECD1A-D399-4663-B91E-518F311B4AB1}" dt="2024-02-06T01:31:26.836" v="19" actId="47"/>
        <pc:sldMkLst>
          <pc:docMk/>
          <pc:sldMk cId="729114519" sldId="277"/>
        </pc:sldMkLst>
        <pc:spChg chg="mod">
          <ac:chgData name="Danielle McGregor" userId="087646c7-bbf8-4721-9492-e808a5f7ce91" providerId="ADAL" clId="{918ECD1A-D399-4663-B91E-518F311B4AB1}" dt="2024-02-06T01:31:09.373" v="17" actId="20577"/>
          <ac:spMkLst>
            <pc:docMk/>
            <pc:sldMk cId="729114519" sldId="277"/>
            <ac:spMk id="5" creationId="{EC0853A1-1007-4C52-BEFB-F48F5319A3E3}"/>
          </ac:spMkLst>
        </pc:spChg>
      </pc:sldChg>
      <pc:sldChg chg="add del">
        <pc:chgData name="Danielle McGregor" userId="087646c7-bbf8-4721-9492-e808a5f7ce91" providerId="ADAL" clId="{918ECD1A-D399-4663-B91E-518F311B4AB1}" dt="2024-02-06T01:49:22.853" v="537" actId="47"/>
        <pc:sldMkLst>
          <pc:docMk/>
          <pc:sldMk cId="1958039700" sldId="278"/>
        </pc:sldMkLst>
      </pc:sldChg>
      <pc:sldChg chg="add del">
        <pc:chgData name="Danielle McGregor" userId="087646c7-bbf8-4721-9492-e808a5f7ce91" providerId="ADAL" clId="{918ECD1A-D399-4663-B91E-518F311B4AB1}" dt="2024-02-06T01:31:36.908" v="20" actId="47"/>
        <pc:sldMkLst>
          <pc:docMk/>
          <pc:sldMk cId="312988651" sldId="279"/>
        </pc:sldMkLst>
      </pc:sldChg>
      <pc:sldChg chg="add del">
        <pc:chgData name="Danielle McGregor" userId="087646c7-bbf8-4721-9492-e808a5f7ce91" providerId="ADAL" clId="{918ECD1A-D399-4663-B91E-518F311B4AB1}" dt="2024-02-06T01:31:36.908" v="20" actId="47"/>
        <pc:sldMkLst>
          <pc:docMk/>
          <pc:sldMk cId="507263676" sldId="280"/>
        </pc:sldMkLst>
      </pc:sldChg>
      <pc:sldChg chg="add del">
        <pc:chgData name="Danielle McGregor" userId="087646c7-bbf8-4721-9492-e808a5f7ce91" providerId="ADAL" clId="{918ECD1A-D399-4663-B91E-518F311B4AB1}" dt="2024-02-06T01:31:36.908" v="20" actId="47"/>
        <pc:sldMkLst>
          <pc:docMk/>
          <pc:sldMk cId="1521592992" sldId="281"/>
        </pc:sldMkLst>
      </pc:sldChg>
      <pc:sldChg chg="add del">
        <pc:chgData name="Danielle McGregor" userId="087646c7-bbf8-4721-9492-e808a5f7ce91" providerId="ADAL" clId="{918ECD1A-D399-4663-B91E-518F311B4AB1}" dt="2024-02-06T01:31:36.908" v="20" actId="47"/>
        <pc:sldMkLst>
          <pc:docMk/>
          <pc:sldMk cId="454767431" sldId="282"/>
        </pc:sldMkLst>
      </pc:sldChg>
      <pc:sldChg chg="add del">
        <pc:chgData name="Danielle McGregor" userId="087646c7-bbf8-4721-9492-e808a5f7ce91" providerId="ADAL" clId="{918ECD1A-D399-4663-B91E-518F311B4AB1}" dt="2024-02-06T01:31:36.908" v="20" actId="47"/>
        <pc:sldMkLst>
          <pc:docMk/>
          <pc:sldMk cId="1745416870" sldId="283"/>
        </pc:sldMkLst>
      </pc:sldChg>
      <pc:sldChg chg="del">
        <pc:chgData name="Danielle McGregor" userId="087646c7-bbf8-4721-9492-e808a5f7ce91" providerId="ADAL" clId="{918ECD1A-D399-4663-B91E-518F311B4AB1}" dt="2024-02-06T01:29:29.518" v="3" actId="47"/>
        <pc:sldMkLst>
          <pc:docMk/>
          <pc:sldMk cId="3680259665" sldId="296"/>
        </pc:sldMkLst>
      </pc:sldChg>
      <pc:sldChg chg="add del">
        <pc:chgData name="Danielle McGregor" userId="087646c7-bbf8-4721-9492-e808a5f7ce91" providerId="ADAL" clId="{918ECD1A-D399-4663-B91E-518F311B4AB1}" dt="2024-02-06T01:31:36.908" v="20" actId="47"/>
        <pc:sldMkLst>
          <pc:docMk/>
          <pc:sldMk cId="268072544" sldId="300"/>
        </pc:sldMkLst>
      </pc:sldChg>
      <pc:sldChg chg="add del">
        <pc:chgData name="Danielle McGregor" userId="087646c7-bbf8-4721-9492-e808a5f7ce91" providerId="ADAL" clId="{918ECD1A-D399-4663-B91E-518F311B4AB1}" dt="2024-02-06T01:31:36.908" v="20" actId="47"/>
        <pc:sldMkLst>
          <pc:docMk/>
          <pc:sldMk cId="1704284754" sldId="301"/>
        </pc:sldMkLst>
      </pc:sldChg>
      <pc:sldChg chg="add del">
        <pc:chgData name="Danielle McGregor" userId="087646c7-bbf8-4721-9492-e808a5f7ce91" providerId="ADAL" clId="{918ECD1A-D399-4663-B91E-518F311B4AB1}" dt="2024-02-06T01:31:36.908" v="20" actId="47"/>
        <pc:sldMkLst>
          <pc:docMk/>
          <pc:sldMk cId="1356740923" sldId="305"/>
        </pc:sldMkLst>
      </pc:sldChg>
      <pc:sldChg chg="add del">
        <pc:chgData name="Danielle McGregor" userId="087646c7-bbf8-4721-9492-e808a5f7ce91" providerId="ADAL" clId="{918ECD1A-D399-4663-B91E-518F311B4AB1}" dt="2024-02-06T01:31:36.908" v="20" actId="47"/>
        <pc:sldMkLst>
          <pc:docMk/>
          <pc:sldMk cId="1747813351" sldId="306"/>
        </pc:sldMkLst>
      </pc:sldChg>
      <pc:sldChg chg="add del">
        <pc:chgData name="Danielle McGregor" userId="087646c7-bbf8-4721-9492-e808a5f7ce91" providerId="ADAL" clId="{918ECD1A-D399-4663-B91E-518F311B4AB1}" dt="2024-02-06T01:31:36.908" v="20" actId="47"/>
        <pc:sldMkLst>
          <pc:docMk/>
          <pc:sldMk cId="1901101649" sldId="307"/>
        </pc:sldMkLst>
      </pc:sldChg>
      <pc:sldChg chg="del">
        <pc:chgData name="Danielle McGregor" userId="087646c7-bbf8-4721-9492-e808a5f7ce91" providerId="ADAL" clId="{918ECD1A-D399-4663-B91E-518F311B4AB1}" dt="2024-02-06T01:30:21.534" v="12" actId="47"/>
        <pc:sldMkLst>
          <pc:docMk/>
          <pc:sldMk cId="544476148" sldId="315"/>
        </pc:sldMkLst>
      </pc:sldChg>
      <pc:sldChg chg="add del">
        <pc:chgData name="Danielle McGregor" userId="087646c7-bbf8-4721-9492-e808a5f7ce91" providerId="ADAL" clId="{918ECD1A-D399-4663-B91E-518F311B4AB1}" dt="2024-02-06T01:31:36.908" v="20" actId="47"/>
        <pc:sldMkLst>
          <pc:docMk/>
          <pc:sldMk cId="1105691586" sldId="339"/>
        </pc:sldMkLst>
      </pc:sldChg>
      <pc:sldChg chg="add del">
        <pc:chgData name="Danielle McGregor" userId="087646c7-bbf8-4721-9492-e808a5f7ce91" providerId="ADAL" clId="{918ECD1A-D399-4663-B91E-518F311B4AB1}" dt="2024-02-06T01:31:36.908" v="20" actId="47"/>
        <pc:sldMkLst>
          <pc:docMk/>
          <pc:sldMk cId="2233901072" sldId="340"/>
        </pc:sldMkLst>
      </pc:sldChg>
      <pc:sldChg chg="add del">
        <pc:chgData name="Danielle McGregor" userId="087646c7-bbf8-4721-9492-e808a5f7ce91" providerId="ADAL" clId="{918ECD1A-D399-4663-B91E-518F311B4AB1}" dt="2024-02-06T01:31:36.908" v="20" actId="47"/>
        <pc:sldMkLst>
          <pc:docMk/>
          <pc:sldMk cId="2339391012" sldId="341"/>
        </pc:sldMkLst>
      </pc:sldChg>
      <pc:sldChg chg="add del">
        <pc:chgData name="Danielle McGregor" userId="087646c7-bbf8-4721-9492-e808a5f7ce91" providerId="ADAL" clId="{918ECD1A-D399-4663-B91E-518F311B4AB1}" dt="2024-02-06T01:31:36.908" v="20" actId="47"/>
        <pc:sldMkLst>
          <pc:docMk/>
          <pc:sldMk cId="2925218459" sldId="342"/>
        </pc:sldMkLst>
      </pc:sldChg>
      <pc:sldChg chg="add del">
        <pc:chgData name="Danielle McGregor" userId="087646c7-bbf8-4721-9492-e808a5f7ce91" providerId="ADAL" clId="{918ECD1A-D399-4663-B91E-518F311B4AB1}" dt="2024-02-06T01:31:36.908" v="20" actId="47"/>
        <pc:sldMkLst>
          <pc:docMk/>
          <pc:sldMk cId="1222248665" sldId="343"/>
        </pc:sldMkLst>
      </pc:sldChg>
      <pc:sldChg chg="del">
        <pc:chgData name="Danielle McGregor" userId="087646c7-bbf8-4721-9492-e808a5f7ce91" providerId="ADAL" clId="{918ECD1A-D399-4663-B91E-518F311B4AB1}" dt="2024-02-06T01:29:02.870" v="2" actId="47"/>
        <pc:sldMkLst>
          <pc:docMk/>
          <pc:sldMk cId="4099329322" sldId="347"/>
        </pc:sldMkLst>
      </pc:sldChg>
      <pc:sldChg chg="del">
        <pc:chgData name="Danielle McGregor" userId="087646c7-bbf8-4721-9492-e808a5f7ce91" providerId="ADAL" clId="{918ECD1A-D399-4663-B91E-518F311B4AB1}" dt="2024-02-06T01:30:21.534" v="12" actId="47"/>
        <pc:sldMkLst>
          <pc:docMk/>
          <pc:sldMk cId="725104862" sldId="348"/>
        </pc:sldMkLst>
      </pc:sldChg>
      <pc:sldChg chg="add del">
        <pc:chgData name="Danielle McGregor" userId="087646c7-bbf8-4721-9492-e808a5f7ce91" providerId="ADAL" clId="{918ECD1A-D399-4663-B91E-518F311B4AB1}" dt="2024-02-06T01:31:36.908" v="20" actId="47"/>
        <pc:sldMkLst>
          <pc:docMk/>
          <pc:sldMk cId="601922821" sldId="349"/>
        </pc:sldMkLst>
      </pc:sldChg>
      <pc:sldChg chg="add del">
        <pc:chgData name="Danielle McGregor" userId="087646c7-bbf8-4721-9492-e808a5f7ce91" providerId="ADAL" clId="{918ECD1A-D399-4663-B91E-518F311B4AB1}" dt="2024-02-06T01:31:36.908" v="20" actId="47"/>
        <pc:sldMkLst>
          <pc:docMk/>
          <pc:sldMk cId="485369022" sldId="350"/>
        </pc:sldMkLst>
      </pc:sldChg>
      <pc:sldChg chg="add del">
        <pc:chgData name="Danielle McGregor" userId="087646c7-bbf8-4721-9492-e808a5f7ce91" providerId="ADAL" clId="{918ECD1A-D399-4663-B91E-518F311B4AB1}" dt="2024-02-06T01:31:36.908" v="20" actId="47"/>
        <pc:sldMkLst>
          <pc:docMk/>
          <pc:sldMk cId="314133845" sldId="351"/>
        </pc:sldMkLst>
      </pc:sldChg>
      <pc:sldChg chg="add del">
        <pc:chgData name="Danielle McGregor" userId="087646c7-bbf8-4721-9492-e808a5f7ce91" providerId="ADAL" clId="{918ECD1A-D399-4663-B91E-518F311B4AB1}" dt="2024-02-06T01:31:36.908" v="20" actId="47"/>
        <pc:sldMkLst>
          <pc:docMk/>
          <pc:sldMk cId="874122891" sldId="352"/>
        </pc:sldMkLst>
      </pc:sldChg>
      <pc:sldChg chg="add del">
        <pc:chgData name="Danielle McGregor" userId="087646c7-bbf8-4721-9492-e808a5f7ce91" providerId="ADAL" clId="{918ECD1A-D399-4663-B91E-518F311B4AB1}" dt="2024-02-06T01:31:36.908" v="20" actId="47"/>
        <pc:sldMkLst>
          <pc:docMk/>
          <pc:sldMk cId="615579382" sldId="353"/>
        </pc:sldMkLst>
      </pc:sldChg>
      <pc:sldChg chg="modSp add del mod">
        <pc:chgData name="Danielle McGregor" userId="087646c7-bbf8-4721-9492-e808a5f7ce91" providerId="ADAL" clId="{918ECD1A-D399-4663-B91E-518F311B4AB1}" dt="2024-02-06T01:41:41.457" v="279" actId="207"/>
        <pc:sldMkLst>
          <pc:docMk/>
          <pc:sldMk cId="2990092796" sldId="355"/>
        </pc:sldMkLst>
        <pc:spChg chg="mod">
          <ac:chgData name="Danielle McGregor" userId="087646c7-bbf8-4721-9492-e808a5f7ce91" providerId="ADAL" clId="{918ECD1A-D399-4663-B91E-518F311B4AB1}" dt="2024-02-06T01:41:41.457" v="279" actId="207"/>
          <ac:spMkLst>
            <pc:docMk/>
            <pc:sldMk cId="2990092796" sldId="355"/>
            <ac:spMk id="9" creationId="{FB116508-ECEB-2E48-40C3-BB626009BC01}"/>
          </ac:spMkLst>
        </pc:spChg>
      </pc:sldChg>
      <pc:sldChg chg="del">
        <pc:chgData name="Danielle McGregor" userId="087646c7-bbf8-4721-9492-e808a5f7ce91" providerId="ADAL" clId="{918ECD1A-D399-4663-B91E-518F311B4AB1}" dt="2024-02-06T01:28:55.653" v="1" actId="47"/>
        <pc:sldMkLst>
          <pc:docMk/>
          <pc:sldMk cId="3845918742" sldId="356"/>
        </pc:sldMkLst>
      </pc:sldChg>
      <pc:sldChg chg="add del">
        <pc:chgData name="Danielle McGregor" userId="087646c7-bbf8-4721-9492-e808a5f7ce91" providerId="ADAL" clId="{918ECD1A-D399-4663-B91E-518F311B4AB1}" dt="2024-02-06T01:48:40.743" v="491" actId="47"/>
        <pc:sldMkLst>
          <pc:docMk/>
          <pc:sldMk cId="1564780741" sldId="357"/>
        </pc:sldMkLst>
      </pc:sldChg>
      <pc:sldChg chg="modSp add del mod">
        <pc:chgData name="Danielle McGregor" userId="087646c7-bbf8-4721-9492-e808a5f7ce91" providerId="ADAL" clId="{918ECD1A-D399-4663-B91E-518F311B4AB1}" dt="2024-02-07T01:50:33.889" v="631" actId="20577"/>
        <pc:sldMkLst>
          <pc:docMk/>
          <pc:sldMk cId="2360901718" sldId="359"/>
        </pc:sldMkLst>
        <pc:spChg chg="mod">
          <ac:chgData name="Danielle McGregor" userId="087646c7-bbf8-4721-9492-e808a5f7ce91" providerId="ADAL" clId="{918ECD1A-D399-4663-B91E-518F311B4AB1}" dt="2024-02-07T01:50:33.889" v="631" actId="20577"/>
          <ac:spMkLst>
            <pc:docMk/>
            <pc:sldMk cId="2360901718" sldId="359"/>
            <ac:spMk id="3" creationId="{DE4FBE42-9494-8649-9763-196AD479AE27}"/>
          </ac:spMkLst>
        </pc:spChg>
      </pc:sldChg>
      <pc:sldChg chg="delSp modSp add del mod ord">
        <pc:chgData name="Danielle McGregor" userId="087646c7-bbf8-4721-9492-e808a5f7ce91" providerId="ADAL" clId="{918ECD1A-D399-4663-B91E-518F311B4AB1}" dt="2024-02-06T01:48:27.579" v="490" actId="20577"/>
        <pc:sldMkLst>
          <pc:docMk/>
          <pc:sldMk cId="1131851070" sldId="360"/>
        </pc:sldMkLst>
        <pc:spChg chg="mod">
          <ac:chgData name="Danielle McGregor" userId="087646c7-bbf8-4721-9492-e808a5f7ce91" providerId="ADAL" clId="{918ECD1A-D399-4663-B91E-518F311B4AB1}" dt="2024-02-06T01:42:37.045" v="315" actId="20577"/>
          <ac:spMkLst>
            <pc:docMk/>
            <pc:sldMk cId="1131851070" sldId="360"/>
            <ac:spMk id="7" creationId="{A3134C30-7A53-1657-20A9-A47FD061D1F3}"/>
          </ac:spMkLst>
        </pc:spChg>
        <pc:spChg chg="mod">
          <ac:chgData name="Danielle McGregor" userId="087646c7-bbf8-4721-9492-e808a5f7ce91" providerId="ADAL" clId="{918ECD1A-D399-4663-B91E-518F311B4AB1}" dt="2024-02-06T01:47:16.123" v="430" actId="20577"/>
          <ac:spMkLst>
            <pc:docMk/>
            <pc:sldMk cId="1131851070" sldId="360"/>
            <ac:spMk id="8" creationId="{A0E9828E-A398-8B5D-E2A1-7E67FFE0C548}"/>
          </ac:spMkLst>
        </pc:spChg>
        <pc:spChg chg="mod">
          <ac:chgData name="Danielle McGregor" userId="087646c7-bbf8-4721-9492-e808a5f7ce91" providerId="ADAL" clId="{918ECD1A-D399-4663-B91E-518F311B4AB1}" dt="2024-02-06T01:48:27.579" v="490" actId="20577"/>
          <ac:spMkLst>
            <pc:docMk/>
            <pc:sldMk cId="1131851070" sldId="360"/>
            <ac:spMk id="9" creationId="{E6FE786F-B16B-B388-933B-737B3066169F}"/>
          </ac:spMkLst>
        </pc:spChg>
        <pc:cxnChg chg="mod">
          <ac:chgData name="Danielle McGregor" userId="087646c7-bbf8-4721-9492-e808a5f7ce91" providerId="ADAL" clId="{918ECD1A-D399-4663-B91E-518F311B4AB1}" dt="2024-02-06T01:46:35.823" v="341" actId="14100"/>
          <ac:cxnSpMkLst>
            <pc:docMk/>
            <pc:sldMk cId="1131851070" sldId="360"/>
            <ac:cxnSpMk id="6" creationId="{187E0374-8FCE-47E1-489E-D4EF320AFCA3}"/>
          </ac:cxnSpMkLst>
        </pc:cxnChg>
        <pc:cxnChg chg="mod">
          <ac:chgData name="Danielle McGregor" userId="087646c7-bbf8-4721-9492-e808a5f7ce91" providerId="ADAL" clId="{918ECD1A-D399-4663-B91E-518F311B4AB1}" dt="2024-02-06T01:48:16.924" v="481" actId="14100"/>
          <ac:cxnSpMkLst>
            <pc:docMk/>
            <pc:sldMk cId="1131851070" sldId="360"/>
            <ac:cxnSpMk id="10" creationId="{1D0E4DD7-D568-AB5E-37A4-6F7050213EB8}"/>
          </ac:cxnSpMkLst>
        </pc:cxnChg>
        <pc:cxnChg chg="del">
          <ac:chgData name="Danielle McGregor" userId="087646c7-bbf8-4721-9492-e808a5f7ce91" providerId="ADAL" clId="{918ECD1A-D399-4663-B91E-518F311B4AB1}" dt="2024-02-06T01:30:10.302" v="11" actId="478"/>
          <ac:cxnSpMkLst>
            <pc:docMk/>
            <pc:sldMk cId="1131851070" sldId="360"/>
            <ac:cxnSpMk id="13" creationId="{DC7162E0-3E22-EF10-0E0B-CE402FCEF7F7}"/>
          </ac:cxnSpMkLst>
        </pc:cxnChg>
      </pc:sldChg>
      <pc:sldChg chg="del">
        <pc:chgData name="Danielle McGregor" userId="087646c7-bbf8-4721-9492-e808a5f7ce91" providerId="ADAL" clId="{918ECD1A-D399-4663-B91E-518F311B4AB1}" dt="2024-02-06T01:29:29.518" v="3" actId="47"/>
        <pc:sldMkLst>
          <pc:docMk/>
          <pc:sldMk cId="3658775334" sldId="361"/>
        </pc:sldMkLst>
      </pc:sldChg>
      <pc:sldChg chg="del">
        <pc:chgData name="Danielle McGregor" userId="087646c7-bbf8-4721-9492-e808a5f7ce91" providerId="ADAL" clId="{918ECD1A-D399-4663-B91E-518F311B4AB1}" dt="2024-02-06T01:29:29.518" v="3" actId="47"/>
        <pc:sldMkLst>
          <pc:docMk/>
          <pc:sldMk cId="2392105798" sldId="362"/>
        </pc:sldMkLst>
      </pc:sldChg>
      <pc:sldChg chg="modSp add del mod">
        <pc:chgData name="Danielle McGregor" userId="087646c7-bbf8-4721-9492-e808a5f7ce91" providerId="ADAL" clId="{918ECD1A-D399-4663-B91E-518F311B4AB1}" dt="2024-02-06T01:51:37.279" v="567" actId="20577"/>
        <pc:sldMkLst>
          <pc:docMk/>
          <pc:sldMk cId="834121241" sldId="363"/>
        </pc:sldMkLst>
        <pc:spChg chg="mod">
          <ac:chgData name="Danielle McGregor" userId="087646c7-bbf8-4721-9492-e808a5f7ce91" providerId="ADAL" clId="{918ECD1A-D399-4663-B91E-518F311B4AB1}" dt="2024-02-06T01:51:37.279" v="567" actId="20577"/>
          <ac:spMkLst>
            <pc:docMk/>
            <pc:sldMk cId="834121241" sldId="363"/>
            <ac:spMk id="4" creationId="{D2D50F08-2D38-A753-FE5F-D37DD136662C}"/>
          </ac:spMkLst>
        </pc:spChg>
      </pc:sldChg>
      <pc:sldChg chg="add del">
        <pc:chgData name="Danielle McGregor" userId="087646c7-bbf8-4721-9492-e808a5f7ce91" providerId="ADAL" clId="{918ECD1A-D399-4663-B91E-518F311B4AB1}" dt="2024-02-06T01:52:41.864" v="568" actId="47"/>
        <pc:sldMkLst>
          <pc:docMk/>
          <pc:sldMk cId="2935275515" sldId="364"/>
        </pc:sldMkLst>
      </pc:sldChg>
      <pc:sldChg chg="del">
        <pc:chgData name="Danielle McGregor" userId="087646c7-bbf8-4721-9492-e808a5f7ce91" providerId="ADAL" clId="{918ECD1A-D399-4663-B91E-518F311B4AB1}" dt="2024-02-06T01:28:48.428" v="0" actId="47"/>
        <pc:sldMkLst>
          <pc:docMk/>
          <pc:sldMk cId="454713297" sldId="365"/>
        </pc:sldMkLst>
      </pc:sldChg>
      <pc:sldChg chg="add del">
        <pc:chgData name="Danielle McGregor" userId="087646c7-bbf8-4721-9492-e808a5f7ce91" providerId="ADAL" clId="{918ECD1A-D399-4663-B91E-518F311B4AB1}" dt="2024-02-06T01:53:16.380" v="592" actId="47"/>
        <pc:sldMkLst>
          <pc:docMk/>
          <pc:sldMk cId="4156110234" sldId="366"/>
        </pc:sldMkLst>
      </pc:sldChg>
      <pc:sldChg chg="add del">
        <pc:chgData name="Danielle McGregor" userId="087646c7-bbf8-4721-9492-e808a5f7ce91" providerId="ADAL" clId="{918ECD1A-D399-4663-B91E-518F311B4AB1}" dt="2024-02-06T01:31:26.836" v="19" actId="47"/>
        <pc:sldMkLst>
          <pc:docMk/>
          <pc:sldMk cId="545489499" sldId="374"/>
        </pc:sldMkLst>
      </pc:sldChg>
      <pc:sldChg chg="modSp mod ord">
        <pc:chgData name="Danielle McGregor" userId="087646c7-bbf8-4721-9492-e808a5f7ce91" providerId="ADAL" clId="{918ECD1A-D399-4663-B91E-518F311B4AB1}" dt="2024-02-06T01:35:08.150" v="160"/>
        <pc:sldMkLst>
          <pc:docMk/>
          <pc:sldMk cId="3305736006" sldId="375"/>
        </pc:sldMkLst>
        <pc:spChg chg="mod">
          <ac:chgData name="Danielle McGregor" userId="087646c7-bbf8-4721-9492-e808a5f7ce91" providerId="ADAL" clId="{918ECD1A-D399-4663-B91E-518F311B4AB1}" dt="2024-02-06T01:35:08.150" v="160"/>
          <ac:spMkLst>
            <pc:docMk/>
            <pc:sldMk cId="3305736006" sldId="375"/>
            <ac:spMk id="2" creationId="{90DC8A80-890F-160F-458E-D345A463DC2F}"/>
          </ac:spMkLst>
        </pc:spChg>
      </pc:sldChg>
      <pc:sldChg chg="modSp mod ord">
        <pc:chgData name="Danielle McGregor" userId="087646c7-bbf8-4721-9492-e808a5f7ce91" providerId="ADAL" clId="{918ECD1A-D399-4663-B91E-518F311B4AB1}" dt="2024-02-06T01:37:54.578" v="178" actId="20577"/>
        <pc:sldMkLst>
          <pc:docMk/>
          <pc:sldMk cId="1713759472" sldId="376"/>
        </pc:sldMkLst>
        <pc:spChg chg="mod">
          <ac:chgData name="Danielle McGregor" userId="087646c7-bbf8-4721-9492-e808a5f7ce91" providerId="ADAL" clId="{918ECD1A-D399-4663-B91E-518F311B4AB1}" dt="2024-02-06T01:37:54.578" v="178" actId="20577"/>
          <ac:spMkLst>
            <pc:docMk/>
            <pc:sldMk cId="1713759472" sldId="376"/>
            <ac:spMk id="2" creationId="{D26A0463-A418-6AD6-83A7-96CB926E1107}"/>
          </ac:spMkLst>
        </pc:spChg>
      </pc:sldChg>
      <pc:sldChg chg="del ord">
        <pc:chgData name="Danielle McGregor" userId="087646c7-bbf8-4721-9492-e808a5f7ce91" providerId="ADAL" clId="{918ECD1A-D399-4663-B91E-518F311B4AB1}" dt="2024-02-06T01:53:17.267" v="593" actId="47"/>
        <pc:sldMkLst>
          <pc:docMk/>
          <pc:sldMk cId="3983949059" sldId="382"/>
        </pc:sldMkLst>
      </pc:sldChg>
      <pc:sldChg chg="del ord">
        <pc:chgData name="Danielle McGregor" userId="087646c7-bbf8-4721-9492-e808a5f7ce91" providerId="ADAL" clId="{918ECD1A-D399-4663-B91E-518F311B4AB1}" dt="2024-02-06T01:53:18.512" v="594" actId="47"/>
        <pc:sldMkLst>
          <pc:docMk/>
          <pc:sldMk cId="2561877466" sldId="383"/>
        </pc:sldMkLst>
      </pc:sldChg>
      <pc:sldChg chg="ord">
        <pc:chgData name="Danielle McGregor" userId="087646c7-bbf8-4721-9492-e808a5f7ce91" providerId="ADAL" clId="{918ECD1A-D399-4663-B91E-518F311B4AB1}" dt="2024-02-06T01:32:13.737" v="22"/>
        <pc:sldMkLst>
          <pc:docMk/>
          <pc:sldMk cId="3329901475" sldId="384"/>
        </pc:sldMkLst>
      </pc:sldChg>
      <pc:sldChg chg="modSp mod ord">
        <pc:chgData name="Danielle McGregor" userId="087646c7-bbf8-4721-9492-e808a5f7ce91" providerId="ADAL" clId="{918ECD1A-D399-4663-B91E-518F311B4AB1}" dt="2024-02-06T01:33:13.044" v="65" actId="14100"/>
        <pc:sldMkLst>
          <pc:docMk/>
          <pc:sldMk cId="397663024" sldId="385"/>
        </pc:sldMkLst>
        <pc:spChg chg="mod">
          <ac:chgData name="Danielle McGregor" userId="087646c7-bbf8-4721-9492-e808a5f7ce91" providerId="ADAL" clId="{918ECD1A-D399-4663-B91E-518F311B4AB1}" dt="2024-02-06T01:33:13.044" v="65" actId="14100"/>
          <ac:spMkLst>
            <pc:docMk/>
            <pc:sldMk cId="397663024" sldId="385"/>
            <ac:spMk id="2" creationId="{259DBE90-6690-7A9F-2C0E-29501D920A7D}"/>
          </ac:spMkLst>
        </pc:spChg>
      </pc:sldChg>
      <pc:sldChg chg="modSp mod ord">
        <pc:chgData name="Danielle McGregor" userId="087646c7-bbf8-4721-9492-e808a5f7ce91" providerId="ADAL" clId="{918ECD1A-D399-4663-B91E-518F311B4AB1}" dt="2024-02-06T01:33:46.298" v="155" actId="20577"/>
        <pc:sldMkLst>
          <pc:docMk/>
          <pc:sldMk cId="2872028482" sldId="386"/>
        </pc:sldMkLst>
        <pc:spChg chg="mod">
          <ac:chgData name="Danielle McGregor" userId="087646c7-bbf8-4721-9492-e808a5f7ce91" providerId="ADAL" clId="{918ECD1A-D399-4663-B91E-518F311B4AB1}" dt="2024-02-06T01:33:46.298" v="155" actId="20577"/>
          <ac:spMkLst>
            <pc:docMk/>
            <pc:sldMk cId="2872028482" sldId="386"/>
            <ac:spMk id="2" creationId="{9E6C6DD3-A008-77BF-D98B-06412FB031DD}"/>
          </ac:spMkLst>
        </pc:spChg>
      </pc:sldChg>
      <pc:sldChg chg="modSp mod ord">
        <pc:chgData name="Danielle McGregor" userId="087646c7-bbf8-4721-9492-e808a5f7ce91" providerId="ADAL" clId="{918ECD1A-D399-4663-B91E-518F311B4AB1}" dt="2024-02-06T01:32:38.929" v="25"/>
        <pc:sldMkLst>
          <pc:docMk/>
          <pc:sldMk cId="3421720798" sldId="387"/>
        </pc:sldMkLst>
        <pc:spChg chg="mod">
          <ac:chgData name="Danielle McGregor" userId="087646c7-bbf8-4721-9492-e808a5f7ce91" providerId="ADAL" clId="{918ECD1A-D399-4663-B91E-518F311B4AB1}" dt="2024-02-06T01:32:38.929" v="25"/>
          <ac:spMkLst>
            <pc:docMk/>
            <pc:sldMk cId="3421720798" sldId="387"/>
            <ac:spMk id="2" creationId="{1558509F-ACF3-F80C-B005-6A3F87C8B91E}"/>
          </ac:spMkLst>
        </pc:spChg>
      </pc:sldChg>
      <pc:sldChg chg="modSp add mod ord">
        <pc:chgData name="Danielle McGregor" userId="087646c7-bbf8-4721-9492-e808a5f7ce91" providerId="ADAL" clId="{918ECD1A-D399-4663-B91E-518F311B4AB1}" dt="2024-02-06T01:38:26.559" v="182"/>
        <pc:sldMkLst>
          <pc:docMk/>
          <pc:sldMk cId="3715904779" sldId="388"/>
        </pc:sldMkLst>
        <pc:spChg chg="mod">
          <ac:chgData name="Danielle McGregor" userId="087646c7-bbf8-4721-9492-e808a5f7ce91" providerId="ADAL" clId="{918ECD1A-D399-4663-B91E-518F311B4AB1}" dt="2024-02-06T01:38:26.559" v="182"/>
          <ac:spMkLst>
            <pc:docMk/>
            <pc:sldMk cId="3715904779" sldId="388"/>
            <ac:spMk id="2" creationId="{9CF53626-8A14-4632-6A72-559032C8EDA0}"/>
          </ac:spMkLst>
        </pc:spChg>
      </pc:sldChg>
      <pc:sldChg chg="modSp add mod">
        <pc:chgData name="Danielle McGregor" userId="087646c7-bbf8-4721-9492-e808a5f7ce91" providerId="ADAL" clId="{918ECD1A-D399-4663-B91E-518F311B4AB1}" dt="2024-02-06T01:42:15.776" v="310" actId="20577"/>
        <pc:sldMkLst>
          <pc:docMk/>
          <pc:sldMk cId="3555559172" sldId="389"/>
        </pc:sldMkLst>
        <pc:spChg chg="mod">
          <ac:chgData name="Danielle McGregor" userId="087646c7-bbf8-4721-9492-e808a5f7ce91" providerId="ADAL" clId="{918ECD1A-D399-4663-B91E-518F311B4AB1}" dt="2024-02-06T01:42:15.776" v="310" actId="20577"/>
          <ac:spMkLst>
            <pc:docMk/>
            <pc:sldMk cId="3555559172" sldId="389"/>
            <ac:spMk id="9" creationId="{CC767D0D-8FF9-9C6E-3D4B-9C874F449A79}"/>
          </ac:spMkLst>
        </pc:spChg>
      </pc:sldChg>
      <pc:sldChg chg="modSp add mod">
        <pc:chgData name="Danielle McGregor" userId="087646c7-bbf8-4721-9492-e808a5f7ce91" providerId="ADAL" clId="{918ECD1A-D399-4663-B91E-518F311B4AB1}" dt="2024-02-06T01:53:06.473" v="591" actId="20577"/>
        <pc:sldMkLst>
          <pc:docMk/>
          <pc:sldMk cId="3681874373" sldId="390"/>
        </pc:sldMkLst>
        <pc:spChg chg="mod">
          <ac:chgData name="Danielle McGregor" userId="087646c7-bbf8-4721-9492-e808a5f7ce91" providerId="ADAL" clId="{918ECD1A-D399-4663-B91E-518F311B4AB1}" dt="2024-02-06T01:53:06.473" v="591" actId="20577"/>
          <ac:spMkLst>
            <pc:docMk/>
            <pc:sldMk cId="3681874373" sldId="390"/>
            <ac:spMk id="4" creationId="{2F02B763-2D55-EEBA-EDDC-B02C1088C981}"/>
          </ac:spMkLst>
        </pc:spChg>
      </pc:sldChg>
      <pc:sldMasterChg chg="addSldLayout delSldLayout">
        <pc:chgData name="Danielle McGregor" userId="087646c7-bbf8-4721-9492-e808a5f7ce91" providerId="ADAL" clId="{918ECD1A-D399-4663-B91E-518F311B4AB1}" dt="2024-02-06T01:31:26.836" v="19" actId="47"/>
        <pc:sldMasterMkLst>
          <pc:docMk/>
          <pc:sldMasterMk cId="1434588577" sldId="2147483648"/>
        </pc:sldMasterMkLst>
        <pc:sldLayoutChg chg="add del">
          <pc:chgData name="Danielle McGregor" userId="087646c7-bbf8-4721-9492-e808a5f7ce91" providerId="ADAL" clId="{918ECD1A-D399-4663-B91E-518F311B4AB1}" dt="2024-02-06T01:31:26.836" v="19" actId="47"/>
          <pc:sldLayoutMkLst>
            <pc:docMk/>
            <pc:sldMasterMk cId="1434588577" sldId="2147483648"/>
            <pc:sldLayoutMk cId="2346594103" sldId="2147483660"/>
          </pc:sldLayoutMkLst>
        </pc:sldLayoutChg>
      </pc:sldMasterChg>
    </pc:docChg>
  </pc:docChgLst>
  <pc:docChgLst>
    <pc:chgData name="Kristy Freney" userId="05558a5f-3628-4287-9b9f-4fe6fc128298" providerId="ADAL" clId="{1008E34D-57ED-444E-BF93-54E2F386C936}"/>
    <pc:docChg chg="undo redo custSel addSld delSld modSld sldOrd">
      <pc:chgData name="Kristy Freney" userId="05558a5f-3628-4287-9b9f-4fe6fc128298" providerId="ADAL" clId="{1008E34D-57ED-444E-BF93-54E2F386C936}" dt="2024-05-06T05:27:53.562" v="1158" actId="14100"/>
      <pc:docMkLst>
        <pc:docMk/>
      </pc:docMkLst>
      <pc:sldChg chg="del">
        <pc:chgData name="Kristy Freney" userId="05558a5f-3628-4287-9b9f-4fe6fc128298" providerId="ADAL" clId="{1008E34D-57ED-444E-BF93-54E2F386C936}" dt="2024-05-01T03:03:40.686" v="5" actId="47"/>
        <pc:sldMkLst>
          <pc:docMk/>
          <pc:sldMk cId="2019099645" sldId="276"/>
        </pc:sldMkLst>
      </pc:sldChg>
      <pc:sldChg chg="addSp delSp modSp mod modNotesTx">
        <pc:chgData name="Kristy Freney" userId="05558a5f-3628-4287-9b9f-4fe6fc128298" providerId="ADAL" clId="{1008E34D-57ED-444E-BF93-54E2F386C936}" dt="2024-05-06T05:23:42.589" v="1109"/>
        <pc:sldMkLst>
          <pc:docMk/>
          <pc:sldMk cId="729114519" sldId="277"/>
        </pc:sldMkLst>
        <pc:spChg chg="add mod">
          <ac:chgData name="Kristy Freney" userId="05558a5f-3628-4287-9b9f-4fe6fc128298" providerId="ADAL" clId="{1008E34D-57ED-444E-BF93-54E2F386C936}" dt="2024-05-01T04:07:32.757" v="11"/>
          <ac:spMkLst>
            <pc:docMk/>
            <pc:sldMk cId="729114519" sldId="277"/>
            <ac:spMk id="2" creationId="{CEA81F8E-8B4C-8A0E-8B90-AF0A97B7FEEA}"/>
          </ac:spMkLst>
        </pc:spChg>
        <pc:spChg chg="add mod">
          <ac:chgData name="Kristy Freney" userId="05558a5f-3628-4287-9b9f-4fe6fc128298" providerId="ADAL" clId="{1008E34D-57ED-444E-BF93-54E2F386C936}" dt="2024-05-01T04:07:27.524" v="9"/>
          <ac:spMkLst>
            <pc:docMk/>
            <pc:sldMk cId="729114519" sldId="277"/>
            <ac:spMk id="3" creationId="{5E7D213B-852B-E8FF-7AD9-93A65CA13A0F}"/>
          </ac:spMkLst>
        </pc:spChg>
        <pc:spChg chg="add mod">
          <ac:chgData name="Kristy Freney" userId="05558a5f-3628-4287-9b9f-4fe6fc128298" providerId="ADAL" clId="{1008E34D-57ED-444E-BF93-54E2F386C936}" dt="2024-05-01T04:07:37.013" v="12" actId="20577"/>
          <ac:spMkLst>
            <pc:docMk/>
            <pc:sldMk cId="729114519" sldId="277"/>
            <ac:spMk id="4" creationId="{ADA9C7E3-54DF-EAE6-4B60-33F5A6957751}"/>
          </ac:spMkLst>
        </pc:spChg>
        <pc:spChg chg="del mod">
          <ac:chgData name="Kristy Freney" userId="05558a5f-3628-4287-9b9f-4fe6fc128298" providerId="ADAL" clId="{1008E34D-57ED-444E-BF93-54E2F386C936}" dt="2024-05-01T04:09:18.665" v="14"/>
          <ac:spMkLst>
            <pc:docMk/>
            <pc:sldMk cId="729114519" sldId="277"/>
            <ac:spMk id="5" creationId="{EC0853A1-1007-4C52-BEFB-F48F5319A3E3}"/>
          </ac:spMkLst>
        </pc:spChg>
        <pc:spChg chg="del">
          <ac:chgData name="Kristy Freney" userId="05558a5f-3628-4287-9b9f-4fe6fc128298" providerId="ADAL" clId="{1008E34D-57ED-444E-BF93-54E2F386C936}" dt="2024-05-01T04:07:26.902" v="8" actId="478"/>
          <ac:spMkLst>
            <pc:docMk/>
            <pc:sldMk cId="729114519" sldId="277"/>
            <ac:spMk id="6" creationId="{00000000-0000-0000-0000-000000000000}"/>
          </ac:spMkLst>
        </pc:spChg>
        <pc:spChg chg="add mod">
          <ac:chgData name="Kristy Freney" userId="05558a5f-3628-4287-9b9f-4fe6fc128298" providerId="ADAL" clId="{1008E34D-57ED-444E-BF93-54E2F386C936}" dt="2024-05-01T04:07:27.524" v="9"/>
          <ac:spMkLst>
            <pc:docMk/>
            <pc:sldMk cId="729114519" sldId="277"/>
            <ac:spMk id="7" creationId="{342104D8-599D-A22E-105B-226F30F8EE0C}"/>
          </ac:spMkLst>
        </pc:spChg>
        <pc:spChg chg="del">
          <ac:chgData name="Kristy Freney" userId="05558a5f-3628-4287-9b9f-4fe6fc128298" providerId="ADAL" clId="{1008E34D-57ED-444E-BF93-54E2F386C936}" dt="2024-05-01T04:07:26.902" v="8" actId="478"/>
          <ac:spMkLst>
            <pc:docMk/>
            <pc:sldMk cId="729114519" sldId="277"/>
            <ac:spMk id="9" creationId="{EC0853A1-1007-4C52-BEFB-F48F5319A3E3}"/>
          </ac:spMkLst>
        </pc:spChg>
        <pc:spChg chg="del">
          <ac:chgData name="Kristy Freney" userId="05558a5f-3628-4287-9b9f-4fe6fc128298" providerId="ADAL" clId="{1008E34D-57ED-444E-BF93-54E2F386C936}" dt="2024-05-01T04:07:26.902" v="8" actId="478"/>
          <ac:spMkLst>
            <pc:docMk/>
            <pc:sldMk cId="729114519" sldId="277"/>
            <ac:spMk id="10" creationId="{00000000-0000-0000-0000-000000000000}"/>
          </ac:spMkLst>
        </pc:spChg>
        <pc:cxnChg chg="del">
          <ac:chgData name="Kristy Freney" userId="05558a5f-3628-4287-9b9f-4fe6fc128298" providerId="ADAL" clId="{1008E34D-57ED-444E-BF93-54E2F386C936}" dt="2024-05-01T04:07:26.902" v="8" actId="478"/>
          <ac:cxnSpMkLst>
            <pc:docMk/>
            <pc:sldMk cId="729114519" sldId="277"/>
            <ac:cxnSpMk id="8" creationId="{00000000-0000-0000-0000-000000000000}"/>
          </ac:cxnSpMkLst>
        </pc:cxnChg>
        <pc:cxnChg chg="add mod">
          <ac:chgData name="Kristy Freney" userId="05558a5f-3628-4287-9b9f-4fe6fc128298" providerId="ADAL" clId="{1008E34D-57ED-444E-BF93-54E2F386C936}" dt="2024-05-01T04:07:27.524" v="9"/>
          <ac:cxnSpMkLst>
            <pc:docMk/>
            <pc:sldMk cId="729114519" sldId="277"/>
            <ac:cxnSpMk id="11" creationId="{4DF6BE02-726C-3977-74FA-6476209F62E9}"/>
          </ac:cxnSpMkLst>
        </pc:cxnChg>
      </pc:sldChg>
      <pc:sldChg chg="addSp delSp modSp mod addCm modNotesTx">
        <pc:chgData name="Kristy Freney" userId="05558a5f-3628-4287-9b9f-4fe6fc128298" providerId="ADAL" clId="{1008E34D-57ED-444E-BF93-54E2F386C936}" dt="2024-05-01T04:39:21.854" v="565" actId="114"/>
        <pc:sldMkLst>
          <pc:docMk/>
          <pc:sldMk cId="2990092796" sldId="355"/>
        </pc:sldMkLst>
        <pc:spChg chg="add mod">
          <ac:chgData name="Kristy Freney" userId="05558a5f-3628-4287-9b9f-4fe6fc128298" providerId="ADAL" clId="{1008E34D-57ED-444E-BF93-54E2F386C936}" dt="2024-05-01T04:38:02.129" v="527"/>
          <ac:spMkLst>
            <pc:docMk/>
            <pc:sldMk cId="2990092796" sldId="355"/>
            <ac:spMk id="4" creationId="{E9EE7E56-8095-0402-281A-3C4A5567B416}"/>
          </ac:spMkLst>
        </pc:spChg>
        <pc:spChg chg="add del mod">
          <ac:chgData name="Kristy Freney" userId="05558a5f-3628-4287-9b9f-4fe6fc128298" providerId="ADAL" clId="{1008E34D-57ED-444E-BF93-54E2F386C936}" dt="2024-05-01T04:38:33.387" v="540" actId="1076"/>
          <ac:spMkLst>
            <pc:docMk/>
            <pc:sldMk cId="2990092796" sldId="355"/>
            <ac:spMk id="9" creationId="{FB116508-ECEB-2E48-40C3-BB626009BC01}"/>
          </ac:spMkLst>
        </pc:spChg>
        <pc:picChg chg="add mod">
          <ac:chgData name="Kristy Freney" userId="05558a5f-3628-4287-9b9f-4fe6fc128298" providerId="ADAL" clId="{1008E34D-57ED-444E-BF93-54E2F386C936}" dt="2024-05-01T04:38:06.436" v="529"/>
          <ac:picMkLst>
            <pc:docMk/>
            <pc:sldMk cId="2990092796" sldId="355"/>
            <ac:picMk id="3" creationId="{A130C808-0EB6-BCB3-8660-B01B49350713}"/>
          </ac:picMkLst>
        </pc:picChg>
        <pc:picChg chg="add mod ord">
          <ac:chgData name="Kristy Freney" userId="05558a5f-3628-4287-9b9f-4fe6fc128298" providerId="ADAL" clId="{1008E34D-57ED-444E-BF93-54E2F386C936}" dt="2024-05-01T04:38:17.970" v="536" actId="167"/>
          <ac:picMkLst>
            <pc:docMk/>
            <pc:sldMk cId="2990092796" sldId="355"/>
            <ac:picMk id="6" creationId="{9E743816-11A1-747A-400C-5A4D2B1350D4}"/>
          </ac:picMkLst>
        </pc:picChg>
        <pc:picChg chg="add del mod">
          <ac:chgData name="Kristy Freney" userId="05558a5f-3628-4287-9b9f-4fe6fc128298" providerId="ADAL" clId="{1008E34D-57ED-444E-BF93-54E2F386C936}" dt="2024-05-01T04:38:13.333" v="532" actId="478"/>
          <ac:picMkLst>
            <pc:docMk/>
            <pc:sldMk cId="2990092796" sldId="355"/>
            <ac:picMk id="10" creationId="{CE501598-E388-77C3-887E-EAB88F748327}"/>
          </ac:picMkLst>
        </pc:picChg>
        <pc:picChg chg="add del">
          <ac:chgData name="Kristy Freney" userId="05558a5f-3628-4287-9b9f-4fe6fc128298" providerId="ADAL" clId="{1008E34D-57ED-444E-BF93-54E2F386C936}" dt="2024-05-01T04:38:13.333" v="532" actId="478"/>
          <ac:picMkLst>
            <pc:docMk/>
            <pc:sldMk cId="2990092796" sldId="355"/>
            <ac:picMk id="12" creationId="{4D8252EC-2F1B-A25A-8DA4-3BEC30AB5901}"/>
          </ac:picMkLst>
        </pc:picChg>
        <pc:picChg chg="add del">
          <ac:chgData name="Kristy Freney" userId="05558a5f-3628-4287-9b9f-4fe6fc128298" providerId="ADAL" clId="{1008E34D-57ED-444E-BF93-54E2F386C936}" dt="2024-05-01T04:38:13.333" v="532" actId="478"/>
          <ac:picMkLst>
            <pc:docMk/>
            <pc:sldMk cId="2990092796" sldId="355"/>
            <ac:picMk id="14" creationId="{B256547C-3983-A7AE-E314-E6896AEFFC4D}"/>
          </ac:picMkLst>
        </pc:picChg>
        <pc:picChg chg="add del mod">
          <ac:chgData name="Kristy Freney" userId="05558a5f-3628-4287-9b9f-4fe6fc128298" providerId="ADAL" clId="{1008E34D-57ED-444E-BF93-54E2F386C936}" dt="2024-05-01T04:38:13.333" v="532" actId="478"/>
          <ac:picMkLst>
            <pc:docMk/>
            <pc:sldMk cId="2990092796" sldId="355"/>
            <ac:picMk id="16" creationId="{7ADF2BCC-FB85-C8E0-771B-F7E325BA7B86}"/>
          </ac:picMkLst>
        </pc:picChg>
        <pc:picChg chg="add del mod">
          <ac:chgData name="Kristy Freney" userId="05558a5f-3628-4287-9b9f-4fe6fc128298" providerId="ADAL" clId="{1008E34D-57ED-444E-BF93-54E2F386C936}" dt="2024-05-01T04:38:13.333" v="532" actId="478"/>
          <ac:picMkLst>
            <pc:docMk/>
            <pc:sldMk cId="2990092796" sldId="355"/>
            <ac:picMk id="18" creationId="{A8B1A010-C55C-B678-483C-C761B6A703AF}"/>
          </ac:picMkLst>
        </pc:picChg>
        <pc:picChg chg="add del mod">
          <ac:chgData name="Kristy Freney" userId="05558a5f-3628-4287-9b9f-4fe6fc128298" providerId="ADAL" clId="{1008E34D-57ED-444E-BF93-54E2F386C936}" dt="2024-05-01T04:38:13.333" v="532" actId="478"/>
          <ac:picMkLst>
            <pc:docMk/>
            <pc:sldMk cId="2990092796" sldId="355"/>
            <ac:picMk id="20" creationId="{DD3F8085-1ED4-19DF-4A25-7475BA1348E1}"/>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1008E34D-57ED-444E-BF93-54E2F386C936}" dt="2024-05-01T04:34:50.413" v="517"/>
              <pc2:cmMkLst xmlns:pc2="http://schemas.microsoft.com/office/powerpoint/2019/9/main/command">
                <pc:docMk/>
                <pc:sldMk cId="2990092796" sldId="355"/>
                <pc2:cmMk id="{1BA66864-8CD1-40A6-8CD2-539F81594A90}"/>
              </pc2:cmMkLst>
            </pc226:cmChg>
          </p:ext>
        </pc:extLst>
      </pc:sldChg>
      <pc:sldChg chg="addSp modSp mod modNotesTx">
        <pc:chgData name="Kristy Freney" userId="05558a5f-3628-4287-9b9f-4fe6fc128298" providerId="ADAL" clId="{1008E34D-57ED-444E-BF93-54E2F386C936}" dt="2024-05-01T07:15:54.261" v="736" actId="113"/>
        <pc:sldMkLst>
          <pc:docMk/>
          <pc:sldMk cId="2360901718" sldId="359"/>
        </pc:sldMkLst>
        <pc:spChg chg="add mod">
          <ac:chgData name="Kristy Freney" userId="05558a5f-3628-4287-9b9f-4fe6fc128298" providerId="ADAL" clId="{1008E34D-57ED-444E-BF93-54E2F386C936}" dt="2024-05-01T07:15:17.522" v="726"/>
          <ac:spMkLst>
            <pc:docMk/>
            <pc:sldMk cId="2360901718" sldId="359"/>
            <ac:spMk id="2" creationId="{7F1180CC-815B-894F-BEC5-F897C6DECEA2}"/>
          </ac:spMkLst>
        </pc:spChg>
        <pc:spChg chg="mod">
          <ac:chgData name="Kristy Freney" userId="05558a5f-3628-4287-9b9f-4fe6fc128298" providerId="ADAL" clId="{1008E34D-57ED-444E-BF93-54E2F386C936}" dt="2024-05-01T07:15:29.002" v="733" actId="1076"/>
          <ac:spMkLst>
            <pc:docMk/>
            <pc:sldMk cId="2360901718" sldId="359"/>
            <ac:spMk id="3" creationId="{DE4FBE42-9494-8649-9763-196AD479AE27}"/>
          </ac:spMkLst>
        </pc:spChg>
      </pc:sldChg>
      <pc:sldChg chg="modSp mod modAnim modNotesTx">
        <pc:chgData name="Kristy Freney" userId="05558a5f-3628-4287-9b9f-4fe6fc128298" providerId="ADAL" clId="{1008E34D-57ED-444E-BF93-54E2F386C936}" dt="2024-05-06T05:27:53.562" v="1158" actId="14100"/>
        <pc:sldMkLst>
          <pc:docMk/>
          <pc:sldMk cId="1131851070" sldId="360"/>
        </pc:sldMkLst>
        <pc:spChg chg="mod">
          <ac:chgData name="Kristy Freney" userId="05558a5f-3628-4287-9b9f-4fe6fc128298" providerId="ADAL" clId="{1008E34D-57ED-444E-BF93-54E2F386C936}" dt="2024-05-01T03:15:01.760" v="7" actId="113"/>
          <ac:spMkLst>
            <pc:docMk/>
            <pc:sldMk cId="1131851070" sldId="360"/>
            <ac:spMk id="7" creationId="{A3134C30-7A53-1657-20A9-A47FD061D1F3}"/>
          </ac:spMkLst>
        </pc:spChg>
        <pc:spChg chg="mod">
          <ac:chgData name="Kristy Freney" userId="05558a5f-3628-4287-9b9f-4fe6fc128298" providerId="ADAL" clId="{1008E34D-57ED-444E-BF93-54E2F386C936}" dt="2024-05-06T05:27:46.772" v="1155" actId="20577"/>
          <ac:spMkLst>
            <pc:docMk/>
            <pc:sldMk cId="1131851070" sldId="360"/>
            <ac:spMk id="8" creationId="{A0E9828E-A398-8B5D-E2A1-7E67FFE0C548}"/>
          </ac:spMkLst>
        </pc:spChg>
        <pc:spChg chg="mod">
          <ac:chgData name="Kristy Freney" userId="05558a5f-3628-4287-9b9f-4fe6fc128298" providerId="ADAL" clId="{1008E34D-57ED-444E-BF93-54E2F386C936}" dt="2024-05-06T05:27:48.042" v="1156" actId="20577"/>
          <ac:spMkLst>
            <pc:docMk/>
            <pc:sldMk cId="1131851070" sldId="360"/>
            <ac:spMk id="9" creationId="{E6FE786F-B16B-B388-933B-737B3066169F}"/>
          </ac:spMkLst>
        </pc:spChg>
        <pc:cxnChg chg="mod">
          <ac:chgData name="Kristy Freney" userId="05558a5f-3628-4287-9b9f-4fe6fc128298" providerId="ADAL" clId="{1008E34D-57ED-444E-BF93-54E2F386C936}" dt="2024-05-06T05:27:53.562" v="1158" actId="14100"/>
          <ac:cxnSpMkLst>
            <pc:docMk/>
            <pc:sldMk cId="1131851070" sldId="360"/>
            <ac:cxnSpMk id="6" creationId="{187E0374-8FCE-47E1-489E-D4EF320AFCA3}"/>
          </ac:cxnSpMkLst>
        </pc:cxnChg>
        <pc:cxnChg chg="mod">
          <ac:chgData name="Kristy Freney" userId="05558a5f-3628-4287-9b9f-4fe6fc128298" providerId="ADAL" clId="{1008E34D-57ED-444E-BF93-54E2F386C936}" dt="2024-05-06T05:27:51.506" v="1157" actId="14100"/>
          <ac:cxnSpMkLst>
            <pc:docMk/>
            <pc:sldMk cId="1131851070" sldId="360"/>
            <ac:cxnSpMk id="10" creationId="{1D0E4DD7-D568-AB5E-37A4-6F7050213EB8}"/>
          </ac:cxnSpMkLst>
        </pc:cxnChg>
      </pc:sldChg>
      <pc:sldChg chg="addSp delSp modSp mod modNotesTx">
        <pc:chgData name="Kristy Freney" userId="05558a5f-3628-4287-9b9f-4fe6fc128298" providerId="ADAL" clId="{1008E34D-57ED-444E-BF93-54E2F386C936}" dt="2024-05-01T07:18:06.127" v="785" actId="6549"/>
        <pc:sldMkLst>
          <pc:docMk/>
          <pc:sldMk cId="834121241" sldId="363"/>
        </pc:sldMkLst>
        <pc:spChg chg="add mod">
          <ac:chgData name="Kristy Freney" userId="05558a5f-3628-4287-9b9f-4fe6fc128298" providerId="ADAL" clId="{1008E34D-57ED-444E-BF93-54E2F386C936}" dt="2024-05-01T07:18:06.127" v="785" actId="6549"/>
          <ac:spMkLst>
            <pc:docMk/>
            <pc:sldMk cId="834121241" sldId="363"/>
            <ac:spMk id="2" creationId="{91748980-BE56-A73D-6F89-594CDB73E466}"/>
          </ac:spMkLst>
        </pc:spChg>
        <pc:spChg chg="del">
          <ac:chgData name="Kristy Freney" userId="05558a5f-3628-4287-9b9f-4fe6fc128298" providerId="ADAL" clId="{1008E34D-57ED-444E-BF93-54E2F386C936}" dt="2024-05-01T07:18:01.678" v="783" actId="478"/>
          <ac:spMkLst>
            <pc:docMk/>
            <pc:sldMk cId="834121241" sldId="363"/>
            <ac:spMk id="4" creationId="{D2D50F08-2D38-A753-FE5F-D37DD136662C}"/>
          </ac:spMkLst>
        </pc:spChg>
      </pc:sldChg>
      <pc:sldChg chg="addSp delSp modSp mod modNotesTx">
        <pc:chgData name="Kristy Freney" userId="05558a5f-3628-4287-9b9f-4fe6fc128298" providerId="ADAL" clId="{1008E34D-57ED-444E-BF93-54E2F386C936}" dt="2024-05-06T05:23:50.405" v="1112" actId="20577"/>
        <pc:sldMkLst>
          <pc:docMk/>
          <pc:sldMk cId="545489499" sldId="374"/>
        </pc:sldMkLst>
        <pc:spChg chg="del mod">
          <ac:chgData name="Kristy Freney" userId="05558a5f-3628-4287-9b9f-4fe6fc128298" providerId="ADAL" clId="{1008E34D-57ED-444E-BF93-54E2F386C936}" dt="2024-05-01T04:34:16.724" v="511"/>
          <ac:spMkLst>
            <pc:docMk/>
            <pc:sldMk cId="545489499" sldId="374"/>
            <ac:spMk id="2" creationId="{259DBE90-6690-7A9F-2C0E-29501D920A7D}"/>
          </ac:spMkLst>
        </pc:spChg>
        <pc:spChg chg="add mod">
          <ac:chgData name="Kristy Freney" userId="05558a5f-3628-4287-9b9f-4fe6fc128298" providerId="ADAL" clId="{1008E34D-57ED-444E-BF93-54E2F386C936}" dt="2024-05-01T04:34:07.830" v="505" actId="20577"/>
          <ac:spMkLst>
            <pc:docMk/>
            <pc:sldMk cId="545489499" sldId="374"/>
            <ac:spMk id="3" creationId="{45FE701D-A5C5-5C97-D154-D151D424A4CF}"/>
          </ac:spMkLst>
        </pc:spChg>
        <pc:spChg chg="add mod">
          <ac:chgData name="Kristy Freney" userId="05558a5f-3628-4287-9b9f-4fe6fc128298" providerId="ADAL" clId="{1008E34D-57ED-444E-BF93-54E2F386C936}" dt="2024-05-01T04:34:04.212" v="503"/>
          <ac:spMkLst>
            <pc:docMk/>
            <pc:sldMk cId="545489499" sldId="374"/>
            <ac:spMk id="4" creationId="{F059D51B-EE53-ABC7-8113-AC6B1F6B8227}"/>
          </ac:spMkLst>
        </pc:spChg>
        <pc:spChg chg="del mod">
          <ac:chgData name="Kristy Freney" userId="05558a5f-3628-4287-9b9f-4fe6fc128298" providerId="ADAL" clId="{1008E34D-57ED-444E-BF93-54E2F386C936}" dt="2024-05-01T04:34:16.723" v="509"/>
          <ac:spMkLst>
            <pc:docMk/>
            <pc:sldMk cId="545489499" sldId="374"/>
            <ac:spMk id="5" creationId="{EC0853A1-1007-4C52-BEFB-F48F5319A3E3}"/>
          </ac:spMkLst>
        </pc:spChg>
        <pc:spChg chg="del">
          <ac:chgData name="Kristy Freney" userId="05558a5f-3628-4287-9b9f-4fe6fc128298" providerId="ADAL" clId="{1008E34D-57ED-444E-BF93-54E2F386C936}" dt="2024-05-01T04:33:52.645" v="499" actId="478"/>
          <ac:spMkLst>
            <pc:docMk/>
            <pc:sldMk cId="545489499" sldId="374"/>
            <ac:spMk id="6" creationId="{00000000-0000-0000-0000-000000000000}"/>
          </ac:spMkLst>
        </pc:spChg>
        <pc:spChg chg="add mod">
          <ac:chgData name="Kristy Freney" userId="05558a5f-3628-4287-9b9f-4fe6fc128298" providerId="ADAL" clId="{1008E34D-57ED-444E-BF93-54E2F386C936}" dt="2024-05-01T04:33:53.060" v="500"/>
          <ac:spMkLst>
            <pc:docMk/>
            <pc:sldMk cId="545489499" sldId="374"/>
            <ac:spMk id="7" creationId="{5E226531-4939-687B-08C2-8D75CC3F9F2E}"/>
          </ac:spMkLst>
        </pc:spChg>
        <pc:spChg chg="del">
          <ac:chgData name="Kristy Freney" userId="05558a5f-3628-4287-9b9f-4fe6fc128298" providerId="ADAL" clId="{1008E34D-57ED-444E-BF93-54E2F386C936}" dt="2024-05-01T04:33:52.645" v="499" actId="478"/>
          <ac:spMkLst>
            <pc:docMk/>
            <pc:sldMk cId="545489499" sldId="374"/>
            <ac:spMk id="9" creationId="{EC0853A1-1007-4C52-BEFB-F48F5319A3E3}"/>
          </ac:spMkLst>
        </pc:spChg>
        <pc:spChg chg="del">
          <ac:chgData name="Kristy Freney" userId="05558a5f-3628-4287-9b9f-4fe6fc128298" providerId="ADAL" clId="{1008E34D-57ED-444E-BF93-54E2F386C936}" dt="2024-05-01T04:33:52.645" v="499" actId="478"/>
          <ac:spMkLst>
            <pc:docMk/>
            <pc:sldMk cId="545489499" sldId="374"/>
            <ac:spMk id="10" creationId="{00000000-0000-0000-0000-000000000000}"/>
          </ac:spMkLst>
        </pc:spChg>
        <pc:spChg chg="add mod">
          <ac:chgData name="Kristy Freney" userId="05558a5f-3628-4287-9b9f-4fe6fc128298" providerId="ADAL" clId="{1008E34D-57ED-444E-BF93-54E2F386C936}" dt="2024-05-01T04:34:19.597" v="516" actId="1035"/>
          <ac:spMkLst>
            <pc:docMk/>
            <pc:sldMk cId="545489499" sldId="374"/>
            <ac:spMk id="11" creationId="{26DC9D25-C38E-FEB3-FC25-FA5650C9EAB4}"/>
          </ac:spMkLst>
        </pc:spChg>
        <pc:spChg chg="add mod">
          <ac:chgData name="Kristy Freney" userId="05558a5f-3628-4287-9b9f-4fe6fc128298" providerId="ADAL" clId="{1008E34D-57ED-444E-BF93-54E2F386C936}" dt="2024-05-01T04:33:53.060" v="500"/>
          <ac:spMkLst>
            <pc:docMk/>
            <pc:sldMk cId="545489499" sldId="374"/>
            <ac:spMk id="12" creationId="{931C4C26-0442-FAAD-DFD8-6B3652591F16}"/>
          </ac:spMkLst>
        </pc:spChg>
        <pc:spChg chg="add mod">
          <ac:chgData name="Kristy Freney" userId="05558a5f-3628-4287-9b9f-4fe6fc128298" providerId="ADAL" clId="{1008E34D-57ED-444E-BF93-54E2F386C936}" dt="2024-05-01T04:33:53.060" v="500"/>
          <ac:spMkLst>
            <pc:docMk/>
            <pc:sldMk cId="545489499" sldId="374"/>
            <ac:spMk id="13" creationId="{CB5C3F87-204C-061D-B2F6-965DBE17E315}"/>
          </ac:spMkLst>
        </pc:spChg>
        <pc:cxnChg chg="del">
          <ac:chgData name="Kristy Freney" userId="05558a5f-3628-4287-9b9f-4fe6fc128298" providerId="ADAL" clId="{1008E34D-57ED-444E-BF93-54E2F386C936}" dt="2024-05-01T04:33:52.645" v="499" actId="478"/>
          <ac:cxnSpMkLst>
            <pc:docMk/>
            <pc:sldMk cId="545489499" sldId="374"/>
            <ac:cxnSpMk id="8" creationId="{00000000-0000-0000-0000-000000000000}"/>
          </ac:cxnSpMkLst>
        </pc:cxnChg>
        <pc:cxnChg chg="add mod">
          <ac:chgData name="Kristy Freney" userId="05558a5f-3628-4287-9b9f-4fe6fc128298" providerId="ADAL" clId="{1008E34D-57ED-444E-BF93-54E2F386C936}" dt="2024-05-01T04:33:53.060" v="500"/>
          <ac:cxnSpMkLst>
            <pc:docMk/>
            <pc:sldMk cId="545489499" sldId="374"/>
            <ac:cxnSpMk id="14" creationId="{56A57320-9BBA-8097-FD34-4C26ADE1475D}"/>
          </ac:cxnSpMkLst>
        </pc:cxnChg>
      </pc:sldChg>
      <pc:sldChg chg="addSp delSp modSp mod delAnim modAnim addCm delCm modCm modNotesTx">
        <pc:chgData name="Kristy Freney" userId="05558a5f-3628-4287-9b9f-4fe6fc128298" providerId="ADAL" clId="{1008E34D-57ED-444E-BF93-54E2F386C936}" dt="2024-05-06T05:24:56.463" v="1133" actId="113"/>
        <pc:sldMkLst>
          <pc:docMk/>
          <pc:sldMk cId="3305736006" sldId="375"/>
        </pc:sldMkLst>
        <pc:spChg chg="add mod">
          <ac:chgData name="Kristy Freney" userId="05558a5f-3628-4287-9b9f-4fe6fc128298" providerId="ADAL" clId="{1008E34D-57ED-444E-BF93-54E2F386C936}" dt="2024-05-01T04:10:45.658" v="55"/>
          <ac:spMkLst>
            <pc:docMk/>
            <pc:sldMk cId="3305736006" sldId="375"/>
            <ac:spMk id="2" creationId="{D8015FBF-5A24-ECB6-F747-0303A0041B05}"/>
          </ac:spMkLst>
        </pc:spChg>
        <pc:picChg chg="add del mod">
          <ac:chgData name="Kristy Freney" userId="05558a5f-3628-4287-9b9f-4fe6fc128298" providerId="ADAL" clId="{1008E34D-57ED-444E-BF93-54E2F386C936}" dt="2024-05-01T07:37:31.433" v="1096" actId="478"/>
          <ac:picMkLst>
            <pc:docMk/>
            <pc:sldMk cId="3305736006" sldId="375"/>
            <ac:picMk id="3" creationId="{09D7D4BD-1931-C250-E3F9-CBCD5FC07A95}"/>
          </ac:picMkLst>
        </pc:picChg>
        <pc:picChg chg="add mod">
          <ac:chgData name="Kristy Freney" userId="05558a5f-3628-4287-9b9f-4fe6fc128298" providerId="ADAL" clId="{1008E34D-57ED-444E-BF93-54E2F386C936}" dt="2024-05-06T05:24:41.299" v="1117" actId="14100"/>
          <ac:picMkLst>
            <pc:docMk/>
            <pc:sldMk cId="3305736006" sldId="375"/>
            <ac:picMk id="3" creationId="{1ECE791A-E271-CAF3-1E95-E33F5CBD9904}"/>
          </ac:picMkLst>
        </pc:picChg>
        <pc:picChg chg="add del mod">
          <ac:chgData name="Kristy Freney" userId="05558a5f-3628-4287-9b9f-4fe6fc128298" providerId="ADAL" clId="{1008E34D-57ED-444E-BF93-54E2F386C936}" dt="2024-05-06T05:24:36.674" v="1113" actId="478"/>
          <ac:picMkLst>
            <pc:docMk/>
            <pc:sldMk cId="3305736006" sldId="375"/>
            <ac:picMk id="4" creationId="{8CD02BD7-1390-7435-08F7-D9FFE85507C7}"/>
          </ac:picMkLst>
        </pc:picChg>
        <pc:picChg chg="add del mod">
          <ac:chgData name="Kristy Freney" userId="05558a5f-3628-4287-9b9f-4fe6fc128298" providerId="ADAL" clId="{1008E34D-57ED-444E-BF93-54E2F386C936}" dt="2024-05-06T05:24:37.036" v="1114" actId="478"/>
          <ac:picMkLst>
            <pc:docMk/>
            <pc:sldMk cId="3305736006" sldId="375"/>
            <ac:picMk id="5" creationId="{33266A6E-C14C-1EA6-5D28-125DECCE0287}"/>
          </ac:picMkLst>
        </pc:picChg>
        <pc:picChg chg="mod ord modCrop">
          <ac:chgData name="Kristy Freney" userId="05558a5f-3628-4287-9b9f-4fe6fc128298" providerId="ADAL" clId="{1008E34D-57ED-444E-BF93-54E2F386C936}" dt="2024-05-01T04:14:11.860" v="63" actId="1076"/>
          <ac:picMkLst>
            <pc:docMk/>
            <pc:sldMk cId="3305736006" sldId="375"/>
            <ac:picMk id="6" creationId="{C792A2BF-DADC-6BB4-D12F-954D1A7F3DFB}"/>
          </ac:picMkLst>
        </pc:picChg>
        <pc:picChg chg="add del mod">
          <ac:chgData name="Kristy Freney" userId="05558a5f-3628-4287-9b9f-4fe6fc128298" providerId="ADAL" clId="{1008E34D-57ED-444E-BF93-54E2F386C936}" dt="2024-05-06T05:24:37.355" v="1115" actId="478"/>
          <ac:picMkLst>
            <pc:docMk/>
            <pc:sldMk cId="3305736006" sldId="375"/>
            <ac:picMk id="7" creationId="{55DCDF38-4366-79AC-DA6A-489691C0D751}"/>
          </ac:picMkLst>
        </pc:picChg>
        <pc:picChg chg="add mod">
          <ac:chgData name="Kristy Freney" userId="05558a5f-3628-4287-9b9f-4fe6fc128298" providerId="ADAL" clId="{1008E34D-57ED-444E-BF93-54E2F386C936}" dt="2024-05-06T05:24:41.299" v="1117" actId="14100"/>
          <ac:picMkLst>
            <pc:docMk/>
            <pc:sldMk cId="3305736006" sldId="375"/>
            <ac:picMk id="8" creationId="{74DAA378-58F1-D4C1-D19C-C866B8D166E6}"/>
          </ac:picMkLst>
        </pc:picChg>
        <pc:picChg chg="add mod">
          <ac:chgData name="Kristy Freney" userId="05558a5f-3628-4287-9b9f-4fe6fc128298" providerId="ADAL" clId="{1008E34D-57ED-444E-BF93-54E2F386C936}" dt="2024-05-06T05:24:41.299" v="1117" actId="14100"/>
          <ac:picMkLst>
            <pc:docMk/>
            <pc:sldMk cId="3305736006" sldId="375"/>
            <ac:picMk id="9" creationId="{E8CB8E89-CABB-405E-AEE8-120B0FC8BBA4}"/>
          </ac:picMkLst>
        </pc:picChg>
        <pc:extLst>
          <p:ext xmlns:p="http://schemas.openxmlformats.org/presentationml/2006/main" uri="{D6D511B9-2390-475A-947B-AFAB55BFBCF1}">
            <pc226:cmChg xmlns:pc226="http://schemas.microsoft.com/office/powerpoint/2022/06/main/command" chg="add del mod">
              <pc226:chgData name="Kristy Freney" userId="05558a5f-3628-4287-9b9f-4fe6fc128298" providerId="ADAL" clId="{1008E34D-57ED-444E-BF93-54E2F386C936}" dt="2024-05-01T07:37:31.434" v="1097" actId="2056"/>
              <pc2:cmMkLst xmlns:pc2="http://schemas.microsoft.com/office/powerpoint/2019/9/main/command">
                <pc:docMk/>
                <pc:sldMk cId="3305736006" sldId="375"/>
                <pc2:cmMk id="{94A984E8-1259-4EF8-8501-C662F23EAFB3}"/>
              </pc2:cmMkLst>
              <pc226:cmRplyChg chg="add">
                <pc226:chgData name="Kristy Freney" userId="05558a5f-3628-4287-9b9f-4fe6fc128298" providerId="ADAL" clId="{1008E34D-57ED-444E-BF93-54E2F386C936}" dt="2024-05-01T07:33:44.027" v="1095"/>
                <pc2:cmRplyMkLst xmlns:pc2="http://schemas.microsoft.com/office/powerpoint/2019/9/main/command">
                  <pc:docMk/>
                  <pc:sldMk cId="3305736006" sldId="375"/>
                  <pc2:cmMk id="{94A984E8-1259-4EF8-8501-C662F23EAFB3}"/>
                  <pc2:cmRplyMk id="{B7821C0C-2F27-4A00-8893-1B64C45BE222}"/>
                </pc2:cmRplyMkLst>
              </pc226:cmRplyChg>
            </pc226:cmChg>
          </p:ext>
        </pc:extLst>
      </pc:sldChg>
      <pc:sldChg chg="addSp delSp modSp mod modAnim modNotesTx">
        <pc:chgData name="Kristy Freney" userId="05558a5f-3628-4287-9b9f-4fe6fc128298" providerId="ADAL" clId="{1008E34D-57ED-444E-BF93-54E2F386C936}" dt="2024-05-01T04:19:15.593" v="112"/>
        <pc:sldMkLst>
          <pc:docMk/>
          <pc:sldMk cId="1713759472" sldId="376"/>
        </pc:sldMkLst>
        <pc:spChg chg="del mod">
          <ac:chgData name="Kristy Freney" userId="05558a5f-3628-4287-9b9f-4fe6fc128298" providerId="ADAL" clId="{1008E34D-57ED-444E-BF93-54E2F386C936}" dt="2024-05-01T04:15:46.981" v="82" actId="478"/>
          <ac:spMkLst>
            <pc:docMk/>
            <pc:sldMk cId="1713759472" sldId="376"/>
            <ac:spMk id="2" creationId="{D26A0463-A418-6AD6-83A7-96CB926E1107}"/>
          </ac:spMkLst>
        </pc:spChg>
        <pc:spChg chg="add mod">
          <ac:chgData name="Kristy Freney" userId="05558a5f-3628-4287-9b9f-4fe6fc128298" providerId="ADAL" clId="{1008E34D-57ED-444E-BF93-54E2F386C936}" dt="2024-05-01T04:16:25.612" v="90" actId="14100"/>
          <ac:spMkLst>
            <pc:docMk/>
            <pc:sldMk cId="1713759472" sldId="376"/>
            <ac:spMk id="3" creationId="{F77C497F-8885-B2FF-7E1C-684F19626A70}"/>
          </ac:spMkLst>
        </pc:spChg>
        <pc:spChg chg="add mod">
          <ac:chgData name="Kristy Freney" userId="05558a5f-3628-4287-9b9f-4fe6fc128298" providerId="ADAL" clId="{1008E34D-57ED-444E-BF93-54E2F386C936}" dt="2024-05-01T04:15:29.083" v="76"/>
          <ac:spMkLst>
            <pc:docMk/>
            <pc:sldMk cId="1713759472" sldId="376"/>
            <ac:spMk id="4" creationId="{C609A6AA-B502-F092-E576-FA1D97F7B051}"/>
          </ac:spMkLst>
        </pc:spChg>
        <pc:cxnChg chg="add mod">
          <ac:chgData name="Kristy Freney" userId="05558a5f-3628-4287-9b9f-4fe6fc128298" providerId="ADAL" clId="{1008E34D-57ED-444E-BF93-54E2F386C936}" dt="2024-05-01T04:15:29.083" v="76"/>
          <ac:cxnSpMkLst>
            <pc:docMk/>
            <pc:sldMk cId="1713759472" sldId="376"/>
            <ac:cxnSpMk id="5" creationId="{9F2C8C3A-BA06-3B4B-CC26-2B8628A79562}"/>
          </ac:cxnSpMkLst>
        </pc:cxnChg>
      </pc:sldChg>
      <pc:sldChg chg="del">
        <pc:chgData name="Kristy Freney" userId="05558a5f-3628-4287-9b9f-4fe6fc128298" providerId="ADAL" clId="{1008E34D-57ED-444E-BF93-54E2F386C936}" dt="2024-05-01T07:31:32.914" v="1063" actId="47"/>
        <pc:sldMkLst>
          <pc:docMk/>
          <pc:sldMk cId="3329901475" sldId="384"/>
        </pc:sldMkLst>
      </pc:sldChg>
      <pc:sldChg chg="addSp delSp modSp mod modNotesTx">
        <pc:chgData name="Kristy Freney" userId="05558a5f-3628-4287-9b9f-4fe6fc128298" providerId="ADAL" clId="{1008E34D-57ED-444E-BF93-54E2F386C936}" dt="2024-05-01T07:32:22.142" v="1083"/>
        <pc:sldMkLst>
          <pc:docMk/>
          <pc:sldMk cId="397663024" sldId="385"/>
        </pc:sldMkLst>
        <pc:spChg chg="del mod">
          <ac:chgData name="Kristy Freney" userId="05558a5f-3628-4287-9b9f-4fe6fc128298" providerId="ADAL" clId="{1008E34D-57ED-444E-BF93-54E2F386C936}" dt="2024-05-01T07:32:22.142" v="1083"/>
          <ac:spMkLst>
            <pc:docMk/>
            <pc:sldMk cId="397663024" sldId="385"/>
            <ac:spMk id="2" creationId="{259DBE90-6690-7A9F-2C0E-29501D920A7D}"/>
          </ac:spMkLst>
        </pc:spChg>
        <pc:spChg chg="add mod">
          <ac:chgData name="Kristy Freney" userId="05558a5f-3628-4287-9b9f-4fe6fc128298" providerId="ADAL" clId="{1008E34D-57ED-444E-BF93-54E2F386C936}" dt="2024-05-01T07:32:21.199" v="1081"/>
          <ac:spMkLst>
            <pc:docMk/>
            <pc:sldMk cId="397663024" sldId="385"/>
            <ac:spMk id="3" creationId="{964FE804-83E5-0F32-1C2F-7DA56C9090EE}"/>
          </ac:spMkLst>
        </pc:spChg>
        <pc:cxnChg chg="add mod">
          <ac:chgData name="Kristy Freney" userId="05558a5f-3628-4287-9b9f-4fe6fc128298" providerId="ADAL" clId="{1008E34D-57ED-444E-BF93-54E2F386C936}" dt="2024-05-01T07:32:15.060" v="1079"/>
          <ac:cxnSpMkLst>
            <pc:docMk/>
            <pc:sldMk cId="397663024" sldId="385"/>
            <ac:cxnSpMk id="4" creationId="{CE62D85E-EEB0-994C-BDE9-DF39B5877D6B}"/>
          </ac:cxnSpMkLst>
        </pc:cxnChg>
      </pc:sldChg>
      <pc:sldChg chg="addSp delSp modSp mod modNotesTx">
        <pc:chgData name="Kristy Freney" userId="05558a5f-3628-4287-9b9f-4fe6fc128298" providerId="ADAL" clId="{1008E34D-57ED-444E-BF93-54E2F386C936}" dt="2024-05-01T07:32:42.083" v="1094" actId="113"/>
        <pc:sldMkLst>
          <pc:docMk/>
          <pc:sldMk cId="2872028482" sldId="386"/>
        </pc:sldMkLst>
        <pc:spChg chg="add del mod">
          <ac:chgData name="Kristy Freney" userId="05558a5f-3628-4287-9b9f-4fe6fc128298" providerId="ADAL" clId="{1008E34D-57ED-444E-BF93-54E2F386C936}" dt="2024-05-01T07:32:37.612" v="1091" actId="47"/>
          <ac:spMkLst>
            <pc:docMk/>
            <pc:sldMk cId="2872028482" sldId="386"/>
            <ac:spMk id="2" creationId="{9E6C6DD3-A008-77BF-D98B-06412FB031DD}"/>
          </ac:spMkLst>
        </pc:spChg>
        <pc:spChg chg="add mod">
          <ac:chgData name="Kristy Freney" userId="05558a5f-3628-4287-9b9f-4fe6fc128298" providerId="ADAL" clId="{1008E34D-57ED-444E-BF93-54E2F386C936}" dt="2024-05-01T07:32:13.262" v="1078"/>
          <ac:spMkLst>
            <pc:docMk/>
            <pc:sldMk cId="2872028482" sldId="386"/>
            <ac:spMk id="3" creationId="{A3338F7A-A0ED-3851-AE6E-F828CE79096F}"/>
          </ac:spMkLst>
        </pc:spChg>
        <pc:spChg chg="add mod">
          <ac:chgData name="Kristy Freney" userId="05558a5f-3628-4287-9b9f-4fe6fc128298" providerId="ADAL" clId="{1008E34D-57ED-444E-BF93-54E2F386C936}" dt="2024-05-01T07:32:35.320" v="1088" actId="14100"/>
          <ac:spMkLst>
            <pc:docMk/>
            <pc:sldMk cId="2872028482" sldId="386"/>
            <ac:spMk id="5" creationId="{2A70C973-B417-9309-A3E4-072B37750BA7}"/>
          </ac:spMkLst>
        </pc:spChg>
        <pc:cxnChg chg="add mod">
          <ac:chgData name="Kristy Freney" userId="05558a5f-3628-4287-9b9f-4fe6fc128298" providerId="ADAL" clId="{1008E34D-57ED-444E-BF93-54E2F386C936}" dt="2024-05-01T07:32:13.262" v="1078"/>
          <ac:cxnSpMkLst>
            <pc:docMk/>
            <pc:sldMk cId="2872028482" sldId="386"/>
            <ac:cxnSpMk id="4" creationId="{61BBC392-C056-BD15-6488-8EC7D4BB5D7B}"/>
          </ac:cxnSpMkLst>
        </pc:cxnChg>
        <pc:cxnChg chg="add mod">
          <ac:chgData name="Kristy Freney" userId="05558a5f-3628-4287-9b9f-4fe6fc128298" providerId="ADAL" clId="{1008E34D-57ED-444E-BF93-54E2F386C936}" dt="2024-05-01T07:32:27.182" v="1084"/>
          <ac:cxnSpMkLst>
            <pc:docMk/>
            <pc:sldMk cId="2872028482" sldId="386"/>
            <ac:cxnSpMk id="6" creationId="{AA39F039-5276-BA17-E6CF-E0F1982170B8}"/>
          </ac:cxnSpMkLst>
        </pc:cxnChg>
      </pc:sldChg>
      <pc:sldChg chg="modNotesTx">
        <pc:chgData name="Kristy Freney" userId="05558a5f-3628-4287-9b9f-4fe6fc128298" providerId="ADAL" clId="{1008E34D-57ED-444E-BF93-54E2F386C936}" dt="2024-05-01T04:33:35.566" v="498" actId="113"/>
        <pc:sldMkLst>
          <pc:docMk/>
          <pc:sldMk cId="3421720798" sldId="387"/>
        </pc:sldMkLst>
      </pc:sldChg>
      <pc:sldChg chg="addSp modSp mod modAnim modNotesTx">
        <pc:chgData name="Kristy Freney" userId="05558a5f-3628-4287-9b9f-4fe6fc128298" providerId="ADAL" clId="{1008E34D-57ED-444E-BF93-54E2F386C936}" dt="2024-05-06T05:27:25.766" v="1154" actId="207"/>
        <pc:sldMkLst>
          <pc:docMk/>
          <pc:sldMk cId="3715904779" sldId="388"/>
        </pc:sldMkLst>
        <pc:spChg chg="add mod">
          <ac:chgData name="Kristy Freney" userId="05558a5f-3628-4287-9b9f-4fe6fc128298" providerId="ADAL" clId="{1008E34D-57ED-444E-BF93-54E2F386C936}" dt="2024-05-01T04:27:49.883" v="298" actId="1076"/>
          <ac:spMkLst>
            <pc:docMk/>
            <pc:sldMk cId="3715904779" sldId="388"/>
            <ac:spMk id="2" creationId="{FDF7A928-B154-5580-3F2C-337C45A1C210}"/>
          </ac:spMkLst>
        </pc:spChg>
        <pc:spChg chg="add mod">
          <ac:chgData name="Kristy Freney" userId="05558a5f-3628-4287-9b9f-4fe6fc128298" providerId="ADAL" clId="{1008E34D-57ED-444E-BF93-54E2F386C936}" dt="2024-05-01T04:20:53.751" v="195"/>
          <ac:spMkLst>
            <pc:docMk/>
            <pc:sldMk cId="3715904779" sldId="388"/>
            <ac:spMk id="3" creationId="{6CEF91B2-A437-930A-32A6-732C2BBF811D}"/>
          </ac:spMkLst>
        </pc:spChg>
        <pc:spChg chg="add mod">
          <ac:chgData name="Kristy Freney" userId="05558a5f-3628-4287-9b9f-4fe6fc128298" providerId="ADAL" clId="{1008E34D-57ED-444E-BF93-54E2F386C936}" dt="2024-05-06T05:25:25.990" v="1138" actId="207"/>
          <ac:spMkLst>
            <pc:docMk/>
            <pc:sldMk cId="3715904779" sldId="388"/>
            <ac:spMk id="4" creationId="{75CCE2B6-88DE-B94C-8350-4D30EE54BF1B}"/>
          </ac:spMkLst>
        </pc:spChg>
        <pc:spChg chg="mod">
          <ac:chgData name="Kristy Freney" userId="05558a5f-3628-4287-9b9f-4fe6fc128298" providerId="ADAL" clId="{1008E34D-57ED-444E-BF93-54E2F386C936}" dt="2024-05-06T05:25:08.780" v="1135" actId="1076"/>
          <ac:spMkLst>
            <pc:docMk/>
            <pc:sldMk cId="3715904779" sldId="388"/>
            <ac:spMk id="5" creationId="{A6D9EFE0-95F5-B492-50C9-CFFCB8FE30B0}"/>
          </ac:spMkLst>
        </pc:spChg>
        <pc:spChg chg="add mod">
          <ac:chgData name="Kristy Freney" userId="05558a5f-3628-4287-9b9f-4fe6fc128298" providerId="ADAL" clId="{1008E34D-57ED-444E-BF93-54E2F386C936}" dt="2024-05-06T05:25:39.332" v="1140" actId="207"/>
          <ac:spMkLst>
            <pc:docMk/>
            <pc:sldMk cId="3715904779" sldId="388"/>
            <ac:spMk id="6" creationId="{970EF19D-3291-B298-122B-A871653FDC23}"/>
          </ac:spMkLst>
        </pc:spChg>
        <pc:spChg chg="add mod">
          <ac:chgData name="Kristy Freney" userId="05558a5f-3628-4287-9b9f-4fe6fc128298" providerId="ADAL" clId="{1008E34D-57ED-444E-BF93-54E2F386C936}" dt="2024-05-06T05:25:51.429" v="1142" actId="207"/>
          <ac:spMkLst>
            <pc:docMk/>
            <pc:sldMk cId="3715904779" sldId="388"/>
            <ac:spMk id="8" creationId="{B705D3E4-9584-D28E-800D-D06F64D25B93}"/>
          </ac:spMkLst>
        </pc:spChg>
        <pc:spChg chg="add mod">
          <ac:chgData name="Kristy Freney" userId="05558a5f-3628-4287-9b9f-4fe6fc128298" providerId="ADAL" clId="{1008E34D-57ED-444E-BF93-54E2F386C936}" dt="2024-05-06T05:27:25.766" v="1154" actId="207"/>
          <ac:spMkLst>
            <pc:docMk/>
            <pc:sldMk cId="3715904779" sldId="388"/>
            <ac:spMk id="10" creationId="{0E37A29A-F2C5-EBE9-CCCE-BFBBF73D9AC1}"/>
          </ac:spMkLst>
        </pc:spChg>
        <pc:spChg chg="add mod">
          <ac:chgData name="Kristy Freney" userId="05558a5f-3628-4287-9b9f-4fe6fc128298" providerId="ADAL" clId="{1008E34D-57ED-444E-BF93-54E2F386C936}" dt="2024-05-06T05:27:18.061" v="1152" actId="207"/>
          <ac:spMkLst>
            <pc:docMk/>
            <pc:sldMk cId="3715904779" sldId="388"/>
            <ac:spMk id="12" creationId="{A7F34F8B-2058-BF9C-F96C-F2A28EA5AD24}"/>
          </ac:spMkLst>
        </pc:spChg>
        <pc:spChg chg="add mod">
          <ac:chgData name="Kristy Freney" userId="05558a5f-3628-4287-9b9f-4fe6fc128298" providerId="ADAL" clId="{1008E34D-57ED-444E-BF93-54E2F386C936}" dt="2024-05-06T05:27:05.075" v="1150" actId="207"/>
          <ac:spMkLst>
            <pc:docMk/>
            <pc:sldMk cId="3715904779" sldId="388"/>
            <ac:spMk id="14" creationId="{A39DD8B9-2681-C123-B54B-43367B12D8F6}"/>
          </ac:spMkLst>
        </pc:spChg>
        <pc:picChg chg="mod">
          <ac:chgData name="Kristy Freney" userId="05558a5f-3628-4287-9b9f-4fe6fc128298" providerId="ADAL" clId="{1008E34D-57ED-444E-BF93-54E2F386C936}" dt="2024-05-06T05:25:33.880" v="1139"/>
          <ac:picMkLst>
            <pc:docMk/>
            <pc:sldMk cId="3715904779" sldId="388"/>
            <ac:picMk id="7" creationId="{ED456AB7-4246-809C-F197-A91729232CC9}"/>
          </ac:picMkLst>
        </pc:picChg>
        <pc:picChg chg="mod">
          <ac:chgData name="Kristy Freney" userId="05558a5f-3628-4287-9b9f-4fe6fc128298" providerId="ADAL" clId="{1008E34D-57ED-444E-BF93-54E2F386C936}" dt="2024-05-06T05:26:57.436" v="1148"/>
          <ac:picMkLst>
            <pc:docMk/>
            <pc:sldMk cId="3715904779" sldId="388"/>
            <ac:picMk id="9" creationId="{BCB4AD9C-333E-7D1D-A40C-6213617A957D}"/>
          </ac:picMkLst>
        </pc:picChg>
        <pc:picChg chg="mod">
          <ac:chgData name="Kristy Freney" userId="05558a5f-3628-4287-9b9f-4fe6fc128298" providerId="ADAL" clId="{1008E34D-57ED-444E-BF93-54E2F386C936}" dt="2024-05-06T05:27:21.956" v="1153"/>
          <ac:picMkLst>
            <pc:docMk/>
            <pc:sldMk cId="3715904779" sldId="388"/>
            <ac:picMk id="11" creationId="{ECB7E7A2-3624-2129-C5F3-7940DF47752A}"/>
          </ac:picMkLst>
        </pc:picChg>
        <pc:picChg chg="mod">
          <ac:chgData name="Kristy Freney" userId="05558a5f-3628-4287-9b9f-4fe6fc128298" providerId="ADAL" clId="{1008E34D-57ED-444E-BF93-54E2F386C936}" dt="2024-05-06T05:25:16.213" v="1136"/>
          <ac:picMkLst>
            <pc:docMk/>
            <pc:sldMk cId="3715904779" sldId="388"/>
            <ac:picMk id="13" creationId="{C45495E4-92E2-49A2-CECE-2B11A8B98120}"/>
          </ac:picMkLst>
        </pc:picChg>
        <pc:picChg chg="mod">
          <ac:chgData name="Kristy Freney" userId="05558a5f-3628-4287-9b9f-4fe6fc128298" providerId="ADAL" clId="{1008E34D-57ED-444E-BF93-54E2F386C936}" dt="2024-05-06T05:25:47.195" v="1141"/>
          <ac:picMkLst>
            <pc:docMk/>
            <pc:sldMk cId="3715904779" sldId="388"/>
            <ac:picMk id="15" creationId="{F250F87C-1A80-F87C-E2D5-CC5BAF953A13}"/>
          </ac:picMkLst>
        </pc:picChg>
        <pc:picChg chg="mod">
          <ac:chgData name="Kristy Freney" userId="05558a5f-3628-4287-9b9f-4fe6fc128298" providerId="ADAL" clId="{1008E34D-57ED-444E-BF93-54E2F386C936}" dt="2024-05-06T05:27:14.140" v="1151"/>
          <ac:picMkLst>
            <pc:docMk/>
            <pc:sldMk cId="3715904779" sldId="388"/>
            <ac:picMk id="17" creationId="{4CB8C473-4536-3648-8DFE-3780B00CF32C}"/>
          </ac:picMkLst>
        </pc:picChg>
      </pc:sldChg>
      <pc:sldChg chg="addSp delSp modSp mod modAnim modNotesTx">
        <pc:chgData name="Kristy Freney" userId="05558a5f-3628-4287-9b9f-4fe6fc128298" providerId="ADAL" clId="{1008E34D-57ED-444E-BF93-54E2F386C936}" dt="2024-05-01T07:13:49.498" v="691" actId="113"/>
        <pc:sldMkLst>
          <pc:docMk/>
          <pc:sldMk cId="3555559172" sldId="389"/>
        </pc:sldMkLst>
        <pc:spChg chg="add del mod">
          <ac:chgData name="Kristy Freney" userId="05558a5f-3628-4287-9b9f-4fe6fc128298" providerId="ADAL" clId="{1008E34D-57ED-444E-BF93-54E2F386C936}" dt="2024-05-01T07:11:24.228" v="592" actId="478"/>
          <ac:spMkLst>
            <pc:docMk/>
            <pc:sldMk cId="3555559172" sldId="389"/>
            <ac:spMk id="2" creationId="{9BA7BE69-8676-5692-D53F-B82722640572}"/>
          </ac:spMkLst>
        </pc:spChg>
        <pc:spChg chg="add mod">
          <ac:chgData name="Kristy Freney" userId="05558a5f-3628-4287-9b9f-4fe6fc128298" providerId="ADAL" clId="{1008E34D-57ED-444E-BF93-54E2F386C936}" dt="2024-05-01T07:11:39.523" v="595" actId="1076"/>
          <ac:spMkLst>
            <pc:docMk/>
            <pc:sldMk cId="3555559172" sldId="389"/>
            <ac:spMk id="3" creationId="{8BBA7EA7-FF7F-7138-BA47-7E5B198DBC91}"/>
          </ac:spMkLst>
        </pc:spChg>
        <pc:spChg chg="add mod">
          <ac:chgData name="Kristy Freney" userId="05558a5f-3628-4287-9b9f-4fe6fc128298" providerId="ADAL" clId="{1008E34D-57ED-444E-BF93-54E2F386C936}" dt="2024-05-01T07:13:05.643" v="656" actId="14100"/>
          <ac:spMkLst>
            <pc:docMk/>
            <pc:sldMk cId="3555559172" sldId="389"/>
            <ac:spMk id="7" creationId="{0A8E3097-2D7B-FA97-286F-C56C75A35A87}"/>
          </ac:spMkLst>
        </pc:spChg>
        <pc:spChg chg="del">
          <ac:chgData name="Kristy Freney" userId="05558a5f-3628-4287-9b9f-4fe6fc128298" providerId="ADAL" clId="{1008E34D-57ED-444E-BF93-54E2F386C936}" dt="2024-05-01T04:39:49.061" v="575" actId="478"/>
          <ac:spMkLst>
            <pc:docMk/>
            <pc:sldMk cId="3555559172" sldId="389"/>
            <ac:spMk id="9" creationId="{CC767D0D-8FF9-9C6E-3D4B-9C874F449A79}"/>
          </ac:spMkLst>
        </pc:spChg>
        <pc:spChg chg="del">
          <ac:chgData name="Kristy Freney" userId="05558a5f-3628-4287-9b9f-4fe6fc128298" providerId="ADAL" clId="{1008E34D-57ED-444E-BF93-54E2F386C936}" dt="2024-05-01T04:39:49.061" v="575" actId="478"/>
          <ac:spMkLst>
            <pc:docMk/>
            <pc:sldMk cId="3555559172" sldId="389"/>
            <ac:spMk id="15" creationId="{3C54F4CE-85F0-46ED-80DA-9518C9251AD1}"/>
          </ac:spMkLst>
        </pc:spChg>
        <pc:spChg chg="del">
          <ac:chgData name="Kristy Freney" userId="05558a5f-3628-4287-9b9f-4fe6fc128298" providerId="ADAL" clId="{1008E34D-57ED-444E-BF93-54E2F386C936}" dt="2024-05-01T04:39:49.061" v="575" actId="478"/>
          <ac:spMkLst>
            <pc:docMk/>
            <pc:sldMk cId="3555559172" sldId="389"/>
            <ac:spMk id="17" creationId="{DADD1FCA-8ACB-4958-81DD-4CDD6D3E1921}"/>
          </ac:spMkLst>
        </pc:spChg>
        <pc:picChg chg="add mod modCrop">
          <ac:chgData name="Kristy Freney" userId="05558a5f-3628-4287-9b9f-4fe6fc128298" providerId="ADAL" clId="{1008E34D-57ED-444E-BF93-54E2F386C936}" dt="2024-05-01T07:11:42.451" v="596" actId="1076"/>
          <ac:picMkLst>
            <pc:docMk/>
            <pc:sldMk cId="3555559172" sldId="389"/>
            <ac:picMk id="5" creationId="{BA2FF0E4-8266-58C4-4D10-F71CC2953D16}"/>
          </ac:picMkLst>
        </pc:picChg>
        <pc:picChg chg="add mod modCrop">
          <ac:chgData name="Kristy Freney" userId="05558a5f-3628-4287-9b9f-4fe6fc128298" providerId="ADAL" clId="{1008E34D-57ED-444E-BF93-54E2F386C936}" dt="2024-05-01T07:11:43.530" v="597" actId="1076"/>
          <ac:picMkLst>
            <pc:docMk/>
            <pc:sldMk cId="3555559172" sldId="389"/>
            <ac:picMk id="6" creationId="{515DD8B3-7ED3-7941-6AC6-7E9671094E82}"/>
          </ac:picMkLst>
        </pc:picChg>
        <pc:picChg chg="del">
          <ac:chgData name="Kristy Freney" userId="05558a5f-3628-4287-9b9f-4fe6fc128298" providerId="ADAL" clId="{1008E34D-57ED-444E-BF93-54E2F386C936}" dt="2024-05-01T04:39:46.677" v="574" actId="478"/>
          <ac:picMkLst>
            <pc:docMk/>
            <pc:sldMk cId="3555559172" sldId="389"/>
            <ac:picMk id="10" creationId="{8996DCEE-635D-C06B-EAEB-1F014FA6B870}"/>
          </ac:picMkLst>
        </pc:picChg>
      </pc:sldChg>
      <pc:sldChg chg="del modNotesTx">
        <pc:chgData name="Kristy Freney" userId="05558a5f-3628-4287-9b9f-4fe6fc128298" providerId="ADAL" clId="{1008E34D-57ED-444E-BF93-54E2F386C936}" dt="2024-05-01T07:19:51.569" v="790" actId="47"/>
        <pc:sldMkLst>
          <pc:docMk/>
          <pc:sldMk cId="3681874373" sldId="390"/>
        </pc:sldMkLst>
      </pc:sldChg>
      <pc:sldChg chg="addSp delSp modSp add mod">
        <pc:chgData name="Kristy Freney" userId="05558a5f-3628-4287-9b9f-4fe6fc128298" providerId="ADAL" clId="{1008E34D-57ED-444E-BF93-54E2F386C936}" dt="2024-05-01T07:17:58.379" v="781" actId="21"/>
        <pc:sldMkLst>
          <pc:docMk/>
          <pc:sldMk cId="698767237" sldId="398"/>
        </pc:sldMkLst>
        <pc:spChg chg="add del mod">
          <ac:chgData name="Kristy Freney" userId="05558a5f-3628-4287-9b9f-4fe6fc128298" providerId="ADAL" clId="{1008E34D-57ED-444E-BF93-54E2F386C936}" dt="2024-05-01T07:17:58.379" v="781" actId="21"/>
          <ac:spMkLst>
            <pc:docMk/>
            <pc:sldMk cId="698767237" sldId="398"/>
            <ac:spMk id="4" creationId="{D2D50F08-2D38-A753-FE5F-D37DD136662C}"/>
          </ac:spMkLst>
        </pc:spChg>
      </pc:sldChg>
      <pc:sldChg chg="add">
        <pc:chgData name="Kristy Freney" userId="05558a5f-3628-4287-9b9f-4fe6fc128298" providerId="ADAL" clId="{1008E34D-57ED-444E-BF93-54E2F386C936}" dt="2024-05-01T07:31:31.397" v="1062"/>
        <pc:sldMkLst>
          <pc:docMk/>
          <pc:sldMk cId="1921035830" sldId="400"/>
        </pc:sldMkLst>
      </pc:sldChg>
      <pc:sldChg chg="addSp delSp modSp add mod modNotesTx">
        <pc:chgData name="Kristy Freney" userId="05558a5f-3628-4287-9b9f-4fe6fc128298" providerId="ADAL" clId="{1008E34D-57ED-444E-BF93-54E2F386C936}" dt="2024-05-06T05:23:33.779" v="1108" actId="20577"/>
        <pc:sldMkLst>
          <pc:docMk/>
          <pc:sldMk cId="2330582769" sldId="407"/>
        </pc:sldMkLst>
        <pc:spChg chg="mod">
          <ac:chgData name="Kristy Freney" userId="05558a5f-3628-4287-9b9f-4fe6fc128298" providerId="ADAL" clId="{1008E34D-57ED-444E-BF93-54E2F386C936}" dt="2024-05-01T03:03:37.048" v="4"/>
          <ac:spMkLst>
            <pc:docMk/>
            <pc:sldMk cId="2330582769" sldId="407"/>
            <ac:spMk id="2" creationId="{204F1AA7-68E7-18FD-E744-A0C194CA5D81}"/>
          </ac:spMkLst>
        </pc:spChg>
        <pc:spChg chg="del">
          <ac:chgData name="Kristy Freney" userId="05558a5f-3628-4287-9b9f-4fe6fc128298" providerId="ADAL" clId="{1008E34D-57ED-444E-BF93-54E2F386C936}" dt="2024-05-06T05:23:23.445" v="1104" actId="478"/>
          <ac:spMkLst>
            <pc:docMk/>
            <pc:sldMk cId="2330582769" sldId="407"/>
            <ac:spMk id="3" creationId="{58EDB1E5-8DEA-5455-298E-96ADCA714E32}"/>
          </ac:spMkLst>
        </pc:spChg>
        <pc:spChg chg="add mod">
          <ac:chgData name="Kristy Freney" userId="05558a5f-3628-4287-9b9f-4fe6fc128298" providerId="ADAL" clId="{1008E34D-57ED-444E-BF93-54E2F386C936}" dt="2024-05-06T05:23:16.533" v="1103"/>
          <ac:spMkLst>
            <pc:docMk/>
            <pc:sldMk cId="2330582769" sldId="407"/>
            <ac:spMk id="4" creationId="{E7F5F4C4-B996-1CD3-4935-8D9F48D39E96}"/>
          </ac:spMkLst>
        </pc:spChg>
        <pc:spChg chg="mod">
          <ac:chgData name="Kristy Freney" userId="05558a5f-3628-4287-9b9f-4fe6fc128298" providerId="ADAL" clId="{1008E34D-57ED-444E-BF93-54E2F386C936}" dt="2024-05-01T03:01:49.944" v="2" actId="20577"/>
          <ac:spMkLst>
            <pc:docMk/>
            <pc:sldMk cId="2330582769" sldId="407"/>
            <ac:spMk id="5" creationId="{00000000-0000-0000-0000-000000000000}"/>
          </ac:spMkLst>
        </pc:spChg>
        <pc:spChg chg="add mod">
          <ac:chgData name="Kristy Freney" userId="05558a5f-3628-4287-9b9f-4fe6fc128298" providerId="ADAL" clId="{1008E34D-57ED-444E-BF93-54E2F386C936}" dt="2024-05-06T05:23:23.770" v="1105"/>
          <ac:spMkLst>
            <pc:docMk/>
            <pc:sldMk cId="2330582769" sldId="407"/>
            <ac:spMk id="8" creationId="{DED4CC86-C088-F94C-9D67-5A2F10422713}"/>
          </ac:spMkLst>
        </pc:spChg>
      </pc:sldChg>
      <pc:sldChg chg="delSp modSp add mod delAnim modNotesTx">
        <pc:chgData name="Kristy Freney" userId="05558a5f-3628-4287-9b9f-4fe6fc128298" providerId="ADAL" clId="{1008E34D-57ED-444E-BF93-54E2F386C936}" dt="2024-05-01T04:10:10.646" v="35" actId="113"/>
        <pc:sldMkLst>
          <pc:docMk/>
          <pc:sldMk cId="3270764195" sldId="408"/>
        </pc:sldMkLst>
        <pc:spChg chg="mod">
          <ac:chgData name="Kristy Freney" userId="05558a5f-3628-4287-9b9f-4fe6fc128298" providerId="ADAL" clId="{1008E34D-57ED-444E-BF93-54E2F386C936}" dt="2024-05-01T04:10:10.646" v="35" actId="113"/>
          <ac:spMkLst>
            <pc:docMk/>
            <pc:sldMk cId="3270764195" sldId="408"/>
            <ac:spMk id="2" creationId="{D26A0463-A418-6AD6-83A7-96CB926E1107}"/>
          </ac:spMkLst>
        </pc:spChg>
        <pc:spChg chg="del">
          <ac:chgData name="Kristy Freney" userId="05558a5f-3628-4287-9b9f-4fe6fc128298" providerId="ADAL" clId="{1008E34D-57ED-444E-BF93-54E2F386C936}" dt="2024-05-01T04:10:00.014" v="19" actId="478"/>
          <ac:spMkLst>
            <pc:docMk/>
            <pc:sldMk cId="3270764195" sldId="408"/>
            <ac:spMk id="5" creationId="{EB61794C-B7B5-A57A-4899-7BC1EFCC1FE7}"/>
          </ac:spMkLst>
        </pc:spChg>
      </pc:sldChg>
      <pc:sldChg chg="modSp add mod modAnim modNotesTx">
        <pc:chgData name="Kristy Freney" userId="05558a5f-3628-4287-9b9f-4fe6fc128298" providerId="ADAL" clId="{1008E34D-57ED-444E-BF93-54E2F386C936}" dt="2024-05-01T04:25:00.909" v="261" actId="20577"/>
        <pc:sldMkLst>
          <pc:docMk/>
          <pc:sldMk cId="96008013" sldId="409"/>
        </pc:sldMkLst>
        <pc:spChg chg="mod">
          <ac:chgData name="Kristy Freney" userId="05558a5f-3628-4287-9b9f-4fe6fc128298" providerId="ADAL" clId="{1008E34D-57ED-444E-BF93-54E2F386C936}" dt="2024-05-01T04:25:00.909" v="261" actId="20577"/>
          <ac:spMkLst>
            <pc:docMk/>
            <pc:sldMk cId="96008013" sldId="409"/>
            <ac:spMk id="3" creationId="{F77C497F-8885-B2FF-7E1C-684F19626A70}"/>
          </ac:spMkLst>
        </pc:spChg>
      </pc:sldChg>
      <pc:sldChg chg="modSp add mod modAnim modNotesTx">
        <pc:chgData name="Kristy Freney" userId="05558a5f-3628-4287-9b9f-4fe6fc128298" providerId="ADAL" clId="{1008E34D-57ED-444E-BF93-54E2F386C936}" dt="2024-05-01T04:24:38.166" v="258" actId="113"/>
        <pc:sldMkLst>
          <pc:docMk/>
          <pc:sldMk cId="4285373654" sldId="410"/>
        </pc:sldMkLst>
        <pc:spChg chg="mod">
          <ac:chgData name="Kristy Freney" userId="05558a5f-3628-4287-9b9f-4fe6fc128298" providerId="ADAL" clId="{1008E34D-57ED-444E-BF93-54E2F386C936}" dt="2024-05-01T04:24:11.692" v="232" actId="14100"/>
          <ac:spMkLst>
            <pc:docMk/>
            <pc:sldMk cId="4285373654" sldId="410"/>
            <ac:spMk id="3" creationId="{F77C497F-8885-B2FF-7E1C-684F19626A70}"/>
          </ac:spMkLst>
        </pc:spChg>
      </pc:sldChg>
      <pc:sldChg chg="modSp add mod modAnim addCm modNotesTx">
        <pc:chgData name="Kristy Freney" userId="05558a5f-3628-4287-9b9f-4fe6fc128298" providerId="ADAL" clId="{1008E34D-57ED-444E-BF93-54E2F386C936}" dt="2024-05-01T04:27:06.776" v="284"/>
        <pc:sldMkLst>
          <pc:docMk/>
          <pc:sldMk cId="1261372029" sldId="411"/>
        </pc:sldMkLst>
        <pc:spChg chg="mod">
          <ac:chgData name="Kristy Freney" userId="05558a5f-3628-4287-9b9f-4fe6fc128298" providerId="ADAL" clId="{1008E34D-57ED-444E-BF93-54E2F386C936}" dt="2024-05-01T04:26:45.868" v="283" actId="20577"/>
          <ac:spMkLst>
            <pc:docMk/>
            <pc:sldMk cId="1261372029" sldId="411"/>
            <ac:spMk id="3" creationId="{F77C497F-8885-B2FF-7E1C-684F19626A70}"/>
          </ac:spMkLst>
        </pc:sp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1008E34D-57ED-444E-BF93-54E2F386C936}" dt="2024-05-01T04:27:06.776" v="284"/>
              <pc2:cmMkLst xmlns:pc2="http://schemas.microsoft.com/office/powerpoint/2019/9/main/command">
                <pc:docMk/>
                <pc:sldMk cId="1261372029" sldId="411"/>
                <pc2:cmMk id="{7CADBF98-A0FF-49D3-91AF-9124B3B4A44E}"/>
              </pc2:cmMkLst>
            </pc226:cmChg>
          </p:ext>
        </pc:extLst>
      </pc:sldChg>
      <pc:sldChg chg="addSp modSp add mod ord modAnim modNotesTx">
        <pc:chgData name="Kristy Freney" userId="05558a5f-3628-4287-9b9f-4fe6fc128298" providerId="ADAL" clId="{1008E34D-57ED-444E-BF93-54E2F386C936}" dt="2024-05-01T07:24:10.339" v="939"/>
        <pc:sldMkLst>
          <pc:docMk/>
          <pc:sldMk cId="1087662818" sldId="412"/>
        </pc:sldMkLst>
        <pc:spChg chg="add mod">
          <ac:chgData name="Kristy Freney" userId="05558a5f-3628-4287-9b9f-4fe6fc128298" providerId="ADAL" clId="{1008E34D-57ED-444E-BF93-54E2F386C936}" dt="2024-05-01T07:23:24.433" v="930" actId="1076"/>
          <ac:spMkLst>
            <pc:docMk/>
            <pc:sldMk cId="1087662818" sldId="412"/>
            <ac:spMk id="2" creationId="{B3623EAC-BC5C-C147-0CE5-C45EA280BB3C}"/>
          </ac:spMkLst>
        </pc:spChg>
        <pc:spChg chg="add mod">
          <ac:chgData name="Kristy Freney" userId="05558a5f-3628-4287-9b9f-4fe6fc128298" providerId="ADAL" clId="{1008E34D-57ED-444E-BF93-54E2F386C936}" dt="2024-05-01T07:23:57.466" v="938" actId="1036"/>
          <ac:spMkLst>
            <pc:docMk/>
            <pc:sldMk cId="1087662818" sldId="412"/>
            <ac:spMk id="3" creationId="{70AF26A3-B03A-38A8-BB50-ED259902640C}"/>
          </ac:spMkLst>
        </pc:spChg>
        <pc:spChg chg="mod">
          <ac:chgData name="Kristy Freney" userId="05558a5f-3628-4287-9b9f-4fe6fc128298" providerId="ADAL" clId="{1008E34D-57ED-444E-BF93-54E2F386C936}" dt="2024-05-01T07:23:22.241" v="929" actId="1076"/>
          <ac:spMkLst>
            <pc:docMk/>
            <pc:sldMk cId="1087662818" sldId="412"/>
            <ac:spMk id="4" creationId="{D2D50F08-2D38-A753-FE5F-D37DD136662C}"/>
          </ac:spMkLst>
        </pc:spChg>
      </pc:sldChg>
      <pc:sldChg chg="modSp add del mod ord modNotesTx">
        <pc:chgData name="Kristy Freney" userId="05558a5f-3628-4287-9b9f-4fe6fc128298" providerId="ADAL" clId="{1008E34D-57ED-444E-BF93-54E2F386C936}" dt="2024-05-01T07:12:48.168" v="636" actId="47"/>
        <pc:sldMkLst>
          <pc:docMk/>
          <pc:sldMk cId="2834511896" sldId="412"/>
        </pc:sldMkLst>
        <pc:spChg chg="mod">
          <ac:chgData name="Kristy Freney" userId="05558a5f-3628-4287-9b9f-4fe6fc128298" providerId="ADAL" clId="{1008E34D-57ED-444E-BF93-54E2F386C936}" dt="2024-05-01T07:12:09.872" v="625" actId="113"/>
          <ac:spMkLst>
            <pc:docMk/>
            <pc:sldMk cId="2834511896" sldId="412"/>
            <ac:spMk id="3" creationId="{F77C497F-8885-B2FF-7E1C-684F19626A70}"/>
          </ac:spMkLst>
        </pc:spChg>
      </pc:sldChg>
      <pc:sldChg chg="addSp delSp modSp add mod delAnim modAnim">
        <pc:chgData name="Kristy Freney" userId="05558a5f-3628-4287-9b9f-4fe6fc128298" providerId="ADAL" clId="{1008E34D-57ED-444E-BF93-54E2F386C936}" dt="2024-05-01T07:30:04.536" v="1046" actId="478"/>
        <pc:sldMkLst>
          <pc:docMk/>
          <pc:sldMk cId="3633737608" sldId="413"/>
        </pc:sldMkLst>
        <pc:spChg chg="del mod">
          <ac:chgData name="Kristy Freney" userId="05558a5f-3628-4287-9b9f-4fe6fc128298" providerId="ADAL" clId="{1008E34D-57ED-444E-BF93-54E2F386C936}" dt="2024-05-01T07:28:03.777" v="1026" actId="478"/>
          <ac:spMkLst>
            <pc:docMk/>
            <pc:sldMk cId="3633737608" sldId="413"/>
            <ac:spMk id="3" creationId="{70AF26A3-B03A-38A8-BB50-ED259902640C}"/>
          </ac:spMkLst>
        </pc:spChg>
        <pc:spChg chg="mod">
          <ac:chgData name="Kristy Freney" userId="05558a5f-3628-4287-9b9f-4fe6fc128298" providerId="ADAL" clId="{1008E34D-57ED-444E-BF93-54E2F386C936}" dt="2024-05-01T07:24:37.054" v="946" actId="207"/>
          <ac:spMkLst>
            <pc:docMk/>
            <pc:sldMk cId="3633737608" sldId="413"/>
            <ac:spMk id="4" creationId="{D2D50F08-2D38-A753-FE5F-D37DD136662C}"/>
          </ac:spMkLst>
        </pc:spChg>
        <pc:spChg chg="add mod">
          <ac:chgData name="Kristy Freney" userId="05558a5f-3628-4287-9b9f-4fe6fc128298" providerId="ADAL" clId="{1008E34D-57ED-444E-BF93-54E2F386C936}" dt="2024-05-01T07:25:17.354" v="960" actId="14100"/>
          <ac:spMkLst>
            <pc:docMk/>
            <pc:sldMk cId="3633737608" sldId="413"/>
            <ac:spMk id="7" creationId="{EE417616-6893-5618-2A9A-699EFFE288C9}"/>
          </ac:spMkLst>
        </pc:spChg>
        <pc:cxnChg chg="add mod">
          <ac:chgData name="Kristy Freney" userId="05558a5f-3628-4287-9b9f-4fe6fc128298" providerId="ADAL" clId="{1008E34D-57ED-444E-BF93-54E2F386C936}" dt="2024-05-01T07:25:00.072" v="951" actId="1037"/>
          <ac:cxnSpMkLst>
            <pc:docMk/>
            <pc:sldMk cId="3633737608" sldId="413"/>
            <ac:cxnSpMk id="6" creationId="{5BFB9F1A-99EE-3EBA-3BBE-978ADFC27835}"/>
          </ac:cxnSpMkLst>
        </pc:cxnChg>
        <pc:cxnChg chg="add del mod">
          <ac:chgData name="Kristy Freney" userId="05558a5f-3628-4287-9b9f-4fe6fc128298" providerId="ADAL" clId="{1008E34D-57ED-444E-BF93-54E2F386C936}" dt="2024-05-01T07:30:04.536" v="1046" actId="478"/>
          <ac:cxnSpMkLst>
            <pc:docMk/>
            <pc:sldMk cId="3633737608" sldId="413"/>
            <ac:cxnSpMk id="8" creationId="{E19D7823-D2E4-895A-AE95-4F2FA9586A74}"/>
          </ac:cxnSpMkLst>
        </pc:cxnChg>
      </pc:sldChg>
      <pc:sldChg chg="addSp delSp modSp add mod delAnim modAnim">
        <pc:chgData name="Kristy Freney" userId="05558a5f-3628-4287-9b9f-4fe6fc128298" providerId="ADAL" clId="{1008E34D-57ED-444E-BF93-54E2F386C936}" dt="2024-05-01T07:28:42.751" v="1035"/>
        <pc:sldMkLst>
          <pc:docMk/>
          <pc:sldMk cId="1547147047" sldId="414"/>
        </pc:sldMkLst>
        <pc:spChg chg="del">
          <ac:chgData name="Kristy Freney" userId="05558a5f-3628-4287-9b9f-4fe6fc128298" providerId="ADAL" clId="{1008E34D-57ED-444E-BF93-54E2F386C936}" dt="2024-05-01T07:25:38.187" v="965" actId="478"/>
          <ac:spMkLst>
            <pc:docMk/>
            <pc:sldMk cId="1547147047" sldId="414"/>
            <ac:spMk id="3" creationId="{70AF26A3-B03A-38A8-BB50-ED259902640C}"/>
          </ac:spMkLst>
        </pc:spChg>
        <pc:spChg chg="mod">
          <ac:chgData name="Kristy Freney" userId="05558a5f-3628-4287-9b9f-4fe6fc128298" providerId="ADAL" clId="{1008E34D-57ED-444E-BF93-54E2F386C936}" dt="2024-05-01T07:26:04.971" v="982" actId="20577"/>
          <ac:spMkLst>
            <pc:docMk/>
            <pc:sldMk cId="1547147047" sldId="414"/>
            <ac:spMk id="4" creationId="{D2D50F08-2D38-A753-FE5F-D37DD136662C}"/>
          </ac:spMkLst>
        </pc:spChg>
        <pc:spChg chg="del">
          <ac:chgData name="Kristy Freney" userId="05558a5f-3628-4287-9b9f-4fe6fc128298" providerId="ADAL" clId="{1008E34D-57ED-444E-BF93-54E2F386C936}" dt="2024-05-01T07:27:45.318" v="1025" actId="478"/>
          <ac:spMkLst>
            <pc:docMk/>
            <pc:sldMk cId="1547147047" sldId="414"/>
            <ac:spMk id="7" creationId="{EE417616-6893-5618-2A9A-699EFFE288C9}"/>
          </ac:spMkLst>
        </pc:spChg>
        <pc:spChg chg="add mod">
          <ac:chgData name="Kristy Freney" userId="05558a5f-3628-4287-9b9f-4fe6fc128298" providerId="ADAL" clId="{1008E34D-57ED-444E-BF93-54E2F386C936}" dt="2024-05-01T07:26:23.642" v="990" actId="1038"/>
          <ac:spMkLst>
            <pc:docMk/>
            <pc:sldMk cId="1547147047" sldId="414"/>
            <ac:spMk id="9" creationId="{5B89F8DC-5A72-A2E1-F03C-C4B4AA9FF25E}"/>
          </ac:spMkLst>
        </pc:spChg>
        <pc:cxnChg chg="add mod">
          <ac:chgData name="Kristy Freney" userId="05558a5f-3628-4287-9b9f-4fe6fc128298" providerId="ADAL" clId="{1008E34D-57ED-444E-BF93-54E2F386C936}" dt="2024-05-01T07:25:56.313" v="980" actId="14100"/>
          <ac:cxnSpMkLst>
            <pc:docMk/>
            <pc:sldMk cId="1547147047" sldId="414"/>
            <ac:cxnSpMk id="5" creationId="{42D59CA2-46A6-B96D-547B-D17C6A06403B}"/>
          </ac:cxnSpMkLst>
        </pc:cxnChg>
        <pc:cxnChg chg="add mod">
          <ac:chgData name="Kristy Freney" userId="05558a5f-3628-4287-9b9f-4fe6fc128298" providerId="ADAL" clId="{1008E34D-57ED-444E-BF93-54E2F386C936}" dt="2024-05-01T07:28:34.976" v="1031"/>
          <ac:cxnSpMkLst>
            <pc:docMk/>
            <pc:sldMk cId="1547147047" sldId="414"/>
            <ac:cxnSpMk id="10" creationId="{52D7FE0F-D4FA-CAEC-675F-500D325FD9D5}"/>
          </ac:cxnSpMkLst>
        </pc:cxnChg>
      </pc:sldChg>
      <pc:sldChg chg="addSp delSp modSp add mod delAnim modAnim">
        <pc:chgData name="Kristy Freney" userId="05558a5f-3628-4287-9b9f-4fe6fc128298" providerId="ADAL" clId="{1008E34D-57ED-444E-BF93-54E2F386C936}" dt="2024-05-01T07:30:23.506" v="1048"/>
        <pc:sldMkLst>
          <pc:docMk/>
          <pc:sldMk cId="3195087614" sldId="415"/>
        </pc:sldMkLst>
        <pc:spChg chg="add mod">
          <ac:chgData name="Kristy Freney" userId="05558a5f-3628-4287-9b9f-4fe6fc128298" providerId="ADAL" clId="{1008E34D-57ED-444E-BF93-54E2F386C936}" dt="2024-05-01T07:26:57.985" v="1002" actId="14100"/>
          <ac:spMkLst>
            <pc:docMk/>
            <pc:sldMk cId="3195087614" sldId="415"/>
            <ac:spMk id="3" creationId="{F12E1091-8637-BE55-F034-B4E16DE4B5CF}"/>
          </ac:spMkLst>
        </pc:spChg>
        <pc:spChg chg="mod">
          <ac:chgData name="Kristy Freney" userId="05558a5f-3628-4287-9b9f-4fe6fc128298" providerId="ADAL" clId="{1008E34D-57ED-444E-BF93-54E2F386C936}" dt="2024-05-01T07:26:40.513" v="998" actId="207"/>
          <ac:spMkLst>
            <pc:docMk/>
            <pc:sldMk cId="3195087614" sldId="415"/>
            <ac:spMk id="4" creationId="{D2D50F08-2D38-A753-FE5F-D37DD136662C}"/>
          </ac:spMkLst>
        </pc:spChg>
        <pc:spChg chg="del">
          <ac:chgData name="Kristy Freney" userId="05558a5f-3628-4287-9b9f-4fe6fc128298" providerId="ADAL" clId="{1008E34D-57ED-444E-BF93-54E2F386C936}" dt="2024-05-01T07:26:33.235" v="993" actId="478"/>
          <ac:spMkLst>
            <pc:docMk/>
            <pc:sldMk cId="3195087614" sldId="415"/>
            <ac:spMk id="7" creationId="{EE417616-6893-5618-2A9A-699EFFE288C9}"/>
          </ac:spMkLst>
        </pc:spChg>
        <pc:spChg chg="del">
          <ac:chgData name="Kristy Freney" userId="05558a5f-3628-4287-9b9f-4fe6fc128298" providerId="ADAL" clId="{1008E34D-57ED-444E-BF93-54E2F386C936}" dt="2024-05-01T07:27:41.420" v="1024" actId="478"/>
          <ac:spMkLst>
            <pc:docMk/>
            <pc:sldMk cId="3195087614" sldId="415"/>
            <ac:spMk id="9" creationId="{5B89F8DC-5A72-A2E1-F03C-C4B4AA9FF25E}"/>
          </ac:spMkLst>
        </pc:spChg>
        <pc:cxnChg chg="add mod">
          <ac:chgData name="Kristy Freney" userId="05558a5f-3628-4287-9b9f-4fe6fc128298" providerId="ADAL" clId="{1008E34D-57ED-444E-BF93-54E2F386C936}" dt="2024-05-01T07:27:13.721" v="1006" actId="1076"/>
          <ac:cxnSpMkLst>
            <pc:docMk/>
            <pc:sldMk cId="3195087614" sldId="415"/>
            <ac:cxnSpMk id="8" creationId="{EA508911-98DD-CE31-AB5C-75E61510A5FB}"/>
          </ac:cxnSpMkLst>
        </pc:cxnChg>
      </pc:sldChg>
      <pc:sldChg chg="addSp delSp modSp add mod modAnim">
        <pc:chgData name="Kristy Freney" userId="05558a5f-3628-4287-9b9f-4fe6fc128298" providerId="ADAL" clId="{1008E34D-57ED-444E-BF93-54E2F386C936}" dt="2024-05-01T07:30:47.501" v="1053"/>
        <pc:sldMkLst>
          <pc:docMk/>
          <pc:sldMk cId="538651659" sldId="416"/>
        </pc:sldMkLst>
        <pc:spChg chg="del">
          <ac:chgData name="Kristy Freney" userId="05558a5f-3628-4287-9b9f-4fe6fc128298" providerId="ADAL" clId="{1008E34D-57ED-444E-BF93-54E2F386C936}" dt="2024-05-01T07:27:38.276" v="1023" actId="478"/>
          <ac:spMkLst>
            <pc:docMk/>
            <pc:sldMk cId="538651659" sldId="416"/>
            <ac:spMk id="3" creationId="{F12E1091-8637-BE55-F034-B4E16DE4B5CF}"/>
          </ac:spMkLst>
        </pc:spChg>
        <pc:spChg chg="mod">
          <ac:chgData name="Kristy Freney" userId="05558a5f-3628-4287-9b9f-4fe6fc128298" providerId="ADAL" clId="{1008E34D-57ED-444E-BF93-54E2F386C936}" dt="2024-05-01T07:27:36.274" v="1022" actId="207"/>
          <ac:spMkLst>
            <pc:docMk/>
            <pc:sldMk cId="538651659" sldId="416"/>
            <ac:spMk id="4" creationId="{D2D50F08-2D38-A753-FE5F-D37DD136662C}"/>
          </ac:spMkLst>
        </pc:spChg>
        <pc:spChg chg="del">
          <ac:chgData name="Kristy Freney" userId="05558a5f-3628-4287-9b9f-4fe6fc128298" providerId="ADAL" clId="{1008E34D-57ED-444E-BF93-54E2F386C936}" dt="2024-05-01T07:27:28.732" v="1009" actId="478"/>
          <ac:spMkLst>
            <pc:docMk/>
            <pc:sldMk cId="538651659" sldId="416"/>
            <ac:spMk id="9" creationId="{5B89F8DC-5A72-A2E1-F03C-C4B4AA9FF25E}"/>
          </ac:spMkLst>
        </pc:spChg>
        <pc:spChg chg="add mod">
          <ac:chgData name="Kristy Freney" userId="05558a5f-3628-4287-9b9f-4fe6fc128298" providerId="ADAL" clId="{1008E34D-57ED-444E-BF93-54E2F386C936}" dt="2024-05-01T07:30:42.448" v="1052" actId="14100"/>
          <ac:spMkLst>
            <pc:docMk/>
            <pc:sldMk cId="538651659" sldId="416"/>
            <ac:spMk id="11" creationId="{194CD520-A990-36CD-42B2-8C37E8030671}"/>
          </ac:spMkLst>
        </pc:spChg>
        <pc:cxnChg chg="add mod">
          <ac:chgData name="Kristy Freney" userId="05558a5f-3628-4287-9b9f-4fe6fc128298" providerId="ADAL" clId="{1008E34D-57ED-444E-BF93-54E2F386C936}" dt="2024-05-01T07:29:38.312" v="1042" actId="14100"/>
          <ac:cxnSpMkLst>
            <pc:docMk/>
            <pc:sldMk cId="538651659" sldId="416"/>
            <ac:cxnSpMk id="7" creationId="{C972478B-AE1E-694F-3497-D1337E839EF9}"/>
          </ac:cxnSpMkLst>
        </pc:cxnChg>
      </pc:sldChg>
      <pc:sldChg chg="addSp delSp modSp add mod modAnim">
        <pc:chgData name="Kristy Freney" userId="05558a5f-3628-4287-9b9f-4fe6fc128298" providerId="ADAL" clId="{1008E34D-57ED-444E-BF93-54E2F386C936}" dt="2024-05-01T07:31:06.459" v="1061"/>
        <pc:sldMkLst>
          <pc:docMk/>
          <pc:sldMk cId="3517775007" sldId="417"/>
        </pc:sldMkLst>
        <pc:spChg chg="mod">
          <ac:chgData name="Kristy Freney" userId="05558a5f-3628-4287-9b9f-4fe6fc128298" providerId="ADAL" clId="{1008E34D-57ED-444E-BF93-54E2F386C936}" dt="2024-05-01T07:31:06.459" v="1061"/>
          <ac:spMkLst>
            <pc:docMk/>
            <pc:sldMk cId="3517775007" sldId="417"/>
            <ac:spMk id="4" creationId="{D2D50F08-2D38-A753-FE5F-D37DD136662C}"/>
          </ac:spMkLst>
        </pc:spChg>
        <pc:spChg chg="del">
          <ac:chgData name="Kristy Freney" userId="05558a5f-3628-4287-9b9f-4fe6fc128298" providerId="ADAL" clId="{1008E34D-57ED-444E-BF93-54E2F386C936}" dt="2024-05-01T07:30:55.195" v="1056" actId="478"/>
          <ac:spMkLst>
            <pc:docMk/>
            <pc:sldMk cId="3517775007" sldId="417"/>
            <ac:spMk id="11" creationId="{194CD520-A990-36CD-42B2-8C37E8030671}"/>
          </ac:spMkLst>
        </pc:spChg>
        <pc:cxnChg chg="add mod">
          <ac:chgData name="Kristy Freney" userId="05558a5f-3628-4287-9b9f-4fe6fc128298" providerId="ADAL" clId="{1008E34D-57ED-444E-BF93-54E2F386C936}" dt="2024-05-01T07:31:02.433" v="1060" actId="1038"/>
          <ac:cxnSpMkLst>
            <pc:docMk/>
            <pc:sldMk cId="3517775007" sldId="417"/>
            <ac:cxnSpMk id="3" creationId="{F8EEDF1E-971D-AD24-21BD-B86C4207735E}"/>
          </ac:cxnSpMkLst>
        </pc:cxnChg>
      </pc:sldChg>
    </pc:docChg>
  </pc:docChgLst>
</pc:chgInfo>
</file>

<file path=ppt/comments/modernComment_163_B23931FC.xml><?xml version="1.0" encoding="utf-8"?>
<p188:cmLst xmlns:a="http://schemas.openxmlformats.org/drawingml/2006/main" xmlns:r="http://schemas.openxmlformats.org/officeDocument/2006/relationships" xmlns:p188="http://schemas.microsoft.com/office/powerpoint/2018/8/main">
  <p188:cm id="{1BA66864-8CD1-40A6-8CD2-539F81594A90}" authorId="{C76674AD-83DB-B35A-EF08-B1A6B58444D6}" created="2024-05-01T04:34:50.177">
    <pc:sldMkLst xmlns:pc="http://schemas.microsoft.com/office/powerpoint/2013/main/command">
      <pc:docMk/>
      <pc:sldMk cId="2990092796" sldId="355"/>
    </pc:sldMkLst>
    <p188:replyLst>
      <p188:reply id="{C3F7E1F6-978D-4077-BC44-E0234611CDA4}" authorId="{9A66B366-551F-F735-AC16-62DAC5D59322}" created="2024-05-01T23:54:29.608">
        <p188:txBody>
          <a:bodyPr/>
          <a:lstStyle/>
          <a:p>
            <a:r>
              <a:rPr lang="en-AU"/>
              <a:t>I've changed Part 1 activities a but. See Teams chat</a:t>
            </a:r>
          </a:p>
        </p188:txBody>
      </p188:reply>
    </p188:replyLst>
    <p188:txBody>
      <a:bodyPr/>
      <a:lstStyle/>
      <a:p>
        <a:r>
          <a:rPr lang="en-AU"/>
          <a:t>Is this too similar to earlier discussion questions?</a:t>
        </a:r>
      </a:p>
    </p188:txBody>
  </p188:cm>
</p188:cmLst>
</file>

<file path=ppt/comments/modernComment_19B_4B2F027D.xml><?xml version="1.0" encoding="utf-8"?>
<p188:cmLst xmlns:a="http://schemas.openxmlformats.org/drawingml/2006/main" xmlns:r="http://schemas.openxmlformats.org/officeDocument/2006/relationships" xmlns:p188="http://schemas.microsoft.com/office/powerpoint/2018/8/main">
  <p188:cm id="{7CADBF98-A0FF-49D3-91AF-9124B3B4A44E}" authorId="{C76674AD-83DB-B35A-EF08-B1A6B58444D6}" created="2024-05-01T04:27:06.758">
    <ac:deMkLst xmlns:ac="http://schemas.microsoft.com/office/drawing/2013/main/command">
      <pc:docMk xmlns:pc="http://schemas.microsoft.com/office/powerpoint/2013/main/command"/>
      <pc:sldMk xmlns:pc="http://schemas.microsoft.com/office/powerpoint/2013/main/command" cId="1261372029" sldId="411"/>
      <ac:spMk id="3" creationId="{F77C497F-8885-B2FF-7E1C-684F19626A70}"/>
    </ac:deMkLst>
    <p188:replyLst>
      <p188:reply id="{DAC1DCEC-E80C-44B7-A413-2036D7CDB2EA}" authorId="{5CE17882-9809-FEDB-63F8-108E07809AB4}" created="2024-05-01T23:26:23.580">
        <p188:txBody>
          <a:bodyPr/>
          <a:lstStyle/>
          <a:p>
            <a:r>
              <a:rPr lang="en-AU"/>
              <a:t>All countries</a:t>
            </a:r>
          </a:p>
        </p188:txBody>
      </p188:reply>
    </p188:replyLst>
    <p188:txBody>
      <a:bodyPr/>
      <a:lstStyle/>
      <a:p>
        <a:r>
          <a:rPr lang="en-AU"/>
          <a:t>Are you asking about Australia in this question? Or about their countries?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share about special meals in their culture.</a:t>
            </a:r>
          </a:p>
          <a:p>
            <a:pPr algn="l"/>
            <a:r>
              <a:rPr lang="en-US" sz="1800" b="1" i="0" u="none" strike="noStrike" baseline="0" dirty="0">
                <a:solidFill>
                  <a:srgbClr val="000000"/>
                </a:solidFill>
                <a:latin typeface="Calibri" panose="020F0502020204030204" pitchFamily="34" charset="0"/>
              </a:rPr>
              <a:t>Encourage</a:t>
            </a:r>
            <a:r>
              <a:rPr lang="en-US" sz="1800" b="0" i="0" u="none" strike="noStrike" baseline="0" dirty="0">
                <a:solidFill>
                  <a:srgbClr val="000000"/>
                </a:solidFill>
                <a:latin typeface="Calibri" panose="020F0502020204030204" pitchFamily="34" charset="0"/>
              </a:rPr>
              <a:t> other students to ask questions. Prompt with questions such as: </a:t>
            </a:r>
            <a:r>
              <a:rPr lang="en-US" sz="1800" b="0" i="1" u="none" strike="noStrike" baseline="0" dirty="0">
                <a:solidFill>
                  <a:srgbClr val="000000"/>
                </a:solidFill>
                <a:latin typeface="Calibri" panose="020F0502020204030204" pitchFamily="34" charset="0"/>
              </a:rPr>
              <a:t>‘Why do you have the special meal?’, ‘What sort of food/drink do you have at the meal?’, ‘Do you do anything special at the meal?’</a:t>
            </a:r>
          </a:p>
        </p:txBody>
      </p:sp>
      <p:sp>
        <p:nvSpPr>
          <p:cNvPr id="4" name="Slide Number Placeholder 3"/>
          <p:cNvSpPr>
            <a:spLocks noGrp="1"/>
          </p:cNvSpPr>
          <p:nvPr>
            <p:ph type="sldNum" sz="quarter" idx="5"/>
          </p:nvPr>
        </p:nvSpPr>
        <p:spPr/>
        <p:txBody>
          <a:bodyPr/>
          <a:lstStyle/>
          <a:p>
            <a:fld id="{FC62C88C-C58A-4486-99D6-9D53FE101AAB}" type="slidenum">
              <a:rPr lang="en-AU" smtClean="0"/>
              <a:t>11</a:t>
            </a:fld>
            <a:endParaRPr lang="en-AU"/>
          </a:p>
        </p:txBody>
      </p:sp>
    </p:spTree>
    <p:extLst>
      <p:ext uri="{BB962C8B-B14F-4D97-AF65-F5344CB8AC3E}">
        <p14:creationId xmlns:p14="http://schemas.microsoft.com/office/powerpoint/2010/main" val="2299595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28754C-E92E-D75E-A6A5-0145EF7A79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EAA851-99E0-C364-016A-0AF58F6576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F9A2CD-9E3C-BB5D-12E2-7D7D2E6FC47C}"/>
              </a:ext>
            </a:extLst>
          </p:cNvPr>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AND/OR</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is a symbol?’ Accept responses. </a:t>
            </a:r>
          </a:p>
          <a:p>
            <a:pPr algn="l"/>
            <a:r>
              <a:rPr lang="en-US" sz="1800" b="1" i="0" u="none" strike="noStrike" baseline="0" dirty="0">
                <a:solidFill>
                  <a:srgbClr val="000000"/>
                </a:solidFill>
                <a:latin typeface="Calibri" panose="020F0502020204030204" pitchFamily="34" charset="0"/>
              </a:rPr>
              <a:t>Display</a:t>
            </a:r>
            <a:r>
              <a:rPr lang="en-US" sz="1800" b="0" i="0" u="none" strike="noStrike" baseline="0" dirty="0">
                <a:solidFill>
                  <a:srgbClr val="000000"/>
                </a:solidFill>
                <a:latin typeface="Calibri" panose="020F0502020204030204" pitchFamily="34" charset="0"/>
              </a:rPr>
              <a:t> the symbol sheet and talk about the meanings of each of the symbols (in pairs, groups or class).</a:t>
            </a:r>
          </a:p>
          <a:p>
            <a:pPr algn="l"/>
            <a:r>
              <a:rPr lang="en-US" sz="1800" b="1" i="0" u="none" strike="noStrike" baseline="0" dirty="0">
                <a:solidFill>
                  <a:srgbClr val="000000"/>
                </a:solidFill>
                <a:latin typeface="Calibri" panose="020F0502020204030204" pitchFamily="34" charset="0"/>
              </a:rPr>
              <a:t>Say</a:t>
            </a:r>
            <a:r>
              <a:rPr lang="en-US" sz="1800" b="0" i="0" u="none" strike="noStrike" baseline="0" dirty="0">
                <a:solidFill>
                  <a:srgbClr val="000000"/>
                </a:solidFill>
                <a:latin typeface="Calibri" panose="020F0502020204030204" pitchFamily="34" charset="0"/>
              </a:rPr>
              <a:t>, ‘A symbol is a thing or action that points to something </a:t>
            </a:r>
            <a:r>
              <a:rPr lang="en-AU" sz="1800" b="0" i="0" u="none" strike="noStrike" baseline="0" dirty="0">
                <a:solidFill>
                  <a:srgbClr val="000000"/>
                </a:solidFill>
                <a:latin typeface="Calibri" panose="020F0502020204030204" pitchFamily="34" charset="0"/>
              </a:rPr>
              <a:t>else.’</a:t>
            </a:r>
          </a:p>
          <a:p>
            <a:pPr marL="0" marR="0" lvl="0" indent="0" algn="l" defTabSz="914400" rtl="0" eaLnBrk="1" fontAlgn="auto" latinLnBrk="0" hangingPunct="1">
              <a:lnSpc>
                <a:spcPct val="107000"/>
              </a:lnSpc>
              <a:buClrTx/>
              <a:buSzTx/>
              <a:buFontTx/>
              <a:buNone/>
              <a:tabLst/>
              <a:defRPr/>
            </a:pPr>
            <a:endParaRPr lang="en-AU" sz="1800" b="0" dirty="0">
              <a:latin typeface="Calibri" panose="020F0502020204030204" pitchFamily="34" charset="0"/>
              <a:ea typeface="Arial" charset="0"/>
              <a:cs typeface="Calibri" panose="020F0502020204030204" pitchFamily="34" charset="0"/>
            </a:endParaRPr>
          </a:p>
        </p:txBody>
      </p:sp>
      <p:sp>
        <p:nvSpPr>
          <p:cNvPr id="4" name="Slide Number Placeholder 3">
            <a:extLst>
              <a:ext uri="{FF2B5EF4-FFF2-40B4-BE49-F238E27FC236}">
                <a16:creationId xmlns:a16="http://schemas.microsoft.com/office/drawing/2014/main" id="{487F3805-FD33-11FC-6593-952446190E6A}"/>
              </a:ext>
            </a:extLst>
          </p:cNvPr>
          <p:cNvSpPr>
            <a:spLocks noGrp="1"/>
          </p:cNvSpPr>
          <p:nvPr>
            <p:ph type="sldNum" sz="quarter" idx="5"/>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135959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Pre-teach relevant vocabulary</a:t>
            </a:r>
          </a:p>
          <a:p>
            <a:pPr algn="l"/>
            <a:r>
              <a:rPr lang="en-AU" sz="1200" b="1" i="0" u="none" strike="noStrike" baseline="0" dirty="0">
                <a:solidFill>
                  <a:srgbClr val="000000"/>
                </a:solidFill>
                <a:latin typeface="Calibri" panose="020F0502020204030204" pitchFamily="34" charset="0"/>
              </a:rPr>
              <a:t>Click</a:t>
            </a:r>
            <a:r>
              <a:rPr lang="en-AU" sz="1200" b="0" i="0" u="none" strike="noStrike" baseline="0" dirty="0">
                <a:solidFill>
                  <a:srgbClr val="000000"/>
                </a:solidFill>
                <a:latin typeface="Calibri" panose="020F0502020204030204" pitchFamily="34" charset="0"/>
              </a:rPr>
              <a:t> to reveal answers.</a:t>
            </a:r>
          </a:p>
          <a:p>
            <a:pPr algn="l"/>
            <a:r>
              <a:rPr lang="en-US" sz="1200" b="0" i="1" u="none" strike="noStrike" baseline="0" dirty="0">
                <a:solidFill>
                  <a:srgbClr val="000000"/>
                </a:solidFill>
                <a:latin typeface="Calibri" panose="020F0502020204030204" pitchFamily="34" charset="0"/>
              </a:rPr>
              <a:t>Passover meal: a Jewish meal to remember when God</a:t>
            </a:r>
          </a:p>
          <a:p>
            <a:pPr algn="l"/>
            <a:r>
              <a:rPr lang="en-US" sz="1200" b="0" i="1" u="none" strike="noStrike" baseline="0" dirty="0">
                <a:solidFill>
                  <a:srgbClr val="000000"/>
                </a:solidFill>
                <a:latin typeface="Calibri" panose="020F0502020204030204" pitchFamily="34" charset="0"/>
              </a:rPr>
              <a:t>rescued them from slavery in Egypt</a:t>
            </a:r>
          </a:p>
          <a:p>
            <a:pPr algn="l"/>
            <a:r>
              <a:rPr lang="en-US" sz="1200" b="0" i="1" u="none" strike="noStrike" baseline="0" dirty="0">
                <a:solidFill>
                  <a:srgbClr val="000000"/>
                </a:solidFill>
                <a:latin typeface="Calibri" panose="020F0502020204030204" pitchFamily="34" charset="0"/>
              </a:rPr>
              <a:t>Sin: disobeying God and doing what is wrong</a:t>
            </a:r>
            <a:endParaRPr lang="en-AU" sz="1200" b="0" i="1" dirty="0">
              <a:latin typeface="Calibri" panose="020F0502020204030204" pitchFamily="34" charset="0"/>
              <a:ea typeface="Arial" charset="0"/>
              <a:cs typeface="Calibri" panose="020F0502020204030204" pitchFamily="34"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290802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Predict the Content</a:t>
            </a:r>
          </a:p>
          <a:p>
            <a:pPr algn="l"/>
            <a:r>
              <a:rPr lang="en-US" sz="1800" b="1" i="0" u="none" strike="noStrike" baseline="0" dirty="0">
                <a:solidFill>
                  <a:srgbClr val="000000"/>
                </a:solidFill>
                <a:latin typeface="Calibri" panose="020F0502020204030204" pitchFamily="34" charset="0"/>
              </a:rPr>
              <a:t>Say</a:t>
            </a:r>
            <a:r>
              <a:rPr lang="en-US" sz="1800" b="0" i="0" u="none" strike="noStrike" baseline="0" dirty="0">
                <a:solidFill>
                  <a:srgbClr val="000000"/>
                </a:solidFill>
                <a:latin typeface="Calibri" panose="020F0502020204030204" pitchFamily="34" charset="0"/>
              </a:rPr>
              <a:t>, ‘This text is about Jesus’ last meal on earth.’</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 you think will happen?’</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Read and Comprehend</a:t>
            </a: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Read the aloud</a:t>
            </a:r>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Activity 1: Taking notes</a:t>
            </a:r>
          </a:p>
          <a:p>
            <a:pPr algn="l"/>
            <a:r>
              <a:rPr lang="en-US" sz="1800" b="1" i="0" u="none" strike="noStrike" baseline="0" dirty="0">
                <a:solidFill>
                  <a:srgbClr val="000000"/>
                </a:solidFill>
                <a:latin typeface="Calibri" panose="020F0502020204030204" pitchFamily="34" charset="0"/>
              </a:rPr>
              <a:t>Read </a:t>
            </a:r>
            <a:r>
              <a:rPr lang="en-US" sz="1800" b="0" i="0" u="none" strike="noStrike" baseline="0" dirty="0">
                <a:solidFill>
                  <a:srgbClr val="000000"/>
                </a:solidFill>
                <a:latin typeface="Calibri" panose="020F0502020204030204" pitchFamily="34" charset="0"/>
              </a:rPr>
              <a:t>the text twice, inviting students to </a:t>
            </a:r>
            <a:r>
              <a:rPr lang="en-AU" sz="1800" b="0" i="0" u="none" strike="noStrike" baseline="0" dirty="0">
                <a:solidFill>
                  <a:srgbClr val="000000"/>
                </a:solidFill>
                <a:latin typeface="Calibri" panose="020F0502020204030204" pitchFamily="34" charset="0"/>
              </a:rPr>
              <a:t>listen and take notes. </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pairs or small to use their notes to help them retell the story. </a:t>
            </a:r>
          </a:p>
          <a:p>
            <a:pPr algn="l"/>
            <a:r>
              <a:rPr lang="en-US" sz="1800" b="1" i="0" u="none" strike="noStrike" baseline="0" dirty="0">
                <a:solidFill>
                  <a:srgbClr val="000000"/>
                </a:solidFill>
                <a:latin typeface="Calibri" panose="020F0502020204030204" pitchFamily="34" charset="0"/>
              </a:rPr>
              <a:t>OPTIONAL</a:t>
            </a:r>
            <a:br>
              <a:rPr lang="en-US" sz="1800" b="0" i="0" u="none" strike="noStrike" baseline="0" dirty="0">
                <a:solidFill>
                  <a:srgbClr val="000000"/>
                </a:solidFill>
                <a:latin typeface="Calibri" panose="020F0502020204030204" pitchFamily="34" charset="0"/>
              </a:rPr>
            </a:br>
            <a:r>
              <a:rPr lang="en-US" sz="1800" b="1" i="0" u="none" strike="noStrike" baseline="0" dirty="0">
                <a:solidFill>
                  <a:srgbClr val="000000"/>
                </a:solidFill>
                <a:latin typeface="Calibri" panose="020F0502020204030204" pitchFamily="34" charset="0"/>
              </a:rPr>
              <a:t>Collaborate </a:t>
            </a:r>
            <a:r>
              <a:rPr lang="en-US" sz="1800" b="0" i="0" u="none" strike="noStrike" baseline="0" dirty="0">
                <a:solidFill>
                  <a:srgbClr val="000000"/>
                </a:solidFill>
                <a:latin typeface="Calibri" panose="020F0502020204030204" pitchFamily="34" charset="0"/>
              </a:rPr>
              <a:t>as a whole class to write a summary on the board. </a:t>
            </a:r>
            <a:br>
              <a:rPr lang="en-US" sz="1800" b="0" i="0" u="none" strike="noStrike" baseline="0" dirty="0">
                <a:solidFill>
                  <a:srgbClr val="000000"/>
                </a:solidFill>
                <a:latin typeface="Calibri" panose="020F0502020204030204" pitchFamily="34" charset="0"/>
              </a:rPr>
            </a:br>
            <a:r>
              <a:rPr lang="en-US" sz="1800" b="1" i="0" u="none" strike="noStrike" baseline="0" dirty="0">
                <a:solidFill>
                  <a:srgbClr val="000000"/>
                </a:solidFill>
                <a:latin typeface="Calibri" panose="020F0502020204030204" pitchFamily="34" charset="0"/>
              </a:rPr>
              <a:t>Prompt </a:t>
            </a:r>
            <a:r>
              <a:rPr lang="en-US" sz="1800" b="0" i="0" u="none" strike="noStrike" baseline="0" dirty="0">
                <a:solidFill>
                  <a:srgbClr val="000000"/>
                </a:solidFill>
                <a:latin typeface="Calibri" panose="020F0502020204030204" pitchFamily="34" charset="0"/>
              </a:rPr>
              <a:t>with questions to draw out details that have been missed.</a:t>
            </a: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2: Different words, same meaning</a:t>
            </a:r>
          </a:p>
          <a:p>
            <a:pPr algn="l"/>
            <a:r>
              <a:rPr lang="en-US" sz="1200" b="1" i="0" u="none" strike="noStrike" baseline="0" dirty="0">
                <a:solidFill>
                  <a:srgbClr val="8CB8E6"/>
                </a:solidFill>
                <a:latin typeface="Calibri" panose="020F0502020204030204" pitchFamily="34" charset="0"/>
              </a:rPr>
              <a:t>Print </a:t>
            </a:r>
            <a:r>
              <a:rPr lang="en-US" sz="1200" b="0" i="0" u="none" strike="noStrike" baseline="0" dirty="0">
                <a:solidFill>
                  <a:srgbClr val="8CB8E6"/>
                </a:solidFill>
                <a:latin typeface="Calibri" panose="020F0502020204030204" pitchFamily="34" charset="0"/>
              </a:rPr>
              <a:t>one copy of the text in APPENDIX 15.3 per pair.</a:t>
            </a:r>
          </a:p>
          <a:p>
            <a:pPr algn="l"/>
            <a:r>
              <a:rPr lang="en-US" sz="1200" b="1" i="0" u="none" strike="noStrike" baseline="0" dirty="0">
                <a:solidFill>
                  <a:srgbClr val="000000"/>
                </a:solidFill>
                <a:latin typeface="Calibri" panose="020F0502020204030204" pitchFamily="34" charset="0"/>
              </a:rPr>
              <a:t>Complete</a:t>
            </a:r>
            <a:r>
              <a:rPr lang="en-US" sz="1200" b="0" i="0" u="none" strike="noStrike" baseline="0" dirty="0">
                <a:solidFill>
                  <a:srgbClr val="000000"/>
                </a:solidFill>
                <a:latin typeface="Calibri" panose="020F0502020204030204" pitchFamily="34" charset="0"/>
              </a:rPr>
              <a:t> the worksheet in pairs, small groups or as a class. </a:t>
            </a:r>
            <a:br>
              <a:rPr lang="en-US" sz="1200" b="0" i="0" u="none" strike="noStrike" baseline="0" dirty="0">
                <a:solidFill>
                  <a:srgbClr val="000000"/>
                </a:solidFill>
                <a:latin typeface="Calibri" panose="020F0502020204030204" pitchFamily="34" charset="0"/>
              </a:rPr>
            </a:br>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students to clarify vocabulary.</a:t>
            </a:r>
          </a:p>
          <a:p>
            <a:pPr algn="l"/>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a confident student to read the text or read around </a:t>
            </a:r>
            <a:r>
              <a:rPr lang="en-AU" sz="1200" b="0" i="0" u="none" strike="noStrike" baseline="0" dirty="0">
                <a:solidFill>
                  <a:srgbClr val="000000"/>
                </a:solidFill>
                <a:latin typeface="Calibri" panose="020F0502020204030204" pitchFamily="34" charset="0"/>
              </a:rPr>
              <a:t>the class.</a:t>
            </a:r>
          </a:p>
          <a:p>
            <a:pPr algn="l"/>
            <a:r>
              <a:rPr lang="en-AU" sz="1200" b="1" i="0" u="none" strike="noStrike" baseline="0" dirty="0">
                <a:solidFill>
                  <a:srgbClr val="000000"/>
                </a:solidFill>
                <a:latin typeface="Calibri" panose="020F0502020204030204" pitchFamily="34" charset="0"/>
              </a:rPr>
              <a:t>Click</a:t>
            </a:r>
            <a:r>
              <a:rPr lang="en-AU" sz="1200" b="0" i="0" u="none" strike="noStrike" baseline="0" dirty="0">
                <a:solidFill>
                  <a:srgbClr val="000000"/>
                </a:solidFill>
                <a:latin typeface="Calibri" panose="020F0502020204030204" pitchFamily="34" charset="0"/>
              </a:rPr>
              <a:t> to reveal answers (slides 17-22)</a:t>
            </a:r>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15165134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3473494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453687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15 Celebrations and Traditions</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Life in Pictures and Values and Symbols.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20</a:t>
            </a:fld>
            <a:endParaRPr lang="en-AU"/>
          </a:p>
        </p:txBody>
      </p:sp>
    </p:spTree>
    <p:extLst>
      <p:ext uri="{BB962C8B-B14F-4D97-AF65-F5344CB8AC3E}">
        <p14:creationId xmlns:p14="http://schemas.microsoft.com/office/powerpoint/2010/main" val="37380929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21</a:t>
            </a:fld>
            <a:endParaRPr lang="en-AU"/>
          </a:p>
        </p:txBody>
      </p:sp>
    </p:spTree>
    <p:extLst>
      <p:ext uri="{BB962C8B-B14F-4D97-AF65-F5344CB8AC3E}">
        <p14:creationId xmlns:p14="http://schemas.microsoft.com/office/powerpoint/2010/main" val="41600246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a:p>
        </p:txBody>
      </p:sp>
    </p:spTree>
    <p:extLst>
      <p:ext uri="{BB962C8B-B14F-4D97-AF65-F5344CB8AC3E}">
        <p14:creationId xmlns:p14="http://schemas.microsoft.com/office/powerpoint/2010/main" val="2198932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23</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does Jesus say about his death?</a:t>
            </a: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a:t>
            </a:r>
            <a:r>
              <a:rPr lang="en-US" sz="1800" b="0" i="0" u="none" strike="noStrike" baseline="0" dirty="0">
                <a:solidFill>
                  <a:srgbClr val="000000"/>
                </a:solidFill>
                <a:latin typeface="Calibri" panose="020F0502020204030204" pitchFamily="34" charset="0"/>
              </a:rPr>
              <a:t>, ‘Jesus used a special meal to explain that he would die to forgive people for their sins.’</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of Matthew 26:17, 26-29 in your students’ heart languages for them to read or take home. </a:t>
            </a:r>
          </a:p>
          <a:p>
            <a:pPr marL="0" marR="0" lvl="0" indent="0" algn="l" defTabSz="914400" rtl="0" eaLnBrk="1" fontAlgn="auto" latinLnBrk="0" hangingPunct="1">
              <a:lnSpc>
                <a:spcPct val="107000"/>
              </a:lnSpc>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26</a:t>
            </a:fld>
            <a:endParaRPr lang="en-AU"/>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Celebrations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 </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different celebrations.</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picture from </a:t>
            </a:r>
            <a:r>
              <a:rPr lang="en-GB" sz="12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2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Click</a:t>
            </a:r>
            <a:r>
              <a:rPr lang="en-GB" sz="12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 and </a:t>
            </a:r>
            <a:r>
              <a:rPr lang="en-GB" sz="1200" b="1"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i</a:t>
            </a:r>
            <a:r>
              <a:rPr lang="en-GB" sz="1200" b="1" dirty="0">
                <a:effectLst/>
                <a:latin typeface="Calibri" panose="020F0502020204030204" pitchFamily="34" charset="0"/>
                <a:ea typeface="MS Mincho" panose="02020609040205080304" pitchFamily="49" charset="-128"/>
                <a:cs typeface="Times New Roman" panose="02020603050405020304" pitchFamily="18" charset="0"/>
              </a:rPr>
              <a:t>nvite</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everyone to describe what they see, think and wonder.</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each person to put themselves into the picture and say where they are and what they are doing.</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3320125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effectLst/>
                <a:latin typeface="Calibri" panose="020F0502020204030204" pitchFamily="34" charset="0"/>
                <a:ea typeface="MS Mincho" panose="02020609040205080304" pitchFamily="49" charset="-128"/>
                <a:cs typeface="Times New Roman" panose="02020603050405020304" pitchFamily="18" charset="0"/>
              </a:rPr>
              <a:t>Say,</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‘We often celebrate over a meal.’</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Ask,</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‘Do you ever do anything special before, during or after a meal?’ </a:t>
            </a:r>
            <a:r>
              <a:rPr lang="en-GB" sz="1200" b="1" dirty="0">
                <a:effectLst/>
                <a:latin typeface="Calibri" panose="020F0502020204030204" pitchFamily="34" charset="0"/>
                <a:ea typeface="MS Mincho" panose="02020609040205080304" pitchFamily="49" charset="-128"/>
                <a:cs typeface="Times New Roman" panose="02020603050405020304" pitchFamily="18" charset="0"/>
              </a:rPr>
              <a:t>Accept </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responses. </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i="1" dirty="0">
                <a:effectLst/>
                <a:latin typeface="Calibri" panose="020F0502020204030204" pitchFamily="34" charset="0"/>
                <a:ea typeface="MS Mincho" panose="02020609040205080304" pitchFamily="49" charset="-128"/>
                <a:cs typeface="Times New Roman" panose="02020603050405020304" pitchFamily="18" charset="0"/>
              </a:rPr>
              <a:t>(pray, share stories, sing, bon bons, gifts, questions, poetry, play games etc.)</a:t>
            </a:r>
            <a:br>
              <a:rPr lang="en-GB" sz="1200" i="1" dirty="0">
                <a:effectLst/>
                <a:latin typeface="Calibri" panose="020F0502020204030204" pitchFamily="34" charset="0"/>
                <a:ea typeface="MS Mincho" panose="02020609040205080304" pitchFamily="49" charset="-128"/>
                <a:cs typeface="Times New Roman" panose="02020603050405020304" pitchFamily="18" charset="0"/>
              </a:rPr>
            </a:br>
            <a:r>
              <a:rPr lang="en-AU" b="1" dirty="0">
                <a:effectLst/>
              </a:rPr>
              <a:t>Invite </a:t>
            </a:r>
            <a:r>
              <a:rPr lang="en-AU" dirty="0">
                <a:effectLst/>
              </a:rPr>
              <a:t>pairs to tell each other about a meal they have had recently with family or friends. </a:t>
            </a:r>
            <a:br>
              <a:rPr lang="en-AU" dirty="0"/>
            </a:br>
            <a:r>
              <a:rPr lang="en-AU" b="1" dirty="0">
                <a:effectLst/>
              </a:rPr>
              <a:t>Invite</a:t>
            </a:r>
            <a:r>
              <a:rPr lang="en-AU" dirty="0">
                <a:effectLst/>
              </a:rPr>
              <a:t> each person to share with the group, what their partner told them.</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1651820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800" b="1" dirty="0">
                <a:effectLst/>
                <a:latin typeface="Calibri" panose="020F0502020204030204" pitchFamily="34" charset="0"/>
                <a:ea typeface="MS Mincho" panose="02020609040205080304" pitchFamily="49" charset="-128"/>
                <a:cs typeface="Times New Roman" panose="02020603050405020304" pitchFamily="18" charset="0"/>
              </a:rPr>
              <a:t>Say,</a:t>
            </a:r>
            <a:r>
              <a:rPr lang="en-GB" sz="1800" dirty="0">
                <a:effectLst/>
                <a:latin typeface="Calibri" panose="020F0502020204030204" pitchFamily="34" charset="0"/>
                <a:ea typeface="MS Mincho" panose="02020609040205080304" pitchFamily="49" charset="-128"/>
                <a:cs typeface="Times New Roman" panose="02020603050405020304" pitchFamily="18" charset="0"/>
              </a:rPr>
              <a:t> ‘Every culture has celebrations and traditions.’</a:t>
            </a:r>
          </a:p>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Traditions</a:t>
            </a:r>
            <a:r>
              <a:rPr lang="en-GB" sz="1800"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some traditions in students’ families, cultures, friendship groups.</a:t>
            </a:r>
          </a:p>
          <a:p>
            <a:pPr marL="0" indent="0">
              <a:lnSpc>
                <a:spcPts val="1400"/>
              </a:lnSpc>
              <a:spcAft>
                <a:spcPts val="600"/>
              </a:spcAft>
              <a:buFont typeface="Arial" panose="020B0604020202020204" pitchFamily="34" charset="0"/>
              <a:buNone/>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 and ask,</a:t>
            </a:r>
            <a:r>
              <a:rPr lang="en-GB" sz="18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‘Why do we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create and keep traditions?’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(to honour someone or something, remember, communicate something important etc.)</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3595926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ts val="1400"/>
              </a:lnSpc>
              <a:spcAft>
                <a:spcPts val="600"/>
              </a:spcAft>
              <a:buFont typeface="Arial" panose="020B0604020202020204" pitchFamily="34" charset="0"/>
              <a:buNone/>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are some symbols we use in our different traditions?’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(dragon, zodiac symbols, Christmas tree etc.).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3388123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Symbols can also communicate an idea or message.’</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these </a:t>
            </a:r>
            <a:r>
              <a:rPr lang="en-GB" sz="1200" i="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love, sacrifice, generosity, forgiveness, gratitude and faith</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symbol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 </a:t>
            </a:r>
            <a:r>
              <a:rPr lang="en-GB" sz="1200" i="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(cover the word so only the is symbol visible).</a:t>
            </a:r>
            <a:br>
              <a:rPr lang="en-GB" sz="1200" i="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each person to choose a symbol and describe it.</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the symbol might mean.</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on the board or paper, one word for each symbol (i.e. What does it symbolise?).</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a:t>
            </a:r>
            <a:r>
              <a:rPr lang="en-GB" sz="12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to reveal the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word for each symbol. </a:t>
            </a: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whether the group thinks it is a good match.</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choose one or two of the words and draw their own symbol.</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share and explain their drawings.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share common symbols in their countries.</a:t>
            </a:r>
            <a:br>
              <a:rPr lang="en-GB" sz="1200" i="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2576967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B3E11-E0C3-C8A1-0FF7-B8A5CAD0AA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6099F-F131-BC48-9CFB-94BF6D596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1A4104-72DF-B3F3-CD7C-5733B4F5CD69}"/>
              </a:ext>
            </a:extLst>
          </p:cNvPr>
          <p:cNvSpPr>
            <a:spLocks noGrp="1"/>
          </p:cNvSpPr>
          <p:nvPr>
            <p:ph type="body" idx="1"/>
          </p:nvPr>
        </p:nvSpPr>
        <p:spPr/>
        <p:txBody>
          <a:bodyPr/>
          <a:lstStyle/>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r>
              <a:rPr kumimoji="0" lang="en-AU" sz="1400" b="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used symbols in a special meal to communicate an important message.</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400" b="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685C8C-15B4-76BF-5415-8DAD02C7746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444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18/10/relationships/comments" Target="../comments/modernComment_163_B23931FC.xm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18/10/relationships/comments" Target="../comments/modernComment_19B_4B2F027D.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esson 1:…"/>
          <p:cNvSpPr txBox="1"/>
          <p:nvPr/>
        </p:nvSpPr>
        <p:spPr>
          <a:xfrm>
            <a:off x="2084056" y="2450636"/>
            <a:ext cx="8588468" cy="133369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15</a:t>
            </a:r>
          </a:p>
        </p:txBody>
      </p:sp>
      <p:cxnSp>
        <p:nvCxnSpPr>
          <p:cNvPr id="6" name="Straight Connector 5"/>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04F1AA7-68E7-18FD-E744-A0C194CA5D81}"/>
              </a:ext>
            </a:extLst>
          </p:cNvPr>
          <p:cNvSpPr txBox="1"/>
          <p:nvPr/>
        </p:nvSpPr>
        <p:spPr>
          <a:xfrm>
            <a:off x="2188987" y="4365656"/>
            <a:ext cx="9524042" cy="1938992"/>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Celebrations and Traditions</a:t>
            </a:r>
          </a:p>
          <a:p>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Jesus’s Last Meal</a:t>
            </a:r>
          </a:p>
          <a:p>
            <a:endParaRPr lang="en-GB" sz="4000" b="1" dirty="0">
              <a:solidFill>
                <a:srgbClr val="4196D5"/>
              </a:solidFill>
              <a:latin typeface="Calibri" panose="020F0502020204030204" pitchFamily="34" charset="0"/>
              <a:ea typeface="Arial" charset="0"/>
              <a:cs typeface="Calibri" panose="020F0502020204030204" pitchFamily="34" charset="0"/>
            </a:endParaRPr>
          </a:p>
        </p:txBody>
      </p:sp>
      <p:sp>
        <p:nvSpPr>
          <p:cNvPr id="8" name="TextBox 7">
            <a:extLst>
              <a:ext uri="{FF2B5EF4-FFF2-40B4-BE49-F238E27FC236}">
                <a16:creationId xmlns:a16="http://schemas.microsoft.com/office/drawing/2014/main" id="{DED4CC86-C088-F94C-9D67-5A2F10422713}"/>
              </a:ext>
            </a:extLst>
          </p:cNvPr>
          <p:cNvSpPr txBox="1"/>
          <p:nvPr/>
        </p:nvSpPr>
        <p:spPr>
          <a:xfrm>
            <a:off x="2815152" y="522574"/>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33058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5FE701D-A5C5-5C97-D154-D151D424A4CF}"/>
              </a:ext>
            </a:extLst>
          </p:cNvPr>
          <p:cNvSpPr txBox="1"/>
          <p:nvPr/>
        </p:nvSpPr>
        <p:spPr>
          <a:xfrm>
            <a:off x="2815152" y="47745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15</a:t>
            </a:r>
          </a:p>
        </p:txBody>
      </p:sp>
      <p:sp>
        <p:nvSpPr>
          <p:cNvPr id="4" name="TextBox 3">
            <a:extLst>
              <a:ext uri="{FF2B5EF4-FFF2-40B4-BE49-F238E27FC236}">
                <a16:creationId xmlns:a16="http://schemas.microsoft.com/office/drawing/2014/main" id="{F059D51B-EE53-ABC7-8113-AC6B1F6B8227}"/>
              </a:ext>
            </a:extLst>
          </p:cNvPr>
          <p:cNvSpPr txBox="1"/>
          <p:nvPr/>
        </p:nvSpPr>
        <p:spPr>
          <a:xfrm>
            <a:off x="1944436" y="3171451"/>
            <a:ext cx="9352437" cy="1200329"/>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Jesus’s Last Meal</a:t>
            </a:r>
          </a:p>
        </p:txBody>
      </p:sp>
      <p:sp>
        <p:nvSpPr>
          <p:cNvPr id="7" name="Rectangle 6">
            <a:extLst>
              <a:ext uri="{FF2B5EF4-FFF2-40B4-BE49-F238E27FC236}">
                <a16:creationId xmlns:a16="http://schemas.microsoft.com/office/drawing/2014/main" id="{5E226531-4939-687B-08C2-8D75CC3F9F2E}"/>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6DC9D25-C38E-FEB3-FC25-FA5650C9EAB4}"/>
              </a:ext>
            </a:extLst>
          </p:cNvPr>
          <p:cNvSpPr txBox="1"/>
          <p:nvPr/>
        </p:nvSpPr>
        <p:spPr>
          <a:xfrm>
            <a:off x="1944436" y="4753739"/>
            <a:ext cx="8956091" cy="1569660"/>
          </a:xfrm>
          <a:prstGeom prst="rect">
            <a:avLst/>
          </a:prstGeom>
          <a:noFill/>
        </p:spPr>
        <p:txBody>
          <a:bodyPr wrap="square" lIns="0" rtlCol="0">
            <a:spAutoFit/>
          </a:bodyPr>
          <a:lstStyle/>
          <a:p>
            <a:r>
              <a:rPr lang="en-US" sz="3200">
                <a:solidFill>
                  <a:srgbClr val="4196D5"/>
                </a:solidFill>
              </a:rPr>
              <a:t>Jesus used the Passover meal to show his friends that he would give his life to fulfil God’s promise to rescue his people by forgiving their sins</a:t>
            </a:r>
          </a:p>
        </p:txBody>
      </p:sp>
      <p:sp>
        <p:nvSpPr>
          <p:cNvPr id="12" name="Rectangle 11">
            <a:extLst>
              <a:ext uri="{FF2B5EF4-FFF2-40B4-BE49-F238E27FC236}">
                <a16:creationId xmlns:a16="http://schemas.microsoft.com/office/drawing/2014/main" id="{931C4C26-0442-FAAD-DFD8-6B3652591F16}"/>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sson 1:…">
            <a:extLst>
              <a:ext uri="{FF2B5EF4-FFF2-40B4-BE49-F238E27FC236}">
                <a16:creationId xmlns:a16="http://schemas.microsoft.com/office/drawing/2014/main" id="{CB5C3F87-204C-061D-B2F6-965DBE17E315}"/>
              </a:ext>
            </a:extLst>
          </p:cNvPr>
          <p:cNvSpPr txBox="1"/>
          <p:nvPr/>
        </p:nvSpPr>
        <p:spPr>
          <a:xfrm>
            <a:off x="1944436" y="2121012"/>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4" name="Straight Connector 13">
            <a:extLst>
              <a:ext uri="{FF2B5EF4-FFF2-40B4-BE49-F238E27FC236}">
                <a16:creationId xmlns:a16="http://schemas.microsoft.com/office/drawing/2014/main" id="{56A57320-9BBA-8097-FD34-4C26ADE1475D}"/>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collage of people eating&#10;&#10;Description automatically generated">
            <a:extLst>
              <a:ext uri="{FF2B5EF4-FFF2-40B4-BE49-F238E27FC236}">
                <a16:creationId xmlns:a16="http://schemas.microsoft.com/office/drawing/2014/main" id="{9E743816-11A1-747A-400C-5A4D2B1350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FB116508-ECEB-2E48-40C3-BB626009BC01}"/>
              </a:ext>
            </a:extLst>
          </p:cNvPr>
          <p:cNvSpPr txBox="1"/>
          <p:nvPr/>
        </p:nvSpPr>
        <p:spPr>
          <a:xfrm>
            <a:off x="0" y="3013501"/>
            <a:ext cx="12192000" cy="830997"/>
          </a:xfrm>
          <a:prstGeom prst="rect">
            <a:avLst/>
          </a:prstGeom>
          <a:noFill/>
        </p:spPr>
        <p:txBody>
          <a:bodyPr wrap="square" rtlCol="0" anchor="ctr">
            <a:spAutoFit/>
          </a:bodyPr>
          <a:lstStyle/>
          <a:p>
            <a:pPr algn="ctr"/>
            <a:r>
              <a:rPr lang="en-AU" sz="4800">
                <a:latin typeface="Calibri" panose="020F0502020204030204" pitchFamily="34" charset="0"/>
                <a:cs typeface="Calibri" panose="020F0502020204030204" pitchFamily="34" charset="0"/>
              </a:rPr>
              <a:t>Share about a special meal </a:t>
            </a:r>
            <a:endParaRPr lang="en-AU" sz="480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90092796"/>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0E7C376-E152-BFD1-BA91-C921E97EA751}"/>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8BBA7EA7-FF7F-7138-BA47-7E5B198DBC91}"/>
              </a:ext>
            </a:extLst>
          </p:cNvPr>
          <p:cNvSpPr txBox="1">
            <a:spLocks/>
          </p:cNvSpPr>
          <p:nvPr/>
        </p:nvSpPr>
        <p:spPr>
          <a:xfrm>
            <a:off x="533849" y="182125"/>
            <a:ext cx="10515600" cy="11105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r>
              <a:rPr lang="en-US" sz="4000" b="1"/>
              <a:t>What do you think these symbols mean?</a:t>
            </a:r>
          </a:p>
        </p:txBody>
      </p:sp>
      <p:pic>
        <p:nvPicPr>
          <p:cNvPr id="5" name="Picture 4" descr="Different symbols of different types of signs&#10;&#10;Description automatically generated with medium confidence">
            <a:extLst>
              <a:ext uri="{FF2B5EF4-FFF2-40B4-BE49-F238E27FC236}">
                <a16:creationId xmlns:a16="http://schemas.microsoft.com/office/drawing/2014/main" id="{BA2FF0E4-8266-58C4-4D10-F71CC2953D1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1463" y="1521262"/>
            <a:ext cx="11429074" cy="1907738"/>
          </a:xfrm>
          <a:prstGeom prst="rect">
            <a:avLst/>
          </a:prstGeom>
        </p:spPr>
      </p:pic>
      <p:pic>
        <p:nvPicPr>
          <p:cNvPr id="6" name="Picture 5" descr="Different symbols of different types of signs&#10;&#10;Description automatically generated with medium confidence">
            <a:extLst>
              <a:ext uri="{FF2B5EF4-FFF2-40B4-BE49-F238E27FC236}">
                <a16:creationId xmlns:a16="http://schemas.microsoft.com/office/drawing/2014/main" id="{515DD8B3-7ED3-7941-6AC6-7E9671094E8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1463" y="4102100"/>
            <a:ext cx="11429074" cy="1907738"/>
          </a:xfrm>
          <a:prstGeom prst="rect">
            <a:avLst/>
          </a:prstGeom>
        </p:spPr>
      </p:pic>
      <p:sp>
        <p:nvSpPr>
          <p:cNvPr id="7" name="Title 3">
            <a:extLst>
              <a:ext uri="{FF2B5EF4-FFF2-40B4-BE49-F238E27FC236}">
                <a16:creationId xmlns:a16="http://schemas.microsoft.com/office/drawing/2014/main" id="{0A8E3097-2D7B-FA97-286F-C56C75A35A87}"/>
              </a:ext>
            </a:extLst>
          </p:cNvPr>
          <p:cNvSpPr txBox="1">
            <a:spLocks/>
          </p:cNvSpPr>
          <p:nvPr/>
        </p:nvSpPr>
        <p:spPr>
          <a:xfrm>
            <a:off x="533849" y="182124"/>
            <a:ext cx="7251251" cy="11105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r>
              <a:rPr lang="en-US" sz="4000" b="1"/>
              <a:t>What is a symbol?</a:t>
            </a:r>
          </a:p>
        </p:txBody>
      </p:sp>
    </p:spTree>
    <p:extLst>
      <p:ext uri="{BB962C8B-B14F-4D97-AF65-F5344CB8AC3E}">
        <p14:creationId xmlns:p14="http://schemas.microsoft.com/office/powerpoint/2010/main" val="3555559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a:latin typeface="Calibri" panose="020F0502020204030204" pitchFamily="34" charset="0"/>
                <a:cs typeface="Calibri" panose="020F0502020204030204" pitchFamily="34" charset="0"/>
              </a:rPr>
              <a:t>Draw a line from the word to its meaning:</a:t>
            </a:r>
            <a:endParaRPr lang="en-AU" b="1">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689304" y="1964904"/>
            <a:ext cx="3621653" cy="3667029"/>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600" b="0" dirty="0">
                <a:latin typeface="Calibri" panose="020F0502020204030204" pitchFamily="34" charset="0"/>
              </a:rPr>
              <a:t>Passover meal</a:t>
            </a:r>
            <a:br>
              <a:rPr lang="en-US" sz="3600" b="0" dirty="0">
                <a:latin typeface="Calibri" panose="020F0502020204030204" pitchFamily="34" charset="0"/>
              </a:rPr>
            </a:br>
            <a:endParaRPr lang="en-US" sz="3600" b="0" dirty="0">
              <a:latin typeface="Calibri" panose="020F0502020204030204" pitchFamily="34" charset="0"/>
            </a:endParaRP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sin</a:t>
            </a:r>
          </a:p>
          <a:p>
            <a:pPr marL="457189" indent="-457189">
              <a:lnSpc>
                <a:spcPct val="100000"/>
              </a:lnSpc>
              <a:buFont typeface="+mj-lt"/>
              <a:buAutoNum type="arabicPeriod"/>
            </a:pPr>
            <a:endParaRPr lang="en-US" sz="3600" b="0" dirty="0">
              <a:latin typeface="Calibri" panose="020F0502020204030204" pitchFamily="34" charset="0"/>
            </a:endParaRP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5565011" y="1928388"/>
            <a:ext cx="5970486"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3600" b="0" dirty="0">
                <a:latin typeface="Calibri" panose="020F0502020204030204" pitchFamily="34" charset="0"/>
              </a:rPr>
              <a:t>rejecting God and doing what is wrong</a:t>
            </a:r>
            <a:br>
              <a:rPr lang="en-AU" sz="3600" b="0" dirty="0">
                <a:latin typeface="Calibri" panose="020F0502020204030204" pitchFamily="34" charset="0"/>
              </a:rPr>
            </a:br>
            <a:br>
              <a:rPr lang="en-AU" sz="3600" b="0" dirty="0">
                <a:latin typeface="Calibri" panose="020F0502020204030204" pitchFamily="34" charset="0"/>
              </a:rPr>
            </a:b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A Jewish meal to remember when God rescued them from slavery in Egypt </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3913025" y="2271288"/>
            <a:ext cx="1483107" cy="2029779"/>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flipV="1">
            <a:off x="1941689" y="2271288"/>
            <a:ext cx="3454443" cy="2176534"/>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85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1438251" y="840376"/>
            <a:ext cx="3603649"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400" b="1">
                <a:latin typeface="Calibri" panose="020F0502020204030204" pitchFamily="34" charset="0"/>
                <a:ea typeface="+mj-ea"/>
                <a:cs typeface="Calibri" panose="020F0502020204030204" pitchFamily="34" charset="0"/>
              </a:rPr>
              <a:t>Jesus’ last meal on earth</a:t>
            </a:r>
          </a:p>
          <a:p>
            <a:pPr>
              <a:lnSpc>
                <a:spcPct val="90000"/>
              </a:lnSpc>
              <a:spcBef>
                <a:spcPct val="0"/>
              </a:spcBef>
              <a:spcAft>
                <a:spcPts val="600"/>
              </a:spcAft>
            </a:pPr>
            <a:endParaRPr lang="en-US" sz="500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500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4000">
                <a:latin typeface="Calibri" panose="020F0502020204030204" pitchFamily="34" charset="0"/>
                <a:ea typeface="+mj-ea"/>
                <a:cs typeface="Calibri" panose="020F0502020204030204" pitchFamily="34" charset="0"/>
              </a:rPr>
              <a:t>What do you think will happen?</a:t>
            </a:r>
          </a:p>
          <a:p>
            <a:pPr>
              <a:lnSpc>
                <a:spcPct val="90000"/>
              </a:lnSpc>
              <a:spcBef>
                <a:spcPct val="0"/>
              </a:spcBef>
              <a:spcAft>
                <a:spcPts val="600"/>
              </a:spcAft>
            </a:pPr>
            <a:endParaRPr lang="en-US" sz="4000">
              <a:latin typeface="Calibri" panose="020F0502020204030204" pitchFamily="34" charset="0"/>
              <a:ea typeface="+mj-ea"/>
              <a:cs typeface="Calibri" panose="020F0502020204030204" pitchFamily="34" charset="0"/>
            </a:endParaRP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Rectangle 1">
            <a:extLst>
              <a:ext uri="{FF2B5EF4-FFF2-40B4-BE49-F238E27FC236}">
                <a16:creationId xmlns:a16="http://schemas.microsoft.com/office/drawing/2014/main" id="{7F1180CC-815B-894F-BEC5-F897C6DECEA2}"/>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0901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12024" y="428178"/>
            <a:ext cx="11167951" cy="6001643"/>
          </a:xfrm>
          <a:prstGeom prst="rect">
            <a:avLst/>
          </a:prstGeom>
          <a:noFill/>
        </p:spPr>
        <p:txBody>
          <a:bodyPr wrap="square">
            <a:spAutoFit/>
          </a:bodyPr>
          <a:lstStyle/>
          <a:p>
            <a:pPr algn="l">
              <a:spcAft>
                <a:spcPts val="24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 (paraphrase)</a:t>
            </a:r>
          </a:p>
          <a:p>
            <a:pPr>
              <a:spcAft>
                <a:spcPts val="2400"/>
              </a:spcAft>
            </a:pPr>
            <a:r>
              <a:rPr lang="en-US" sz="3200" b="0" i="0" u="none" strike="noStrike" baseline="0">
                <a:solidFill>
                  <a:srgbClr val="000000"/>
                </a:solidFill>
                <a:latin typeface="Calibri" panose="020F0502020204030204" pitchFamily="34" charset="0"/>
                <a:cs typeface="Calibri" panose="020F0502020204030204" pitchFamily="34" charset="0"/>
              </a:rPr>
              <a:t>While Jesus and his disciples were eating the Passover meal of flatbread and  wine, Jesus took the bread. He thanked God for it and broke it. He gave some to his disciples. He said, ‘Take this bread and eat it. This is my body.’</a:t>
            </a:r>
          </a:p>
          <a:p>
            <a:pPr>
              <a:spcAft>
                <a:spcPts val="2400"/>
              </a:spcAft>
            </a:pPr>
            <a:r>
              <a:rPr lang="en-US" sz="3200" b="0" i="0" u="none" strike="noStrike" baseline="0">
                <a:solidFill>
                  <a:srgbClr val="000000"/>
                </a:solidFill>
                <a:latin typeface="Calibri" panose="020F0502020204030204" pitchFamily="34" charset="0"/>
                <a:cs typeface="Calibri" panose="020F0502020204030204" pitchFamily="34" charset="0"/>
              </a:rPr>
              <a:t>Then he took the cup. He thanked God for it and gave some to his disciples. He said, ‘Drink some of this wine. This is my blood. When I die my blood will be poured out. In that way God will forgive many people for their sins.</a:t>
            </a:r>
          </a:p>
          <a:p>
            <a:pPr>
              <a:spcAft>
                <a:spcPts val="2400"/>
              </a:spcAft>
            </a:pPr>
            <a:r>
              <a:rPr lang="en-US" sz="3200" b="0" i="0" u="none" strike="noStrike" baseline="0">
                <a:solidFill>
                  <a:srgbClr val="000000"/>
                </a:solidFill>
                <a:latin typeface="Calibri" panose="020F0502020204030204" pitchFamily="34" charset="0"/>
                <a:cs typeface="Calibri" panose="020F0502020204030204" pitchFamily="34" charset="0"/>
              </a:rPr>
              <a:t>This is the promise that God makes.’</a:t>
            </a:r>
            <a:endParaRPr lang="en-AU" sz="32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748980-BE56-A73D-6F89-594CDB73E466}"/>
              </a:ext>
            </a:extLst>
          </p:cNvPr>
          <p:cNvSpPr txBox="1"/>
          <p:nvPr/>
        </p:nvSpPr>
        <p:spPr>
          <a:xfrm>
            <a:off x="512024" y="428178"/>
            <a:ext cx="11167951" cy="646331"/>
          </a:xfrm>
          <a:prstGeom prst="rect">
            <a:avLst/>
          </a:prstGeom>
          <a:noFill/>
        </p:spPr>
        <p:txBody>
          <a:bodyPr wrap="square">
            <a:spAutoFit/>
          </a:bodyPr>
          <a:lstStyle/>
          <a:p>
            <a:pPr algn="l">
              <a:spcAft>
                <a:spcPts val="24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a:t>
            </a:r>
            <a:endParaRPr lang="en-AU" sz="3200">
              <a:latin typeface="Calibri" panose="020F0502020204030204" pitchFamily="34" charset="0"/>
              <a:cs typeface="Calibri" panose="020F0502020204030204" pitchFamily="34" charset="0"/>
            </a:endParaRPr>
          </a:p>
        </p:txBody>
      </p:sp>
      <p:sp>
        <p:nvSpPr>
          <p:cNvPr id="3" name="Title 1">
            <a:extLst>
              <a:ext uri="{FF2B5EF4-FFF2-40B4-BE49-F238E27FC236}">
                <a16:creationId xmlns:a16="http://schemas.microsoft.com/office/drawing/2014/main" id="{54CA4C7B-4581-B8D2-6A2C-4DD5ACA61B4C}"/>
              </a:ext>
            </a:extLst>
          </p:cNvPr>
          <p:cNvSpPr txBox="1">
            <a:spLocks/>
          </p:cNvSpPr>
          <p:nvPr/>
        </p:nvSpPr>
        <p:spPr>
          <a:xfrm>
            <a:off x="2086997" y="2766218"/>
            <a:ext cx="8018003"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kern="100" dirty="0">
                <a:ea typeface="MS Mincho" panose="02020609040205080304" pitchFamily="49" charset="-128"/>
                <a:cs typeface="Calibri" panose="020F0502020204030204" pitchFamily="34" charset="0"/>
              </a:rPr>
              <a:t>Listen and take notes…</a:t>
            </a:r>
          </a:p>
        </p:txBody>
      </p:sp>
    </p:spTree>
    <p:extLst>
      <p:ext uri="{BB962C8B-B14F-4D97-AF65-F5344CB8AC3E}">
        <p14:creationId xmlns:p14="http://schemas.microsoft.com/office/powerpoint/2010/main" val="834121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08001" y="335845"/>
            <a:ext cx="8242299" cy="6186309"/>
          </a:xfrm>
          <a:prstGeom prst="rect">
            <a:avLst/>
          </a:prstGeom>
          <a:noFill/>
        </p:spPr>
        <p:txBody>
          <a:bodyPr wrap="square">
            <a:spAutoFit/>
          </a:bodyPr>
          <a:lstStyle/>
          <a:p>
            <a:pPr algn="l">
              <a:spcAft>
                <a:spcPts val="12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 (paraphrase)</a:t>
            </a:r>
          </a:p>
          <a:p>
            <a:pPr>
              <a:spcAft>
                <a:spcPts val="1200"/>
              </a:spcAft>
            </a:pPr>
            <a:r>
              <a:rPr lang="en-US" sz="3000" b="1" i="0" u="sng" strike="noStrike" baseline="0">
                <a:solidFill>
                  <a:srgbClr val="000000"/>
                </a:solidFill>
                <a:latin typeface="Calibri" panose="020F0502020204030204" pitchFamily="34" charset="0"/>
                <a:cs typeface="Calibri" panose="020F0502020204030204" pitchFamily="34" charset="0"/>
              </a:rPr>
              <a:t>While</a:t>
            </a:r>
            <a:r>
              <a:rPr lang="en-US" sz="3000" b="0" i="0" u="none" strike="noStrike" baseline="0">
                <a:solidFill>
                  <a:srgbClr val="000000"/>
                </a:solidFill>
                <a:latin typeface="Calibri" panose="020F0502020204030204" pitchFamily="34" charset="0"/>
                <a:cs typeface="Calibri" panose="020F0502020204030204" pitchFamily="34" charset="0"/>
              </a:rPr>
              <a:t> Jesus and his </a:t>
            </a:r>
            <a:r>
              <a:rPr lang="en-US" sz="3000" b="1" i="0" u="sng" strike="noStrike" baseline="0">
                <a:solidFill>
                  <a:srgbClr val="000000"/>
                </a:solidFill>
                <a:latin typeface="Calibri" panose="020F0502020204030204" pitchFamily="34" charset="0"/>
                <a:cs typeface="Calibri" panose="020F0502020204030204" pitchFamily="34" charset="0"/>
              </a:rPr>
              <a:t>disciples</a:t>
            </a:r>
            <a:r>
              <a:rPr lang="en-US" sz="3000" b="0" i="0" u="none" strike="noStrike" baseline="0">
                <a:solidFill>
                  <a:srgbClr val="000000"/>
                </a:solidFill>
                <a:latin typeface="Calibri" panose="020F0502020204030204" pitchFamily="34" charset="0"/>
                <a:cs typeface="Calibri" panose="020F0502020204030204" pitchFamily="34" charset="0"/>
              </a:rPr>
              <a:t> were eating the Passover meal of flatbread and  wine, Jesus took the bread. He thanked God for it and </a:t>
            </a:r>
            <a:r>
              <a:rPr lang="en-US" sz="3000" b="1" i="0" u="sng" strike="noStrike" baseline="0">
                <a:solidFill>
                  <a:srgbClr val="000000"/>
                </a:solidFill>
                <a:latin typeface="Calibri" panose="020F0502020204030204" pitchFamily="34" charset="0"/>
                <a:cs typeface="Calibri" panose="020F0502020204030204" pitchFamily="34" charset="0"/>
              </a:rPr>
              <a:t>broke</a:t>
            </a:r>
            <a:r>
              <a:rPr lang="en-US" sz="3000" b="0" i="0" u="none" strike="noStrike" baseline="0">
                <a:solidFill>
                  <a:srgbClr val="000000"/>
                </a:solidFill>
                <a:latin typeface="Calibri" panose="020F0502020204030204" pitchFamily="34" charset="0"/>
                <a:cs typeface="Calibri" panose="020F0502020204030204" pitchFamily="34" charset="0"/>
              </a:rPr>
              <a:t> it. He gave some to his disciples. He said, ‘Take this bread and eat it.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body.’</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Then he took the cup. He thanked God for it and gave some to his disciples. He said, ‘Drink some of this wine.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blood. When I die my blood will be poured out. In that way God will forgive many people for their sins.</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This is the promise that God makes.’</a:t>
            </a:r>
            <a:endParaRPr lang="en-AU" sz="300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3623EAC-BC5C-C147-0CE5-C45EA280BB3C}"/>
              </a:ext>
            </a:extLst>
          </p:cNvPr>
          <p:cNvSpPr txBox="1"/>
          <p:nvPr/>
        </p:nvSpPr>
        <p:spPr>
          <a:xfrm>
            <a:off x="9271000" y="1003550"/>
            <a:ext cx="2412999" cy="4850898"/>
          </a:xfrm>
          <a:prstGeom prst="rect">
            <a:avLst/>
          </a:prstGeom>
          <a:noFill/>
          <a:ln w="76200">
            <a:solidFill>
              <a:srgbClr val="4196D5"/>
            </a:solidFill>
          </a:ln>
        </p:spPr>
        <p:txBody>
          <a:bodyPr wrap="square" lIns="180000" tIns="0" rIns="180000" bIns="360000" rtlCol="0">
            <a:spAutoFit/>
          </a:bodyPr>
          <a:lstStyle/>
          <a:p>
            <a:pPr algn="ctr">
              <a:lnSpc>
                <a:spcPct val="200000"/>
              </a:lnSpc>
            </a:pPr>
            <a:r>
              <a:rPr lang="en-US" sz="3000" b="1"/>
              <a:t>tore</a:t>
            </a:r>
          </a:p>
          <a:p>
            <a:pPr algn="ctr">
              <a:lnSpc>
                <a:spcPct val="200000"/>
              </a:lnSpc>
            </a:pPr>
            <a:r>
              <a:rPr lang="en-AU" sz="3000" b="1"/>
              <a:t>when</a:t>
            </a:r>
          </a:p>
          <a:p>
            <a:pPr algn="ctr">
              <a:lnSpc>
                <a:spcPct val="200000"/>
              </a:lnSpc>
            </a:pPr>
            <a:r>
              <a:rPr lang="en-AU" sz="3000" b="1"/>
              <a:t>symbolises</a:t>
            </a:r>
          </a:p>
          <a:p>
            <a:pPr algn="ctr">
              <a:lnSpc>
                <a:spcPct val="200000"/>
              </a:lnSpc>
            </a:pPr>
            <a:r>
              <a:rPr lang="en-AU" sz="3000" b="1"/>
              <a:t>friends</a:t>
            </a:r>
          </a:p>
          <a:p>
            <a:pPr algn="ctr">
              <a:lnSpc>
                <a:spcPct val="200000"/>
              </a:lnSpc>
            </a:pPr>
            <a:r>
              <a:rPr lang="en-AU" sz="3000" b="1"/>
              <a:t>symbolises</a:t>
            </a:r>
          </a:p>
        </p:txBody>
      </p:sp>
      <p:sp>
        <p:nvSpPr>
          <p:cNvPr id="3" name="Rectangle 2">
            <a:extLst>
              <a:ext uri="{FF2B5EF4-FFF2-40B4-BE49-F238E27FC236}">
                <a16:creationId xmlns:a16="http://schemas.microsoft.com/office/drawing/2014/main" id="{70AF26A3-B03A-38A8-BB50-ED259902640C}"/>
              </a:ext>
            </a:extLst>
          </p:cNvPr>
          <p:cNvSpPr/>
          <p:nvPr/>
        </p:nvSpPr>
        <p:spPr>
          <a:xfrm>
            <a:off x="520700" y="1003800"/>
            <a:ext cx="1079499" cy="558550"/>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087662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08001" y="335845"/>
            <a:ext cx="8242299" cy="6186309"/>
          </a:xfrm>
          <a:prstGeom prst="rect">
            <a:avLst/>
          </a:prstGeom>
          <a:noFill/>
        </p:spPr>
        <p:txBody>
          <a:bodyPr wrap="square">
            <a:spAutoFit/>
          </a:bodyPr>
          <a:lstStyle/>
          <a:p>
            <a:pPr algn="l">
              <a:spcAft>
                <a:spcPts val="12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 (paraphrase)</a:t>
            </a:r>
          </a:p>
          <a:p>
            <a:pPr>
              <a:spcAft>
                <a:spcPts val="1200"/>
              </a:spcAft>
            </a:pPr>
            <a:r>
              <a:rPr lang="en-US" sz="3000" b="1" i="0" u="sng" strike="noStrike" baseline="0">
                <a:solidFill>
                  <a:srgbClr val="4196D5"/>
                </a:solidFill>
                <a:latin typeface="Calibri" panose="020F0502020204030204" pitchFamily="34" charset="0"/>
                <a:cs typeface="Calibri" panose="020F0502020204030204" pitchFamily="34" charset="0"/>
              </a:rPr>
              <a:t>When</a:t>
            </a:r>
            <a:r>
              <a:rPr lang="en-US" sz="3000" b="0" i="0" u="none" strike="noStrike" baseline="0">
                <a:solidFill>
                  <a:srgbClr val="000000"/>
                </a:solidFill>
                <a:latin typeface="Calibri" panose="020F0502020204030204" pitchFamily="34" charset="0"/>
                <a:cs typeface="Calibri" panose="020F0502020204030204" pitchFamily="34" charset="0"/>
              </a:rPr>
              <a:t> Jesus and his </a:t>
            </a:r>
            <a:r>
              <a:rPr lang="en-US" sz="3000" b="1" i="0" u="sng" strike="noStrike" baseline="0">
                <a:solidFill>
                  <a:srgbClr val="000000"/>
                </a:solidFill>
                <a:latin typeface="Calibri" panose="020F0502020204030204" pitchFamily="34" charset="0"/>
                <a:cs typeface="Calibri" panose="020F0502020204030204" pitchFamily="34" charset="0"/>
              </a:rPr>
              <a:t>disciples</a:t>
            </a:r>
            <a:r>
              <a:rPr lang="en-US" sz="3000" b="0" i="0" u="none" strike="noStrike" baseline="0">
                <a:solidFill>
                  <a:srgbClr val="000000"/>
                </a:solidFill>
                <a:latin typeface="Calibri" panose="020F0502020204030204" pitchFamily="34" charset="0"/>
                <a:cs typeface="Calibri" panose="020F0502020204030204" pitchFamily="34" charset="0"/>
              </a:rPr>
              <a:t> were eating the Passover meal of flatbread and  wine, Jesus took the bread. He thanked God for it and </a:t>
            </a:r>
            <a:r>
              <a:rPr lang="en-US" sz="3000" b="1" i="0" u="sng" strike="noStrike" baseline="0">
                <a:solidFill>
                  <a:srgbClr val="000000"/>
                </a:solidFill>
                <a:latin typeface="Calibri" panose="020F0502020204030204" pitchFamily="34" charset="0"/>
                <a:cs typeface="Calibri" panose="020F0502020204030204" pitchFamily="34" charset="0"/>
              </a:rPr>
              <a:t>broke</a:t>
            </a:r>
            <a:r>
              <a:rPr lang="en-US" sz="3000" b="0" i="0" u="none" strike="noStrike" baseline="0">
                <a:solidFill>
                  <a:srgbClr val="000000"/>
                </a:solidFill>
                <a:latin typeface="Calibri" panose="020F0502020204030204" pitchFamily="34" charset="0"/>
                <a:cs typeface="Calibri" panose="020F0502020204030204" pitchFamily="34" charset="0"/>
              </a:rPr>
              <a:t> it. He gave some to his disciples. He said, ‘Take this bread and eat it.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body.’</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Then he took the cup. He thanked God for it and gave some to his disciples. He said, ‘Drink some of this wine.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blood. When I die my blood will be poured out. In that way God will forgive many people for their sins.</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This is the promise that God makes.’</a:t>
            </a:r>
            <a:endParaRPr lang="en-AU" sz="300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3623EAC-BC5C-C147-0CE5-C45EA280BB3C}"/>
              </a:ext>
            </a:extLst>
          </p:cNvPr>
          <p:cNvSpPr txBox="1"/>
          <p:nvPr/>
        </p:nvSpPr>
        <p:spPr>
          <a:xfrm>
            <a:off x="9271000" y="1003550"/>
            <a:ext cx="2412999" cy="4850898"/>
          </a:xfrm>
          <a:prstGeom prst="rect">
            <a:avLst/>
          </a:prstGeom>
          <a:noFill/>
          <a:ln w="76200">
            <a:solidFill>
              <a:srgbClr val="4196D5"/>
            </a:solidFill>
          </a:ln>
        </p:spPr>
        <p:txBody>
          <a:bodyPr wrap="square" lIns="180000" tIns="0" rIns="180000" bIns="360000" rtlCol="0">
            <a:spAutoFit/>
          </a:bodyPr>
          <a:lstStyle/>
          <a:p>
            <a:pPr algn="ctr">
              <a:lnSpc>
                <a:spcPct val="200000"/>
              </a:lnSpc>
            </a:pPr>
            <a:r>
              <a:rPr lang="en-US" sz="3000" b="1"/>
              <a:t>tore</a:t>
            </a:r>
          </a:p>
          <a:p>
            <a:pPr algn="ctr">
              <a:lnSpc>
                <a:spcPct val="200000"/>
              </a:lnSpc>
            </a:pPr>
            <a:r>
              <a:rPr lang="en-AU" sz="3000" b="1"/>
              <a:t>when</a:t>
            </a:r>
          </a:p>
          <a:p>
            <a:pPr algn="ctr">
              <a:lnSpc>
                <a:spcPct val="200000"/>
              </a:lnSpc>
            </a:pPr>
            <a:r>
              <a:rPr lang="en-AU" sz="3000" b="1"/>
              <a:t>symbolises</a:t>
            </a:r>
          </a:p>
          <a:p>
            <a:pPr algn="ctr">
              <a:lnSpc>
                <a:spcPct val="200000"/>
              </a:lnSpc>
            </a:pPr>
            <a:r>
              <a:rPr lang="en-AU" sz="3000" b="1"/>
              <a:t>friends</a:t>
            </a:r>
          </a:p>
          <a:p>
            <a:pPr algn="ctr">
              <a:lnSpc>
                <a:spcPct val="200000"/>
              </a:lnSpc>
            </a:pPr>
            <a:r>
              <a:rPr lang="en-AU" sz="3000" b="1"/>
              <a:t>symbolises</a:t>
            </a:r>
          </a:p>
        </p:txBody>
      </p:sp>
      <p:cxnSp>
        <p:nvCxnSpPr>
          <p:cNvPr id="6" name="Straight Connector 5">
            <a:extLst>
              <a:ext uri="{FF2B5EF4-FFF2-40B4-BE49-F238E27FC236}">
                <a16:creationId xmlns:a16="http://schemas.microsoft.com/office/drawing/2014/main" id="{5BFB9F1A-99EE-3EBA-3BBE-978ADFC27835}"/>
              </a:ext>
            </a:extLst>
          </p:cNvPr>
          <p:cNvCxnSpPr/>
          <p:nvPr/>
        </p:nvCxnSpPr>
        <p:spPr>
          <a:xfrm>
            <a:off x="9944100" y="2514600"/>
            <a:ext cx="11176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EE417616-6893-5618-2A9A-699EFFE288C9}"/>
              </a:ext>
            </a:extLst>
          </p:cNvPr>
          <p:cNvSpPr/>
          <p:nvPr/>
        </p:nvSpPr>
        <p:spPr>
          <a:xfrm>
            <a:off x="3619501" y="1003800"/>
            <a:ext cx="1536699" cy="558550"/>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63373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08001" y="335845"/>
            <a:ext cx="8242299" cy="6186309"/>
          </a:xfrm>
          <a:prstGeom prst="rect">
            <a:avLst/>
          </a:prstGeom>
          <a:noFill/>
        </p:spPr>
        <p:txBody>
          <a:bodyPr wrap="square">
            <a:spAutoFit/>
          </a:bodyPr>
          <a:lstStyle/>
          <a:p>
            <a:pPr algn="l">
              <a:spcAft>
                <a:spcPts val="12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 (paraphrase)</a:t>
            </a:r>
          </a:p>
          <a:p>
            <a:pPr>
              <a:spcAft>
                <a:spcPts val="1200"/>
              </a:spcAft>
            </a:pPr>
            <a:r>
              <a:rPr lang="en-US" sz="3000" b="1" i="0" u="sng" strike="noStrike" baseline="0">
                <a:solidFill>
                  <a:srgbClr val="4196D5"/>
                </a:solidFill>
                <a:latin typeface="Calibri" panose="020F0502020204030204" pitchFamily="34" charset="0"/>
                <a:cs typeface="Calibri" panose="020F0502020204030204" pitchFamily="34" charset="0"/>
              </a:rPr>
              <a:t>When</a:t>
            </a:r>
            <a:r>
              <a:rPr lang="en-US" sz="3000" b="0" i="0" u="none" strike="noStrike" baseline="0">
                <a:solidFill>
                  <a:srgbClr val="000000"/>
                </a:solidFill>
                <a:latin typeface="Calibri" panose="020F0502020204030204" pitchFamily="34" charset="0"/>
                <a:cs typeface="Calibri" panose="020F0502020204030204" pitchFamily="34" charset="0"/>
              </a:rPr>
              <a:t> Jesus and his </a:t>
            </a:r>
            <a:r>
              <a:rPr lang="en-US" sz="3000" b="1" i="0" u="sng" strike="noStrike" baseline="0">
                <a:solidFill>
                  <a:srgbClr val="4196D5"/>
                </a:solidFill>
                <a:latin typeface="Calibri" panose="020F0502020204030204" pitchFamily="34" charset="0"/>
                <a:cs typeface="Calibri" panose="020F0502020204030204" pitchFamily="34" charset="0"/>
              </a:rPr>
              <a:t>friends</a:t>
            </a:r>
            <a:r>
              <a:rPr lang="en-US" sz="3000" b="0" i="0" u="none" strike="noStrike" baseline="0">
                <a:solidFill>
                  <a:srgbClr val="000000"/>
                </a:solidFill>
                <a:latin typeface="Calibri" panose="020F0502020204030204" pitchFamily="34" charset="0"/>
                <a:cs typeface="Calibri" panose="020F0502020204030204" pitchFamily="34" charset="0"/>
              </a:rPr>
              <a:t> were eating the Passover meal of flatbread and  wine, Jesus took the bread. He thanked God for it and </a:t>
            </a:r>
            <a:r>
              <a:rPr lang="en-US" sz="3000" b="1" i="0" u="sng" strike="noStrike" baseline="0">
                <a:solidFill>
                  <a:srgbClr val="000000"/>
                </a:solidFill>
                <a:latin typeface="Calibri" panose="020F0502020204030204" pitchFamily="34" charset="0"/>
                <a:cs typeface="Calibri" panose="020F0502020204030204" pitchFamily="34" charset="0"/>
              </a:rPr>
              <a:t>broke</a:t>
            </a:r>
            <a:r>
              <a:rPr lang="en-US" sz="3000" b="0" i="0" u="none" strike="noStrike" baseline="0">
                <a:solidFill>
                  <a:srgbClr val="000000"/>
                </a:solidFill>
                <a:latin typeface="Calibri" panose="020F0502020204030204" pitchFamily="34" charset="0"/>
                <a:cs typeface="Calibri" panose="020F0502020204030204" pitchFamily="34" charset="0"/>
              </a:rPr>
              <a:t> it. He gave some to his disciples. He said, ‘Take this bread and eat it.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body.’</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Then he took the cup. He thanked God for it and gave some to his disciples. He said, ‘Drink some of this wine.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blood. When I die my blood will be poured out. In that way God will forgive many people for their sins.</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This is the promise that God makes.’</a:t>
            </a:r>
            <a:endParaRPr lang="en-AU" sz="300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3623EAC-BC5C-C147-0CE5-C45EA280BB3C}"/>
              </a:ext>
            </a:extLst>
          </p:cNvPr>
          <p:cNvSpPr txBox="1"/>
          <p:nvPr/>
        </p:nvSpPr>
        <p:spPr>
          <a:xfrm>
            <a:off x="9271000" y="1003550"/>
            <a:ext cx="2412999" cy="4850898"/>
          </a:xfrm>
          <a:prstGeom prst="rect">
            <a:avLst/>
          </a:prstGeom>
          <a:noFill/>
          <a:ln w="76200">
            <a:solidFill>
              <a:srgbClr val="4196D5"/>
            </a:solidFill>
          </a:ln>
        </p:spPr>
        <p:txBody>
          <a:bodyPr wrap="square" lIns="180000" tIns="0" rIns="180000" bIns="360000" rtlCol="0">
            <a:spAutoFit/>
          </a:bodyPr>
          <a:lstStyle/>
          <a:p>
            <a:pPr algn="ctr">
              <a:lnSpc>
                <a:spcPct val="200000"/>
              </a:lnSpc>
            </a:pPr>
            <a:r>
              <a:rPr lang="en-US" sz="3000" b="1"/>
              <a:t>tore</a:t>
            </a:r>
          </a:p>
          <a:p>
            <a:pPr algn="ctr">
              <a:lnSpc>
                <a:spcPct val="200000"/>
              </a:lnSpc>
            </a:pPr>
            <a:r>
              <a:rPr lang="en-AU" sz="3000" b="1"/>
              <a:t>when</a:t>
            </a:r>
          </a:p>
          <a:p>
            <a:pPr algn="ctr">
              <a:lnSpc>
                <a:spcPct val="200000"/>
              </a:lnSpc>
            </a:pPr>
            <a:r>
              <a:rPr lang="en-AU" sz="3000" b="1"/>
              <a:t>symbolises</a:t>
            </a:r>
          </a:p>
          <a:p>
            <a:pPr algn="ctr">
              <a:lnSpc>
                <a:spcPct val="200000"/>
              </a:lnSpc>
            </a:pPr>
            <a:r>
              <a:rPr lang="en-AU" sz="3000" b="1"/>
              <a:t>friends</a:t>
            </a:r>
          </a:p>
          <a:p>
            <a:pPr algn="ctr">
              <a:lnSpc>
                <a:spcPct val="200000"/>
              </a:lnSpc>
            </a:pPr>
            <a:r>
              <a:rPr lang="en-AU" sz="3000" b="1"/>
              <a:t>symbolises</a:t>
            </a:r>
          </a:p>
        </p:txBody>
      </p:sp>
      <p:cxnSp>
        <p:nvCxnSpPr>
          <p:cNvPr id="6" name="Straight Connector 5">
            <a:extLst>
              <a:ext uri="{FF2B5EF4-FFF2-40B4-BE49-F238E27FC236}">
                <a16:creationId xmlns:a16="http://schemas.microsoft.com/office/drawing/2014/main" id="{5BFB9F1A-99EE-3EBA-3BBE-978ADFC27835}"/>
              </a:ext>
            </a:extLst>
          </p:cNvPr>
          <p:cNvCxnSpPr/>
          <p:nvPr/>
        </p:nvCxnSpPr>
        <p:spPr>
          <a:xfrm>
            <a:off x="9944100" y="2514600"/>
            <a:ext cx="11176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2D59CA2-46A6-B96D-547B-D17C6A06403B}"/>
              </a:ext>
            </a:extLst>
          </p:cNvPr>
          <p:cNvCxnSpPr>
            <a:cxnSpLocks/>
          </p:cNvCxnSpPr>
          <p:nvPr/>
        </p:nvCxnSpPr>
        <p:spPr>
          <a:xfrm>
            <a:off x="9829800" y="4356100"/>
            <a:ext cx="13462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B89F8DC-5A72-A2E1-F03C-C4B4AA9FF25E}"/>
              </a:ext>
            </a:extLst>
          </p:cNvPr>
          <p:cNvSpPr/>
          <p:nvPr/>
        </p:nvSpPr>
        <p:spPr>
          <a:xfrm>
            <a:off x="6273800" y="1943600"/>
            <a:ext cx="1079499" cy="558550"/>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54714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A81F8E-8B4C-8A0E-8B90-AF0A97B7FEEA}"/>
              </a:ext>
            </a:extLst>
          </p:cNvPr>
          <p:cNvSpPr txBox="1"/>
          <p:nvPr/>
        </p:nvSpPr>
        <p:spPr>
          <a:xfrm>
            <a:off x="2188988" y="3605710"/>
            <a:ext cx="8588468" cy="2308324"/>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Celebrations and Traditions</a:t>
            </a:r>
          </a:p>
        </p:txBody>
      </p:sp>
      <p:sp>
        <p:nvSpPr>
          <p:cNvPr id="3" name="Rectangle 2">
            <a:extLst>
              <a:ext uri="{FF2B5EF4-FFF2-40B4-BE49-F238E27FC236}">
                <a16:creationId xmlns:a16="http://schemas.microsoft.com/office/drawing/2014/main" id="{5E7D213B-852B-E8FF-7AD9-93A65CA13A0F}"/>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DA9C7E3-54DF-EAE6-4B60-33F5A6957751}"/>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15</a:t>
            </a:r>
          </a:p>
        </p:txBody>
      </p:sp>
      <p:sp>
        <p:nvSpPr>
          <p:cNvPr id="7" name="Lesson 1:…">
            <a:extLst>
              <a:ext uri="{FF2B5EF4-FFF2-40B4-BE49-F238E27FC236}">
                <a16:creationId xmlns:a16="http://schemas.microsoft.com/office/drawing/2014/main" id="{342104D8-599D-A22E-105B-226F30F8EE0C}"/>
              </a:ext>
            </a:extLst>
          </p:cNvPr>
          <p:cNvSpPr txBox="1"/>
          <p:nvPr/>
        </p:nvSpPr>
        <p:spPr>
          <a:xfrm>
            <a:off x="2188987" y="2038754"/>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4DF6BE02-726C-3977-74FA-6476209F62E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08001" y="335845"/>
            <a:ext cx="8242299" cy="6186309"/>
          </a:xfrm>
          <a:prstGeom prst="rect">
            <a:avLst/>
          </a:prstGeom>
          <a:noFill/>
        </p:spPr>
        <p:txBody>
          <a:bodyPr wrap="square">
            <a:spAutoFit/>
          </a:bodyPr>
          <a:lstStyle/>
          <a:p>
            <a:pPr algn="l">
              <a:spcAft>
                <a:spcPts val="12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 (paraphrase)</a:t>
            </a:r>
          </a:p>
          <a:p>
            <a:pPr>
              <a:spcAft>
                <a:spcPts val="1200"/>
              </a:spcAft>
            </a:pPr>
            <a:r>
              <a:rPr lang="en-US" sz="3000" b="1" i="0" u="sng" strike="noStrike" baseline="0">
                <a:solidFill>
                  <a:srgbClr val="4196D5"/>
                </a:solidFill>
                <a:latin typeface="Calibri" panose="020F0502020204030204" pitchFamily="34" charset="0"/>
                <a:cs typeface="Calibri" panose="020F0502020204030204" pitchFamily="34" charset="0"/>
              </a:rPr>
              <a:t>When</a:t>
            </a:r>
            <a:r>
              <a:rPr lang="en-US" sz="3000" b="0" i="0" u="none" strike="noStrike" baseline="0">
                <a:solidFill>
                  <a:srgbClr val="000000"/>
                </a:solidFill>
                <a:latin typeface="Calibri" panose="020F0502020204030204" pitchFamily="34" charset="0"/>
                <a:cs typeface="Calibri" panose="020F0502020204030204" pitchFamily="34" charset="0"/>
              </a:rPr>
              <a:t> Jesus and his </a:t>
            </a:r>
            <a:r>
              <a:rPr lang="en-US" sz="3000" b="1" i="0" u="sng" strike="noStrike" baseline="0">
                <a:solidFill>
                  <a:srgbClr val="4196D5"/>
                </a:solidFill>
                <a:latin typeface="Calibri" panose="020F0502020204030204" pitchFamily="34" charset="0"/>
                <a:cs typeface="Calibri" panose="020F0502020204030204" pitchFamily="34" charset="0"/>
              </a:rPr>
              <a:t>friends</a:t>
            </a:r>
            <a:r>
              <a:rPr lang="en-US" sz="3000" b="0" i="0" u="none" strike="noStrike" baseline="0">
                <a:solidFill>
                  <a:srgbClr val="000000"/>
                </a:solidFill>
                <a:latin typeface="Calibri" panose="020F0502020204030204" pitchFamily="34" charset="0"/>
                <a:cs typeface="Calibri" panose="020F0502020204030204" pitchFamily="34" charset="0"/>
              </a:rPr>
              <a:t> were eating the Passover meal of flatbread and  wine, Jesus took the bread. He thanked God for it and </a:t>
            </a:r>
            <a:r>
              <a:rPr lang="en-US" sz="3000" b="1" i="0" u="sng" strike="noStrike" baseline="0">
                <a:solidFill>
                  <a:srgbClr val="4196D5"/>
                </a:solidFill>
                <a:latin typeface="Calibri" panose="020F0502020204030204" pitchFamily="34" charset="0"/>
                <a:cs typeface="Calibri" panose="020F0502020204030204" pitchFamily="34" charset="0"/>
              </a:rPr>
              <a:t>tore</a:t>
            </a:r>
            <a:r>
              <a:rPr lang="en-US" sz="3000" b="0" i="0" u="none" strike="noStrike" baseline="0">
                <a:solidFill>
                  <a:srgbClr val="000000"/>
                </a:solidFill>
                <a:latin typeface="Calibri" panose="020F0502020204030204" pitchFamily="34" charset="0"/>
                <a:cs typeface="Calibri" panose="020F0502020204030204" pitchFamily="34" charset="0"/>
              </a:rPr>
              <a:t> it. He gave some to his disciples. He said, ‘Take this bread and eat it.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body.’</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Then he took the cup. He thanked God for it and gave some to his disciples. He said, ‘Drink some of this wine.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blood. When I die my blood will be poured out. In that way God will forgive many people for their sins.</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This is the promise that God makes.’</a:t>
            </a:r>
            <a:endParaRPr lang="en-AU" sz="300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3623EAC-BC5C-C147-0CE5-C45EA280BB3C}"/>
              </a:ext>
            </a:extLst>
          </p:cNvPr>
          <p:cNvSpPr txBox="1"/>
          <p:nvPr/>
        </p:nvSpPr>
        <p:spPr>
          <a:xfrm>
            <a:off x="9271000" y="1003550"/>
            <a:ext cx="2412999" cy="4850898"/>
          </a:xfrm>
          <a:prstGeom prst="rect">
            <a:avLst/>
          </a:prstGeom>
          <a:noFill/>
          <a:ln w="76200">
            <a:solidFill>
              <a:srgbClr val="4196D5"/>
            </a:solidFill>
          </a:ln>
        </p:spPr>
        <p:txBody>
          <a:bodyPr wrap="square" lIns="180000" tIns="0" rIns="180000" bIns="360000" rtlCol="0">
            <a:spAutoFit/>
          </a:bodyPr>
          <a:lstStyle/>
          <a:p>
            <a:pPr algn="ctr">
              <a:lnSpc>
                <a:spcPct val="200000"/>
              </a:lnSpc>
            </a:pPr>
            <a:r>
              <a:rPr lang="en-US" sz="3000" b="1"/>
              <a:t>tore</a:t>
            </a:r>
          </a:p>
          <a:p>
            <a:pPr algn="ctr">
              <a:lnSpc>
                <a:spcPct val="200000"/>
              </a:lnSpc>
            </a:pPr>
            <a:r>
              <a:rPr lang="en-AU" sz="3000" b="1"/>
              <a:t>when</a:t>
            </a:r>
          </a:p>
          <a:p>
            <a:pPr algn="ctr">
              <a:lnSpc>
                <a:spcPct val="200000"/>
              </a:lnSpc>
            </a:pPr>
            <a:r>
              <a:rPr lang="en-AU" sz="3000" b="1"/>
              <a:t>symbolises</a:t>
            </a:r>
          </a:p>
          <a:p>
            <a:pPr algn="ctr">
              <a:lnSpc>
                <a:spcPct val="200000"/>
              </a:lnSpc>
            </a:pPr>
            <a:r>
              <a:rPr lang="en-AU" sz="3000" b="1"/>
              <a:t>friends</a:t>
            </a:r>
          </a:p>
          <a:p>
            <a:pPr algn="ctr">
              <a:lnSpc>
                <a:spcPct val="200000"/>
              </a:lnSpc>
            </a:pPr>
            <a:r>
              <a:rPr lang="en-AU" sz="3000" b="1"/>
              <a:t>symbolises</a:t>
            </a:r>
          </a:p>
        </p:txBody>
      </p:sp>
      <p:cxnSp>
        <p:nvCxnSpPr>
          <p:cNvPr id="6" name="Straight Connector 5">
            <a:extLst>
              <a:ext uri="{FF2B5EF4-FFF2-40B4-BE49-F238E27FC236}">
                <a16:creationId xmlns:a16="http://schemas.microsoft.com/office/drawing/2014/main" id="{5BFB9F1A-99EE-3EBA-3BBE-978ADFC27835}"/>
              </a:ext>
            </a:extLst>
          </p:cNvPr>
          <p:cNvCxnSpPr/>
          <p:nvPr/>
        </p:nvCxnSpPr>
        <p:spPr>
          <a:xfrm>
            <a:off x="9944100" y="2514600"/>
            <a:ext cx="11176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2D59CA2-46A6-B96D-547B-D17C6A06403B}"/>
              </a:ext>
            </a:extLst>
          </p:cNvPr>
          <p:cNvCxnSpPr>
            <a:cxnSpLocks/>
          </p:cNvCxnSpPr>
          <p:nvPr/>
        </p:nvCxnSpPr>
        <p:spPr>
          <a:xfrm>
            <a:off x="9829800" y="4356100"/>
            <a:ext cx="13462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F12E1091-8637-BE55-F034-B4E16DE4B5CF}"/>
              </a:ext>
            </a:extLst>
          </p:cNvPr>
          <p:cNvSpPr/>
          <p:nvPr/>
        </p:nvSpPr>
        <p:spPr>
          <a:xfrm>
            <a:off x="2882901" y="2870449"/>
            <a:ext cx="406400" cy="558550"/>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8" name="Straight Connector 7">
            <a:extLst>
              <a:ext uri="{FF2B5EF4-FFF2-40B4-BE49-F238E27FC236}">
                <a16:creationId xmlns:a16="http://schemas.microsoft.com/office/drawing/2014/main" id="{EA508911-98DD-CE31-AB5C-75E61510A5FB}"/>
              </a:ext>
            </a:extLst>
          </p:cNvPr>
          <p:cNvCxnSpPr>
            <a:cxnSpLocks/>
          </p:cNvCxnSpPr>
          <p:nvPr/>
        </p:nvCxnSpPr>
        <p:spPr>
          <a:xfrm>
            <a:off x="10083800" y="1587500"/>
            <a:ext cx="7874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508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08001" y="335845"/>
            <a:ext cx="8242299" cy="6186309"/>
          </a:xfrm>
          <a:prstGeom prst="rect">
            <a:avLst/>
          </a:prstGeom>
          <a:noFill/>
        </p:spPr>
        <p:txBody>
          <a:bodyPr wrap="square">
            <a:spAutoFit/>
          </a:bodyPr>
          <a:lstStyle/>
          <a:p>
            <a:pPr algn="l">
              <a:spcAft>
                <a:spcPts val="12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 (paraphrase)</a:t>
            </a:r>
          </a:p>
          <a:p>
            <a:pPr>
              <a:spcAft>
                <a:spcPts val="1200"/>
              </a:spcAft>
            </a:pPr>
            <a:r>
              <a:rPr lang="en-US" sz="3000" b="1" i="0" u="sng" strike="noStrike" baseline="0">
                <a:solidFill>
                  <a:srgbClr val="4196D5"/>
                </a:solidFill>
                <a:latin typeface="Calibri" panose="020F0502020204030204" pitchFamily="34" charset="0"/>
                <a:cs typeface="Calibri" panose="020F0502020204030204" pitchFamily="34" charset="0"/>
              </a:rPr>
              <a:t>When</a:t>
            </a:r>
            <a:r>
              <a:rPr lang="en-US" sz="3000" b="0" i="0" u="none" strike="noStrike" baseline="0">
                <a:solidFill>
                  <a:srgbClr val="000000"/>
                </a:solidFill>
                <a:latin typeface="Calibri" panose="020F0502020204030204" pitchFamily="34" charset="0"/>
                <a:cs typeface="Calibri" panose="020F0502020204030204" pitchFamily="34" charset="0"/>
              </a:rPr>
              <a:t> Jesus and his </a:t>
            </a:r>
            <a:r>
              <a:rPr lang="en-US" sz="3000" b="1" i="0" u="sng" strike="noStrike" baseline="0">
                <a:solidFill>
                  <a:srgbClr val="4196D5"/>
                </a:solidFill>
                <a:latin typeface="Calibri" panose="020F0502020204030204" pitchFamily="34" charset="0"/>
                <a:cs typeface="Calibri" panose="020F0502020204030204" pitchFamily="34" charset="0"/>
              </a:rPr>
              <a:t>friends</a:t>
            </a:r>
            <a:r>
              <a:rPr lang="en-US" sz="3000" b="0" i="0" u="none" strike="noStrike" baseline="0">
                <a:solidFill>
                  <a:srgbClr val="000000"/>
                </a:solidFill>
                <a:latin typeface="Calibri" panose="020F0502020204030204" pitchFamily="34" charset="0"/>
                <a:cs typeface="Calibri" panose="020F0502020204030204" pitchFamily="34" charset="0"/>
              </a:rPr>
              <a:t> were eating the Passover meal of flatbread and  wine, Jesus took the bread. He thanked God for it and </a:t>
            </a:r>
            <a:r>
              <a:rPr lang="en-US" sz="3000" b="1" i="0" u="sng" strike="noStrike" baseline="0">
                <a:solidFill>
                  <a:srgbClr val="4196D5"/>
                </a:solidFill>
                <a:latin typeface="Calibri" panose="020F0502020204030204" pitchFamily="34" charset="0"/>
                <a:cs typeface="Calibri" panose="020F0502020204030204" pitchFamily="34" charset="0"/>
              </a:rPr>
              <a:t>tore</a:t>
            </a:r>
            <a:r>
              <a:rPr lang="en-US" sz="3000" b="0" i="0" u="none" strike="noStrike" baseline="0">
                <a:solidFill>
                  <a:srgbClr val="000000"/>
                </a:solidFill>
                <a:latin typeface="Calibri" panose="020F0502020204030204" pitchFamily="34" charset="0"/>
                <a:cs typeface="Calibri" panose="020F0502020204030204" pitchFamily="34" charset="0"/>
              </a:rPr>
              <a:t> it. He gave some to his disciples. He said, ‘Take this bread and eat it. This </a:t>
            </a:r>
            <a:r>
              <a:rPr lang="en-US" sz="3000" b="1" i="0" u="sng" strike="noStrike" baseline="0" err="1">
                <a:solidFill>
                  <a:srgbClr val="4196D5"/>
                </a:solidFill>
                <a:latin typeface="Calibri" panose="020F0502020204030204" pitchFamily="34" charset="0"/>
                <a:cs typeface="Calibri" panose="020F0502020204030204" pitchFamily="34" charset="0"/>
              </a:rPr>
              <a:t>symbolises</a:t>
            </a:r>
            <a:r>
              <a:rPr lang="en-US" sz="3000" b="0" i="0" u="none" strike="noStrike" baseline="0">
                <a:solidFill>
                  <a:srgbClr val="000000"/>
                </a:solidFill>
                <a:latin typeface="Calibri" panose="020F0502020204030204" pitchFamily="34" charset="0"/>
                <a:cs typeface="Calibri" panose="020F0502020204030204" pitchFamily="34" charset="0"/>
              </a:rPr>
              <a:t> my body.’</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Then he took the cup. He thanked God for it and gave some to his disciples. He said, ‘Drink some of this wine. This </a:t>
            </a:r>
            <a:r>
              <a:rPr lang="en-US" sz="3000" b="1" i="0" u="sng" strike="noStrike" baseline="0">
                <a:solidFill>
                  <a:srgbClr val="000000"/>
                </a:solidFill>
                <a:latin typeface="Calibri" panose="020F0502020204030204" pitchFamily="34" charset="0"/>
                <a:cs typeface="Calibri" panose="020F0502020204030204" pitchFamily="34" charset="0"/>
              </a:rPr>
              <a:t>is</a:t>
            </a:r>
            <a:r>
              <a:rPr lang="en-US" sz="3000" b="0" i="0" u="none" strike="noStrike" baseline="0">
                <a:solidFill>
                  <a:srgbClr val="000000"/>
                </a:solidFill>
                <a:latin typeface="Calibri" panose="020F0502020204030204" pitchFamily="34" charset="0"/>
                <a:cs typeface="Calibri" panose="020F0502020204030204" pitchFamily="34" charset="0"/>
              </a:rPr>
              <a:t> my blood. When I die my blood will be poured out. In that way God will forgive many people for their sins.</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This is the promise that God makes.’</a:t>
            </a:r>
            <a:endParaRPr lang="en-AU" sz="300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3623EAC-BC5C-C147-0CE5-C45EA280BB3C}"/>
              </a:ext>
            </a:extLst>
          </p:cNvPr>
          <p:cNvSpPr txBox="1"/>
          <p:nvPr/>
        </p:nvSpPr>
        <p:spPr>
          <a:xfrm>
            <a:off x="9271000" y="1003550"/>
            <a:ext cx="2412999" cy="4850898"/>
          </a:xfrm>
          <a:prstGeom prst="rect">
            <a:avLst/>
          </a:prstGeom>
          <a:noFill/>
          <a:ln w="76200">
            <a:solidFill>
              <a:srgbClr val="4196D5"/>
            </a:solidFill>
          </a:ln>
        </p:spPr>
        <p:txBody>
          <a:bodyPr wrap="square" lIns="180000" tIns="0" rIns="180000" bIns="360000" rtlCol="0">
            <a:spAutoFit/>
          </a:bodyPr>
          <a:lstStyle/>
          <a:p>
            <a:pPr algn="ctr">
              <a:lnSpc>
                <a:spcPct val="200000"/>
              </a:lnSpc>
            </a:pPr>
            <a:r>
              <a:rPr lang="en-US" sz="3000" b="1"/>
              <a:t>tore</a:t>
            </a:r>
          </a:p>
          <a:p>
            <a:pPr algn="ctr">
              <a:lnSpc>
                <a:spcPct val="200000"/>
              </a:lnSpc>
            </a:pPr>
            <a:r>
              <a:rPr lang="en-AU" sz="3000" b="1"/>
              <a:t>when</a:t>
            </a:r>
          </a:p>
          <a:p>
            <a:pPr algn="ctr">
              <a:lnSpc>
                <a:spcPct val="200000"/>
              </a:lnSpc>
            </a:pPr>
            <a:r>
              <a:rPr lang="en-AU" sz="3000" b="1"/>
              <a:t>symbolises</a:t>
            </a:r>
          </a:p>
          <a:p>
            <a:pPr algn="ctr">
              <a:lnSpc>
                <a:spcPct val="200000"/>
              </a:lnSpc>
            </a:pPr>
            <a:r>
              <a:rPr lang="en-AU" sz="3000" b="1"/>
              <a:t>friends</a:t>
            </a:r>
          </a:p>
          <a:p>
            <a:pPr algn="ctr">
              <a:lnSpc>
                <a:spcPct val="200000"/>
              </a:lnSpc>
            </a:pPr>
            <a:r>
              <a:rPr lang="en-AU" sz="3000" b="1"/>
              <a:t>symbolises</a:t>
            </a:r>
          </a:p>
        </p:txBody>
      </p:sp>
      <p:cxnSp>
        <p:nvCxnSpPr>
          <p:cNvPr id="6" name="Straight Connector 5">
            <a:extLst>
              <a:ext uri="{FF2B5EF4-FFF2-40B4-BE49-F238E27FC236}">
                <a16:creationId xmlns:a16="http://schemas.microsoft.com/office/drawing/2014/main" id="{5BFB9F1A-99EE-3EBA-3BBE-978ADFC27835}"/>
              </a:ext>
            </a:extLst>
          </p:cNvPr>
          <p:cNvCxnSpPr/>
          <p:nvPr/>
        </p:nvCxnSpPr>
        <p:spPr>
          <a:xfrm>
            <a:off x="9944100" y="2514600"/>
            <a:ext cx="11176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2D59CA2-46A6-B96D-547B-D17C6A06403B}"/>
              </a:ext>
            </a:extLst>
          </p:cNvPr>
          <p:cNvCxnSpPr>
            <a:cxnSpLocks/>
          </p:cNvCxnSpPr>
          <p:nvPr/>
        </p:nvCxnSpPr>
        <p:spPr>
          <a:xfrm>
            <a:off x="9829800" y="4356100"/>
            <a:ext cx="13462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508911-98DD-CE31-AB5C-75E61510A5FB}"/>
              </a:ext>
            </a:extLst>
          </p:cNvPr>
          <p:cNvCxnSpPr>
            <a:cxnSpLocks/>
          </p:cNvCxnSpPr>
          <p:nvPr/>
        </p:nvCxnSpPr>
        <p:spPr>
          <a:xfrm>
            <a:off x="10083800" y="1587500"/>
            <a:ext cx="7874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972478B-AE1E-694F-3497-D1337E839EF9}"/>
              </a:ext>
            </a:extLst>
          </p:cNvPr>
          <p:cNvCxnSpPr>
            <a:cxnSpLocks/>
          </p:cNvCxnSpPr>
          <p:nvPr/>
        </p:nvCxnSpPr>
        <p:spPr>
          <a:xfrm>
            <a:off x="9563100" y="3429000"/>
            <a:ext cx="17399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194CD520-A990-36CD-42B2-8C37E8030671}"/>
              </a:ext>
            </a:extLst>
          </p:cNvPr>
          <p:cNvSpPr/>
          <p:nvPr/>
        </p:nvSpPr>
        <p:spPr>
          <a:xfrm>
            <a:off x="2819401" y="4369050"/>
            <a:ext cx="381000" cy="558550"/>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53865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08001" y="335845"/>
            <a:ext cx="8242299" cy="6186309"/>
          </a:xfrm>
          <a:prstGeom prst="rect">
            <a:avLst/>
          </a:prstGeom>
          <a:noFill/>
        </p:spPr>
        <p:txBody>
          <a:bodyPr wrap="square">
            <a:spAutoFit/>
          </a:bodyPr>
          <a:lstStyle/>
          <a:p>
            <a:pPr algn="l">
              <a:spcAft>
                <a:spcPts val="1200"/>
              </a:spcAft>
            </a:pPr>
            <a:r>
              <a:rPr lang="en-AU" sz="3600" b="1" i="0" u="none" strike="noStrike" baseline="0">
                <a:solidFill>
                  <a:srgbClr val="4196D5"/>
                </a:solidFill>
                <a:latin typeface="Calibri" panose="020F0502020204030204" pitchFamily="34" charset="0"/>
                <a:cs typeface="Calibri" panose="020F0502020204030204" pitchFamily="34" charset="0"/>
              </a:rPr>
              <a:t>Matthew 26:17, 26-29 (paraphrase)</a:t>
            </a:r>
          </a:p>
          <a:p>
            <a:pPr>
              <a:spcAft>
                <a:spcPts val="1200"/>
              </a:spcAft>
            </a:pPr>
            <a:r>
              <a:rPr lang="en-US" sz="3000" b="1" i="0" u="sng" strike="noStrike" baseline="0">
                <a:solidFill>
                  <a:srgbClr val="4196D5"/>
                </a:solidFill>
                <a:latin typeface="Calibri" panose="020F0502020204030204" pitchFamily="34" charset="0"/>
                <a:cs typeface="Calibri" panose="020F0502020204030204" pitchFamily="34" charset="0"/>
              </a:rPr>
              <a:t>When</a:t>
            </a:r>
            <a:r>
              <a:rPr lang="en-US" sz="3000" b="0" i="0" u="none" strike="noStrike" baseline="0">
                <a:solidFill>
                  <a:srgbClr val="000000"/>
                </a:solidFill>
                <a:latin typeface="Calibri" panose="020F0502020204030204" pitchFamily="34" charset="0"/>
                <a:cs typeface="Calibri" panose="020F0502020204030204" pitchFamily="34" charset="0"/>
              </a:rPr>
              <a:t> Jesus and his </a:t>
            </a:r>
            <a:r>
              <a:rPr lang="en-US" sz="3000" b="1" i="0" u="sng" strike="noStrike" baseline="0">
                <a:solidFill>
                  <a:srgbClr val="4196D5"/>
                </a:solidFill>
                <a:latin typeface="Calibri" panose="020F0502020204030204" pitchFamily="34" charset="0"/>
                <a:cs typeface="Calibri" panose="020F0502020204030204" pitchFamily="34" charset="0"/>
              </a:rPr>
              <a:t>friends</a:t>
            </a:r>
            <a:r>
              <a:rPr lang="en-US" sz="3000" b="0" i="0" u="none" strike="noStrike" baseline="0">
                <a:solidFill>
                  <a:srgbClr val="000000"/>
                </a:solidFill>
                <a:latin typeface="Calibri" panose="020F0502020204030204" pitchFamily="34" charset="0"/>
                <a:cs typeface="Calibri" panose="020F0502020204030204" pitchFamily="34" charset="0"/>
              </a:rPr>
              <a:t> were eating the Passover meal of flatbread and  wine, Jesus took the bread. He thanked God for it and </a:t>
            </a:r>
            <a:r>
              <a:rPr lang="en-US" sz="3000" b="1" i="0" u="sng" strike="noStrike" baseline="0">
                <a:solidFill>
                  <a:srgbClr val="4196D5"/>
                </a:solidFill>
                <a:latin typeface="Calibri" panose="020F0502020204030204" pitchFamily="34" charset="0"/>
                <a:cs typeface="Calibri" panose="020F0502020204030204" pitchFamily="34" charset="0"/>
              </a:rPr>
              <a:t>tore</a:t>
            </a:r>
            <a:r>
              <a:rPr lang="en-US" sz="3000" b="0" i="0" u="none" strike="noStrike" baseline="0">
                <a:solidFill>
                  <a:srgbClr val="000000"/>
                </a:solidFill>
                <a:latin typeface="Calibri" panose="020F0502020204030204" pitchFamily="34" charset="0"/>
                <a:cs typeface="Calibri" panose="020F0502020204030204" pitchFamily="34" charset="0"/>
              </a:rPr>
              <a:t> it. He gave some to his disciples. He said, ‘Take this bread and eat it. This </a:t>
            </a:r>
            <a:r>
              <a:rPr lang="en-US" sz="3000" b="1" i="0" u="sng" strike="noStrike" baseline="0" err="1">
                <a:solidFill>
                  <a:srgbClr val="4196D5"/>
                </a:solidFill>
                <a:latin typeface="Calibri" panose="020F0502020204030204" pitchFamily="34" charset="0"/>
                <a:cs typeface="Calibri" panose="020F0502020204030204" pitchFamily="34" charset="0"/>
              </a:rPr>
              <a:t>symbolises</a:t>
            </a:r>
            <a:r>
              <a:rPr lang="en-US" sz="3000" b="0" i="0" u="none" strike="noStrike" baseline="0">
                <a:solidFill>
                  <a:srgbClr val="000000"/>
                </a:solidFill>
                <a:latin typeface="Calibri" panose="020F0502020204030204" pitchFamily="34" charset="0"/>
                <a:cs typeface="Calibri" panose="020F0502020204030204" pitchFamily="34" charset="0"/>
              </a:rPr>
              <a:t> my body.’</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Then he took the cup. He thanked God for it and gave some to his disciples. He said, ‘Drink some of this wine. This </a:t>
            </a:r>
            <a:r>
              <a:rPr lang="en-US" sz="3000" b="1" u="sng" err="1">
                <a:solidFill>
                  <a:srgbClr val="4196D5"/>
                </a:solidFill>
                <a:latin typeface="Calibri" panose="020F0502020204030204" pitchFamily="34" charset="0"/>
                <a:cs typeface="Calibri" panose="020F0502020204030204" pitchFamily="34" charset="0"/>
              </a:rPr>
              <a:t>symbolises</a:t>
            </a:r>
            <a:r>
              <a:rPr lang="en-US" sz="3000" b="0" i="0" u="none" strike="noStrike" baseline="0">
                <a:solidFill>
                  <a:srgbClr val="000000"/>
                </a:solidFill>
                <a:latin typeface="Calibri" panose="020F0502020204030204" pitchFamily="34" charset="0"/>
                <a:cs typeface="Calibri" panose="020F0502020204030204" pitchFamily="34" charset="0"/>
              </a:rPr>
              <a:t> my blood. When I die my blood will be poured out. In that way God will forgive many people for their sins.</a:t>
            </a:r>
          </a:p>
          <a:p>
            <a:pPr>
              <a:spcAft>
                <a:spcPts val="1200"/>
              </a:spcAft>
            </a:pPr>
            <a:r>
              <a:rPr lang="en-US" sz="3000" b="0" i="0" u="none" strike="noStrike" baseline="0">
                <a:solidFill>
                  <a:srgbClr val="000000"/>
                </a:solidFill>
                <a:latin typeface="Calibri" panose="020F0502020204030204" pitchFamily="34" charset="0"/>
                <a:cs typeface="Calibri" panose="020F0502020204030204" pitchFamily="34" charset="0"/>
              </a:rPr>
              <a:t>This is the promise that God makes.’</a:t>
            </a:r>
            <a:endParaRPr lang="en-AU" sz="300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3623EAC-BC5C-C147-0CE5-C45EA280BB3C}"/>
              </a:ext>
            </a:extLst>
          </p:cNvPr>
          <p:cNvSpPr txBox="1"/>
          <p:nvPr/>
        </p:nvSpPr>
        <p:spPr>
          <a:xfrm>
            <a:off x="9271000" y="1003550"/>
            <a:ext cx="2412999" cy="4850898"/>
          </a:xfrm>
          <a:prstGeom prst="rect">
            <a:avLst/>
          </a:prstGeom>
          <a:noFill/>
          <a:ln w="76200">
            <a:solidFill>
              <a:srgbClr val="4196D5"/>
            </a:solidFill>
          </a:ln>
        </p:spPr>
        <p:txBody>
          <a:bodyPr wrap="square" lIns="180000" tIns="0" rIns="180000" bIns="360000" rtlCol="0">
            <a:spAutoFit/>
          </a:bodyPr>
          <a:lstStyle/>
          <a:p>
            <a:pPr algn="ctr">
              <a:lnSpc>
                <a:spcPct val="200000"/>
              </a:lnSpc>
            </a:pPr>
            <a:r>
              <a:rPr lang="en-US" sz="3000" b="1"/>
              <a:t>tore</a:t>
            </a:r>
          </a:p>
          <a:p>
            <a:pPr algn="ctr">
              <a:lnSpc>
                <a:spcPct val="200000"/>
              </a:lnSpc>
            </a:pPr>
            <a:r>
              <a:rPr lang="en-AU" sz="3000" b="1"/>
              <a:t>when</a:t>
            </a:r>
          </a:p>
          <a:p>
            <a:pPr algn="ctr">
              <a:lnSpc>
                <a:spcPct val="200000"/>
              </a:lnSpc>
            </a:pPr>
            <a:r>
              <a:rPr lang="en-AU" sz="3000" b="1"/>
              <a:t>symbolises</a:t>
            </a:r>
          </a:p>
          <a:p>
            <a:pPr algn="ctr">
              <a:lnSpc>
                <a:spcPct val="200000"/>
              </a:lnSpc>
            </a:pPr>
            <a:r>
              <a:rPr lang="en-AU" sz="3000" b="1"/>
              <a:t>friends</a:t>
            </a:r>
          </a:p>
          <a:p>
            <a:pPr algn="ctr">
              <a:lnSpc>
                <a:spcPct val="200000"/>
              </a:lnSpc>
            </a:pPr>
            <a:r>
              <a:rPr lang="en-AU" sz="3000" b="1"/>
              <a:t>symbolises</a:t>
            </a:r>
          </a:p>
        </p:txBody>
      </p:sp>
      <p:cxnSp>
        <p:nvCxnSpPr>
          <p:cNvPr id="6" name="Straight Connector 5">
            <a:extLst>
              <a:ext uri="{FF2B5EF4-FFF2-40B4-BE49-F238E27FC236}">
                <a16:creationId xmlns:a16="http://schemas.microsoft.com/office/drawing/2014/main" id="{5BFB9F1A-99EE-3EBA-3BBE-978ADFC27835}"/>
              </a:ext>
            </a:extLst>
          </p:cNvPr>
          <p:cNvCxnSpPr/>
          <p:nvPr/>
        </p:nvCxnSpPr>
        <p:spPr>
          <a:xfrm>
            <a:off x="9944100" y="2514600"/>
            <a:ext cx="11176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2D59CA2-46A6-B96D-547B-D17C6A06403B}"/>
              </a:ext>
            </a:extLst>
          </p:cNvPr>
          <p:cNvCxnSpPr>
            <a:cxnSpLocks/>
          </p:cNvCxnSpPr>
          <p:nvPr/>
        </p:nvCxnSpPr>
        <p:spPr>
          <a:xfrm>
            <a:off x="9829800" y="4356100"/>
            <a:ext cx="13462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508911-98DD-CE31-AB5C-75E61510A5FB}"/>
              </a:ext>
            </a:extLst>
          </p:cNvPr>
          <p:cNvCxnSpPr>
            <a:cxnSpLocks/>
          </p:cNvCxnSpPr>
          <p:nvPr/>
        </p:nvCxnSpPr>
        <p:spPr>
          <a:xfrm>
            <a:off x="10083800" y="1587500"/>
            <a:ext cx="7874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972478B-AE1E-694F-3497-D1337E839EF9}"/>
              </a:ext>
            </a:extLst>
          </p:cNvPr>
          <p:cNvCxnSpPr>
            <a:cxnSpLocks/>
          </p:cNvCxnSpPr>
          <p:nvPr/>
        </p:nvCxnSpPr>
        <p:spPr>
          <a:xfrm>
            <a:off x="9563100" y="3429000"/>
            <a:ext cx="17399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8EEDF1E-971D-AD24-21BD-B86C4207735E}"/>
              </a:ext>
            </a:extLst>
          </p:cNvPr>
          <p:cNvCxnSpPr>
            <a:cxnSpLocks/>
          </p:cNvCxnSpPr>
          <p:nvPr/>
        </p:nvCxnSpPr>
        <p:spPr>
          <a:xfrm>
            <a:off x="9588500" y="5245100"/>
            <a:ext cx="173990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775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64FE804-83E5-0F32-1C2F-7DA56C9090EE}"/>
              </a:ext>
            </a:extLst>
          </p:cNvPr>
          <p:cNvSpPr txBox="1"/>
          <p:nvPr/>
        </p:nvSpPr>
        <p:spPr>
          <a:xfrm>
            <a:off x="2036587" y="2367171"/>
            <a:ext cx="9934798" cy="769441"/>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a:ln>
                  <a:noFill/>
                </a:ln>
                <a:solidFill>
                  <a:srgbClr val="4196D5"/>
                </a:solidFill>
                <a:effectLst/>
                <a:uLnTx/>
                <a:uFillTx/>
                <a:latin typeface="Calibri" panose="020F0502020204030204" pitchFamily="34" charset="0"/>
                <a:cs typeface="Calibri" panose="020F0502020204030204" pitchFamily="34" charset="0"/>
              </a:rPr>
              <a:t>What does Jesus say about his death?</a:t>
            </a:r>
          </a:p>
        </p:txBody>
      </p:sp>
      <p:cxnSp>
        <p:nvCxnSpPr>
          <p:cNvPr id="4" name="Straight Connector 3">
            <a:extLst>
              <a:ext uri="{FF2B5EF4-FFF2-40B4-BE49-F238E27FC236}">
                <a16:creationId xmlns:a16="http://schemas.microsoft.com/office/drawing/2014/main" id="{CE62D85E-EEB0-994C-BDE9-DF39B5877D6B}"/>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9E6C6DD3-A008-77BF-D98B-06412FB031DD}"/>
              </a:ext>
            </a:extLst>
          </p:cNvPr>
          <p:cNvSpPr txBox="1"/>
          <p:nvPr/>
        </p:nvSpPr>
        <p:spPr>
          <a:xfrm>
            <a:off x="1443210" y="2367171"/>
            <a:ext cx="9934798"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4400" b="1" i="0" u="none" strike="noStrike" kern="1200" cap="none" spc="0" normalizeH="0" baseline="0" noProof="0">
              <a:ln>
                <a:noFill/>
              </a:ln>
              <a:solidFill>
                <a:srgbClr val="4196D5"/>
              </a:solidFill>
              <a:effectLst/>
              <a:uLnTx/>
              <a:uFillTx/>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2A70C973-B417-9309-A3E4-072B37750BA7}"/>
              </a:ext>
            </a:extLst>
          </p:cNvPr>
          <p:cNvSpPr txBox="1"/>
          <p:nvPr/>
        </p:nvSpPr>
        <p:spPr>
          <a:xfrm>
            <a:off x="2036587" y="2367171"/>
            <a:ext cx="8377413" cy="2123658"/>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4196D5"/>
                </a:solidFill>
                <a:effectLst/>
                <a:uLnTx/>
                <a:uFillTx/>
                <a:latin typeface="Calibri" panose="020F0502020204030204" pitchFamily="34" charset="0"/>
                <a:cs typeface="Calibri" panose="020F0502020204030204" pitchFamily="34" charset="0"/>
              </a:rPr>
              <a:t>Jesus used a special meal to explain that he would die to forgive people for their sins.</a:t>
            </a:r>
          </a:p>
        </p:txBody>
      </p:sp>
      <p:cxnSp>
        <p:nvCxnSpPr>
          <p:cNvPr id="6" name="Straight Connector 5">
            <a:extLst>
              <a:ext uri="{FF2B5EF4-FFF2-40B4-BE49-F238E27FC236}">
                <a16:creationId xmlns:a16="http://schemas.microsoft.com/office/drawing/2014/main" id="{AA39F039-5276-BA17-E6CF-E0F1982170B8}"/>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8" y="2766218"/>
            <a:ext cx="8419378" cy="1325563"/>
          </a:xfrm>
        </p:spPr>
        <p:txBody>
          <a:bodyPr lIns="0">
            <a:noAutofit/>
          </a:bodyPr>
          <a:lstStyle/>
          <a:p>
            <a:pPr>
              <a:lnSpc>
                <a:spcPct val="100000"/>
              </a:lnSpc>
            </a:pPr>
            <a:r>
              <a:rPr lang="en-AU" sz="8000" b="1" kern="100">
                <a:effectLst/>
                <a:latin typeface="Calibri" panose="020F0502020204030204" pitchFamily="34" charset="0"/>
                <a:ea typeface="MS Mincho" panose="02020609040205080304" pitchFamily="49" charset="-128"/>
                <a:cs typeface="Calibri" panose="020F0502020204030204" pitchFamily="34" charset="0"/>
              </a:rPr>
              <a:t>celebrations</a:t>
            </a:r>
            <a:endParaRPr lang="en-AU" sz="8000" b="1"/>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0764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Rectangle 1">
            <a:extLst>
              <a:ext uri="{FF2B5EF4-FFF2-40B4-BE49-F238E27FC236}">
                <a16:creationId xmlns:a16="http://schemas.microsoft.com/office/drawing/2014/main" id="{D8015FBF-5A24-ECB6-F747-0303A0041B0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group of people sitting around a table">
            <a:extLst>
              <a:ext uri="{FF2B5EF4-FFF2-40B4-BE49-F238E27FC236}">
                <a16:creationId xmlns:a16="http://schemas.microsoft.com/office/drawing/2014/main" id="{C792A2BF-DADC-6BB4-D12F-954D1A7F3DF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964736"/>
            <a:ext cx="7246620" cy="5573224"/>
          </a:xfrm>
          <a:prstGeom prst="rect">
            <a:avLst/>
          </a:prstGeom>
        </p:spPr>
      </p:pic>
      <p:pic>
        <p:nvPicPr>
          <p:cNvPr id="3" name="Picture 2" descr="A group of black and white heads with question marks&#10;&#10;Description automatically generated">
            <a:extLst>
              <a:ext uri="{FF2B5EF4-FFF2-40B4-BE49-F238E27FC236}">
                <a16:creationId xmlns:a16="http://schemas.microsoft.com/office/drawing/2014/main" id="{1ECE791A-E271-CAF3-1E95-E33F5CBD990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663608" y="541866"/>
            <a:ext cx="4528392" cy="1566333"/>
          </a:xfrm>
          <a:prstGeom prst="rect">
            <a:avLst/>
          </a:prstGeom>
        </p:spPr>
      </p:pic>
      <p:pic>
        <p:nvPicPr>
          <p:cNvPr id="8" name="Picture 7" descr="A group of black and white heads with question marks&#10;&#10;Description automatically generated">
            <a:extLst>
              <a:ext uri="{FF2B5EF4-FFF2-40B4-BE49-F238E27FC236}">
                <a16:creationId xmlns:a16="http://schemas.microsoft.com/office/drawing/2014/main" id="{74DAA378-58F1-D4C1-D19C-C866B8D166E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663608" y="2542956"/>
            <a:ext cx="4528392" cy="1952844"/>
          </a:xfrm>
          <a:prstGeom prst="rect">
            <a:avLst/>
          </a:prstGeom>
        </p:spPr>
      </p:pic>
      <p:pic>
        <p:nvPicPr>
          <p:cNvPr id="9" name="Picture 8" descr="A group of black and white heads with question marks&#10;&#10;Description automatically generated">
            <a:extLst>
              <a:ext uri="{FF2B5EF4-FFF2-40B4-BE49-F238E27FC236}">
                <a16:creationId xmlns:a16="http://schemas.microsoft.com/office/drawing/2014/main" id="{E8CB8E89-CABB-405E-AEE8-120B0FC8BBA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663608" y="4977244"/>
            <a:ext cx="4528392" cy="1555174"/>
          </a:xfrm>
          <a:prstGeom prst="rect">
            <a:avLst/>
          </a:prstGeom>
        </p:spPr>
      </p:pic>
    </p:spTree>
    <p:extLst>
      <p:ext uri="{BB962C8B-B14F-4D97-AF65-F5344CB8AC3E}">
        <p14:creationId xmlns:p14="http://schemas.microsoft.com/office/powerpoint/2010/main" val="330573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77C497F-8885-B2FF-7E1C-684F19626A70}"/>
              </a:ext>
            </a:extLst>
          </p:cNvPr>
          <p:cNvSpPr txBox="1">
            <a:spLocks/>
          </p:cNvSpPr>
          <p:nvPr/>
        </p:nvSpPr>
        <p:spPr>
          <a:xfrm>
            <a:off x="2386695" y="2766218"/>
            <a:ext cx="9648109"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br>
              <a:rPr lang="en-US" kern="100" dirty="0">
                <a:ea typeface="MS Mincho" panose="02020609040205080304" pitchFamily="49" charset="-128"/>
                <a:cs typeface="Calibri" panose="020F0502020204030204" pitchFamily="34" charset="0"/>
              </a:rPr>
            </a:br>
            <a:r>
              <a:rPr lang="en-US" kern="100" dirty="0">
                <a:ea typeface="MS Mincho" panose="02020609040205080304" pitchFamily="49" charset="-128"/>
                <a:cs typeface="Calibri" panose="020F0502020204030204" pitchFamily="34" charset="0"/>
              </a:rPr>
              <a:t>Do you ever do anything special before, during or after a meal? </a:t>
            </a:r>
            <a:endParaRPr lang="en-AU" dirty="0"/>
          </a:p>
        </p:txBody>
      </p:sp>
      <p:sp>
        <p:nvSpPr>
          <p:cNvPr id="4" name="Rectangle 3">
            <a:extLst>
              <a:ext uri="{FF2B5EF4-FFF2-40B4-BE49-F238E27FC236}">
                <a16:creationId xmlns:a16="http://schemas.microsoft.com/office/drawing/2014/main" id="{C609A6AA-B502-F092-E576-FA1D97F7B05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5" name="Straight Connector 4">
            <a:extLst>
              <a:ext uri="{FF2B5EF4-FFF2-40B4-BE49-F238E27FC236}">
                <a16:creationId xmlns:a16="http://schemas.microsoft.com/office/drawing/2014/main" id="{9F2C8C3A-BA06-3B4B-CC26-2B8628A79562}"/>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375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77C497F-8885-B2FF-7E1C-684F19626A70}"/>
              </a:ext>
            </a:extLst>
          </p:cNvPr>
          <p:cNvSpPr txBox="1">
            <a:spLocks/>
          </p:cNvSpPr>
          <p:nvPr/>
        </p:nvSpPr>
        <p:spPr>
          <a:xfrm>
            <a:off x="2188987" y="3429000"/>
            <a:ext cx="9000983"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kern="100">
                <a:ea typeface="MS Mincho" panose="02020609040205080304" pitchFamily="49" charset="-128"/>
                <a:cs typeface="Calibri" panose="020F0502020204030204" pitchFamily="34" charset="0"/>
              </a:rPr>
              <a:t>What are some traditions in students’ families, cultures,  friendship groups?</a:t>
            </a:r>
          </a:p>
          <a:p>
            <a:pPr>
              <a:lnSpc>
                <a:spcPct val="100000"/>
              </a:lnSpc>
            </a:pPr>
            <a:br>
              <a:rPr lang="en-US" kern="100">
                <a:ea typeface="MS Mincho" panose="02020609040205080304" pitchFamily="49" charset="-128"/>
                <a:cs typeface="Calibri" panose="020F0502020204030204" pitchFamily="34" charset="0"/>
              </a:rPr>
            </a:br>
            <a:r>
              <a:rPr lang="en-US" kern="100">
                <a:ea typeface="MS Mincho" panose="02020609040205080304" pitchFamily="49" charset="-128"/>
                <a:cs typeface="Calibri" panose="020F0502020204030204" pitchFamily="34" charset="0"/>
              </a:rPr>
              <a:t>Why do we create and keep traditions?</a:t>
            </a:r>
          </a:p>
        </p:txBody>
      </p:sp>
      <p:sp>
        <p:nvSpPr>
          <p:cNvPr id="4" name="Rectangle 3">
            <a:extLst>
              <a:ext uri="{FF2B5EF4-FFF2-40B4-BE49-F238E27FC236}">
                <a16:creationId xmlns:a16="http://schemas.microsoft.com/office/drawing/2014/main" id="{C609A6AA-B502-F092-E576-FA1D97F7B05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5" name="Straight Connector 4">
            <a:extLst>
              <a:ext uri="{FF2B5EF4-FFF2-40B4-BE49-F238E27FC236}">
                <a16:creationId xmlns:a16="http://schemas.microsoft.com/office/drawing/2014/main" id="{9F2C8C3A-BA06-3B4B-CC26-2B8628A79562}"/>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537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77C497F-8885-B2FF-7E1C-684F19626A70}"/>
              </a:ext>
            </a:extLst>
          </p:cNvPr>
          <p:cNvSpPr txBox="1">
            <a:spLocks/>
          </p:cNvSpPr>
          <p:nvPr/>
        </p:nvSpPr>
        <p:spPr>
          <a:xfrm>
            <a:off x="2188987" y="3429000"/>
            <a:ext cx="8018003"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kern="100" dirty="0">
                <a:ea typeface="MS Mincho" panose="02020609040205080304" pitchFamily="49" charset="-128"/>
                <a:cs typeface="Calibri" panose="020F0502020204030204" pitchFamily="34" charset="0"/>
              </a:rPr>
              <a:t>What are some symbols we use in our different traditions?</a:t>
            </a:r>
          </a:p>
        </p:txBody>
      </p:sp>
      <p:sp>
        <p:nvSpPr>
          <p:cNvPr id="4" name="Rectangle 3">
            <a:extLst>
              <a:ext uri="{FF2B5EF4-FFF2-40B4-BE49-F238E27FC236}">
                <a16:creationId xmlns:a16="http://schemas.microsoft.com/office/drawing/2014/main" id="{C609A6AA-B502-F092-E576-FA1D97F7B05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5" name="Straight Connector 4">
            <a:extLst>
              <a:ext uri="{FF2B5EF4-FFF2-40B4-BE49-F238E27FC236}">
                <a16:creationId xmlns:a16="http://schemas.microsoft.com/office/drawing/2014/main" id="{9F2C8C3A-BA06-3B4B-CC26-2B8628A79562}"/>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1372029"/>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594145-B4F2-44D3-28C5-35CE3A12BAE3}"/>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33E72FA3-BD00-444A-AD9B-E6C3D069C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0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A6D9EFE0-95F5-B492-50C9-CFFCB8FE30B0}"/>
              </a:ext>
            </a:extLst>
          </p:cNvPr>
          <p:cNvSpPr>
            <a:spLocks noGrp="1"/>
          </p:cNvSpPr>
          <p:nvPr>
            <p:ph type="title"/>
          </p:nvPr>
        </p:nvSpPr>
        <p:spPr>
          <a:xfrm>
            <a:off x="1223539" y="147481"/>
            <a:ext cx="10515600" cy="1110537"/>
          </a:xfrm>
        </p:spPr>
        <p:txBody>
          <a:bodyPr vert="horz" lIns="91440" tIns="45720" rIns="91440" bIns="45720" rtlCol="0" anchor="ctr">
            <a:normAutofit/>
          </a:bodyPr>
          <a:lstStyle/>
          <a:p>
            <a:r>
              <a:rPr lang="en-US" sz="4000" b="1" kern="1200" dirty="0">
                <a:solidFill>
                  <a:schemeClr val="tx1"/>
                </a:solidFill>
                <a:ea typeface="+mj-ea"/>
                <a:cs typeface="+mj-cs"/>
              </a:rPr>
              <a:t>What </a:t>
            </a:r>
            <a:r>
              <a:rPr lang="en-US" sz="4000" b="1" dirty="0"/>
              <a:t>do you think</a:t>
            </a:r>
            <a:r>
              <a:rPr lang="en-US" sz="4000" b="1" kern="1200" dirty="0">
                <a:solidFill>
                  <a:schemeClr val="tx1"/>
                </a:solidFill>
                <a:ea typeface="+mj-ea"/>
                <a:cs typeface="+mj-cs"/>
              </a:rPr>
              <a:t> these symbols mean?</a:t>
            </a:r>
          </a:p>
        </p:txBody>
      </p:sp>
      <p:pic>
        <p:nvPicPr>
          <p:cNvPr id="13" name="Picture 12" descr="A black cross with a white background&#10;&#10;Description automatically generated">
            <a:extLst>
              <a:ext uri="{FF2B5EF4-FFF2-40B4-BE49-F238E27FC236}">
                <a16:creationId xmlns:a16="http://schemas.microsoft.com/office/drawing/2014/main" id="{C45495E4-92E2-49A2-CECE-2B11A8B98120}"/>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23539" y="1292662"/>
            <a:ext cx="1534569" cy="2056976"/>
          </a:xfrm>
          <a:prstGeom prst="rect">
            <a:avLst/>
          </a:prstGeom>
        </p:spPr>
      </p:pic>
      <p:pic>
        <p:nvPicPr>
          <p:cNvPr id="7" name="Picture 6" descr="A heart with a broken heart and hands shaking&#10;&#10;Description automatically generated">
            <a:extLst>
              <a:ext uri="{FF2B5EF4-FFF2-40B4-BE49-F238E27FC236}">
                <a16:creationId xmlns:a16="http://schemas.microsoft.com/office/drawing/2014/main" id="{ED456AB7-4246-809C-F197-A91729232CC9}"/>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734563" y="1474787"/>
            <a:ext cx="1614725" cy="2056976"/>
          </a:xfrm>
          <a:prstGeom prst="rect">
            <a:avLst/>
          </a:prstGeom>
        </p:spPr>
      </p:pic>
      <p:pic>
        <p:nvPicPr>
          <p:cNvPr id="15" name="Picture 14" descr="A black and white pictogram of a person kneeling&#10;&#10;Description automatically generated">
            <a:extLst>
              <a:ext uri="{FF2B5EF4-FFF2-40B4-BE49-F238E27FC236}">
                <a16:creationId xmlns:a16="http://schemas.microsoft.com/office/drawing/2014/main" id="{F250F87C-1A80-F87C-E2D5-CC5BAF953A13}"/>
              </a:ext>
            </a:extLst>
          </p:cNvPr>
          <p:cNvPicPr>
            <a:picLocks noChangeAspect="1"/>
          </p:cNvPicPr>
          <p:nvPr/>
        </p:nvPicPr>
        <p:blipFill>
          <a:blip r:embed="rId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8629402" y="1601108"/>
            <a:ext cx="1820423" cy="2056976"/>
          </a:xfrm>
          <a:prstGeom prst="rect">
            <a:avLst/>
          </a:prstGeom>
        </p:spPr>
      </p:pic>
      <p:pic>
        <p:nvPicPr>
          <p:cNvPr id="11" name="Picture 10" descr="A black and white image of hands folded together&#10;&#10;Description automatically generated">
            <a:extLst>
              <a:ext uri="{FF2B5EF4-FFF2-40B4-BE49-F238E27FC236}">
                <a16:creationId xmlns:a16="http://schemas.microsoft.com/office/drawing/2014/main" id="{ECB7E7A2-3624-2129-C5F3-7940DF47752A}"/>
              </a:ext>
            </a:extLst>
          </p:cNvPr>
          <p:cNvPicPr>
            <a:picLocks noChangeAspect="1"/>
          </p:cNvPicPr>
          <p:nvPr/>
        </p:nvPicPr>
        <p:blipFill>
          <a:blip r:embed="rId6"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129955" y="3852808"/>
            <a:ext cx="2005551" cy="2056976"/>
          </a:xfrm>
          <a:prstGeom prst="rect">
            <a:avLst/>
          </a:prstGeom>
        </p:spPr>
      </p:pic>
      <p:pic>
        <p:nvPicPr>
          <p:cNvPr id="9" name="Picture 8" descr="A heart shaped handshake with a hand holding it&#10;&#10;Description automatically generated">
            <a:extLst>
              <a:ext uri="{FF2B5EF4-FFF2-40B4-BE49-F238E27FC236}">
                <a16:creationId xmlns:a16="http://schemas.microsoft.com/office/drawing/2014/main" id="{BCB4AD9C-333E-7D1D-A40C-6213617A957D}"/>
              </a:ext>
            </a:extLst>
          </p:cNvPr>
          <p:cNvPicPr>
            <a:picLocks noChangeAspect="1"/>
          </p:cNvPicPr>
          <p:nvPr/>
        </p:nvPicPr>
        <p:blipFill>
          <a:blip r:embed="rId7"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426198" y="4118312"/>
            <a:ext cx="2165238" cy="2056976"/>
          </a:xfrm>
          <a:prstGeom prst="rect">
            <a:avLst/>
          </a:prstGeom>
        </p:spPr>
      </p:pic>
      <p:pic>
        <p:nvPicPr>
          <p:cNvPr id="17" name="Picture 16" descr="A black and white image of a person with hearts around their heads&#10;&#10;Description automatically generated">
            <a:extLst>
              <a:ext uri="{FF2B5EF4-FFF2-40B4-BE49-F238E27FC236}">
                <a16:creationId xmlns:a16="http://schemas.microsoft.com/office/drawing/2014/main" id="{4CB8C473-4536-3648-8DFE-3780B00CF32C}"/>
              </a:ext>
            </a:extLst>
          </p:cNvPr>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4600183" y="3716073"/>
            <a:ext cx="2886983" cy="2056976"/>
          </a:xfrm>
          <a:prstGeom prst="rect">
            <a:avLst/>
          </a:prstGeom>
        </p:spPr>
      </p:pic>
      <p:sp>
        <p:nvSpPr>
          <p:cNvPr id="2" name="Rectangle 1">
            <a:extLst>
              <a:ext uri="{FF2B5EF4-FFF2-40B4-BE49-F238E27FC236}">
                <a16:creationId xmlns:a16="http://schemas.microsoft.com/office/drawing/2014/main" id="{FDF7A928-B154-5580-3F2C-337C45A1C210}"/>
              </a:ext>
            </a:extLst>
          </p:cNvPr>
          <p:cNvSpPr/>
          <p:nvPr/>
        </p:nvSpPr>
        <p:spPr>
          <a:xfrm>
            <a:off x="-43804"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sp>
        <p:nvSpPr>
          <p:cNvPr id="4" name="TextBox 3">
            <a:extLst>
              <a:ext uri="{FF2B5EF4-FFF2-40B4-BE49-F238E27FC236}">
                <a16:creationId xmlns:a16="http://schemas.microsoft.com/office/drawing/2014/main" id="{75CCE2B6-88DE-B94C-8350-4D30EE54BF1B}"/>
              </a:ext>
            </a:extLst>
          </p:cNvPr>
          <p:cNvSpPr txBox="1"/>
          <p:nvPr/>
        </p:nvSpPr>
        <p:spPr>
          <a:xfrm>
            <a:off x="2154991" y="2458743"/>
            <a:ext cx="1928733" cy="707886"/>
          </a:xfrm>
          <a:prstGeom prst="rect">
            <a:avLst/>
          </a:prstGeom>
          <a:noFill/>
        </p:spPr>
        <p:txBody>
          <a:bodyPr wrap="none" rtlCol="0">
            <a:spAutoFit/>
          </a:bodyPr>
          <a:lstStyle/>
          <a:p>
            <a:r>
              <a:rPr lang="en-US" sz="4000" dirty="0">
                <a:solidFill>
                  <a:schemeClr val="accent1">
                    <a:lumMod val="75000"/>
                  </a:schemeClr>
                </a:solidFill>
              </a:rPr>
              <a:t>sacrifice</a:t>
            </a:r>
            <a:endParaRPr lang="en-AU" sz="4000" dirty="0">
              <a:solidFill>
                <a:schemeClr val="accent1">
                  <a:lumMod val="75000"/>
                </a:schemeClr>
              </a:solidFill>
            </a:endParaRPr>
          </a:p>
        </p:txBody>
      </p:sp>
      <p:sp>
        <p:nvSpPr>
          <p:cNvPr id="6" name="TextBox 5">
            <a:extLst>
              <a:ext uri="{FF2B5EF4-FFF2-40B4-BE49-F238E27FC236}">
                <a16:creationId xmlns:a16="http://schemas.microsoft.com/office/drawing/2014/main" id="{970EF19D-3291-B298-122B-A871653FDC23}"/>
              </a:ext>
            </a:extLst>
          </p:cNvPr>
          <p:cNvSpPr txBox="1"/>
          <p:nvPr/>
        </p:nvSpPr>
        <p:spPr>
          <a:xfrm>
            <a:off x="6028305" y="1921710"/>
            <a:ext cx="2601097" cy="707886"/>
          </a:xfrm>
          <a:prstGeom prst="rect">
            <a:avLst/>
          </a:prstGeom>
          <a:noFill/>
        </p:spPr>
        <p:txBody>
          <a:bodyPr wrap="none" rtlCol="0">
            <a:spAutoFit/>
          </a:bodyPr>
          <a:lstStyle/>
          <a:p>
            <a:r>
              <a:rPr lang="en-US" sz="4000" dirty="0">
                <a:solidFill>
                  <a:schemeClr val="accent2">
                    <a:lumMod val="75000"/>
                  </a:schemeClr>
                </a:solidFill>
              </a:rPr>
              <a:t>forgiveness</a:t>
            </a:r>
            <a:endParaRPr lang="en-AU" sz="4000" dirty="0">
              <a:solidFill>
                <a:schemeClr val="accent2">
                  <a:lumMod val="75000"/>
                </a:schemeClr>
              </a:solidFill>
            </a:endParaRPr>
          </a:p>
        </p:txBody>
      </p:sp>
      <p:sp>
        <p:nvSpPr>
          <p:cNvPr id="8" name="TextBox 7">
            <a:extLst>
              <a:ext uri="{FF2B5EF4-FFF2-40B4-BE49-F238E27FC236}">
                <a16:creationId xmlns:a16="http://schemas.microsoft.com/office/drawing/2014/main" id="{B705D3E4-9584-D28E-800D-D06F64D25B93}"/>
              </a:ext>
            </a:extLst>
          </p:cNvPr>
          <p:cNvSpPr txBox="1"/>
          <p:nvPr/>
        </p:nvSpPr>
        <p:spPr>
          <a:xfrm>
            <a:off x="10209418" y="2423370"/>
            <a:ext cx="1171859" cy="707886"/>
          </a:xfrm>
          <a:prstGeom prst="rect">
            <a:avLst/>
          </a:prstGeom>
          <a:noFill/>
        </p:spPr>
        <p:txBody>
          <a:bodyPr wrap="none" rtlCol="0">
            <a:spAutoFit/>
          </a:bodyPr>
          <a:lstStyle/>
          <a:p>
            <a:r>
              <a:rPr lang="en-US" sz="4000" dirty="0">
                <a:solidFill>
                  <a:schemeClr val="accent6">
                    <a:lumMod val="75000"/>
                  </a:schemeClr>
                </a:solidFill>
              </a:rPr>
              <a:t>faith</a:t>
            </a:r>
            <a:endParaRPr lang="en-AU" sz="4000" dirty="0">
              <a:solidFill>
                <a:schemeClr val="accent6">
                  <a:lumMod val="75000"/>
                </a:schemeClr>
              </a:solidFill>
            </a:endParaRPr>
          </a:p>
        </p:txBody>
      </p:sp>
      <p:sp>
        <p:nvSpPr>
          <p:cNvPr id="10" name="TextBox 9">
            <a:extLst>
              <a:ext uri="{FF2B5EF4-FFF2-40B4-BE49-F238E27FC236}">
                <a16:creationId xmlns:a16="http://schemas.microsoft.com/office/drawing/2014/main" id="{0E37A29A-F2C5-EBE9-CCCE-BFBBF73D9AC1}"/>
              </a:ext>
            </a:extLst>
          </p:cNvPr>
          <p:cNvSpPr txBox="1"/>
          <p:nvPr/>
        </p:nvSpPr>
        <p:spPr>
          <a:xfrm>
            <a:off x="1723008" y="5676006"/>
            <a:ext cx="2089803" cy="707886"/>
          </a:xfrm>
          <a:prstGeom prst="rect">
            <a:avLst/>
          </a:prstGeom>
          <a:noFill/>
        </p:spPr>
        <p:txBody>
          <a:bodyPr wrap="none" rtlCol="0">
            <a:spAutoFit/>
          </a:bodyPr>
          <a:lstStyle/>
          <a:p>
            <a:r>
              <a:rPr lang="en-US" sz="4000" dirty="0">
                <a:solidFill>
                  <a:schemeClr val="accent4">
                    <a:lumMod val="75000"/>
                  </a:schemeClr>
                </a:solidFill>
              </a:rPr>
              <a:t>gratitude</a:t>
            </a:r>
            <a:endParaRPr lang="en-AU" sz="4000" dirty="0">
              <a:solidFill>
                <a:schemeClr val="accent4">
                  <a:lumMod val="75000"/>
                </a:schemeClr>
              </a:solidFill>
            </a:endParaRPr>
          </a:p>
        </p:txBody>
      </p:sp>
      <p:sp>
        <p:nvSpPr>
          <p:cNvPr id="12" name="TextBox 11">
            <a:extLst>
              <a:ext uri="{FF2B5EF4-FFF2-40B4-BE49-F238E27FC236}">
                <a16:creationId xmlns:a16="http://schemas.microsoft.com/office/drawing/2014/main" id="{A7F34F8B-2058-BF9C-F96C-F2A28EA5AD24}"/>
              </a:ext>
            </a:extLst>
          </p:cNvPr>
          <p:cNvSpPr txBox="1"/>
          <p:nvPr/>
        </p:nvSpPr>
        <p:spPr>
          <a:xfrm>
            <a:off x="4778812" y="5796172"/>
            <a:ext cx="2365071" cy="707886"/>
          </a:xfrm>
          <a:prstGeom prst="rect">
            <a:avLst/>
          </a:prstGeom>
          <a:noFill/>
        </p:spPr>
        <p:txBody>
          <a:bodyPr wrap="none" rtlCol="0">
            <a:spAutoFit/>
          </a:bodyPr>
          <a:lstStyle/>
          <a:p>
            <a:r>
              <a:rPr lang="en-US" sz="4000" dirty="0">
                <a:solidFill>
                  <a:schemeClr val="accent5">
                    <a:lumMod val="75000"/>
                  </a:schemeClr>
                </a:solidFill>
              </a:rPr>
              <a:t>generosity</a:t>
            </a:r>
            <a:endParaRPr lang="en-AU" sz="4000" dirty="0">
              <a:solidFill>
                <a:schemeClr val="accent5">
                  <a:lumMod val="75000"/>
                </a:schemeClr>
              </a:solidFill>
            </a:endParaRPr>
          </a:p>
        </p:txBody>
      </p:sp>
      <p:sp>
        <p:nvSpPr>
          <p:cNvPr id="14" name="TextBox 13">
            <a:extLst>
              <a:ext uri="{FF2B5EF4-FFF2-40B4-BE49-F238E27FC236}">
                <a16:creationId xmlns:a16="http://schemas.microsoft.com/office/drawing/2014/main" id="{A39DD8B9-2681-C123-B54B-43367B12D8F6}"/>
              </a:ext>
            </a:extLst>
          </p:cNvPr>
          <p:cNvSpPr txBox="1"/>
          <p:nvPr/>
        </p:nvSpPr>
        <p:spPr>
          <a:xfrm>
            <a:off x="10289428" y="5256892"/>
            <a:ext cx="1052660" cy="707886"/>
          </a:xfrm>
          <a:prstGeom prst="rect">
            <a:avLst/>
          </a:prstGeom>
          <a:noFill/>
        </p:spPr>
        <p:txBody>
          <a:bodyPr wrap="none" rtlCol="0">
            <a:spAutoFit/>
          </a:bodyPr>
          <a:lstStyle/>
          <a:p>
            <a:r>
              <a:rPr lang="en-US" sz="4000" dirty="0">
                <a:solidFill>
                  <a:schemeClr val="bg1">
                    <a:lumMod val="50000"/>
                  </a:schemeClr>
                </a:solidFill>
              </a:rPr>
              <a:t>love</a:t>
            </a:r>
            <a:endParaRPr lang="en-AU" sz="4000" dirty="0">
              <a:solidFill>
                <a:schemeClr val="bg1">
                  <a:lumMod val="50000"/>
                </a:schemeClr>
              </a:solidFill>
            </a:endParaRPr>
          </a:p>
        </p:txBody>
      </p:sp>
    </p:spTree>
    <p:extLst>
      <p:ext uri="{BB962C8B-B14F-4D97-AF65-F5344CB8AC3E}">
        <p14:creationId xmlns:p14="http://schemas.microsoft.com/office/powerpoint/2010/main" val="371590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1F786-731E-66CC-A535-94517C734A76}"/>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672B4B0-7679-7857-168D-DB512DCE16B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558509F-ACF3-F80C-B005-6A3F87C8B91E}"/>
              </a:ext>
            </a:extLst>
          </p:cNvPr>
          <p:cNvSpPr txBox="1"/>
          <p:nvPr/>
        </p:nvSpPr>
        <p:spPr>
          <a:xfrm>
            <a:off x="1443210" y="2367171"/>
            <a:ext cx="9934798"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used symbols in a special meal to communicate an important message.</a:t>
            </a:r>
          </a:p>
        </p:txBody>
      </p:sp>
    </p:spTree>
    <p:extLst>
      <p:ext uri="{BB962C8B-B14F-4D97-AF65-F5344CB8AC3E}">
        <p14:creationId xmlns:p14="http://schemas.microsoft.com/office/powerpoint/2010/main" val="3421720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0BB12C-ED0F-4C03-B3AC-92DB7F615925}">
  <ds:schemaRefs>
    <ds:schemaRef ds:uri="http://schemas.microsoft.com/sharepoint/v3/contenttype/forms"/>
  </ds:schemaRefs>
</ds:datastoreItem>
</file>

<file path=customXml/itemProps2.xml><?xml version="1.0" encoding="utf-8"?>
<ds:datastoreItem xmlns:ds="http://schemas.openxmlformats.org/officeDocument/2006/customXml" ds:itemID="{72792D3D-921B-41A0-B5BD-755DA26DA3CA}">
  <ds:schemaRefs>
    <ds:schemaRef ds:uri="http://schemas.openxmlformats.org/package/2006/metadata/core-properties"/>
    <ds:schemaRef ds:uri="http://purl.org/dc/elements/1.1/"/>
    <ds:schemaRef ds:uri="http://www.w3.org/XML/1998/namespace"/>
    <ds:schemaRef ds:uri="http://schemas.microsoft.com/office/2006/metadata/properties"/>
    <ds:schemaRef ds:uri="http://purl.org/dc/dcmitype/"/>
    <ds:schemaRef ds:uri="http://schemas.microsoft.com/office/infopath/2007/PartnerControls"/>
    <ds:schemaRef ds:uri="http://schemas.microsoft.com/office/2006/documentManagement/types"/>
    <ds:schemaRef ds:uri="5739257b-ce07-451c-a058-33d1d073c35a"/>
    <ds:schemaRef ds:uri="7cfafbfd-fc08-4e7a-afc9-7c4221139421"/>
    <ds:schemaRef ds:uri="http://purl.org/dc/terms/"/>
  </ds:schemaRefs>
</ds:datastoreItem>
</file>

<file path=customXml/itemProps3.xml><?xml version="1.0" encoding="utf-8"?>
<ds:datastoreItem xmlns:ds="http://schemas.openxmlformats.org/officeDocument/2006/customXml" ds:itemID="{68B36E45-3CCF-430A-BF34-842F2B4CD5E9}">
  <ds:schemaRefs>
    <ds:schemaRef ds:uri="5739257b-ce07-451c-a058-33d1d073c35a"/>
    <ds:schemaRef ds:uri="7cfafbfd-fc08-4e7a-afc9-7c422113942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46</TotalTime>
  <Words>1941</Words>
  <Application>Microsoft Office PowerPoint</Application>
  <PresentationFormat>Widescreen</PresentationFormat>
  <Paragraphs>175</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MS Mincho</vt:lpstr>
      <vt:lpstr>Arial</vt:lpstr>
      <vt:lpstr>Calibri</vt:lpstr>
      <vt:lpstr>Office Theme</vt:lpstr>
      <vt:lpstr>PowerPoint Presentation</vt:lpstr>
      <vt:lpstr>PowerPoint Presentation</vt:lpstr>
      <vt:lpstr>celebrations</vt:lpstr>
      <vt:lpstr>PowerPoint Presentation</vt:lpstr>
      <vt:lpstr>PowerPoint Presentation</vt:lpstr>
      <vt:lpstr>PowerPoint Presentation</vt:lpstr>
      <vt:lpstr>PowerPoint Presentation</vt:lpstr>
      <vt:lpstr>What do you think these symbols mean?</vt:lpstr>
      <vt:lpstr>PowerPoint Presentation</vt:lpstr>
      <vt:lpstr>PowerPoint Presentation</vt:lpstr>
      <vt:lpstr>PowerPoint Presentation</vt:lpstr>
      <vt:lpstr>PowerPoint Presentation</vt:lpstr>
      <vt:lpstr>Draw a line from the word to its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1</cp:revision>
  <dcterms:created xsi:type="dcterms:W3CDTF">2021-11-16T05:33:16Z</dcterms:created>
  <dcterms:modified xsi:type="dcterms:W3CDTF">2024-06-18T02:47:37Z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