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276" r:id="rId5"/>
    <p:sldId id="277" r:id="rId6"/>
    <p:sldId id="389" r:id="rId7"/>
    <p:sldId id="371" r:id="rId8"/>
    <p:sldId id="378" r:id="rId9"/>
    <p:sldId id="379" r:id="rId10"/>
    <p:sldId id="372" r:id="rId11"/>
    <p:sldId id="374" r:id="rId12"/>
    <p:sldId id="375" r:id="rId13"/>
    <p:sldId id="386" r:id="rId14"/>
    <p:sldId id="381" r:id="rId15"/>
    <p:sldId id="382" r:id="rId16"/>
    <p:sldId id="383" r:id="rId17"/>
    <p:sldId id="380" r:id="rId18"/>
    <p:sldId id="384" r:id="rId19"/>
    <p:sldId id="385" r:id="rId20"/>
    <p:sldId id="376" r:id="rId21"/>
    <p:sldId id="370" r:id="rId22"/>
    <p:sldId id="355" r:id="rId23"/>
    <p:sldId id="357" r:id="rId24"/>
    <p:sldId id="364" r:id="rId25"/>
    <p:sldId id="296" r:id="rId26"/>
    <p:sldId id="359" r:id="rId27"/>
    <p:sldId id="361" r:id="rId28"/>
    <p:sldId id="360" r:id="rId29"/>
    <p:sldId id="388" r:id="rId30"/>
    <p:sldId id="362" r:id="rId31"/>
    <p:sldId id="366" r:id="rId32"/>
    <p:sldId id="367" r:id="rId33"/>
    <p:sldId id="368" r:id="rId34"/>
    <p:sldId id="369" r:id="rId35"/>
    <p:sldId id="373" r:id="rId36"/>
    <p:sldId id="266"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A66B366-551F-F735-AC16-62DAC5D59322}" name="Danielle McGregor" initials="DM" userId="S::danielle.mcgregor@Anglicare.org.au::087646c7-bbf8-4721-9492-e808a5f7ce91" providerId="AD"/>
  <p188:author id="{1621617C-410B-3087-12D0-22EF3D8A733D}" name="Lisa Neale" initials="LN" userId="092c3a9ff1cc85a9" providerId="Windows Live"/>
  <p188:author id="{5CE17882-9809-FEDB-63F8-108E07809AB4}" name="Danielle McGregor" initials="DM" userId="S::danielle.mcgregor@anglicare.org.au::087646c7-bbf8-4721-9492-e808a5f7ce91" providerId="AD"/>
  <p188:author id="{F88C458F-BC1C-F1A5-8DB3-356626F9B329}" name="Sarah Brown" initials="SB" userId="S::sarah.brown@Anglicare.org.au::01d08dd6-efda-4a06-bddb-8174fc9a8dcd" providerId="AD"/>
  <p188:author id="{C76674AD-83DB-B35A-EF08-B1A6B58444D6}" name="Kristy Freney" initials="KF" userId="S::kristy.freney@Anglicare.org.au::05558a5f-3628-4287-9b9f-4fe6fc12829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Brown" initials="SB"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96D5"/>
    <a:srgbClr val="8BB7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8CFCE7-7E37-47F7-8193-FA4A6E27589F}" v="4" dt="2024-06-18T00:30:16.0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065" autoAdjust="0"/>
  </p:normalViewPr>
  <p:slideViewPr>
    <p:cSldViewPr snapToGrid="0">
      <p:cViewPr varScale="1">
        <p:scale>
          <a:sx n="46" d="100"/>
          <a:sy n="46" d="100"/>
        </p:scale>
        <p:origin x="1420" y="4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le McGregor" userId="087646c7-bbf8-4721-9492-e808a5f7ce91" providerId="ADAL" clId="{9A80CE71-6769-4478-9972-89FAAD2E4F09}"/>
    <pc:docChg chg="undo custSel delSld modSld sldOrd">
      <pc:chgData name="Danielle McGregor" userId="087646c7-bbf8-4721-9492-e808a5f7ce91" providerId="ADAL" clId="{9A80CE71-6769-4478-9972-89FAAD2E4F09}" dt="2023-11-27T21:34:20.835" v="705"/>
      <pc:docMkLst>
        <pc:docMk/>
      </pc:docMkLst>
      <pc:sldChg chg="ord">
        <pc:chgData name="Danielle McGregor" userId="087646c7-bbf8-4721-9492-e808a5f7ce91" providerId="ADAL" clId="{9A80CE71-6769-4478-9972-89FAAD2E4F09}" dt="2023-11-27T21:18:48.355" v="1"/>
        <pc:sldMkLst>
          <pc:docMk/>
          <pc:sldMk cId="1564780741" sldId="357"/>
        </pc:sldMkLst>
      </pc:sldChg>
      <pc:sldChg chg="ord">
        <pc:chgData name="Danielle McGregor" userId="087646c7-bbf8-4721-9492-e808a5f7ce91" providerId="ADAL" clId="{9A80CE71-6769-4478-9972-89FAAD2E4F09}" dt="2023-11-27T21:34:20.835" v="705"/>
        <pc:sldMkLst>
          <pc:docMk/>
          <pc:sldMk cId="4156110234" sldId="360"/>
        </pc:sldMkLst>
      </pc:sldChg>
      <pc:sldChg chg="del">
        <pc:chgData name="Danielle McGregor" userId="087646c7-bbf8-4721-9492-e808a5f7ce91" providerId="ADAL" clId="{9A80CE71-6769-4478-9972-89FAAD2E4F09}" dt="2023-11-27T21:23:39.736" v="2" actId="47"/>
        <pc:sldMkLst>
          <pc:docMk/>
          <pc:sldMk cId="454713297" sldId="365"/>
        </pc:sldMkLst>
      </pc:sldChg>
      <pc:sldChg chg="modSp mod">
        <pc:chgData name="Danielle McGregor" userId="087646c7-bbf8-4721-9492-e808a5f7ce91" providerId="ADAL" clId="{9A80CE71-6769-4478-9972-89FAAD2E4F09}" dt="2023-11-27T21:29:04.279" v="338" actId="14100"/>
        <pc:sldMkLst>
          <pc:docMk/>
          <pc:sldMk cId="3658775334" sldId="366"/>
        </pc:sldMkLst>
        <pc:spChg chg="mod">
          <ac:chgData name="Danielle McGregor" userId="087646c7-bbf8-4721-9492-e808a5f7ce91" providerId="ADAL" clId="{9A80CE71-6769-4478-9972-89FAAD2E4F09}" dt="2023-11-27T21:25:27.045" v="87" actId="20577"/>
          <ac:spMkLst>
            <pc:docMk/>
            <pc:sldMk cId="3658775334" sldId="366"/>
            <ac:spMk id="8" creationId="{A0E9828E-A398-8B5D-E2A1-7E67FFE0C548}"/>
          </ac:spMkLst>
        </pc:spChg>
        <pc:spChg chg="mod">
          <ac:chgData name="Danielle McGregor" userId="087646c7-bbf8-4721-9492-e808a5f7ce91" providerId="ADAL" clId="{9A80CE71-6769-4478-9972-89FAAD2E4F09}" dt="2023-11-27T21:27:52.410" v="324" actId="20577"/>
          <ac:spMkLst>
            <pc:docMk/>
            <pc:sldMk cId="3658775334" sldId="366"/>
            <ac:spMk id="9" creationId="{E6FE786F-B16B-B388-933B-737B3066169F}"/>
          </ac:spMkLst>
        </pc:spChg>
        <pc:cxnChg chg="mod">
          <ac:chgData name="Danielle McGregor" userId="087646c7-bbf8-4721-9492-e808a5f7ce91" providerId="ADAL" clId="{9A80CE71-6769-4478-9972-89FAAD2E4F09}" dt="2023-11-27T21:28:26.840" v="330" actId="14100"/>
          <ac:cxnSpMkLst>
            <pc:docMk/>
            <pc:sldMk cId="3658775334" sldId="366"/>
            <ac:cxnSpMk id="6" creationId="{187E0374-8FCE-47E1-489E-D4EF320AFCA3}"/>
          </ac:cxnSpMkLst>
        </pc:cxnChg>
        <pc:cxnChg chg="mod">
          <ac:chgData name="Danielle McGregor" userId="087646c7-bbf8-4721-9492-e808a5f7ce91" providerId="ADAL" clId="{9A80CE71-6769-4478-9972-89FAAD2E4F09}" dt="2023-11-27T21:29:04.279" v="338" actId="14100"/>
          <ac:cxnSpMkLst>
            <pc:docMk/>
            <pc:sldMk cId="3658775334" sldId="366"/>
            <ac:cxnSpMk id="10" creationId="{1D0E4DD7-D568-AB5E-37A4-6F7050213EB8}"/>
          </ac:cxnSpMkLst>
        </pc:cxnChg>
        <pc:cxnChg chg="mod">
          <ac:chgData name="Danielle McGregor" userId="087646c7-bbf8-4721-9492-e808a5f7ce91" providerId="ADAL" clId="{9A80CE71-6769-4478-9972-89FAAD2E4F09}" dt="2023-11-27T21:28:46.039" v="334" actId="14100"/>
          <ac:cxnSpMkLst>
            <pc:docMk/>
            <pc:sldMk cId="3658775334" sldId="366"/>
            <ac:cxnSpMk id="13" creationId="{DC7162E0-3E22-EF10-0E0B-CE402FCEF7F7}"/>
          </ac:cxnSpMkLst>
        </pc:cxnChg>
        <pc:cxnChg chg="mod">
          <ac:chgData name="Danielle McGregor" userId="087646c7-bbf8-4721-9492-e808a5f7ce91" providerId="ADAL" clId="{9A80CE71-6769-4478-9972-89FAAD2E4F09}" dt="2023-11-27T21:28:54.367" v="336" actId="14100"/>
          <ac:cxnSpMkLst>
            <pc:docMk/>
            <pc:sldMk cId="3658775334" sldId="366"/>
            <ac:cxnSpMk id="15" creationId="{963768AA-594B-4F4D-DFD7-6EA6EEE4B325}"/>
          </ac:cxnSpMkLst>
        </pc:cxnChg>
        <pc:cxnChg chg="mod">
          <ac:chgData name="Danielle McGregor" userId="087646c7-bbf8-4721-9492-e808a5f7ce91" providerId="ADAL" clId="{9A80CE71-6769-4478-9972-89FAAD2E4F09}" dt="2023-11-27T21:28:34.443" v="332" actId="14100"/>
          <ac:cxnSpMkLst>
            <pc:docMk/>
            <pc:sldMk cId="3658775334" sldId="366"/>
            <ac:cxnSpMk id="21" creationId="{E34B81A1-5862-BF47-0811-7D04889B6BAB}"/>
          </ac:cxnSpMkLst>
        </pc:cxnChg>
      </pc:sldChg>
      <pc:sldChg chg="modSp mod">
        <pc:chgData name="Danielle McGregor" userId="087646c7-bbf8-4721-9492-e808a5f7ce91" providerId="ADAL" clId="{9A80CE71-6769-4478-9972-89FAAD2E4F09}" dt="2023-11-27T21:33:58.317" v="703" actId="14100"/>
        <pc:sldMkLst>
          <pc:docMk/>
          <pc:sldMk cId="2165474402" sldId="367"/>
        </pc:sldMkLst>
        <pc:spChg chg="mod">
          <ac:chgData name="Danielle McGregor" userId="087646c7-bbf8-4721-9492-e808a5f7ce91" providerId="ADAL" clId="{9A80CE71-6769-4478-9972-89FAAD2E4F09}" dt="2023-11-27T21:29:51.712" v="422" actId="20577"/>
          <ac:spMkLst>
            <pc:docMk/>
            <pc:sldMk cId="2165474402" sldId="367"/>
            <ac:spMk id="8" creationId="{A0E9828E-A398-8B5D-E2A1-7E67FFE0C548}"/>
          </ac:spMkLst>
        </pc:spChg>
        <pc:spChg chg="mod">
          <ac:chgData name="Danielle McGregor" userId="087646c7-bbf8-4721-9492-e808a5f7ce91" providerId="ADAL" clId="{9A80CE71-6769-4478-9972-89FAAD2E4F09}" dt="2023-11-27T21:33:51.758" v="702" actId="20577"/>
          <ac:spMkLst>
            <pc:docMk/>
            <pc:sldMk cId="2165474402" sldId="367"/>
            <ac:spMk id="9" creationId="{E6FE786F-B16B-B388-933B-737B3066169F}"/>
          </ac:spMkLst>
        </pc:spChg>
        <pc:cxnChg chg="mod">
          <ac:chgData name="Danielle McGregor" userId="087646c7-bbf8-4721-9492-e808a5f7ce91" providerId="ADAL" clId="{9A80CE71-6769-4478-9972-89FAAD2E4F09}" dt="2023-11-27T21:32:51.670" v="666" actId="14100"/>
          <ac:cxnSpMkLst>
            <pc:docMk/>
            <pc:sldMk cId="2165474402" sldId="367"/>
            <ac:cxnSpMk id="6" creationId="{187E0374-8FCE-47E1-489E-D4EF320AFCA3}"/>
          </ac:cxnSpMkLst>
        </pc:cxnChg>
        <pc:cxnChg chg="mod">
          <ac:chgData name="Danielle McGregor" userId="087646c7-bbf8-4721-9492-e808a5f7ce91" providerId="ADAL" clId="{9A80CE71-6769-4478-9972-89FAAD2E4F09}" dt="2023-11-27T21:33:27.647" v="673" actId="14100"/>
          <ac:cxnSpMkLst>
            <pc:docMk/>
            <pc:sldMk cId="2165474402" sldId="367"/>
            <ac:cxnSpMk id="10" creationId="{1D0E4DD7-D568-AB5E-37A4-6F7050213EB8}"/>
          </ac:cxnSpMkLst>
        </pc:cxnChg>
        <pc:cxnChg chg="mod">
          <ac:chgData name="Danielle McGregor" userId="087646c7-bbf8-4721-9492-e808a5f7ce91" providerId="ADAL" clId="{9A80CE71-6769-4478-9972-89FAAD2E4F09}" dt="2023-11-27T21:33:58.317" v="703" actId="14100"/>
          <ac:cxnSpMkLst>
            <pc:docMk/>
            <pc:sldMk cId="2165474402" sldId="367"/>
            <ac:cxnSpMk id="13" creationId="{DC7162E0-3E22-EF10-0E0B-CE402FCEF7F7}"/>
          </ac:cxnSpMkLst>
        </pc:cxnChg>
        <pc:cxnChg chg="mod">
          <ac:chgData name="Danielle McGregor" userId="087646c7-bbf8-4721-9492-e808a5f7ce91" providerId="ADAL" clId="{9A80CE71-6769-4478-9972-89FAAD2E4F09}" dt="2023-11-27T21:33:36.888" v="675" actId="14100"/>
          <ac:cxnSpMkLst>
            <pc:docMk/>
            <pc:sldMk cId="2165474402" sldId="367"/>
            <ac:cxnSpMk id="15" creationId="{963768AA-594B-4F4D-DFD7-6EA6EEE4B325}"/>
          </ac:cxnSpMkLst>
        </pc:cxnChg>
        <pc:cxnChg chg="mod">
          <ac:chgData name="Danielle McGregor" userId="087646c7-bbf8-4721-9492-e808a5f7ce91" providerId="ADAL" clId="{9A80CE71-6769-4478-9972-89FAAD2E4F09}" dt="2023-11-27T21:32:58.904" v="668" actId="14100"/>
          <ac:cxnSpMkLst>
            <pc:docMk/>
            <pc:sldMk cId="2165474402" sldId="367"/>
            <ac:cxnSpMk id="21" creationId="{E34B81A1-5862-BF47-0811-7D04889B6BAB}"/>
          </ac:cxnSpMkLst>
        </pc:cxnChg>
      </pc:sldChg>
    </pc:docChg>
  </pc:docChgLst>
  <pc:docChgLst>
    <pc:chgData name="Kristy Freney" userId="05558a5f-3628-4287-9b9f-4fe6fc128298" providerId="ADAL" clId="{083B267D-6964-46D7-B9EF-F3E85F7FA65F}"/>
    <pc:docChg chg="undo custSel addSld delSld modSld sldOrd">
      <pc:chgData name="Kristy Freney" userId="05558a5f-3628-4287-9b9f-4fe6fc128298" providerId="ADAL" clId="{083B267D-6964-46D7-B9EF-F3E85F7FA65F}" dt="2024-05-06T00:49:39.461" v="1697" actId="6549"/>
      <pc:docMkLst>
        <pc:docMk/>
      </pc:docMkLst>
      <pc:sldChg chg="ord addCm modCm modNotesTx">
        <pc:chgData name="Kristy Freney" userId="05558a5f-3628-4287-9b9f-4fe6fc128298" providerId="ADAL" clId="{083B267D-6964-46D7-B9EF-F3E85F7FA65F}" dt="2024-04-29T04:39:50.354" v="1466"/>
        <pc:sldMkLst>
          <pc:docMk/>
          <pc:sldMk cId="1418896725" sldId="266"/>
        </pc:sldMkLst>
        <pc:extLst>
          <p:ext xmlns:p="http://schemas.openxmlformats.org/presentationml/2006/main" uri="{D6D511B9-2390-475A-947B-AFAB55BFBCF1}">
            <pc226:cmChg xmlns:pc226="http://schemas.microsoft.com/office/powerpoint/2022/06/main/command" chg="add">
              <pc226:chgData name="Kristy Freney" userId="05558a5f-3628-4287-9b9f-4fe6fc128298" providerId="ADAL" clId="{083B267D-6964-46D7-B9EF-F3E85F7FA65F}" dt="2024-04-29T04:39:50.354" v="1466"/>
              <pc2:cmMkLst xmlns:pc2="http://schemas.microsoft.com/office/powerpoint/2019/9/main/command">
                <pc:docMk/>
                <pc:sldMk cId="1418896725" sldId="266"/>
                <pc2:cmMk id="{8CD71F6B-05A5-448F-BB6C-3D78270305D4}"/>
              </pc2:cmMkLst>
              <pc226:cmRplyChg chg="add">
                <pc226:chgData name="Kristy Freney" userId="05558a5f-3628-4287-9b9f-4fe6fc128298" providerId="ADAL" clId="{083B267D-6964-46D7-B9EF-F3E85F7FA65F}" dt="2024-04-29T04:39:50.354" v="1466"/>
                <pc2:cmRplyMkLst xmlns:pc2="http://schemas.microsoft.com/office/powerpoint/2019/9/main/command">
                  <pc:docMk/>
                  <pc:sldMk cId="1418896725" sldId="266"/>
                  <pc2:cmMk id="{8CD71F6B-05A5-448F-BB6C-3D78270305D4}"/>
                  <pc2:cmRplyMk id="{B5139C04-F26D-41E2-A9E2-A2811D7F86B6}"/>
                </pc2:cmRplyMkLst>
              </pc226:cmRplyChg>
              <pc226:cmRplyChg chg="add">
                <pc226:chgData name="Kristy Freney" userId="05558a5f-3628-4287-9b9f-4fe6fc128298" providerId="ADAL" clId="{083B267D-6964-46D7-B9EF-F3E85F7FA65F}" dt="2024-04-29T04:39:32.822" v="1465"/>
                <pc2:cmRplyMkLst xmlns:pc2="http://schemas.microsoft.com/office/powerpoint/2019/9/main/command">
                  <pc:docMk/>
                  <pc:sldMk cId="1418896725" sldId="266"/>
                  <pc2:cmMk id="{8CD71F6B-05A5-448F-BB6C-3D78270305D4}"/>
                  <pc2:cmRplyMk id="{F4276796-74A9-4606-A65F-104350A4C5DF}"/>
                </pc2:cmRplyMkLst>
              </pc226:cmRplyChg>
              <pc226:cmRplyChg chg="mod modRxn">
                <pc226:chgData name="Kristy Freney" userId="05558a5f-3628-4287-9b9f-4fe6fc128298" providerId="ADAL" clId="{083B267D-6964-46D7-B9EF-F3E85F7FA65F}" dt="2024-04-29T04:39:07.047" v="1464"/>
                <pc2:cmRplyMkLst xmlns:pc2="http://schemas.microsoft.com/office/powerpoint/2019/9/main/command">
                  <pc:docMk/>
                  <pc:sldMk cId="1418896725" sldId="266"/>
                  <pc2:cmMk id="{8CD71F6B-05A5-448F-BB6C-3D78270305D4}"/>
                  <pc2:cmRplyMk id="{3C4417D6-2F64-491E-8806-D0C7A645EB45}"/>
                </pc2:cmRplyMkLst>
              </pc226:cmRplyChg>
            </pc226:cmChg>
          </p:ext>
        </pc:extLst>
      </pc:sldChg>
      <pc:sldChg chg="addSp delSp modSp mod modNotesTx">
        <pc:chgData name="Kristy Freney" userId="05558a5f-3628-4287-9b9f-4fe6fc128298" providerId="ADAL" clId="{083B267D-6964-46D7-B9EF-F3E85F7FA65F}" dt="2024-05-06T00:49:29.814" v="1694" actId="20577"/>
        <pc:sldMkLst>
          <pc:docMk/>
          <pc:sldMk cId="2019099645" sldId="276"/>
        </pc:sldMkLst>
        <pc:spChg chg="add mod">
          <ac:chgData name="Kristy Freney" userId="05558a5f-3628-4287-9b9f-4fe6fc128298" providerId="ADAL" clId="{083B267D-6964-46D7-B9EF-F3E85F7FA65F}" dt="2024-05-06T00:49:08.448" v="1691"/>
          <ac:spMkLst>
            <pc:docMk/>
            <pc:sldMk cId="2019099645" sldId="276"/>
            <ac:spMk id="2" creationId="{2DF11541-38B6-8173-A181-A7A2F77DAFFA}"/>
          </ac:spMkLst>
        </pc:spChg>
        <pc:spChg chg="add del mod">
          <ac:chgData name="Kristy Freney" userId="05558a5f-3628-4287-9b9f-4fe6fc128298" providerId="ADAL" clId="{083B267D-6964-46D7-B9EF-F3E85F7FA65F}" dt="2024-05-03T05:03:37.449" v="1619" actId="478"/>
          <ac:spMkLst>
            <pc:docMk/>
            <pc:sldMk cId="2019099645" sldId="276"/>
            <ac:spMk id="2" creationId="{E6C03981-5E3A-C9EE-6532-1E67B49FDA82}"/>
          </ac:spMkLst>
        </pc:spChg>
        <pc:spChg chg="mod">
          <ac:chgData name="Kristy Freney" userId="05558a5f-3628-4287-9b9f-4fe6fc128298" providerId="ADAL" clId="{083B267D-6964-46D7-B9EF-F3E85F7FA65F}" dt="2024-05-03T05:03:23.545" v="1617" actId="1076"/>
          <ac:spMkLst>
            <pc:docMk/>
            <pc:sldMk cId="2019099645" sldId="276"/>
            <ac:spMk id="4" creationId="{EC0853A1-1007-4C52-BEFB-F48F5319A3E3}"/>
          </ac:spMkLst>
        </pc:spChg>
      </pc:sldChg>
      <pc:sldChg chg="modSp mod modNotesTx">
        <pc:chgData name="Kristy Freney" userId="05558a5f-3628-4287-9b9f-4fe6fc128298" providerId="ADAL" clId="{083B267D-6964-46D7-B9EF-F3E85F7FA65F}" dt="2024-05-06T00:49:39.461" v="1697" actId="6549"/>
        <pc:sldMkLst>
          <pc:docMk/>
          <pc:sldMk cId="729114519" sldId="277"/>
        </pc:sldMkLst>
        <pc:spChg chg="mod">
          <ac:chgData name="Kristy Freney" userId="05558a5f-3628-4287-9b9f-4fe6fc128298" providerId="ADAL" clId="{083B267D-6964-46D7-B9EF-F3E85F7FA65F}" dt="2024-05-03T05:03:50.014" v="1622" actId="20577"/>
          <ac:spMkLst>
            <pc:docMk/>
            <pc:sldMk cId="729114519" sldId="277"/>
            <ac:spMk id="5" creationId="{EC0853A1-1007-4C52-BEFB-F48F5319A3E3}"/>
          </ac:spMkLst>
        </pc:spChg>
      </pc:sldChg>
      <pc:sldChg chg="modSp mod modNotesTx">
        <pc:chgData name="Kristy Freney" userId="05558a5f-3628-4287-9b9f-4fe6fc128298" providerId="ADAL" clId="{083B267D-6964-46D7-B9EF-F3E85F7FA65F}" dt="2024-04-19T02:03:16.824" v="1016" actId="1582"/>
        <pc:sldMkLst>
          <pc:docMk/>
          <pc:sldMk cId="3680259665" sldId="296"/>
        </pc:sldMkLst>
        <pc:cxnChg chg="mod">
          <ac:chgData name="Kristy Freney" userId="05558a5f-3628-4287-9b9f-4fe6fc128298" providerId="ADAL" clId="{083B267D-6964-46D7-B9EF-F3E85F7FA65F}" dt="2024-04-19T02:03:16.824" v="1016" actId="1582"/>
          <ac:cxnSpMkLst>
            <pc:docMk/>
            <pc:sldMk cId="3680259665" sldId="296"/>
            <ac:cxnSpMk id="5" creationId="{057D0404-E927-C7BD-EAD9-158059D9EEC2}"/>
          </ac:cxnSpMkLst>
        </pc:cxnChg>
        <pc:cxnChg chg="mod">
          <ac:chgData name="Kristy Freney" userId="05558a5f-3628-4287-9b9f-4fe6fc128298" providerId="ADAL" clId="{083B267D-6964-46D7-B9EF-F3E85F7FA65F}" dt="2024-04-19T02:03:16.824" v="1016" actId="1582"/>
          <ac:cxnSpMkLst>
            <pc:docMk/>
            <pc:sldMk cId="3680259665" sldId="296"/>
            <ac:cxnSpMk id="12" creationId="{F6965336-2F92-FD22-48D5-2E4676991BF8}"/>
          </ac:cxnSpMkLst>
        </pc:cxnChg>
        <pc:cxnChg chg="mod">
          <ac:chgData name="Kristy Freney" userId="05558a5f-3628-4287-9b9f-4fe6fc128298" providerId="ADAL" clId="{083B267D-6964-46D7-B9EF-F3E85F7FA65F}" dt="2024-04-19T02:03:16.824" v="1016" actId="1582"/>
          <ac:cxnSpMkLst>
            <pc:docMk/>
            <pc:sldMk cId="3680259665" sldId="296"/>
            <ac:cxnSpMk id="16" creationId="{7649F7CD-1EA2-C143-232B-DED9183DB83A}"/>
          </ac:cxnSpMkLst>
        </pc:cxnChg>
      </pc:sldChg>
      <pc:sldChg chg="modNotesTx">
        <pc:chgData name="Kristy Freney" userId="05558a5f-3628-4287-9b9f-4fe6fc128298" providerId="ADAL" clId="{083B267D-6964-46D7-B9EF-F3E85F7FA65F}" dt="2024-04-19T02:03:39.130" v="1022" actId="20577"/>
        <pc:sldMkLst>
          <pc:docMk/>
          <pc:sldMk cId="2990092796" sldId="355"/>
        </pc:sldMkLst>
      </pc:sldChg>
      <pc:sldChg chg="modNotesTx">
        <pc:chgData name="Kristy Freney" userId="05558a5f-3628-4287-9b9f-4fe6fc128298" providerId="ADAL" clId="{083B267D-6964-46D7-B9EF-F3E85F7FA65F}" dt="2024-04-19T02:02:05.444" v="961" actId="113"/>
        <pc:sldMkLst>
          <pc:docMk/>
          <pc:sldMk cId="1564780741" sldId="357"/>
        </pc:sldMkLst>
      </pc:sldChg>
      <pc:sldChg chg="modSp mod modNotesTx">
        <pc:chgData name="Kristy Freney" userId="05558a5f-3628-4287-9b9f-4fe6fc128298" providerId="ADAL" clId="{083B267D-6964-46D7-B9EF-F3E85F7FA65F}" dt="2024-04-19T02:04:11.298" v="1049" actId="113"/>
        <pc:sldMkLst>
          <pc:docMk/>
          <pc:sldMk cId="2360901718" sldId="359"/>
        </pc:sldMkLst>
        <pc:spChg chg="mod">
          <ac:chgData name="Kristy Freney" userId="05558a5f-3628-4287-9b9f-4fe6fc128298" providerId="ADAL" clId="{083B267D-6964-46D7-B9EF-F3E85F7FA65F}" dt="2024-04-19T02:04:05.393" v="1047" actId="20577"/>
          <ac:spMkLst>
            <pc:docMk/>
            <pc:sldMk cId="2360901718" sldId="359"/>
            <ac:spMk id="3" creationId="{DE4FBE42-9494-8649-9763-196AD479AE27}"/>
          </ac:spMkLst>
        </pc:spChg>
      </pc:sldChg>
      <pc:sldChg chg="modSp mod modNotesTx">
        <pc:chgData name="Kristy Freney" userId="05558a5f-3628-4287-9b9f-4fe6fc128298" providerId="ADAL" clId="{083B267D-6964-46D7-B9EF-F3E85F7FA65F}" dt="2024-04-19T02:08:36.305" v="1121" actId="20577"/>
        <pc:sldMkLst>
          <pc:docMk/>
          <pc:sldMk cId="4156110234" sldId="360"/>
        </pc:sldMkLst>
        <pc:spChg chg="mod">
          <ac:chgData name="Kristy Freney" userId="05558a5f-3628-4287-9b9f-4fe6fc128298" providerId="ADAL" clId="{083B267D-6964-46D7-B9EF-F3E85F7FA65F}" dt="2024-04-19T02:08:17.024" v="1119" actId="1076"/>
          <ac:spMkLst>
            <pc:docMk/>
            <pc:sldMk cId="4156110234" sldId="360"/>
            <ac:spMk id="5" creationId="{2B79850B-CCBA-ADEE-AE2B-E83FED7197A7}"/>
          </ac:spMkLst>
        </pc:spChg>
      </pc:sldChg>
      <pc:sldChg chg="modNotesTx">
        <pc:chgData name="Kristy Freney" userId="05558a5f-3628-4287-9b9f-4fe6fc128298" providerId="ADAL" clId="{083B267D-6964-46D7-B9EF-F3E85F7FA65F}" dt="2024-04-19T02:05:17.601" v="1071" actId="6549"/>
        <pc:sldMkLst>
          <pc:docMk/>
          <pc:sldMk cId="834121241" sldId="361"/>
        </pc:sldMkLst>
      </pc:sldChg>
      <pc:sldChg chg="modNotesTx">
        <pc:chgData name="Kristy Freney" userId="05558a5f-3628-4287-9b9f-4fe6fc128298" providerId="ADAL" clId="{083B267D-6964-46D7-B9EF-F3E85F7FA65F}" dt="2024-04-19T02:10:14.062" v="1175" actId="20577"/>
        <pc:sldMkLst>
          <pc:docMk/>
          <pc:sldMk cId="2935275515" sldId="362"/>
        </pc:sldMkLst>
      </pc:sldChg>
      <pc:sldChg chg="modNotesTx">
        <pc:chgData name="Kristy Freney" userId="05558a5f-3628-4287-9b9f-4fe6fc128298" providerId="ADAL" clId="{083B267D-6964-46D7-B9EF-F3E85F7FA65F}" dt="2024-04-19T02:02:54.933" v="989"/>
        <pc:sldMkLst>
          <pc:docMk/>
          <pc:sldMk cId="3112294106" sldId="364"/>
        </pc:sldMkLst>
      </pc:sldChg>
      <pc:sldChg chg="modSp mod modNotesTx">
        <pc:chgData name="Kristy Freney" userId="05558a5f-3628-4287-9b9f-4fe6fc128298" providerId="ADAL" clId="{083B267D-6964-46D7-B9EF-F3E85F7FA65F}" dt="2024-04-19T02:12:11.130" v="1228" actId="14100"/>
        <pc:sldMkLst>
          <pc:docMk/>
          <pc:sldMk cId="3658775334" sldId="366"/>
        </pc:sldMkLst>
        <pc:cxnChg chg="mod">
          <ac:chgData name="Kristy Freney" userId="05558a5f-3628-4287-9b9f-4fe6fc128298" providerId="ADAL" clId="{083B267D-6964-46D7-B9EF-F3E85F7FA65F}" dt="2024-04-19T02:12:03.475" v="1225" actId="14100"/>
          <ac:cxnSpMkLst>
            <pc:docMk/>
            <pc:sldMk cId="3658775334" sldId="366"/>
            <ac:cxnSpMk id="6" creationId="{187E0374-8FCE-47E1-489E-D4EF320AFCA3}"/>
          </ac:cxnSpMkLst>
        </pc:cxnChg>
        <pc:cxnChg chg="mod">
          <ac:chgData name="Kristy Freney" userId="05558a5f-3628-4287-9b9f-4fe6fc128298" providerId="ADAL" clId="{083B267D-6964-46D7-B9EF-F3E85F7FA65F}" dt="2024-04-19T02:12:05.959" v="1226" actId="14100"/>
          <ac:cxnSpMkLst>
            <pc:docMk/>
            <pc:sldMk cId="3658775334" sldId="366"/>
            <ac:cxnSpMk id="10" creationId="{1D0E4DD7-D568-AB5E-37A4-6F7050213EB8}"/>
          </ac:cxnSpMkLst>
        </pc:cxnChg>
        <pc:cxnChg chg="mod">
          <ac:chgData name="Kristy Freney" userId="05558a5f-3628-4287-9b9f-4fe6fc128298" providerId="ADAL" clId="{083B267D-6964-46D7-B9EF-F3E85F7FA65F}" dt="2024-04-19T02:12:08.712" v="1227" actId="14100"/>
          <ac:cxnSpMkLst>
            <pc:docMk/>
            <pc:sldMk cId="3658775334" sldId="366"/>
            <ac:cxnSpMk id="13" creationId="{DC7162E0-3E22-EF10-0E0B-CE402FCEF7F7}"/>
          </ac:cxnSpMkLst>
        </pc:cxnChg>
        <pc:cxnChg chg="mod">
          <ac:chgData name="Kristy Freney" userId="05558a5f-3628-4287-9b9f-4fe6fc128298" providerId="ADAL" clId="{083B267D-6964-46D7-B9EF-F3E85F7FA65F}" dt="2024-04-19T02:10:42.453" v="1208" actId="1582"/>
          <ac:cxnSpMkLst>
            <pc:docMk/>
            <pc:sldMk cId="3658775334" sldId="366"/>
            <ac:cxnSpMk id="15" creationId="{963768AA-594B-4F4D-DFD7-6EA6EEE4B325}"/>
          </ac:cxnSpMkLst>
        </pc:cxnChg>
        <pc:cxnChg chg="mod">
          <ac:chgData name="Kristy Freney" userId="05558a5f-3628-4287-9b9f-4fe6fc128298" providerId="ADAL" clId="{083B267D-6964-46D7-B9EF-F3E85F7FA65F}" dt="2024-04-19T02:12:11.130" v="1228" actId="14100"/>
          <ac:cxnSpMkLst>
            <pc:docMk/>
            <pc:sldMk cId="3658775334" sldId="366"/>
            <ac:cxnSpMk id="21" creationId="{E34B81A1-5862-BF47-0811-7D04889B6BAB}"/>
          </ac:cxnSpMkLst>
        </pc:cxnChg>
      </pc:sldChg>
      <pc:sldChg chg="modSp mod">
        <pc:chgData name="Kristy Freney" userId="05558a5f-3628-4287-9b9f-4fe6fc128298" providerId="ADAL" clId="{083B267D-6964-46D7-B9EF-F3E85F7FA65F}" dt="2024-04-19T02:11:59.472" v="1224" actId="14100"/>
        <pc:sldMkLst>
          <pc:docMk/>
          <pc:sldMk cId="2165474402" sldId="367"/>
        </pc:sldMkLst>
        <pc:spChg chg="mod">
          <ac:chgData name="Kristy Freney" userId="05558a5f-3628-4287-9b9f-4fe6fc128298" providerId="ADAL" clId="{083B267D-6964-46D7-B9EF-F3E85F7FA65F}" dt="2024-04-19T02:11:38.786" v="1218" actId="179"/>
          <ac:spMkLst>
            <pc:docMk/>
            <pc:sldMk cId="2165474402" sldId="367"/>
            <ac:spMk id="8" creationId="{A0E9828E-A398-8B5D-E2A1-7E67FFE0C548}"/>
          </ac:spMkLst>
        </pc:spChg>
        <pc:spChg chg="mod">
          <ac:chgData name="Kristy Freney" userId="05558a5f-3628-4287-9b9f-4fe6fc128298" providerId="ADAL" clId="{083B267D-6964-46D7-B9EF-F3E85F7FA65F}" dt="2024-04-19T02:11:29.426" v="1216" actId="11"/>
          <ac:spMkLst>
            <pc:docMk/>
            <pc:sldMk cId="2165474402" sldId="367"/>
            <ac:spMk id="9" creationId="{E6FE786F-B16B-B388-933B-737B3066169F}"/>
          </ac:spMkLst>
        </pc:spChg>
        <pc:cxnChg chg="mod">
          <ac:chgData name="Kristy Freney" userId="05558a5f-3628-4287-9b9f-4fe6fc128298" providerId="ADAL" clId="{083B267D-6964-46D7-B9EF-F3E85F7FA65F}" dt="2024-04-19T02:11:50.555" v="1220" actId="14100"/>
          <ac:cxnSpMkLst>
            <pc:docMk/>
            <pc:sldMk cId="2165474402" sldId="367"/>
            <ac:cxnSpMk id="6" creationId="{187E0374-8FCE-47E1-489E-D4EF320AFCA3}"/>
          </ac:cxnSpMkLst>
        </pc:cxnChg>
        <pc:cxnChg chg="mod">
          <ac:chgData name="Kristy Freney" userId="05558a5f-3628-4287-9b9f-4fe6fc128298" providerId="ADAL" clId="{083B267D-6964-46D7-B9EF-F3E85F7FA65F}" dt="2024-04-19T02:11:52.224" v="1221" actId="14100"/>
          <ac:cxnSpMkLst>
            <pc:docMk/>
            <pc:sldMk cId="2165474402" sldId="367"/>
            <ac:cxnSpMk id="10" creationId="{1D0E4DD7-D568-AB5E-37A4-6F7050213EB8}"/>
          </ac:cxnSpMkLst>
        </pc:cxnChg>
        <pc:cxnChg chg="mod">
          <ac:chgData name="Kristy Freney" userId="05558a5f-3628-4287-9b9f-4fe6fc128298" providerId="ADAL" clId="{083B267D-6964-46D7-B9EF-F3E85F7FA65F}" dt="2024-04-19T02:11:54.559" v="1222" actId="14100"/>
          <ac:cxnSpMkLst>
            <pc:docMk/>
            <pc:sldMk cId="2165474402" sldId="367"/>
            <ac:cxnSpMk id="13" creationId="{DC7162E0-3E22-EF10-0E0B-CE402FCEF7F7}"/>
          </ac:cxnSpMkLst>
        </pc:cxnChg>
        <pc:cxnChg chg="mod">
          <ac:chgData name="Kristy Freney" userId="05558a5f-3628-4287-9b9f-4fe6fc128298" providerId="ADAL" clId="{083B267D-6964-46D7-B9EF-F3E85F7FA65F}" dt="2024-04-19T02:11:57.495" v="1223" actId="14100"/>
          <ac:cxnSpMkLst>
            <pc:docMk/>
            <pc:sldMk cId="2165474402" sldId="367"/>
            <ac:cxnSpMk id="15" creationId="{963768AA-594B-4F4D-DFD7-6EA6EEE4B325}"/>
          </ac:cxnSpMkLst>
        </pc:cxnChg>
        <pc:cxnChg chg="mod">
          <ac:chgData name="Kristy Freney" userId="05558a5f-3628-4287-9b9f-4fe6fc128298" providerId="ADAL" clId="{083B267D-6964-46D7-B9EF-F3E85F7FA65F}" dt="2024-04-19T02:11:59.472" v="1224" actId="14100"/>
          <ac:cxnSpMkLst>
            <pc:docMk/>
            <pc:sldMk cId="2165474402" sldId="367"/>
            <ac:cxnSpMk id="21" creationId="{E34B81A1-5862-BF47-0811-7D04889B6BAB}"/>
          </ac:cxnSpMkLst>
        </pc:cxnChg>
      </pc:sldChg>
      <pc:sldChg chg="modNotesTx">
        <pc:chgData name="Kristy Freney" userId="05558a5f-3628-4287-9b9f-4fe6fc128298" providerId="ADAL" clId="{083B267D-6964-46D7-B9EF-F3E85F7FA65F}" dt="2024-04-19T02:12:52.576" v="1276" actId="20577"/>
        <pc:sldMkLst>
          <pc:docMk/>
          <pc:sldMk cId="3329901475" sldId="368"/>
        </pc:sldMkLst>
      </pc:sldChg>
      <pc:sldChg chg="modNotesTx">
        <pc:chgData name="Kristy Freney" userId="05558a5f-3628-4287-9b9f-4fe6fc128298" providerId="ADAL" clId="{083B267D-6964-46D7-B9EF-F3E85F7FA65F}" dt="2024-04-19T02:13:10.128" v="1282" actId="113"/>
        <pc:sldMkLst>
          <pc:docMk/>
          <pc:sldMk cId="397663024" sldId="369"/>
        </pc:sldMkLst>
      </pc:sldChg>
      <pc:sldChg chg="modNotesTx">
        <pc:chgData name="Kristy Freney" userId="05558a5f-3628-4287-9b9f-4fe6fc128298" providerId="ADAL" clId="{083B267D-6964-46D7-B9EF-F3E85F7FA65F}" dt="2024-04-19T02:00:33.115" v="929" actId="20577"/>
        <pc:sldMkLst>
          <pc:docMk/>
          <pc:sldMk cId="545489499" sldId="370"/>
        </pc:sldMkLst>
      </pc:sldChg>
      <pc:sldChg chg="addSp delSp modSp mod modNotesTx">
        <pc:chgData name="Kristy Freney" userId="05558a5f-3628-4287-9b9f-4fe6fc128298" providerId="ADAL" clId="{083B267D-6964-46D7-B9EF-F3E85F7FA65F}" dt="2024-04-19T01:53:47.557" v="814" actId="20577"/>
        <pc:sldMkLst>
          <pc:docMk/>
          <pc:sldMk cId="3868800266" sldId="371"/>
        </pc:sldMkLst>
        <pc:spChg chg="add">
          <ac:chgData name="Kristy Freney" userId="05558a5f-3628-4287-9b9f-4fe6fc128298" providerId="ADAL" clId="{083B267D-6964-46D7-B9EF-F3E85F7FA65F}" dt="2024-04-18T08:18:35.206" v="12"/>
          <ac:spMkLst>
            <pc:docMk/>
            <pc:sldMk cId="3868800266" sldId="371"/>
            <ac:spMk id="3" creationId="{FDDF4CB8-292E-8419-5AC6-0D3D559AE1E8}"/>
          </ac:spMkLst>
        </pc:spChg>
        <pc:spChg chg="add mod">
          <ac:chgData name="Kristy Freney" userId="05558a5f-3628-4287-9b9f-4fe6fc128298" providerId="ADAL" clId="{083B267D-6964-46D7-B9EF-F3E85F7FA65F}" dt="2024-04-18T08:21:19.745" v="37" actId="1076"/>
          <ac:spMkLst>
            <pc:docMk/>
            <pc:sldMk cId="3868800266" sldId="371"/>
            <ac:spMk id="7" creationId="{E91690B3-8ACE-2991-7B46-87FFE1E561F8}"/>
          </ac:spMkLst>
        </pc:spChg>
        <pc:picChg chg="add mod">
          <ac:chgData name="Kristy Freney" userId="05558a5f-3628-4287-9b9f-4fe6fc128298" providerId="ADAL" clId="{083B267D-6964-46D7-B9EF-F3E85F7FA65F}" dt="2024-04-18T08:18:17.774" v="11"/>
          <ac:picMkLst>
            <pc:docMk/>
            <pc:sldMk cId="3868800266" sldId="371"/>
            <ac:picMk id="2" creationId="{B940E703-DE62-5F61-7F81-C8F2D3D18482}"/>
          </ac:picMkLst>
        </pc:picChg>
        <pc:picChg chg="add mod">
          <ac:chgData name="Kristy Freney" userId="05558a5f-3628-4287-9b9f-4fe6fc128298" providerId="ADAL" clId="{083B267D-6964-46D7-B9EF-F3E85F7FA65F}" dt="2024-04-18T08:20:28.388" v="19" actId="1076"/>
          <ac:picMkLst>
            <pc:docMk/>
            <pc:sldMk cId="3868800266" sldId="371"/>
            <ac:picMk id="5" creationId="{2435736C-857E-58CE-066C-7FC04C730D94}"/>
          </ac:picMkLst>
        </pc:picChg>
        <pc:picChg chg="del">
          <ac:chgData name="Kristy Freney" userId="05558a5f-3628-4287-9b9f-4fe6fc128298" providerId="ADAL" clId="{083B267D-6964-46D7-B9EF-F3E85F7FA65F}" dt="2024-04-18T08:13:36.530" v="1" actId="478"/>
          <ac:picMkLst>
            <pc:docMk/>
            <pc:sldMk cId="3868800266" sldId="371"/>
            <ac:picMk id="35" creationId="{0E8186C1-A578-EEE4-70BE-C8998FA50862}"/>
          </ac:picMkLst>
        </pc:picChg>
      </pc:sldChg>
      <pc:sldChg chg="addSp delSp modSp mod ord modAnim delCm modCm modNotesTx">
        <pc:chgData name="Kristy Freney" userId="05558a5f-3628-4287-9b9f-4fe6fc128298" providerId="ADAL" clId="{083B267D-6964-46D7-B9EF-F3E85F7FA65F}" dt="2024-04-29T06:00:36.469" v="1479" actId="1076"/>
        <pc:sldMkLst>
          <pc:docMk/>
          <pc:sldMk cId="3383314597" sldId="372"/>
        </pc:sldMkLst>
        <pc:spChg chg="mod">
          <ac:chgData name="Kristy Freney" userId="05558a5f-3628-4287-9b9f-4fe6fc128298" providerId="ADAL" clId="{083B267D-6964-46D7-B9EF-F3E85F7FA65F}" dt="2024-04-29T06:00:35.398" v="1476" actId="1076"/>
          <ac:spMkLst>
            <pc:docMk/>
            <pc:sldMk cId="3383314597" sldId="372"/>
            <ac:spMk id="3" creationId="{0ACB6694-7D06-D87E-81B9-3B0BBA8F5B19}"/>
          </ac:spMkLst>
        </pc:spChg>
        <pc:spChg chg="mod">
          <ac:chgData name="Kristy Freney" userId="05558a5f-3628-4287-9b9f-4fe6fc128298" providerId="ADAL" clId="{083B267D-6964-46D7-B9EF-F3E85F7FA65F}" dt="2024-04-29T01:39:13.396" v="1433" actId="1076"/>
          <ac:spMkLst>
            <pc:docMk/>
            <pc:sldMk cId="3383314597" sldId="372"/>
            <ac:spMk id="4" creationId="{9E13077E-2484-5403-7794-5644243528B1}"/>
          </ac:spMkLst>
        </pc:spChg>
        <pc:spChg chg="add mod">
          <ac:chgData name="Kristy Freney" userId="05558a5f-3628-4287-9b9f-4fe6fc128298" providerId="ADAL" clId="{083B267D-6964-46D7-B9EF-F3E85F7FA65F}" dt="2024-04-29T01:40:13.275" v="1456" actId="1076"/>
          <ac:spMkLst>
            <pc:docMk/>
            <pc:sldMk cId="3383314597" sldId="372"/>
            <ac:spMk id="6" creationId="{A515388C-C850-53B6-385A-21618F3F1CB3}"/>
          </ac:spMkLst>
        </pc:spChg>
        <pc:spChg chg="add del">
          <ac:chgData name="Kristy Freney" userId="05558a5f-3628-4287-9b9f-4fe6fc128298" providerId="ADAL" clId="{083B267D-6964-46D7-B9EF-F3E85F7FA65F}" dt="2024-04-29T01:34:02.476" v="1306" actId="22"/>
          <ac:spMkLst>
            <pc:docMk/>
            <pc:sldMk cId="3383314597" sldId="372"/>
            <ac:spMk id="7" creationId="{443B6896-2E9F-9A2E-E695-6A4DE52F5A75}"/>
          </ac:spMkLst>
        </pc:spChg>
        <pc:spChg chg="add mod">
          <ac:chgData name="Kristy Freney" userId="05558a5f-3628-4287-9b9f-4fe6fc128298" providerId="ADAL" clId="{083B267D-6964-46D7-B9EF-F3E85F7FA65F}" dt="2024-04-29T06:00:35.989" v="1478" actId="1076"/>
          <ac:spMkLst>
            <pc:docMk/>
            <pc:sldMk cId="3383314597" sldId="372"/>
            <ac:spMk id="8" creationId="{5684357A-B603-812F-E3B5-1E240D215F6A}"/>
          </ac:spMkLst>
        </pc:spChg>
        <pc:spChg chg="add mod">
          <ac:chgData name="Kristy Freney" userId="05558a5f-3628-4287-9b9f-4fe6fc128298" providerId="ADAL" clId="{083B267D-6964-46D7-B9EF-F3E85F7FA65F}" dt="2024-04-29T06:00:36.469" v="1479" actId="1076"/>
          <ac:spMkLst>
            <pc:docMk/>
            <pc:sldMk cId="3383314597" sldId="372"/>
            <ac:spMk id="9" creationId="{BB699A02-A38D-22F0-B624-1F6F32C16473}"/>
          </ac:spMkLst>
        </pc:spChg>
        <pc:spChg chg="add mod">
          <ac:chgData name="Kristy Freney" userId="05558a5f-3628-4287-9b9f-4fe6fc128298" providerId="ADAL" clId="{083B267D-6964-46D7-B9EF-F3E85F7FA65F}" dt="2024-04-29T01:40:13.275" v="1456" actId="1076"/>
          <ac:spMkLst>
            <pc:docMk/>
            <pc:sldMk cId="3383314597" sldId="372"/>
            <ac:spMk id="10" creationId="{7AC5AF04-E54D-CFDA-240F-6CAFC6CFB984}"/>
          </ac:spMkLst>
        </pc:spChg>
        <pc:spChg chg="add mod">
          <ac:chgData name="Kristy Freney" userId="05558a5f-3628-4287-9b9f-4fe6fc128298" providerId="ADAL" clId="{083B267D-6964-46D7-B9EF-F3E85F7FA65F}" dt="2024-04-29T01:40:13.275" v="1456" actId="1076"/>
          <ac:spMkLst>
            <pc:docMk/>
            <pc:sldMk cId="3383314597" sldId="372"/>
            <ac:spMk id="11" creationId="{300DFE98-9B19-8604-5919-3114A3D086BD}"/>
          </ac:spMkLst>
        </pc:spChg>
        <pc:spChg chg="add mod">
          <ac:chgData name="Kristy Freney" userId="05558a5f-3628-4287-9b9f-4fe6fc128298" providerId="ADAL" clId="{083B267D-6964-46D7-B9EF-F3E85F7FA65F}" dt="2024-04-29T01:39:24.244" v="1438" actId="571"/>
          <ac:spMkLst>
            <pc:docMk/>
            <pc:sldMk cId="3383314597" sldId="372"/>
            <ac:spMk id="12" creationId="{6F812401-553E-AD65-FDB4-554219571437}"/>
          </ac:spMkLst>
        </pc:spChg>
        <pc:extLst>
          <p:ext xmlns:p="http://schemas.openxmlformats.org/presentationml/2006/main" uri="{D6D511B9-2390-475A-947B-AFAB55BFBCF1}">
            <pc226:cmChg xmlns:pc226="http://schemas.microsoft.com/office/powerpoint/2022/06/main/command" chg="del">
              <pc226:chgData name="Kristy Freney" userId="05558a5f-3628-4287-9b9f-4fe6fc128298" providerId="ADAL" clId="{083B267D-6964-46D7-B9EF-F3E85F7FA65F}" dt="2024-04-29T04:38:49.766" v="1462"/>
              <pc2:cmMkLst xmlns:pc2="http://schemas.microsoft.com/office/powerpoint/2019/9/main/command">
                <pc:docMk/>
                <pc:sldMk cId="3383314597" sldId="372"/>
                <pc2:cmMk id="{5BA480AC-8134-4B31-B692-61ED8CABA064}"/>
              </pc2:cmMkLst>
              <pc226:cmRplyChg chg="add">
                <pc226:chgData name="Kristy Freney" userId="05558a5f-3628-4287-9b9f-4fe6fc128298" providerId="ADAL" clId="{083B267D-6964-46D7-B9EF-F3E85F7FA65F}" dt="2024-04-29T01:41:43.252" v="1457"/>
                <pc2:cmRplyMkLst xmlns:pc2="http://schemas.microsoft.com/office/powerpoint/2019/9/main/command">
                  <pc:docMk/>
                  <pc:sldMk cId="3383314597" sldId="372"/>
                  <pc2:cmMk id="{5BA480AC-8134-4B31-B692-61ED8CABA064}"/>
                  <pc2:cmRplyMk id="{077B71EB-3675-4B27-82D7-C3D0267F9D66}"/>
                </pc2:cmRplyMkLst>
              </pc226:cmRplyChg>
            </pc226:cmChg>
          </p:ext>
        </pc:extLst>
      </pc:sldChg>
      <pc:sldChg chg="addCm delCm modCm modNotesTx">
        <pc:chgData name="Kristy Freney" userId="05558a5f-3628-4287-9b9f-4fe6fc128298" providerId="ADAL" clId="{083B267D-6964-46D7-B9EF-F3E85F7FA65F}" dt="2024-04-29T04:38:28.105" v="1461"/>
        <pc:sldMkLst>
          <pc:docMk/>
          <pc:sldMk cId="1746080396" sldId="373"/>
        </pc:sldMkLst>
        <pc:extLst>
          <p:ext xmlns:p="http://schemas.openxmlformats.org/presentationml/2006/main" uri="{D6D511B9-2390-475A-947B-AFAB55BFBCF1}">
            <pc226:cmChg xmlns:pc226="http://schemas.microsoft.com/office/powerpoint/2022/06/main/command" chg="add del">
              <pc226:chgData name="Kristy Freney" userId="05558a5f-3628-4287-9b9f-4fe6fc128298" providerId="ADAL" clId="{083B267D-6964-46D7-B9EF-F3E85F7FA65F}" dt="2024-04-29T04:38:28.105" v="1461"/>
              <pc2:cmMkLst xmlns:pc2="http://schemas.microsoft.com/office/powerpoint/2019/9/main/command">
                <pc:docMk/>
                <pc:sldMk cId="1746080396" sldId="373"/>
                <pc2:cmMk id="{BBD8F3E8-1327-4CD7-A5F5-5286DE48861E}"/>
              </pc2:cmMkLst>
              <pc226:cmRplyChg chg="mod modRxn">
                <pc226:chgData name="Kristy Freney" userId="05558a5f-3628-4287-9b9f-4fe6fc128298" providerId="ADAL" clId="{083B267D-6964-46D7-B9EF-F3E85F7FA65F}" dt="2024-04-29T04:38:17.940" v="1460"/>
                <pc2:cmRplyMkLst xmlns:pc2="http://schemas.microsoft.com/office/powerpoint/2019/9/main/command">
                  <pc:docMk/>
                  <pc:sldMk cId="1746080396" sldId="373"/>
                  <pc2:cmMk id="{BBD8F3E8-1327-4CD7-A5F5-5286DE48861E}"/>
                  <pc2:cmRplyMk id="{BBF5D25F-7AF5-4A7A-8279-8F569549E0B7}"/>
                </pc2:cmRplyMkLst>
              </pc226:cmRplyChg>
            </pc226:cmChg>
          </p:ext>
        </pc:extLst>
      </pc:sldChg>
      <pc:sldChg chg="addSp modSp mod modAnim modNotesTx">
        <pc:chgData name="Kristy Freney" userId="05558a5f-3628-4287-9b9f-4fe6fc128298" providerId="ADAL" clId="{083B267D-6964-46D7-B9EF-F3E85F7FA65F}" dt="2024-04-19T01:55:47.560" v="892" actId="20577"/>
        <pc:sldMkLst>
          <pc:docMk/>
          <pc:sldMk cId="1713759472" sldId="374"/>
        </pc:sldMkLst>
        <pc:spChg chg="add mod">
          <ac:chgData name="Kristy Freney" userId="05558a5f-3628-4287-9b9f-4fe6fc128298" providerId="ADAL" clId="{083B267D-6964-46D7-B9EF-F3E85F7FA65F}" dt="2024-04-19T01:51:33.449" v="790" actId="1076"/>
          <ac:spMkLst>
            <pc:docMk/>
            <pc:sldMk cId="1713759472" sldId="374"/>
            <ac:spMk id="5" creationId="{EB61794C-B7B5-A57A-4899-7BC1EFCC1FE7}"/>
          </ac:spMkLst>
        </pc:spChg>
      </pc:sldChg>
      <pc:sldChg chg="addSp delSp modSp mod delAnim modAnim modNotesTx">
        <pc:chgData name="Kristy Freney" userId="05558a5f-3628-4287-9b9f-4fe6fc128298" providerId="ADAL" clId="{083B267D-6964-46D7-B9EF-F3E85F7FA65F}" dt="2024-05-06T00:29:50.721" v="1637" actId="465"/>
        <pc:sldMkLst>
          <pc:docMk/>
          <pc:sldMk cId="3018719212" sldId="375"/>
        </pc:sldMkLst>
        <pc:spChg chg="del">
          <ac:chgData name="Kristy Freney" userId="05558a5f-3628-4287-9b9f-4fe6fc128298" providerId="ADAL" clId="{083B267D-6964-46D7-B9EF-F3E85F7FA65F}" dt="2024-04-18T09:05:34.265" v="746" actId="478"/>
          <ac:spMkLst>
            <pc:docMk/>
            <pc:sldMk cId="3018719212" sldId="375"/>
            <ac:spMk id="2" creationId="{4F2F5A2C-7B28-D95F-1848-AA2D3EBC5CAC}"/>
          </ac:spMkLst>
        </pc:spChg>
        <pc:spChg chg="del">
          <ac:chgData name="Kristy Freney" userId="05558a5f-3628-4287-9b9f-4fe6fc128298" providerId="ADAL" clId="{083B267D-6964-46D7-B9EF-F3E85F7FA65F}" dt="2024-04-18T09:05:34.265" v="746" actId="478"/>
          <ac:spMkLst>
            <pc:docMk/>
            <pc:sldMk cId="3018719212" sldId="375"/>
            <ac:spMk id="4" creationId="{23197194-66C0-00C5-7AEF-31CC44F96821}"/>
          </ac:spMkLst>
        </pc:spChg>
        <pc:spChg chg="add del mod">
          <ac:chgData name="Kristy Freney" userId="05558a5f-3628-4287-9b9f-4fe6fc128298" providerId="ADAL" clId="{083B267D-6964-46D7-B9EF-F3E85F7FA65F}" dt="2024-04-18T09:05:36.670" v="747" actId="478"/>
          <ac:spMkLst>
            <pc:docMk/>
            <pc:sldMk cId="3018719212" sldId="375"/>
            <ac:spMk id="6" creationId="{1750B1C2-7DC6-F657-57D5-6290ABCB5EFA}"/>
          </ac:spMkLst>
        </pc:spChg>
        <pc:spChg chg="add mod">
          <ac:chgData name="Kristy Freney" userId="05558a5f-3628-4287-9b9f-4fe6fc128298" providerId="ADAL" clId="{083B267D-6964-46D7-B9EF-F3E85F7FA65F}" dt="2024-04-18T09:06:00.249" v="750"/>
          <ac:spMkLst>
            <pc:docMk/>
            <pc:sldMk cId="3018719212" sldId="375"/>
            <ac:spMk id="8" creationId="{BC264CF9-A3C8-EF71-F39E-9F6934C6E772}"/>
          </ac:spMkLst>
        </pc:spChg>
        <pc:picChg chg="add mod">
          <ac:chgData name="Kristy Freney" userId="05558a5f-3628-4287-9b9f-4fe6fc128298" providerId="ADAL" clId="{083B267D-6964-46D7-B9EF-F3E85F7FA65F}" dt="2024-05-06T00:29:48.654" v="1636" actId="12788"/>
          <ac:picMkLst>
            <pc:docMk/>
            <pc:sldMk cId="3018719212" sldId="375"/>
            <ac:picMk id="2" creationId="{6050700E-3CD4-0AEC-AF87-6A1503CC45D1}"/>
          </ac:picMkLst>
        </pc:picChg>
        <pc:picChg chg="add del mod">
          <ac:chgData name="Kristy Freney" userId="05558a5f-3628-4287-9b9f-4fe6fc128298" providerId="ADAL" clId="{083B267D-6964-46D7-B9EF-F3E85F7FA65F}" dt="2024-05-03T05:05:30.110" v="1623" actId="478"/>
          <ac:picMkLst>
            <pc:docMk/>
            <pc:sldMk cId="3018719212" sldId="375"/>
            <ac:picMk id="2" creationId="{E7ABD698-567D-C641-A440-C152CF02377D}"/>
          </ac:picMkLst>
        </pc:picChg>
        <pc:picChg chg="add del mod">
          <ac:chgData name="Kristy Freney" userId="05558a5f-3628-4287-9b9f-4fe6fc128298" providerId="ADAL" clId="{083B267D-6964-46D7-B9EF-F3E85F7FA65F}" dt="2024-05-06T00:29:30.680" v="1627" actId="478"/>
          <ac:picMkLst>
            <pc:docMk/>
            <pc:sldMk cId="3018719212" sldId="375"/>
            <ac:picMk id="3" creationId="{4A81F0BD-AD9F-0BF6-9C1B-1A68ED7C9C96}"/>
          </ac:picMkLst>
        </pc:picChg>
        <pc:picChg chg="add del mod">
          <ac:chgData name="Kristy Freney" userId="05558a5f-3628-4287-9b9f-4fe6fc128298" providerId="ADAL" clId="{083B267D-6964-46D7-B9EF-F3E85F7FA65F}" dt="2024-05-06T00:29:31.152" v="1628" actId="478"/>
          <ac:picMkLst>
            <pc:docMk/>
            <pc:sldMk cId="3018719212" sldId="375"/>
            <ac:picMk id="4" creationId="{F26F6300-0778-BC4B-373F-B5FCEA6D1A30}"/>
          </ac:picMkLst>
        </pc:picChg>
        <pc:picChg chg="add del mod">
          <ac:chgData name="Kristy Freney" userId="05558a5f-3628-4287-9b9f-4fe6fc128298" providerId="ADAL" clId="{083B267D-6964-46D7-B9EF-F3E85F7FA65F}" dt="2024-05-06T00:29:31.624" v="1629" actId="478"/>
          <ac:picMkLst>
            <pc:docMk/>
            <pc:sldMk cId="3018719212" sldId="375"/>
            <ac:picMk id="5" creationId="{F5435577-63DF-F1BD-A18D-8BB3E2E76F13}"/>
          </ac:picMkLst>
        </pc:picChg>
        <pc:picChg chg="add mod">
          <ac:chgData name="Kristy Freney" userId="05558a5f-3628-4287-9b9f-4fe6fc128298" providerId="ADAL" clId="{083B267D-6964-46D7-B9EF-F3E85F7FA65F}" dt="2024-05-06T00:29:50.721" v="1637" actId="465"/>
          <ac:picMkLst>
            <pc:docMk/>
            <pc:sldMk cId="3018719212" sldId="375"/>
            <ac:picMk id="6" creationId="{00DE0EDE-8C27-86E6-CEBC-4CDBA9BC91F1}"/>
          </ac:picMkLst>
        </pc:picChg>
        <pc:picChg chg="add del mod">
          <ac:chgData name="Kristy Freney" userId="05558a5f-3628-4287-9b9f-4fe6fc128298" providerId="ADAL" clId="{083B267D-6964-46D7-B9EF-F3E85F7FA65F}" dt="2024-04-19T02:39:23.613" v="1291" actId="478"/>
          <ac:picMkLst>
            <pc:docMk/>
            <pc:sldMk cId="3018719212" sldId="375"/>
            <ac:picMk id="7" creationId="{60C07876-9AAA-04E3-9160-CF17FD5B6AFF}"/>
          </ac:picMkLst>
        </pc:picChg>
        <pc:picChg chg="add mod">
          <ac:chgData name="Kristy Freney" userId="05558a5f-3628-4287-9b9f-4fe6fc128298" providerId="ADAL" clId="{083B267D-6964-46D7-B9EF-F3E85F7FA65F}" dt="2024-05-06T00:29:48.654" v="1636" actId="12788"/>
          <ac:picMkLst>
            <pc:docMk/>
            <pc:sldMk cId="3018719212" sldId="375"/>
            <ac:picMk id="7" creationId="{DB0C573A-813B-CF0B-23A1-78A015AF2051}"/>
          </ac:picMkLst>
        </pc:picChg>
        <pc:picChg chg="add mod modCrop">
          <ac:chgData name="Kristy Freney" userId="05558a5f-3628-4287-9b9f-4fe6fc128298" providerId="ADAL" clId="{083B267D-6964-46D7-B9EF-F3E85F7FA65F}" dt="2024-04-18T09:06:36.796" v="759" actId="1076"/>
          <ac:picMkLst>
            <pc:docMk/>
            <pc:sldMk cId="3018719212" sldId="375"/>
            <ac:picMk id="10" creationId="{C213DDA4-E92B-8E81-3004-2C12CCF36FE8}"/>
          </ac:picMkLst>
        </pc:picChg>
        <pc:cxnChg chg="del">
          <ac:chgData name="Kristy Freney" userId="05558a5f-3628-4287-9b9f-4fe6fc128298" providerId="ADAL" clId="{083B267D-6964-46D7-B9EF-F3E85F7FA65F}" dt="2024-04-18T09:05:34.265" v="746" actId="478"/>
          <ac:cxnSpMkLst>
            <pc:docMk/>
            <pc:sldMk cId="3018719212" sldId="375"/>
            <ac:cxnSpMk id="3" creationId="{859BFABE-2E83-CAD2-E900-3317FFEB2509}"/>
          </ac:cxnSpMkLst>
        </pc:cxnChg>
      </pc:sldChg>
      <pc:sldChg chg="addSp delSp modSp mod addCm delCm modNotesTx">
        <pc:chgData name="Kristy Freney" userId="05558a5f-3628-4287-9b9f-4fe6fc128298" providerId="ADAL" clId="{083B267D-6964-46D7-B9EF-F3E85F7FA65F}" dt="2024-04-29T04:37:51.508" v="1459"/>
        <pc:sldMkLst>
          <pc:docMk/>
          <pc:sldMk cId="3084008708" sldId="376"/>
        </pc:sldMkLst>
        <pc:spChg chg="mod">
          <ac:chgData name="Kristy Freney" userId="05558a5f-3628-4287-9b9f-4fe6fc128298" providerId="ADAL" clId="{083B267D-6964-46D7-B9EF-F3E85F7FA65F}" dt="2024-04-18T08:40:47.336" v="721" actId="14100"/>
          <ac:spMkLst>
            <pc:docMk/>
            <pc:sldMk cId="3084008708" sldId="376"/>
            <ac:spMk id="2" creationId="{2B007814-ECC0-C4D3-FEEF-1A8350555B91}"/>
          </ac:spMkLst>
        </pc:spChg>
        <pc:spChg chg="add del">
          <ac:chgData name="Kristy Freney" userId="05558a5f-3628-4287-9b9f-4fe6fc128298" providerId="ADAL" clId="{083B267D-6964-46D7-B9EF-F3E85F7FA65F}" dt="2024-04-18T08:40:37.554" v="717" actId="478"/>
          <ac:spMkLst>
            <pc:docMk/>
            <pc:sldMk cId="3084008708" sldId="376"/>
            <ac:spMk id="10" creationId="{25ACE4A1-BEFA-EA9E-CFE7-E04B7C7A16FF}"/>
          </ac:spMkLst>
        </pc:spChg>
        <pc:picChg chg="add mod modCrop">
          <ac:chgData name="Kristy Freney" userId="05558a5f-3628-4287-9b9f-4fe6fc128298" providerId="ADAL" clId="{083B267D-6964-46D7-B9EF-F3E85F7FA65F}" dt="2024-04-18T08:41:43.768" v="742" actId="732"/>
          <ac:picMkLst>
            <pc:docMk/>
            <pc:sldMk cId="3084008708" sldId="376"/>
            <ac:picMk id="5" creationId="{55169D9D-E88A-BD8D-9646-05AD4F6A2A29}"/>
          </ac:picMkLst>
        </pc:picChg>
        <pc:cxnChg chg="mod">
          <ac:chgData name="Kristy Freney" userId="05558a5f-3628-4287-9b9f-4fe6fc128298" providerId="ADAL" clId="{083B267D-6964-46D7-B9EF-F3E85F7FA65F}" dt="2024-04-18T08:40:41.304" v="718" actId="1076"/>
          <ac:cxnSpMkLst>
            <pc:docMk/>
            <pc:sldMk cId="3084008708" sldId="376"/>
            <ac:cxnSpMk id="3" creationId="{A1E02F1C-5CAD-A63B-2C4B-3C9DA3CB5291}"/>
          </ac:cxnSpMkLst>
        </pc:cxnChg>
        <pc:cxnChg chg="add mod">
          <ac:chgData name="Kristy Freney" userId="05558a5f-3628-4287-9b9f-4fe6fc128298" providerId="ADAL" clId="{083B267D-6964-46D7-B9EF-F3E85F7FA65F}" dt="2024-04-18T08:41:48.455" v="743" actId="14100"/>
          <ac:cxnSpMkLst>
            <pc:docMk/>
            <pc:sldMk cId="3084008708" sldId="376"/>
            <ac:cxnSpMk id="6" creationId="{D67FE0F0-1465-B8B4-3C27-EC95442E2B1E}"/>
          </ac:cxnSpMkLst>
        </pc:cxnChg>
        <pc:extLst>
          <p:ext xmlns:p="http://schemas.openxmlformats.org/presentationml/2006/main" uri="{D6D511B9-2390-475A-947B-AFAB55BFBCF1}">
            <pc226:cmChg xmlns:pc226="http://schemas.microsoft.com/office/powerpoint/2022/06/main/command" chg="add del">
              <pc226:chgData name="Kristy Freney" userId="05558a5f-3628-4287-9b9f-4fe6fc128298" providerId="ADAL" clId="{083B267D-6964-46D7-B9EF-F3E85F7FA65F}" dt="2024-04-29T04:37:51.508" v="1459"/>
              <pc2:cmMkLst xmlns:pc2="http://schemas.microsoft.com/office/powerpoint/2019/9/main/command">
                <pc:docMk/>
                <pc:sldMk cId="3084008708" sldId="376"/>
                <pc2:cmMk id="{61FA027D-9EA0-44BE-BE45-1F18615D659F}"/>
              </pc2:cmMkLst>
            </pc226:cmChg>
            <pc226:cmChg xmlns:pc226="http://schemas.microsoft.com/office/powerpoint/2022/06/main/command" chg="add del">
              <pc226:chgData name="Kristy Freney" userId="05558a5f-3628-4287-9b9f-4fe6fc128298" providerId="ADAL" clId="{083B267D-6964-46D7-B9EF-F3E85F7FA65F}" dt="2024-04-29T04:36:37.912" v="1458"/>
              <pc2:cmMkLst xmlns:pc2="http://schemas.microsoft.com/office/powerpoint/2019/9/main/command">
                <pc:docMk/>
                <pc:sldMk cId="3084008708" sldId="376"/>
                <pc2:cmMk id="{3C8499A0-3EB8-4909-8AA9-BAA4CF02C3E5}"/>
              </pc2:cmMkLst>
            </pc226:cmChg>
          </p:ext>
        </pc:extLst>
      </pc:sldChg>
      <pc:sldChg chg="addSp modSp add mod ord modNotesTx">
        <pc:chgData name="Kristy Freney" userId="05558a5f-3628-4287-9b9f-4fe6fc128298" providerId="ADAL" clId="{083B267D-6964-46D7-B9EF-F3E85F7FA65F}" dt="2024-05-06T00:35:48.174" v="1638" actId="1076"/>
        <pc:sldMkLst>
          <pc:docMk/>
          <pc:sldMk cId="3366037069" sldId="377"/>
        </pc:sldMkLst>
        <pc:grpChg chg="add mod">
          <ac:chgData name="Kristy Freney" userId="05558a5f-3628-4287-9b9f-4fe6fc128298" providerId="ADAL" clId="{083B267D-6964-46D7-B9EF-F3E85F7FA65F}" dt="2024-05-06T00:35:48.174" v="1638" actId="1076"/>
          <ac:grpSpMkLst>
            <pc:docMk/>
            <pc:sldMk cId="3366037069" sldId="377"/>
            <ac:grpSpMk id="3" creationId="{843277F2-853A-E63D-2EBB-B6B99726889F}"/>
          </ac:grpSpMkLst>
        </pc:grpChg>
        <pc:picChg chg="add mod modCrop">
          <ac:chgData name="Kristy Freney" userId="05558a5f-3628-4287-9b9f-4fe6fc128298" providerId="ADAL" clId="{083B267D-6964-46D7-B9EF-F3E85F7FA65F}" dt="2024-04-18T08:14:42.112" v="9" actId="164"/>
          <ac:picMkLst>
            <pc:docMk/>
            <pc:sldMk cId="3366037069" sldId="377"/>
            <ac:picMk id="2" creationId="{447DF539-82E6-E637-7739-43BE2B21FB84}"/>
          </ac:picMkLst>
        </pc:picChg>
        <pc:picChg chg="mod modCrop">
          <ac:chgData name="Kristy Freney" userId="05558a5f-3628-4287-9b9f-4fe6fc128298" providerId="ADAL" clId="{083B267D-6964-46D7-B9EF-F3E85F7FA65F}" dt="2024-04-18T08:14:42.112" v="9" actId="164"/>
          <ac:picMkLst>
            <pc:docMk/>
            <pc:sldMk cId="3366037069" sldId="377"/>
            <ac:picMk id="35" creationId="{0E8186C1-A578-EEE4-70BE-C8998FA50862}"/>
          </ac:picMkLst>
        </pc:picChg>
      </pc:sldChg>
      <pc:sldChg chg="add modNotesTx">
        <pc:chgData name="Kristy Freney" userId="05558a5f-3628-4287-9b9f-4fe6fc128298" providerId="ADAL" clId="{083B267D-6964-46D7-B9EF-F3E85F7FA65F}" dt="2024-04-19T01:54:09.143" v="817" actId="20577"/>
        <pc:sldMkLst>
          <pc:docMk/>
          <pc:sldMk cId="3018390840" sldId="378"/>
        </pc:sldMkLst>
      </pc:sldChg>
      <pc:sldChg chg="addSp delSp modSp add mod modNotesTx">
        <pc:chgData name="Kristy Freney" userId="05558a5f-3628-4287-9b9f-4fe6fc128298" providerId="ADAL" clId="{083B267D-6964-46D7-B9EF-F3E85F7FA65F}" dt="2024-04-19T01:54:49.192" v="821" actId="20577"/>
        <pc:sldMkLst>
          <pc:docMk/>
          <pc:sldMk cId="64824062" sldId="379"/>
        </pc:sldMkLst>
        <pc:spChg chg="mod">
          <ac:chgData name="Kristy Freney" userId="05558a5f-3628-4287-9b9f-4fe6fc128298" providerId="ADAL" clId="{083B267D-6964-46D7-B9EF-F3E85F7FA65F}" dt="2024-04-18T08:22:16.791" v="89" actId="5793"/>
          <ac:spMkLst>
            <pc:docMk/>
            <pc:sldMk cId="64824062" sldId="379"/>
            <ac:spMk id="2" creationId="{20435598-D945-33CD-2D95-45D9C77A2369}"/>
          </ac:spMkLst>
        </pc:spChg>
        <pc:spChg chg="del mod">
          <ac:chgData name="Kristy Freney" userId="05558a5f-3628-4287-9b9f-4fe6fc128298" providerId="ADAL" clId="{083B267D-6964-46D7-B9EF-F3E85F7FA65F}" dt="2024-04-18T08:22:56.977" v="109" actId="478"/>
          <ac:spMkLst>
            <pc:docMk/>
            <pc:sldMk cId="64824062" sldId="379"/>
            <ac:spMk id="3" creationId="{0ACB6694-7D06-D87E-81B9-3B0BBA8F5B19}"/>
          </ac:spMkLst>
        </pc:spChg>
        <pc:spChg chg="add mod">
          <ac:chgData name="Kristy Freney" userId="05558a5f-3628-4287-9b9f-4fe6fc128298" providerId="ADAL" clId="{083B267D-6964-46D7-B9EF-F3E85F7FA65F}" dt="2024-04-18T08:24:22.626" v="154" actId="1076"/>
          <ac:spMkLst>
            <pc:docMk/>
            <pc:sldMk cId="64824062" sldId="379"/>
            <ac:spMk id="6" creationId="{F5F681FF-EFC6-17EC-BDFE-3175FBC15E25}"/>
          </ac:spMkLst>
        </pc:spChg>
        <pc:spChg chg="add mod">
          <ac:chgData name="Kristy Freney" userId="05558a5f-3628-4287-9b9f-4fe6fc128298" providerId="ADAL" clId="{083B267D-6964-46D7-B9EF-F3E85F7FA65F}" dt="2024-04-18T08:24:31.856" v="158" actId="1076"/>
          <ac:spMkLst>
            <pc:docMk/>
            <pc:sldMk cId="64824062" sldId="379"/>
            <ac:spMk id="8" creationId="{E15DCDDA-27AD-F7C1-1179-6E7B2A7E7C1A}"/>
          </ac:spMkLst>
        </pc:spChg>
        <pc:spChg chg="add mod">
          <ac:chgData name="Kristy Freney" userId="05558a5f-3628-4287-9b9f-4fe6fc128298" providerId="ADAL" clId="{083B267D-6964-46D7-B9EF-F3E85F7FA65F}" dt="2024-04-18T08:24:29.729" v="157" actId="1076"/>
          <ac:spMkLst>
            <pc:docMk/>
            <pc:sldMk cId="64824062" sldId="379"/>
            <ac:spMk id="10" creationId="{80F9DD04-CE17-BA49-D4EB-235D680C5C22}"/>
          </ac:spMkLst>
        </pc:spChg>
        <pc:spChg chg="add mod">
          <ac:chgData name="Kristy Freney" userId="05558a5f-3628-4287-9b9f-4fe6fc128298" providerId="ADAL" clId="{083B267D-6964-46D7-B9EF-F3E85F7FA65F}" dt="2024-04-18T08:24:04.953" v="146" actId="1076"/>
          <ac:spMkLst>
            <pc:docMk/>
            <pc:sldMk cId="64824062" sldId="379"/>
            <ac:spMk id="12" creationId="{09CAEB2A-1DB6-53B4-F5EB-1A9B84FA8F9D}"/>
          </ac:spMkLst>
        </pc:spChg>
        <pc:spChg chg="add mod">
          <ac:chgData name="Kristy Freney" userId="05558a5f-3628-4287-9b9f-4fe6fc128298" providerId="ADAL" clId="{083B267D-6964-46D7-B9EF-F3E85F7FA65F}" dt="2024-04-18T08:24:33.905" v="159" actId="1076"/>
          <ac:spMkLst>
            <pc:docMk/>
            <pc:sldMk cId="64824062" sldId="379"/>
            <ac:spMk id="14" creationId="{B2B354B8-11D8-29A1-A1B4-84E4877ED7C7}"/>
          </ac:spMkLst>
        </pc:spChg>
        <pc:spChg chg="add mod">
          <ac:chgData name="Kristy Freney" userId="05558a5f-3628-4287-9b9f-4fe6fc128298" providerId="ADAL" clId="{083B267D-6964-46D7-B9EF-F3E85F7FA65F}" dt="2024-04-18T08:24:24.634" v="155" actId="1076"/>
          <ac:spMkLst>
            <pc:docMk/>
            <pc:sldMk cId="64824062" sldId="379"/>
            <ac:spMk id="16" creationId="{D35DBB3B-6718-6D59-401B-34B552081F4F}"/>
          </ac:spMkLst>
        </pc:spChg>
        <pc:spChg chg="add mod">
          <ac:chgData name="Kristy Freney" userId="05558a5f-3628-4287-9b9f-4fe6fc128298" providerId="ADAL" clId="{083B267D-6964-46D7-B9EF-F3E85F7FA65F}" dt="2024-04-18T08:24:02.962" v="145" actId="1076"/>
          <ac:spMkLst>
            <pc:docMk/>
            <pc:sldMk cId="64824062" sldId="379"/>
            <ac:spMk id="18" creationId="{A8F967CA-29FF-2FDE-E4E3-B7CD1E68DD3A}"/>
          </ac:spMkLst>
        </pc:spChg>
        <pc:spChg chg="add mod">
          <ac:chgData name="Kristy Freney" userId="05558a5f-3628-4287-9b9f-4fe6fc128298" providerId="ADAL" clId="{083B267D-6964-46D7-B9EF-F3E85F7FA65F}" dt="2024-04-18T08:24:28.337" v="156" actId="1076"/>
          <ac:spMkLst>
            <pc:docMk/>
            <pc:sldMk cId="64824062" sldId="379"/>
            <ac:spMk id="20" creationId="{EDA41C8C-68EC-646D-5BF7-A5398E6432E6}"/>
          </ac:spMkLst>
        </pc:spChg>
        <pc:spChg chg="add mod">
          <ac:chgData name="Kristy Freney" userId="05558a5f-3628-4287-9b9f-4fe6fc128298" providerId="ADAL" clId="{083B267D-6964-46D7-B9EF-F3E85F7FA65F}" dt="2024-04-18T08:23:57.496" v="142" actId="14100"/>
          <ac:spMkLst>
            <pc:docMk/>
            <pc:sldMk cId="64824062" sldId="379"/>
            <ac:spMk id="22" creationId="{1FFE3AE6-6D04-BDBF-CD82-B7178253305B}"/>
          </ac:spMkLst>
        </pc:spChg>
        <pc:spChg chg="add del mod">
          <ac:chgData name="Kristy Freney" userId="05558a5f-3628-4287-9b9f-4fe6fc128298" providerId="ADAL" clId="{083B267D-6964-46D7-B9EF-F3E85F7FA65F}" dt="2024-04-18T08:22:58.715" v="110" actId="478"/>
          <ac:spMkLst>
            <pc:docMk/>
            <pc:sldMk cId="64824062" sldId="379"/>
            <ac:spMk id="24" creationId="{3AAD6881-84C4-49A3-3FF4-031DE3EF0B1E}"/>
          </ac:spMkLst>
        </pc:spChg>
      </pc:sldChg>
      <pc:sldChg chg="addSp delSp modSp add mod addCm delCm modCm modNotesTx">
        <pc:chgData name="Kristy Freney" userId="05558a5f-3628-4287-9b9f-4fe6fc128298" providerId="ADAL" clId="{083B267D-6964-46D7-B9EF-F3E85F7FA65F}" dt="2024-04-30T03:38:07.022" v="1615"/>
        <pc:sldMkLst>
          <pc:docMk/>
          <pc:sldMk cId="1213945151" sldId="380"/>
        </pc:sldMkLst>
        <pc:spChg chg="add mod">
          <ac:chgData name="Kristy Freney" userId="05558a5f-3628-4287-9b9f-4fe6fc128298" providerId="ADAL" clId="{083B267D-6964-46D7-B9EF-F3E85F7FA65F}" dt="2024-04-30T03:36:15.236" v="1550" actId="20577"/>
          <ac:spMkLst>
            <pc:docMk/>
            <pc:sldMk cId="1213945151" sldId="380"/>
            <ac:spMk id="2" creationId="{243A9289-2504-B8F4-5959-E8ABAC45A837}"/>
          </ac:spMkLst>
        </pc:spChg>
        <pc:spChg chg="del">
          <ac:chgData name="Kristy Freney" userId="05558a5f-3628-4287-9b9f-4fe6fc128298" providerId="ADAL" clId="{083B267D-6964-46D7-B9EF-F3E85F7FA65F}" dt="2024-04-18T08:26:24.487" v="220" actId="478"/>
          <ac:spMkLst>
            <pc:docMk/>
            <pc:sldMk cId="1213945151" sldId="380"/>
            <ac:spMk id="2" creationId="{4F2F5A2C-7B28-D95F-1848-AA2D3EBC5CAC}"/>
          </ac:spMkLst>
        </pc:spChg>
        <pc:spChg chg="del">
          <ac:chgData name="Kristy Freney" userId="05558a5f-3628-4287-9b9f-4fe6fc128298" providerId="ADAL" clId="{083B267D-6964-46D7-B9EF-F3E85F7FA65F}" dt="2024-04-18T08:26:24.487" v="220" actId="478"/>
          <ac:spMkLst>
            <pc:docMk/>
            <pc:sldMk cId="1213945151" sldId="380"/>
            <ac:spMk id="4" creationId="{23197194-66C0-00C5-7AEF-31CC44F96821}"/>
          </ac:spMkLst>
        </pc:spChg>
        <pc:spChg chg="add mod">
          <ac:chgData name="Kristy Freney" userId="05558a5f-3628-4287-9b9f-4fe6fc128298" providerId="ADAL" clId="{083B267D-6964-46D7-B9EF-F3E85F7FA65F}" dt="2024-04-18T08:26:24.487" v="220" actId="478"/>
          <ac:spMkLst>
            <pc:docMk/>
            <pc:sldMk cId="1213945151" sldId="380"/>
            <ac:spMk id="6" creationId="{06E0E042-7025-0637-E266-1B9EC667CA19}"/>
          </ac:spMkLst>
        </pc:spChg>
        <pc:picChg chg="add mod modCrop">
          <ac:chgData name="Kristy Freney" userId="05558a5f-3628-4287-9b9f-4fe6fc128298" providerId="ADAL" clId="{083B267D-6964-46D7-B9EF-F3E85F7FA65F}" dt="2024-04-18T08:27:18.536" v="228" actId="14100"/>
          <ac:picMkLst>
            <pc:docMk/>
            <pc:sldMk cId="1213945151" sldId="380"/>
            <ac:picMk id="8" creationId="{777243B0-8DEA-A799-5A13-6D01360D48BA}"/>
          </ac:picMkLst>
        </pc:picChg>
        <pc:picChg chg="add del mod">
          <ac:chgData name="Kristy Freney" userId="05558a5f-3628-4287-9b9f-4fe6fc128298" providerId="ADAL" clId="{083B267D-6964-46D7-B9EF-F3E85F7FA65F}" dt="2024-04-30T03:35:24.622" v="1480" actId="478"/>
          <ac:picMkLst>
            <pc:docMk/>
            <pc:sldMk cId="1213945151" sldId="380"/>
            <ac:picMk id="10" creationId="{510CA19F-AC3D-3F55-FCBC-680B1AEC1771}"/>
          </ac:picMkLst>
        </pc:picChg>
        <pc:cxnChg chg="del">
          <ac:chgData name="Kristy Freney" userId="05558a5f-3628-4287-9b9f-4fe6fc128298" providerId="ADAL" clId="{083B267D-6964-46D7-B9EF-F3E85F7FA65F}" dt="2024-04-18T08:26:24.487" v="220" actId="478"/>
          <ac:cxnSpMkLst>
            <pc:docMk/>
            <pc:sldMk cId="1213945151" sldId="380"/>
            <ac:cxnSpMk id="3" creationId="{859BFABE-2E83-CAD2-E900-3317FFEB2509}"/>
          </ac:cxnSpMkLst>
        </pc:cxnChg>
        <pc:extLst>
          <p:ext xmlns:p="http://schemas.openxmlformats.org/presentationml/2006/main" uri="{D6D511B9-2390-475A-947B-AFAB55BFBCF1}">
            <pc226:cmChg xmlns:pc226="http://schemas.microsoft.com/office/powerpoint/2022/06/main/command" chg="add">
              <pc226:chgData name="Kristy Freney" userId="05558a5f-3628-4287-9b9f-4fe6fc128298" providerId="ADAL" clId="{083B267D-6964-46D7-B9EF-F3E85F7FA65F}" dt="2024-04-30T03:38:07.022" v="1615"/>
              <pc2:cmMkLst xmlns:pc2="http://schemas.microsoft.com/office/powerpoint/2019/9/main/command">
                <pc:docMk/>
                <pc:sldMk cId="1213945151" sldId="380"/>
                <pc2:cmMk id="{3F437178-5AE5-43ED-92CF-261C6C2EF6BF}"/>
              </pc2:cmMkLst>
              <pc226:cmRplyChg chg="add">
                <pc226:chgData name="Kristy Freney" userId="05558a5f-3628-4287-9b9f-4fe6fc128298" providerId="ADAL" clId="{083B267D-6964-46D7-B9EF-F3E85F7FA65F}" dt="2024-04-30T03:38:07.022" v="1615"/>
                <pc2:cmRplyMkLst xmlns:pc2="http://schemas.microsoft.com/office/powerpoint/2019/9/main/command">
                  <pc:docMk/>
                  <pc:sldMk cId="1213945151" sldId="380"/>
                  <pc2:cmMk id="{3F437178-5AE5-43ED-92CF-261C6C2EF6BF}"/>
                  <pc2:cmRplyMk id="{42AEB270-EF76-4269-AAD9-208C318C2C12}"/>
                </pc2:cmRplyMkLst>
              </pc226:cmRplyChg>
            </pc226:cmChg>
            <pc226:cmChg xmlns:pc226="http://schemas.microsoft.com/office/powerpoint/2022/06/main/command" chg="add del">
              <pc226:chgData name="Kristy Freney" userId="05558a5f-3628-4287-9b9f-4fe6fc128298" providerId="ADAL" clId="{083B267D-6964-46D7-B9EF-F3E85F7FA65F}" dt="2024-04-29T04:38:58.481" v="1463"/>
              <pc2:cmMkLst xmlns:pc2="http://schemas.microsoft.com/office/powerpoint/2019/9/main/command">
                <pc:docMk/>
                <pc:sldMk cId="1213945151" sldId="380"/>
                <pc2:cmMk id="{D9007B90-35FC-4B9A-B85A-0C0BF86512E8}"/>
              </pc2:cmMkLst>
            </pc226:cmChg>
          </p:ext>
        </pc:extLst>
      </pc:sldChg>
      <pc:sldChg chg="addSp modSp add mod modNotesTx">
        <pc:chgData name="Kristy Freney" userId="05558a5f-3628-4287-9b9f-4fe6fc128298" providerId="ADAL" clId="{083B267D-6964-46D7-B9EF-F3E85F7FA65F}" dt="2024-04-19T01:56:59.064" v="913" actId="6549"/>
        <pc:sldMkLst>
          <pc:docMk/>
          <pc:sldMk cId="4048074262" sldId="381"/>
        </pc:sldMkLst>
        <pc:spChg chg="mod">
          <ac:chgData name="Kristy Freney" userId="05558a5f-3628-4287-9b9f-4fe6fc128298" providerId="ADAL" clId="{083B267D-6964-46D7-B9EF-F3E85F7FA65F}" dt="2024-04-18T08:27:55.297" v="290" actId="14100"/>
          <ac:spMkLst>
            <pc:docMk/>
            <pc:sldMk cId="4048074262" sldId="381"/>
            <ac:spMk id="2" creationId="{4F2F5A2C-7B28-D95F-1848-AA2D3EBC5CAC}"/>
          </ac:spMkLst>
        </pc:spChg>
        <pc:picChg chg="add mod">
          <ac:chgData name="Kristy Freney" userId="05558a5f-3628-4287-9b9f-4fe6fc128298" providerId="ADAL" clId="{083B267D-6964-46D7-B9EF-F3E85F7FA65F}" dt="2024-04-18T09:11:24.112" v="762"/>
          <ac:picMkLst>
            <pc:docMk/>
            <pc:sldMk cId="4048074262" sldId="381"/>
            <ac:picMk id="5" creationId="{9C3E93A1-4A19-473C-98CB-D6756DB83115}"/>
          </ac:picMkLst>
        </pc:picChg>
      </pc:sldChg>
      <pc:sldChg chg="addSp modSp add mod modNotesTx">
        <pc:chgData name="Kristy Freney" userId="05558a5f-3628-4287-9b9f-4fe6fc128298" providerId="ADAL" clId="{083B267D-6964-46D7-B9EF-F3E85F7FA65F}" dt="2024-04-19T01:57:08.126" v="917" actId="6549"/>
        <pc:sldMkLst>
          <pc:docMk/>
          <pc:sldMk cId="1913306487" sldId="382"/>
        </pc:sldMkLst>
        <pc:spChg chg="mod">
          <ac:chgData name="Kristy Freney" userId="05558a5f-3628-4287-9b9f-4fe6fc128298" providerId="ADAL" clId="{083B267D-6964-46D7-B9EF-F3E85F7FA65F}" dt="2024-04-18T08:28:11.250" v="331" actId="20577"/>
          <ac:spMkLst>
            <pc:docMk/>
            <pc:sldMk cId="1913306487" sldId="382"/>
            <ac:spMk id="2" creationId="{4F2F5A2C-7B28-D95F-1848-AA2D3EBC5CAC}"/>
          </ac:spMkLst>
        </pc:spChg>
        <pc:picChg chg="add mod">
          <ac:chgData name="Kristy Freney" userId="05558a5f-3628-4287-9b9f-4fe6fc128298" providerId="ADAL" clId="{083B267D-6964-46D7-B9EF-F3E85F7FA65F}" dt="2024-04-18T09:11:22.167" v="761"/>
          <ac:picMkLst>
            <pc:docMk/>
            <pc:sldMk cId="1913306487" sldId="382"/>
            <ac:picMk id="5" creationId="{2AF7EE15-F065-8EE3-F75C-A34C09ADB5D0}"/>
          </ac:picMkLst>
        </pc:picChg>
      </pc:sldChg>
      <pc:sldChg chg="addSp modSp add mod modNotesTx">
        <pc:chgData name="Kristy Freney" userId="05558a5f-3628-4287-9b9f-4fe6fc128298" providerId="ADAL" clId="{083B267D-6964-46D7-B9EF-F3E85F7FA65F}" dt="2024-04-19T01:57:16.027" v="920" actId="6549"/>
        <pc:sldMkLst>
          <pc:docMk/>
          <pc:sldMk cId="1875732584" sldId="383"/>
        </pc:sldMkLst>
        <pc:spChg chg="mod">
          <ac:chgData name="Kristy Freney" userId="05558a5f-3628-4287-9b9f-4fe6fc128298" providerId="ADAL" clId="{083B267D-6964-46D7-B9EF-F3E85F7FA65F}" dt="2024-04-18T08:28:27.065" v="362" actId="14100"/>
          <ac:spMkLst>
            <pc:docMk/>
            <pc:sldMk cId="1875732584" sldId="383"/>
            <ac:spMk id="2" creationId="{4F2F5A2C-7B28-D95F-1848-AA2D3EBC5CAC}"/>
          </ac:spMkLst>
        </pc:spChg>
        <pc:picChg chg="add mod">
          <ac:chgData name="Kristy Freney" userId="05558a5f-3628-4287-9b9f-4fe6fc128298" providerId="ADAL" clId="{083B267D-6964-46D7-B9EF-F3E85F7FA65F}" dt="2024-04-18T09:11:25.565" v="763"/>
          <ac:picMkLst>
            <pc:docMk/>
            <pc:sldMk cId="1875732584" sldId="383"/>
            <ac:picMk id="5" creationId="{F304815E-E5C9-F0EA-AD9E-5FF3CE4ECACC}"/>
          </ac:picMkLst>
        </pc:picChg>
      </pc:sldChg>
      <pc:sldChg chg="modSp add mod ord modNotesTx">
        <pc:chgData name="Kristy Freney" userId="05558a5f-3628-4287-9b9f-4fe6fc128298" providerId="ADAL" clId="{083B267D-6964-46D7-B9EF-F3E85F7FA65F}" dt="2024-04-19T01:57:40.221" v="924" actId="20577"/>
        <pc:sldMkLst>
          <pc:docMk/>
          <pc:sldMk cId="4051900751" sldId="384"/>
        </pc:sldMkLst>
        <pc:spChg chg="mod">
          <ac:chgData name="Kristy Freney" userId="05558a5f-3628-4287-9b9f-4fe6fc128298" providerId="ADAL" clId="{083B267D-6964-46D7-B9EF-F3E85F7FA65F}" dt="2024-04-18T08:29:23.267" v="376" actId="403"/>
          <ac:spMkLst>
            <pc:docMk/>
            <pc:sldMk cId="4051900751" sldId="384"/>
            <ac:spMk id="2" creationId="{4F2F5A2C-7B28-D95F-1848-AA2D3EBC5CAC}"/>
          </ac:spMkLst>
        </pc:spChg>
      </pc:sldChg>
      <pc:sldChg chg="addSp delSp modSp add mod ord modNotesTx">
        <pc:chgData name="Kristy Freney" userId="05558a5f-3628-4287-9b9f-4fe6fc128298" providerId="ADAL" clId="{083B267D-6964-46D7-B9EF-F3E85F7FA65F}" dt="2024-04-30T03:37:44.246" v="1614" actId="1036"/>
        <pc:sldMkLst>
          <pc:docMk/>
          <pc:sldMk cId="1759140270" sldId="385"/>
        </pc:sldMkLst>
        <pc:spChg chg="add mod">
          <ac:chgData name="Kristy Freney" userId="05558a5f-3628-4287-9b9f-4fe6fc128298" providerId="ADAL" clId="{083B267D-6964-46D7-B9EF-F3E85F7FA65F}" dt="2024-04-30T03:37:41.199" v="1609" actId="1038"/>
          <ac:spMkLst>
            <pc:docMk/>
            <pc:sldMk cId="1759140270" sldId="385"/>
            <ac:spMk id="2" creationId="{EE4B0495-EF7E-CEF0-29BA-738DD595F239}"/>
          </ac:spMkLst>
        </pc:spChg>
        <pc:spChg chg="add del mod">
          <ac:chgData name="Kristy Freney" userId="05558a5f-3628-4287-9b9f-4fe6fc128298" providerId="ADAL" clId="{083B267D-6964-46D7-B9EF-F3E85F7FA65F}" dt="2024-04-18T08:31:00.875" v="506" actId="478"/>
          <ac:spMkLst>
            <pc:docMk/>
            <pc:sldMk cId="1759140270" sldId="385"/>
            <ac:spMk id="2" creationId="{F0464655-70DA-AB04-890C-FB9DE50ED559}"/>
          </ac:spMkLst>
        </pc:spChg>
        <pc:picChg chg="add del mod modCrop">
          <ac:chgData name="Kristy Freney" userId="05558a5f-3628-4287-9b9f-4fe6fc128298" providerId="ADAL" clId="{083B267D-6964-46D7-B9EF-F3E85F7FA65F}" dt="2024-04-18T08:31:38.417" v="519" actId="478"/>
          <ac:picMkLst>
            <pc:docMk/>
            <pc:sldMk cId="1759140270" sldId="385"/>
            <ac:picMk id="4" creationId="{308EA7CC-3E3B-80E8-B87D-35B0DCD3A0EB}"/>
          </ac:picMkLst>
        </pc:picChg>
        <pc:picChg chg="add mod modCrop">
          <ac:chgData name="Kristy Freney" userId="05558a5f-3628-4287-9b9f-4fe6fc128298" providerId="ADAL" clId="{083B267D-6964-46D7-B9EF-F3E85F7FA65F}" dt="2024-04-18T08:31:50.929" v="525" actId="732"/>
          <ac:picMkLst>
            <pc:docMk/>
            <pc:sldMk cId="1759140270" sldId="385"/>
            <ac:picMk id="7" creationId="{30E0ED6A-1FD1-DCF9-B76F-C4CE7588A727}"/>
          </ac:picMkLst>
        </pc:picChg>
        <pc:picChg chg="del">
          <ac:chgData name="Kristy Freney" userId="05558a5f-3628-4287-9b9f-4fe6fc128298" providerId="ADAL" clId="{083B267D-6964-46D7-B9EF-F3E85F7FA65F}" dt="2024-04-18T08:31:02.315" v="507" actId="478"/>
          <ac:picMkLst>
            <pc:docMk/>
            <pc:sldMk cId="1759140270" sldId="385"/>
            <ac:picMk id="8" creationId="{777243B0-8DEA-A799-5A13-6D01360D48BA}"/>
          </ac:picMkLst>
        </pc:picChg>
        <pc:picChg chg="add del mod">
          <ac:chgData name="Kristy Freney" userId="05558a5f-3628-4287-9b9f-4fe6fc128298" providerId="ADAL" clId="{083B267D-6964-46D7-B9EF-F3E85F7FA65F}" dt="2024-04-30T03:37:28.220" v="1594" actId="478"/>
          <ac:picMkLst>
            <pc:docMk/>
            <pc:sldMk cId="1759140270" sldId="385"/>
            <ac:picMk id="10" creationId="{DE811913-17A7-EC7F-D3CF-8CC7492CE29B}"/>
          </ac:picMkLst>
        </pc:picChg>
        <pc:picChg chg="add del mod">
          <ac:chgData name="Kristy Freney" userId="05558a5f-3628-4287-9b9f-4fe6fc128298" providerId="ADAL" clId="{083B267D-6964-46D7-B9EF-F3E85F7FA65F}" dt="2024-04-18T08:36:10.632" v="628" actId="478"/>
          <ac:picMkLst>
            <pc:docMk/>
            <pc:sldMk cId="1759140270" sldId="385"/>
            <ac:picMk id="12" creationId="{B87ADC32-06D7-4EDD-70E6-8A6F8C4E544B}"/>
          </ac:picMkLst>
        </pc:picChg>
        <pc:picChg chg="add del mod">
          <ac:chgData name="Kristy Freney" userId="05558a5f-3628-4287-9b9f-4fe6fc128298" providerId="ADAL" clId="{083B267D-6964-46D7-B9EF-F3E85F7FA65F}" dt="2024-04-18T08:37:07.160" v="651" actId="478"/>
          <ac:picMkLst>
            <pc:docMk/>
            <pc:sldMk cId="1759140270" sldId="385"/>
            <ac:picMk id="14" creationId="{71F5652B-30CD-C746-24C3-51E776FDE679}"/>
          </ac:picMkLst>
        </pc:picChg>
        <pc:picChg chg="add mod ord">
          <ac:chgData name="Kristy Freney" userId="05558a5f-3628-4287-9b9f-4fe6fc128298" providerId="ADAL" clId="{083B267D-6964-46D7-B9EF-F3E85F7FA65F}" dt="2024-04-30T03:37:44.246" v="1614" actId="1036"/>
          <ac:picMkLst>
            <pc:docMk/>
            <pc:sldMk cId="1759140270" sldId="385"/>
            <ac:picMk id="16" creationId="{B71DA143-FDCE-2422-4C37-ED81759C9CC2}"/>
          </ac:picMkLst>
        </pc:picChg>
      </pc:sldChg>
      <pc:sldChg chg="addSp modSp add mod modAnim modNotesTx">
        <pc:chgData name="Kristy Freney" userId="05558a5f-3628-4287-9b9f-4fe6fc128298" providerId="ADAL" clId="{083B267D-6964-46D7-B9EF-F3E85F7FA65F}" dt="2024-04-19T01:56:50.649" v="911" actId="20577"/>
        <pc:sldMkLst>
          <pc:docMk/>
          <pc:sldMk cId="4102736808" sldId="386"/>
        </pc:sldMkLst>
        <pc:spChg chg="add mod">
          <ac:chgData name="Kristy Freney" userId="05558a5f-3628-4287-9b9f-4fe6fc128298" providerId="ADAL" clId="{083B267D-6964-46D7-B9EF-F3E85F7FA65F}" dt="2024-04-19T01:56:22.330" v="909" actId="14100"/>
          <ac:spMkLst>
            <pc:docMk/>
            <pc:sldMk cId="4102736808" sldId="386"/>
            <ac:spMk id="5" creationId="{409F8B82-E28C-D508-7758-6E6C89CF45AF}"/>
          </ac:spMkLst>
        </pc:spChg>
      </pc:sldChg>
      <pc:sldChg chg="addSp delSp modSp add del mod">
        <pc:chgData name="Kristy Freney" userId="05558a5f-3628-4287-9b9f-4fe6fc128298" providerId="ADAL" clId="{083B267D-6964-46D7-B9EF-F3E85F7FA65F}" dt="2024-04-18T08:41:55.187" v="744" actId="47"/>
        <pc:sldMkLst>
          <pc:docMk/>
          <pc:sldMk cId="4254515097" sldId="386"/>
        </pc:sldMkLst>
        <pc:spChg chg="del">
          <ac:chgData name="Kristy Freney" userId="05558a5f-3628-4287-9b9f-4fe6fc128298" providerId="ADAL" clId="{083B267D-6964-46D7-B9EF-F3E85F7FA65F}" dt="2024-04-18T08:39:28.049" v="698" actId="478"/>
          <ac:spMkLst>
            <pc:docMk/>
            <pc:sldMk cId="4254515097" sldId="386"/>
            <ac:spMk id="2" creationId="{2B007814-ECC0-C4D3-FEEF-1A8350555B91}"/>
          </ac:spMkLst>
        </pc:spChg>
        <pc:spChg chg="del">
          <ac:chgData name="Kristy Freney" userId="05558a5f-3628-4287-9b9f-4fe6fc128298" providerId="ADAL" clId="{083B267D-6964-46D7-B9EF-F3E85F7FA65F}" dt="2024-04-18T08:39:28.049" v="698" actId="478"/>
          <ac:spMkLst>
            <pc:docMk/>
            <pc:sldMk cId="4254515097" sldId="386"/>
            <ac:spMk id="10" creationId="{25ACE4A1-BEFA-EA9E-CFE7-E04B7C7A16FF}"/>
          </ac:spMkLst>
        </pc:spChg>
        <pc:picChg chg="add del mod modCrop">
          <ac:chgData name="Kristy Freney" userId="05558a5f-3628-4287-9b9f-4fe6fc128298" providerId="ADAL" clId="{083B267D-6964-46D7-B9EF-F3E85F7FA65F}" dt="2024-04-18T08:40:24.957" v="710" actId="21"/>
          <ac:picMkLst>
            <pc:docMk/>
            <pc:sldMk cId="4254515097" sldId="386"/>
            <ac:picMk id="5" creationId="{55169D9D-E88A-BD8D-9646-05AD4F6A2A29}"/>
          </ac:picMkLst>
        </pc:picChg>
        <pc:cxnChg chg="del">
          <ac:chgData name="Kristy Freney" userId="05558a5f-3628-4287-9b9f-4fe6fc128298" providerId="ADAL" clId="{083B267D-6964-46D7-B9EF-F3E85F7FA65F}" dt="2024-04-18T08:39:28.049" v="698" actId="478"/>
          <ac:cxnSpMkLst>
            <pc:docMk/>
            <pc:sldMk cId="4254515097" sldId="386"/>
            <ac:cxnSpMk id="3" creationId="{A1E02F1C-5CAD-A63B-2C4B-3C9DA3CB5291}"/>
          </ac:cxnSpMkLst>
        </pc:cxnChg>
      </pc:sldChg>
      <pc:sldChg chg="addSp delSp modSp add mod delAnim modNotesTx">
        <pc:chgData name="Kristy Freney" userId="05558a5f-3628-4287-9b9f-4fe6fc128298" providerId="ADAL" clId="{083B267D-6964-46D7-B9EF-F3E85F7FA65F}" dt="2024-04-19T02:09:40.857" v="1142" actId="6549"/>
        <pc:sldMkLst>
          <pc:docMk/>
          <pc:sldMk cId="3875001858" sldId="387"/>
        </pc:sldMkLst>
        <pc:spChg chg="add mod">
          <ac:chgData name="Kristy Freney" userId="05558a5f-3628-4287-9b9f-4fe6fc128298" providerId="ADAL" clId="{083B267D-6964-46D7-B9EF-F3E85F7FA65F}" dt="2024-04-19T02:09:40.857" v="1142" actId="6549"/>
          <ac:spMkLst>
            <pc:docMk/>
            <pc:sldMk cId="3875001858" sldId="387"/>
            <ac:spMk id="2" creationId="{0D1EDB92-F5DD-773A-1C73-204AD295765E}"/>
          </ac:spMkLst>
        </pc:spChg>
        <pc:spChg chg="del">
          <ac:chgData name="Kristy Freney" userId="05558a5f-3628-4287-9b9f-4fe6fc128298" providerId="ADAL" clId="{083B267D-6964-46D7-B9EF-F3E85F7FA65F}" dt="2024-04-19T02:08:55.226" v="1125" actId="478"/>
          <ac:spMkLst>
            <pc:docMk/>
            <pc:sldMk cId="3875001858" sldId="387"/>
            <ac:spMk id="5" creationId="{2B79850B-CCBA-ADEE-AE2B-E83FED7197A7}"/>
          </ac:spMkLst>
        </pc:spChg>
        <pc:picChg chg="del">
          <ac:chgData name="Kristy Freney" userId="05558a5f-3628-4287-9b9f-4fe6fc128298" providerId="ADAL" clId="{083B267D-6964-46D7-B9EF-F3E85F7FA65F}" dt="2024-04-19T02:08:55.226" v="1125" actId="478"/>
          <ac:picMkLst>
            <pc:docMk/>
            <pc:sldMk cId="3875001858" sldId="387"/>
            <ac:picMk id="4" creationId="{56D60828-BDB5-D505-9380-49888FE439A9}"/>
          </ac:picMkLst>
        </pc:picChg>
      </pc:sldChg>
      <pc:sldChg chg="addSp delSp modSp add mod modAnim addCm">
        <pc:chgData name="Kristy Freney" userId="05558a5f-3628-4287-9b9f-4fe6fc128298" providerId="ADAL" clId="{083B267D-6964-46D7-B9EF-F3E85F7FA65F}" dt="2024-05-06T00:46:08.886" v="1690" actId="732"/>
        <pc:sldMkLst>
          <pc:docMk/>
          <pc:sldMk cId="2963478605" sldId="389"/>
        </pc:sldMkLst>
        <pc:grpChg chg="del">
          <ac:chgData name="Kristy Freney" userId="05558a5f-3628-4287-9b9f-4fe6fc128298" providerId="ADAL" clId="{083B267D-6964-46D7-B9EF-F3E85F7FA65F}" dt="2024-05-06T00:41:05.085" v="1640" actId="478"/>
          <ac:grpSpMkLst>
            <pc:docMk/>
            <pc:sldMk cId="2963478605" sldId="389"/>
            <ac:grpSpMk id="3" creationId="{843277F2-853A-E63D-2EBB-B6B99726889F}"/>
          </ac:grpSpMkLst>
        </pc:grpChg>
        <pc:picChg chg="add del mod modCrop">
          <ac:chgData name="Kristy Freney" userId="05558a5f-3628-4287-9b9f-4fe6fc128298" providerId="ADAL" clId="{083B267D-6964-46D7-B9EF-F3E85F7FA65F}" dt="2024-05-06T00:43:46.169" v="1662" actId="478"/>
          <ac:picMkLst>
            <pc:docMk/>
            <pc:sldMk cId="2963478605" sldId="389"/>
            <ac:picMk id="5" creationId="{4A87600B-83CA-AF51-73B0-C3C1B475C03E}"/>
          </ac:picMkLst>
        </pc:picChg>
        <pc:picChg chg="add mod">
          <ac:chgData name="Kristy Freney" userId="05558a5f-3628-4287-9b9f-4fe6fc128298" providerId="ADAL" clId="{083B267D-6964-46D7-B9EF-F3E85F7FA65F}" dt="2024-05-06T00:42:54.857" v="1660" actId="14100"/>
          <ac:picMkLst>
            <pc:docMk/>
            <pc:sldMk cId="2963478605" sldId="389"/>
            <ac:picMk id="6" creationId="{5F21EFD1-BCE6-BF22-BA5B-ED44984464FC}"/>
          </ac:picMkLst>
        </pc:picChg>
        <pc:picChg chg="add mod">
          <ac:chgData name="Kristy Freney" userId="05558a5f-3628-4287-9b9f-4fe6fc128298" providerId="ADAL" clId="{083B267D-6964-46D7-B9EF-F3E85F7FA65F}" dt="2024-05-06T00:42:54.857" v="1660" actId="14100"/>
          <ac:picMkLst>
            <pc:docMk/>
            <pc:sldMk cId="2963478605" sldId="389"/>
            <ac:picMk id="7" creationId="{68A78BB9-FDB1-CFDB-C8D8-6E5FCDE22AA3}"/>
          </ac:picMkLst>
        </pc:picChg>
        <pc:picChg chg="add mod">
          <ac:chgData name="Kristy Freney" userId="05558a5f-3628-4287-9b9f-4fe6fc128298" providerId="ADAL" clId="{083B267D-6964-46D7-B9EF-F3E85F7FA65F}" dt="2024-05-06T00:42:54.857" v="1660" actId="14100"/>
          <ac:picMkLst>
            <pc:docMk/>
            <pc:sldMk cId="2963478605" sldId="389"/>
            <ac:picMk id="8" creationId="{6F9C2122-9E92-7851-34A9-4CDD3395C136}"/>
          </ac:picMkLst>
        </pc:picChg>
        <pc:picChg chg="add del mod">
          <ac:chgData name="Kristy Freney" userId="05558a5f-3628-4287-9b9f-4fe6fc128298" providerId="ADAL" clId="{083B267D-6964-46D7-B9EF-F3E85F7FA65F}" dt="2024-05-06T00:43:55.216" v="1666" actId="478"/>
          <ac:picMkLst>
            <pc:docMk/>
            <pc:sldMk cId="2963478605" sldId="389"/>
            <ac:picMk id="10" creationId="{463405D4-AF31-EDF2-5A91-B66C105FA62E}"/>
          </ac:picMkLst>
        </pc:picChg>
        <pc:picChg chg="add mod modCrop">
          <ac:chgData name="Kristy Freney" userId="05558a5f-3628-4287-9b9f-4fe6fc128298" providerId="ADAL" clId="{083B267D-6964-46D7-B9EF-F3E85F7FA65F}" dt="2024-05-06T00:46:08.886" v="1690" actId="732"/>
          <ac:picMkLst>
            <pc:docMk/>
            <pc:sldMk cId="2963478605" sldId="389"/>
            <ac:picMk id="12" creationId="{E1652E28-2955-7959-72A5-CA1443026CD0}"/>
          </ac:picMkLst>
        </pc:picChg>
        <pc:picChg chg="add mod">
          <ac:chgData name="Kristy Freney" userId="05558a5f-3628-4287-9b9f-4fe6fc128298" providerId="ADAL" clId="{083B267D-6964-46D7-B9EF-F3E85F7FA65F}" dt="2024-05-06T00:44:29.636" v="1688" actId="14100"/>
          <ac:picMkLst>
            <pc:docMk/>
            <pc:sldMk cId="2963478605" sldId="389"/>
            <ac:picMk id="13" creationId="{4DADD66F-6546-2EC6-7619-A2CDDF1BA7D6}"/>
          </ac:picMkLst>
        </pc:picChg>
        <pc:picChg chg="add mod">
          <ac:chgData name="Kristy Freney" userId="05558a5f-3628-4287-9b9f-4fe6fc128298" providerId="ADAL" clId="{083B267D-6964-46D7-B9EF-F3E85F7FA65F}" dt="2024-05-06T00:44:29.636" v="1688" actId="14100"/>
          <ac:picMkLst>
            <pc:docMk/>
            <pc:sldMk cId="2963478605" sldId="389"/>
            <ac:picMk id="14" creationId="{A6A96591-117C-339B-B77B-62AF625CF431}"/>
          </ac:picMkLst>
        </pc:picChg>
        <pc:picChg chg="add mod modCrop">
          <ac:chgData name="Kristy Freney" userId="05558a5f-3628-4287-9b9f-4fe6fc128298" providerId="ADAL" clId="{083B267D-6964-46D7-B9EF-F3E85F7FA65F}" dt="2024-05-06T00:44:29.636" v="1688" actId="14100"/>
          <ac:picMkLst>
            <pc:docMk/>
            <pc:sldMk cId="2963478605" sldId="389"/>
            <ac:picMk id="15" creationId="{87A8C2C4-D85C-1B84-4E3B-3E4253E2616F}"/>
          </ac:picMkLst>
        </pc:picChg>
        <pc:extLst>
          <p:ext xmlns:p="http://schemas.openxmlformats.org/presentationml/2006/main" uri="{D6D511B9-2390-475A-947B-AFAB55BFBCF1}">
            <pc226:cmChg xmlns:pc226="http://schemas.microsoft.com/office/powerpoint/2022/06/main/command" chg="add">
              <pc226:chgData name="Kristy Freney" userId="05558a5f-3628-4287-9b9f-4fe6fc128298" providerId="ADAL" clId="{083B267D-6964-46D7-B9EF-F3E85F7FA65F}" dt="2024-05-06T00:45:49.858" v="1689"/>
              <pc2:cmMkLst xmlns:pc2="http://schemas.microsoft.com/office/powerpoint/2019/9/main/command">
                <pc:docMk/>
                <pc:sldMk cId="2963478605" sldId="389"/>
                <pc2:cmMk id="{EDDE108D-7DE2-4C80-82F3-8014C7F79232}"/>
              </pc2:cmMkLst>
            </pc226:cmChg>
          </p:ext>
        </pc:extLst>
      </pc:sldChg>
    </pc:docChg>
  </pc:docChgLst>
  <pc:docChgLst>
    <pc:chgData name="Kristy Freney" userId="05558a5f-3628-4287-9b9f-4fe6fc128298" providerId="ADAL" clId="{C66E76C0-B286-489E-97AF-8072D5902F3A}"/>
    <pc:docChg chg="undo redo custSel addSld delSld modSld sldOrd">
      <pc:chgData name="Kristy Freney" userId="05558a5f-3628-4287-9b9f-4fe6fc128298" providerId="ADAL" clId="{C66E76C0-B286-489E-97AF-8072D5902F3A}" dt="2023-11-27T01:13:28.074" v="1184" actId="680"/>
      <pc:docMkLst>
        <pc:docMk/>
      </pc:docMkLst>
      <pc:sldChg chg="del">
        <pc:chgData name="Kristy Freney" userId="05558a5f-3628-4287-9b9f-4fe6fc128298" providerId="ADAL" clId="{C66E76C0-B286-489E-97AF-8072D5902F3A}" dt="2023-11-27T00:19:31.806" v="117" actId="47"/>
        <pc:sldMkLst>
          <pc:docMk/>
          <pc:sldMk cId="3441857951" sldId="258"/>
        </pc:sldMkLst>
      </pc:sldChg>
      <pc:sldChg chg="delSp add setBg delDesignElem">
        <pc:chgData name="Kristy Freney" userId="05558a5f-3628-4287-9b9f-4fe6fc128298" providerId="ADAL" clId="{C66E76C0-B286-489E-97AF-8072D5902F3A}" dt="2023-11-27T00:18:59.719" v="115"/>
        <pc:sldMkLst>
          <pc:docMk/>
          <pc:sldMk cId="3972595476" sldId="259"/>
        </pc:sldMkLst>
        <pc:spChg chg="del">
          <ac:chgData name="Kristy Freney" userId="05558a5f-3628-4287-9b9f-4fe6fc128298" providerId="ADAL" clId="{C66E76C0-B286-489E-97AF-8072D5902F3A}" dt="2023-11-27T00:18:59.719" v="115"/>
          <ac:spMkLst>
            <pc:docMk/>
            <pc:sldMk cId="3972595476" sldId="259"/>
            <ac:spMk id="7" creationId="{42A4FC2C-047E-45A5-965D-8E1E3BF09BC6}"/>
          </ac:spMkLst>
        </pc:spChg>
      </pc:sldChg>
      <pc:sldChg chg="delSp add setBg delDesignElem">
        <pc:chgData name="Kristy Freney" userId="05558a5f-3628-4287-9b9f-4fe6fc128298" providerId="ADAL" clId="{C66E76C0-B286-489E-97AF-8072D5902F3A}" dt="2023-11-27T00:18:59.719" v="115"/>
        <pc:sldMkLst>
          <pc:docMk/>
          <pc:sldMk cId="3975032192" sldId="260"/>
        </pc:sldMkLst>
        <pc:spChg chg="del">
          <ac:chgData name="Kristy Freney" userId="05558a5f-3628-4287-9b9f-4fe6fc128298" providerId="ADAL" clId="{C66E76C0-B286-489E-97AF-8072D5902F3A}" dt="2023-11-27T00:18:59.719" v="115"/>
          <ac:spMkLst>
            <pc:docMk/>
            <pc:sldMk cId="3975032192" sldId="260"/>
            <ac:spMk id="7" creationId="{42A4FC2C-047E-45A5-965D-8E1E3BF09BC6}"/>
          </ac:spMkLst>
        </pc:spChg>
      </pc:sldChg>
      <pc:sldChg chg="delSp add setBg delDesignElem">
        <pc:chgData name="Kristy Freney" userId="05558a5f-3628-4287-9b9f-4fe6fc128298" providerId="ADAL" clId="{C66E76C0-B286-489E-97AF-8072D5902F3A}" dt="2023-11-27T00:18:59.719" v="115"/>
        <pc:sldMkLst>
          <pc:docMk/>
          <pc:sldMk cId="2316676394" sldId="261"/>
        </pc:sldMkLst>
        <pc:spChg chg="del">
          <ac:chgData name="Kristy Freney" userId="05558a5f-3628-4287-9b9f-4fe6fc128298" providerId="ADAL" clId="{C66E76C0-B286-489E-97AF-8072D5902F3A}" dt="2023-11-27T00:18:59.719" v="115"/>
          <ac:spMkLst>
            <pc:docMk/>
            <pc:sldMk cId="2316676394" sldId="261"/>
            <ac:spMk id="7" creationId="{42A4FC2C-047E-45A5-965D-8E1E3BF09BC6}"/>
          </ac:spMkLst>
        </pc:spChg>
      </pc:sldChg>
      <pc:sldChg chg="delSp add setBg delDesignElem">
        <pc:chgData name="Kristy Freney" userId="05558a5f-3628-4287-9b9f-4fe6fc128298" providerId="ADAL" clId="{C66E76C0-B286-489E-97AF-8072D5902F3A}" dt="2023-11-27T00:18:59.719" v="115"/>
        <pc:sldMkLst>
          <pc:docMk/>
          <pc:sldMk cId="2253343222" sldId="262"/>
        </pc:sldMkLst>
        <pc:spChg chg="del">
          <ac:chgData name="Kristy Freney" userId="05558a5f-3628-4287-9b9f-4fe6fc128298" providerId="ADAL" clId="{C66E76C0-B286-489E-97AF-8072D5902F3A}" dt="2023-11-27T00:18:59.719" v="115"/>
          <ac:spMkLst>
            <pc:docMk/>
            <pc:sldMk cId="2253343222" sldId="262"/>
            <ac:spMk id="7" creationId="{42A4FC2C-047E-45A5-965D-8E1E3BF09BC6}"/>
          </ac:spMkLst>
        </pc:spChg>
      </pc:sldChg>
      <pc:sldChg chg="delSp add setBg delDesignElem">
        <pc:chgData name="Kristy Freney" userId="05558a5f-3628-4287-9b9f-4fe6fc128298" providerId="ADAL" clId="{C66E76C0-B286-489E-97AF-8072D5902F3A}" dt="2023-11-27T00:18:59.719" v="115"/>
        <pc:sldMkLst>
          <pc:docMk/>
          <pc:sldMk cId="4076371013" sldId="263"/>
        </pc:sldMkLst>
        <pc:spChg chg="del">
          <ac:chgData name="Kristy Freney" userId="05558a5f-3628-4287-9b9f-4fe6fc128298" providerId="ADAL" clId="{C66E76C0-B286-489E-97AF-8072D5902F3A}" dt="2023-11-27T00:18:59.719" v="115"/>
          <ac:spMkLst>
            <pc:docMk/>
            <pc:sldMk cId="4076371013" sldId="263"/>
            <ac:spMk id="7" creationId="{42A4FC2C-047E-45A5-965D-8E1E3BF09BC6}"/>
          </ac:spMkLst>
        </pc:spChg>
      </pc:sldChg>
      <pc:sldChg chg="del">
        <pc:chgData name="Kristy Freney" userId="05558a5f-3628-4287-9b9f-4fe6fc128298" providerId="ADAL" clId="{C66E76C0-B286-489E-97AF-8072D5902F3A}" dt="2023-11-27T01:12:06.502" v="1182" actId="47"/>
        <pc:sldMkLst>
          <pc:docMk/>
          <pc:sldMk cId="1418896725" sldId="266"/>
        </pc:sldMkLst>
      </pc:sldChg>
      <pc:sldChg chg="del">
        <pc:chgData name="Kristy Freney" userId="05558a5f-3628-4287-9b9f-4fe6fc128298" providerId="ADAL" clId="{C66E76C0-B286-489E-97AF-8072D5902F3A}" dt="2023-11-27T01:12:26.128" v="1183" actId="47"/>
        <pc:sldMkLst>
          <pc:docMk/>
          <pc:sldMk cId="140008666" sldId="270"/>
        </pc:sldMkLst>
      </pc:sldChg>
      <pc:sldChg chg="del">
        <pc:chgData name="Kristy Freney" userId="05558a5f-3628-4287-9b9f-4fe6fc128298" providerId="ADAL" clId="{C66E76C0-B286-489E-97AF-8072D5902F3A}" dt="2023-11-27T01:12:26.128" v="1183" actId="47"/>
        <pc:sldMkLst>
          <pc:docMk/>
          <pc:sldMk cId="445995225" sldId="271"/>
        </pc:sldMkLst>
      </pc:sldChg>
      <pc:sldChg chg="del">
        <pc:chgData name="Kristy Freney" userId="05558a5f-3628-4287-9b9f-4fe6fc128298" providerId="ADAL" clId="{C66E76C0-B286-489E-97AF-8072D5902F3A}" dt="2023-11-27T01:12:26.128" v="1183" actId="47"/>
        <pc:sldMkLst>
          <pc:docMk/>
          <pc:sldMk cId="1974298099" sldId="272"/>
        </pc:sldMkLst>
      </pc:sldChg>
      <pc:sldChg chg="del">
        <pc:chgData name="Kristy Freney" userId="05558a5f-3628-4287-9b9f-4fe6fc128298" providerId="ADAL" clId="{C66E76C0-B286-489E-97AF-8072D5902F3A}" dt="2023-11-27T01:12:26.128" v="1183" actId="47"/>
        <pc:sldMkLst>
          <pc:docMk/>
          <pc:sldMk cId="894693689" sldId="273"/>
        </pc:sldMkLst>
      </pc:sldChg>
      <pc:sldChg chg="del">
        <pc:chgData name="Kristy Freney" userId="05558a5f-3628-4287-9b9f-4fe6fc128298" providerId="ADAL" clId="{C66E76C0-B286-489E-97AF-8072D5902F3A}" dt="2023-11-27T01:12:26.128" v="1183" actId="47"/>
        <pc:sldMkLst>
          <pc:docMk/>
          <pc:sldMk cId="1520431417" sldId="275"/>
        </pc:sldMkLst>
      </pc:sldChg>
      <pc:sldChg chg="modSp mod">
        <pc:chgData name="Kristy Freney" userId="05558a5f-3628-4287-9b9f-4fe6fc128298" providerId="ADAL" clId="{C66E76C0-B286-489E-97AF-8072D5902F3A}" dt="2023-11-27T00:14:46.165" v="27" actId="14100"/>
        <pc:sldMkLst>
          <pc:docMk/>
          <pc:sldMk cId="2019099645" sldId="276"/>
        </pc:sldMkLst>
        <pc:spChg chg="mod">
          <ac:chgData name="Kristy Freney" userId="05558a5f-3628-4287-9b9f-4fe6fc128298" providerId="ADAL" clId="{C66E76C0-B286-489E-97AF-8072D5902F3A}" dt="2023-11-27T00:14:46.165" v="27" actId="14100"/>
          <ac:spMkLst>
            <pc:docMk/>
            <pc:sldMk cId="2019099645" sldId="276"/>
            <ac:spMk id="4" creationId="{EC0853A1-1007-4C52-BEFB-F48F5319A3E3}"/>
          </ac:spMkLst>
        </pc:spChg>
      </pc:sldChg>
      <pc:sldChg chg="modSp mod">
        <pc:chgData name="Kristy Freney" userId="05558a5f-3628-4287-9b9f-4fe6fc128298" providerId="ADAL" clId="{C66E76C0-B286-489E-97AF-8072D5902F3A}" dt="2023-11-27T00:15:27.529" v="56" actId="1076"/>
        <pc:sldMkLst>
          <pc:docMk/>
          <pc:sldMk cId="729114519" sldId="277"/>
        </pc:sldMkLst>
        <pc:spChg chg="mod">
          <ac:chgData name="Kristy Freney" userId="05558a5f-3628-4287-9b9f-4fe6fc128298" providerId="ADAL" clId="{C66E76C0-B286-489E-97AF-8072D5902F3A}" dt="2023-11-27T00:15:27.529" v="56" actId="1076"/>
          <ac:spMkLst>
            <pc:docMk/>
            <pc:sldMk cId="729114519" sldId="277"/>
            <ac:spMk id="5" creationId="{EC0853A1-1007-4C52-BEFB-F48F5319A3E3}"/>
          </ac:spMkLst>
        </pc:spChg>
        <pc:spChg chg="mod">
          <ac:chgData name="Kristy Freney" userId="05558a5f-3628-4287-9b9f-4fe6fc128298" providerId="ADAL" clId="{C66E76C0-B286-489E-97AF-8072D5902F3A}" dt="2023-11-27T00:15:27.529" v="56" actId="1076"/>
          <ac:spMkLst>
            <pc:docMk/>
            <pc:sldMk cId="729114519" sldId="277"/>
            <ac:spMk id="6" creationId="{00000000-0000-0000-0000-000000000000}"/>
          </ac:spMkLst>
        </pc:spChg>
        <pc:cxnChg chg="mod">
          <ac:chgData name="Kristy Freney" userId="05558a5f-3628-4287-9b9f-4fe6fc128298" providerId="ADAL" clId="{C66E76C0-B286-489E-97AF-8072D5902F3A}" dt="2023-11-27T00:15:27.529" v="56" actId="1076"/>
          <ac:cxnSpMkLst>
            <pc:docMk/>
            <pc:sldMk cId="729114519" sldId="277"/>
            <ac:cxnSpMk id="8" creationId="{00000000-0000-0000-0000-000000000000}"/>
          </ac:cxnSpMkLst>
        </pc:cxnChg>
      </pc:sldChg>
      <pc:sldChg chg="del">
        <pc:chgData name="Kristy Freney" userId="05558a5f-3628-4287-9b9f-4fe6fc128298" providerId="ADAL" clId="{C66E76C0-B286-489E-97AF-8072D5902F3A}" dt="2023-11-27T01:12:04.359" v="1181" actId="47"/>
        <pc:sldMkLst>
          <pc:docMk/>
          <pc:sldMk cId="1958039700" sldId="278"/>
        </pc:sldMkLst>
      </pc:sldChg>
      <pc:sldChg chg="del">
        <pc:chgData name="Kristy Freney" userId="05558a5f-3628-4287-9b9f-4fe6fc128298" providerId="ADAL" clId="{C66E76C0-B286-489E-97AF-8072D5902F3A}" dt="2023-11-27T01:12:26.128" v="1183" actId="47"/>
        <pc:sldMkLst>
          <pc:docMk/>
          <pc:sldMk cId="312988651" sldId="279"/>
        </pc:sldMkLst>
      </pc:sldChg>
      <pc:sldChg chg="del">
        <pc:chgData name="Kristy Freney" userId="05558a5f-3628-4287-9b9f-4fe6fc128298" providerId="ADAL" clId="{C66E76C0-B286-489E-97AF-8072D5902F3A}" dt="2023-11-27T01:12:26.128" v="1183" actId="47"/>
        <pc:sldMkLst>
          <pc:docMk/>
          <pc:sldMk cId="507263676" sldId="280"/>
        </pc:sldMkLst>
      </pc:sldChg>
      <pc:sldChg chg="del">
        <pc:chgData name="Kristy Freney" userId="05558a5f-3628-4287-9b9f-4fe6fc128298" providerId="ADAL" clId="{C66E76C0-B286-489E-97AF-8072D5902F3A}" dt="2023-11-27T01:12:26.128" v="1183" actId="47"/>
        <pc:sldMkLst>
          <pc:docMk/>
          <pc:sldMk cId="1521592992" sldId="281"/>
        </pc:sldMkLst>
      </pc:sldChg>
      <pc:sldChg chg="del">
        <pc:chgData name="Kristy Freney" userId="05558a5f-3628-4287-9b9f-4fe6fc128298" providerId="ADAL" clId="{C66E76C0-B286-489E-97AF-8072D5902F3A}" dt="2023-11-27T01:12:26.128" v="1183" actId="47"/>
        <pc:sldMkLst>
          <pc:docMk/>
          <pc:sldMk cId="454767431" sldId="282"/>
        </pc:sldMkLst>
      </pc:sldChg>
      <pc:sldChg chg="del">
        <pc:chgData name="Kristy Freney" userId="05558a5f-3628-4287-9b9f-4fe6fc128298" providerId="ADAL" clId="{C66E76C0-B286-489E-97AF-8072D5902F3A}" dt="2023-11-27T01:12:26.128" v="1183" actId="47"/>
        <pc:sldMkLst>
          <pc:docMk/>
          <pc:sldMk cId="1745416870" sldId="283"/>
        </pc:sldMkLst>
      </pc:sldChg>
      <pc:sldChg chg="addSp delSp modSp add mod delAnim modAnim">
        <pc:chgData name="Kristy Freney" userId="05558a5f-3628-4287-9b9f-4fe6fc128298" providerId="ADAL" clId="{C66E76C0-B286-489E-97AF-8072D5902F3A}" dt="2023-11-27T00:44:04.239" v="750" actId="20577"/>
        <pc:sldMkLst>
          <pc:docMk/>
          <pc:sldMk cId="3680259665" sldId="296"/>
        </pc:sldMkLst>
        <pc:spChg chg="del">
          <ac:chgData name="Kristy Freney" userId="05558a5f-3628-4287-9b9f-4fe6fc128298" providerId="ADAL" clId="{C66E76C0-B286-489E-97AF-8072D5902F3A}" dt="2023-11-27T00:33:49.207" v="390" actId="478"/>
          <ac:spMkLst>
            <pc:docMk/>
            <pc:sldMk cId="3680259665" sldId="296"/>
            <ac:spMk id="2" creationId="{F1D1AFE8-D565-D4A6-4114-0B7A1E68B3DA}"/>
          </ac:spMkLst>
        </pc:spChg>
        <pc:spChg chg="del mod">
          <ac:chgData name="Kristy Freney" userId="05558a5f-3628-4287-9b9f-4fe6fc128298" providerId="ADAL" clId="{C66E76C0-B286-489E-97AF-8072D5902F3A}" dt="2023-11-27T00:32:23.182" v="376" actId="478"/>
          <ac:spMkLst>
            <pc:docMk/>
            <pc:sldMk cId="3680259665" sldId="296"/>
            <ac:spMk id="3" creationId="{A7362CD3-426F-67EE-AFE2-483BBAFA30F1}"/>
          </ac:spMkLst>
        </pc:spChg>
        <pc:spChg chg="del mod">
          <ac:chgData name="Kristy Freney" userId="05558a5f-3628-4287-9b9f-4fe6fc128298" providerId="ADAL" clId="{C66E76C0-B286-489E-97AF-8072D5902F3A}" dt="2023-11-27T00:32:25.670" v="377" actId="478"/>
          <ac:spMkLst>
            <pc:docMk/>
            <pc:sldMk cId="3680259665" sldId="296"/>
            <ac:spMk id="4" creationId="{FD6B1489-43FC-6590-D288-A7A538D17156}"/>
          </ac:spMkLst>
        </pc:spChg>
        <pc:spChg chg="del mod">
          <ac:chgData name="Kristy Freney" userId="05558a5f-3628-4287-9b9f-4fe6fc128298" providerId="ADAL" clId="{C66E76C0-B286-489E-97AF-8072D5902F3A}" dt="2023-11-27T00:33:47.213" v="389" actId="478"/>
          <ac:spMkLst>
            <pc:docMk/>
            <pc:sldMk cId="3680259665" sldId="296"/>
            <ac:spMk id="6" creationId="{EC62491D-A516-1539-0A4E-180B50D1AC81}"/>
          </ac:spMkLst>
        </pc:spChg>
        <pc:spChg chg="mod">
          <ac:chgData name="Kristy Freney" userId="05558a5f-3628-4287-9b9f-4fe6fc128298" providerId="ADAL" clId="{C66E76C0-B286-489E-97AF-8072D5902F3A}" dt="2023-11-27T00:34:29.526" v="397" actId="2711"/>
          <ac:spMkLst>
            <pc:docMk/>
            <pc:sldMk cId="3680259665" sldId="296"/>
            <ac:spMk id="7" creationId="{A3134C30-7A53-1657-20A9-A47FD061D1F3}"/>
          </ac:spMkLst>
        </pc:spChg>
        <pc:spChg chg="mod">
          <ac:chgData name="Kristy Freney" userId="05558a5f-3628-4287-9b9f-4fe6fc128298" providerId="ADAL" clId="{C66E76C0-B286-489E-97AF-8072D5902F3A}" dt="2023-11-27T00:44:04.239" v="750" actId="20577"/>
          <ac:spMkLst>
            <pc:docMk/>
            <pc:sldMk cId="3680259665" sldId="296"/>
            <ac:spMk id="8" creationId="{A0E9828E-A398-8B5D-E2A1-7E67FFE0C548}"/>
          </ac:spMkLst>
        </pc:spChg>
        <pc:spChg chg="add del mod">
          <ac:chgData name="Kristy Freney" userId="05558a5f-3628-4287-9b9f-4fe6fc128298" providerId="ADAL" clId="{C66E76C0-B286-489E-97AF-8072D5902F3A}" dt="2023-11-27T00:42:06.785" v="737" actId="20577"/>
          <ac:spMkLst>
            <pc:docMk/>
            <pc:sldMk cId="3680259665" sldId="296"/>
            <ac:spMk id="9" creationId="{E6FE786F-B16B-B388-933B-737B3066169F}"/>
          </ac:spMkLst>
        </pc:spChg>
        <pc:cxnChg chg="mod">
          <ac:chgData name="Kristy Freney" userId="05558a5f-3628-4287-9b9f-4fe6fc128298" providerId="ADAL" clId="{C66E76C0-B286-489E-97AF-8072D5902F3A}" dt="2023-11-27T00:42:19.886" v="739" actId="14100"/>
          <ac:cxnSpMkLst>
            <pc:docMk/>
            <pc:sldMk cId="3680259665" sldId="296"/>
            <ac:cxnSpMk id="5" creationId="{057D0404-E927-C7BD-EAD9-158059D9EEC2}"/>
          </ac:cxnSpMkLst>
        </pc:cxnChg>
        <pc:cxnChg chg="mod">
          <ac:chgData name="Kristy Freney" userId="05558a5f-3628-4287-9b9f-4fe6fc128298" providerId="ADAL" clId="{C66E76C0-B286-489E-97AF-8072D5902F3A}" dt="2023-11-27T00:42:26.236" v="741" actId="14100"/>
          <ac:cxnSpMkLst>
            <pc:docMk/>
            <pc:sldMk cId="3680259665" sldId="296"/>
            <ac:cxnSpMk id="12" creationId="{F6965336-2F92-FD22-48D5-2E4676991BF8}"/>
          </ac:cxnSpMkLst>
        </pc:cxnChg>
        <pc:cxnChg chg="mod">
          <ac:chgData name="Kristy Freney" userId="05558a5f-3628-4287-9b9f-4fe6fc128298" providerId="ADAL" clId="{C66E76C0-B286-489E-97AF-8072D5902F3A}" dt="2023-11-27T00:42:32.629" v="743" actId="14100"/>
          <ac:cxnSpMkLst>
            <pc:docMk/>
            <pc:sldMk cId="3680259665" sldId="296"/>
            <ac:cxnSpMk id="16" creationId="{7649F7CD-1EA2-C143-232B-DED9183DB83A}"/>
          </ac:cxnSpMkLst>
        </pc:cxnChg>
        <pc:cxnChg chg="del">
          <ac:chgData name="Kristy Freney" userId="05558a5f-3628-4287-9b9f-4fe6fc128298" providerId="ADAL" clId="{C66E76C0-B286-489E-97AF-8072D5902F3A}" dt="2023-11-27T00:41:40.222" v="662" actId="478"/>
          <ac:cxnSpMkLst>
            <pc:docMk/>
            <pc:sldMk cId="3680259665" sldId="296"/>
            <ac:cxnSpMk id="17" creationId="{07E3FCA5-22CB-2C4F-DEA1-476ED18AA0F5}"/>
          </ac:cxnSpMkLst>
        </pc:cxnChg>
        <pc:cxnChg chg="del">
          <ac:chgData name="Kristy Freney" userId="05558a5f-3628-4287-9b9f-4fe6fc128298" providerId="ADAL" clId="{C66E76C0-B286-489E-97AF-8072D5902F3A}" dt="2023-11-27T00:41:37.567" v="660" actId="478"/>
          <ac:cxnSpMkLst>
            <pc:docMk/>
            <pc:sldMk cId="3680259665" sldId="296"/>
            <ac:cxnSpMk id="22" creationId="{DDBBAE6B-F825-418E-3799-0FFEF88F2AE5}"/>
          </ac:cxnSpMkLst>
        </pc:cxnChg>
        <pc:cxnChg chg="del">
          <ac:chgData name="Kristy Freney" userId="05558a5f-3628-4287-9b9f-4fe6fc128298" providerId="ADAL" clId="{C66E76C0-B286-489E-97AF-8072D5902F3A}" dt="2023-11-27T00:41:38.440" v="661" actId="478"/>
          <ac:cxnSpMkLst>
            <pc:docMk/>
            <pc:sldMk cId="3680259665" sldId="296"/>
            <ac:cxnSpMk id="27" creationId="{1FA5E813-A0AA-30C3-1589-F5A8B12F1B1A}"/>
          </ac:cxnSpMkLst>
        </pc:cxnChg>
      </pc:sldChg>
      <pc:sldChg chg="del">
        <pc:chgData name="Kristy Freney" userId="05558a5f-3628-4287-9b9f-4fe6fc128298" providerId="ADAL" clId="{C66E76C0-B286-489E-97AF-8072D5902F3A}" dt="2023-11-27T01:12:26.128" v="1183" actId="47"/>
        <pc:sldMkLst>
          <pc:docMk/>
          <pc:sldMk cId="268072544" sldId="300"/>
        </pc:sldMkLst>
      </pc:sldChg>
      <pc:sldChg chg="del">
        <pc:chgData name="Kristy Freney" userId="05558a5f-3628-4287-9b9f-4fe6fc128298" providerId="ADAL" clId="{C66E76C0-B286-489E-97AF-8072D5902F3A}" dt="2023-11-27T01:12:26.128" v="1183" actId="47"/>
        <pc:sldMkLst>
          <pc:docMk/>
          <pc:sldMk cId="1704284754" sldId="301"/>
        </pc:sldMkLst>
      </pc:sldChg>
      <pc:sldChg chg="del">
        <pc:chgData name="Kristy Freney" userId="05558a5f-3628-4287-9b9f-4fe6fc128298" providerId="ADAL" clId="{C66E76C0-B286-489E-97AF-8072D5902F3A}" dt="2023-11-27T01:12:26.128" v="1183" actId="47"/>
        <pc:sldMkLst>
          <pc:docMk/>
          <pc:sldMk cId="1356740923" sldId="305"/>
        </pc:sldMkLst>
      </pc:sldChg>
      <pc:sldChg chg="del">
        <pc:chgData name="Kristy Freney" userId="05558a5f-3628-4287-9b9f-4fe6fc128298" providerId="ADAL" clId="{C66E76C0-B286-489E-97AF-8072D5902F3A}" dt="2023-11-27T01:12:26.128" v="1183" actId="47"/>
        <pc:sldMkLst>
          <pc:docMk/>
          <pc:sldMk cId="1747813351" sldId="306"/>
        </pc:sldMkLst>
      </pc:sldChg>
      <pc:sldChg chg="del">
        <pc:chgData name="Kristy Freney" userId="05558a5f-3628-4287-9b9f-4fe6fc128298" providerId="ADAL" clId="{C66E76C0-B286-489E-97AF-8072D5902F3A}" dt="2023-11-27T01:12:26.128" v="1183" actId="47"/>
        <pc:sldMkLst>
          <pc:docMk/>
          <pc:sldMk cId="1901101649" sldId="307"/>
        </pc:sldMkLst>
      </pc:sldChg>
      <pc:sldChg chg="delSp modSp del mod">
        <pc:chgData name="Kristy Freney" userId="05558a5f-3628-4287-9b9f-4fe6fc128298" providerId="ADAL" clId="{C66E76C0-B286-489E-97AF-8072D5902F3A}" dt="2023-11-27T00:18:45.540" v="108" actId="47"/>
        <pc:sldMkLst>
          <pc:docMk/>
          <pc:sldMk cId="4098370970" sldId="314"/>
        </pc:sldMkLst>
        <pc:spChg chg="del mod">
          <ac:chgData name="Kristy Freney" userId="05558a5f-3628-4287-9b9f-4fe6fc128298" providerId="ADAL" clId="{C66E76C0-B286-489E-97AF-8072D5902F3A}" dt="2023-11-27T00:18:22.704" v="102" actId="21"/>
          <ac:spMkLst>
            <pc:docMk/>
            <pc:sldMk cId="4098370970" sldId="314"/>
            <ac:spMk id="2" creationId="{D24C7EF8-89A0-3435-6CCE-714E2C4F0DD2}"/>
          </ac:spMkLst>
        </pc:spChg>
      </pc:sldChg>
      <pc:sldChg chg="del ord">
        <pc:chgData name="Kristy Freney" userId="05558a5f-3628-4287-9b9f-4fe6fc128298" providerId="ADAL" clId="{C66E76C0-B286-489E-97AF-8072D5902F3A}" dt="2023-11-27T00:48:29.859" v="814" actId="47"/>
        <pc:sldMkLst>
          <pc:docMk/>
          <pc:sldMk cId="544476148" sldId="315"/>
        </pc:sldMkLst>
      </pc:sldChg>
      <pc:sldChg chg="del">
        <pc:chgData name="Kristy Freney" userId="05558a5f-3628-4287-9b9f-4fe6fc128298" providerId="ADAL" clId="{C66E76C0-B286-489E-97AF-8072D5902F3A}" dt="2023-11-27T01:12:26.128" v="1183" actId="47"/>
        <pc:sldMkLst>
          <pc:docMk/>
          <pc:sldMk cId="1105691586" sldId="339"/>
        </pc:sldMkLst>
      </pc:sldChg>
      <pc:sldChg chg="del">
        <pc:chgData name="Kristy Freney" userId="05558a5f-3628-4287-9b9f-4fe6fc128298" providerId="ADAL" clId="{C66E76C0-B286-489E-97AF-8072D5902F3A}" dt="2023-11-27T01:12:26.128" v="1183" actId="47"/>
        <pc:sldMkLst>
          <pc:docMk/>
          <pc:sldMk cId="2233901072" sldId="340"/>
        </pc:sldMkLst>
      </pc:sldChg>
      <pc:sldChg chg="del">
        <pc:chgData name="Kristy Freney" userId="05558a5f-3628-4287-9b9f-4fe6fc128298" providerId="ADAL" clId="{C66E76C0-B286-489E-97AF-8072D5902F3A}" dt="2023-11-27T01:12:26.128" v="1183" actId="47"/>
        <pc:sldMkLst>
          <pc:docMk/>
          <pc:sldMk cId="2339391012" sldId="341"/>
        </pc:sldMkLst>
      </pc:sldChg>
      <pc:sldChg chg="del">
        <pc:chgData name="Kristy Freney" userId="05558a5f-3628-4287-9b9f-4fe6fc128298" providerId="ADAL" clId="{C66E76C0-B286-489E-97AF-8072D5902F3A}" dt="2023-11-27T01:12:26.128" v="1183" actId="47"/>
        <pc:sldMkLst>
          <pc:docMk/>
          <pc:sldMk cId="2925218459" sldId="342"/>
        </pc:sldMkLst>
      </pc:sldChg>
      <pc:sldChg chg="del">
        <pc:chgData name="Kristy Freney" userId="05558a5f-3628-4287-9b9f-4fe6fc128298" providerId="ADAL" clId="{C66E76C0-B286-489E-97AF-8072D5902F3A}" dt="2023-11-27T01:12:26.128" v="1183" actId="47"/>
        <pc:sldMkLst>
          <pc:docMk/>
          <pc:sldMk cId="1222248665" sldId="343"/>
        </pc:sldMkLst>
      </pc:sldChg>
      <pc:sldChg chg="add del">
        <pc:chgData name="Kristy Freney" userId="05558a5f-3628-4287-9b9f-4fe6fc128298" providerId="ADAL" clId="{C66E76C0-B286-489E-97AF-8072D5902F3A}" dt="2023-11-27T01:11:47.747" v="1176" actId="47"/>
        <pc:sldMkLst>
          <pc:docMk/>
          <pc:sldMk cId="4099329322" sldId="347"/>
        </pc:sldMkLst>
      </pc:sldChg>
      <pc:sldChg chg="add del">
        <pc:chgData name="Kristy Freney" userId="05558a5f-3628-4287-9b9f-4fe6fc128298" providerId="ADAL" clId="{C66E76C0-B286-489E-97AF-8072D5902F3A}" dt="2023-11-27T01:12:02.895" v="1180" actId="47"/>
        <pc:sldMkLst>
          <pc:docMk/>
          <pc:sldMk cId="725104862" sldId="348"/>
        </pc:sldMkLst>
      </pc:sldChg>
      <pc:sldChg chg="del">
        <pc:chgData name="Kristy Freney" userId="05558a5f-3628-4287-9b9f-4fe6fc128298" providerId="ADAL" clId="{C66E76C0-B286-489E-97AF-8072D5902F3A}" dt="2023-11-27T01:12:26.128" v="1183" actId="47"/>
        <pc:sldMkLst>
          <pc:docMk/>
          <pc:sldMk cId="601922821" sldId="349"/>
        </pc:sldMkLst>
      </pc:sldChg>
      <pc:sldChg chg="del">
        <pc:chgData name="Kristy Freney" userId="05558a5f-3628-4287-9b9f-4fe6fc128298" providerId="ADAL" clId="{C66E76C0-B286-489E-97AF-8072D5902F3A}" dt="2023-11-27T01:12:26.128" v="1183" actId="47"/>
        <pc:sldMkLst>
          <pc:docMk/>
          <pc:sldMk cId="485369022" sldId="350"/>
        </pc:sldMkLst>
      </pc:sldChg>
      <pc:sldChg chg="del">
        <pc:chgData name="Kristy Freney" userId="05558a5f-3628-4287-9b9f-4fe6fc128298" providerId="ADAL" clId="{C66E76C0-B286-489E-97AF-8072D5902F3A}" dt="2023-11-27T01:12:26.128" v="1183" actId="47"/>
        <pc:sldMkLst>
          <pc:docMk/>
          <pc:sldMk cId="314133845" sldId="351"/>
        </pc:sldMkLst>
      </pc:sldChg>
      <pc:sldChg chg="del">
        <pc:chgData name="Kristy Freney" userId="05558a5f-3628-4287-9b9f-4fe6fc128298" providerId="ADAL" clId="{C66E76C0-B286-489E-97AF-8072D5902F3A}" dt="2023-11-27T01:12:26.128" v="1183" actId="47"/>
        <pc:sldMkLst>
          <pc:docMk/>
          <pc:sldMk cId="874122891" sldId="352"/>
        </pc:sldMkLst>
      </pc:sldChg>
      <pc:sldChg chg="del">
        <pc:chgData name="Kristy Freney" userId="05558a5f-3628-4287-9b9f-4fe6fc128298" providerId="ADAL" clId="{C66E76C0-B286-489E-97AF-8072D5902F3A}" dt="2023-11-27T01:12:26.128" v="1183" actId="47"/>
        <pc:sldMkLst>
          <pc:docMk/>
          <pc:sldMk cId="615579382" sldId="353"/>
        </pc:sldMkLst>
      </pc:sldChg>
      <pc:sldChg chg="del">
        <pc:chgData name="Kristy Freney" userId="05558a5f-3628-4287-9b9f-4fe6fc128298" providerId="ADAL" clId="{C66E76C0-B286-489E-97AF-8072D5902F3A}" dt="2023-11-27T00:19:02.949" v="116" actId="47"/>
        <pc:sldMkLst>
          <pc:docMk/>
          <pc:sldMk cId="3739158850" sldId="354"/>
        </pc:sldMkLst>
      </pc:sldChg>
      <pc:sldChg chg="addSp delSp modSp add mod setBg delDesignElem modNotesTx">
        <pc:chgData name="Kristy Freney" userId="05558a5f-3628-4287-9b9f-4fe6fc128298" providerId="ADAL" clId="{C66E76C0-B286-489E-97AF-8072D5902F3A}" dt="2023-11-27T00:32:15.077" v="373"/>
        <pc:sldMkLst>
          <pc:docMk/>
          <pc:sldMk cId="2990092796" sldId="355"/>
        </pc:sldMkLst>
        <pc:spChg chg="del">
          <ac:chgData name="Kristy Freney" userId="05558a5f-3628-4287-9b9f-4fe6fc128298" providerId="ADAL" clId="{C66E76C0-B286-489E-97AF-8072D5902F3A}" dt="2023-11-27T00:16:59.688" v="58" actId="478"/>
          <ac:spMkLst>
            <pc:docMk/>
            <pc:sldMk cId="2990092796" sldId="355"/>
            <ac:spMk id="2" creationId="{D24C7EF8-89A0-3435-6CCE-714E2C4F0DD2}"/>
          </ac:spMkLst>
        </pc:spChg>
        <pc:spChg chg="add mod">
          <ac:chgData name="Kristy Freney" userId="05558a5f-3628-4287-9b9f-4fe6fc128298" providerId="ADAL" clId="{C66E76C0-B286-489E-97AF-8072D5902F3A}" dt="2023-11-27T00:18:38.661" v="106" actId="1076"/>
          <ac:spMkLst>
            <pc:docMk/>
            <pc:sldMk cId="2990092796" sldId="355"/>
            <ac:spMk id="9" creationId="{FB116508-ECEB-2E48-40C3-BB626009BC01}"/>
          </ac:spMkLst>
        </pc:spChg>
        <pc:spChg chg="add del">
          <ac:chgData name="Kristy Freney" userId="05558a5f-3628-4287-9b9f-4fe6fc128298" providerId="ADAL" clId="{C66E76C0-B286-489E-97AF-8072D5902F3A}" dt="2023-11-27T00:32:15.077" v="373"/>
          <ac:spMkLst>
            <pc:docMk/>
            <pc:sldMk cId="2990092796" sldId="355"/>
            <ac:spMk id="13" creationId="{E1A92768-C90D-4200-8975-84CC4D4BC944}"/>
          </ac:spMkLst>
        </pc:spChg>
        <pc:picChg chg="add mod">
          <ac:chgData name="Kristy Freney" userId="05558a5f-3628-4287-9b9f-4fe6fc128298" providerId="ADAL" clId="{C66E76C0-B286-489E-97AF-8072D5902F3A}" dt="2023-11-27T00:17:43.954" v="67" actId="26606"/>
          <ac:picMkLst>
            <pc:docMk/>
            <pc:sldMk cId="2990092796" sldId="355"/>
            <ac:picMk id="3" creationId="{B5701C77-3E40-9898-FE79-8694F2F81FB6}"/>
          </ac:picMkLst>
        </pc:picChg>
        <pc:picChg chg="add mod ord">
          <ac:chgData name="Kristy Freney" userId="05558a5f-3628-4287-9b9f-4fe6fc128298" providerId="ADAL" clId="{C66E76C0-B286-489E-97AF-8072D5902F3A}" dt="2023-11-27T00:17:43.954" v="67" actId="26606"/>
          <ac:picMkLst>
            <pc:docMk/>
            <pc:sldMk cId="2990092796" sldId="355"/>
            <ac:picMk id="4" creationId="{ECA2CB1E-4826-41D0-A4A0-BB9E84EFA13E}"/>
          </ac:picMkLst>
        </pc:picChg>
        <pc:picChg chg="add mod">
          <ac:chgData name="Kristy Freney" userId="05558a5f-3628-4287-9b9f-4fe6fc128298" providerId="ADAL" clId="{C66E76C0-B286-489E-97AF-8072D5902F3A}" dt="2023-11-27T00:17:43.954" v="67" actId="26606"/>
          <ac:picMkLst>
            <pc:docMk/>
            <pc:sldMk cId="2990092796" sldId="355"/>
            <ac:picMk id="5" creationId="{2B419F73-E71E-82D5-AC93-1A26D13FE288}"/>
          </ac:picMkLst>
        </pc:picChg>
        <pc:picChg chg="add mod ord">
          <ac:chgData name="Kristy Freney" userId="05558a5f-3628-4287-9b9f-4fe6fc128298" providerId="ADAL" clId="{C66E76C0-B286-489E-97AF-8072D5902F3A}" dt="2023-11-27T00:17:43.954" v="67" actId="26606"/>
          <ac:picMkLst>
            <pc:docMk/>
            <pc:sldMk cId="2990092796" sldId="355"/>
            <ac:picMk id="6" creationId="{C5B68F78-FB96-BD9D-2D53-F545686D2745}"/>
          </ac:picMkLst>
        </pc:picChg>
        <pc:picChg chg="add mod">
          <ac:chgData name="Kristy Freney" userId="05558a5f-3628-4287-9b9f-4fe6fc128298" providerId="ADAL" clId="{C66E76C0-B286-489E-97AF-8072D5902F3A}" dt="2023-11-27T00:17:43.954" v="67" actId="26606"/>
          <ac:picMkLst>
            <pc:docMk/>
            <pc:sldMk cId="2990092796" sldId="355"/>
            <ac:picMk id="7" creationId="{5FEFA26A-232C-2D18-28B0-366E7DE12EEF}"/>
          </ac:picMkLst>
        </pc:picChg>
        <pc:picChg chg="add mod">
          <ac:chgData name="Kristy Freney" userId="05558a5f-3628-4287-9b9f-4fe6fc128298" providerId="ADAL" clId="{C66E76C0-B286-489E-97AF-8072D5902F3A}" dt="2023-11-27T00:17:43.954" v="67" actId="26606"/>
          <ac:picMkLst>
            <pc:docMk/>
            <pc:sldMk cId="2990092796" sldId="355"/>
            <ac:picMk id="8" creationId="{85EBD049-9180-2E94-A6CF-CDE66CF96770}"/>
          </ac:picMkLst>
        </pc:picChg>
      </pc:sldChg>
      <pc:sldChg chg="delSp add setBg delDesignElem">
        <pc:chgData name="Kristy Freney" userId="05558a5f-3628-4287-9b9f-4fe6fc128298" providerId="ADAL" clId="{C66E76C0-B286-489E-97AF-8072D5902F3A}" dt="2023-11-27T00:18:59.719" v="115"/>
        <pc:sldMkLst>
          <pc:docMk/>
          <pc:sldMk cId="3845918742" sldId="356"/>
        </pc:sldMkLst>
        <pc:spChg chg="del">
          <ac:chgData name="Kristy Freney" userId="05558a5f-3628-4287-9b9f-4fe6fc128298" providerId="ADAL" clId="{C66E76C0-B286-489E-97AF-8072D5902F3A}" dt="2023-11-27T00:18:59.719" v="115"/>
          <ac:spMkLst>
            <pc:docMk/>
            <pc:sldMk cId="3845918742" sldId="356"/>
            <ac:spMk id="7" creationId="{42A4FC2C-047E-45A5-965D-8E1E3BF09BC6}"/>
          </ac:spMkLst>
        </pc:spChg>
      </pc:sldChg>
      <pc:sldChg chg="addSp delSp modSp add del mod setBg setClrOvrMap delDesignElem">
        <pc:chgData name="Kristy Freney" userId="05558a5f-3628-4287-9b9f-4fe6fc128298" providerId="ADAL" clId="{C66E76C0-B286-489E-97AF-8072D5902F3A}" dt="2023-11-27T00:32:15.077" v="373"/>
        <pc:sldMkLst>
          <pc:docMk/>
          <pc:sldMk cId="1564780741" sldId="357"/>
        </pc:sldMkLst>
        <pc:spChg chg="add mod ord">
          <ac:chgData name="Kristy Freney" userId="05558a5f-3628-4287-9b9f-4fe6fc128298" providerId="ADAL" clId="{C66E76C0-B286-489E-97AF-8072D5902F3A}" dt="2023-11-27T00:27:39.269" v="242" actId="27636"/>
          <ac:spMkLst>
            <pc:docMk/>
            <pc:sldMk cId="1564780741" sldId="357"/>
            <ac:spMk id="3" creationId="{DE4FBE42-9494-8649-9763-196AD479AE27}"/>
          </ac:spMkLst>
        </pc:spChg>
        <pc:spChg chg="add del">
          <ac:chgData name="Kristy Freney" userId="05558a5f-3628-4287-9b9f-4fe6fc128298" providerId="ADAL" clId="{C66E76C0-B286-489E-97AF-8072D5902F3A}" dt="2023-11-27T00:25:15.064" v="232" actId="26606"/>
          <ac:spMkLst>
            <pc:docMk/>
            <pc:sldMk cId="1564780741" sldId="357"/>
            <ac:spMk id="10" creationId="{71B2258F-86CA-4D4D-8270-BC05FCDEBFB3}"/>
          </ac:spMkLst>
        </pc:spChg>
        <pc:spChg chg="add del">
          <ac:chgData name="Kristy Freney" userId="05558a5f-3628-4287-9b9f-4fe6fc128298" providerId="ADAL" clId="{C66E76C0-B286-489E-97AF-8072D5902F3A}" dt="2023-11-27T00:24:41.761" v="225" actId="26606"/>
          <ac:spMkLst>
            <pc:docMk/>
            <pc:sldMk cId="1564780741" sldId="357"/>
            <ac:spMk id="15" creationId="{9B7AD9F6-8CE7-4299-8FC6-328F4DCD3FF9}"/>
          </ac:spMkLst>
        </pc:spChg>
        <pc:spChg chg="add del">
          <ac:chgData name="Kristy Freney" userId="05558a5f-3628-4287-9b9f-4fe6fc128298" providerId="ADAL" clId="{C66E76C0-B286-489E-97AF-8072D5902F3A}" dt="2023-11-27T00:24:41.761" v="225" actId="26606"/>
          <ac:spMkLst>
            <pc:docMk/>
            <pc:sldMk cId="1564780741" sldId="357"/>
            <ac:spMk id="17" creationId="{F49775AF-8896-43EE-92C6-83497D6DC56F}"/>
          </ac:spMkLst>
        </pc:spChg>
        <pc:spChg chg="add del">
          <ac:chgData name="Kristy Freney" userId="05558a5f-3628-4287-9b9f-4fe6fc128298" providerId="ADAL" clId="{C66E76C0-B286-489E-97AF-8072D5902F3A}" dt="2023-11-27T00:24:44.101" v="227" actId="26606"/>
          <ac:spMkLst>
            <pc:docMk/>
            <pc:sldMk cId="1564780741" sldId="357"/>
            <ac:spMk id="19" creationId="{5E395AE0-8789-FAD6-A987-32E65C185100}"/>
          </ac:spMkLst>
        </pc:spChg>
        <pc:spChg chg="add del mod modVis">
          <ac:chgData name="Kristy Freney" userId="05558a5f-3628-4287-9b9f-4fe6fc128298" providerId="ADAL" clId="{C66E76C0-B286-489E-97AF-8072D5902F3A}" dt="2023-11-27T00:32:15.077" v="373"/>
          <ac:spMkLst>
            <pc:docMk/>
            <pc:sldMk cId="1564780741" sldId="357"/>
            <ac:spMk id="22" creationId="{9B7AD9F6-8CE7-4299-8FC6-328F4DCD3FF9}"/>
          </ac:spMkLst>
        </pc:spChg>
        <pc:spChg chg="add del">
          <ac:chgData name="Kristy Freney" userId="05558a5f-3628-4287-9b9f-4fe6fc128298" providerId="ADAL" clId="{C66E76C0-B286-489E-97AF-8072D5902F3A}" dt="2023-11-27T00:26:50.341" v="236" actId="478"/>
          <ac:spMkLst>
            <pc:docMk/>
            <pc:sldMk cId="1564780741" sldId="357"/>
            <ac:spMk id="23" creationId="{F49775AF-8896-43EE-92C6-83497D6DC56F}"/>
          </ac:spMkLst>
        </pc:spChg>
        <pc:picChg chg="del">
          <ac:chgData name="Kristy Freney" userId="05558a5f-3628-4287-9b9f-4fe6fc128298" providerId="ADAL" clId="{C66E76C0-B286-489E-97AF-8072D5902F3A}" dt="2023-11-27T00:19:37.526" v="119" actId="478"/>
          <ac:picMkLst>
            <pc:docMk/>
            <pc:sldMk cId="1564780741" sldId="357"/>
            <ac:picMk id="2" creationId="{3D0DA9A5-5622-4669-8264-BB9DDC5F6127}"/>
          </ac:picMkLst>
        </pc:picChg>
        <pc:picChg chg="add mod ord modVis modCrop">
          <ac:chgData name="Kristy Freney" userId="05558a5f-3628-4287-9b9f-4fe6fc128298" providerId="ADAL" clId="{C66E76C0-B286-489E-97AF-8072D5902F3A}" dt="2023-11-27T00:27:18.045" v="238" actId="14429"/>
          <ac:picMkLst>
            <pc:docMk/>
            <pc:sldMk cId="1564780741" sldId="357"/>
            <ac:picMk id="5" creationId="{8210E29D-B76B-FED8-6673-FB7C7F10BDA7}"/>
          </ac:picMkLst>
        </pc:picChg>
        <pc:cxnChg chg="add del">
          <ac:chgData name="Kristy Freney" userId="05558a5f-3628-4287-9b9f-4fe6fc128298" providerId="ADAL" clId="{C66E76C0-B286-489E-97AF-8072D5902F3A}" dt="2023-11-27T00:24:44.101" v="227" actId="26606"/>
          <ac:cxnSpMkLst>
            <pc:docMk/>
            <pc:sldMk cId="1564780741" sldId="357"/>
            <ac:cxnSpMk id="20" creationId="{7667AA61-5C27-F30F-D229-06CBE5709F33}"/>
          </ac:cxnSpMkLst>
        </pc:cxnChg>
      </pc:sldChg>
      <pc:sldChg chg="addSp delSp modSp add del mod">
        <pc:chgData name="Kristy Freney" userId="05558a5f-3628-4287-9b9f-4fe6fc128298" providerId="ADAL" clId="{C66E76C0-B286-489E-97AF-8072D5902F3A}" dt="2023-11-27T00:29:35.243" v="283" actId="47"/>
        <pc:sldMkLst>
          <pc:docMk/>
          <pc:sldMk cId="2641923365" sldId="358"/>
        </pc:sldMkLst>
        <pc:spChg chg="add del mod">
          <ac:chgData name="Kristy Freney" userId="05558a5f-3628-4287-9b9f-4fe6fc128298" providerId="ADAL" clId="{C66E76C0-B286-489E-97AF-8072D5902F3A}" dt="2023-11-27T00:28:41.863" v="276" actId="26606"/>
          <ac:spMkLst>
            <pc:docMk/>
            <pc:sldMk cId="2641923365" sldId="358"/>
            <ac:spMk id="3" creationId="{DE4FBE42-9494-8649-9763-196AD479AE27}"/>
          </ac:spMkLst>
        </pc:spChg>
        <pc:spChg chg="add del">
          <ac:chgData name="Kristy Freney" userId="05558a5f-3628-4287-9b9f-4fe6fc128298" providerId="ADAL" clId="{C66E76C0-B286-489E-97AF-8072D5902F3A}" dt="2023-11-27T00:28:41.863" v="276" actId="26606"/>
          <ac:spMkLst>
            <pc:docMk/>
            <pc:sldMk cId="2641923365" sldId="358"/>
            <ac:spMk id="22" creationId="{9B7AD9F6-8CE7-4299-8FC6-328F4DCD3FF9}"/>
          </ac:spMkLst>
        </pc:spChg>
        <pc:spChg chg="add">
          <ac:chgData name="Kristy Freney" userId="05558a5f-3628-4287-9b9f-4fe6fc128298" providerId="ADAL" clId="{C66E76C0-B286-489E-97AF-8072D5902F3A}" dt="2023-11-27T00:28:41.863" v="276" actId="26606"/>
          <ac:spMkLst>
            <pc:docMk/>
            <pc:sldMk cId="2641923365" sldId="358"/>
            <ac:spMk id="27" creationId="{8A94871E-96FC-4ADE-815B-41A636E34F1A}"/>
          </ac:spMkLst>
        </pc:spChg>
        <pc:spChg chg="add">
          <ac:chgData name="Kristy Freney" userId="05558a5f-3628-4287-9b9f-4fe6fc128298" providerId="ADAL" clId="{C66E76C0-B286-489E-97AF-8072D5902F3A}" dt="2023-11-27T00:28:41.863" v="276" actId="26606"/>
          <ac:spMkLst>
            <pc:docMk/>
            <pc:sldMk cId="2641923365" sldId="358"/>
            <ac:spMk id="29" creationId="{3FCFB1DE-0B7E-48CC-BA90-B2AB0889F9D6}"/>
          </ac:spMkLst>
        </pc:spChg>
        <pc:picChg chg="add del mod">
          <ac:chgData name="Kristy Freney" userId="05558a5f-3628-4287-9b9f-4fe6fc128298" providerId="ADAL" clId="{C66E76C0-B286-489E-97AF-8072D5902F3A}" dt="2023-11-27T00:28:54.794" v="278" actId="21"/>
          <ac:picMkLst>
            <pc:docMk/>
            <pc:sldMk cId="2641923365" sldId="358"/>
            <ac:picMk id="2" creationId="{C0113EE2-1DB4-D2AB-70E9-2E3F4B3FB892}"/>
          </ac:picMkLst>
        </pc:picChg>
        <pc:picChg chg="add del">
          <ac:chgData name="Kristy Freney" userId="05558a5f-3628-4287-9b9f-4fe6fc128298" providerId="ADAL" clId="{C66E76C0-B286-489E-97AF-8072D5902F3A}" dt="2023-11-27T00:28:05.078" v="246" actId="478"/>
          <ac:picMkLst>
            <pc:docMk/>
            <pc:sldMk cId="2641923365" sldId="358"/>
            <ac:picMk id="5" creationId="{8210E29D-B76B-FED8-6673-FB7C7F10BDA7}"/>
          </ac:picMkLst>
        </pc:picChg>
      </pc:sldChg>
      <pc:sldChg chg="addSp delSp modSp add mod delDesignElem">
        <pc:chgData name="Kristy Freney" userId="05558a5f-3628-4287-9b9f-4fe6fc128298" providerId="ADAL" clId="{C66E76C0-B286-489E-97AF-8072D5902F3A}" dt="2023-11-27T00:32:15.077" v="373"/>
        <pc:sldMkLst>
          <pc:docMk/>
          <pc:sldMk cId="2360901718" sldId="359"/>
        </pc:sldMkLst>
        <pc:spChg chg="mod ord">
          <ac:chgData name="Kristy Freney" userId="05558a5f-3628-4287-9b9f-4fe6fc128298" providerId="ADAL" clId="{C66E76C0-B286-489E-97AF-8072D5902F3A}" dt="2023-11-27T00:31:20.207" v="365" actId="255"/>
          <ac:spMkLst>
            <pc:docMk/>
            <pc:sldMk cId="2360901718" sldId="359"/>
            <ac:spMk id="3" creationId="{DE4FBE42-9494-8649-9763-196AD479AE27}"/>
          </ac:spMkLst>
        </pc:spChg>
        <pc:spChg chg="add del">
          <ac:chgData name="Kristy Freney" userId="05558a5f-3628-4287-9b9f-4fe6fc128298" providerId="ADAL" clId="{C66E76C0-B286-489E-97AF-8072D5902F3A}" dt="2023-11-27T00:32:15.077" v="373"/>
          <ac:spMkLst>
            <pc:docMk/>
            <pc:sldMk cId="2360901718" sldId="359"/>
            <ac:spMk id="22" creationId="{9B7AD9F6-8CE7-4299-8FC6-328F4DCD3FF9}"/>
          </ac:spMkLst>
        </pc:spChg>
        <pc:spChg chg="add del">
          <ac:chgData name="Kristy Freney" userId="05558a5f-3628-4287-9b9f-4fe6fc128298" providerId="ADAL" clId="{C66E76C0-B286-489E-97AF-8072D5902F3A}" dt="2023-11-27T00:29:18.174" v="281" actId="26606"/>
          <ac:spMkLst>
            <pc:docMk/>
            <pc:sldMk cId="2360901718" sldId="359"/>
            <ac:spMk id="27" creationId="{04812C46-200A-4DEB-A05E-3ED6C68C2387}"/>
          </ac:spMkLst>
        </pc:spChg>
        <pc:spChg chg="add del">
          <ac:chgData name="Kristy Freney" userId="05558a5f-3628-4287-9b9f-4fe6fc128298" providerId="ADAL" clId="{C66E76C0-B286-489E-97AF-8072D5902F3A}" dt="2023-11-27T00:29:18.174" v="281" actId="26606"/>
          <ac:spMkLst>
            <pc:docMk/>
            <pc:sldMk cId="2360901718" sldId="359"/>
            <ac:spMk id="29" creationId="{D1EA859B-E555-4109-94F3-6700E046E008}"/>
          </ac:spMkLst>
        </pc:spChg>
        <pc:picChg chg="mod modCrop">
          <ac:chgData name="Kristy Freney" userId="05558a5f-3628-4287-9b9f-4fe6fc128298" providerId="ADAL" clId="{C66E76C0-B286-489E-97AF-8072D5902F3A}" dt="2023-11-27T00:29:30.925" v="282" actId="18131"/>
          <ac:picMkLst>
            <pc:docMk/>
            <pc:sldMk cId="2360901718" sldId="359"/>
            <ac:picMk id="5" creationId="{8210E29D-B76B-FED8-6673-FB7C7F10BDA7}"/>
          </ac:picMkLst>
        </pc:picChg>
      </pc:sldChg>
      <pc:sldChg chg="addSp delSp modSp add mod ord delAnim">
        <pc:chgData name="Kristy Freney" userId="05558a5f-3628-4287-9b9f-4fe6fc128298" providerId="ADAL" clId="{C66E76C0-B286-489E-97AF-8072D5902F3A}" dt="2023-11-27T01:12:00.357" v="1179"/>
        <pc:sldMkLst>
          <pc:docMk/>
          <pc:sldMk cId="4156110234" sldId="360"/>
        </pc:sldMkLst>
        <pc:spChg chg="add mod">
          <ac:chgData name="Kristy Freney" userId="05558a5f-3628-4287-9b9f-4fe6fc128298" providerId="ADAL" clId="{C66E76C0-B286-489E-97AF-8072D5902F3A}" dt="2023-11-27T00:44:52.398" v="752" actId="478"/>
          <ac:spMkLst>
            <pc:docMk/>
            <pc:sldMk cId="4156110234" sldId="360"/>
            <ac:spMk id="3" creationId="{D72F7ADA-71C9-0988-2E0B-375A29134D79}"/>
          </ac:spMkLst>
        </pc:spChg>
        <pc:spChg chg="del">
          <ac:chgData name="Kristy Freney" userId="05558a5f-3628-4287-9b9f-4fe6fc128298" providerId="ADAL" clId="{C66E76C0-B286-489E-97AF-8072D5902F3A}" dt="2023-11-27T00:44:52.398" v="752" actId="478"/>
          <ac:spMkLst>
            <pc:docMk/>
            <pc:sldMk cId="4156110234" sldId="360"/>
            <ac:spMk id="7" creationId="{A3134C30-7A53-1657-20A9-A47FD061D1F3}"/>
          </ac:spMkLst>
        </pc:spChg>
        <pc:spChg chg="del">
          <ac:chgData name="Kristy Freney" userId="05558a5f-3628-4287-9b9f-4fe6fc128298" providerId="ADAL" clId="{C66E76C0-B286-489E-97AF-8072D5902F3A}" dt="2023-11-27T00:44:52.398" v="752" actId="478"/>
          <ac:spMkLst>
            <pc:docMk/>
            <pc:sldMk cId="4156110234" sldId="360"/>
            <ac:spMk id="8" creationId="{A0E9828E-A398-8B5D-E2A1-7E67FFE0C548}"/>
          </ac:spMkLst>
        </pc:spChg>
        <pc:spChg chg="del">
          <ac:chgData name="Kristy Freney" userId="05558a5f-3628-4287-9b9f-4fe6fc128298" providerId="ADAL" clId="{C66E76C0-B286-489E-97AF-8072D5902F3A}" dt="2023-11-27T00:44:52.398" v="752" actId="478"/>
          <ac:spMkLst>
            <pc:docMk/>
            <pc:sldMk cId="4156110234" sldId="360"/>
            <ac:spMk id="9" creationId="{E6FE786F-B16B-B388-933B-737B3066169F}"/>
          </ac:spMkLst>
        </pc:spChg>
        <pc:picChg chg="add mod modCrop">
          <ac:chgData name="Kristy Freney" userId="05558a5f-3628-4287-9b9f-4fe6fc128298" providerId="ADAL" clId="{C66E76C0-B286-489E-97AF-8072D5902F3A}" dt="2023-11-27T00:48:04.991" v="812" actId="208"/>
          <ac:picMkLst>
            <pc:docMk/>
            <pc:sldMk cId="4156110234" sldId="360"/>
            <ac:picMk id="6" creationId="{B857E3FF-A552-7462-4397-429FBC250A91}"/>
          </ac:picMkLst>
        </pc:picChg>
        <pc:cxnChg chg="del">
          <ac:chgData name="Kristy Freney" userId="05558a5f-3628-4287-9b9f-4fe6fc128298" providerId="ADAL" clId="{C66E76C0-B286-489E-97AF-8072D5902F3A}" dt="2023-11-27T00:44:52.398" v="752" actId="478"/>
          <ac:cxnSpMkLst>
            <pc:docMk/>
            <pc:sldMk cId="4156110234" sldId="360"/>
            <ac:cxnSpMk id="5" creationId="{057D0404-E927-C7BD-EAD9-158059D9EEC2}"/>
          </ac:cxnSpMkLst>
        </pc:cxnChg>
        <pc:cxnChg chg="del">
          <ac:chgData name="Kristy Freney" userId="05558a5f-3628-4287-9b9f-4fe6fc128298" providerId="ADAL" clId="{C66E76C0-B286-489E-97AF-8072D5902F3A}" dt="2023-11-27T00:44:52.398" v="752" actId="478"/>
          <ac:cxnSpMkLst>
            <pc:docMk/>
            <pc:sldMk cId="4156110234" sldId="360"/>
            <ac:cxnSpMk id="12" creationId="{F6965336-2F92-FD22-48D5-2E4676991BF8}"/>
          </ac:cxnSpMkLst>
        </pc:cxnChg>
        <pc:cxnChg chg="del">
          <ac:chgData name="Kristy Freney" userId="05558a5f-3628-4287-9b9f-4fe6fc128298" providerId="ADAL" clId="{C66E76C0-B286-489E-97AF-8072D5902F3A}" dt="2023-11-27T00:44:52.398" v="752" actId="478"/>
          <ac:cxnSpMkLst>
            <pc:docMk/>
            <pc:sldMk cId="4156110234" sldId="360"/>
            <ac:cxnSpMk id="16" creationId="{7649F7CD-1EA2-C143-232B-DED9183DB83A}"/>
          </ac:cxnSpMkLst>
        </pc:cxnChg>
      </pc:sldChg>
      <pc:sldChg chg="addSp delSp modSp add mod">
        <pc:chgData name="Kristy Freney" userId="05558a5f-3628-4287-9b9f-4fe6fc128298" providerId="ADAL" clId="{C66E76C0-B286-489E-97AF-8072D5902F3A}" dt="2023-11-27T00:50:34.522" v="840" actId="948"/>
        <pc:sldMkLst>
          <pc:docMk/>
          <pc:sldMk cId="834121241" sldId="361"/>
        </pc:sldMkLst>
        <pc:spChg chg="del">
          <ac:chgData name="Kristy Freney" userId="05558a5f-3628-4287-9b9f-4fe6fc128298" providerId="ADAL" clId="{C66E76C0-B286-489E-97AF-8072D5902F3A}" dt="2023-11-27T00:46:00.711" v="767" actId="478"/>
          <ac:spMkLst>
            <pc:docMk/>
            <pc:sldMk cId="834121241" sldId="361"/>
            <ac:spMk id="3" creationId="{D72F7ADA-71C9-0988-2E0B-375A29134D79}"/>
          </ac:spMkLst>
        </pc:spChg>
        <pc:spChg chg="add mod">
          <ac:chgData name="Kristy Freney" userId="05558a5f-3628-4287-9b9f-4fe6fc128298" providerId="ADAL" clId="{C66E76C0-B286-489E-97AF-8072D5902F3A}" dt="2023-11-27T00:50:34.522" v="840" actId="948"/>
          <ac:spMkLst>
            <pc:docMk/>
            <pc:sldMk cId="834121241" sldId="361"/>
            <ac:spMk id="4" creationId="{D2D50F08-2D38-A753-FE5F-D37DD136662C}"/>
          </ac:spMkLst>
        </pc:spChg>
        <pc:picChg chg="del">
          <ac:chgData name="Kristy Freney" userId="05558a5f-3628-4287-9b9f-4fe6fc128298" providerId="ADAL" clId="{C66E76C0-B286-489E-97AF-8072D5902F3A}" dt="2023-11-27T00:45:22.900" v="765" actId="478"/>
          <ac:picMkLst>
            <pc:docMk/>
            <pc:sldMk cId="834121241" sldId="361"/>
            <ac:picMk id="6" creationId="{B857E3FF-A552-7462-4397-429FBC250A91}"/>
          </ac:picMkLst>
        </pc:picChg>
      </pc:sldChg>
      <pc:sldChg chg="addSp delSp modSp add mod modAnim">
        <pc:chgData name="Kristy Freney" userId="05558a5f-3628-4287-9b9f-4fe6fc128298" providerId="ADAL" clId="{C66E76C0-B286-489E-97AF-8072D5902F3A}" dt="2023-11-27T01:05:31.875" v="1105"/>
        <pc:sldMkLst>
          <pc:docMk/>
          <pc:sldMk cId="2935275515" sldId="362"/>
        </pc:sldMkLst>
        <pc:spChg chg="add del mod">
          <ac:chgData name="Kristy Freney" userId="05558a5f-3628-4287-9b9f-4fe6fc128298" providerId="ADAL" clId="{C66E76C0-B286-489E-97AF-8072D5902F3A}" dt="2023-11-27T00:52:20.161" v="872"/>
          <ac:spMkLst>
            <pc:docMk/>
            <pc:sldMk cId="2935275515" sldId="362"/>
            <ac:spMk id="2" creationId="{080ACCBC-FCC0-C50B-27DC-93338F3C23CE}"/>
          </ac:spMkLst>
        </pc:spChg>
        <pc:spChg chg="add mod">
          <ac:chgData name="Kristy Freney" userId="05558a5f-3628-4287-9b9f-4fe6fc128298" providerId="ADAL" clId="{C66E76C0-B286-489E-97AF-8072D5902F3A}" dt="2023-11-27T00:54:05.408" v="946" actId="1076"/>
          <ac:spMkLst>
            <pc:docMk/>
            <pc:sldMk cId="2935275515" sldId="362"/>
            <ac:spMk id="3" creationId="{FC86075E-CCCA-8F17-6506-CC0F781C1937}"/>
          </ac:spMkLst>
        </pc:spChg>
        <pc:spChg chg="mod">
          <ac:chgData name="Kristy Freney" userId="05558a5f-3628-4287-9b9f-4fe6fc128298" providerId="ADAL" clId="{C66E76C0-B286-489E-97AF-8072D5902F3A}" dt="2023-11-27T01:02:23.741" v="1077" actId="1076"/>
          <ac:spMkLst>
            <pc:docMk/>
            <pc:sldMk cId="2935275515" sldId="362"/>
            <ac:spMk id="4" creationId="{D2D50F08-2D38-A753-FE5F-D37DD136662C}"/>
          </ac:spMkLst>
        </pc:spChg>
        <pc:spChg chg="add del mod">
          <ac:chgData name="Kristy Freney" userId="05558a5f-3628-4287-9b9f-4fe6fc128298" providerId="ADAL" clId="{C66E76C0-B286-489E-97AF-8072D5902F3A}" dt="2023-11-27T00:53:18.420" v="908"/>
          <ac:spMkLst>
            <pc:docMk/>
            <pc:sldMk cId="2935275515" sldId="362"/>
            <ac:spMk id="5" creationId="{E7F83E28-E423-4300-B62C-4FF27CD63B2A}"/>
          </ac:spMkLst>
        </pc:spChg>
        <pc:spChg chg="add del mod">
          <ac:chgData name="Kristy Freney" userId="05558a5f-3628-4287-9b9f-4fe6fc128298" providerId="ADAL" clId="{C66E76C0-B286-489E-97AF-8072D5902F3A}" dt="2023-11-27T00:53:15.875" v="906"/>
          <ac:spMkLst>
            <pc:docMk/>
            <pc:sldMk cId="2935275515" sldId="362"/>
            <ac:spMk id="6" creationId="{179BBB1C-C335-D360-C86A-7BBECA7507E3}"/>
          </ac:spMkLst>
        </pc:spChg>
        <pc:spChg chg="add del mod">
          <ac:chgData name="Kristy Freney" userId="05558a5f-3628-4287-9b9f-4fe6fc128298" providerId="ADAL" clId="{C66E76C0-B286-489E-97AF-8072D5902F3A}" dt="2023-11-27T00:53:15.578" v="905"/>
          <ac:spMkLst>
            <pc:docMk/>
            <pc:sldMk cId="2935275515" sldId="362"/>
            <ac:spMk id="7" creationId="{3484FC3A-5C40-57CC-2A22-70C9CEC3AC38}"/>
          </ac:spMkLst>
        </pc:spChg>
        <pc:spChg chg="add del mod">
          <ac:chgData name="Kristy Freney" userId="05558a5f-3628-4287-9b9f-4fe6fc128298" providerId="ADAL" clId="{C66E76C0-B286-489E-97AF-8072D5902F3A}" dt="2023-11-27T00:53:15.344" v="904"/>
          <ac:spMkLst>
            <pc:docMk/>
            <pc:sldMk cId="2935275515" sldId="362"/>
            <ac:spMk id="8" creationId="{BD82830F-D523-0103-1EEE-87FD86851D86}"/>
          </ac:spMkLst>
        </pc:spChg>
        <pc:spChg chg="add del mod">
          <ac:chgData name="Kristy Freney" userId="05558a5f-3628-4287-9b9f-4fe6fc128298" providerId="ADAL" clId="{C66E76C0-B286-489E-97AF-8072D5902F3A}" dt="2023-11-27T00:53:15.142" v="903"/>
          <ac:spMkLst>
            <pc:docMk/>
            <pc:sldMk cId="2935275515" sldId="362"/>
            <ac:spMk id="9" creationId="{3B965BB9-AF76-02D4-F909-3D4FA30D6167}"/>
          </ac:spMkLst>
        </pc:spChg>
        <pc:spChg chg="add del mod">
          <ac:chgData name="Kristy Freney" userId="05558a5f-3628-4287-9b9f-4fe6fc128298" providerId="ADAL" clId="{C66E76C0-B286-489E-97AF-8072D5902F3A}" dt="2023-11-27T00:53:14.893" v="902"/>
          <ac:spMkLst>
            <pc:docMk/>
            <pc:sldMk cId="2935275515" sldId="362"/>
            <ac:spMk id="10" creationId="{0DA38812-4EB2-4E12-ABAA-8F56190A2BA9}"/>
          </ac:spMkLst>
        </pc:spChg>
        <pc:spChg chg="add del mod">
          <ac:chgData name="Kristy Freney" userId="05558a5f-3628-4287-9b9f-4fe6fc128298" providerId="ADAL" clId="{C66E76C0-B286-489E-97AF-8072D5902F3A}" dt="2023-11-27T00:53:14.672" v="901"/>
          <ac:spMkLst>
            <pc:docMk/>
            <pc:sldMk cId="2935275515" sldId="362"/>
            <ac:spMk id="11" creationId="{5B269B8F-6620-E6EC-024F-EF496F163364}"/>
          </ac:spMkLst>
        </pc:spChg>
        <pc:spChg chg="add del mod">
          <ac:chgData name="Kristy Freney" userId="05558a5f-3628-4287-9b9f-4fe6fc128298" providerId="ADAL" clId="{C66E76C0-B286-489E-97AF-8072D5902F3A}" dt="2023-11-27T00:53:14.422" v="900"/>
          <ac:spMkLst>
            <pc:docMk/>
            <pc:sldMk cId="2935275515" sldId="362"/>
            <ac:spMk id="12" creationId="{E39294B2-D9C6-8BA1-2DBE-6C5D172B322D}"/>
          </ac:spMkLst>
        </pc:spChg>
        <pc:spChg chg="add del mod">
          <ac:chgData name="Kristy Freney" userId="05558a5f-3628-4287-9b9f-4fe6fc128298" providerId="ADAL" clId="{C66E76C0-B286-489E-97AF-8072D5902F3A}" dt="2023-11-27T00:53:14.195" v="899"/>
          <ac:spMkLst>
            <pc:docMk/>
            <pc:sldMk cId="2935275515" sldId="362"/>
            <ac:spMk id="13" creationId="{94DCBE7C-9C47-1E80-A8BB-169C42A4ED51}"/>
          </ac:spMkLst>
        </pc:spChg>
        <pc:spChg chg="add del mod">
          <ac:chgData name="Kristy Freney" userId="05558a5f-3628-4287-9b9f-4fe6fc128298" providerId="ADAL" clId="{C66E76C0-B286-489E-97AF-8072D5902F3A}" dt="2023-11-27T00:54:02.963" v="942"/>
          <ac:spMkLst>
            <pc:docMk/>
            <pc:sldMk cId="2935275515" sldId="362"/>
            <ac:spMk id="14" creationId="{0F0EE2F9-A2C6-FBCE-3B1A-59AF56AD947D}"/>
          </ac:spMkLst>
        </pc:spChg>
        <pc:spChg chg="add del mod">
          <ac:chgData name="Kristy Freney" userId="05558a5f-3628-4287-9b9f-4fe6fc128298" providerId="ADAL" clId="{C66E76C0-B286-489E-97AF-8072D5902F3A}" dt="2023-11-27T00:54:02.915" v="941"/>
          <ac:spMkLst>
            <pc:docMk/>
            <pc:sldMk cId="2935275515" sldId="362"/>
            <ac:spMk id="15" creationId="{C5DCBFDF-461E-5C20-87E8-3EBD28D4622B}"/>
          </ac:spMkLst>
        </pc:spChg>
        <pc:spChg chg="add del mod">
          <ac:chgData name="Kristy Freney" userId="05558a5f-3628-4287-9b9f-4fe6fc128298" providerId="ADAL" clId="{C66E76C0-B286-489E-97AF-8072D5902F3A}" dt="2023-11-27T00:54:02.886" v="940"/>
          <ac:spMkLst>
            <pc:docMk/>
            <pc:sldMk cId="2935275515" sldId="362"/>
            <ac:spMk id="16" creationId="{8271F702-102E-D0CA-E0A2-6F12F8EE8E1A}"/>
          </ac:spMkLst>
        </pc:spChg>
        <pc:spChg chg="add del mod">
          <ac:chgData name="Kristy Freney" userId="05558a5f-3628-4287-9b9f-4fe6fc128298" providerId="ADAL" clId="{C66E76C0-B286-489E-97AF-8072D5902F3A}" dt="2023-11-27T00:54:02.855" v="939"/>
          <ac:spMkLst>
            <pc:docMk/>
            <pc:sldMk cId="2935275515" sldId="362"/>
            <ac:spMk id="17" creationId="{AAC5F197-BB07-0774-943C-8CA1851AA1AD}"/>
          </ac:spMkLst>
        </pc:spChg>
        <pc:spChg chg="add del mod">
          <ac:chgData name="Kristy Freney" userId="05558a5f-3628-4287-9b9f-4fe6fc128298" providerId="ADAL" clId="{C66E76C0-B286-489E-97AF-8072D5902F3A}" dt="2023-11-27T00:54:02.824" v="938"/>
          <ac:spMkLst>
            <pc:docMk/>
            <pc:sldMk cId="2935275515" sldId="362"/>
            <ac:spMk id="18" creationId="{2002FCAC-7875-C5EC-A66A-1780CEB0257C}"/>
          </ac:spMkLst>
        </pc:spChg>
        <pc:spChg chg="add del mod">
          <ac:chgData name="Kristy Freney" userId="05558a5f-3628-4287-9b9f-4fe6fc128298" providerId="ADAL" clId="{C66E76C0-B286-489E-97AF-8072D5902F3A}" dt="2023-11-27T00:54:02.793" v="937"/>
          <ac:spMkLst>
            <pc:docMk/>
            <pc:sldMk cId="2935275515" sldId="362"/>
            <ac:spMk id="19" creationId="{AFE685B0-1083-D8C2-5718-F7B949854C85}"/>
          </ac:spMkLst>
        </pc:spChg>
        <pc:spChg chg="add del mod">
          <ac:chgData name="Kristy Freney" userId="05558a5f-3628-4287-9b9f-4fe6fc128298" providerId="ADAL" clId="{C66E76C0-B286-489E-97AF-8072D5902F3A}" dt="2023-11-27T00:54:02.761" v="936"/>
          <ac:spMkLst>
            <pc:docMk/>
            <pc:sldMk cId="2935275515" sldId="362"/>
            <ac:spMk id="20" creationId="{C45D8E23-A149-4780-63C2-58719494C3AE}"/>
          </ac:spMkLst>
        </pc:spChg>
        <pc:spChg chg="add del mod">
          <ac:chgData name="Kristy Freney" userId="05558a5f-3628-4287-9b9f-4fe6fc128298" providerId="ADAL" clId="{C66E76C0-B286-489E-97AF-8072D5902F3A}" dt="2023-11-27T00:54:02.730" v="935"/>
          <ac:spMkLst>
            <pc:docMk/>
            <pc:sldMk cId="2935275515" sldId="362"/>
            <ac:spMk id="21" creationId="{5FD53131-28BA-7134-888B-20F08EA0258B}"/>
          </ac:spMkLst>
        </pc:spChg>
        <pc:spChg chg="add del mod">
          <ac:chgData name="Kristy Freney" userId="05558a5f-3628-4287-9b9f-4fe6fc128298" providerId="ADAL" clId="{C66E76C0-B286-489E-97AF-8072D5902F3A}" dt="2023-11-27T00:54:02.684" v="934"/>
          <ac:spMkLst>
            <pc:docMk/>
            <pc:sldMk cId="2935275515" sldId="362"/>
            <ac:spMk id="22" creationId="{3CF89DCA-4B69-C072-9721-74546116BA95}"/>
          </ac:spMkLst>
        </pc:spChg>
        <pc:spChg chg="add del mod">
          <ac:chgData name="Kristy Freney" userId="05558a5f-3628-4287-9b9f-4fe6fc128298" providerId="ADAL" clId="{C66E76C0-B286-489E-97AF-8072D5902F3A}" dt="2023-11-27T00:55:07.638" v="972" actId="478"/>
          <ac:spMkLst>
            <pc:docMk/>
            <pc:sldMk cId="2935275515" sldId="362"/>
            <ac:spMk id="23" creationId="{6817F189-4620-D038-D5BB-3AFCDC9C5819}"/>
          </ac:spMkLst>
        </pc:spChg>
        <pc:spChg chg="add mod">
          <ac:chgData name="Kristy Freney" userId="05558a5f-3628-4287-9b9f-4fe6fc128298" providerId="ADAL" clId="{C66E76C0-B286-489E-97AF-8072D5902F3A}" dt="2023-11-27T00:55:21.774" v="975" actId="20577"/>
          <ac:spMkLst>
            <pc:docMk/>
            <pc:sldMk cId="2935275515" sldId="362"/>
            <ac:spMk id="24" creationId="{6013CBA3-8EA6-28F9-7F46-A0B4A1BE4BF8}"/>
          </ac:spMkLst>
        </pc:spChg>
        <pc:spChg chg="add mod">
          <ac:chgData name="Kristy Freney" userId="05558a5f-3628-4287-9b9f-4fe6fc128298" providerId="ADAL" clId="{C66E76C0-B286-489E-97AF-8072D5902F3A}" dt="2023-11-27T00:55:36.157" v="986" actId="14100"/>
          <ac:spMkLst>
            <pc:docMk/>
            <pc:sldMk cId="2935275515" sldId="362"/>
            <ac:spMk id="25" creationId="{54D7F48F-8826-DB05-1AF6-F9233984FFFE}"/>
          </ac:spMkLst>
        </pc:spChg>
        <pc:spChg chg="add mod">
          <ac:chgData name="Kristy Freney" userId="05558a5f-3628-4287-9b9f-4fe6fc128298" providerId="ADAL" clId="{C66E76C0-B286-489E-97AF-8072D5902F3A}" dt="2023-11-27T00:55:41.975" v="1002" actId="20577"/>
          <ac:spMkLst>
            <pc:docMk/>
            <pc:sldMk cId="2935275515" sldId="362"/>
            <ac:spMk id="26" creationId="{CFD5DF2E-7248-029B-E65B-AAB7D68A1762}"/>
          </ac:spMkLst>
        </pc:spChg>
        <pc:spChg chg="add mod">
          <ac:chgData name="Kristy Freney" userId="05558a5f-3628-4287-9b9f-4fe6fc128298" providerId="ADAL" clId="{C66E76C0-B286-489E-97AF-8072D5902F3A}" dt="2023-11-27T00:55:47.374" v="1011" actId="14100"/>
          <ac:spMkLst>
            <pc:docMk/>
            <pc:sldMk cId="2935275515" sldId="362"/>
            <ac:spMk id="27" creationId="{65EDF6D7-B65E-C2D8-9356-D7EA4C1A03B4}"/>
          </ac:spMkLst>
        </pc:spChg>
        <pc:spChg chg="add mod">
          <ac:chgData name="Kristy Freney" userId="05558a5f-3628-4287-9b9f-4fe6fc128298" providerId="ADAL" clId="{C66E76C0-B286-489E-97AF-8072D5902F3A}" dt="2023-11-27T00:55:50.743" v="1019" actId="20577"/>
          <ac:spMkLst>
            <pc:docMk/>
            <pc:sldMk cId="2935275515" sldId="362"/>
            <ac:spMk id="28" creationId="{B125B299-8A7C-5B08-6E0A-0E61B0EB23EF}"/>
          </ac:spMkLst>
        </pc:spChg>
        <pc:spChg chg="add mod">
          <ac:chgData name="Kristy Freney" userId="05558a5f-3628-4287-9b9f-4fe6fc128298" providerId="ADAL" clId="{C66E76C0-B286-489E-97AF-8072D5902F3A}" dt="2023-11-27T00:55:58.525" v="1031" actId="14100"/>
          <ac:spMkLst>
            <pc:docMk/>
            <pc:sldMk cId="2935275515" sldId="362"/>
            <ac:spMk id="29" creationId="{2411DB8E-15BB-EF34-A2F0-3ED3B6D6443F}"/>
          </ac:spMkLst>
        </pc:spChg>
        <pc:spChg chg="add mod">
          <ac:chgData name="Kristy Freney" userId="05558a5f-3628-4287-9b9f-4fe6fc128298" providerId="ADAL" clId="{C66E76C0-B286-489E-97AF-8072D5902F3A}" dt="2023-11-27T00:56:00.445" v="1037" actId="20577"/>
          <ac:spMkLst>
            <pc:docMk/>
            <pc:sldMk cId="2935275515" sldId="362"/>
            <ac:spMk id="30" creationId="{524D199C-24C5-90A3-1027-9031F0870F0B}"/>
          </ac:spMkLst>
        </pc:spChg>
        <pc:spChg chg="add mod">
          <ac:chgData name="Kristy Freney" userId="05558a5f-3628-4287-9b9f-4fe6fc128298" providerId="ADAL" clId="{C66E76C0-B286-489E-97AF-8072D5902F3A}" dt="2023-11-27T00:56:06.261" v="1046" actId="14100"/>
          <ac:spMkLst>
            <pc:docMk/>
            <pc:sldMk cId="2935275515" sldId="362"/>
            <ac:spMk id="31" creationId="{31225213-C6CD-9D95-3095-B921CD8CBC50}"/>
          </ac:spMkLst>
        </pc:spChg>
        <pc:spChg chg="add mod">
          <ac:chgData name="Kristy Freney" userId="05558a5f-3628-4287-9b9f-4fe6fc128298" providerId="ADAL" clId="{C66E76C0-B286-489E-97AF-8072D5902F3A}" dt="2023-11-27T00:56:09.904" v="1057" actId="20577"/>
          <ac:spMkLst>
            <pc:docMk/>
            <pc:sldMk cId="2935275515" sldId="362"/>
            <ac:spMk id="32" creationId="{DD0E2B3C-3C5B-FCCE-78B3-099537D4AA8B}"/>
          </ac:spMkLst>
        </pc:spChg>
        <pc:spChg chg="add mod">
          <ac:chgData name="Kristy Freney" userId="05558a5f-3628-4287-9b9f-4fe6fc128298" providerId="ADAL" clId="{C66E76C0-B286-489E-97AF-8072D5902F3A}" dt="2023-11-27T01:04:51.871" v="1099" actId="122"/>
          <ac:spMkLst>
            <pc:docMk/>
            <pc:sldMk cId="2935275515" sldId="362"/>
            <ac:spMk id="33" creationId="{638160C0-2137-7CC6-F08A-B524A17BF522}"/>
          </ac:spMkLst>
        </pc:spChg>
      </pc:sldChg>
      <pc:sldChg chg="addSp delSp modSp add del mod delAnim">
        <pc:chgData name="Kristy Freney" userId="05558a5f-3628-4287-9b9f-4fe6fc128298" providerId="ADAL" clId="{C66E76C0-B286-489E-97AF-8072D5902F3A}" dt="2023-11-27T01:11:50.054" v="1177" actId="47"/>
        <pc:sldMkLst>
          <pc:docMk/>
          <pc:sldMk cId="301427394" sldId="363"/>
        </pc:sldMkLst>
        <pc:spChg chg="add del mod">
          <ac:chgData name="Kristy Freney" userId="05558a5f-3628-4287-9b9f-4fe6fc128298" providerId="ADAL" clId="{C66E76C0-B286-489E-97AF-8072D5902F3A}" dt="2023-11-27T01:08:40.092" v="1150" actId="478"/>
          <ac:spMkLst>
            <pc:docMk/>
            <pc:sldMk cId="301427394" sldId="363"/>
            <ac:spMk id="3" creationId="{789CB4AC-8697-9652-5403-F4C26B6D1DDA}"/>
          </ac:spMkLst>
        </pc:spChg>
        <pc:spChg chg="del mod">
          <ac:chgData name="Kristy Freney" userId="05558a5f-3628-4287-9b9f-4fe6fc128298" providerId="ADAL" clId="{C66E76C0-B286-489E-97AF-8072D5902F3A}" dt="2023-11-27T01:08:38.006" v="1149" actId="478"/>
          <ac:spMkLst>
            <pc:docMk/>
            <pc:sldMk cId="301427394" sldId="363"/>
            <ac:spMk id="7" creationId="{A3134C30-7A53-1657-20A9-A47FD061D1F3}"/>
          </ac:spMkLst>
        </pc:spChg>
        <pc:spChg chg="mod">
          <ac:chgData name="Kristy Freney" userId="05558a5f-3628-4287-9b9f-4fe6fc128298" providerId="ADAL" clId="{C66E76C0-B286-489E-97AF-8072D5902F3A}" dt="2023-11-27T01:09:59.605" v="1169" actId="21"/>
          <ac:spMkLst>
            <pc:docMk/>
            <pc:sldMk cId="301427394" sldId="363"/>
            <ac:spMk id="8" creationId="{A0E9828E-A398-8B5D-E2A1-7E67FFE0C548}"/>
          </ac:spMkLst>
        </pc:spChg>
        <pc:spChg chg="del">
          <ac:chgData name="Kristy Freney" userId="05558a5f-3628-4287-9b9f-4fe6fc128298" providerId="ADAL" clId="{C66E76C0-B286-489E-97AF-8072D5902F3A}" dt="2023-11-27T01:08:51.316" v="1154" actId="478"/>
          <ac:spMkLst>
            <pc:docMk/>
            <pc:sldMk cId="301427394" sldId="363"/>
            <ac:spMk id="9" creationId="{E6FE786F-B16B-B388-933B-737B3066169F}"/>
          </ac:spMkLst>
        </pc:spChg>
        <pc:picChg chg="add del mod modCrop">
          <ac:chgData name="Kristy Freney" userId="05558a5f-3628-4287-9b9f-4fe6fc128298" providerId="ADAL" clId="{C66E76C0-B286-489E-97AF-8072D5902F3A}" dt="2023-11-27T01:09:29.828" v="1163" actId="478"/>
          <ac:picMkLst>
            <pc:docMk/>
            <pc:sldMk cId="301427394" sldId="363"/>
            <ac:picMk id="4" creationId="{30DB5F0D-F440-E672-00BF-2BAE8A14C69D}"/>
          </ac:picMkLst>
        </pc:picChg>
        <pc:picChg chg="add del mod modCrop">
          <ac:chgData name="Kristy Freney" userId="05558a5f-3628-4287-9b9f-4fe6fc128298" providerId="ADAL" clId="{C66E76C0-B286-489E-97AF-8072D5902F3A}" dt="2023-11-27T01:09:28.533" v="1162"/>
          <ac:picMkLst>
            <pc:docMk/>
            <pc:sldMk cId="301427394" sldId="363"/>
            <ac:picMk id="6" creationId="{DB32B853-9D9D-B597-1DEA-3A141FEEF189}"/>
          </ac:picMkLst>
        </pc:picChg>
        <pc:picChg chg="add del mod">
          <ac:chgData name="Kristy Freney" userId="05558a5f-3628-4287-9b9f-4fe6fc128298" providerId="ADAL" clId="{C66E76C0-B286-489E-97AF-8072D5902F3A}" dt="2023-11-27T01:09:51.545" v="1167" actId="21"/>
          <ac:picMkLst>
            <pc:docMk/>
            <pc:sldMk cId="301427394" sldId="363"/>
            <ac:picMk id="10" creationId="{7AF90EB7-0FC4-7FD9-52CD-A90B656E288E}"/>
          </ac:picMkLst>
        </pc:picChg>
        <pc:cxnChg chg="del">
          <ac:chgData name="Kristy Freney" userId="05558a5f-3628-4287-9b9f-4fe6fc128298" providerId="ADAL" clId="{C66E76C0-B286-489E-97AF-8072D5902F3A}" dt="2023-11-27T01:08:41.767" v="1151" actId="478"/>
          <ac:cxnSpMkLst>
            <pc:docMk/>
            <pc:sldMk cId="301427394" sldId="363"/>
            <ac:cxnSpMk id="5" creationId="{057D0404-E927-C7BD-EAD9-158059D9EEC2}"/>
          </ac:cxnSpMkLst>
        </pc:cxnChg>
        <pc:cxnChg chg="del">
          <ac:chgData name="Kristy Freney" userId="05558a5f-3628-4287-9b9f-4fe6fc128298" providerId="ADAL" clId="{C66E76C0-B286-489E-97AF-8072D5902F3A}" dt="2023-11-27T01:08:43.239" v="1152" actId="478"/>
          <ac:cxnSpMkLst>
            <pc:docMk/>
            <pc:sldMk cId="301427394" sldId="363"/>
            <ac:cxnSpMk id="12" creationId="{F6965336-2F92-FD22-48D5-2E4676991BF8}"/>
          </ac:cxnSpMkLst>
        </pc:cxnChg>
        <pc:cxnChg chg="del">
          <ac:chgData name="Kristy Freney" userId="05558a5f-3628-4287-9b9f-4fe6fc128298" providerId="ADAL" clId="{C66E76C0-B286-489E-97AF-8072D5902F3A}" dt="2023-11-27T01:08:44.142" v="1153" actId="478"/>
          <ac:cxnSpMkLst>
            <pc:docMk/>
            <pc:sldMk cId="301427394" sldId="363"/>
            <ac:cxnSpMk id="16" creationId="{7649F7CD-1EA2-C143-232B-DED9183DB83A}"/>
          </ac:cxnSpMkLst>
        </pc:cxnChg>
      </pc:sldChg>
      <pc:sldChg chg="modSp add mod">
        <pc:chgData name="Kristy Freney" userId="05558a5f-3628-4287-9b9f-4fe6fc128298" providerId="ADAL" clId="{C66E76C0-B286-489E-97AF-8072D5902F3A}" dt="2023-11-27T01:10:20.300" v="1175" actId="1076"/>
        <pc:sldMkLst>
          <pc:docMk/>
          <pc:sldMk cId="3112294106" sldId="364"/>
        </pc:sldMkLst>
        <pc:spChg chg="mod">
          <ac:chgData name="Kristy Freney" userId="05558a5f-3628-4287-9b9f-4fe6fc128298" providerId="ADAL" clId="{C66E76C0-B286-489E-97AF-8072D5902F3A}" dt="2023-11-27T01:10:20.300" v="1175" actId="1076"/>
          <ac:spMkLst>
            <pc:docMk/>
            <pc:sldMk cId="3112294106" sldId="364"/>
            <ac:spMk id="3" creationId="{DE4FBE42-9494-8649-9763-196AD479AE27}"/>
          </ac:spMkLst>
        </pc:spChg>
        <pc:picChg chg="mod">
          <ac:chgData name="Kristy Freney" userId="05558a5f-3628-4287-9b9f-4fe6fc128298" providerId="ADAL" clId="{C66E76C0-B286-489E-97AF-8072D5902F3A}" dt="2023-11-27T01:09:55.801" v="1168" actId="14826"/>
          <ac:picMkLst>
            <pc:docMk/>
            <pc:sldMk cId="3112294106" sldId="364"/>
            <ac:picMk id="5" creationId="{8210E29D-B76B-FED8-6673-FB7C7F10BDA7}"/>
          </ac:picMkLst>
        </pc:picChg>
      </pc:sldChg>
      <pc:sldChg chg="new">
        <pc:chgData name="Kristy Freney" userId="05558a5f-3628-4287-9b9f-4fe6fc128298" providerId="ADAL" clId="{C66E76C0-B286-489E-97AF-8072D5902F3A}" dt="2023-11-27T01:13:28.074" v="1184" actId="680"/>
        <pc:sldMkLst>
          <pc:docMk/>
          <pc:sldMk cId="454713297" sldId="365"/>
        </pc:sldMkLst>
      </pc:sldChg>
    </pc:docChg>
  </pc:docChgLst>
  <pc:docChgLst>
    <pc:chgData name="Danielle McGregor" userId="087646c7-bbf8-4721-9492-e808a5f7ce91" providerId="ADAL" clId="{191E34A2-FB02-44F2-9883-E426E0D85D18}"/>
    <pc:docChg chg="undo custSel addSld delSld modSld sldOrd">
      <pc:chgData name="Danielle McGregor" userId="087646c7-bbf8-4721-9492-e808a5f7ce91" providerId="ADAL" clId="{191E34A2-FB02-44F2-9883-E426E0D85D18}" dt="2024-02-07T01:31:25.637" v="217" actId="47"/>
      <pc:docMkLst>
        <pc:docMk/>
      </pc:docMkLst>
      <pc:sldChg chg="del">
        <pc:chgData name="Danielle McGregor" userId="087646c7-bbf8-4721-9492-e808a5f7ce91" providerId="ADAL" clId="{191E34A2-FB02-44F2-9883-E426E0D85D18}" dt="2024-02-07T01:31:25.637" v="217" actId="47"/>
        <pc:sldMkLst>
          <pc:docMk/>
          <pc:sldMk cId="3972595476" sldId="259"/>
        </pc:sldMkLst>
      </pc:sldChg>
      <pc:sldChg chg="del">
        <pc:chgData name="Danielle McGregor" userId="087646c7-bbf8-4721-9492-e808a5f7ce91" providerId="ADAL" clId="{191E34A2-FB02-44F2-9883-E426E0D85D18}" dt="2024-02-07T01:31:25.637" v="217" actId="47"/>
        <pc:sldMkLst>
          <pc:docMk/>
          <pc:sldMk cId="3975032192" sldId="260"/>
        </pc:sldMkLst>
      </pc:sldChg>
      <pc:sldChg chg="del">
        <pc:chgData name="Danielle McGregor" userId="087646c7-bbf8-4721-9492-e808a5f7ce91" providerId="ADAL" clId="{191E34A2-FB02-44F2-9883-E426E0D85D18}" dt="2024-02-07T01:31:25.637" v="217" actId="47"/>
        <pc:sldMkLst>
          <pc:docMk/>
          <pc:sldMk cId="2316676394" sldId="261"/>
        </pc:sldMkLst>
      </pc:sldChg>
      <pc:sldChg chg="del">
        <pc:chgData name="Danielle McGregor" userId="087646c7-bbf8-4721-9492-e808a5f7ce91" providerId="ADAL" clId="{191E34A2-FB02-44F2-9883-E426E0D85D18}" dt="2024-02-07T01:31:25.637" v="217" actId="47"/>
        <pc:sldMkLst>
          <pc:docMk/>
          <pc:sldMk cId="2253343222" sldId="262"/>
        </pc:sldMkLst>
      </pc:sldChg>
      <pc:sldChg chg="del">
        <pc:chgData name="Danielle McGregor" userId="087646c7-bbf8-4721-9492-e808a5f7ce91" providerId="ADAL" clId="{191E34A2-FB02-44F2-9883-E426E0D85D18}" dt="2024-02-07T01:31:25.637" v="217" actId="47"/>
        <pc:sldMkLst>
          <pc:docMk/>
          <pc:sldMk cId="4076371013" sldId="263"/>
        </pc:sldMkLst>
      </pc:sldChg>
      <pc:sldChg chg="ord modNotesTx">
        <pc:chgData name="Danielle McGregor" userId="087646c7-bbf8-4721-9492-e808a5f7ce91" providerId="ADAL" clId="{191E34A2-FB02-44F2-9883-E426E0D85D18}" dt="2024-02-06T00:18:36.608" v="216" actId="20577"/>
        <pc:sldMkLst>
          <pc:docMk/>
          <pc:sldMk cId="1418896725" sldId="266"/>
        </pc:sldMkLst>
      </pc:sldChg>
      <pc:sldChg chg="addSp delSp mod">
        <pc:chgData name="Danielle McGregor" userId="087646c7-bbf8-4721-9492-e808a5f7ce91" providerId="ADAL" clId="{191E34A2-FB02-44F2-9883-E426E0D85D18}" dt="2024-02-05T20:58:02.999" v="1" actId="22"/>
        <pc:sldMkLst>
          <pc:docMk/>
          <pc:sldMk cId="729114519" sldId="277"/>
        </pc:sldMkLst>
        <pc:spChg chg="add del">
          <ac:chgData name="Danielle McGregor" userId="087646c7-bbf8-4721-9492-e808a5f7ce91" providerId="ADAL" clId="{191E34A2-FB02-44F2-9883-E426E0D85D18}" dt="2024-02-05T20:58:02.999" v="1" actId="22"/>
          <ac:spMkLst>
            <pc:docMk/>
            <pc:sldMk cId="729114519" sldId="277"/>
            <ac:spMk id="3" creationId="{9241D2E1-4B98-79B3-1302-A0574ACB6F8F}"/>
          </ac:spMkLst>
        </pc:spChg>
      </pc:sldChg>
      <pc:sldChg chg="ord">
        <pc:chgData name="Danielle McGregor" userId="087646c7-bbf8-4721-9492-e808a5f7ce91" providerId="ADAL" clId="{191E34A2-FB02-44F2-9883-E426E0D85D18}" dt="2024-02-05T21:18:36.697" v="74"/>
        <pc:sldMkLst>
          <pc:docMk/>
          <pc:sldMk cId="3680259665" sldId="296"/>
        </pc:sldMkLst>
      </pc:sldChg>
      <pc:sldChg chg="del">
        <pc:chgData name="Danielle McGregor" userId="087646c7-bbf8-4721-9492-e808a5f7ce91" providerId="ADAL" clId="{191E34A2-FB02-44F2-9883-E426E0D85D18}" dt="2024-02-07T01:31:25.637" v="217" actId="47"/>
        <pc:sldMkLst>
          <pc:docMk/>
          <pc:sldMk cId="3845918742" sldId="356"/>
        </pc:sldMkLst>
      </pc:sldChg>
      <pc:sldChg chg="ord">
        <pc:chgData name="Danielle McGregor" userId="087646c7-bbf8-4721-9492-e808a5f7ce91" providerId="ADAL" clId="{191E34A2-FB02-44F2-9883-E426E0D85D18}" dt="2024-02-05T21:19:34.640" v="80"/>
        <pc:sldMkLst>
          <pc:docMk/>
          <pc:sldMk cId="4156110234" sldId="360"/>
        </pc:sldMkLst>
      </pc:sldChg>
      <pc:sldChg chg="ord">
        <pc:chgData name="Danielle McGregor" userId="087646c7-bbf8-4721-9492-e808a5f7ce91" providerId="ADAL" clId="{191E34A2-FB02-44F2-9883-E426E0D85D18}" dt="2024-02-05T21:18:47.693" v="78"/>
        <pc:sldMkLst>
          <pc:docMk/>
          <pc:sldMk cId="3112294106" sldId="364"/>
        </pc:sldMkLst>
      </pc:sldChg>
      <pc:sldChg chg="modSp mod">
        <pc:chgData name="Danielle McGregor" userId="087646c7-bbf8-4721-9492-e808a5f7ce91" providerId="ADAL" clId="{191E34A2-FB02-44F2-9883-E426E0D85D18}" dt="2024-02-05T22:11:15.006" v="132" actId="122"/>
        <pc:sldMkLst>
          <pc:docMk/>
          <pc:sldMk cId="397663024" sldId="369"/>
        </pc:sldMkLst>
        <pc:spChg chg="mod">
          <ac:chgData name="Danielle McGregor" userId="087646c7-bbf8-4721-9492-e808a5f7ce91" providerId="ADAL" clId="{191E34A2-FB02-44F2-9883-E426E0D85D18}" dt="2024-02-05T22:11:15.006" v="132" actId="122"/>
          <ac:spMkLst>
            <pc:docMk/>
            <pc:sldMk cId="397663024" sldId="369"/>
            <ac:spMk id="2" creationId="{259DBE90-6690-7A9F-2C0E-29501D920A7D}"/>
          </ac:spMkLst>
        </pc:spChg>
      </pc:sldChg>
      <pc:sldChg chg="delSp modSp new mod">
        <pc:chgData name="Danielle McGregor" userId="087646c7-bbf8-4721-9492-e808a5f7ce91" providerId="ADAL" clId="{191E34A2-FB02-44F2-9883-E426E0D85D18}" dt="2024-02-05T22:11:57.931" v="145" actId="207"/>
        <pc:sldMkLst>
          <pc:docMk/>
          <pc:sldMk cId="3868800266" sldId="371"/>
        </pc:sldMkLst>
        <pc:spChg chg="del">
          <ac:chgData name="Danielle McGregor" userId="087646c7-bbf8-4721-9492-e808a5f7ce91" providerId="ADAL" clId="{191E34A2-FB02-44F2-9883-E426E0D85D18}" dt="2024-02-05T21:04:44.790" v="66" actId="21"/>
          <ac:spMkLst>
            <pc:docMk/>
            <pc:sldMk cId="3868800266" sldId="371"/>
            <ac:spMk id="2" creationId="{474966C6-4A06-7CFF-D774-722B4578FDF4}"/>
          </ac:spMkLst>
        </pc:spChg>
        <pc:spChg chg="mod">
          <ac:chgData name="Danielle McGregor" userId="087646c7-bbf8-4721-9492-e808a5f7ce91" providerId="ADAL" clId="{191E34A2-FB02-44F2-9883-E426E0D85D18}" dt="2024-02-05T22:11:57.931" v="145" actId="207"/>
          <ac:spMkLst>
            <pc:docMk/>
            <pc:sldMk cId="3868800266" sldId="371"/>
            <ac:spMk id="3" creationId="{5DA9913B-A69E-BE32-8631-7E5E8EB26373}"/>
          </ac:spMkLst>
        </pc:spChg>
      </pc:sldChg>
      <pc:sldChg chg="modSp new mod">
        <pc:chgData name="Danielle McGregor" userId="087646c7-bbf8-4721-9492-e808a5f7ce91" providerId="ADAL" clId="{191E34A2-FB02-44F2-9883-E426E0D85D18}" dt="2024-02-05T21:01:28.501" v="65" actId="27636"/>
        <pc:sldMkLst>
          <pc:docMk/>
          <pc:sldMk cId="3383314597" sldId="372"/>
        </pc:sldMkLst>
        <pc:spChg chg="mod">
          <ac:chgData name="Danielle McGregor" userId="087646c7-bbf8-4721-9492-e808a5f7ce91" providerId="ADAL" clId="{191E34A2-FB02-44F2-9883-E426E0D85D18}" dt="2024-02-05T21:01:14.068" v="62" actId="255"/>
          <ac:spMkLst>
            <pc:docMk/>
            <pc:sldMk cId="3383314597" sldId="372"/>
            <ac:spMk id="2" creationId="{20435598-D945-33CD-2D95-45D9C77A2369}"/>
          </ac:spMkLst>
        </pc:spChg>
        <pc:spChg chg="mod">
          <ac:chgData name="Danielle McGregor" userId="087646c7-bbf8-4721-9492-e808a5f7ce91" providerId="ADAL" clId="{191E34A2-FB02-44F2-9883-E426E0D85D18}" dt="2024-02-05T21:01:28.501" v="65" actId="27636"/>
          <ac:spMkLst>
            <pc:docMk/>
            <pc:sldMk cId="3383314597" sldId="372"/>
            <ac:spMk id="3" creationId="{0ACB6694-7D06-D87E-81B9-3B0BBA8F5B19}"/>
          </ac:spMkLst>
        </pc:spChg>
      </pc:sldChg>
      <pc:sldChg chg="add">
        <pc:chgData name="Danielle McGregor" userId="087646c7-bbf8-4721-9492-e808a5f7ce91" providerId="ADAL" clId="{191E34A2-FB02-44F2-9883-E426E0D85D18}" dt="2024-02-05T22:10:42.011" v="82" actId="2890"/>
        <pc:sldMkLst>
          <pc:docMk/>
          <pc:sldMk cId="1746080396" sldId="373"/>
        </pc:sldMkLst>
      </pc:sldChg>
      <pc:sldChg chg="modSp add mod">
        <pc:chgData name="Danielle McGregor" userId="087646c7-bbf8-4721-9492-e808a5f7ce91" providerId="ADAL" clId="{191E34A2-FB02-44F2-9883-E426E0D85D18}" dt="2024-02-05T22:14:10.065" v="211" actId="20577"/>
        <pc:sldMkLst>
          <pc:docMk/>
          <pc:sldMk cId="1713759472" sldId="374"/>
        </pc:sldMkLst>
        <pc:spChg chg="mod">
          <ac:chgData name="Danielle McGregor" userId="087646c7-bbf8-4721-9492-e808a5f7ce91" providerId="ADAL" clId="{191E34A2-FB02-44F2-9883-E426E0D85D18}" dt="2024-02-05T22:14:10.065" v="211" actId="20577"/>
          <ac:spMkLst>
            <pc:docMk/>
            <pc:sldMk cId="1713759472" sldId="374"/>
            <ac:spMk id="2" creationId="{D26A0463-A418-6AD6-83A7-96CB926E1107}"/>
          </ac:spMkLst>
        </pc:spChg>
      </pc:sldChg>
      <pc:sldChg chg="modSp add mod">
        <pc:chgData name="Danielle McGregor" userId="087646c7-bbf8-4721-9492-e808a5f7ce91" providerId="ADAL" clId="{191E34A2-FB02-44F2-9883-E426E0D85D18}" dt="2024-02-05T22:14:18.962" v="212" actId="255"/>
        <pc:sldMkLst>
          <pc:docMk/>
          <pc:sldMk cId="3018719212" sldId="375"/>
        </pc:sldMkLst>
        <pc:spChg chg="mod">
          <ac:chgData name="Danielle McGregor" userId="087646c7-bbf8-4721-9492-e808a5f7ce91" providerId="ADAL" clId="{191E34A2-FB02-44F2-9883-E426E0D85D18}" dt="2024-02-05T22:14:18.962" v="212" actId="255"/>
          <ac:spMkLst>
            <pc:docMk/>
            <pc:sldMk cId="3018719212" sldId="375"/>
            <ac:spMk id="2" creationId="{4F2F5A2C-7B28-D95F-1848-AA2D3EBC5CAC}"/>
          </ac:spMkLst>
        </pc:spChg>
      </pc:sldChg>
      <pc:sldChg chg="modSp mod">
        <pc:chgData name="Danielle McGregor" userId="087646c7-bbf8-4721-9492-e808a5f7ce91" providerId="ADAL" clId="{191E34A2-FB02-44F2-9883-E426E0D85D18}" dt="2024-02-05T23:55:03.387" v="213"/>
        <pc:sldMkLst>
          <pc:docMk/>
          <pc:sldMk cId="3084008708" sldId="376"/>
        </pc:sldMkLst>
        <pc:spChg chg="mod">
          <ac:chgData name="Danielle McGregor" userId="087646c7-bbf8-4721-9492-e808a5f7ce91" providerId="ADAL" clId="{191E34A2-FB02-44F2-9883-E426E0D85D18}" dt="2024-02-05T23:55:03.387" v="213"/>
          <ac:spMkLst>
            <pc:docMk/>
            <pc:sldMk cId="3084008708" sldId="376"/>
            <ac:spMk id="2" creationId="{2B007814-ECC0-C4D3-FEEF-1A8350555B91}"/>
          </ac:spMkLst>
        </pc:spChg>
      </pc:sldChg>
    </pc:docChg>
  </pc:docChgLst>
  <pc:docChgLst>
    <pc:chgData name="Kristy Freney" userId="05558a5f-3628-4287-9b9f-4fe6fc128298" providerId="ADAL" clId="{0BB06914-7190-4673-BD2A-4AF382E40FEC}"/>
    <pc:docChg chg="undo custSel modSld">
      <pc:chgData name="Kristy Freney" userId="05558a5f-3628-4287-9b9f-4fe6fc128298" providerId="ADAL" clId="{0BB06914-7190-4673-BD2A-4AF382E40FEC}" dt="2024-03-05T02:22:00.101" v="55" actId="1076"/>
      <pc:docMkLst>
        <pc:docMk/>
      </pc:docMkLst>
      <pc:sldChg chg="modSp mod">
        <pc:chgData name="Kristy Freney" userId="05558a5f-3628-4287-9b9f-4fe6fc128298" providerId="ADAL" clId="{0BB06914-7190-4673-BD2A-4AF382E40FEC}" dt="2024-03-04T03:25:38.457" v="0" actId="207"/>
        <pc:sldMkLst>
          <pc:docMk/>
          <pc:sldMk cId="2019099645" sldId="276"/>
        </pc:sldMkLst>
        <pc:spChg chg="mod">
          <ac:chgData name="Kristy Freney" userId="05558a5f-3628-4287-9b9f-4fe6fc128298" providerId="ADAL" clId="{0BB06914-7190-4673-BD2A-4AF382E40FEC}" dt="2024-03-04T03:25:38.457" v="0" actId="207"/>
          <ac:spMkLst>
            <pc:docMk/>
            <pc:sldMk cId="2019099645" sldId="276"/>
            <ac:spMk id="7" creationId="{00000000-0000-0000-0000-000000000000}"/>
          </ac:spMkLst>
        </pc:spChg>
      </pc:sldChg>
      <pc:sldChg chg="modSp mod">
        <pc:chgData name="Kristy Freney" userId="05558a5f-3628-4287-9b9f-4fe6fc128298" providerId="ADAL" clId="{0BB06914-7190-4673-BD2A-4AF382E40FEC}" dt="2024-03-05T00:34:46.863" v="13" actId="1076"/>
        <pc:sldMkLst>
          <pc:docMk/>
          <pc:sldMk cId="729114519" sldId="277"/>
        </pc:sldMkLst>
        <pc:spChg chg="mod">
          <ac:chgData name="Kristy Freney" userId="05558a5f-3628-4287-9b9f-4fe6fc128298" providerId="ADAL" clId="{0BB06914-7190-4673-BD2A-4AF382E40FEC}" dt="2024-03-05T00:34:46.863" v="13" actId="1076"/>
          <ac:spMkLst>
            <pc:docMk/>
            <pc:sldMk cId="729114519" sldId="277"/>
            <ac:spMk id="10" creationId="{00000000-0000-0000-0000-000000000000}"/>
          </ac:spMkLst>
        </pc:spChg>
      </pc:sldChg>
      <pc:sldChg chg="modSp mod">
        <pc:chgData name="Kristy Freney" userId="05558a5f-3628-4287-9b9f-4fe6fc128298" providerId="ADAL" clId="{0BB06914-7190-4673-BD2A-4AF382E40FEC}" dt="2024-03-05T02:22:00.101" v="55" actId="1076"/>
        <pc:sldMkLst>
          <pc:docMk/>
          <pc:sldMk cId="3680259665" sldId="296"/>
        </pc:sldMkLst>
        <pc:spChg chg="mod">
          <ac:chgData name="Kristy Freney" userId="05558a5f-3628-4287-9b9f-4fe6fc128298" providerId="ADAL" clId="{0BB06914-7190-4673-BD2A-4AF382E40FEC}" dt="2024-03-04T03:31:13.366" v="11" actId="113"/>
          <ac:spMkLst>
            <pc:docMk/>
            <pc:sldMk cId="3680259665" sldId="296"/>
            <ac:spMk id="7" creationId="{A3134C30-7A53-1657-20A9-A47FD061D1F3}"/>
          </ac:spMkLst>
        </pc:spChg>
        <pc:spChg chg="mod">
          <ac:chgData name="Kristy Freney" userId="05558a5f-3628-4287-9b9f-4fe6fc128298" providerId="ADAL" clId="{0BB06914-7190-4673-BD2A-4AF382E40FEC}" dt="2024-03-05T02:22:00.101" v="55" actId="1076"/>
          <ac:spMkLst>
            <pc:docMk/>
            <pc:sldMk cId="3680259665" sldId="296"/>
            <ac:spMk id="8" creationId="{A0E9828E-A398-8B5D-E2A1-7E67FFE0C548}"/>
          </ac:spMkLst>
        </pc:spChg>
        <pc:spChg chg="mod">
          <ac:chgData name="Kristy Freney" userId="05558a5f-3628-4287-9b9f-4fe6fc128298" providerId="ADAL" clId="{0BB06914-7190-4673-BD2A-4AF382E40FEC}" dt="2024-03-05T02:22:00.101" v="55" actId="1076"/>
          <ac:spMkLst>
            <pc:docMk/>
            <pc:sldMk cId="3680259665" sldId="296"/>
            <ac:spMk id="9" creationId="{E6FE786F-B16B-B388-933B-737B3066169F}"/>
          </ac:spMkLst>
        </pc:spChg>
        <pc:cxnChg chg="mod">
          <ac:chgData name="Kristy Freney" userId="05558a5f-3628-4287-9b9f-4fe6fc128298" providerId="ADAL" clId="{0BB06914-7190-4673-BD2A-4AF382E40FEC}" dt="2024-03-05T02:22:00.101" v="55" actId="1076"/>
          <ac:cxnSpMkLst>
            <pc:docMk/>
            <pc:sldMk cId="3680259665" sldId="296"/>
            <ac:cxnSpMk id="5" creationId="{057D0404-E927-C7BD-EAD9-158059D9EEC2}"/>
          </ac:cxnSpMkLst>
        </pc:cxnChg>
        <pc:cxnChg chg="mod">
          <ac:chgData name="Kristy Freney" userId="05558a5f-3628-4287-9b9f-4fe6fc128298" providerId="ADAL" clId="{0BB06914-7190-4673-BD2A-4AF382E40FEC}" dt="2024-03-05T02:22:00.101" v="55" actId="1076"/>
          <ac:cxnSpMkLst>
            <pc:docMk/>
            <pc:sldMk cId="3680259665" sldId="296"/>
            <ac:cxnSpMk id="12" creationId="{F6965336-2F92-FD22-48D5-2E4676991BF8}"/>
          </ac:cxnSpMkLst>
        </pc:cxnChg>
        <pc:cxnChg chg="mod">
          <ac:chgData name="Kristy Freney" userId="05558a5f-3628-4287-9b9f-4fe6fc128298" providerId="ADAL" clId="{0BB06914-7190-4673-BD2A-4AF382E40FEC}" dt="2024-03-05T02:22:00.101" v="55" actId="1076"/>
          <ac:cxnSpMkLst>
            <pc:docMk/>
            <pc:sldMk cId="3680259665" sldId="296"/>
            <ac:cxnSpMk id="16" creationId="{7649F7CD-1EA2-C143-232B-DED9183DB83A}"/>
          </ac:cxnSpMkLst>
        </pc:cxnChg>
      </pc:sldChg>
      <pc:sldChg chg="addSp delSp modSp mod">
        <pc:chgData name="Kristy Freney" userId="05558a5f-3628-4287-9b9f-4fe6fc128298" providerId="ADAL" clId="{0BB06914-7190-4673-BD2A-4AF382E40FEC}" dt="2024-03-05T01:58:10.642" v="54" actId="732"/>
        <pc:sldMkLst>
          <pc:docMk/>
          <pc:sldMk cId="1564780741" sldId="357"/>
        </pc:sldMkLst>
        <pc:spChg chg="del">
          <ac:chgData name="Kristy Freney" userId="05558a5f-3628-4287-9b9f-4fe6fc128298" providerId="ADAL" clId="{0BB06914-7190-4673-BD2A-4AF382E40FEC}" dt="2024-03-05T01:56:41.009" v="29" actId="478"/>
          <ac:spMkLst>
            <pc:docMk/>
            <pc:sldMk cId="1564780741" sldId="357"/>
            <ac:spMk id="2" creationId="{8AC93342-E795-2FD6-FF71-AC3C434878F2}"/>
          </ac:spMkLst>
        </pc:spChg>
        <pc:spChg chg="mod">
          <ac:chgData name="Kristy Freney" userId="05558a5f-3628-4287-9b9f-4fe6fc128298" providerId="ADAL" clId="{0BB06914-7190-4673-BD2A-4AF382E40FEC}" dt="2024-03-05T01:57:38.141" v="47" actId="12789"/>
          <ac:spMkLst>
            <pc:docMk/>
            <pc:sldMk cId="1564780741" sldId="357"/>
            <ac:spMk id="3" creationId="{DE4FBE42-9494-8649-9763-196AD479AE27}"/>
          </ac:spMkLst>
        </pc:spChg>
        <pc:picChg chg="del">
          <ac:chgData name="Kristy Freney" userId="05558a5f-3628-4287-9b9f-4fe6fc128298" providerId="ADAL" clId="{0BB06914-7190-4673-BD2A-4AF382E40FEC}" dt="2024-03-05T01:55:35.210" v="16" actId="478"/>
          <ac:picMkLst>
            <pc:docMk/>
            <pc:sldMk cId="1564780741" sldId="357"/>
            <ac:picMk id="5" creationId="{8210E29D-B76B-FED8-6673-FB7C7F10BDA7}"/>
          </ac:picMkLst>
        </pc:picChg>
        <pc:picChg chg="add mod ord modCrop">
          <ac:chgData name="Kristy Freney" userId="05558a5f-3628-4287-9b9f-4fe6fc128298" providerId="ADAL" clId="{0BB06914-7190-4673-BD2A-4AF382E40FEC}" dt="2024-03-05T01:58:10.642" v="54" actId="732"/>
          <ac:picMkLst>
            <pc:docMk/>
            <pc:sldMk cId="1564780741" sldId="357"/>
            <ac:picMk id="6" creationId="{C6DE5532-EC2D-86A4-8FD1-644662B4ADA5}"/>
          </ac:picMkLst>
        </pc:picChg>
      </pc:sldChg>
      <pc:sldChg chg="modSp mod">
        <pc:chgData name="Kristy Freney" userId="05558a5f-3628-4287-9b9f-4fe6fc128298" providerId="ADAL" clId="{0BB06914-7190-4673-BD2A-4AF382E40FEC}" dt="2024-03-05T01:12:54.856" v="15" actId="1076"/>
        <pc:sldMkLst>
          <pc:docMk/>
          <pc:sldMk cId="4156110234" sldId="360"/>
        </pc:sldMkLst>
        <pc:spChg chg="mod">
          <ac:chgData name="Kristy Freney" userId="05558a5f-3628-4287-9b9f-4fe6fc128298" providerId="ADAL" clId="{0BB06914-7190-4673-BD2A-4AF382E40FEC}" dt="2024-03-05T01:12:54.856" v="15" actId="1076"/>
          <ac:spMkLst>
            <pc:docMk/>
            <pc:sldMk cId="4156110234" sldId="360"/>
            <ac:spMk id="5" creationId="{2B79850B-CCBA-ADEE-AE2B-E83FED7197A7}"/>
          </ac:spMkLst>
        </pc:spChg>
      </pc:sldChg>
      <pc:sldChg chg="addSp modSp">
        <pc:chgData name="Kristy Freney" userId="05558a5f-3628-4287-9b9f-4fe6fc128298" providerId="ADAL" clId="{0BB06914-7190-4673-BD2A-4AF382E40FEC}" dt="2024-03-05T00:29:43.955" v="12"/>
        <pc:sldMkLst>
          <pc:docMk/>
          <pc:sldMk cId="397663024" sldId="369"/>
        </pc:sldMkLst>
        <pc:spChg chg="add mod">
          <ac:chgData name="Kristy Freney" userId="05558a5f-3628-4287-9b9f-4fe6fc128298" providerId="ADAL" clId="{0BB06914-7190-4673-BD2A-4AF382E40FEC}" dt="2024-03-05T00:29:43.955" v="12"/>
          <ac:spMkLst>
            <pc:docMk/>
            <pc:sldMk cId="397663024" sldId="369"/>
            <ac:spMk id="3" creationId="{88590A3F-86FF-3E19-D951-47CD3C9B03DA}"/>
          </ac:spMkLst>
        </pc:spChg>
      </pc:sldChg>
      <pc:sldChg chg="modSp mod">
        <pc:chgData name="Kristy Freney" userId="05558a5f-3628-4287-9b9f-4fe6fc128298" providerId="ADAL" clId="{0BB06914-7190-4673-BD2A-4AF382E40FEC}" dt="2024-03-04T03:29:55" v="10" actId="1036"/>
        <pc:sldMkLst>
          <pc:docMk/>
          <pc:sldMk cId="545489499" sldId="370"/>
        </pc:sldMkLst>
        <pc:spChg chg="mod">
          <ac:chgData name="Kristy Freney" userId="05558a5f-3628-4287-9b9f-4fe6fc128298" providerId="ADAL" clId="{0BB06914-7190-4673-BD2A-4AF382E40FEC}" dt="2024-03-04T03:29:55" v="10" actId="1036"/>
          <ac:spMkLst>
            <pc:docMk/>
            <pc:sldMk cId="545489499" sldId="370"/>
            <ac:spMk id="13" creationId="{BDE79EFB-4E63-CDD7-7CBE-2F43A857FC77}"/>
          </ac:spMkLst>
        </pc:spChg>
      </pc:sldChg>
    </pc:docChg>
  </pc:docChgLst>
  <pc:docChgLst>
    <pc:chgData name="Danielle McGregor" userId="087646c7-bbf8-4721-9492-e808a5f7ce91" providerId="ADAL" clId="{F0A6BE92-AE72-416F-90FA-DD55B1F672FC}"/>
    <pc:docChg chg="undo custSel addSld delSld modSld">
      <pc:chgData name="Danielle McGregor" userId="087646c7-bbf8-4721-9492-e808a5f7ce91" providerId="ADAL" clId="{F0A6BE92-AE72-416F-90FA-DD55B1F672FC}" dt="2023-12-12T21:53:13.725" v="229" actId="20577"/>
      <pc:docMkLst>
        <pc:docMk/>
      </pc:docMkLst>
      <pc:sldChg chg="addSp delSp modSp mod">
        <pc:chgData name="Danielle McGregor" userId="087646c7-bbf8-4721-9492-e808a5f7ce91" providerId="ADAL" clId="{F0A6BE92-AE72-416F-90FA-DD55B1F672FC}" dt="2023-12-12T21:53:13.725" v="229" actId="20577"/>
        <pc:sldMkLst>
          <pc:docMk/>
          <pc:sldMk cId="729114519" sldId="277"/>
        </pc:sldMkLst>
        <pc:spChg chg="add del mod">
          <ac:chgData name="Danielle McGregor" userId="087646c7-bbf8-4721-9492-e808a5f7ce91" providerId="ADAL" clId="{F0A6BE92-AE72-416F-90FA-DD55B1F672FC}" dt="2023-12-12T21:52:46.281" v="193" actId="21"/>
          <ac:spMkLst>
            <pc:docMk/>
            <pc:sldMk cId="729114519" sldId="277"/>
            <ac:spMk id="2" creationId="{259DBE90-6690-7A9F-2C0E-29501D920A7D}"/>
          </ac:spMkLst>
        </pc:spChg>
        <pc:spChg chg="mod">
          <ac:chgData name="Danielle McGregor" userId="087646c7-bbf8-4721-9492-e808a5f7ce91" providerId="ADAL" clId="{F0A6BE92-AE72-416F-90FA-DD55B1F672FC}" dt="2023-12-12T21:53:13.725" v="229" actId="20577"/>
          <ac:spMkLst>
            <pc:docMk/>
            <pc:sldMk cId="729114519" sldId="277"/>
            <ac:spMk id="5" creationId="{EC0853A1-1007-4C52-BEFB-F48F5319A3E3}"/>
          </ac:spMkLst>
        </pc:spChg>
      </pc:sldChg>
      <pc:sldChg chg="addSp delSp modSp new mod">
        <pc:chgData name="Danielle McGregor" userId="087646c7-bbf8-4721-9492-e808a5f7ce91" providerId="ADAL" clId="{F0A6BE92-AE72-416F-90FA-DD55B1F672FC}" dt="2023-11-27T21:43:28.754" v="166" actId="22"/>
        <pc:sldMkLst>
          <pc:docMk/>
          <pc:sldMk cId="3329901475" sldId="368"/>
        </pc:sldMkLst>
        <pc:spChg chg="add del mod">
          <ac:chgData name="Danielle McGregor" userId="087646c7-bbf8-4721-9492-e808a5f7ce91" providerId="ADAL" clId="{F0A6BE92-AE72-416F-90FA-DD55B1F672FC}" dt="2023-11-27T21:39:57.322" v="9" actId="21"/>
          <ac:spMkLst>
            <pc:docMk/>
            <pc:sldMk cId="3329901475" sldId="368"/>
            <ac:spMk id="2" creationId="{7142C477-D4C5-967F-024B-6EB5EE220120}"/>
          </ac:spMkLst>
        </pc:spChg>
        <pc:spChg chg="add del mod">
          <ac:chgData name="Danielle McGregor" userId="087646c7-bbf8-4721-9492-e808a5f7ce91" providerId="ADAL" clId="{F0A6BE92-AE72-416F-90FA-DD55B1F672FC}" dt="2023-11-27T21:40:09.721" v="13" actId="21"/>
          <ac:spMkLst>
            <pc:docMk/>
            <pc:sldMk cId="3329901475" sldId="368"/>
            <ac:spMk id="3" creationId="{1A70CFDE-3067-5DDD-F345-C7122117E5E5}"/>
          </ac:spMkLst>
        </pc:spChg>
        <pc:spChg chg="add mod">
          <ac:chgData name="Danielle McGregor" userId="087646c7-bbf8-4721-9492-e808a5f7ce91" providerId="ADAL" clId="{F0A6BE92-AE72-416F-90FA-DD55B1F672FC}" dt="2023-11-27T21:40:36.564" v="17" actId="1076"/>
          <ac:spMkLst>
            <pc:docMk/>
            <pc:sldMk cId="3329901475" sldId="368"/>
            <ac:spMk id="4" creationId="{456D721F-FBD2-4C15-5CE4-38541890B22D}"/>
          </ac:spMkLst>
        </pc:spChg>
        <pc:spChg chg="add del">
          <ac:chgData name="Danielle McGregor" userId="087646c7-bbf8-4721-9492-e808a5f7ce91" providerId="ADAL" clId="{F0A6BE92-AE72-416F-90FA-DD55B1F672FC}" dt="2023-11-27T21:43:28.754" v="166" actId="22"/>
          <ac:spMkLst>
            <pc:docMk/>
            <pc:sldMk cId="3329901475" sldId="368"/>
            <ac:spMk id="6" creationId="{373A3F57-8A1B-F36D-0EB0-182AD47BFAAC}"/>
          </ac:spMkLst>
        </pc:spChg>
      </pc:sldChg>
      <pc:sldChg chg="delSp modSp mod">
        <pc:chgData name="Danielle McGregor" userId="087646c7-bbf8-4721-9492-e808a5f7ce91" providerId="ADAL" clId="{F0A6BE92-AE72-416F-90FA-DD55B1F672FC}" dt="2023-11-27T21:44:47.199" v="177" actId="1076"/>
        <pc:sldMkLst>
          <pc:docMk/>
          <pc:sldMk cId="397663024" sldId="369"/>
        </pc:sldMkLst>
        <pc:spChg chg="mod">
          <ac:chgData name="Danielle McGregor" userId="087646c7-bbf8-4721-9492-e808a5f7ce91" providerId="ADAL" clId="{F0A6BE92-AE72-416F-90FA-DD55B1F672FC}" dt="2023-11-27T21:44:47.199" v="177" actId="1076"/>
          <ac:spMkLst>
            <pc:docMk/>
            <pc:sldMk cId="397663024" sldId="369"/>
            <ac:spMk id="2" creationId="{259DBE90-6690-7A9F-2C0E-29501D920A7D}"/>
          </ac:spMkLst>
        </pc:spChg>
        <pc:spChg chg="del">
          <ac:chgData name="Danielle McGregor" userId="087646c7-bbf8-4721-9492-e808a5f7ce91" providerId="ADAL" clId="{F0A6BE92-AE72-416F-90FA-DD55B1F672FC}" dt="2023-11-27T21:43:48.317" v="167" actId="21"/>
          <ac:spMkLst>
            <pc:docMk/>
            <pc:sldMk cId="397663024" sldId="369"/>
            <ac:spMk id="5" creationId="{EC0853A1-1007-4C52-BEFB-F48F5319A3E3}"/>
          </ac:spMkLst>
        </pc:spChg>
        <pc:spChg chg="del">
          <ac:chgData name="Danielle McGregor" userId="087646c7-bbf8-4721-9492-e808a5f7ce91" providerId="ADAL" clId="{F0A6BE92-AE72-416F-90FA-DD55B1F672FC}" dt="2023-11-27T21:44:06.885" v="170" actId="21"/>
          <ac:spMkLst>
            <pc:docMk/>
            <pc:sldMk cId="397663024" sldId="369"/>
            <ac:spMk id="6" creationId="{00000000-0000-0000-0000-000000000000}"/>
          </ac:spMkLst>
        </pc:spChg>
        <pc:spChg chg="del">
          <ac:chgData name="Danielle McGregor" userId="087646c7-bbf8-4721-9492-e808a5f7ce91" providerId="ADAL" clId="{F0A6BE92-AE72-416F-90FA-DD55B1F672FC}" dt="2023-11-27T21:43:56.854" v="168" actId="21"/>
          <ac:spMkLst>
            <pc:docMk/>
            <pc:sldMk cId="397663024" sldId="369"/>
            <ac:spMk id="9" creationId="{EC0853A1-1007-4C52-BEFB-F48F5319A3E3}"/>
          </ac:spMkLst>
        </pc:spChg>
        <pc:cxnChg chg="del">
          <ac:chgData name="Danielle McGregor" userId="087646c7-bbf8-4721-9492-e808a5f7ce91" providerId="ADAL" clId="{F0A6BE92-AE72-416F-90FA-DD55B1F672FC}" dt="2023-11-27T21:44:01.893" v="169" actId="21"/>
          <ac:cxnSpMkLst>
            <pc:docMk/>
            <pc:sldMk cId="397663024" sldId="369"/>
            <ac:cxnSpMk id="8" creationId="{00000000-0000-0000-0000-000000000000}"/>
          </ac:cxnSpMkLst>
        </pc:cxnChg>
      </pc:sldChg>
      <pc:sldChg chg="modSp add mod">
        <pc:chgData name="Danielle McGregor" userId="087646c7-bbf8-4721-9492-e808a5f7ce91" providerId="ADAL" clId="{F0A6BE92-AE72-416F-90FA-DD55B1F672FC}" dt="2023-12-12T21:52:34.159" v="191" actId="20577"/>
        <pc:sldMkLst>
          <pc:docMk/>
          <pc:sldMk cId="545489499" sldId="370"/>
        </pc:sldMkLst>
        <pc:spChg chg="mod">
          <ac:chgData name="Danielle McGregor" userId="087646c7-bbf8-4721-9492-e808a5f7ce91" providerId="ADAL" clId="{F0A6BE92-AE72-416F-90FA-DD55B1F672FC}" dt="2023-12-12T21:52:34.159" v="191" actId="20577"/>
          <ac:spMkLst>
            <pc:docMk/>
            <pc:sldMk cId="545489499" sldId="370"/>
            <ac:spMk id="6" creationId="{00000000-0000-0000-0000-000000000000}"/>
          </ac:spMkLst>
        </pc:spChg>
      </pc:sldChg>
      <pc:sldChg chg="modSp add del mod">
        <pc:chgData name="Danielle McGregor" userId="087646c7-bbf8-4721-9492-e808a5f7ce91" providerId="ADAL" clId="{F0A6BE92-AE72-416F-90FA-DD55B1F672FC}" dt="2023-12-10T21:16:34.947" v="188" actId="47"/>
        <pc:sldMkLst>
          <pc:docMk/>
          <pc:sldMk cId="966199112" sldId="370"/>
        </pc:sldMkLst>
        <pc:spChg chg="mod">
          <ac:chgData name="Danielle McGregor" userId="087646c7-bbf8-4721-9492-e808a5f7ce91" providerId="ADAL" clId="{F0A6BE92-AE72-416F-90FA-DD55B1F672FC}" dt="2023-12-10T21:16:31.030" v="187" actId="5793"/>
          <ac:spMkLst>
            <pc:docMk/>
            <pc:sldMk cId="966199112" sldId="370"/>
            <ac:spMk id="2" creationId="{259DBE90-6690-7A9F-2C0E-29501D920A7D}"/>
          </ac:spMkLst>
        </pc:spChg>
      </pc:sldChg>
    </pc:docChg>
  </pc:docChgLst>
  <pc:docChgLst>
    <pc:chgData name="Danielle McGregor" userId="S::danielle.mcgregor@anglicare.org.au::087646c7-bbf8-4721-9492-e808a5f7ce91" providerId="AD" clId="Web-{AED00C96-FC3E-B362-562D-0B3422B6BF5E}"/>
    <pc:docChg chg="mod">
      <pc:chgData name="Danielle McGregor" userId="S::danielle.mcgregor@anglicare.org.au::087646c7-bbf8-4721-9492-e808a5f7ce91" providerId="AD" clId="Web-{AED00C96-FC3E-B362-562D-0B3422B6BF5E}" dt="2024-04-21T22:42:27.737" v="1"/>
      <pc:docMkLst>
        <pc:docMk/>
      </pc:docMkLst>
      <pc:sldChg chg="modCm">
        <pc:chgData name="Danielle McGregor" userId="S::danielle.mcgregor@anglicare.org.au::087646c7-bbf8-4721-9492-e808a5f7ce91" providerId="AD" clId="Web-{AED00C96-FC3E-B362-562D-0B3422B6BF5E}" dt="2024-04-21T22:42:27.737" v="1"/>
        <pc:sldMkLst>
          <pc:docMk/>
          <pc:sldMk cId="1746080396" sldId="373"/>
        </pc:sldMkLst>
        <pc:extLst>
          <p:ext xmlns:p="http://schemas.openxmlformats.org/presentationml/2006/main" uri="{D6D511B9-2390-475A-947B-AFAB55BFBCF1}">
            <pc226:cmChg xmlns:pc226="http://schemas.microsoft.com/office/powerpoint/2022/06/main/command" chg="">
              <pc226:chgData name="Danielle McGregor" userId="S::danielle.mcgregor@anglicare.org.au::087646c7-bbf8-4721-9492-e808a5f7ce91" providerId="AD" clId="Web-{AED00C96-FC3E-B362-562D-0B3422B6BF5E}" dt="2024-04-21T22:42:27.737" v="1"/>
              <pc2:cmMkLst xmlns:pc2="http://schemas.microsoft.com/office/powerpoint/2019/9/main/command">
                <pc:docMk/>
                <pc:sldMk cId="1746080396" sldId="373"/>
                <pc2:cmMk id="{BBD8F3E8-1327-4CD7-A5F5-5286DE48861E}"/>
              </pc2:cmMkLst>
              <pc226:cmRplyChg chg="add">
                <pc226:chgData name="Danielle McGregor" userId="S::danielle.mcgregor@anglicare.org.au::087646c7-bbf8-4721-9492-e808a5f7ce91" providerId="AD" clId="Web-{AED00C96-FC3E-B362-562D-0B3422B6BF5E}" dt="2024-04-21T22:42:27.737" v="1"/>
                <pc2:cmRplyMkLst xmlns:pc2="http://schemas.microsoft.com/office/powerpoint/2019/9/main/command">
                  <pc:docMk/>
                  <pc:sldMk cId="1746080396" sldId="373"/>
                  <pc2:cmMk id="{BBD8F3E8-1327-4CD7-A5F5-5286DE48861E}"/>
                  <pc2:cmRplyMk id="{BBF5D25F-7AF5-4A7A-8279-8F569549E0B7}"/>
                </pc2:cmRplyMkLst>
              </pc226:cmRplyChg>
            </pc226:cmChg>
          </p:ext>
        </pc:extLst>
      </pc:sldChg>
    </pc:docChg>
  </pc:docChgLst>
  <pc:docChgLst>
    <pc:chgData name="Kristy Freney" userId="05558a5f-3628-4287-9b9f-4fe6fc128298" providerId="ADAL" clId="{6B4635FA-6161-4715-A6D0-57F8BEF9D2A1}"/>
    <pc:docChg chg="modSld">
      <pc:chgData name="Kristy Freney" userId="05558a5f-3628-4287-9b9f-4fe6fc128298" providerId="ADAL" clId="{6B4635FA-6161-4715-A6D0-57F8BEF9D2A1}" dt="2024-02-15T06:32:24.198" v="2" actId="6549"/>
      <pc:docMkLst>
        <pc:docMk/>
      </pc:docMkLst>
      <pc:sldChg chg="modSp mod">
        <pc:chgData name="Kristy Freney" userId="05558a5f-3628-4287-9b9f-4fe6fc128298" providerId="ADAL" clId="{6B4635FA-6161-4715-A6D0-57F8BEF9D2A1}" dt="2024-02-15T04:23:42.532" v="0" actId="113"/>
        <pc:sldMkLst>
          <pc:docMk/>
          <pc:sldMk cId="397663024" sldId="369"/>
        </pc:sldMkLst>
        <pc:spChg chg="mod">
          <ac:chgData name="Kristy Freney" userId="05558a5f-3628-4287-9b9f-4fe6fc128298" providerId="ADAL" clId="{6B4635FA-6161-4715-A6D0-57F8BEF9D2A1}" dt="2024-02-15T04:23:42.532" v="0" actId="113"/>
          <ac:spMkLst>
            <pc:docMk/>
            <pc:sldMk cId="397663024" sldId="369"/>
            <ac:spMk id="2" creationId="{259DBE90-6690-7A9F-2C0E-29501D920A7D}"/>
          </ac:spMkLst>
        </pc:spChg>
      </pc:sldChg>
      <pc:sldChg chg="modSp mod">
        <pc:chgData name="Kristy Freney" userId="05558a5f-3628-4287-9b9f-4fe6fc128298" providerId="ADAL" clId="{6B4635FA-6161-4715-A6D0-57F8BEF9D2A1}" dt="2024-02-15T06:32:24.198" v="2" actId="6549"/>
        <pc:sldMkLst>
          <pc:docMk/>
          <pc:sldMk cId="545489499" sldId="370"/>
        </pc:sldMkLst>
        <pc:spChg chg="mod">
          <ac:chgData name="Kristy Freney" userId="05558a5f-3628-4287-9b9f-4fe6fc128298" providerId="ADAL" clId="{6B4635FA-6161-4715-A6D0-57F8BEF9D2A1}" dt="2024-02-15T06:32:24.198" v="2" actId="6549"/>
          <ac:spMkLst>
            <pc:docMk/>
            <pc:sldMk cId="545489499" sldId="370"/>
            <ac:spMk id="13" creationId="{BDE79EFB-4E63-CDD7-7CBE-2F43A857FC77}"/>
          </ac:spMkLst>
        </pc:spChg>
      </pc:sldChg>
    </pc:docChg>
  </pc:docChgLst>
  <pc:docChgLst>
    <pc:chgData name="Kristy Freney" userId="05558a5f-3628-4287-9b9f-4fe6fc128298" providerId="ADAL" clId="{6D5BD4DC-87FF-45C5-8340-163756F6AD28}"/>
    <pc:docChg chg="undo custSel addSld delSld modSld sldOrd">
      <pc:chgData name="Kristy Freney" userId="05558a5f-3628-4287-9b9f-4fe6fc128298" providerId="ADAL" clId="{6D5BD4DC-87FF-45C5-8340-163756F6AD28}" dt="2024-02-13T05:44:03.877" v="383" actId="113"/>
      <pc:docMkLst>
        <pc:docMk/>
      </pc:docMkLst>
      <pc:sldChg chg="addSp modSp">
        <pc:chgData name="Kristy Freney" userId="05558a5f-3628-4287-9b9f-4fe6fc128298" providerId="ADAL" clId="{6D5BD4DC-87FF-45C5-8340-163756F6AD28}" dt="2024-02-12T23:55:05.164" v="262"/>
        <pc:sldMkLst>
          <pc:docMk/>
          <pc:sldMk cId="1418896725" sldId="266"/>
        </pc:sldMkLst>
        <pc:spChg chg="add mod">
          <ac:chgData name="Kristy Freney" userId="05558a5f-3628-4287-9b9f-4fe6fc128298" providerId="ADAL" clId="{6D5BD4DC-87FF-45C5-8340-163756F6AD28}" dt="2024-02-12T23:55:05.164" v="262"/>
          <ac:spMkLst>
            <pc:docMk/>
            <pc:sldMk cId="1418896725" sldId="266"/>
            <ac:spMk id="2" creationId="{F6AC3F2D-40A9-C288-BA1C-3A01BEDAAFC3}"/>
          </ac:spMkLst>
        </pc:spChg>
      </pc:sldChg>
      <pc:sldChg chg="addSp delSp modSp mod">
        <pc:chgData name="Kristy Freney" userId="05558a5f-3628-4287-9b9f-4fe6fc128298" providerId="ADAL" clId="{6D5BD4DC-87FF-45C5-8340-163756F6AD28}" dt="2024-02-13T00:06:15.928" v="353" actId="1076"/>
        <pc:sldMkLst>
          <pc:docMk/>
          <pc:sldMk cId="2019099645" sldId="276"/>
        </pc:sldMkLst>
        <pc:spChg chg="add mod">
          <ac:chgData name="Kristy Freney" userId="05558a5f-3628-4287-9b9f-4fe6fc128298" providerId="ADAL" clId="{6D5BD4DC-87FF-45C5-8340-163756F6AD28}" dt="2024-02-13T00:01:34.682" v="294" actId="113"/>
          <ac:spMkLst>
            <pc:docMk/>
            <pc:sldMk cId="2019099645" sldId="276"/>
            <ac:spMk id="3" creationId="{ED9B1E1E-CFA2-EF60-5309-E9A22B78B9F1}"/>
          </ac:spMkLst>
        </pc:spChg>
        <pc:spChg chg="mod">
          <ac:chgData name="Kristy Freney" userId="05558a5f-3628-4287-9b9f-4fe6fc128298" providerId="ADAL" clId="{6D5BD4DC-87FF-45C5-8340-163756F6AD28}" dt="2024-02-13T00:06:15.928" v="353" actId="1076"/>
          <ac:spMkLst>
            <pc:docMk/>
            <pc:sldMk cId="2019099645" sldId="276"/>
            <ac:spMk id="4" creationId="{EC0853A1-1007-4C52-BEFB-F48F5319A3E3}"/>
          </ac:spMkLst>
        </pc:spChg>
        <pc:spChg chg="mod">
          <ac:chgData name="Kristy Freney" userId="05558a5f-3628-4287-9b9f-4fe6fc128298" providerId="ADAL" clId="{6D5BD4DC-87FF-45C5-8340-163756F6AD28}" dt="2024-02-13T00:06:15.928" v="353" actId="1076"/>
          <ac:spMkLst>
            <pc:docMk/>
            <pc:sldMk cId="2019099645" sldId="276"/>
            <ac:spMk id="5" creationId="{00000000-0000-0000-0000-000000000000}"/>
          </ac:spMkLst>
        </pc:spChg>
        <pc:spChg chg="add del mod">
          <ac:chgData name="Kristy Freney" userId="05558a5f-3628-4287-9b9f-4fe6fc128298" providerId="ADAL" clId="{6D5BD4DC-87FF-45C5-8340-163756F6AD28}" dt="2024-02-13T00:06:12.779" v="352" actId="478"/>
          <ac:spMkLst>
            <pc:docMk/>
            <pc:sldMk cId="2019099645" sldId="276"/>
            <ac:spMk id="9" creationId="{0A38891B-9B24-9930-1DF4-6C0F932E4FC5}"/>
          </ac:spMkLst>
        </pc:spChg>
        <pc:picChg chg="del">
          <ac:chgData name="Kristy Freney" userId="05558a5f-3628-4287-9b9f-4fe6fc128298" providerId="ADAL" clId="{6D5BD4DC-87FF-45C5-8340-163756F6AD28}" dt="2024-02-13T00:00:13.263" v="293" actId="478"/>
          <ac:picMkLst>
            <pc:docMk/>
            <pc:sldMk cId="2019099645" sldId="276"/>
            <ac:picMk id="8" creationId="{00000000-0000-0000-0000-000000000000}"/>
          </ac:picMkLst>
        </pc:picChg>
        <pc:cxnChg chg="add del mod">
          <ac:chgData name="Kristy Freney" userId="05558a5f-3628-4287-9b9f-4fe6fc128298" providerId="ADAL" clId="{6D5BD4DC-87FF-45C5-8340-163756F6AD28}" dt="2024-02-12T23:38:08.203" v="111" actId="478"/>
          <ac:cxnSpMkLst>
            <pc:docMk/>
            <pc:sldMk cId="2019099645" sldId="276"/>
            <ac:cxnSpMk id="2" creationId="{57015AF0-9919-EB3D-5D66-4663B4030B18}"/>
          </ac:cxnSpMkLst>
        </pc:cxnChg>
        <pc:cxnChg chg="del mod">
          <ac:chgData name="Kristy Freney" userId="05558a5f-3628-4287-9b9f-4fe6fc128298" providerId="ADAL" clId="{6D5BD4DC-87FF-45C5-8340-163756F6AD28}" dt="2024-02-13T00:06:03.443" v="350" actId="478"/>
          <ac:cxnSpMkLst>
            <pc:docMk/>
            <pc:sldMk cId="2019099645" sldId="276"/>
            <ac:cxnSpMk id="6" creationId="{00000000-0000-0000-0000-000000000000}"/>
          </ac:cxnSpMkLst>
        </pc:cxnChg>
        <pc:cxnChg chg="add mod">
          <ac:chgData name="Kristy Freney" userId="05558a5f-3628-4287-9b9f-4fe6fc128298" providerId="ADAL" clId="{6D5BD4DC-87FF-45C5-8340-163756F6AD28}" dt="2024-02-13T00:05:59.187" v="349"/>
          <ac:cxnSpMkLst>
            <pc:docMk/>
            <pc:sldMk cId="2019099645" sldId="276"/>
            <ac:cxnSpMk id="10" creationId="{EB7653A0-6466-73E3-6080-AFAD2EF4DBDF}"/>
          </ac:cxnSpMkLst>
        </pc:cxnChg>
      </pc:sldChg>
      <pc:sldChg chg="addSp delSp modSp mod">
        <pc:chgData name="Kristy Freney" userId="05558a5f-3628-4287-9b9f-4fe6fc128298" providerId="ADAL" clId="{6D5BD4DC-87FF-45C5-8340-163756F6AD28}" dt="2024-02-13T00:05:50.017" v="348" actId="1076"/>
        <pc:sldMkLst>
          <pc:docMk/>
          <pc:sldMk cId="729114519" sldId="277"/>
        </pc:sldMkLst>
        <pc:spChg chg="add mod">
          <ac:chgData name="Kristy Freney" userId="05558a5f-3628-4287-9b9f-4fe6fc128298" providerId="ADAL" clId="{6D5BD4DC-87FF-45C5-8340-163756F6AD28}" dt="2024-02-13T00:02:12.515" v="304" actId="20577"/>
          <ac:spMkLst>
            <pc:docMk/>
            <pc:sldMk cId="729114519" sldId="277"/>
            <ac:spMk id="3" creationId="{EFDFDE2D-2BB2-9EAE-2BB3-014D7D8123A0}"/>
          </ac:spMkLst>
        </pc:spChg>
        <pc:spChg chg="add del mod">
          <ac:chgData name="Kristy Freney" userId="05558a5f-3628-4287-9b9f-4fe6fc128298" providerId="ADAL" clId="{6D5BD4DC-87FF-45C5-8340-163756F6AD28}" dt="2024-02-13T00:03:29.573" v="317" actId="478"/>
          <ac:spMkLst>
            <pc:docMk/>
            <pc:sldMk cId="729114519" sldId="277"/>
            <ac:spMk id="4" creationId="{B3837688-4D4E-F498-BA83-F1100D54721B}"/>
          </ac:spMkLst>
        </pc:spChg>
        <pc:spChg chg="mod">
          <ac:chgData name="Kristy Freney" userId="05558a5f-3628-4287-9b9f-4fe6fc128298" providerId="ADAL" clId="{6D5BD4DC-87FF-45C5-8340-163756F6AD28}" dt="2024-02-13T00:05:50.017" v="348" actId="1076"/>
          <ac:spMkLst>
            <pc:docMk/>
            <pc:sldMk cId="729114519" sldId="277"/>
            <ac:spMk id="5" creationId="{EC0853A1-1007-4C52-BEFB-F48F5319A3E3}"/>
          </ac:spMkLst>
        </pc:spChg>
        <pc:spChg chg="del mod">
          <ac:chgData name="Kristy Freney" userId="05558a5f-3628-4287-9b9f-4fe6fc128298" providerId="ADAL" clId="{6D5BD4DC-87FF-45C5-8340-163756F6AD28}" dt="2024-02-13T00:05:30.184" v="342" actId="478"/>
          <ac:spMkLst>
            <pc:docMk/>
            <pc:sldMk cId="729114519" sldId="277"/>
            <ac:spMk id="6" creationId="{00000000-0000-0000-0000-000000000000}"/>
          </ac:spMkLst>
        </pc:spChg>
        <pc:spChg chg="add mod">
          <ac:chgData name="Kristy Freney" userId="05558a5f-3628-4287-9b9f-4fe6fc128298" providerId="ADAL" clId="{6D5BD4DC-87FF-45C5-8340-163756F6AD28}" dt="2024-02-13T00:05:32.914" v="343" actId="20577"/>
          <ac:spMkLst>
            <pc:docMk/>
            <pc:sldMk cId="729114519" sldId="277"/>
            <ac:spMk id="7" creationId="{09468610-DEA5-AA97-3C49-8A23B15AEFDC}"/>
          </ac:spMkLst>
        </pc:spChg>
        <pc:spChg chg="del">
          <ac:chgData name="Kristy Freney" userId="05558a5f-3628-4287-9b9f-4fe6fc128298" providerId="ADAL" clId="{6D5BD4DC-87FF-45C5-8340-163756F6AD28}" dt="2024-02-13T00:01:48.876" v="296" actId="478"/>
          <ac:spMkLst>
            <pc:docMk/>
            <pc:sldMk cId="729114519" sldId="277"/>
            <ac:spMk id="9" creationId="{EC0853A1-1007-4C52-BEFB-F48F5319A3E3}"/>
          </ac:spMkLst>
        </pc:spChg>
        <pc:cxnChg chg="add del mod">
          <ac:chgData name="Kristy Freney" userId="05558a5f-3628-4287-9b9f-4fe6fc128298" providerId="ADAL" clId="{6D5BD4DC-87FF-45C5-8340-163756F6AD28}" dt="2024-02-13T00:05:27.689" v="341" actId="478"/>
          <ac:cxnSpMkLst>
            <pc:docMk/>
            <pc:sldMk cId="729114519" sldId="277"/>
            <ac:cxnSpMk id="2" creationId="{BBF95F09-FD2A-1C80-62FE-B463F6CA5BFF}"/>
          </ac:cxnSpMkLst>
        </pc:cxnChg>
        <pc:cxnChg chg="del">
          <ac:chgData name="Kristy Freney" userId="05558a5f-3628-4287-9b9f-4fe6fc128298" providerId="ADAL" clId="{6D5BD4DC-87FF-45C5-8340-163756F6AD28}" dt="2024-02-12T23:20:45.158" v="34" actId="478"/>
          <ac:cxnSpMkLst>
            <pc:docMk/>
            <pc:sldMk cId="729114519" sldId="277"/>
            <ac:cxnSpMk id="8" creationId="{00000000-0000-0000-0000-000000000000}"/>
          </ac:cxnSpMkLst>
        </pc:cxnChg>
        <pc:cxnChg chg="add mod">
          <ac:chgData name="Kristy Freney" userId="05558a5f-3628-4287-9b9f-4fe6fc128298" providerId="ADAL" clId="{6D5BD4DC-87FF-45C5-8340-163756F6AD28}" dt="2024-02-13T00:05:25.381" v="340"/>
          <ac:cxnSpMkLst>
            <pc:docMk/>
            <pc:sldMk cId="729114519" sldId="277"/>
            <ac:cxnSpMk id="11" creationId="{FF90FAA2-B39B-F881-D557-7E816FE9B26A}"/>
          </ac:cxnSpMkLst>
        </pc:cxnChg>
      </pc:sldChg>
      <pc:sldChg chg="addSp modSp mod">
        <pc:chgData name="Kristy Freney" userId="05558a5f-3628-4287-9b9f-4fe6fc128298" providerId="ADAL" clId="{6D5BD4DC-87FF-45C5-8340-163756F6AD28}" dt="2024-02-12T23:54:14.341" v="248" actId="404"/>
        <pc:sldMkLst>
          <pc:docMk/>
          <pc:sldMk cId="1564780741" sldId="357"/>
        </pc:sldMkLst>
        <pc:spChg chg="add mod">
          <ac:chgData name="Kristy Freney" userId="05558a5f-3628-4287-9b9f-4fe6fc128298" providerId="ADAL" clId="{6D5BD4DC-87FF-45C5-8340-163756F6AD28}" dt="2024-02-12T23:54:09.416" v="246"/>
          <ac:spMkLst>
            <pc:docMk/>
            <pc:sldMk cId="1564780741" sldId="357"/>
            <ac:spMk id="2" creationId="{8AC93342-E795-2FD6-FF71-AC3C434878F2}"/>
          </ac:spMkLst>
        </pc:spChg>
        <pc:spChg chg="mod">
          <ac:chgData name="Kristy Freney" userId="05558a5f-3628-4287-9b9f-4fe6fc128298" providerId="ADAL" clId="{6D5BD4DC-87FF-45C5-8340-163756F6AD28}" dt="2024-02-12T23:54:14.341" v="248" actId="404"/>
          <ac:spMkLst>
            <pc:docMk/>
            <pc:sldMk cId="1564780741" sldId="357"/>
            <ac:spMk id="3" creationId="{DE4FBE42-9494-8649-9763-196AD479AE27}"/>
          </ac:spMkLst>
        </pc:spChg>
      </pc:sldChg>
      <pc:sldChg chg="addSp modSp mod">
        <pc:chgData name="Kristy Freney" userId="05558a5f-3628-4287-9b9f-4fe6fc128298" providerId="ADAL" clId="{6D5BD4DC-87FF-45C5-8340-163756F6AD28}" dt="2024-02-12T23:55:03.268" v="261" actId="1076"/>
        <pc:sldMkLst>
          <pc:docMk/>
          <pc:sldMk cId="2360901718" sldId="359"/>
        </pc:sldMkLst>
        <pc:spChg chg="add mod">
          <ac:chgData name="Kristy Freney" userId="05558a5f-3628-4287-9b9f-4fe6fc128298" providerId="ADAL" clId="{6D5BD4DC-87FF-45C5-8340-163756F6AD28}" dt="2024-02-12T23:54:29.916" v="251"/>
          <ac:spMkLst>
            <pc:docMk/>
            <pc:sldMk cId="2360901718" sldId="359"/>
            <ac:spMk id="2" creationId="{0119E5D9-118D-F42D-22D9-37B320FC1DB5}"/>
          </ac:spMkLst>
        </pc:spChg>
        <pc:spChg chg="mod">
          <ac:chgData name="Kristy Freney" userId="05558a5f-3628-4287-9b9f-4fe6fc128298" providerId="ADAL" clId="{6D5BD4DC-87FF-45C5-8340-163756F6AD28}" dt="2024-02-12T23:55:03.268" v="261" actId="1076"/>
          <ac:spMkLst>
            <pc:docMk/>
            <pc:sldMk cId="2360901718" sldId="359"/>
            <ac:spMk id="3" creationId="{DE4FBE42-9494-8649-9763-196AD479AE27}"/>
          </ac:spMkLst>
        </pc:spChg>
      </pc:sldChg>
      <pc:sldChg chg="addSp delSp modSp mod modAnim">
        <pc:chgData name="Kristy Freney" userId="05558a5f-3628-4287-9b9f-4fe6fc128298" providerId="ADAL" clId="{6D5BD4DC-87FF-45C5-8340-163756F6AD28}" dt="2024-02-12T23:56:56.151" v="266"/>
        <pc:sldMkLst>
          <pc:docMk/>
          <pc:sldMk cId="4156110234" sldId="360"/>
        </pc:sldMkLst>
        <pc:spChg chg="del">
          <ac:chgData name="Kristy Freney" userId="05558a5f-3628-4287-9b9f-4fe6fc128298" providerId="ADAL" clId="{6D5BD4DC-87FF-45C5-8340-163756F6AD28}" dt="2024-02-12T23:45:51.102" v="132" actId="478"/>
          <ac:spMkLst>
            <pc:docMk/>
            <pc:sldMk cId="4156110234" sldId="360"/>
            <ac:spMk id="3" creationId="{D72F7ADA-71C9-0988-2E0B-375A29134D79}"/>
          </ac:spMkLst>
        </pc:spChg>
        <pc:spChg chg="add mod">
          <ac:chgData name="Kristy Freney" userId="05558a5f-3628-4287-9b9f-4fe6fc128298" providerId="ADAL" clId="{6D5BD4DC-87FF-45C5-8340-163756F6AD28}" dt="2024-02-12T23:50:18.121" v="188" actId="2711"/>
          <ac:spMkLst>
            <pc:docMk/>
            <pc:sldMk cId="4156110234" sldId="360"/>
            <ac:spMk id="5" creationId="{2B79850B-CCBA-ADEE-AE2B-E83FED7197A7}"/>
          </ac:spMkLst>
        </pc:spChg>
        <pc:picChg chg="add mod">
          <ac:chgData name="Kristy Freney" userId="05558a5f-3628-4287-9b9f-4fe6fc128298" providerId="ADAL" clId="{6D5BD4DC-87FF-45C5-8340-163756F6AD28}" dt="2024-02-12T23:45:55.213" v="135" actId="962"/>
          <ac:picMkLst>
            <pc:docMk/>
            <pc:sldMk cId="4156110234" sldId="360"/>
            <ac:picMk id="4" creationId="{56D60828-BDB5-D505-9380-49888FE439A9}"/>
          </ac:picMkLst>
        </pc:picChg>
        <pc:picChg chg="del mod">
          <ac:chgData name="Kristy Freney" userId="05558a5f-3628-4287-9b9f-4fe6fc128298" providerId="ADAL" clId="{6D5BD4DC-87FF-45C5-8340-163756F6AD28}" dt="2024-02-12T23:45:49.832" v="131" actId="478"/>
          <ac:picMkLst>
            <pc:docMk/>
            <pc:sldMk cId="4156110234" sldId="360"/>
            <ac:picMk id="6" creationId="{B857E3FF-A552-7462-4397-429FBC250A91}"/>
          </ac:picMkLst>
        </pc:picChg>
      </pc:sldChg>
      <pc:sldChg chg="modSp mod">
        <pc:chgData name="Kristy Freney" userId="05558a5f-3628-4287-9b9f-4fe6fc128298" providerId="ADAL" clId="{6D5BD4DC-87FF-45C5-8340-163756F6AD28}" dt="2024-02-12T23:50:09.193" v="187" actId="1076"/>
        <pc:sldMkLst>
          <pc:docMk/>
          <pc:sldMk cId="834121241" sldId="361"/>
        </pc:sldMkLst>
        <pc:spChg chg="mod">
          <ac:chgData name="Kristy Freney" userId="05558a5f-3628-4287-9b9f-4fe6fc128298" providerId="ADAL" clId="{6D5BD4DC-87FF-45C5-8340-163756F6AD28}" dt="2024-02-12T23:50:09.193" v="187" actId="1076"/>
          <ac:spMkLst>
            <pc:docMk/>
            <pc:sldMk cId="834121241" sldId="361"/>
            <ac:spMk id="4" creationId="{D2D50F08-2D38-A753-FE5F-D37DD136662C}"/>
          </ac:spMkLst>
        </pc:spChg>
      </pc:sldChg>
      <pc:sldChg chg="modSp mod">
        <pc:chgData name="Kristy Freney" userId="05558a5f-3628-4287-9b9f-4fe6fc128298" providerId="ADAL" clId="{6D5BD4DC-87FF-45C5-8340-163756F6AD28}" dt="2024-02-12T23:51:10.404" v="205" actId="1076"/>
        <pc:sldMkLst>
          <pc:docMk/>
          <pc:sldMk cId="2935275515" sldId="362"/>
        </pc:sldMkLst>
        <pc:spChg chg="mod">
          <ac:chgData name="Kristy Freney" userId="05558a5f-3628-4287-9b9f-4fe6fc128298" providerId="ADAL" clId="{6D5BD4DC-87FF-45C5-8340-163756F6AD28}" dt="2024-02-12T23:50:26.042" v="189" actId="1076"/>
          <ac:spMkLst>
            <pc:docMk/>
            <pc:sldMk cId="2935275515" sldId="362"/>
            <ac:spMk id="24" creationId="{6013CBA3-8EA6-28F9-7F46-A0B4A1BE4BF8}"/>
          </ac:spMkLst>
        </pc:spChg>
        <pc:spChg chg="mod">
          <ac:chgData name="Kristy Freney" userId="05558a5f-3628-4287-9b9f-4fe6fc128298" providerId="ADAL" clId="{6D5BD4DC-87FF-45C5-8340-163756F6AD28}" dt="2024-02-12T23:50:29.530" v="190" actId="1076"/>
          <ac:spMkLst>
            <pc:docMk/>
            <pc:sldMk cId="2935275515" sldId="362"/>
            <ac:spMk id="25" creationId="{54D7F48F-8826-DB05-1AF6-F9233984FFFE}"/>
          </ac:spMkLst>
        </pc:spChg>
        <pc:spChg chg="mod">
          <ac:chgData name="Kristy Freney" userId="05558a5f-3628-4287-9b9f-4fe6fc128298" providerId="ADAL" clId="{6D5BD4DC-87FF-45C5-8340-163756F6AD28}" dt="2024-02-12T23:50:33.258" v="191" actId="1076"/>
          <ac:spMkLst>
            <pc:docMk/>
            <pc:sldMk cId="2935275515" sldId="362"/>
            <ac:spMk id="26" creationId="{CFD5DF2E-7248-029B-E65B-AAB7D68A1762}"/>
          </ac:spMkLst>
        </pc:spChg>
        <pc:spChg chg="mod">
          <ac:chgData name="Kristy Freney" userId="05558a5f-3628-4287-9b9f-4fe6fc128298" providerId="ADAL" clId="{6D5BD4DC-87FF-45C5-8340-163756F6AD28}" dt="2024-02-12T23:50:38.684" v="192" actId="1076"/>
          <ac:spMkLst>
            <pc:docMk/>
            <pc:sldMk cId="2935275515" sldId="362"/>
            <ac:spMk id="27" creationId="{65EDF6D7-B65E-C2D8-9356-D7EA4C1A03B4}"/>
          </ac:spMkLst>
        </pc:spChg>
        <pc:spChg chg="mod">
          <ac:chgData name="Kristy Freney" userId="05558a5f-3628-4287-9b9f-4fe6fc128298" providerId="ADAL" clId="{6D5BD4DC-87FF-45C5-8340-163756F6AD28}" dt="2024-02-12T23:50:48.357" v="196" actId="1036"/>
          <ac:spMkLst>
            <pc:docMk/>
            <pc:sldMk cId="2935275515" sldId="362"/>
            <ac:spMk id="28" creationId="{B125B299-8A7C-5B08-6E0A-0E61B0EB23EF}"/>
          </ac:spMkLst>
        </pc:spChg>
        <pc:spChg chg="mod">
          <ac:chgData name="Kristy Freney" userId="05558a5f-3628-4287-9b9f-4fe6fc128298" providerId="ADAL" clId="{6D5BD4DC-87FF-45C5-8340-163756F6AD28}" dt="2024-02-12T23:50:54.716" v="201" actId="1038"/>
          <ac:spMkLst>
            <pc:docMk/>
            <pc:sldMk cId="2935275515" sldId="362"/>
            <ac:spMk id="29" creationId="{2411DB8E-15BB-EF34-A2F0-3ED3B6D6443F}"/>
          </ac:spMkLst>
        </pc:spChg>
        <pc:spChg chg="mod">
          <ac:chgData name="Kristy Freney" userId="05558a5f-3628-4287-9b9f-4fe6fc128298" providerId="ADAL" clId="{6D5BD4DC-87FF-45C5-8340-163756F6AD28}" dt="2024-02-12T23:50:58.412" v="202" actId="1076"/>
          <ac:spMkLst>
            <pc:docMk/>
            <pc:sldMk cId="2935275515" sldId="362"/>
            <ac:spMk id="30" creationId="{524D199C-24C5-90A3-1027-9031F0870F0B}"/>
          </ac:spMkLst>
        </pc:spChg>
        <pc:spChg chg="mod">
          <ac:chgData name="Kristy Freney" userId="05558a5f-3628-4287-9b9f-4fe6fc128298" providerId="ADAL" clId="{6D5BD4DC-87FF-45C5-8340-163756F6AD28}" dt="2024-02-12T23:51:02.876" v="203" actId="1076"/>
          <ac:spMkLst>
            <pc:docMk/>
            <pc:sldMk cId="2935275515" sldId="362"/>
            <ac:spMk id="31" creationId="{31225213-C6CD-9D95-3095-B921CD8CBC50}"/>
          </ac:spMkLst>
        </pc:spChg>
        <pc:spChg chg="mod">
          <ac:chgData name="Kristy Freney" userId="05558a5f-3628-4287-9b9f-4fe6fc128298" providerId="ADAL" clId="{6D5BD4DC-87FF-45C5-8340-163756F6AD28}" dt="2024-02-12T23:51:07.332" v="204" actId="1076"/>
          <ac:spMkLst>
            <pc:docMk/>
            <pc:sldMk cId="2935275515" sldId="362"/>
            <ac:spMk id="32" creationId="{DD0E2B3C-3C5B-FCCE-78B3-099537D4AA8B}"/>
          </ac:spMkLst>
        </pc:spChg>
        <pc:spChg chg="mod">
          <ac:chgData name="Kristy Freney" userId="05558a5f-3628-4287-9b9f-4fe6fc128298" providerId="ADAL" clId="{6D5BD4DC-87FF-45C5-8340-163756F6AD28}" dt="2024-02-12T23:51:10.404" v="205" actId="1076"/>
          <ac:spMkLst>
            <pc:docMk/>
            <pc:sldMk cId="2935275515" sldId="362"/>
            <ac:spMk id="33" creationId="{638160C0-2137-7CC6-F08A-B524A17BF522}"/>
          </ac:spMkLst>
        </pc:spChg>
      </pc:sldChg>
      <pc:sldChg chg="addSp modSp mod">
        <pc:chgData name="Kristy Freney" userId="05558a5f-3628-4287-9b9f-4fe6fc128298" providerId="ADAL" clId="{6D5BD4DC-87FF-45C5-8340-163756F6AD28}" dt="2024-02-12T23:54:28.387" v="250" actId="1076"/>
        <pc:sldMkLst>
          <pc:docMk/>
          <pc:sldMk cId="3112294106" sldId="364"/>
        </pc:sldMkLst>
        <pc:spChg chg="add mod">
          <ac:chgData name="Kristy Freney" userId="05558a5f-3628-4287-9b9f-4fe6fc128298" providerId="ADAL" clId="{6D5BD4DC-87FF-45C5-8340-163756F6AD28}" dt="2024-02-12T23:54:25.243" v="249"/>
          <ac:spMkLst>
            <pc:docMk/>
            <pc:sldMk cId="3112294106" sldId="364"/>
            <ac:spMk id="2" creationId="{128BCCBE-9635-4CF0-A208-EA2F994CD28A}"/>
          </ac:spMkLst>
        </pc:spChg>
        <pc:spChg chg="mod">
          <ac:chgData name="Kristy Freney" userId="05558a5f-3628-4287-9b9f-4fe6fc128298" providerId="ADAL" clId="{6D5BD4DC-87FF-45C5-8340-163756F6AD28}" dt="2024-02-12T23:54:28.387" v="250" actId="1076"/>
          <ac:spMkLst>
            <pc:docMk/>
            <pc:sldMk cId="3112294106" sldId="364"/>
            <ac:spMk id="3" creationId="{DE4FBE42-9494-8649-9763-196AD479AE27}"/>
          </ac:spMkLst>
        </pc:spChg>
      </pc:sldChg>
      <pc:sldChg chg="modSp mod modAnim">
        <pc:chgData name="Kristy Freney" userId="05558a5f-3628-4287-9b9f-4fe6fc128298" providerId="ADAL" clId="{6D5BD4DC-87FF-45C5-8340-163756F6AD28}" dt="2024-02-13T05:44:01.046" v="382" actId="113"/>
        <pc:sldMkLst>
          <pc:docMk/>
          <pc:sldMk cId="3658775334" sldId="366"/>
        </pc:sldMkLst>
        <pc:spChg chg="mod">
          <ac:chgData name="Kristy Freney" userId="05558a5f-3628-4287-9b9f-4fe6fc128298" providerId="ADAL" clId="{6D5BD4DC-87FF-45C5-8340-163756F6AD28}" dt="2024-02-13T05:44:01.046" v="382" actId="113"/>
          <ac:spMkLst>
            <pc:docMk/>
            <pc:sldMk cId="3658775334" sldId="366"/>
            <ac:spMk id="7" creationId="{A3134C30-7A53-1657-20A9-A47FD061D1F3}"/>
          </ac:spMkLst>
        </pc:spChg>
        <pc:spChg chg="mod">
          <ac:chgData name="Kristy Freney" userId="05558a5f-3628-4287-9b9f-4fe6fc128298" providerId="ADAL" clId="{6D5BD4DC-87FF-45C5-8340-163756F6AD28}" dt="2024-02-12T01:06:15.639" v="8" actId="20577"/>
          <ac:spMkLst>
            <pc:docMk/>
            <pc:sldMk cId="3658775334" sldId="366"/>
            <ac:spMk id="9" creationId="{E6FE786F-B16B-B388-933B-737B3066169F}"/>
          </ac:spMkLst>
        </pc:spChg>
        <pc:cxnChg chg="mod">
          <ac:chgData name="Kristy Freney" userId="05558a5f-3628-4287-9b9f-4fe6fc128298" providerId="ADAL" clId="{6D5BD4DC-87FF-45C5-8340-163756F6AD28}" dt="2024-02-12T23:51:17.692" v="206" actId="14100"/>
          <ac:cxnSpMkLst>
            <pc:docMk/>
            <pc:sldMk cId="3658775334" sldId="366"/>
            <ac:cxnSpMk id="6" creationId="{187E0374-8FCE-47E1-489E-D4EF320AFCA3}"/>
          </ac:cxnSpMkLst>
        </pc:cxnChg>
        <pc:cxnChg chg="mod">
          <ac:chgData name="Kristy Freney" userId="05558a5f-3628-4287-9b9f-4fe6fc128298" providerId="ADAL" clId="{6D5BD4DC-87FF-45C5-8340-163756F6AD28}" dt="2024-02-12T23:51:20.996" v="207" actId="14100"/>
          <ac:cxnSpMkLst>
            <pc:docMk/>
            <pc:sldMk cId="3658775334" sldId="366"/>
            <ac:cxnSpMk id="10" creationId="{1D0E4DD7-D568-AB5E-37A4-6F7050213EB8}"/>
          </ac:cxnSpMkLst>
        </pc:cxnChg>
      </pc:sldChg>
      <pc:sldChg chg="modSp modAnim">
        <pc:chgData name="Kristy Freney" userId="05558a5f-3628-4287-9b9f-4fe6fc128298" providerId="ADAL" clId="{6D5BD4DC-87FF-45C5-8340-163756F6AD28}" dt="2024-02-13T05:44:03.877" v="383" actId="113"/>
        <pc:sldMkLst>
          <pc:docMk/>
          <pc:sldMk cId="2165474402" sldId="367"/>
        </pc:sldMkLst>
        <pc:spChg chg="mod">
          <ac:chgData name="Kristy Freney" userId="05558a5f-3628-4287-9b9f-4fe6fc128298" providerId="ADAL" clId="{6D5BD4DC-87FF-45C5-8340-163756F6AD28}" dt="2024-02-13T05:44:03.877" v="383" actId="113"/>
          <ac:spMkLst>
            <pc:docMk/>
            <pc:sldMk cId="2165474402" sldId="367"/>
            <ac:spMk id="7" creationId="{A3134C30-7A53-1657-20A9-A47FD061D1F3}"/>
          </ac:spMkLst>
        </pc:spChg>
      </pc:sldChg>
      <pc:sldChg chg="modSp mod modAnim">
        <pc:chgData name="Kristy Freney" userId="05558a5f-3628-4287-9b9f-4fe6fc128298" providerId="ADAL" clId="{6D5BD4DC-87FF-45C5-8340-163756F6AD28}" dt="2024-02-12T23:55:24.405" v="263" actId="1076"/>
        <pc:sldMkLst>
          <pc:docMk/>
          <pc:sldMk cId="3329901475" sldId="368"/>
        </pc:sldMkLst>
        <pc:spChg chg="mod">
          <ac:chgData name="Kristy Freney" userId="05558a5f-3628-4287-9b9f-4fe6fc128298" providerId="ADAL" clId="{6D5BD4DC-87FF-45C5-8340-163756F6AD28}" dt="2024-02-12T23:55:24.405" v="263" actId="1076"/>
          <ac:spMkLst>
            <pc:docMk/>
            <pc:sldMk cId="3329901475" sldId="368"/>
            <ac:spMk id="4" creationId="{456D721F-FBD2-4C15-5CE4-38541890B22D}"/>
          </ac:spMkLst>
        </pc:spChg>
      </pc:sldChg>
      <pc:sldChg chg="addSp delSp modSp mod">
        <pc:chgData name="Kristy Freney" userId="05558a5f-3628-4287-9b9f-4fe6fc128298" providerId="ADAL" clId="{6D5BD4DC-87FF-45C5-8340-163756F6AD28}" dt="2024-02-13T00:07:03.075" v="365" actId="3064"/>
        <pc:sldMkLst>
          <pc:docMk/>
          <pc:sldMk cId="397663024" sldId="369"/>
        </pc:sldMkLst>
        <pc:spChg chg="mod">
          <ac:chgData name="Kristy Freney" userId="05558a5f-3628-4287-9b9f-4fe6fc128298" providerId="ADAL" clId="{6D5BD4DC-87FF-45C5-8340-163756F6AD28}" dt="2024-02-13T00:07:03.075" v="365" actId="3064"/>
          <ac:spMkLst>
            <pc:docMk/>
            <pc:sldMk cId="397663024" sldId="369"/>
            <ac:spMk id="2" creationId="{259DBE90-6690-7A9F-2C0E-29501D920A7D}"/>
          </ac:spMkLst>
        </pc:spChg>
        <pc:picChg chg="add del">
          <ac:chgData name="Kristy Freney" userId="05558a5f-3628-4287-9b9f-4fe6fc128298" providerId="ADAL" clId="{6D5BD4DC-87FF-45C5-8340-163756F6AD28}" dt="2024-02-12T23:52:22.050" v="222" actId="22"/>
          <ac:picMkLst>
            <pc:docMk/>
            <pc:sldMk cId="397663024" sldId="369"/>
            <ac:picMk id="4" creationId="{3DFEB051-60F5-1327-0164-037443A5EDD5}"/>
          </ac:picMkLst>
        </pc:picChg>
        <pc:cxnChg chg="add mod">
          <ac:chgData name="Kristy Freney" userId="05558a5f-3628-4287-9b9f-4fe6fc128298" providerId="ADAL" clId="{6D5BD4DC-87FF-45C5-8340-163756F6AD28}" dt="2024-02-12T23:52:30.202" v="223"/>
          <ac:cxnSpMkLst>
            <pc:docMk/>
            <pc:sldMk cId="397663024" sldId="369"/>
            <ac:cxnSpMk id="5" creationId="{7D2DB1F2-5526-36C1-8603-8D95D17E3DB6}"/>
          </ac:cxnSpMkLst>
        </pc:cxnChg>
      </pc:sldChg>
      <pc:sldChg chg="addSp delSp modSp mod">
        <pc:chgData name="Kristy Freney" userId="05558a5f-3628-4287-9b9f-4fe6fc128298" providerId="ADAL" clId="{6D5BD4DC-87FF-45C5-8340-163756F6AD28}" dt="2024-02-13T00:06:54.603" v="362" actId="1076"/>
        <pc:sldMkLst>
          <pc:docMk/>
          <pc:sldMk cId="545489499" sldId="370"/>
        </pc:sldMkLst>
        <pc:spChg chg="mod">
          <ac:chgData name="Kristy Freney" userId="05558a5f-3628-4287-9b9f-4fe6fc128298" providerId="ADAL" clId="{6D5BD4DC-87FF-45C5-8340-163756F6AD28}" dt="2024-02-13T00:06:54.603" v="362" actId="1076"/>
          <ac:spMkLst>
            <pc:docMk/>
            <pc:sldMk cId="545489499" sldId="370"/>
            <ac:spMk id="2" creationId="{259DBE90-6690-7A9F-2C0E-29501D920A7D}"/>
          </ac:spMkLst>
        </pc:spChg>
        <pc:spChg chg="add del mod">
          <ac:chgData name="Kristy Freney" userId="05558a5f-3628-4287-9b9f-4fe6fc128298" providerId="ADAL" clId="{6D5BD4DC-87FF-45C5-8340-163756F6AD28}" dt="2024-02-13T00:06:46.618" v="360" actId="478"/>
          <ac:spMkLst>
            <pc:docMk/>
            <pc:sldMk cId="545489499" sldId="370"/>
            <ac:spMk id="4" creationId="{90666843-C612-46B5-5CDD-6973D6755D8E}"/>
          </ac:spMkLst>
        </pc:spChg>
        <pc:spChg chg="mod">
          <ac:chgData name="Kristy Freney" userId="05558a5f-3628-4287-9b9f-4fe6fc128298" providerId="ADAL" clId="{6D5BD4DC-87FF-45C5-8340-163756F6AD28}" dt="2024-02-13T00:06:54.603" v="362" actId="1076"/>
          <ac:spMkLst>
            <pc:docMk/>
            <pc:sldMk cId="545489499" sldId="370"/>
            <ac:spMk id="5" creationId="{EC0853A1-1007-4C52-BEFB-F48F5319A3E3}"/>
          </ac:spMkLst>
        </pc:spChg>
        <pc:spChg chg="del mod">
          <ac:chgData name="Kristy Freney" userId="05558a5f-3628-4287-9b9f-4fe6fc128298" providerId="ADAL" clId="{6D5BD4DC-87FF-45C5-8340-163756F6AD28}" dt="2024-02-13T00:03:49.380" v="319" actId="478"/>
          <ac:spMkLst>
            <pc:docMk/>
            <pc:sldMk cId="545489499" sldId="370"/>
            <ac:spMk id="6" creationId="{00000000-0000-0000-0000-000000000000}"/>
          </ac:spMkLst>
        </pc:spChg>
        <pc:spChg chg="del">
          <ac:chgData name="Kristy Freney" userId="05558a5f-3628-4287-9b9f-4fe6fc128298" providerId="ADAL" clId="{6D5BD4DC-87FF-45C5-8340-163756F6AD28}" dt="2024-02-13T00:06:33.987" v="356" actId="478"/>
          <ac:spMkLst>
            <pc:docMk/>
            <pc:sldMk cId="545489499" sldId="370"/>
            <ac:spMk id="9" creationId="{EC0853A1-1007-4C52-BEFB-F48F5319A3E3}"/>
          </ac:spMkLst>
        </pc:spChg>
        <pc:spChg chg="add del mod">
          <ac:chgData name="Kristy Freney" userId="05558a5f-3628-4287-9b9f-4fe6fc128298" providerId="ADAL" clId="{6D5BD4DC-87FF-45C5-8340-163756F6AD28}" dt="2024-02-13T00:06:31.883" v="355" actId="478"/>
          <ac:spMkLst>
            <pc:docMk/>
            <pc:sldMk cId="545489499" sldId="370"/>
            <ac:spMk id="11" creationId="{52CF8D6B-BC32-2D0D-8C1C-29953E81F5CF}"/>
          </ac:spMkLst>
        </pc:spChg>
        <pc:spChg chg="add mod">
          <ac:chgData name="Kristy Freney" userId="05558a5f-3628-4287-9b9f-4fe6fc128298" providerId="ADAL" clId="{6D5BD4DC-87FF-45C5-8340-163756F6AD28}" dt="2024-02-13T00:06:34.791" v="357"/>
          <ac:spMkLst>
            <pc:docMk/>
            <pc:sldMk cId="545489499" sldId="370"/>
            <ac:spMk id="12" creationId="{3095F3C7-6A06-99A0-6F4F-D0856EAE7E9E}"/>
          </ac:spMkLst>
        </pc:spChg>
        <pc:spChg chg="add mod">
          <ac:chgData name="Kristy Freney" userId="05558a5f-3628-4287-9b9f-4fe6fc128298" providerId="ADAL" clId="{6D5BD4DC-87FF-45C5-8340-163756F6AD28}" dt="2024-02-13T00:06:41.504" v="358"/>
          <ac:spMkLst>
            <pc:docMk/>
            <pc:sldMk cId="545489499" sldId="370"/>
            <ac:spMk id="13" creationId="{BDE79EFB-4E63-CDD7-7CBE-2F43A857FC77}"/>
          </ac:spMkLst>
        </pc:spChg>
        <pc:cxnChg chg="add del mod">
          <ac:chgData name="Kristy Freney" userId="05558a5f-3628-4287-9b9f-4fe6fc128298" providerId="ADAL" clId="{6D5BD4DC-87FF-45C5-8340-163756F6AD28}" dt="2024-02-13T00:03:49.380" v="319" actId="478"/>
          <ac:cxnSpMkLst>
            <pc:docMk/>
            <pc:sldMk cId="545489499" sldId="370"/>
            <ac:cxnSpMk id="3" creationId="{97F43C18-DCBD-7F9D-E32D-A03A38884ED5}"/>
          </ac:cxnSpMkLst>
        </pc:cxnChg>
        <pc:cxnChg chg="add del mod">
          <ac:chgData name="Kristy Freney" userId="05558a5f-3628-4287-9b9f-4fe6fc128298" providerId="ADAL" clId="{6D5BD4DC-87FF-45C5-8340-163756F6AD28}" dt="2024-02-13T00:06:43.686" v="359" actId="478"/>
          <ac:cxnSpMkLst>
            <pc:docMk/>
            <pc:sldMk cId="545489499" sldId="370"/>
            <ac:cxnSpMk id="7" creationId="{B271FD30-912E-A640-C4EA-77F7C67046F3}"/>
          </ac:cxnSpMkLst>
        </pc:cxnChg>
        <pc:cxnChg chg="del">
          <ac:chgData name="Kristy Freney" userId="05558a5f-3628-4287-9b9f-4fe6fc128298" providerId="ADAL" clId="{6D5BD4DC-87FF-45C5-8340-163756F6AD28}" dt="2024-02-12T23:38:16.597" v="113" actId="478"/>
          <ac:cxnSpMkLst>
            <pc:docMk/>
            <pc:sldMk cId="545489499" sldId="370"/>
            <ac:cxnSpMk id="8" creationId="{00000000-0000-0000-0000-000000000000}"/>
          </ac:cxnSpMkLst>
        </pc:cxnChg>
        <pc:cxnChg chg="add mod">
          <ac:chgData name="Kristy Freney" userId="05558a5f-3628-4287-9b9f-4fe6fc128298" providerId="ADAL" clId="{6D5BD4DC-87FF-45C5-8340-163756F6AD28}" dt="2024-02-13T00:06:41.504" v="358"/>
          <ac:cxnSpMkLst>
            <pc:docMk/>
            <pc:sldMk cId="545489499" sldId="370"/>
            <ac:cxnSpMk id="14" creationId="{C52E9699-9F5B-419E-AAF6-3FFC9AFEADBC}"/>
          </ac:cxnSpMkLst>
        </pc:cxnChg>
      </pc:sldChg>
      <pc:sldChg chg="addSp delSp modSp mod setBg">
        <pc:chgData name="Kristy Freney" userId="05558a5f-3628-4287-9b9f-4fe6fc128298" providerId="ADAL" clId="{6D5BD4DC-87FF-45C5-8340-163756F6AD28}" dt="2024-02-12T23:49:08.703" v="177" actId="962"/>
        <pc:sldMkLst>
          <pc:docMk/>
          <pc:sldMk cId="3868800266" sldId="371"/>
        </pc:sldMkLst>
        <pc:spChg chg="del mod">
          <ac:chgData name="Kristy Freney" userId="05558a5f-3628-4287-9b9f-4fe6fc128298" providerId="ADAL" clId="{6D5BD4DC-87FF-45C5-8340-163756F6AD28}" dt="2024-02-12T23:36:57.638" v="98" actId="478"/>
          <ac:spMkLst>
            <pc:docMk/>
            <pc:sldMk cId="3868800266" sldId="371"/>
            <ac:spMk id="3" creationId="{5DA9913B-A69E-BE32-8631-7E5E8EB26373}"/>
          </ac:spMkLst>
        </pc:spChg>
        <pc:spChg chg="add del mod">
          <ac:chgData name="Kristy Freney" userId="05558a5f-3628-4287-9b9f-4fe6fc128298" providerId="ADAL" clId="{6D5BD4DC-87FF-45C5-8340-163756F6AD28}" dt="2024-02-12T23:37:08.697" v="99"/>
          <ac:spMkLst>
            <pc:docMk/>
            <pc:sldMk cId="3868800266" sldId="371"/>
            <ac:spMk id="22" creationId="{5D129777-8F1D-5FAF-0517-0E0503408C6B}"/>
          </ac:spMkLst>
        </pc:spChg>
        <pc:spChg chg="add del mod">
          <ac:chgData name="Kristy Freney" userId="05558a5f-3628-4287-9b9f-4fe6fc128298" providerId="ADAL" clId="{6D5BD4DC-87FF-45C5-8340-163756F6AD28}" dt="2024-02-12T23:49:06.047" v="174" actId="478"/>
          <ac:spMkLst>
            <pc:docMk/>
            <pc:sldMk cId="3868800266" sldId="371"/>
            <ac:spMk id="28" creationId="{E2503893-28A8-C506-DFD0-D14A884F42F6}"/>
          </ac:spMkLst>
        </pc:spChg>
        <pc:grpChg chg="add del">
          <ac:chgData name="Kristy Freney" userId="05558a5f-3628-4287-9b9f-4fe6fc128298" providerId="ADAL" clId="{6D5BD4DC-87FF-45C5-8340-163756F6AD28}" dt="2024-02-12T23:37:24.900" v="105" actId="26606"/>
          <ac:grpSpMkLst>
            <pc:docMk/>
            <pc:sldMk cId="3868800266" sldId="371"/>
            <ac:grpSpMk id="29" creationId="{A182C109-9E4C-3C96-8794-9411573CBDAF}"/>
          </ac:grpSpMkLst>
        </pc:grpChg>
        <pc:picChg chg="add del mod">
          <ac:chgData name="Kristy Freney" userId="05558a5f-3628-4287-9b9f-4fe6fc128298" providerId="ADAL" clId="{6D5BD4DC-87FF-45C5-8340-163756F6AD28}" dt="2024-02-12T23:32:46.713" v="92" actId="478"/>
          <ac:picMkLst>
            <pc:docMk/>
            <pc:sldMk cId="3868800266" sldId="371"/>
            <ac:picMk id="4" creationId="{4008AD75-7E27-796E-C430-127F98F750C0}"/>
          </ac:picMkLst>
        </pc:picChg>
        <pc:picChg chg="add del mod">
          <ac:chgData name="Kristy Freney" userId="05558a5f-3628-4287-9b9f-4fe6fc128298" providerId="ADAL" clId="{6D5BD4DC-87FF-45C5-8340-163756F6AD28}" dt="2024-02-12T23:32:46.138" v="91" actId="478"/>
          <ac:picMkLst>
            <pc:docMk/>
            <pc:sldMk cId="3868800266" sldId="371"/>
            <ac:picMk id="6" creationId="{DB952730-F121-151C-22E9-5AD9405E5CEB}"/>
          </ac:picMkLst>
        </pc:picChg>
        <pc:picChg chg="add del mod">
          <ac:chgData name="Kristy Freney" userId="05558a5f-3628-4287-9b9f-4fe6fc128298" providerId="ADAL" clId="{6D5BD4DC-87FF-45C5-8340-163756F6AD28}" dt="2024-02-12T23:32:45.672" v="90" actId="478"/>
          <ac:picMkLst>
            <pc:docMk/>
            <pc:sldMk cId="3868800266" sldId="371"/>
            <ac:picMk id="8" creationId="{E4CB3211-EB68-7869-E154-6DF7463369A5}"/>
          </ac:picMkLst>
        </pc:picChg>
        <pc:picChg chg="add del mod">
          <ac:chgData name="Kristy Freney" userId="05558a5f-3628-4287-9b9f-4fe6fc128298" providerId="ADAL" clId="{6D5BD4DC-87FF-45C5-8340-163756F6AD28}" dt="2024-02-12T23:32:45.098" v="89" actId="478"/>
          <ac:picMkLst>
            <pc:docMk/>
            <pc:sldMk cId="3868800266" sldId="371"/>
            <ac:picMk id="10" creationId="{B28F99BB-B01C-1743-C2FB-CB8BC98514AF}"/>
          </ac:picMkLst>
        </pc:picChg>
        <pc:picChg chg="add del mod">
          <ac:chgData name="Kristy Freney" userId="05558a5f-3628-4287-9b9f-4fe6fc128298" providerId="ADAL" clId="{6D5BD4DC-87FF-45C5-8340-163756F6AD28}" dt="2024-02-12T23:32:48.347" v="95" actId="478"/>
          <ac:picMkLst>
            <pc:docMk/>
            <pc:sldMk cId="3868800266" sldId="371"/>
            <ac:picMk id="12" creationId="{9FC0B0E6-5237-562F-36E6-4D64F917CBB1}"/>
          </ac:picMkLst>
        </pc:picChg>
        <pc:picChg chg="add del mod">
          <ac:chgData name="Kristy Freney" userId="05558a5f-3628-4287-9b9f-4fe6fc128298" providerId="ADAL" clId="{6D5BD4DC-87FF-45C5-8340-163756F6AD28}" dt="2024-02-12T23:32:49.032" v="96" actId="478"/>
          <ac:picMkLst>
            <pc:docMk/>
            <pc:sldMk cId="3868800266" sldId="371"/>
            <ac:picMk id="14" creationId="{9E540B4C-90C6-535B-493A-77185BA37FCD}"/>
          </ac:picMkLst>
        </pc:picChg>
        <pc:picChg chg="add del mod">
          <ac:chgData name="Kristy Freney" userId="05558a5f-3628-4287-9b9f-4fe6fc128298" providerId="ADAL" clId="{6D5BD4DC-87FF-45C5-8340-163756F6AD28}" dt="2024-02-12T23:32:49.361" v="97" actId="478"/>
          <ac:picMkLst>
            <pc:docMk/>
            <pc:sldMk cId="3868800266" sldId="371"/>
            <ac:picMk id="16" creationId="{B2AE8540-A311-3A7E-BD41-6B976BE27DF7}"/>
          </ac:picMkLst>
        </pc:picChg>
        <pc:picChg chg="add del mod">
          <ac:chgData name="Kristy Freney" userId="05558a5f-3628-4287-9b9f-4fe6fc128298" providerId="ADAL" clId="{6D5BD4DC-87FF-45C5-8340-163756F6AD28}" dt="2024-02-12T23:32:47.572" v="93" actId="478"/>
          <ac:picMkLst>
            <pc:docMk/>
            <pc:sldMk cId="3868800266" sldId="371"/>
            <ac:picMk id="18" creationId="{A3E9CB31-DC79-A3C3-A700-4964081D92F6}"/>
          </ac:picMkLst>
        </pc:picChg>
        <pc:picChg chg="add del mod">
          <ac:chgData name="Kristy Freney" userId="05558a5f-3628-4287-9b9f-4fe6fc128298" providerId="ADAL" clId="{6D5BD4DC-87FF-45C5-8340-163756F6AD28}" dt="2024-02-12T23:32:47.872" v="94" actId="478"/>
          <ac:picMkLst>
            <pc:docMk/>
            <pc:sldMk cId="3868800266" sldId="371"/>
            <ac:picMk id="20" creationId="{FE68D89D-1282-8C03-C0E0-5BE79EFFFCA7}"/>
          </ac:picMkLst>
        </pc:picChg>
        <pc:picChg chg="add del mod">
          <ac:chgData name="Kristy Freney" userId="05558a5f-3628-4287-9b9f-4fe6fc128298" providerId="ADAL" clId="{6D5BD4DC-87FF-45C5-8340-163756F6AD28}" dt="2024-02-12T23:49:04.048" v="173" actId="478"/>
          <ac:picMkLst>
            <pc:docMk/>
            <pc:sldMk cId="3868800266" sldId="371"/>
            <ac:picMk id="24" creationId="{69A4C8D2-F901-117E-5149-B26A22743E53}"/>
          </ac:picMkLst>
        </pc:picChg>
        <pc:picChg chg="add del mod">
          <ac:chgData name="Kristy Freney" userId="05558a5f-3628-4287-9b9f-4fe6fc128298" providerId="ADAL" clId="{6D5BD4DC-87FF-45C5-8340-163756F6AD28}" dt="2024-02-12T23:49:03.423" v="172" actId="478"/>
          <ac:picMkLst>
            <pc:docMk/>
            <pc:sldMk cId="3868800266" sldId="371"/>
            <ac:picMk id="26" creationId="{15AAAEBD-BE5C-90FF-073E-A647BF7AFBF2}"/>
          </ac:picMkLst>
        </pc:picChg>
        <pc:picChg chg="add mod">
          <ac:chgData name="Kristy Freney" userId="05558a5f-3628-4287-9b9f-4fe6fc128298" providerId="ADAL" clId="{6D5BD4DC-87FF-45C5-8340-163756F6AD28}" dt="2024-02-12T23:49:08.703" v="177" actId="962"/>
          <ac:picMkLst>
            <pc:docMk/>
            <pc:sldMk cId="3868800266" sldId="371"/>
            <ac:picMk id="35" creationId="{0E8186C1-A578-EEE4-70BE-C8998FA50862}"/>
          </ac:picMkLst>
        </pc:picChg>
      </pc:sldChg>
      <pc:sldChg chg="addSp delSp modSp mod">
        <pc:chgData name="Kristy Freney" userId="05558a5f-3628-4287-9b9f-4fe6fc128298" providerId="ADAL" clId="{6D5BD4DC-87FF-45C5-8340-163756F6AD28}" dt="2024-02-12T23:54:04.356" v="245" actId="478"/>
        <pc:sldMkLst>
          <pc:docMk/>
          <pc:sldMk cId="3383314597" sldId="372"/>
        </pc:sldMkLst>
        <pc:spChg chg="mod">
          <ac:chgData name="Kristy Freney" userId="05558a5f-3628-4287-9b9f-4fe6fc128298" providerId="ADAL" clId="{6D5BD4DC-87FF-45C5-8340-163756F6AD28}" dt="2024-02-12T23:54:01.707" v="244" actId="1076"/>
          <ac:spMkLst>
            <pc:docMk/>
            <pc:sldMk cId="3383314597" sldId="372"/>
            <ac:spMk id="2" creationId="{20435598-D945-33CD-2D95-45D9C77A2369}"/>
          </ac:spMkLst>
        </pc:spChg>
        <pc:spChg chg="mod">
          <ac:chgData name="Kristy Freney" userId="05558a5f-3628-4287-9b9f-4fe6fc128298" providerId="ADAL" clId="{6D5BD4DC-87FF-45C5-8340-163756F6AD28}" dt="2024-02-12T23:54:01.707" v="244" actId="1076"/>
          <ac:spMkLst>
            <pc:docMk/>
            <pc:sldMk cId="3383314597" sldId="372"/>
            <ac:spMk id="3" creationId="{0ACB6694-7D06-D87E-81B9-3B0BBA8F5B19}"/>
          </ac:spMkLst>
        </pc:spChg>
        <pc:spChg chg="add mod">
          <ac:chgData name="Kristy Freney" userId="05558a5f-3628-4287-9b9f-4fe6fc128298" providerId="ADAL" clId="{6D5BD4DC-87FF-45C5-8340-163756F6AD28}" dt="2024-02-12T23:53:50.124" v="241"/>
          <ac:spMkLst>
            <pc:docMk/>
            <pc:sldMk cId="3383314597" sldId="372"/>
            <ac:spMk id="4" creationId="{9E13077E-2484-5403-7794-5644243528B1}"/>
          </ac:spMkLst>
        </pc:spChg>
        <pc:cxnChg chg="add del mod">
          <ac:chgData name="Kristy Freney" userId="05558a5f-3628-4287-9b9f-4fe6fc128298" providerId="ADAL" clId="{6D5BD4DC-87FF-45C5-8340-163756F6AD28}" dt="2024-02-12T23:54:04.356" v="245" actId="478"/>
          <ac:cxnSpMkLst>
            <pc:docMk/>
            <pc:sldMk cId="3383314597" sldId="372"/>
            <ac:cxnSpMk id="5" creationId="{8BA83F24-8F66-3DD7-D14B-D903079E662C}"/>
          </ac:cxnSpMkLst>
        </pc:cxnChg>
      </pc:sldChg>
      <pc:sldChg chg="addSp modSp mod">
        <pc:chgData name="Kristy Freney" userId="05558a5f-3628-4287-9b9f-4fe6fc128298" providerId="ADAL" clId="{6D5BD4DC-87FF-45C5-8340-163756F6AD28}" dt="2024-02-13T00:07:10.660" v="368" actId="3064"/>
        <pc:sldMkLst>
          <pc:docMk/>
          <pc:sldMk cId="1746080396" sldId="373"/>
        </pc:sldMkLst>
        <pc:spChg chg="mod">
          <ac:chgData name="Kristy Freney" userId="05558a5f-3628-4287-9b9f-4fe6fc128298" providerId="ADAL" clId="{6D5BD4DC-87FF-45C5-8340-163756F6AD28}" dt="2024-02-13T00:07:10.660" v="368" actId="3064"/>
          <ac:spMkLst>
            <pc:docMk/>
            <pc:sldMk cId="1746080396" sldId="373"/>
            <ac:spMk id="2" creationId="{F9EB1B61-979F-6A48-E4F1-0E756B42B195}"/>
          </ac:spMkLst>
        </pc:spChg>
        <pc:cxnChg chg="add mod">
          <ac:chgData name="Kristy Freney" userId="05558a5f-3628-4287-9b9f-4fe6fc128298" providerId="ADAL" clId="{6D5BD4DC-87FF-45C5-8340-163756F6AD28}" dt="2024-02-12T23:52:39.466" v="226"/>
          <ac:cxnSpMkLst>
            <pc:docMk/>
            <pc:sldMk cId="1746080396" sldId="373"/>
            <ac:cxnSpMk id="3" creationId="{0E2CF8B1-74BC-BA0F-7E55-10C1407B6982}"/>
          </ac:cxnSpMkLst>
        </pc:cxnChg>
      </pc:sldChg>
      <pc:sldChg chg="addSp modSp mod ord">
        <pc:chgData name="Kristy Freney" userId="05558a5f-3628-4287-9b9f-4fe6fc128298" providerId="ADAL" clId="{6D5BD4DC-87FF-45C5-8340-163756F6AD28}" dt="2024-02-13T00:07:28.495" v="374" actId="3064"/>
        <pc:sldMkLst>
          <pc:docMk/>
          <pc:sldMk cId="1713759472" sldId="374"/>
        </pc:sldMkLst>
        <pc:spChg chg="mod">
          <ac:chgData name="Kristy Freney" userId="05558a5f-3628-4287-9b9f-4fe6fc128298" providerId="ADAL" clId="{6D5BD4DC-87FF-45C5-8340-163756F6AD28}" dt="2024-02-13T00:07:28.495" v="374" actId="3064"/>
          <ac:spMkLst>
            <pc:docMk/>
            <pc:sldMk cId="1713759472" sldId="374"/>
            <ac:spMk id="2" creationId="{D26A0463-A418-6AD6-83A7-96CB926E1107}"/>
          </ac:spMkLst>
        </pc:spChg>
        <pc:spChg chg="add mod">
          <ac:chgData name="Kristy Freney" userId="05558a5f-3628-4287-9b9f-4fe6fc128298" providerId="ADAL" clId="{6D5BD4DC-87FF-45C5-8340-163756F6AD28}" dt="2024-02-12T23:53:46.331" v="239"/>
          <ac:spMkLst>
            <pc:docMk/>
            <pc:sldMk cId="1713759472" sldId="374"/>
            <ac:spMk id="4" creationId="{278BA4A4-0EAB-DA79-74EC-E9960EF12107}"/>
          </ac:spMkLst>
        </pc:spChg>
        <pc:cxnChg chg="add mod">
          <ac:chgData name="Kristy Freney" userId="05558a5f-3628-4287-9b9f-4fe6fc128298" providerId="ADAL" clId="{6D5BD4DC-87FF-45C5-8340-163756F6AD28}" dt="2024-02-12T23:53:04.765" v="229"/>
          <ac:cxnSpMkLst>
            <pc:docMk/>
            <pc:sldMk cId="1713759472" sldId="374"/>
            <ac:cxnSpMk id="3" creationId="{57EDEB66-7009-021E-8ECC-6C9D20D51A83}"/>
          </ac:cxnSpMkLst>
        </pc:cxnChg>
      </pc:sldChg>
      <pc:sldChg chg="addSp modSp mod">
        <pc:chgData name="Kristy Freney" userId="05558a5f-3628-4287-9b9f-4fe6fc128298" providerId="ADAL" clId="{6D5BD4DC-87FF-45C5-8340-163756F6AD28}" dt="2024-02-13T00:07:35.556" v="377" actId="3064"/>
        <pc:sldMkLst>
          <pc:docMk/>
          <pc:sldMk cId="3018719212" sldId="375"/>
        </pc:sldMkLst>
        <pc:spChg chg="mod">
          <ac:chgData name="Kristy Freney" userId="05558a5f-3628-4287-9b9f-4fe6fc128298" providerId="ADAL" clId="{6D5BD4DC-87FF-45C5-8340-163756F6AD28}" dt="2024-02-13T00:07:35.556" v="377" actId="3064"/>
          <ac:spMkLst>
            <pc:docMk/>
            <pc:sldMk cId="3018719212" sldId="375"/>
            <ac:spMk id="2" creationId="{4F2F5A2C-7B28-D95F-1848-AA2D3EBC5CAC}"/>
          </ac:spMkLst>
        </pc:spChg>
        <pc:spChg chg="add mod">
          <ac:chgData name="Kristy Freney" userId="05558a5f-3628-4287-9b9f-4fe6fc128298" providerId="ADAL" clId="{6D5BD4DC-87FF-45C5-8340-163756F6AD28}" dt="2024-02-12T23:53:47.973" v="240"/>
          <ac:spMkLst>
            <pc:docMk/>
            <pc:sldMk cId="3018719212" sldId="375"/>
            <ac:spMk id="4" creationId="{23197194-66C0-00C5-7AEF-31CC44F96821}"/>
          </ac:spMkLst>
        </pc:spChg>
        <pc:cxnChg chg="add mod">
          <ac:chgData name="Kristy Freney" userId="05558a5f-3628-4287-9b9f-4fe6fc128298" providerId="ADAL" clId="{6D5BD4DC-87FF-45C5-8340-163756F6AD28}" dt="2024-02-12T23:53:22.530" v="234"/>
          <ac:cxnSpMkLst>
            <pc:docMk/>
            <pc:sldMk cId="3018719212" sldId="375"/>
            <ac:cxnSpMk id="3" creationId="{859BFABE-2E83-CAD2-E900-3317FFEB2509}"/>
          </ac:cxnSpMkLst>
        </pc:cxnChg>
      </pc:sldChg>
      <pc:sldChg chg="addSp modSp mod">
        <pc:chgData name="Kristy Freney" userId="05558a5f-3628-4287-9b9f-4fe6fc128298" providerId="ADAL" clId="{6D5BD4DC-87FF-45C5-8340-163756F6AD28}" dt="2024-02-13T00:07:22.612" v="371" actId="3064"/>
        <pc:sldMkLst>
          <pc:docMk/>
          <pc:sldMk cId="3084008708" sldId="376"/>
        </pc:sldMkLst>
        <pc:spChg chg="mod">
          <ac:chgData name="Kristy Freney" userId="05558a5f-3628-4287-9b9f-4fe6fc128298" providerId="ADAL" clId="{6D5BD4DC-87FF-45C5-8340-163756F6AD28}" dt="2024-02-13T00:07:22.612" v="371" actId="3064"/>
          <ac:spMkLst>
            <pc:docMk/>
            <pc:sldMk cId="3084008708" sldId="376"/>
            <ac:spMk id="2" creationId="{2B007814-ECC0-C4D3-FEEF-1A8350555B91}"/>
          </ac:spMkLst>
        </pc:spChg>
        <pc:cxnChg chg="add mod">
          <ac:chgData name="Kristy Freney" userId="05558a5f-3628-4287-9b9f-4fe6fc128298" providerId="ADAL" clId="{6D5BD4DC-87FF-45C5-8340-163756F6AD28}" dt="2024-02-12T23:52:01.082" v="216" actId="552"/>
          <ac:cxnSpMkLst>
            <pc:docMk/>
            <pc:sldMk cId="3084008708" sldId="376"/>
            <ac:cxnSpMk id="3" creationId="{A1E02F1C-5CAD-A63B-2C4B-3C9DA3CB5291}"/>
          </ac:cxnSpMkLst>
        </pc:cxnChg>
      </pc:sldChg>
      <pc:sldChg chg="add del">
        <pc:chgData name="Kristy Freney" userId="05558a5f-3628-4287-9b9f-4fe6fc128298" providerId="ADAL" clId="{6D5BD4DC-87FF-45C5-8340-163756F6AD28}" dt="2024-02-12T23:52:16.750" v="220"/>
        <pc:sldMkLst>
          <pc:docMk/>
          <pc:sldMk cId="3776854246" sldId="377"/>
        </pc:sldMkLst>
      </pc:sldChg>
    </pc:docChg>
  </pc:docChgLst>
  <pc:docChgLst>
    <pc:chgData name="Danielle McGregor" userId="087646c7-bbf8-4721-9492-e808a5f7ce91" providerId="ADAL" clId="{3D8CFCE7-7E37-47F7-8193-FA4A6E27589F}"/>
    <pc:docChg chg="undo custSel addSld delSld modSld sldOrd">
      <pc:chgData name="Danielle McGregor" userId="087646c7-bbf8-4721-9492-e808a5f7ce91" providerId="ADAL" clId="{3D8CFCE7-7E37-47F7-8193-FA4A6E27589F}" dt="2024-06-18T00:36:08.852" v="1329" actId="20577"/>
      <pc:docMkLst>
        <pc:docMk/>
      </pc:docMkLst>
      <pc:sldChg chg="ord delCm modCm modNotesTx">
        <pc:chgData name="Danielle McGregor" userId="087646c7-bbf8-4721-9492-e808a5f7ce91" providerId="ADAL" clId="{3D8CFCE7-7E37-47F7-8193-FA4A6E27589F}" dt="2024-04-29T22:20:31.676" v="1097" actId="20577"/>
        <pc:sldMkLst>
          <pc:docMk/>
          <pc:sldMk cId="1418896725" sldId="266"/>
        </pc:sldMkLst>
        <pc:extLst>
          <p:ext xmlns:p="http://schemas.openxmlformats.org/presentationml/2006/main" uri="{D6D511B9-2390-475A-947B-AFAB55BFBCF1}">
            <pc226:cmChg xmlns:pc226="http://schemas.microsoft.com/office/powerpoint/2022/06/main/command" chg="del">
              <pc226:chgData name="Danielle McGregor" userId="087646c7-bbf8-4721-9492-e808a5f7ce91" providerId="ADAL" clId="{3D8CFCE7-7E37-47F7-8193-FA4A6E27589F}" dt="2024-04-29T21:46:16.425" v="788"/>
              <pc2:cmMkLst xmlns:pc2="http://schemas.microsoft.com/office/powerpoint/2019/9/main/command">
                <pc:docMk/>
                <pc:sldMk cId="1418896725" sldId="266"/>
                <pc2:cmMk id="{8CD71F6B-05A5-448F-BB6C-3D78270305D4}"/>
              </pc2:cmMkLst>
              <pc226:cmRplyChg chg="add">
                <pc226:chgData name="Danielle McGregor" userId="087646c7-bbf8-4721-9492-e808a5f7ce91" providerId="ADAL" clId="{3D8CFCE7-7E37-47F7-8193-FA4A6E27589F}" dt="2024-04-21T22:50:24.298" v="60"/>
                <pc2:cmRplyMkLst xmlns:pc2="http://schemas.microsoft.com/office/powerpoint/2019/9/main/command">
                  <pc:docMk/>
                  <pc:sldMk cId="1418896725" sldId="266"/>
                  <pc2:cmMk id="{8CD71F6B-05A5-448F-BB6C-3D78270305D4}"/>
                  <pc2:cmRplyMk id="{3C4417D6-2F64-491E-8806-D0C7A645EB45}"/>
                </pc2:cmRplyMkLst>
              </pc226:cmRplyChg>
            </pc226:cmChg>
          </p:ext>
        </pc:extLst>
      </pc:sldChg>
      <pc:sldChg chg="modSp mod modNotesTx">
        <pc:chgData name="Danielle McGregor" userId="087646c7-bbf8-4721-9492-e808a5f7ce91" providerId="ADAL" clId="{3D8CFCE7-7E37-47F7-8193-FA4A6E27589F}" dt="2024-04-22T05:23:15.444" v="772" actId="20577"/>
        <pc:sldMkLst>
          <pc:docMk/>
          <pc:sldMk cId="2019099645" sldId="276"/>
        </pc:sldMkLst>
        <pc:spChg chg="mod">
          <ac:chgData name="Danielle McGregor" userId="087646c7-bbf8-4721-9492-e808a5f7ce91" providerId="ADAL" clId="{3D8CFCE7-7E37-47F7-8193-FA4A6E27589F}" dt="2024-04-22T04:53:41.533" v="144"/>
          <ac:spMkLst>
            <pc:docMk/>
            <pc:sldMk cId="2019099645" sldId="276"/>
            <ac:spMk id="3" creationId="{ED9B1E1E-CFA2-EF60-5309-E9A22B78B9F1}"/>
          </ac:spMkLst>
        </pc:spChg>
        <pc:spChg chg="mod">
          <ac:chgData name="Danielle McGregor" userId="087646c7-bbf8-4721-9492-e808a5f7ce91" providerId="ADAL" clId="{3D8CFCE7-7E37-47F7-8193-FA4A6E27589F}" dt="2024-04-22T05:23:15.444" v="772" actId="20577"/>
          <ac:spMkLst>
            <pc:docMk/>
            <pc:sldMk cId="2019099645" sldId="276"/>
            <ac:spMk id="4" creationId="{EC0853A1-1007-4C52-BEFB-F48F5319A3E3}"/>
          </ac:spMkLst>
        </pc:spChg>
      </pc:sldChg>
      <pc:sldChg chg="modSp mod modNotesTx">
        <pc:chgData name="Danielle McGregor" userId="087646c7-bbf8-4721-9492-e808a5f7ce91" providerId="ADAL" clId="{3D8CFCE7-7E37-47F7-8193-FA4A6E27589F}" dt="2024-06-18T00:27:43.902" v="1213" actId="20577"/>
        <pc:sldMkLst>
          <pc:docMk/>
          <pc:sldMk cId="729114519" sldId="277"/>
        </pc:sldMkLst>
        <pc:spChg chg="mod">
          <ac:chgData name="Danielle McGregor" userId="087646c7-bbf8-4721-9492-e808a5f7ce91" providerId="ADAL" clId="{3D8CFCE7-7E37-47F7-8193-FA4A6E27589F}" dt="2024-04-22T05:23:19.600" v="775" actId="20577"/>
          <ac:spMkLst>
            <pc:docMk/>
            <pc:sldMk cId="729114519" sldId="277"/>
            <ac:spMk id="5" creationId="{EC0853A1-1007-4C52-BEFB-F48F5319A3E3}"/>
          </ac:spMkLst>
        </pc:spChg>
      </pc:sldChg>
      <pc:sldChg chg="modNotesTx">
        <pc:chgData name="Danielle McGregor" userId="087646c7-bbf8-4721-9492-e808a5f7ce91" providerId="ADAL" clId="{3D8CFCE7-7E37-47F7-8193-FA4A6E27589F}" dt="2024-04-22T05:09:45.985" v="407" actId="20577"/>
        <pc:sldMkLst>
          <pc:docMk/>
          <pc:sldMk cId="3680259665" sldId="296"/>
        </pc:sldMkLst>
      </pc:sldChg>
      <pc:sldChg chg="modNotesTx">
        <pc:chgData name="Danielle McGregor" userId="087646c7-bbf8-4721-9492-e808a5f7ce91" providerId="ADAL" clId="{3D8CFCE7-7E37-47F7-8193-FA4A6E27589F}" dt="2024-06-18T00:35:31.623" v="1328" actId="20577"/>
        <pc:sldMkLst>
          <pc:docMk/>
          <pc:sldMk cId="2990092796" sldId="355"/>
        </pc:sldMkLst>
      </pc:sldChg>
      <pc:sldChg chg="modNotesTx">
        <pc:chgData name="Danielle McGregor" userId="087646c7-bbf8-4721-9492-e808a5f7ce91" providerId="ADAL" clId="{3D8CFCE7-7E37-47F7-8193-FA4A6E27589F}" dt="2024-04-29T22:15:18.165" v="841" actId="20577"/>
        <pc:sldMkLst>
          <pc:docMk/>
          <pc:sldMk cId="1564780741" sldId="357"/>
        </pc:sldMkLst>
      </pc:sldChg>
      <pc:sldChg chg="modNotesTx">
        <pc:chgData name="Danielle McGregor" userId="087646c7-bbf8-4721-9492-e808a5f7ce91" providerId="ADAL" clId="{3D8CFCE7-7E37-47F7-8193-FA4A6E27589F}" dt="2024-04-22T05:10:02.078" v="411" actId="20577"/>
        <pc:sldMkLst>
          <pc:docMk/>
          <pc:sldMk cId="2360901718" sldId="359"/>
        </pc:sldMkLst>
      </pc:sldChg>
      <pc:sldChg chg="modNotesTx">
        <pc:chgData name="Danielle McGregor" userId="087646c7-bbf8-4721-9492-e808a5f7ce91" providerId="ADAL" clId="{3D8CFCE7-7E37-47F7-8193-FA4A6E27589F}" dt="2024-04-29T22:17:26.579" v="911" actId="20577"/>
        <pc:sldMkLst>
          <pc:docMk/>
          <pc:sldMk cId="4156110234" sldId="360"/>
        </pc:sldMkLst>
      </pc:sldChg>
      <pc:sldChg chg="modNotesTx">
        <pc:chgData name="Danielle McGregor" userId="087646c7-bbf8-4721-9492-e808a5f7ce91" providerId="ADAL" clId="{3D8CFCE7-7E37-47F7-8193-FA4A6E27589F}" dt="2024-06-18T00:36:08.852" v="1329" actId="20577"/>
        <pc:sldMkLst>
          <pc:docMk/>
          <pc:sldMk cId="834121241" sldId="361"/>
        </pc:sldMkLst>
      </pc:sldChg>
      <pc:sldChg chg="modNotesTx">
        <pc:chgData name="Danielle McGregor" userId="087646c7-bbf8-4721-9492-e808a5f7ce91" providerId="ADAL" clId="{3D8CFCE7-7E37-47F7-8193-FA4A6E27589F}" dt="2024-04-29T22:19:15.377" v="1015" actId="20577"/>
        <pc:sldMkLst>
          <pc:docMk/>
          <pc:sldMk cId="2935275515" sldId="362"/>
        </pc:sldMkLst>
      </pc:sldChg>
      <pc:sldChg chg="modNotesTx">
        <pc:chgData name="Danielle McGregor" userId="087646c7-bbf8-4721-9492-e808a5f7ce91" providerId="ADAL" clId="{3D8CFCE7-7E37-47F7-8193-FA4A6E27589F}" dt="2024-04-29T22:15:28.599" v="842" actId="114"/>
        <pc:sldMkLst>
          <pc:docMk/>
          <pc:sldMk cId="3112294106" sldId="364"/>
        </pc:sldMkLst>
      </pc:sldChg>
      <pc:sldChg chg="modNotesTx">
        <pc:chgData name="Danielle McGregor" userId="087646c7-bbf8-4721-9492-e808a5f7ce91" providerId="ADAL" clId="{3D8CFCE7-7E37-47F7-8193-FA4A6E27589F}" dt="2024-04-29T22:20:04.868" v="1096" actId="113"/>
        <pc:sldMkLst>
          <pc:docMk/>
          <pc:sldMk cId="3658775334" sldId="366"/>
        </pc:sldMkLst>
      </pc:sldChg>
      <pc:sldChg chg="modNotesTx">
        <pc:chgData name="Danielle McGregor" userId="087646c7-bbf8-4721-9492-e808a5f7ce91" providerId="ADAL" clId="{3D8CFCE7-7E37-47F7-8193-FA4A6E27589F}" dt="2024-04-22T05:19:50.827" v="742" actId="5793"/>
        <pc:sldMkLst>
          <pc:docMk/>
          <pc:sldMk cId="3329901475" sldId="368"/>
        </pc:sldMkLst>
      </pc:sldChg>
      <pc:sldChg chg="modNotesTx">
        <pc:chgData name="Danielle McGregor" userId="087646c7-bbf8-4721-9492-e808a5f7ce91" providerId="ADAL" clId="{3D8CFCE7-7E37-47F7-8193-FA4A6E27589F}" dt="2024-04-22T05:07:56.464" v="355" actId="6549"/>
        <pc:sldMkLst>
          <pc:docMk/>
          <pc:sldMk cId="545489499" sldId="370"/>
        </pc:sldMkLst>
      </pc:sldChg>
      <pc:sldChg chg="modNotesTx">
        <pc:chgData name="Danielle McGregor" userId="087646c7-bbf8-4721-9492-e808a5f7ce91" providerId="ADAL" clId="{3D8CFCE7-7E37-47F7-8193-FA4A6E27589F}" dt="2024-05-21T22:26:55.753" v="1193" actId="20577"/>
        <pc:sldMkLst>
          <pc:docMk/>
          <pc:sldMk cId="3868800266" sldId="371"/>
        </pc:sldMkLst>
      </pc:sldChg>
      <pc:sldChg chg="addCm modCm modNotesTx">
        <pc:chgData name="Danielle McGregor" userId="087646c7-bbf8-4721-9492-e808a5f7ce91" providerId="ADAL" clId="{3D8CFCE7-7E37-47F7-8193-FA4A6E27589F}" dt="2024-06-18T00:31:47.514" v="1305" actId="20577"/>
        <pc:sldMkLst>
          <pc:docMk/>
          <pc:sldMk cId="3383314597" sldId="372"/>
        </pc:sldMkLst>
        <pc:extLst>
          <p:ext xmlns:p="http://schemas.openxmlformats.org/presentationml/2006/main" uri="{D6D511B9-2390-475A-947B-AFAB55BFBCF1}">
            <pc226:cmChg xmlns:pc226="http://schemas.microsoft.com/office/powerpoint/2022/06/main/command" chg="add">
              <pc226:chgData name="Danielle McGregor" userId="087646c7-bbf8-4721-9492-e808a5f7ce91" providerId="ADAL" clId="{3D8CFCE7-7E37-47F7-8193-FA4A6E27589F}" dt="2024-04-29T03:36:37.196" v="787"/>
              <pc2:cmMkLst xmlns:pc2="http://schemas.microsoft.com/office/powerpoint/2019/9/main/command">
                <pc:docMk/>
                <pc:sldMk cId="3383314597" sldId="372"/>
                <pc2:cmMk id="{5BA480AC-8134-4B31-B692-61ED8CABA064}"/>
              </pc2:cmMkLst>
              <pc226:cmRplyChg chg="add">
                <pc226:chgData name="Danielle McGregor" userId="087646c7-bbf8-4721-9492-e808a5f7ce91" providerId="ADAL" clId="{3D8CFCE7-7E37-47F7-8193-FA4A6E27589F}" dt="2024-04-29T03:36:37.196" v="787"/>
                <pc2:cmRplyMkLst xmlns:pc2="http://schemas.microsoft.com/office/powerpoint/2019/9/main/command">
                  <pc:docMk/>
                  <pc:sldMk cId="3383314597" sldId="372"/>
                  <pc2:cmMk id="{5BA480AC-8134-4B31-B692-61ED8CABA064}"/>
                  <pc2:cmRplyMk id="{0EF66A3A-A547-4858-953C-D846F14123B2}"/>
                </pc2:cmRplyMkLst>
              </pc226:cmRplyChg>
            </pc226:cmChg>
          </p:ext>
        </pc:extLst>
      </pc:sldChg>
      <pc:sldChg chg="modSp mod modCm modNotesTx">
        <pc:chgData name="Danielle McGregor" userId="087646c7-bbf8-4721-9492-e808a5f7ce91" providerId="ADAL" clId="{3D8CFCE7-7E37-47F7-8193-FA4A6E27589F}" dt="2024-04-22T05:21:13.594" v="769"/>
        <pc:sldMkLst>
          <pc:docMk/>
          <pc:sldMk cId="1746080396" sldId="373"/>
        </pc:sldMkLst>
        <pc:spChg chg="mod">
          <ac:chgData name="Danielle McGregor" userId="087646c7-bbf8-4721-9492-e808a5f7ce91" providerId="ADAL" clId="{3D8CFCE7-7E37-47F7-8193-FA4A6E27589F}" dt="2024-04-22T05:20:27.304" v="749" actId="6549"/>
          <ac:spMkLst>
            <pc:docMk/>
            <pc:sldMk cId="1746080396" sldId="373"/>
            <ac:spMk id="2" creationId="{F9EB1B61-979F-6A48-E4F1-0E756B42B195}"/>
          </ac:spMkLst>
        </pc:spChg>
        <pc:extLst>
          <p:ext xmlns:p="http://schemas.openxmlformats.org/presentationml/2006/main" uri="{D6D511B9-2390-475A-947B-AFAB55BFBCF1}">
            <pc226:cmChg xmlns:pc226="http://schemas.microsoft.com/office/powerpoint/2022/06/main/command" chg="">
              <pc226:chgData name="Danielle McGregor" userId="087646c7-bbf8-4721-9492-e808a5f7ce91" providerId="ADAL" clId="{3D8CFCE7-7E37-47F7-8193-FA4A6E27589F}" dt="2024-04-22T05:21:13.594" v="769"/>
              <pc2:cmMkLst xmlns:pc2="http://schemas.microsoft.com/office/powerpoint/2019/9/main/command">
                <pc:docMk/>
                <pc:sldMk cId="1746080396" sldId="373"/>
                <pc2:cmMk id="{BBD8F3E8-1327-4CD7-A5F5-5286DE48861E}"/>
              </pc2:cmMkLst>
              <pc226:cmRplyChg chg="mod">
                <pc226:chgData name="Danielle McGregor" userId="087646c7-bbf8-4721-9492-e808a5f7ce91" providerId="ADAL" clId="{3D8CFCE7-7E37-47F7-8193-FA4A6E27589F}" dt="2024-04-22T05:21:13.594" v="769"/>
                <pc2:cmRplyMkLst xmlns:pc2="http://schemas.microsoft.com/office/powerpoint/2019/9/main/command">
                  <pc:docMk/>
                  <pc:sldMk cId="1746080396" sldId="373"/>
                  <pc2:cmMk id="{BBD8F3E8-1327-4CD7-A5F5-5286DE48861E}"/>
                  <pc2:cmRplyMk id="{BBF5D25F-7AF5-4A7A-8279-8F569549E0B7}"/>
                </pc2:cmRplyMkLst>
              </pc226:cmRplyChg>
            </pc226:cmChg>
          </p:ext>
        </pc:extLst>
      </pc:sldChg>
      <pc:sldChg chg="modNotesTx">
        <pc:chgData name="Danielle McGregor" userId="087646c7-bbf8-4721-9492-e808a5f7ce91" providerId="ADAL" clId="{3D8CFCE7-7E37-47F7-8193-FA4A6E27589F}" dt="2024-04-29T22:14:36.756" v="828" actId="113"/>
        <pc:sldMkLst>
          <pc:docMk/>
          <pc:sldMk cId="1713759472" sldId="374"/>
        </pc:sldMkLst>
      </pc:sldChg>
      <pc:sldChg chg="modNotesTx">
        <pc:chgData name="Danielle McGregor" userId="087646c7-bbf8-4721-9492-e808a5f7ce91" providerId="ADAL" clId="{3D8CFCE7-7E37-47F7-8193-FA4A6E27589F}" dt="2024-06-18T00:32:09.860" v="1325" actId="20577"/>
        <pc:sldMkLst>
          <pc:docMk/>
          <pc:sldMk cId="3018719212" sldId="375"/>
        </pc:sldMkLst>
      </pc:sldChg>
      <pc:sldChg chg="modCm modNotesTx">
        <pc:chgData name="Danielle McGregor" userId="087646c7-bbf8-4721-9492-e808a5f7ce91" providerId="ADAL" clId="{3D8CFCE7-7E37-47F7-8193-FA4A6E27589F}" dt="2024-04-23T01:59:29.029" v="786" actId="114"/>
        <pc:sldMkLst>
          <pc:docMk/>
          <pc:sldMk cId="3084008708" sldId="376"/>
        </pc:sldMkLst>
        <pc:extLst>
          <p:ext xmlns:p="http://schemas.openxmlformats.org/presentationml/2006/main" uri="{D6D511B9-2390-475A-947B-AFAB55BFBCF1}">
            <pc226:cmChg xmlns:pc226="http://schemas.microsoft.com/office/powerpoint/2022/06/main/command" chg="">
              <pc226:chgData name="Danielle McGregor" userId="087646c7-bbf8-4721-9492-e808a5f7ce91" providerId="ADAL" clId="{3D8CFCE7-7E37-47F7-8193-FA4A6E27589F}" dt="2024-04-21T22:31:39.623" v="1"/>
              <pc2:cmMkLst xmlns:pc2="http://schemas.microsoft.com/office/powerpoint/2019/9/main/command">
                <pc:docMk/>
                <pc:sldMk cId="3084008708" sldId="376"/>
                <pc2:cmMk id="{61FA027D-9EA0-44BE-BE45-1F18615D659F}"/>
              </pc2:cmMkLst>
              <pc226:cmRplyChg chg="add">
                <pc226:chgData name="Danielle McGregor" userId="087646c7-bbf8-4721-9492-e808a5f7ce91" providerId="ADAL" clId="{3D8CFCE7-7E37-47F7-8193-FA4A6E27589F}" dt="2024-04-21T22:31:39.623" v="1"/>
                <pc2:cmRplyMkLst xmlns:pc2="http://schemas.microsoft.com/office/powerpoint/2019/9/main/command">
                  <pc:docMk/>
                  <pc:sldMk cId="3084008708" sldId="376"/>
                  <pc2:cmMk id="{61FA027D-9EA0-44BE-BE45-1F18615D659F}"/>
                  <pc2:cmRplyMk id="{464C9978-42A1-4473-9F68-4A8FAD7E3392}"/>
                </pc2:cmRplyMkLst>
              </pc226:cmRplyChg>
            </pc226:cmChg>
            <pc226:cmChg xmlns:pc226="http://schemas.microsoft.com/office/powerpoint/2022/06/main/command" chg="">
              <pc226:chgData name="Danielle McGregor" userId="087646c7-bbf8-4721-9492-e808a5f7ce91" providerId="ADAL" clId="{3D8CFCE7-7E37-47F7-8193-FA4A6E27589F}" dt="2024-04-21T22:31:56.747" v="2"/>
              <pc2:cmMkLst xmlns:pc2="http://schemas.microsoft.com/office/powerpoint/2019/9/main/command">
                <pc:docMk/>
                <pc:sldMk cId="3084008708" sldId="376"/>
                <pc2:cmMk id="{3C8499A0-3EB8-4909-8AA9-BAA4CF02C3E5}"/>
              </pc2:cmMkLst>
              <pc226:cmRplyChg chg="add">
                <pc226:chgData name="Danielle McGregor" userId="087646c7-bbf8-4721-9492-e808a5f7ce91" providerId="ADAL" clId="{3D8CFCE7-7E37-47F7-8193-FA4A6E27589F}" dt="2024-04-21T22:31:56.747" v="2"/>
                <pc2:cmRplyMkLst xmlns:pc2="http://schemas.microsoft.com/office/powerpoint/2019/9/main/command">
                  <pc:docMk/>
                  <pc:sldMk cId="3084008708" sldId="376"/>
                  <pc2:cmMk id="{3C8499A0-3EB8-4909-8AA9-BAA4CF02C3E5}"/>
                  <pc2:cmRplyMk id="{049365E1-38FF-40F7-B929-71634E119BF5}"/>
                </pc2:cmRplyMkLst>
              </pc226:cmRplyChg>
            </pc226:cmChg>
          </p:ext>
        </pc:extLst>
      </pc:sldChg>
      <pc:sldChg chg="del modNotesTx">
        <pc:chgData name="Danielle McGregor" userId="087646c7-bbf8-4721-9492-e808a5f7ce91" providerId="ADAL" clId="{3D8CFCE7-7E37-47F7-8193-FA4A6E27589F}" dt="2024-05-07T07:03:39.255" v="1100" actId="47"/>
        <pc:sldMkLst>
          <pc:docMk/>
          <pc:sldMk cId="3366037069" sldId="377"/>
        </pc:sldMkLst>
      </pc:sldChg>
      <pc:sldChg chg="modNotesTx">
        <pc:chgData name="Danielle McGregor" userId="087646c7-bbf8-4721-9492-e808a5f7ce91" providerId="ADAL" clId="{3D8CFCE7-7E37-47F7-8193-FA4A6E27589F}" dt="2024-06-18T00:30:23.477" v="1257"/>
        <pc:sldMkLst>
          <pc:docMk/>
          <pc:sldMk cId="3018390840" sldId="378"/>
        </pc:sldMkLst>
      </pc:sldChg>
      <pc:sldChg chg="modNotesTx">
        <pc:chgData name="Danielle McGregor" userId="087646c7-bbf8-4721-9492-e808a5f7ce91" providerId="ADAL" clId="{3D8CFCE7-7E37-47F7-8193-FA4A6E27589F}" dt="2024-06-18T00:30:54.093" v="1303" actId="20577"/>
        <pc:sldMkLst>
          <pc:docMk/>
          <pc:sldMk cId="64824062" sldId="379"/>
        </pc:sldMkLst>
      </pc:sldChg>
      <pc:sldChg chg="modSp mod delCm modCm">
        <pc:chgData name="Danielle McGregor" userId="087646c7-bbf8-4721-9492-e808a5f7ce91" providerId="ADAL" clId="{3D8CFCE7-7E37-47F7-8193-FA4A6E27589F}" dt="2024-04-30T04:16:45.805" v="1099"/>
        <pc:sldMkLst>
          <pc:docMk/>
          <pc:sldMk cId="1213945151" sldId="380"/>
        </pc:sldMkLst>
        <pc:spChg chg="mod">
          <ac:chgData name="Danielle McGregor" userId="087646c7-bbf8-4721-9492-e808a5f7ce91" providerId="ADAL" clId="{3D8CFCE7-7E37-47F7-8193-FA4A6E27589F}" dt="2024-04-30T04:16:32.897" v="1098" actId="20577"/>
          <ac:spMkLst>
            <pc:docMk/>
            <pc:sldMk cId="1213945151" sldId="380"/>
            <ac:spMk id="2" creationId="{243A9289-2504-B8F4-5959-E8ABAC45A837}"/>
          </ac:spMkLst>
        </pc:spChg>
        <pc:extLst>
          <p:ext xmlns:p="http://schemas.openxmlformats.org/presentationml/2006/main" uri="{D6D511B9-2390-475A-947B-AFAB55BFBCF1}">
            <pc226:cmChg xmlns:pc226="http://schemas.microsoft.com/office/powerpoint/2022/06/main/command" chg="del">
              <pc226:chgData name="Danielle McGregor" userId="087646c7-bbf8-4721-9492-e808a5f7ce91" providerId="ADAL" clId="{3D8CFCE7-7E37-47F7-8193-FA4A6E27589F}" dt="2024-04-30T04:16:45.805" v="1099"/>
              <pc2:cmMkLst xmlns:pc2="http://schemas.microsoft.com/office/powerpoint/2019/9/main/command">
                <pc:docMk/>
                <pc:sldMk cId="1213945151" sldId="380"/>
                <pc2:cmMk id="{3F437178-5AE5-43ED-92CF-261C6C2EF6BF}"/>
              </pc2:cmMkLst>
            </pc226:cmChg>
            <pc226:cmChg xmlns:pc226="http://schemas.microsoft.com/office/powerpoint/2022/06/main/command" chg="mod modRxn">
              <pc226:chgData name="Danielle McGregor" userId="087646c7-bbf8-4721-9492-e808a5f7ce91" providerId="ADAL" clId="{3D8CFCE7-7E37-47F7-8193-FA4A6E27589F}" dt="2024-04-22T05:06:29.239" v="342"/>
              <pc2:cmMkLst xmlns:pc2="http://schemas.microsoft.com/office/powerpoint/2019/9/main/command">
                <pc:docMk/>
                <pc:sldMk cId="1213945151" sldId="380"/>
                <pc2:cmMk id="{D9007B90-35FC-4B9A-B85A-0C0BF86512E8}"/>
              </pc2:cmMkLst>
            </pc226:cmChg>
          </p:ext>
        </pc:extLst>
      </pc:sldChg>
      <pc:sldChg chg="delSp mod modNotesTx">
        <pc:chgData name="Danielle McGregor" userId="087646c7-bbf8-4721-9492-e808a5f7ce91" providerId="ADAL" clId="{3D8CFCE7-7E37-47F7-8193-FA4A6E27589F}" dt="2024-04-22T05:05:31.451" v="331" actId="20577"/>
        <pc:sldMkLst>
          <pc:docMk/>
          <pc:sldMk cId="4048074262" sldId="381"/>
        </pc:sldMkLst>
        <pc:picChg chg="del">
          <ac:chgData name="Danielle McGregor" userId="087646c7-bbf8-4721-9492-e808a5f7ce91" providerId="ADAL" clId="{3D8CFCE7-7E37-47F7-8193-FA4A6E27589F}" dt="2024-04-22T05:05:27.486" v="327" actId="478"/>
          <ac:picMkLst>
            <pc:docMk/>
            <pc:sldMk cId="4048074262" sldId="381"/>
            <ac:picMk id="5" creationId="{9C3E93A1-4A19-473C-98CB-D6756DB83115}"/>
          </ac:picMkLst>
        </pc:picChg>
      </pc:sldChg>
      <pc:sldChg chg="delSp mod modNotesTx">
        <pc:chgData name="Danielle McGregor" userId="087646c7-bbf8-4721-9492-e808a5f7ce91" providerId="ADAL" clId="{3D8CFCE7-7E37-47F7-8193-FA4A6E27589F}" dt="2024-04-22T05:05:41.993" v="336" actId="20577"/>
        <pc:sldMkLst>
          <pc:docMk/>
          <pc:sldMk cId="1913306487" sldId="382"/>
        </pc:sldMkLst>
        <pc:picChg chg="del">
          <ac:chgData name="Danielle McGregor" userId="087646c7-bbf8-4721-9492-e808a5f7ce91" providerId="ADAL" clId="{3D8CFCE7-7E37-47F7-8193-FA4A6E27589F}" dt="2024-04-22T05:05:37.460" v="332" actId="478"/>
          <ac:picMkLst>
            <pc:docMk/>
            <pc:sldMk cId="1913306487" sldId="382"/>
            <ac:picMk id="5" creationId="{2AF7EE15-F065-8EE3-F75C-A34C09ADB5D0}"/>
          </ac:picMkLst>
        </pc:picChg>
      </pc:sldChg>
      <pc:sldChg chg="delSp mod modNotesTx">
        <pc:chgData name="Danielle McGregor" userId="087646c7-bbf8-4721-9492-e808a5f7ce91" providerId="ADAL" clId="{3D8CFCE7-7E37-47F7-8193-FA4A6E27589F}" dt="2024-04-22T05:05:49.102" v="341" actId="20577"/>
        <pc:sldMkLst>
          <pc:docMk/>
          <pc:sldMk cId="1875732584" sldId="383"/>
        </pc:sldMkLst>
        <pc:picChg chg="del">
          <ac:chgData name="Danielle McGregor" userId="087646c7-bbf8-4721-9492-e808a5f7ce91" providerId="ADAL" clId="{3D8CFCE7-7E37-47F7-8193-FA4A6E27589F}" dt="2024-04-22T05:05:44.874" v="337" actId="478"/>
          <ac:picMkLst>
            <pc:docMk/>
            <pc:sldMk cId="1875732584" sldId="383"/>
            <ac:picMk id="5" creationId="{F304815E-E5C9-F0EA-AD9E-5FF3CE4ECACC}"/>
          </ac:picMkLst>
        </pc:picChg>
      </pc:sldChg>
      <pc:sldChg chg="modNotesTx">
        <pc:chgData name="Danielle McGregor" userId="087646c7-bbf8-4721-9492-e808a5f7ce91" providerId="ADAL" clId="{3D8CFCE7-7E37-47F7-8193-FA4A6E27589F}" dt="2024-06-18T00:33:51.398" v="1327" actId="113"/>
        <pc:sldMkLst>
          <pc:docMk/>
          <pc:sldMk cId="1759140270" sldId="385"/>
        </pc:sldMkLst>
      </pc:sldChg>
      <pc:sldChg chg="addSp del modNotesTx">
        <pc:chgData name="Danielle McGregor" userId="087646c7-bbf8-4721-9492-e808a5f7ce91" providerId="ADAL" clId="{3D8CFCE7-7E37-47F7-8193-FA4A6E27589F}" dt="2024-04-22T05:14:20.640" v="484" actId="47"/>
        <pc:sldMkLst>
          <pc:docMk/>
          <pc:sldMk cId="3875001858" sldId="387"/>
        </pc:sldMkLst>
        <pc:picChg chg="add">
          <ac:chgData name="Danielle McGregor" userId="087646c7-bbf8-4721-9492-e808a5f7ce91" providerId="ADAL" clId="{3D8CFCE7-7E37-47F7-8193-FA4A6E27589F}" dt="2024-04-22T05:13:44.969" v="470"/>
          <ac:picMkLst>
            <pc:docMk/>
            <pc:sldMk cId="3875001858" sldId="387"/>
            <ac:picMk id="3" creationId="{749DEAE4-AD06-5401-0B58-78A68012A255}"/>
          </ac:picMkLst>
        </pc:picChg>
      </pc:sldChg>
      <pc:sldChg chg="modSp add mod modNotesTx">
        <pc:chgData name="Danielle McGregor" userId="087646c7-bbf8-4721-9492-e808a5f7ce91" providerId="ADAL" clId="{3D8CFCE7-7E37-47F7-8193-FA4A6E27589F}" dt="2024-04-29T22:17:48.667" v="932" actId="20577"/>
        <pc:sldMkLst>
          <pc:docMk/>
          <pc:sldMk cId="4075950281" sldId="388"/>
        </pc:sldMkLst>
        <pc:spChg chg="mod">
          <ac:chgData name="Danielle McGregor" userId="087646c7-bbf8-4721-9492-e808a5f7ce91" providerId="ADAL" clId="{3D8CFCE7-7E37-47F7-8193-FA4A6E27589F}" dt="2024-04-22T05:14:18.431" v="483" actId="20577"/>
          <ac:spMkLst>
            <pc:docMk/>
            <pc:sldMk cId="4075950281" sldId="388"/>
            <ac:spMk id="3" creationId="{DE4FBE42-9494-8649-9763-196AD479AE27}"/>
          </ac:spMkLst>
        </pc:spChg>
      </pc:sldChg>
      <pc:sldChg chg="delSp modSp mod delAnim delCm modCm modNotesTx">
        <pc:chgData name="Danielle McGregor" userId="087646c7-bbf8-4721-9492-e808a5f7ce91" providerId="ADAL" clId="{3D8CFCE7-7E37-47F7-8193-FA4A6E27589F}" dt="2024-06-18T00:29:23.491" v="1254" actId="20577"/>
        <pc:sldMkLst>
          <pc:docMk/>
          <pc:sldMk cId="2963478605" sldId="389"/>
        </pc:sldMkLst>
        <pc:picChg chg="mod">
          <ac:chgData name="Danielle McGregor" userId="087646c7-bbf8-4721-9492-e808a5f7ce91" providerId="ADAL" clId="{3D8CFCE7-7E37-47F7-8193-FA4A6E27589F}" dt="2024-05-21T22:25:00.527" v="1105" actId="1076"/>
          <ac:picMkLst>
            <pc:docMk/>
            <pc:sldMk cId="2963478605" sldId="389"/>
            <ac:picMk id="13" creationId="{4DADD66F-6546-2EC6-7619-A2CDDF1BA7D6}"/>
          </ac:picMkLst>
        </pc:picChg>
        <pc:picChg chg="del">
          <ac:chgData name="Danielle McGregor" userId="087646c7-bbf8-4721-9492-e808a5f7ce91" providerId="ADAL" clId="{3D8CFCE7-7E37-47F7-8193-FA4A6E27589F}" dt="2024-05-21T22:24:44.864" v="1103" actId="21"/>
          <ac:picMkLst>
            <pc:docMk/>
            <pc:sldMk cId="2963478605" sldId="389"/>
            <ac:picMk id="14" creationId="{A6A96591-117C-339B-B77B-62AF625CF431}"/>
          </ac:picMkLst>
        </pc:picChg>
        <pc:picChg chg="mod">
          <ac:chgData name="Danielle McGregor" userId="087646c7-bbf8-4721-9492-e808a5f7ce91" providerId="ADAL" clId="{3D8CFCE7-7E37-47F7-8193-FA4A6E27589F}" dt="2024-05-21T22:24:50.259" v="1104" actId="1076"/>
          <ac:picMkLst>
            <pc:docMk/>
            <pc:sldMk cId="2963478605" sldId="389"/>
            <ac:picMk id="15" creationId="{87A8C2C4-D85C-1B84-4E3B-3E4253E2616F}"/>
          </ac:picMkLst>
        </pc:picChg>
        <pc:extLst>
          <p:ext xmlns:p="http://schemas.openxmlformats.org/presentationml/2006/main" uri="{D6D511B9-2390-475A-947B-AFAB55BFBCF1}">
            <pc226:cmChg xmlns:pc226="http://schemas.microsoft.com/office/powerpoint/2022/06/main/command" chg="del">
              <pc226:chgData name="Danielle McGregor" userId="087646c7-bbf8-4721-9492-e808a5f7ce91" providerId="ADAL" clId="{3D8CFCE7-7E37-47F7-8193-FA4A6E27589F}" dt="2024-05-21T22:16:00.571" v="1102"/>
              <pc2:cmMkLst xmlns:pc2="http://schemas.microsoft.com/office/powerpoint/2019/9/main/command">
                <pc:docMk/>
                <pc:sldMk cId="2963478605" sldId="389"/>
                <pc2:cmMk id="{EDDE108D-7DE2-4C80-82F3-8014C7F79232}"/>
              </pc2:cmMkLst>
              <pc226:cmRplyChg chg="add">
                <pc226:chgData name="Danielle McGregor" userId="087646c7-bbf8-4721-9492-e808a5f7ce91" providerId="ADAL" clId="{3D8CFCE7-7E37-47F7-8193-FA4A6E27589F}" dt="2024-05-07T07:04:25.971" v="1101"/>
                <pc2:cmRplyMkLst xmlns:pc2="http://schemas.microsoft.com/office/powerpoint/2019/9/main/command">
                  <pc:docMk/>
                  <pc:sldMk cId="2963478605" sldId="389"/>
                  <pc2:cmMk id="{EDDE108D-7DE2-4C80-82F3-8014C7F79232}"/>
                  <pc2:cmRplyMk id="{89ECEF97-6691-471E-A209-BC57EC0627B2}"/>
                </pc2:cmRplyMkLst>
              </pc226:cmRplyChg>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4060B6-8B59-4143-8C87-2BBB0358F54B}" type="datetimeFigureOut">
              <a:rPr lang="en-AU" smtClean="0"/>
              <a:t>18/06/2024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62C88C-C58A-4486-99D6-9D53FE101AAB}" type="slidenum">
              <a:rPr lang="en-AU" smtClean="0"/>
              <a:t>‹#›</a:t>
            </a:fld>
            <a:endParaRPr lang="en-AU"/>
          </a:p>
        </p:txBody>
      </p:sp>
    </p:spTree>
    <p:extLst>
      <p:ext uri="{BB962C8B-B14F-4D97-AF65-F5344CB8AC3E}">
        <p14:creationId xmlns:p14="http://schemas.microsoft.com/office/powerpoint/2010/main" val="3245555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AU" sz="1300" dirty="0">
                <a:latin typeface="Calibri" panose="020F0502020204030204" pitchFamily="34" charset="0"/>
                <a:ea typeface="Arial" charset="0"/>
                <a:cs typeface="Calibri" panose="020F0502020204030204" pitchFamily="34" charset="0"/>
              </a:rPr>
              <a:t>(Lesson 1 title page)</a:t>
            </a:r>
          </a:p>
        </p:txBody>
      </p:sp>
      <p:sp>
        <p:nvSpPr>
          <p:cNvPr id="4" name="Slide Number Placeholder 3"/>
          <p:cNvSpPr>
            <a:spLocks noGrp="1"/>
          </p:cNvSpPr>
          <p:nvPr>
            <p:ph type="sldNum" sz="quarter" idx="5"/>
          </p:nvPr>
        </p:nvSpPr>
        <p:spPr/>
        <p:txBody>
          <a:bodyPr/>
          <a:lstStyle/>
          <a:p>
            <a:fld id="{D6B8B816-7A64-44B5-B5BF-9EFC857C53A5}" type="slidenum">
              <a:rPr lang="en-AU" smtClean="0"/>
              <a:t>1</a:t>
            </a:fld>
            <a:endParaRPr lang="en-AU"/>
          </a:p>
        </p:txBody>
      </p:sp>
    </p:spTree>
    <p:extLst>
      <p:ext uri="{BB962C8B-B14F-4D97-AF65-F5344CB8AC3E}">
        <p14:creationId xmlns:p14="http://schemas.microsoft.com/office/powerpoint/2010/main" val="471143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Ask,</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‘How many babies do you think were born in the world in 2023?’ (~134 million).</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10</a:t>
            </a:fld>
            <a:endParaRPr lang="en-AU"/>
          </a:p>
        </p:txBody>
      </p:sp>
    </p:spTree>
    <p:extLst>
      <p:ext uri="{BB962C8B-B14F-4D97-AF65-F5344CB8AC3E}">
        <p14:creationId xmlns:p14="http://schemas.microsoft.com/office/powerpoint/2010/main" val="810384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Brainstorm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ways to announce that a baby has been born. </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11</a:t>
            </a:fld>
            <a:endParaRPr lang="en-AU"/>
          </a:p>
        </p:txBody>
      </p:sp>
    </p:spTree>
    <p:extLst>
      <p:ext uri="{BB962C8B-B14F-4D97-AF65-F5344CB8AC3E}">
        <p14:creationId xmlns:p14="http://schemas.microsoft.com/office/powerpoint/2010/main" val="4251246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Brainstorm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places where babies sleep. </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12</a:t>
            </a:fld>
            <a:endParaRPr lang="en-AU"/>
          </a:p>
        </p:txBody>
      </p:sp>
    </p:spTree>
    <p:extLst>
      <p:ext uri="{BB962C8B-B14F-4D97-AF65-F5344CB8AC3E}">
        <p14:creationId xmlns:p14="http://schemas.microsoft.com/office/powerpoint/2010/main" val="445833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Brainstorm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ways to put babies to sleep.</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13</a:t>
            </a:fld>
            <a:endParaRPr lang="en-AU"/>
          </a:p>
        </p:txBody>
      </p:sp>
    </p:spTree>
    <p:extLst>
      <p:ext uri="{BB962C8B-B14F-4D97-AF65-F5344CB8AC3E}">
        <p14:creationId xmlns:p14="http://schemas.microsoft.com/office/powerpoint/2010/main" val="221434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the picture cards from </a:t>
            </a:r>
            <a:r>
              <a:rPr lang="en-GB" sz="12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Life in Pictures</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students to choose a picture to help them share a story about their children or their childhood.</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C62C88C-C58A-4486-99D6-9D53FE101AAB}" type="slidenum">
              <a:rPr lang="en-AU" smtClean="0"/>
              <a:t>14</a:t>
            </a:fld>
            <a:endParaRPr lang="en-AU"/>
          </a:p>
        </p:txBody>
      </p:sp>
    </p:spTree>
    <p:extLst>
      <p:ext uri="{BB962C8B-B14F-4D97-AF65-F5344CB8AC3E}">
        <p14:creationId xmlns:p14="http://schemas.microsoft.com/office/powerpoint/2010/main" val="2694905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5B7F95"/>
                </a:solidFill>
                <a:effectLst/>
                <a:latin typeface="Calibri" panose="020F0502020204030204" pitchFamily="34" charset="0"/>
                <a:ea typeface="MS Mincho" panose="02020609040205080304" pitchFamily="49" charset="-128"/>
                <a:cs typeface="Times New Roman" panose="02020603050405020304" pitchFamily="18" charset="0"/>
              </a:rPr>
              <a:t>Hometowns</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Say,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‘Our hometown is where we were born and usually where we spent our childhood.’</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15</a:t>
            </a:fld>
            <a:endParaRPr lang="en-AU"/>
          </a:p>
        </p:txBody>
      </p:sp>
    </p:spTree>
    <p:extLst>
      <p:ext uri="{BB962C8B-B14F-4D97-AF65-F5344CB8AC3E}">
        <p14:creationId xmlns:p14="http://schemas.microsoft.com/office/powerpoint/2010/main" val="892200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place cards relevant to your group from </a:t>
            </a:r>
            <a:r>
              <a:rPr lang="en-GB" sz="12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People and Places.</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students to choose a card that helps them share about their hometown. </a:t>
            </a:r>
          </a:p>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Share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 pairs.</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16</a:t>
            </a:fld>
            <a:endParaRPr lang="en-AU"/>
          </a:p>
        </p:txBody>
      </p:sp>
    </p:spTree>
    <p:extLst>
      <p:ext uri="{BB962C8B-B14F-4D97-AF65-F5344CB8AC3E}">
        <p14:creationId xmlns:p14="http://schemas.microsoft.com/office/powerpoint/2010/main" val="1622676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0ED69-6513-9212-042D-301E91464F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0176FE-E9BA-404B-DD22-561BF064A2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2FFDB2-A6F2-A51A-CE7F-14BC5AA14C18}"/>
              </a:ext>
            </a:extLst>
          </p:cNvPr>
          <p:cNvSpPr>
            <a:spLocks noGrp="1"/>
          </p:cNvSpPr>
          <p:nvPr>
            <p:ph type="body" idx="1"/>
          </p:nvPr>
        </p:nvSpPr>
        <p:spPr/>
        <p:txBody>
          <a:bodyPr/>
          <a:lstStyle/>
          <a:p>
            <a:pPr algn="l"/>
            <a:r>
              <a:rPr lang="en-AU" sz="1800" b="1" i="0"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Lead into Part 2</a:t>
            </a:r>
            <a:br>
              <a:rPr lang="en-AU" sz="1800" b="1" i="1"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br>
            <a:r>
              <a:rPr lang="en-AU" sz="1800" b="1" i="0"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Say, </a:t>
            </a:r>
            <a:r>
              <a:rPr lang="en-AU" sz="1800" b="0" i="0"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‘Jesus was </a:t>
            </a:r>
            <a:r>
              <a:rPr lang="en-AU" sz="1800" i="0"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born in Bethlehem, part of the Roman Empire during the reign of Caesar Augustus.’</a:t>
            </a:r>
            <a:endParaRPr lang="en-US" sz="1300" i="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D0F3EF2-4191-EC6D-783F-CF3618F7AD2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62819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7000"/>
              </a:lnSpc>
              <a:spcBef>
                <a:spcPts val="0"/>
              </a:spcBef>
              <a:spcAft>
                <a:spcPts val="0"/>
              </a:spcAft>
              <a:buClrTx/>
              <a:buSzTx/>
              <a:buFontTx/>
              <a:buNone/>
              <a:tabLst/>
              <a:defRPr/>
            </a:pPr>
            <a:endParaRPr lang="en-US" sz="130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FC62C88C-C58A-4486-99D6-9D53FE101AAB}" type="slidenum">
              <a:rPr lang="en-AU" smtClean="0"/>
              <a:t>18</a:t>
            </a:fld>
            <a:endParaRPr lang="en-AU"/>
          </a:p>
        </p:txBody>
      </p:sp>
    </p:spTree>
    <p:extLst>
      <p:ext uri="{BB962C8B-B14F-4D97-AF65-F5344CB8AC3E}">
        <p14:creationId xmlns:p14="http://schemas.microsoft.com/office/powerpoint/2010/main" val="11622432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Activate Prior Knowledge and Build Vocabulary</a:t>
            </a:r>
            <a:br>
              <a:rPr lang="en-AU" sz="1800" b="1" i="0" u="none" strike="noStrike" baseline="0" dirty="0">
                <a:solidFill>
                  <a:srgbClr val="8CB8E6"/>
                </a:solidFill>
                <a:latin typeface="Calibri" panose="020F0502020204030204" pitchFamily="34" charset="0"/>
              </a:rPr>
            </a:br>
            <a:r>
              <a:rPr lang="en-US" sz="1800" b="1" i="0" u="none" strike="noStrike" baseline="0" dirty="0">
                <a:solidFill>
                  <a:srgbClr val="000000"/>
                </a:solidFill>
                <a:latin typeface="Calibri" panose="020F0502020204030204" pitchFamily="34" charset="0"/>
              </a:rPr>
              <a:t>Ask</a:t>
            </a:r>
            <a:r>
              <a:rPr lang="en-US" sz="1800" b="0" i="0" u="none" strike="noStrike" baseline="0" dirty="0">
                <a:solidFill>
                  <a:srgbClr val="000000"/>
                </a:solidFill>
                <a:latin typeface="Calibri" panose="020F0502020204030204" pitchFamily="34" charset="0"/>
              </a:rPr>
              <a:t> students, ‘What do you see?’ Write the vocabulary on one side of the board.</a:t>
            </a:r>
          </a:p>
          <a:p>
            <a:pPr algn="l"/>
            <a:r>
              <a:rPr lang="en-US" sz="1800" b="1" i="0" u="none" strike="noStrike" baseline="0" dirty="0">
                <a:solidFill>
                  <a:srgbClr val="000000"/>
                </a:solidFill>
                <a:latin typeface="Calibri" panose="020F0502020204030204" pitchFamily="34" charset="0"/>
              </a:rPr>
              <a:t>Prompt</a:t>
            </a:r>
            <a:r>
              <a:rPr lang="en-US" sz="1800" b="0" i="0" u="none" strike="noStrike" baseline="0" dirty="0">
                <a:solidFill>
                  <a:srgbClr val="000000"/>
                </a:solidFill>
                <a:latin typeface="Calibri" panose="020F0502020204030204" pitchFamily="34" charset="0"/>
              </a:rPr>
              <a:t> by pointing to things in the pictures to draw out </a:t>
            </a:r>
            <a:r>
              <a:rPr lang="en-AU" sz="1800" b="0" i="0" u="none" strike="noStrike" baseline="0" dirty="0">
                <a:solidFill>
                  <a:srgbClr val="000000"/>
                </a:solidFill>
                <a:latin typeface="Calibri" panose="020F0502020204030204" pitchFamily="34" charset="0"/>
              </a:rPr>
              <a:t>vocabulary.</a:t>
            </a:r>
          </a:p>
        </p:txBody>
      </p:sp>
      <p:sp>
        <p:nvSpPr>
          <p:cNvPr id="4" name="Slide Number Placeholder 3"/>
          <p:cNvSpPr>
            <a:spLocks noGrp="1"/>
          </p:cNvSpPr>
          <p:nvPr>
            <p:ph type="sldNum" sz="quarter" idx="5"/>
          </p:nvPr>
        </p:nvSpPr>
        <p:spPr/>
        <p:txBody>
          <a:bodyPr/>
          <a:lstStyle/>
          <a:p>
            <a:fld id="{FC62C88C-C58A-4486-99D6-9D53FE101AAB}" type="slidenum">
              <a:rPr lang="en-AU" smtClean="0"/>
              <a:t>19</a:t>
            </a:fld>
            <a:endParaRPr lang="en-AU"/>
          </a:p>
        </p:txBody>
      </p:sp>
    </p:spTree>
    <p:extLst>
      <p:ext uri="{BB962C8B-B14F-4D97-AF65-F5344CB8AC3E}">
        <p14:creationId xmlns:p14="http://schemas.microsoft.com/office/powerpoint/2010/main" val="2299595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pPr>
            <a:r>
              <a:rPr lang="en-GB" sz="1800" b="1" kern="100" dirty="0">
                <a:solidFill>
                  <a:srgbClr val="62B5E5"/>
                </a:solidFill>
                <a:effectLst/>
                <a:latin typeface="Calibri" panose="020F0502020204030204" pitchFamily="34" charset="0"/>
                <a:ea typeface="MS Mincho" panose="02020609040205080304" pitchFamily="49" charset="-128"/>
                <a:cs typeface="Times New Roman" panose="02020603050405020304" pitchFamily="18" charset="0"/>
              </a:rPr>
              <a:t>Lesson 1 Places, Populations and Hometowns</a:t>
            </a:r>
            <a:r>
              <a:rPr lang="en-AU"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t>
            </a:r>
            <a:br>
              <a:rPr lang="en-GB" sz="1800" b="1" kern="100" dirty="0">
                <a:solidFill>
                  <a:srgbClr val="62B5E5"/>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Card sets: </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People and Places and Life in Pictures.  </a:t>
            </a:r>
            <a:endParaRPr lang="en-AU"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FC62C88C-C58A-4486-99D6-9D53FE101AAB}" type="slidenum">
              <a:rPr lang="en-AU" smtClean="0"/>
              <a:t>2</a:t>
            </a:fld>
            <a:endParaRPr lang="en-AU"/>
          </a:p>
        </p:txBody>
      </p:sp>
    </p:spTree>
    <p:extLst>
      <p:ext uri="{BB962C8B-B14F-4D97-AF65-F5344CB8AC3E}">
        <p14:creationId xmlns:p14="http://schemas.microsoft.com/office/powerpoint/2010/main" val="9573565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i="0" u="none" strike="noStrike" baseline="0" dirty="0">
                <a:solidFill>
                  <a:srgbClr val="000000"/>
                </a:solidFill>
                <a:latin typeface="Calibri" panose="020F0502020204030204" pitchFamily="34" charset="0"/>
              </a:rPr>
              <a:t>OPTIONAL</a:t>
            </a:r>
          </a:p>
          <a:p>
            <a:pPr algn="l"/>
            <a:r>
              <a:rPr lang="en-US" sz="1200" b="1" i="0" u="none" strike="noStrike" baseline="0" dirty="0">
                <a:solidFill>
                  <a:srgbClr val="000000"/>
                </a:solidFill>
                <a:latin typeface="Calibri" panose="020F0502020204030204" pitchFamily="34" charset="0"/>
              </a:rPr>
              <a:t>Ask</a:t>
            </a:r>
            <a:r>
              <a:rPr lang="en-US" sz="1200" b="0" i="0" u="none" strike="noStrike" baseline="0" dirty="0">
                <a:solidFill>
                  <a:srgbClr val="000000"/>
                </a:solidFill>
                <a:latin typeface="Calibri" panose="020F0502020204030204" pitchFamily="34" charset="0"/>
              </a:rPr>
              <a:t>, ‘Have you ever been rescued from something?’ </a:t>
            </a:r>
            <a:br>
              <a:rPr lang="en-US" sz="1200" b="0" i="0" u="none" strike="noStrike" baseline="0" dirty="0">
                <a:solidFill>
                  <a:srgbClr val="000000"/>
                </a:solidFill>
                <a:latin typeface="Calibri" panose="020F0502020204030204" pitchFamily="34" charset="0"/>
              </a:rPr>
            </a:br>
            <a:r>
              <a:rPr lang="en-US" sz="1200" b="1" i="0" u="none" strike="noStrike" baseline="0" dirty="0">
                <a:solidFill>
                  <a:srgbClr val="000000"/>
                </a:solidFill>
                <a:latin typeface="Calibri" panose="020F0502020204030204" pitchFamily="34" charset="0"/>
              </a:rPr>
              <a:t>Tell</a:t>
            </a:r>
            <a:r>
              <a:rPr lang="en-US" sz="1200" b="0" i="0" u="none" strike="noStrike" baseline="0" dirty="0">
                <a:solidFill>
                  <a:srgbClr val="000000"/>
                </a:solidFill>
                <a:latin typeface="Calibri" panose="020F0502020204030204" pitchFamily="34" charset="0"/>
              </a:rPr>
              <a:t> a short story from your own life </a:t>
            </a:r>
            <a:r>
              <a:rPr lang="en-US" sz="1200" b="0" i="1" u="none" strike="noStrike" baseline="0" dirty="0">
                <a:solidFill>
                  <a:srgbClr val="000000"/>
                </a:solidFill>
                <a:latin typeface="Calibri" panose="020F0502020204030204" pitchFamily="34" charset="0"/>
              </a:rPr>
              <a:t>e.g. ‘One day I was about to open the door when my father yelled, ‘stop!’ There was a funnel web spider on the door handle. My father may have saved my life.’</a:t>
            </a:r>
            <a:br>
              <a:rPr lang="en-US" sz="1200" b="0" i="0" u="none" strike="noStrike" baseline="0" dirty="0">
                <a:solidFill>
                  <a:srgbClr val="000000"/>
                </a:solidFill>
                <a:latin typeface="Calibri" panose="020F0502020204030204" pitchFamily="34" charset="0"/>
              </a:rPr>
            </a:br>
            <a:r>
              <a:rPr lang="en-US" sz="1200" b="1" i="0" u="none" strike="noStrike" baseline="0" dirty="0">
                <a:solidFill>
                  <a:srgbClr val="000000"/>
                </a:solidFill>
                <a:latin typeface="Calibri" panose="020F0502020204030204" pitchFamily="34" charset="0"/>
              </a:rPr>
              <a:t>Invite</a:t>
            </a:r>
            <a:r>
              <a:rPr lang="en-US" sz="1200" b="0" i="0" u="none" strike="noStrike" baseline="0" dirty="0">
                <a:solidFill>
                  <a:srgbClr val="000000"/>
                </a:solidFill>
                <a:latin typeface="Calibri" panose="020F0502020204030204" pitchFamily="34" charset="0"/>
              </a:rPr>
              <a:t> students to share their stories.</a:t>
            </a:r>
          </a:p>
          <a:p>
            <a:pPr algn="l"/>
            <a:endParaRPr lang="en-US" sz="1200" b="0" i="0" u="none" strike="noStrike" baseline="0" dirty="0">
              <a:solidFill>
                <a:srgbClr val="000000"/>
              </a:solidFill>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C62C88C-C58A-4486-99D6-9D53FE101AAB}" type="slidenum">
              <a:rPr lang="en-AU" smtClean="0"/>
              <a:t>20</a:t>
            </a:fld>
            <a:endParaRPr lang="en-AU"/>
          </a:p>
        </p:txBody>
      </p:sp>
    </p:spTree>
    <p:extLst>
      <p:ext uri="{BB962C8B-B14F-4D97-AF65-F5344CB8AC3E}">
        <p14:creationId xmlns:p14="http://schemas.microsoft.com/office/powerpoint/2010/main" val="9840068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i="0" u="none" strike="noStrike" baseline="0" dirty="0">
                <a:solidFill>
                  <a:srgbClr val="000000"/>
                </a:solidFill>
                <a:latin typeface="Calibri" panose="020F0502020204030204" pitchFamily="34" charset="0"/>
              </a:rPr>
              <a:t>Pre-teach relevant vocabulary</a:t>
            </a:r>
          </a:p>
          <a:p>
            <a:pPr algn="l"/>
            <a:r>
              <a:rPr lang="en-US" sz="1200" b="0" i="1" u="none" strike="noStrike" baseline="0" dirty="0">
                <a:solidFill>
                  <a:srgbClr val="000000"/>
                </a:solidFill>
                <a:latin typeface="Calibri" panose="020F0502020204030204" pitchFamily="34" charset="0"/>
              </a:rPr>
              <a:t>angel: a messenger (heavenly being) sent from God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baseline="0" dirty="0">
                <a:solidFill>
                  <a:srgbClr val="000000"/>
                </a:solidFill>
                <a:latin typeface="Calibri" panose="020F0502020204030204" pitchFamily="34" charset="0"/>
              </a:rPr>
              <a:t>Messiah: God’s promised king who would rule forever</a:t>
            </a:r>
            <a:br>
              <a:rPr lang="en-US" sz="1200" b="0" i="1" u="none" strike="noStrike" baseline="0" dirty="0">
                <a:solidFill>
                  <a:srgbClr val="000000"/>
                </a:solidFill>
                <a:latin typeface="Calibri" panose="020F0502020204030204" pitchFamily="34" charset="0"/>
              </a:rPr>
            </a:br>
            <a:r>
              <a:rPr lang="en-US" sz="1200" b="0" i="1" u="none" strike="noStrike" baseline="0" dirty="0">
                <a:solidFill>
                  <a:srgbClr val="000000"/>
                </a:solidFill>
                <a:latin typeface="Calibri" panose="020F0502020204030204" pitchFamily="34" charset="0"/>
              </a:rPr>
              <a:t>shepherds: </a:t>
            </a:r>
            <a:r>
              <a:rPr lang="en-AU" sz="1200" b="0" i="1" dirty="0">
                <a:latin typeface="Calibri" panose="020F0502020204030204" pitchFamily="34" charset="0"/>
              </a:rPr>
              <a:t>people who look after sheep</a:t>
            </a:r>
          </a:p>
        </p:txBody>
      </p:sp>
      <p:sp>
        <p:nvSpPr>
          <p:cNvPr id="4" name="Slide Number Placeholder 3"/>
          <p:cNvSpPr>
            <a:spLocks noGrp="1"/>
          </p:cNvSpPr>
          <p:nvPr>
            <p:ph type="sldNum" sz="quarter" idx="5"/>
          </p:nvPr>
        </p:nvSpPr>
        <p:spPr/>
        <p:txBody>
          <a:bodyPr/>
          <a:lstStyle/>
          <a:p>
            <a:fld id="{FC62C88C-C58A-4486-99D6-9D53FE101AAB}" type="slidenum">
              <a:rPr lang="en-AU" smtClean="0"/>
              <a:t>21</a:t>
            </a:fld>
            <a:endParaRPr lang="en-AU"/>
          </a:p>
        </p:txBody>
      </p:sp>
    </p:spTree>
    <p:extLst>
      <p:ext uri="{BB962C8B-B14F-4D97-AF65-F5344CB8AC3E}">
        <p14:creationId xmlns:p14="http://schemas.microsoft.com/office/powerpoint/2010/main" val="3516340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Click </a:t>
            </a:r>
            <a:r>
              <a:rPr lang="en-US" b="0"/>
              <a:t>to reveal answers.</a:t>
            </a:r>
            <a:endParaRPr lang="en-AU" b="1"/>
          </a:p>
        </p:txBody>
      </p:sp>
      <p:sp>
        <p:nvSpPr>
          <p:cNvPr id="4" name="Slide Number Placeholder 3"/>
          <p:cNvSpPr>
            <a:spLocks noGrp="1"/>
          </p:cNvSpPr>
          <p:nvPr>
            <p:ph type="sldNum" sz="quarter" idx="5"/>
          </p:nvPr>
        </p:nvSpPr>
        <p:spPr/>
        <p:txBody>
          <a:bodyPr/>
          <a:lstStyle/>
          <a:p>
            <a:fld id="{FC62C88C-C58A-4486-99D6-9D53FE101AAB}" type="slidenum">
              <a:rPr lang="en-AU" smtClean="0"/>
              <a:t>22</a:t>
            </a:fld>
            <a:endParaRPr lang="en-AU"/>
          </a:p>
        </p:txBody>
      </p:sp>
    </p:spTree>
    <p:extLst>
      <p:ext uri="{BB962C8B-B14F-4D97-AF65-F5344CB8AC3E}">
        <p14:creationId xmlns:p14="http://schemas.microsoft.com/office/powerpoint/2010/main" val="26999919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i="0" u="none" strike="noStrike" baseline="0" dirty="0">
                <a:solidFill>
                  <a:srgbClr val="8CB8E6"/>
                </a:solidFill>
                <a:latin typeface="Calibri" panose="020F0502020204030204" pitchFamily="34" charset="0"/>
              </a:rPr>
              <a:t>Predict the Content</a:t>
            </a:r>
          </a:p>
          <a:p>
            <a:pPr algn="l"/>
            <a:r>
              <a:rPr lang="en-US" sz="1200" b="1" i="0" u="none" strike="noStrike" baseline="0" dirty="0">
                <a:solidFill>
                  <a:srgbClr val="000000"/>
                </a:solidFill>
                <a:latin typeface="Calibri" panose="020F0502020204030204" pitchFamily="34" charset="0"/>
              </a:rPr>
              <a:t>Ask</a:t>
            </a:r>
            <a:r>
              <a:rPr lang="en-US" sz="1200" b="0" i="0" u="none" strike="noStrike" baseline="0" dirty="0">
                <a:solidFill>
                  <a:srgbClr val="000000"/>
                </a:solidFill>
                <a:latin typeface="Calibri" panose="020F0502020204030204" pitchFamily="34" charset="0"/>
              </a:rPr>
              <a:t>, ‘What do you think the story will be about?’</a:t>
            </a:r>
          </a:p>
        </p:txBody>
      </p:sp>
      <p:sp>
        <p:nvSpPr>
          <p:cNvPr id="4" name="Slide Number Placeholder 3"/>
          <p:cNvSpPr>
            <a:spLocks noGrp="1"/>
          </p:cNvSpPr>
          <p:nvPr>
            <p:ph type="sldNum" sz="quarter" idx="5"/>
          </p:nvPr>
        </p:nvSpPr>
        <p:spPr/>
        <p:txBody>
          <a:bodyPr/>
          <a:lstStyle/>
          <a:p>
            <a:fld id="{FC62C88C-C58A-4486-99D6-9D53FE101AAB}" type="slidenum">
              <a:rPr lang="en-AU" smtClean="0"/>
              <a:t>23</a:t>
            </a:fld>
            <a:endParaRPr lang="en-AU"/>
          </a:p>
        </p:txBody>
      </p:sp>
    </p:spTree>
    <p:extLst>
      <p:ext uri="{BB962C8B-B14F-4D97-AF65-F5344CB8AC3E}">
        <p14:creationId xmlns:p14="http://schemas.microsoft.com/office/powerpoint/2010/main" val="1372679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i="0" u="none" strike="noStrike" baseline="0" dirty="0">
                <a:solidFill>
                  <a:srgbClr val="8CB8E6"/>
                </a:solidFill>
                <a:latin typeface="Calibri" panose="020F0502020204030204" pitchFamily="34" charset="0"/>
              </a:rPr>
              <a:t>Read and Comprehend</a:t>
            </a:r>
          </a:p>
          <a:p>
            <a:pPr algn="l"/>
            <a:r>
              <a:rPr lang="en-US" sz="1200" b="0" i="0" u="none" strike="noStrike" baseline="0" dirty="0">
                <a:solidFill>
                  <a:srgbClr val="000000"/>
                </a:solidFill>
                <a:latin typeface="Calibri" panose="020F0502020204030204" pitchFamily="34" charset="0"/>
              </a:rPr>
              <a:t>Depending on the level of your students you might:</a:t>
            </a:r>
          </a:p>
          <a:p>
            <a:pPr marL="0" indent="0" algn="l">
              <a:buFont typeface="Arial" panose="020B0604020202020204" pitchFamily="34" charset="0"/>
              <a:buNone/>
            </a:pPr>
            <a:r>
              <a:rPr lang="en-US" sz="1200" b="0" i="0" u="none" strike="noStrike" baseline="0" dirty="0">
                <a:solidFill>
                  <a:srgbClr val="000000"/>
                </a:solidFill>
                <a:latin typeface="Calibri" panose="020F0502020204030204" pitchFamily="34" charset="0"/>
              </a:rPr>
              <a:t>Read the passage of scripture to them;</a:t>
            </a:r>
          </a:p>
          <a:p>
            <a:pPr marL="0" indent="0" algn="l">
              <a:buFont typeface="Arial" panose="020B0604020202020204" pitchFamily="34" charset="0"/>
              <a:buNone/>
            </a:pPr>
            <a:r>
              <a:rPr lang="en-US" sz="1200" b="0" i="0" u="none" strike="noStrike" baseline="0" dirty="0">
                <a:solidFill>
                  <a:srgbClr val="000000"/>
                </a:solidFill>
                <a:latin typeface="Calibri" panose="020F0502020204030204" pitchFamily="34" charset="0"/>
              </a:rPr>
              <a:t>Direct them to read the passage of scripture in </a:t>
            </a:r>
            <a:r>
              <a:rPr lang="en-AU" sz="1200" b="0" i="0" u="none" strike="noStrike" baseline="0" dirty="0">
                <a:solidFill>
                  <a:srgbClr val="000000"/>
                </a:solidFill>
                <a:latin typeface="Calibri" panose="020F0502020204030204" pitchFamily="34" charset="0"/>
              </a:rPr>
              <a:t>English;</a:t>
            </a:r>
          </a:p>
          <a:p>
            <a:pPr marL="0" indent="0" algn="l">
              <a:buFont typeface="Arial" panose="020B0604020202020204" pitchFamily="34" charset="0"/>
              <a:buNone/>
            </a:pPr>
            <a:r>
              <a:rPr lang="en-US" sz="1200" b="0" i="0" u="none" strike="noStrike" baseline="0" dirty="0">
                <a:solidFill>
                  <a:srgbClr val="000000"/>
                </a:solidFill>
                <a:latin typeface="Calibri" panose="020F0502020204030204" pitchFamily="34" charset="0"/>
              </a:rPr>
              <a:t>Direct them to read the passage of scripture in their </a:t>
            </a:r>
            <a:r>
              <a:rPr lang="en-AU" sz="1200" b="0" i="0" u="none" strike="noStrike" baseline="0" dirty="0">
                <a:solidFill>
                  <a:srgbClr val="000000"/>
                </a:solidFill>
                <a:latin typeface="Calibri" panose="020F0502020204030204" pitchFamily="34" charset="0"/>
              </a:rPr>
              <a:t>heart language; or</a:t>
            </a:r>
          </a:p>
        </p:txBody>
      </p:sp>
      <p:sp>
        <p:nvSpPr>
          <p:cNvPr id="4" name="Slide Number Placeholder 3"/>
          <p:cNvSpPr>
            <a:spLocks noGrp="1"/>
          </p:cNvSpPr>
          <p:nvPr>
            <p:ph type="sldNum" sz="quarter" idx="5"/>
          </p:nvPr>
        </p:nvSpPr>
        <p:spPr/>
        <p:txBody>
          <a:bodyPr/>
          <a:lstStyle/>
          <a:p>
            <a:fld id="{FC62C88C-C58A-4486-99D6-9D53FE101AAB}" type="slidenum">
              <a:rPr lang="en-AU" smtClean="0"/>
              <a:t>24</a:t>
            </a:fld>
            <a:endParaRPr lang="en-AU"/>
          </a:p>
        </p:txBody>
      </p:sp>
    </p:spTree>
    <p:extLst>
      <p:ext uri="{BB962C8B-B14F-4D97-AF65-F5344CB8AC3E}">
        <p14:creationId xmlns:p14="http://schemas.microsoft.com/office/powerpoint/2010/main" val="24479330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1" i="0" u="none" strike="noStrike" baseline="0" dirty="0">
                <a:solidFill>
                  <a:srgbClr val="000000"/>
                </a:solidFill>
                <a:latin typeface="Calibri" panose="020F0502020204030204" pitchFamily="34" charset="0"/>
              </a:rPr>
              <a:t>Activity 1: Sequencing story strips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i="0" u="none" strike="noStrike" baseline="0" dirty="0">
                <a:solidFill>
                  <a:srgbClr val="8CB8E6"/>
                </a:solidFill>
                <a:latin typeface="Calibri" panose="020F0502020204030204" pitchFamily="34" charset="0"/>
              </a:rPr>
              <a:t>Print</a:t>
            </a:r>
            <a:r>
              <a:rPr lang="en-US" sz="1800" b="0" i="0" u="none" strike="noStrike" baseline="0" dirty="0">
                <a:solidFill>
                  <a:srgbClr val="8CB8E6"/>
                </a:solidFill>
                <a:latin typeface="Calibri" panose="020F0502020204030204" pitchFamily="34" charset="0"/>
              </a:rPr>
              <a:t> one copy of the text in APPENDIX 1.2 per pair. There are 2 sets per page.</a:t>
            </a:r>
          </a:p>
          <a:p>
            <a:pPr marL="0" indent="0" algn="l">
              <a:buFont typeface="Arial" panose="020B0604020202020204" pitchFamily="34" charset="0"/>
              <a:buNone/>
            </a:pPr>
            <a:r>
              <a:rPr lang="en-US" sz="1800" b="1" i="0" u="none" strike="noStrike" baseline="0" dirty="0">
                <a:solidFill>
                  <a:srgbClr val="8CB8E6"/>
                </a:solidFill>
                <a:latin typeface="Calibri" panose="020F0502020204030204" pitchFamily="34" charset="0"/>
              </a:rPr>
              <a:t>Cut </a:t>
            </a:r>
            <a:r>
              <a:rPr lang="en-US" sz="1800" b="0" i="0" u="none" strike="noStrike" baseline="0" dirty="0">
                <a:solidFill>
                  <a:srgbClr val="8CB8E6"/>
                </a:solidFill>
                <a:latin typeface="Calibri" panose="020F0502020204030204" pitchFamily="34" charset="0"/>
              </a:rPr>
              <a:t>into strips and shuffle. </a:t>
            </a:r>
          </a:p>
          <a:p>
            <a:pPr marL="0" indent="0" algn="l">
              <a:buFont typeface="Arial" panose="020B0604020202020204" pitchFamily="34" charset="0"/>
              <a:buNone/>
            </a:pPr>
            <a:r>
              <a:rPr lang="en-US" sz="1800" b="1" i="0" u="none" strike="noStrike" baseline="0" dirty="0">
                <a:solidFill>
                  <a:srgbClr val="000000"/>
                </a:solidFill>
                <a:latin typeface="Calibri" panose="020F0502020204030204" pitchFamily="34" charset="0"/>
              </a:rPr>
              <a:t>Invite </a:t>
            </a:r>
            <a:r>
              <a:rPr lang="en-US" sz="1800" b="0" i="0" u="none" strike="noStrike" baseline="0" dirty="0">
                <a:solidFill>
                  <a:srgbClr val="000000"/>
                </a:solidFill>
                <a:latin typeface="Calibri" panose="020F0502020204030204" pitchFamily="34" charset="0"/>
              </a:rPr>
              <a:t>pairs to sequence the story and read it to each </a:t>
            </a:r>
            <a:r>
              <a:rPr lang="en-AU" sz="1800" b="0" i="0" u="none" strike="noStrike" baseline="0" dirty="0">
                <a:solidFill>
                  <a:srgbClr val="000000"/>
                </a:solidFill>
                <a:latin typeface="Calibri" panose="020F0502020204030204" pitchFamily="34" charset="0"/>
              </a:rPr>
              <a:t>other.</a:t>
            </a:r>
          </a:p>
          <a:p>
            <a:pPr marL="0" indent="0" algn="l">
              <a:buFont typeface="Arial" panose="020B0604020202020204" pitchFamily="34" charset="0"/>
              <a:buNone/>
            </a:pPr>
            <a:r>
              <a:rPr lang="en-AU" sz="1800" b="1" i="0" u="none" strike="noStrike" baseline="0" dirty="0">
                <a:solidFill>
                  <a:srgbClr val="000000"/>
                </a:solidFill>
                <a:latin typeface="Calibri" panose="020F0502020204030204" pitchFamily="34" charset="0"/>
              </a:rPr>
              <a:t>Click </a:t>
            </a:r>
            <a:r>
              <a:rPr lang="en-AU" sz="1800" b="0" i="0" u="none" strike="noStrike" baseline="0" dirty="0">
                <a:solidFill>
                  <a:srgbClr val="000000"/>
                </a:solidFill>
                <a:latin typeface="Calibri" panose="020F0502020204030204" pitchFamily="34" charset="0"/>
              </a:rPr>
              <a:t>to reveal answers.</a:t>
            </a:r>
          </a:p>
        </p:txBody>
      </p:sp>
      <p:sp>
        <p:nvSpPr>
          <p:cNvPr id="4" name="Slide Number Placeholder 3"/>
          <p:cNvSpPr>
            <a:spLocks noGrp="1"/>
          </p:cNvSpPr>
          <p:nvPr>
            <p:ph type="sldNum" sz="quarter" idx="5"/>
          </p:nvPr>
        </p:nvSpPr>
        <p:spPr/>
        <p:txBody>
          <a:bodyPr/>
          <a:lstStyle/>
          <a:p>
            <a:fld id="{FC62C88C-C58A-4486-99D6-9D53FE101AAB}" type="slidenum">
              <a:rPr lang="en-AU" smtClean="0"/>
              <a:t>25</a:t>
            </a:fld>
            <a:endParaRPr lang="en-AU"/>
          </a:p>
        </p:txBody>
      </p:sp>
    </p:spTree>
    <p:extLst>
      <p:ext uri="{BB962C8B-B14F-4D97-AF65-F5344CB8AC3E}">
        <p14:creationId xmlns:p14="http://schemas.microsoft.com/office/powerpoint/2010/main" val="20340160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Activity 2: Listen, collect and rewrite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Reads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Luke 2:1-12 aloud. Students listen and make notes if they wish.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Build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 summary of the story with the class (teacher or helper writes key phrases on the board exactly as they are spoken).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Lead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the class to rewrite the sentences correctly, prompting suggestions and encouraging participation.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59990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i="0" u="none" strike="noStrike" baseline="0" dirty="0">
                <a:solidFill>
                  <a:srgbClr val="000000"/>
                </a:solidFill>
                <a:latin typeface="Calibri" panose="020F0502020204030204" pitchFamily="34" charset="0"/>
              </a:rPr>
              <a:t>Activity 3: Information gap</a:t>
            </a:r>
          </a:p>
          <a:p>
            <a:pPr marL="0" indent="0" algn="l">
              <a:buFont typeface="Arial" panose="020B0604020202020204" pitchFamily="34" charset="0"/>
              <a:buNone/>
            </a:pPr>
            <a:r>
              <a:rPr lang="en-US" sz="1200" b="1" i="0" u="none" strike="noStrike" baseline="0" dirty="0">
                <a:solidFill>
                  <a:srgbClr val="8CB8E6"/>
                </a:solidFill>
                <a:latin typeface="Calibri" panose="020F0502020204030204" pitchFamily="34" charset="0"/>
              </a:rPr>
              <a:t>Print </a:t>
            </a:r>
            <a:r>
              <a:rPr lang="en-US" sz="1200" b="0" i="0" u="none" strike="noStrike" baseline="0" dirty="0">
                <a:solidFill>
                  <a:srgbClr val="8CB8E6"/>
                </a:solidFill>
                <a:latin typeface="Calibri" panose="020F0502020204030204" pitchFamily="34" charset="0"/>
              </a:rPr>
              <a:t>one set from APPENDIX 1.3 for each pair and cut into parts A &amp; B. </a:t>
            </a:r>
            <a:r>
              <a:rPr lang="en-US" sz="1200" b="0" i="0" u="none" strike="noStrike" baseline="0" dirty="0">
                <a:solidFill>
                  <a:srgbClr val="000000"/>
                </a:solidFill>
                <a:latin typeface="Calibri" panose="020F0502020204030204" pitchFamily="34" charset="0"/>
              </a:rPr>
              <a:t>Half of the students receive copy A, half copy B. </a:t>
            </a:r>
          </a:p>
          <a:p>
            <a:pPr marL="0" indent="0" algn="l">
              <a:buFont typeface="Arial" panose="020B0604020202020204" pitchFamily="34" charset="0"/>
              <a:buNone/>
            </a:pPr>
            <a:r>
              <a:rPr lang="en-US" sz="1200" b="1" i="0" u="none" strike="noStrike" baseline="0" dirty="0">
                <a:solidFill>
                  <a:srgbClr val="000000"/>
                </a:solidFill>
                <a:latin typeface="Calibri" panose="020F0502020204030204" pitchFamily="34" charset="0"/>
              </a:rPr>
              <a:t>Invite </a:t>
            </a:r>
            <a:r>
              <a:rPr lang="en-US" sz="1200" b="0" i="0" u="none" strike="noStrike" baseline="0" dirty="0">
                <a:solidFill>
                  <a:srgbClr val="000000"/>
                </a:solidFill>
                <a:latin typeface="Calibri" panose="020F0502020204030204" pitchFamily="34" charset="0"/>
              </a:rPr>
              <a:t>students in their pairs to take turns reading the completed section of their text to their partner, who fills in the gaps, </a:t>
            </a:r>
            <a:br>
              <a:rPr lang="en-US" sz="1200" b="0" i="0" u="none" strike="noStrike" baseline="0" dirty="0">
                <a:solidFill>
                  <a:srgbClr val="000000"/>
                </a:solidFill>
                <a:latin typeface="Calibri" panose="020F0502020204030204" pitchFamily="34" charset="0"/>
              </a:rPr>
            </a:br>
            <a:r>
              <a:rPr lang="en-US" sz="1200" b="1" i="0" u="none" strike="noStrike" baseline="0" dirty="0">
                <a:solidFill>
                  <a:srgbClr val="000000"/>
                </a:solidFill>
                <a:latin typeface="Calibri" panose="020F0502020204030204" pitchFamily="34" charset="0"/>
              </a:rPr>
              <a:t>OR</a:t>
            </a:r>
            <a:r>
              <a:rPr lang="en-US" sz="1200" b="0" i="0" u="none" strike="noStrike" baseline="0" dirty="0">
                <a:solidFill>
                  <a:srgbClr val="000000"/>
                </a:solidFill>
                <a:latin typeface="Calibri" panose="020F0502020204030204" pitchFamily="34" charset="0"/>
              </a:rPr>
              <a:t> </a:t>
            </a:r>
          </a:p>
          <a:p>
            <a:pPr marL="0" indent="0" algn="l">
              <a:buFont typeface="Arial" panose="020B0604020202020204" pitchFamily="34" charset="0"/>
              <a:buNone/>
            </a:pPr>
            <a:r>
              <a:rPr lang="en-US" sz="1200" b="1" i="0" u="none" strike="noStrike" baseline="0" dirty="0">
                <a:solidFill>
                  <a:srgbClr val="000000"/>
                </a:solidFill>
                <a:latin typeface="Calibri" panose="020F0502020204030204" pitchFamily="34" charset="0"/>
              </a:rPr>
              <a:t>Collaborate </a:t>
            </a:r>
            <a:r>
              <a:rPr lang="en-US" sz="1200" b="0" i="0" u="none" strike="noStrike" baseline="0" dirty="0">
                <a:solidFill>
                  <a:srgbClr val="000000"/>
                </a:solidFill>
                <a:latin typeface="Calibri" panose="020F0502020204030204" pitchFamily="34" charset="0"/>
              </a:rPr>
              <a:t>to fill in the gaps on this slide. </a:t>
            </a:r>
            <a:r>
              <a:rPr lang="en-US" sz="1200" b="1" i="0" u="none" strike="noStrike" baseline="0" dirty="0">
                <a:solidFill>
                  <a:srgbClr val="000000"/>
                </a:solidFill>
                <a:latin typeface="Calibri" panose="020F0502020204030204" pitchFamily="34" charset="0"/>
              </a:rPr>
              <a:t>Click </a:t>
            </a:r>
            <a:r>
              <a:rPr lang="en-US" sz="1200" b="0" i="0" u="none" strike="noStrike" baseline="0" dirty="0">
                <a:solidFill>
                  <a:srgbClr val="000000"/>
                </a:solidFill>
                <a:latin typeface="Calibri" panose="020F0502020204030204" pitchFamily="34" charset="0"/>
              </a:rPr>
              <a:t>to reveal answers.</a:t>
            </a:r>
            <a:endParaRPr lang="en-US" sz="1200" b="1" i="0" u="none" strike="noStrike" baseline="0" dirty="0">
              <a:solidFill>
                <a:srgbClr val="000000"/>
              </a:solidFill>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C62C88C-C58A-4486-99D6-9D53FE101AAB}" type="slidenum">
              <a:rPr lang="en-AU" smtClean="0"/>
              <a:t>27</a:t>
            </a:fld>
            <a:endParaRPr lang="en-AU"/>
          </a:p>
        </p:txBody>
      </p:sp>
    </p:spTree>
    <p:extLst>
      <p:ext uri="{BB962C8B-B14F-4D97-AF65-F5344CB8AC3E}">
        <p14:creationId xmlns:p14="http://schemas.microsoft.com/office/powerpoint/2010/main" val="37598747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i="0" u="none" strike="noStrike" baseline="0" dirty="0">
                <a:solidFill>
                  <a:srgbClr val="000000"/>
                </a:solidFill>
                <a:latin typeface="Calibri" panose="020F0502020204030204" pitchFamily="34" charset="0"/>
              </a:rPr>
              <a:t>Activity 4: Clarify vocabulary</a:t>
            </a:r>
          </a:p>
          <a:p>
            <a:pPr marL="0" indent="0" algn="l">
              <a:buFont typeface="Arial" panose="020B0604020202020204" pitchFamily="34" charset="0"/>
              <a:buNone/>
            </a:pPr>
            <a:r>
              <a:rPr lang="en-US" sz="1200" b="1" i="0" u="none" strike="noStrike" baseline="0" dirty="0">
                <a:solidFill>
                  <a:srgbClr val="8CB8E6"/>
                </a:solidFill>
                <a:latin typeface="Calibri" panose="020F0502020204030204" pitchFamily="34" charset="0"/>
              </a:rPr>
              <a:t>Print </a:t>
            </a:r>
            <a:r>
              <a:rPr lang="en-US" sz="1200" b="0" i="0" u="none" strike="noStrike" baseline="0" dirty="0">
                <a:solidFill>
                  <a:srgbClr val="8CB8E6"/>
                </a:solidFill>
                <a:latin typeface="Calibri" panose="020F0502020204030204" pitchFamily="34" charset="0"/>
              </a:rPr>
              <a:t>one vocabulary matching exercise per student from APPENDIX 1.4. </a:t>
            </a:r>
            <a:r>
              <a:rPr lang="en-US" sz="1200" b="0" i="0" u="none" strike="noStrike" baseline="0" dirty="0">
                <a:solidFill>
                  <a:srgbClr val="000000"/>
                </a:solidFill>
                <a:latin typeface="Calibri" panose="020F0502020204030204" pitchFamily="34" charset="0"/>
              </a:rPr>
              <a:t>Students match each concept from the text with the </a:t>
            </a:r>
            <a:r>
              <a:rPr lang="en-AU" sz="1200" b="0" i="0" u="none" strike="noStrike" baseline="0" dirty="0">
                <a:solidFill>
                  <a:srgbClr val="000000"/>
                </a:solidFill>
                <a:latin typeface="Calibri" panose="020F0502020204030204" pitchFamily="34" charset="0"/>
              </a:rPr>
              <a:t>explanation, </a:t>
            </a:r>
            <a:br>
              <a:rPr lang="en-AU" sz="1200" b="0" i="0" u="none" strike="noStrike" baseline="0" dirty="0">
                <a:solidFill>
                  <a:srgbClr val="000000"/>
                </a:solidFill>
                <a:latin typeface="Calibri" panose="020F0502020204030204" pitchFamily="34" charset="0"/>
              </a:rPr>
            </a:br>
            <a:r>
              <a:rPr lang="en-AU" sz="1200" b="1" i="0" u="none" strike="noStrike" baseline="0" dirty="0">
                <a:solidFill>
                  <a:srgbClr val="8CB8E6"/>
                </a:solidFill>
                <a:latin typeface="Calibri" panose="020F0502020204030204" pitchFamily="34" charset="0"/>
              </a:rPr>
              <a:t>OR </a:t>
            </a:r>
          </a:p>
          <a:p>
            <a:pPr marL="0" indent="0" algn="l">
              <a:buFont typeface="Arial" panose="020B0604020202020204" pitchFamily="34" charset="0"/>
              <a:buNone/>
            </a:pPr>
            <a:r>
              <a:rPr lang="en-AU" sz="1200" b="1" i="0" u="none" strike="noStrike" baseline="0" dirty="0">
                <a:solidFill>
                  <a:srgbClr val="8CB8E6"/>
                </a:solidFill>
                <a:latin typeface="Calibri" panose="020F0502020204030204" pitchFamily="34" charset="0"/>
              </a:rPr>
              <a:t>Collaborate </a:t>
            </a:r>
            <a:r>
              <a:rPr lang="en-AU" sz="1200" b="0" i="0" u="none" strike="noStrike" baseline="0" dirty="0">
                <a:solidFill>
                  <a:srgbClr val="8CB8E6"/>
                </a:solidFill>
                <a:latin typeface="Calibri" panose="020F0502020204030204" pitchFamily="34" charset="0"/>
              </a:rPr>
              <a:t>to match words with definitions on this slide and the next. </a:t>
            </a:r>
            <a:r>
              <a:rPr lang="en-AU" sz="1200" b="1" i="0" u="none" strike="noStrike" baseline="0" dirty="0">
                <a:solidFill>
                  <a:srgbClr val="8CB8E6"/>
                </a:solidFill>
                <a:latin typeface="Calibri" panose="020F0502020204030204" pitchFamily="34" charset="0"/>
              </a:rPr>
              <a:t>Click </a:t>
            </a:r>
            <a:r>
              <a:rPr lang="en-AU" sz="1200" b="0" i="0" u="none" strike="noStrike" baseline="0" dirty="0">
                <a:solidFill>
                  <a:srgbClr val="8CB8E6"/>
                </a:solidFill>
                <a:latin typeface="Calibri" panose="020F0502020204030204" pitchFamily="34" charset="0"/>
              </a:rPr>
              <a:t>to reveal answers.</a:t>
            </a:r>
            <a:endParaRPr lang="en-AU" b="0"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7585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7585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The Roman Empire</a:t>
            </a:r>
          </a:p>
          <a:p>
            <a:pPr>
              <a:lnSpc>
                <a:spcPts val="1400"/>
              </a:lnSpc>
              <a:spcAft>
                <a:spcPts val="600"/>
              </a:spcAft>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selected place cards (Lebanon, Ukraine, Iran, Turkey, Egypt, Iraq, France, Jordan, Italy) from </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People and Places.</a:t>
            </a:r>
          </a:p>
          <a:p>
            <a:pPr>
              <a:lnSpc>
                <a:spcPts val="1400"/>
              </a:lnSpc>
              <a:spcAft>
                <a:spcPts val="600"/>
              </a:spcAft>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students to describe what they see and wonder. Clarify vocabulary.</a:t>
            </a:r>
          </a:p>
        </p:txBody>
      </p:sp>
      <p:sp>
        <p:nvSpPr>
          <p:cNvPr id="4" name="Slide Number Placeholder 3"/>
          <p:cNvSpPr>
            <a:spLocks noGrp="1"/>
          </p:cNvSpPr>
          <p:nvPr>
            <p:ph type="sldNum" sz="quarter" idx="5"/>
          </p:nvPr>
        </p:nvSpPr>
        <p:spPr/>
        <p:txBody>
          <a:bodyPr/>
          <a:lstStyle/>
          <a:p>
            <a:fld id="{FC62C88C-C58A-4486-99D6-9D53FE101AAB}" type="slidenum">
              <a:rPr lang="en-AU" smtClean="0"/>
              <a:t>3</a:t>
            </a:fld>
            <a:endParaRPr lang="en-AU"/>
          </a:p>
        </p:txBody>
      </p:sp>
    </p:spTree>
    <p:extLst>
      <p:ext uri="{BB962C8B-B14F-4D97-AF65-F5344CB8AC3E}">
        <p14:creationId xmlns:p14="http://schemas.microsoft.com/office/powerpoint/2010/main" val="12384974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Invite Curiosity</a:t>
            </a:r>
          </a:p>
          <a:p>
            <a:pPr algn="l"/>
            <a:r>
              <a:rPr lang="en-US" sz="1800" b="1" i="0" u="none" strike="noStrike" baseline="0" dirty="0">
                <a:solidFill>
                  <a:srgbClr val="8CB8E6"/>
                </a:solidFill>
                <a:latin typeface="Calibri" panose="020F0502020204030204" pitchFamily="34" charset="0"/>
              </a:rPr>
              <a:t>Ask:</a:t>
            </a:r>
            <a:endParaRPr lang="en-US" sz="1800" b="1" i="0" u="none" strike="noStrike" baseline="0" dirty="0">
              <a:solidFill>
                <a:srgbClr val="000000"/>
              </a:solidFill>
              <a:latin typeface="Calibri" panose="020F0502020204030204" pitchFamily="34" charset="0"/>
            </a:endParaRP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Are there any new words?’</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What questions might someone have about this text?</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What comments might someone have about the text?</a:t>
            </a:r>
          </a:p>
        </p:txBody>
      </p:sp>
      <p:sp>
        <p:nvSpPr>
          <p:cNvPr id="4" name="Slide Number Placeholder 3"/>
          <p:cNvSpPr>
            <a:spLocks noGrp="1"/>
          </p:cNvSpPr>
          <p:nvPr>
            <p:ph type="sldNum" sz="quarter" idx="5"/>
          </p:nvPr>
        </p:nvSpPr>
        <p:spPr/>
        <p:txBody>
          <a:bodyPr/>
          <a:lstStyle/>
          <a:p>
            <a:fld id="{FC62C88C-C58A-4486-99D6-9D53FE101AAB}" type="slidenum">
              <a:rPr lang="en-AU" smtClean="0"/>
              <a:t>30</a:t>
            </a:fld>
            <a:endParaRPr lang="en-AU"/>
          </a:p>
        </p:txBody>
      </p:sp>
    </p:spTree>
    <p:extLst>
      <p:ext uri="{BB962C8B-B14F-4D97-AF65-F5344CB8AC3E}">
        <p14:creationId xmlns:p14="http://schemas.microsoft.com/office/powerpoint/2010/main" val="4971426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400" b="1" i="0" u="none" strike="noStrike" baseline="0" dirty="0">
                <a:solidFill>
                  <a:srgbClr val="8CB8E6"/>
                </a:solidFill>
                <a:latin typeface="Calibri" panose="020F0502020204030204" pitchFamily="34" charset="0"/>
              </a:rPr>
              <a:t>An Important Question</a:t>
            </a:r>
          </a:p>
          <a:p>
            <a:pPr algn="l"/>
            <a:r>
              <a:rPr lang="en-US" sz="1400" b="1" i="0" u="none" strike="noStrike" baseline="0" dirty="0">
                <a:solidFill>
                  <a:srgbClr val="000000"/>
                </a:solidFill>
                <a:latin typeface="Calibri" panose="020F0502020204030204" pitchFamily="34" charset="0"/>
              </a:rPr>
              <a:t>Ask</a:t>
            </a:r>
            <a:r>
              <a:rPr lang="en-US" sz="1400" b="0" i="0" u="none" strike="noStrike" baseline="0" dirty="0">
                <a:solidFill>
                  <a:srgbClr val="000000"/>
                </a:solidFill>
                <a:latin typeface="Calibri" panose="020F0502020204030204" pitchFamily="34" charset="0"/>
              </a:rPr>
              <a:t>, ‘What does this text say about Jesus?’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0442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23907-740F-245A-BCA2-4F6EA6ACA4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CEB38E-1D10-7CA1-686F-0818A94AAE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B59105-C776-9267-A1D5-3242DB697D4F}"/>
              </a:ext>
            </a:extLst>
          </p:cNvPr>
          <p:cNvSpPr>
            <a:spLocks noGrp="1"/>
          </p:cNvSpPr>
          <p:nvPr>
            <p:ph type="body" idx="1"/>
          </p:nvPr>
        </p:nvSpPr>
        <p:spPr/>
        <p:txBody>
          <a:bodyPr/>
          <a:lstStyle/>
          <a:p>
            <a:pPr algn="l"/>
            <a:r>
              <a:rPr lang="en-AU" sz="1200" b="1" i="0" u="none" strike="noStrike" baseline="0" dirty="0">
                <a:solidFill>
                  <a:srgbClr val="8CB8E6"/>
                </a:solidFill>
                <a:latin typeface="Calibri" panose="020F0502020204030204" pitchFamily="34" charset="0"/>
              </a:rPr>
              <a:t>Concluding Statement</a:t>
            </a:r>
          </a:p>
          <a:p>
            <a:pPr algn="l"/>
            <a:r>
              <a:rPr lang="en-US" sz="1200" b="1" i="0" u="none" strike="noStrike" baseline="0" dirty="0">
                <a:solidFill>
                  <a:srgbClr val="000000"/>
                </a:solidFill>
                <a:latin typeface="Calibri" panose="020F0502020204030204" pitchFamily="34" charset="0"/>
              </a:rPr>
              <a:t>Say, </a:t>
            </a:r>
            <a:r>
              <a:rPr lang="en-US" sz="1200" b="0" i="0" u="none" strike="noStrike" baseline="0" dirty="0">
                <a:solidFill>
                  <a:srgbClr val="000000"/>
                </a:solidFill>
                <a:latin typeface="Calibri" panose="020F0502020204030204" pitchFamily="34" charset="0"/>
              </a:rPr>
              <a:t>‘God says that Jesus is his promised king and </a:t>
            </a:r>
            <a:r>
              <a:rPr lang="en-US" sz="1200" b="0" i="0" u="none" strike="noStrike" baseline="0" dirty="0" err="1">
                <a:solidFill>
                  <a:srgbClr val="000000"/>
                </a:solidFill>
                <a:latin typeface="Calibri" panose="020F0502020204030204" pitchFamily="34" charset="0"/>
              </a:rPr>
              <a:t>saviour</a:t>
            </a:r>
            <a:r>
              <a:rPr lang="en-US" sz="1200" b="0" i="0" u="none" strike="noStrike" baseline="0" dirty="0">
                <a:solidFill>
                  <a:srgbClr val="000000"/>
                </a:solidFill>
                <a:latin typeface="Calibri" panose="020F0502020204030204" pitchFamily="34" charset="0"/>
              </a:rPr>
              <a:t>.’</a:t>
            </a:r>
            <a:endParaRPr lang="en-AU" sz="1200" dirty="0"/>
          </a:p>
          <a:p>
            <a:pPr marL="0" marR="0" indent="0" algn="l" defTabSz="914400" rtl="0" eaLnBrk="1" fontAlgn="auto" latinLnBrk="0" hangingPunct="1">
              <a:lnSpc>
                <a:spcPct val="107000"/>
              </a:lnSpc>
              <a:spcBef>
                <a:spcPts val="0"/>
              </a:spcBef>
              <a:spcAft>
                <a:spcPts val="0"/>
              </a:spcAft>
              <a:buClrTx/>
              <a:buSzTx/>
              <a:buFontTx/>
              <a:buNone/>
              <a:tabLst/>
              <a:defRPr/>
            </a:pPr>
            <a:endParaRPr lang="en-US" sz="13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D1D3D311-D838-EE0A-ECCC-1C4C0BC3986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59220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buClrTx/>
              <a:buSzTx/>
              <a:buFontTx/>
              <a:buNone/>
              <a:tabLst/>
              <a:defRPr/>
            </a:pPr>
            <a:r>
              <a:rPr lang="en-GB" sz="1300" b="1">
                <a:effectLst/>
                <a:latin typeface="Calibri" panose="020F0502020204030204" pitchFamily="34" charset="0"/>
                <a:ea typeface="Calibri" panose="020F0502020204030204" pitchFamily="34" charset="0"/>
                <a:cs typeface="Calibri" panose="020F0502020204030204" pitchFamily="34" charset="0"/>
              </a:rPr>
              <a:t>OPTIONAL</a:t>
            </a:r>
            <a:br>
              <a:rPr lang="en-GB" sz="1300" b="1">
                <a:effectLst/>
                <a:latin typeface="Calibri" panose="020F0502020204030204" pitchFamily="34" charset="0"/>
                <a:ea typeface="Calibri" panose="020F0502020204030204" pitchFamily="34" charset="0"/>
                <a:cs typeface="Calibri" panose="020F0502020204030204" pitchFamily="34" charset="0"/>
              </a:rPr>
            </a:br>
            <a:r>
              <a:rPr lang="en-GB" sz="1300" b="1">
                <a:effectLst/>
                <a:latin typeface="Calibri" panose="020F0502020204030204" pitchFamily="34" charset="0"/>
                <a:ea typeface="Calibri" panose="020F0502020204030204" pitchFamily="34" charset="0"/>
                <a:cs typeface="Calibri" panose="020F0502020204030204" pitchFamily="34" charset="0"/>
              </a:rPr>
              <a:t>Distribute</a:t>
            </a:r>
            <a:r>
              <a:rPr lang="en-GB" sz="1300">
                <a:effectLst/>
                <a:latin typeface="Calibri" panose="020F0502020204030204" pitchFamily="34" charset="0"/>
                <a:ea typeface="Calibri" panose="020F0502020204030204" pitchFamily="34" charset="0"/>
                <a:cs typeface="Calibri" panose="020F0502020204030204" pitchFamily="34" charset="0"/>
              </a:rPr>
              <a:t> copies of Luke 2:1–12 in your students’ heart languages for them to read or take home. </a:t>
            </a:r>
          </a:p>
        </p:txBody>
      </p:sp>
      <p:sp>
        <p:nvSpPr>
          <p:cNvPr id="4" name="Slide Number Placeholder 3"/>
          <p:cNvSpPr>
            <a:spLocks noGrp="1"/>
          </p:cNvSpPr>
          <p:nvPr>
            <p:ph type="sldNum" sz="quarter" idx="5"/>
          </p:nvPr>
        </p:nvSpPr>
        <p:spPr/>
        <p:txBody>
          <a:bodyPr/>
          <a:lstStyle/>
          <a:p>
            <a:fld id="{FC62C88C-C58A-4486-99D6-9D53FE101AAB}" type="slidenum">
              <a:rPr lang="en-AU" smtClean="0"/>
              <a:t>33</a:t>
            </a:fld>
            <a:endParaRPr lang="en-AU"/>
          </a:p>
        </p:txBody>
      </p:sp>
    </p:spTree>
    <p:extLst>
      <p:ext uri="{BB962C8B-B14F-4D97-AF65-F5344CB8AC3E}">
        <p14:creationId xmlns:p14="http://schemas.microsoft.com/office/powerpoint/2010/main" val="2222758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Say,</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‘Over 2000 years ago, these countries were part of the Roman Empire during (ruled by Caesar).</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4</a:t>
            </a:fld>
            <a:endParaRPr lang="en-AU"/>
          </a:p>
        </p:txBody>
      </p:sp>
    </p:spTree>
    <p:extLst>
      <p:ext uri="{BB962C8B-B14F-4D97-AF65-F5344CB8AC3E}">
        <p14:creationId xmlns:p14="http://schemas.microsoft.com/office/powerpoint/2010/main" val="435479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400"/>
              </a:lnSpc>
              <a:spcBef>
                <a:spcPts val="0"/>
              </a:spcBef>
              <a:spcAft>
                <a:spcPts val="600"/>
              </a:spcAft>
              <a:buClrTx/>
              <a:buSzTx/>
              <a:buFontTx/>
              <a:buNone/>
              <a:tabLst/>
              <a:defRPr/>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Ask,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‘What regions of the world are they part of now?’ </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(Europe, Middle East, Eastern Europe)</a:t>
            </a:r>
            <a:b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Describe</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one card and invite students to guess which one it is. </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Repeat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with a student describing a card.</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students to choose a card and share what they know about the place. </a:t>
            </a: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students to choose a place they’d like to visit and say why.</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Ask,</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‘Do you know the population of any of these countries?’ Accept responses.</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pP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5</a:t>
            </a:fld>
            <a:endParaRPr lang="en-AU"/>
          </a:p>
        </p:txBody>
      </p:sp>
    </p:spTree>
    <p:extLst>
      <p:ext uri="{BB962C8B-B14F-4D97-AF65-F5344CB8AC3E}">
        <p14:creationId xmlns:p14="http://schemas.microsoft.com/office/powerpoint/2010/main" val="2976574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400"/>
              </a:lnSpc>
              <a:spcBef>
                <a:spcPts val="0"/>
              </a:spcBef>
              <a:spcAft>
                <a:spcPts val="600"/>
              </a:spcAft>
              <a:buClrTx/>
              <a:buSzTx/>
              <a:buFontTx/>
              <a:buNone/>
              <a:tabLst/>
              <a:defRPr/>
            </a:pPr>
            <a:r>
              <a:rPr lang="en-GB" sz="1200" b="1" kern="100" dirty="0">
                <a:solidFill>
                  <a:srgbClr val="5B7F95"/>
                </a:solidFill>
                <a:effectLst/>
                <a:latin typeface="Calibri" panose="020F0502020204030204" pitchFamily="34" charset="0"/>
                <a:ea typeface="MS Mincho" panose="02020609040205080304" pitchFamily="49" charset="-128"/>
                <a:cs typeface="Times New Roman" panose="02020603050405020304" pitchFamily="18" charset="0"/>
              </a:rPr>
              <a:t>Populations</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students to order the country cards from largest to smallest population.</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6</a:t>
            </a:fld>
            <a:endParaRPr lang="en-AU"/>
          </a:p>
        </p:txBody>
      </p:sp>
    </p:spTree>
    <p:extLst>
      <p:ext uri="{BB962C8B-B14F-4D97-AF65-F5344CB8AC3E}">
        <p14:creationId xmlns:p14="http://schemas.microsoft.com/office/powerpoint/2010/main" val="3268204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Correct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the order of the cards referring to the answers on this slide or in the teacher’s notes.</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Provide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population data for Egypt and Lebanon. </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everyone to guess the populations of the other countries.</a:t>
            </a:r>
          </a:p>
          <a:p>
            <a:pPr>
              <a:lnSpc>
                <a:spcPts val="1400"/>
              </a:lnSpc>
              <a:spcAft>
                <a:spcPts val="600"/>
              </a:spcAf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Click </a:t>
            </a:r>
            <a:r>
              <a:rPr lang="en-GB" sz="1200" b="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to reveal answers:</a:t>
            </a:r>
            <a:b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Egypt 	~113 million</a:t>
            </a:r>
            <a:b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Iran	~ 89 million </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Turkey 	~ 86 million</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France 	~ 65 million</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Italy 	~ 59 million</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Iraq 	~ 46 million</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Ukraine	~ 37 million</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Jordan 	~ 11 million</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Lebanon	 ~ 5 million</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students to construct sentences comparing the populations in the countries </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(Egypt has more people than Italy; Lebanon has less people than Turkey etc.)</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7</a:t>
            </a:fld>
            <a:endParaRPr lang="en-AU"/>
          </a:p>
        </p:txBody>
      </p:sp>
    </p:spTree>
    <p:extLst>
      <p:ext uri="{BB962C8B-B14F-4D97-AF65-F5344CB8AC3E}">
        <p14:creationId xmlns:p14="http://schemas.microsoft.com/office/powerpoint/2010/main" val="2839208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Ask.</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‘What is it called when we count people in a country?’ </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Click</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to reveal answer </a:t>
            </a:r>
            <a:r>
              <a:rPr lang="en-GB" sz="1200" b="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 census</a:t>
            </a:r>
            <a:endParaRPr lang="en-AU" b="0" dirty="0"/>
          </a:p>
        </p:txBody>
      </p:sp>
      <p:sp>
        <p:nvSpPr>
          <p:cNvPr id="4" name="Slide Number Placeholder 3"/>
          <p:cNvSpPr>
            <a:spLocks noGrp="1"/>
          </p:cNvSpPr>
          <p:nvPr>
            <p:ph type="sldNum" sz="quarter" idx="5"/>
          </p:nvPr>
        </p:nvSpPr>
        <p:spPr/>
        <p:txBody>
          <a:bodyPr/>
          <a:lstStyle/>
          <a:p>
            <a:fld id="{FC62C88C-C58A-4486-99D6-9D53FE101AAB}" type="slidenum">
              <a:rPr lang="en-AU" smtClean="0"/>
              <a:t>8</a:t>
            </a:fld>
            <a:endParaRPr lang="en-AU"/>
          </a:p>
        </p:txBody>
      </p:sp>
    </p:spTree>
    <p:extLst>
      <p:ext uri="{BB962C8B-B14F-4D97-AF65-F5344CB8AC3E}">
        <p14:creationId xmlns:p14="http://schemas.microsoft.com/office/powerpoint/2010/main" val="626075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 </a:t>
            </a:r>
            <a:r>
              <a:rPr lang="en-GB" sz="1200" kern="100" dirty="0">
                <a:solidFill>
                  <a:srgbClr val="4C4C4C"/>
                </a:solidFill>
                <a:effectLst/>
                <a:highlight>
                  <a:srgbClr val="FFFF00"/>
                </a:highlight>
                <a:latin typeface="Calibri" panose="020F0502020204030204" pitchFamily="34" charset="0"/>
                <a:ea typeface="MS Mincho" panose="02020609040205080304" pitchFamily="49" charset="-128"/>
                <a:cs typeface="Times New Roman" panose="02020603050405020304" pitchFamily="18" charset="0"/>
              </a:rPr>
              <a:t>this picture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from </a:t>
            </a:r>
            <a:r>
              <a:rPr lang="en-GB" sz="12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Life in Pictures</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everyone to discuss what they see, think and wonder about the picture.</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9</a:t>
            </a:fld>
            <a:endParaRPr lang="en-AU"/>
          </a:p>
        </p:txBody>
      </p:sp>
    </p:spTree>
    <p:extLst>
      <p:ext uri="{BB962C8B-B14F-4D97-AF65-F5344CB8AC3E}">
        <p14:creationId xmlns:p14="http://schemas.microsoft.com/office/powerpoint/2010/main" val="2345029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D0E29-C53B-497D-B3A5-26EF47FEEC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941E3082-BB7D-4A4C-B1A4-D14ABDCA78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DB5DCFF0-5965-4770-B0CC-075A39F887E5}"/>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5923FE38-1B5D-4D80-80D5-EEC09FB5F8B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5146007-109E-4923-BAE0-241430EDF131}"/>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454282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73CD4-8D04-415D-8BC6-C75024C9F27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124FB16D-FA64-4F89-B716-4F635A6963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A71BA6E-48FC-471E-BF8B-8303B7D2ABE2}"/>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05EF8B19-77B6-49FB-A23C-4D11C71CFA9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EB9CA2E-50FF-4AC8-AFBA-CBFEF6F31066}"/>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609545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2DE54F-AE6B-4874-9F5C-4F35D5B15B8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E7634C1-A44C-4E5C-AA07-57EC7564CB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5666884-E09C-43ED-98D5-DA7A726B60A9}"/>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3F799A16-7044-46AB-B4F1-B58F82BFB49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4C0D101-2E52-4CF7-9820-53B5490B4EE3}"/>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2020130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Only_WarmWhite">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B731C87-A23F-42F3-8F0A-E79FEDCB8A49}"/>
              </a:ext>
            </a:extLst>
          </p:cNvPr>
          <p:cNvSpPr>
            <a:spLocks noGrp="1"/>
          </p:cNvSpPr>
          <p:nvPr>
            <p:ph type="ftr" sz="quarter" idx="10"/>
          </p:nvPr>
        </p:nvSpPr>
        <p:spPr/>
        <p:txBody>
          <a:bodyPr/>
          <a:lstStyle/>
          <a:p>
            <a:endParaRPr lang="en-AU"/>
          </a:p>
        </p:txBody>
      </p:sp>
      <p:sp>
        <p:nvSpPr>
          <p:cNvPr id="7" name="Slide Number Placeholder 6">
            <a:extLst>
              <a:ext uri="{FF2B5EF4-FFF2-40B4-BE49-F238E27FC236}">
                <a16:creationId xmlns:a16="http://schemas.microsoft.com/office/drawing/2014/main" id="{57A1FDD7-07B5-4AB9-92E7-E540C6C1F3C7}"/>
              </a:ext>
            </a:extLst>
          </p:cNvPr>
          <p:cNvSpPr>
            <a:spLocks noGrp="1"/>
          </p:cNvSpPr>
          <p:nvPr>
            <p:ph type="sldNum" sz="quarter" idx="11"/>
          </p:nvPr>
        </p:nvSpPr>
        <p:spPr/>
        <p:txBody>
          <a:bodyPr/>
          <a:lstStyle/>
          <a:p>
            <a:fld id="{BDEDE7C6-6EEE-4196-A663-FD0A9850CD31}" type="slidenum">
              <a:rPr lang="en-AU" smtClean="0"/>
              <a:t>‹#›</a:t>
            </a:fld>
            <a:endParaRPr lang="en-AU"/>
          </a:p>
        </p:txBody>
      </p:sp>
      <p:sp>
        <p:nvSpPr>
          <p:cNvPr id="8" name="Title 7">
            <a:extLst>
              <a:ext uri="{FF2B5EF4-FFF2-40B4-BE49-F238E27FC236}">
                <a16:creationId xmlns:a16="http://schemas.microsoft.com/office/drawing/2014/main" id="{8DBF5087-1FFE-48E2-A6B7-13FCB17E83E5}"/>
              </a:ext>
            </a:extLst>
          </p:cNvPr>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2346594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A0BD4-B808-4DB9-895F-6879FE9B17FE}"/>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D8CD12C-48C3-4939-990A-3E9D9C736F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86D86EA-3745-40E4-9D77-DCE8971D2092}"/>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6480A0DD-BBFE-4B4C-8DED-BDEC11CA888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07FEE44-E0F8-4968-A1CF-16A479A9E489}"/>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13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F0540-4187-4401-8FD9-5AA7A4AE03E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76AFDECD-D5FB-4248-91DD-34C7E2E49C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6DDDAC-2CA1-446F-82FB-8628587DAAC6}"/>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5E49CD02-5E7B-4296-9037-7DBAAF0D04F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80EBC0F-3E5C-4964-A1DC-61A5B84824FA}"/>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271204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C61B3-A5AE-4E1C-97F5-5B419060747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3C30C1B-49A8-4B18-9C9F-11A3FE4194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BEA8D78F-F76B-4213-ABEA-A1425B3B15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B68DF1C-E568-45E7-B3B2-A3B34F37BB79}"/>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6" name="Footer Placeholder 5">
            <a:extLst>
              <a:ext uri="{FF2B5EF4-FFF2-40B4-BE49-F238E27FC236}">
                <a16:creationId xmlns:a16="http://schemas.microsoft.com/office/drawing/2014/main" id="{497F2DAE-AFC3-4DC1-B3F9-F7A4B5CCA13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047A5DD-CF62-46F5-8DB9-3D18A78DC694}"/>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787745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36C52-43A0-49F3-A2D0-A31362892E88}"/>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EFE8E00A-0B68-4445-A654-83BABA90EA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0F005D-0DE9-46C2-BFE1-B26F06B08DB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BD66631-AB40-49EB-ACA3-D007452A9D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E4895F-3F75-4DBA-A22F-042B0C798C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7BCA4535-5B0E-4497-AA38-06FC2F0A360A}"/>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8" name="Footer Placeholder 7">
            <a:extLst>
              <a:ext uri="{FF2B5EF4-FFF2-40B4-BE49-F238E27FC236}">
                <a16:creationId xmlns:a16="http://schemas.microsoft.com/office/drawing/2014/main" id="{5B106290-AF86-454A-B788-F330619BD33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A192AB57-8A8F-49A0-A5D0-46221428262D}"/>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2555766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2FB58-1738-49B2-A30D-8BE4CD95A63F}"/>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298D8886-7ED9-4DF3-9999-EE0C94B5DF9F}"/>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4" name="Footer Placeholder 3">
            <a:extLst>
              <a:ext uri="{FF2B5EF4-FFF2-40B4-BE49-F238E27FC236}">
                <a16:creationId xmlns:a16="http://schemas.microsoft.com/office/drawing/2014/main" id="{E87739E6-4766-4B3E-BCAF-EF7ACE335DD7}"/>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497A769B-A42C-4C7C-B5EC-927A79F61F7E}"/>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510265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823FFC-CF2F-4113-A3BC-75076AC50811}"/>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3" name="Footer Placeholder 2">
            <a:extLst>
              <a:ext uri="{FF2B5EF4-FFF2-40B4-BE49-F238E27FC236}">
                <a16:creationId xmlns:a16="http://schemas.microsoft.com/office/drawing/2014/main" id="{ECCF78A9-7015-4E94-9EC5-AAC10D5A2321}"/>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7ABC01CE-68D6-4F00-9B78-9CD9E0D4BE3D}"/>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536185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36762-E4AE-4CFA-8ABE-B42FEBD93E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2D1AB70-BC77-485B-A5BA-A7F67F7C3F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3F39A4AC-C116-4662-96D1-1462449CC7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8AA10D-E525-43F5-B6A5-29184277EF8B}"/>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6" name="Footer Placeholder 5">
            <a:extLst>
              <a:ext uri="{FF2B5EF4-FFF2-40B4-BE49-F238E27FC236}">
                <a16:creationId xmlns:a16="http://schemas.microsoft.com/office/drawing/2014/main" id="{10BD0755-4356-4150-8F3A-F244A0011D9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AD03929-9242-4C67-B580-33BBE669CC96}"/>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313308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BC7DE-D752-4FFC-A2D1-A1CA721BEE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4EC3C50-6344-489A-AE25-B40797D5E3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6A0D725-505A-4E5B-B45A-2FC6B81348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340136-E1EE-4151-AFCD-3DF947FD48F4}"/>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6" name="Footer Placeholder 5">
            <a:extLst>
              <a:ext uri="{FF2B5EF4-FFF2-40B4-BE49-F238E27FC236}">
                <a16:creationId xmlns:a16="http://schemas.microsoft.com/office/drawing/2014/main" id="{C480B119-ACAD-4A8F-AD3E-3A82E2D2896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FA8C746-1778-4983-ACF5-6F53332C784D}"/>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3860659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071033-9EC9-4521-AD13-12D1ACFCBB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89A7668-42B7-498B-A79B-259BCB4B81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9164DA8-CF3E-4FE2-A21A-39756D2547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A8C8A59B-603A-438B-A1AA-1A9A9E9AA1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611E19DD-E2D5-40D1-ABF5-40B36E03FC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F5E00C-3CF1-432E-B56C-703C89674843}" type="slidenum">
              <a:rPr lang="en-AU" smtClean="0"/>
              <a:t>‹#›</a:t>
            </a:fld>
            <a:endParaRPr lang="en-AU"/>
          </a:p>
        </p:txBody>
      </p:sp>
    </p:spTree>
    <p:extLst>
      <p:ext uri="{BB962C8B-B14F-4D97-AF65-F5344CB8AC3E}">
        <p14:creationId xmlns:p14="http://schemas.microsoft.com/office/powerpoint/2010/main" val="14345885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0853A1-1007-4C52-BEFB-F48F5319A3E3}"/>
              </a:ext>
            </a:extLst>
          </p:cNvPr>
          <p:cNvSpPr txBox="1"/>
          <p:nvPr/>
        </p:nvSpPr>
        <p:spPr>
          <a:xfrm>
            <a:off x="2188987" y="4348997"/>
            <a:ext cx="9524042" cy="1754326"/>
          </a:xfrm>
          <a:prstGeom prst="rect">
            <a:avLst/>
          </a:prstGeom>
          <a:noFill/>
        </p:spPr>
        <p:txBody>
          <a:bodyPr wrap="square" lIns="0" rtlCol="0">
            <a:spAutoFit/>
          </a:bodyPr>
          <a:lstStyle/>
          <a:p>
            <a:r>
              <a:rPr lang="en-GB" sz="3600" b="1" dirty="0">
                <a:solidFill>
                  <a:srgbClr val="4196D5"/>
                </a:solidFill>
                <a:latin typeface="Calibri" panose="020F0502020204030204" pitchFamily="34" charset="0"/>
                <a:ea typeface="Arial" charset="0"/>
                <a:cs typeface="Calibri" panose="020F0502020204030204" pitchFamily="34" charset="0"/>
              </a:rPr>
              <a:t>Part 1	Places, Populations and Hometowns</a:t>
            </a:r>
          </a:p>
          <a:p>
            <a:r>
              <a:rPr lang="en-GB" sz="3600" b="1" dirty="0">
                <a:solidFill>
                  <a:srgbClr val="4196D5"/>
                </a:solidFill>
                <a:latin typeface="Calibri" panose="020F0502020204030204" pitchFamily="34" charset="0"/>
                <a:ea typeface="Arial" charset="0"/>
                <a:cs typeface="Calibri" panose="020F0502020204030204" pitchFamily="34" charset="0"/>
              </a:rPr>
              <a:t>Part 2	The birth of Jesus</a:t>
            </a:r>
          </a:p>
          <a:p>
            <a:endParaRPr lang="en-GB" sz="3600" b="1" dirty="0">
              <a:solidFill>
                <a:srgbClr val="4196D5"/>
              </a:solidFill>
              <a:latin typeface="Calibri" panose="020F0502020204030204" pitchFamily="34" charset="0"/>
              <a:ea typeface="Arial" charset="0"/>
              <a:cs typeface="Calibri" panose="020F0502020204030204" pitchFamily="34" charset="0"/>
            </a:endParaRPr>
          </a:p>
        </p:txBody>
      </p:sp>
      <p:sp>
        <p:nvSpPr>
          <p:cNvPr id="5" name="Lesson 1:…"/>
          <p:cNvSpPr txBox="1"/>
          <p:nvPr/>
        </p:nvSpPr>
        <p:spPr>
          <a:xfrm>
            <a:off x="2188987" y="2298236"/>
            <a:ext cx="8588468" cy="1333698"/>
          </a:xfrm>
          <a:prstGeom prst="rect">
            <a:avLst/>
          </a:prstGeom>
          <a:ln w="12700">
            <a:miter lim="400000"/>
          </a:ln>
          <a:extLst>
            <a:ext uri="{C572A759-6A51-4108-AA02-DFA0A04FC94B}">
              <ma14:wrappingTextBoxFlag xmlns="" xmlns:ma14="http://schemas.microsoft.com/office/mac/drawingml/2011/main" val="1"/>
            </a:ext>
          </a:extLst>
        </p:spPr>
        <p:txBody>
          <a:bodyPr lIns="0" tIns="50800" rIns="50800" bIns="50800" anchor="ctr">
            <a:spAutoFit/>
          </a:bodyPr>
          <a:lstStyle/>
          <a:p>
            <a:pPr defTabSz="825500">
              <a:defRPr sz="7500" b="0">
                <a:latin typeface="+mj-lt"/>
                <a:ea typeface="+mj-ea"/>
                <a:cs typeface="+mj-cs"/>
                <a:sym typeface="Quasimoda Bold"/>
              </a:defRPr>
            </a:pPr>
            <a:r>
              <a:rPr lang="en-US" sz="8000" b="1" dirty="0">
                <a:latin typeface="Calibri" panose="020F0502020204030204" pitchFamily="34" charset="0"/>
                <a:ea typeface="Arial" charset="0"/>
                <a:cs typeface="Calibri" panose="020F0502020204030204" pitchFamily="34" charset="0"/>
                <a:sym typeface="Quasimoda Bold"/>
              </a:rPr>
              <a:t>Lesson 1</a:t>
            </a:r>
          </a:p>
        </p:txBody>
      </p:sp>
      <p:sp>
        <p:nvSpPr>
          <p:cNvPr id="7" name="Rectangle 6"/>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96D5"/>
              </a:solidFill>
            </a:endParaRPr>
          </a:p>
        </p:txBody>
      </p:sp>
      <p:sp>
        <p:nvSpPr>
          <p:cNvPr id="3" name="TextBox 2">
            <a:extLst>
              <a:ext uri="{FF2B5EF4-FFF2-40B4-BE49-F238E27FC236}">
                <a16:creationId xmlns:a16="http://schemas.microsoft.com/office/drawing/2014/main" id="{ED9B1E1E-CFA2-EF60-5309-E9A22B78B9F1}"/>
              </a:ext>
            </a:extLst>
          </p:cNvPr>
          <p:cNvSpPr txBox="1"/>
          <p:nvPr/>
        </p:nvSpPr>
        <p:spPr>
          <a:xfrm>
            <a:off x="2815152" y="464101"/>
            <a:ext cx="8588467" cy="646331"/>
          </a:xfrm>
          <a:prstGeom prst="rect">
            <a:avLst/>
          </a:prstGeom>
          <a:noFill/>
        </p:spPr>
        <p:txBody>
          <a:bodyPr wrap="square" rtlCol="0">
            <a:spAutoFit/>
          </a:bodyPr>
          <a:lstStyle/>
          <a:p>
            <a:pPr algn="r"/>
            <a:r>
              <a:rPr lang="en-GB" sz="3600" dirty="0">
                <a:solidFill>
                  <a:srgbClr val="4196D5"/>
                </a:solidFill>
                <a:latin typeface="Calibri" panose="020F0502020204030204" pitchFamily="34" charset="0"/>
                <a:ea typeface="Arial" charset="0"/>
                <a:cs typeface="Calibri" panose="020F0502020204030204" pitchFamily="34" charset="0"/>
              </a:rPr>
              <a:t>Meet Jesus - High Intermediate</a:t>
            </a:r>
          </a:p>
        </p:txBody>
      </p:sp>
      <p:cxnSp>
        <p:nvCxnSpPr>
          <p:cNvPr id="10" name="Straight Connector 9">
            <a:extLst>
              <a:ext uri="{FF2B5EF4-FFF2-40B4-BE49-F238E27FC236}">
                <a16:creationId xmlns:a16="http://schemas.microsoft.com/office/drawing/2014/main" id="{EB7653A0-6466-73E3-6080-AFAD2EF4DBDF}"/>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9099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F5A2C-7B28-D95F-1848-AA2D3EBC5CAC}"/>
              </a:ext>
            </a:extLst>
          </p:cNvPr>
          <p:cNvSpPr>
            <a:spLocks noGrp="1"/>
          </p:cNvSpPr>
          <p:nvPr>
            <p:ph type="title"/>
          </p:nvPr>
        </p:nvSpPr>
        <p:spPr>
          <a:xfrm>
            <a:off x="2036587" y="2766218"/>
            <a:ext cx="9323839" cy="1325563"/>
          </a:xfrm>
        </p:spPr>
        <p:txBody>
          <a:bodyPr lIns="0">
            <a:noAutofit/>
          </a:bodyPr>
          <a:lstStyle/>
          <a:p>
            <a:pPr>
              <a:lnSpc>
                <a:spcPct val="100000"/>
              </a:lnSpc>
            </a:pPr>
            <a:r>
              <a:rPr lang="en-AU" sz="5400" kern="100">
                <a:effectLst/>
                <a:latin typeface="Calibri" panose="020F0502020204030204" pitchFamily="34" charset="0"/>
                <a:ea typeface="MS Mincho" panose="02020609040205080304" pitchFamily="49" charset="-128"/>
                <a:cs typeface="Calibri" panose="020F0502020204030204" pitchFamily="34" charset="0"/>
              </a:rPr>
              <a:t>How many babies do you think were born in the world in 2023?</a:t>
            </a:r>
            <a:endParaRPr lang="en-AU" sz="5400"/>
          </a:p>
        </p:txBody>
      </p:sp>
      <p:cxnSp>
        <p:nvCxnSpPr>
          <p:cNvPr id="3" name="Straight Connector 2">
            <a:extLst>
              <a:ext uri="{FF2B5EF4-FFF2-40B4-BE49-F238E27FC236}">
                <a16:creationId xmlns:a16="http://schemas.microsoft.com/office/drawing/2014/main" id="{859BFABE-2E83-CAD2-E900-3317FFEB2509}"/>
              </a:ext>
            </a:extLst>
          </p:cNvPr>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3197194-66C0-00C5-7AEF-31CC44F96821}"/>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itle 1">
            <a:extLst>
              <a:ext uri="{FF2B5EF4-FFF2-40B4-BE49-F238E27FC236}">
                <a16:creationId xmlns:a16="http://schemas.microsoft.com/office/drawing/2014/main" id="{409F8B82-E28C-D508-7758-6E6C89CF45AF}"/>
              </a:ext>
            </a:extLst>
          </p:cNvPr>
          <p:cNvSpPr txBox="1">
            <a:spLocks/>
          </p:cNvSpPr>
          <p:nvPr/>
        </p:nvSpPr>
        <p:spPr>
          <a:xfrm>
            <a:off x="6324600" y="4525768"/>
            <a:ext cx="5035828" cy="1325563"/>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7200" b="1" kern="100" dirty="0">
                <a:latin typeface="Calibri" panose="020F0502020204030204" pitchFamily="34" charset="0"/>
                <a:ea typeface="MS Mincho" panose="02020609040205080304" pitchFamily="49" charset="-128"/>
                <a:cs typeface="Calibri" panose="020F0502020204030204" pitchFamily="34" charset="0"/>
              </a:rPr>
              <a:t>~134 million</a:t>
            </a:r>
            <a:endParaRPr lang="en-AU" sz="7200" b="1" dirty="0">
              <a:latin typeface="Calibri" panose="020F0502020204030204" pitchFamily="34" charset="0"/>
            </a:endParaRPr>
          </a:p>
        </p:txBody>
      </p:sp>
    </p:spTree>
    <p:extLst>
      <p:ext uri="{BB962C8B-B14F-4D97-AF65-F5344CB8AC3E}">
        <p14:creationId xmlns:p14="http://schemas.microsoft.com/office/powerpoint/2010/main" val="4102736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F5A2C-7B28-D95F-1848-AA2D3EBC5CAC}"/>
              </a:ext>
            </a:extLst>
          </p:cNvPr>
          <p:cNvSpPr>
            <a:spLocks noGrp="1"/>
          </p:cNvSpPr>
          <p:nvPr>
            <p:ph type="title"/>
          </p:nvPr>
        </p:nvSpPr>
        <p:spPr>
          <a:xfrm>
            <a:off x="2036588" y="2766218"/>
            <a:ext cx="8011874" cy="1325563"/>
          </a:xfrm>
        </p:spPr>
        <p:txBody>
          <a:bodyPr lIns="0">
            <a:noAutofit/>
          </a:bodyPr>
          <a:lstStyle/>
          <a:p>
            <a:pPr>
              <a:lnSpc>
                <a:spcPct val="100000"/>
              </a:lnSpc>
            </a:pPr>
            <a:r>
              <a:rPr lang="en-AU" sz="5400" kern="100">
                <a:effectLst/>
                <a:latin typeface="Calibri" panose="020F0502020204030204" pitchFamily="34" charset="0"/>
                <a:ea typeface="MS Mincho" panose="02020609040205080304" pitchFamily="49" charset="-128"/>
                <a:cs typeface="Calibri" panose="020F0502020204030204" pitchFamily="34" charset="0"/>
              </a:rPr>
              <a:t>How can you announce that a baby has been born?</a:t>
            </a:r>
            <a:endParaRPr lang="en-AU" sz="5400"/>
          </a:p>
        </p:txBody>
      </p:sp>
      <p:cxnSp>
        <p:nvCxnSpPr>
          <p:cNvPr id="3" name="Straight Connector 2">
            <a:extLst>
              <a:ext uri="{FF2B5EF4-FFF2-40B4-BE49-F238E27FC236}">
                <a16:creationId xmlns:a16="http://schemas.microsoft.com/office/drawing/2014/main" id="{859BFABE-2E83-CAD2-E900-3317FFEB2509}"/>
              </a:ext>
            </a:extLst>
          </p:cNvPr>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3197194-66C0-00C5-7AEF-31CC44F96821}"/>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8074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F5A2C-7B28-D95F-1848-AA2D3EBC5CAC}"/>
              </a:ext>
            </a:extLst>
          </p:cNvPr>
          <p:cNvSpPr>
            <a:spLocks noGrp="1"/>
          </p:cNvSpPr>
          <p:nvPr>
            <p:ph type="title"/>
          </p:nvPr>
        </p:nvSpPr>
        <p:spPr>
          <a:xfrm>
            <a:off x="2036588" y="2766218"/>
            <a:ext cx="8011874" cy="1325563"/>
          </a:xfrm>
        </p:spPr>
        <p:txBody>
          <a:bodyPr lIns="0">
            <a:noAutofit/>
          </a:bodyPr>
          <a:lstStyle/>
          <a:p>
            <a:pPr>
              <a:lnSpc>
                <a:spcPct val="100000"/>
              </a:lnSpc>
            </a:pPr>
            <a:r>
              <a:rPr lang="en-AU" sz="5400" kern="100">
                <a:effectLst/>
                <a:latin typeface="Calibri" panose="020F0502020204030204" pitchFamily="34" charset="0"/>
                <a:ea typeface="MS Mincho" panose="02020609040205080304" pitchFamily="49" charset="-128"/>
                <a:cs typeface="Calibri" panose="020F0502020204030204" pitchFamily="34" charset="0"/>
              </a:rPr>
              <a:t>Where can a baby sleep?</a:t>
            </a:r>
            <a:endParaRPr lang="en-AU" sz="5400"/>
          </a:p>
        </p:txBody>
      </p:sp>
      <p:cxnSp>
        <p:nvCxnSpPr>
          <p:cNvPr id="3" name="Straight Connector 2">
            <a:extLst>
              <a:ext uri="{FF2B5EF4-FFF2-40B4-BE49-F238E27FC236}">
                <a16:creationId xmlns:a16="http://schemas.microsoft.com/office/drawing/2014/main" id="{859BFABE-2E83-CAD2-E900-3317FFEB2509}"/>
              </a:ext>
            </a:extLst>
          </p:cNvPr>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3197194-66C0-00C5-7AEF-31CC44F96821}"/>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3306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F5A2C-7B28-D95F-1848-AA2D3EBC5CAC}"/>
              </a:ext>
            </a:extLst>
          </p:cNvPr>
          <p:cNvSpPr>
            <a:spLocks noGrp="1"/>
          </p:cNvSpPr>
          <p:nvPr>
            <p:ph type="title"/>
          </p:nvPr>
        </p:nvSpPr>
        <p:spPr>
          <a:xfrm>
            <a:off x="2036588" y="2766218"/>
            <a:ext cx="9989760" cy="1325563"/>
          </a:xfrm>
        </p:spPr>
        <p:txBody>
          <a:bodyPr lIns="0">
            <a:noAutofit/>
          </a:bodyPr>
          <a:lstStyle/>
          <a:p>
            <a:pPr>
              <a:lnSpc>
                <a:spcPct val="100000"/>
              </a:lnSpc>
            </a:pPr>
            <a:r>
              <a:rPr lang="en-AU" sz="5400" kern="100">
                <a:effectLst/>
                <a:latin typeface="Calibri" panose="020F0502020204030204" pitchFamily="34" charset="0"/>
                <a:ea typeface="MS Mincho" panose="02020609040205080304" pitchFamily="49" charset="-128"/>
                <a:cs typeface="Calibri" panose="020F0502020204030204" pitchFamily="34" charset="0"/>
              </a:rPr>
              <a:t>How can you get a baby to sleep?</a:t>
            </a:r>
            <a:endParaRPr lang="en-AU" sz="5400"/>
          </a:p>
        </p:txBody>
      </p:sp>
      <p:cxnSp>
        <p:nvCxnSpPr>
          <p:cNvPr id="3" name="Straight Connector 2">
            <a:extLst>
              <a:ext uri="{FF2B5EF4-FFF2-40B4-BE49-F238E27FC236}">
                <a16:creationId xmlns:a16="http://schemas.microsoft.com/office/drawing/2014/main" id="{859BFABE-2E83-CAD2-E900-3317FFEB2509}"/>
              </a:ext>
            </a:extLst>
          </p:cNvPr>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3197194-66C0-00C5-7AEF-31CC44F96821}"/>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5732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6E0E042-7025-0637-E266-1B9EC667CA19}"/>
              </a:ext>
            </a:extLst>
          </p:cNvPr>
          <p:cNvSpPr>
            <a:spLocks noGrp="1"/>
          </p:cNvSpPr>
          <p:nvPr>
            <p:ph type="title"/>
          </p:nvPr>
        </p:nvSpPr>
        <p:spPr/>
        <p:txBody>
          <a:bodyPr/>
          <a:lstStyle/>
          <a:p>
            <a:endParaRPr lang="en-AU"/>
          </a:p>
        </p:txBody>
      </p:sp>
      <p:pic>
        <p:nvPicPr>
          <p:cNvPr id="8" name="Picture 7" descr="A group of photos on a table&#10;&#10;Description automatically generated">
            <a:extLst>
              <a:ext uri="{FF2B5EF4-FFF2-40B4-BE49-F238E27FC236}">
                <a16:creationId xmlns:a16="http://schemas.microsoft.com/office/drawing/2014/main" id="{777243B0-8DEA-A799-5A13-6D01360D48B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79351"/>
          </a:xfrm>
          <a:prstGeom prst="rect">
            <a:avLst/>
          </a:prstGeom>
        </p:spPr>
      </p:pic>
      <p:sp>
        <p:nvSpPr>
          <p:cNvPr id="2" name="TextBox 1">
            <a:extLst>
              <a:ext uri="{FF2B5EF4-FFF2-40B4-BE49-F238E27FC236}">
                <a16:creationId xmlns:a16="http://schemas.microsoft.com/office/drawing/2014/main" id="{243A9289-2504-B8F4-5959-E8ABAC45A837}"/>
              </a:ext>
            </a:extLst>
          </p:cNvPr>
          <p:cNvSpPr txBox="1"/>
          <p:nvPr/>
        </p:nvSpPr>
        <p:spPr>
          <a:xfrm>
            <a:off x="3488724" y="1843950"/>
            <a:ext cx="5214552" cy="3170099"/>
          </a:xfrm>
          <a:prstGeom prst="rect">
            <a:avLst/>
          </a:prstGeom>
          <a:solidFill>
            <a:schemeClr val="bg1"/>
          </a:solidFill>
        </p:spPr>
        <p:txBody>
          <a:bodyPr wrap="square" rtlCol="0">
            <a:spAutoFit/>
          </a:bodyPr>
          <a:lstStyle/>
          <a:p>
            <a:pPr algn="ctr"/>
            <a:br>
              <a:rPr lang="en-US" sz="4000" dirty="0"/>
            </a:br>
            <a:r>
              <a:rPr lang="en-US" sz="4000" dirty="0"/>
              <a:t>Choose a picture and share a story about </a:t>
            </a:r>
            <a:br>
              <a:rPr lang="en-US" sz="4000" dirty="0"/>
            </a:br>
            <a:r>
              <a:rPr lang="en-US" sz="4000" dirty="0"/>
              <a:t>your childhood.</a:t>
            </a:r>
            <a:br>
              <a:rPr lang="en-US" sz="4000" dirty="0"/>
            </a:br>
            <a:endParaRPr lang="en-AU" sz="4000" dirty="0"/>
          </a:p>
        </p:txBody>
      </p:sp>
    </p:spTree>
    <p:extLst>
      <p:ext uri="{BB962C8B-B14F-4D97-AF65-F5344CB8AC3E}">
        <p14:creationId xmlns:p14="http://schemas.microsoft.com/office/powerpoint/2010/main" val="1213945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F5A2C-7B28-D95F-1848-AA2D3EBC5CAC}"/>
              </a:ext>
            </a:extLst>
          </p:cNvPr>
          <p:cNvSpPr>
            <a:spLocks noGrp="1"/>
          </p:cNvSpPr>
          <p:nvPr>
            <p:ph type="title"/>
          </p:nvPr>
        </p:nvSpPr>
        <p:spPr>
          <a:xfrm>
            <a:off x="2036588" y="2766218"/>
            <a:ext cx="7514916" cy="1325563"/>
          </a:xfrm>
        </p:spPr>
        <p:txBody>
          <a:bodyPr lIns="0">
            <a:noAutofit/>
          </a:bodyPr>
          <a:lstStyle/>
          <a:p>
            <a:pPr>
              <a:lnSpc>
                <a:spcPct val="100000"/>
              </a:lnSpc>
            </a:pPr>
            <a:r>
              <a:rPr lang="en-AU" sz="4800" kern="100">
                <a:effectLst/>
                <a:latin typeface="Calibri" panose="020F0502020204030204" pitchFamily="34" charset="0"/>
                <a:ea typeface="MS Mincho" panose="02020609040205080304" pitchFamily="49" charset="-128"/>
                <a:cs typeface="Calibri" panose="020F0502020204030204" pitchFamily="34" charset="0"/>
              </a:rPr>
              <a:t>Our </a:t>
            </a:r>
            <a:r>
              <a:rPr lang="en-US" sz="4800" b="1" kern="100">
                <a:effectLst/>
                <a:latin typeface="Calibri" panose="020F0502020204030204" pitchFamily="34" charset="0"/>
                <a:ea typeface="MS Mincho" panose="02020609040205080304" pitchFamily="49" charset="-128"/>
                <a:cs typeface="Calibri" panose="020F0502020204030204" pitchFamily="34" charset="0"/>
              </a:rPr>
              <a:t>hometown</a:t>
            </a:r>
            <a:r>
              <a:rPr lang="en-US" sz="4800" kern="100">
                <a:effectLst/>
                <a:latin typeface="Calibri" panose="020F0502020204030204" pitchFamily="34" charset="0"/>
                <a:ea typeface="MS Mincho" panose="02020609040205080304" pitchFamily="49" charset="-128"/>
                <a:cs typeface="Calibri" panose="020F0502020204030204" pitchFamily="34" charset="0"/>
              </a:rPr>
              <a:t> is where we were born and usually where we spent our childhood.</a:t>
            </a:r>
            <a:endParaRPr lang="en-AU" sz="4800"/>
          </a:p>
        </p:txBody>
      </p:sp>
      <p:cxnSp>
        <p:nvCxnSpPr>
          <p:cNvPr id="3" name="Straight Connector 2">
            <a:extLst>
              <a:ext uri="{FF2B5EF4-FFF2-40B4-BE49-F238E27FC236}">
                <a16:creationId xmlns:a16="http://schemas.microsoft.com/office/drawing/2014/main" id="{859BFABE-2E83-CAD2-E900-3317FFEB2509}"/>
              </a:ext>
            </a:extLst>
          </p:cNvPr>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3197194-66C0-00C5-7AEF-31CC44F96821}"/>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19007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6E0E042-7025-0637-E266-1B9EC667CA19}"/>
              </a:ext>
            </a:extLst>
          </p:cNvPr>
          <p:cNvSpPr>
            <a:spLocks noGrp="1"/>
          </p:cNvSpPr>
          <p:nvPr>
            <p:ph type="title"/>
          </p:nvPr>
        </p:nvSpPr>
        <p:spPr/>
        <p:txBody>
          <a:bodyPr/>
          <a:lstStyle/>
          <a:p>
            <a:endParaRPr lang="en-AU"/>
          </a:p>
        </p:txBody>
      </p:sp>
      <p:pic>
        <p:nvPicPr>
          <p:cNvPr id="7" name="Picture 6" descr="A person holding a card&#10;&#10;Description automatically generated">
            <a:extLst>
              <a:ext uri="{FF2B5EF4-FFF2-40B4-BE49-F238E27FC236}">
                <a16:creationId xmlns:a16="http://schemas.microsoft.com/office/drawing/2014/main" id="{30E0ED6A-1FD1-DCF9-B76F-C4CE7588A7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EE4B0495-EF7E-CEF0-29BA-738DD595F239}"/>
              </a:ext>
            </a:extLst>
          </p:cNvPr>
          <p:cNvSpPr txBox="1"/>
          <p:nvPr/>
        </p:nvSpPr>
        <p:spPr>
          <a:xfrm rot="21286262">
            <a:off x="3971123" y="1769809"/>
            <a:ext cx="4688925" cy="3170099"/>
          </a:xfrm>
          <a:prstGeom prst="rect">
            <a:avLst/>
          </a:prstGeom>
          <a:solidFill>
            <a:schemeClr val="bg1"/>
          </a:solidFill>
        </p:spPr>
        <p:txBody>
          <a:bodyPr wrap="square" rtlCol="0">
            <a:spAutoFit/>
          </a:bodyPr>
          <a:lstStyle/>
          <a:p>
            <a:pPr algn="ctr"/>
            <a:br>
              <a:rPr lang="en-US" sz="4000" dirty="0"/>
            </a:br>
            <a:r>
              <a:rPr lang="en-US" sz="4000" dirty="0"/>
              <a:t>Choose a card and </a:t>
            </a:r>
            <a:br>
              <a:rPr lang="en-US" sz="4000" dirty="0"/>
            </a:br>
            <a:r>
              <a:rPr lang="en-US" sz="4000" dirty="0"/>
              <a:t>share about your hometown</a:t>
            </a:r>
            <a:br>
              <a:rPr lang="en-US" sz="4000" dirty="0"/>
            </a:br>
            <a:endParaRPr lang="en-AU" sz="4000" dirty="0"/>
          </a:p>
        </p:txBody>
      </p:sp>
      <p:pic>
        <p:nvPicPr>
          <p:cNvPr id="16" name="Picture 15">
            <a:extLst>
              <a:ext uri="{FF2B5EF4-FFF2-40B4-BE49-F238E27FC236}">
                <a16:creationId xmlns:a16="http://schemas.microsoft.com/office/drawing/2014/main" id="{B71DA143-FDCE-2422-4C37-ED81759C9C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6871" y="4285710"/>
            <a:ext cx="2710068" cy="3354300"/>
          </a:xfrm>
          <a:prstGeom prst="rect">
            <a:avLst/>
          </a:prstGeom>
        </p:spPr>
      </p:pic>
    </p:spTree>
    <p:extLst>
      <p:ext uri="{BB962C8B-B14F-4D97-AF65-F5344CB8AC3E}">
        <p14:creationId xmlns:p14="http://schemas.microsoft.com/office/powerpoint/2010/main" val="1759140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846F8-6EA5-ABA5-99B1-9D6B493C5D4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B007814-ECC0-C4D3-FEEF-1A8350555B91}"/>
              </a:ext>
            </a:extLst>
          </p:cNvPr>
          <p:cNvSpPr txBox="1"/>
          <p:nvPr/>
        </p:nvSpPr>
        <p:spPr>
          <a:xfrm>
            <a:off x="499887" y="2214771"/>
            <a:ext cx="4745213" cy="3170099"/>
          </a:xfrm>
          <a:prstGeom prst="rect">
            <a:avLst/>
          </a:prstGeom>
          <a:noFill/>
        </p:spPr>
        <p:txBody>
          <a:bodyPr wrap="square" l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AU" sz="4000" b="1" i="0" u="none" strike="noStrike" kern="1200" cap="none" spc="0" normalizeH="0" baseline="0" noProof="0">
                <a:ln>
                  <a:noFill/>
                </a:ln>
                <a:solidFill>
                  <a:srgbClr val="4196D5"/>
                </a:solidFill>
                <a:effectLst/>
                <a:uLnTx/>
                <a:uFillTx/>
                <a:latin typeface="Calibri" panose="020F0502020204030204" pitchFamily="34" charset="0"/>
                <a:cs typeface="Calibri" panose="020F0502020204030204" pitchFamily="34" charset="0"/>
              </a:rPr>
              <a:t>Jesus was born in Bethlehem, part of the Roman Empire during the reign of Caesar Augustus.</a:t>
            </a:r>
          </a:p>
        </p:txBody>
      </p:sp>
      <p:cxnSp>
        <p:nvCxnSpPr>
          <p:cNvPr id="3" name="Straight Connector 2">
            <a:extLst>
              <a:ext uri="{FF2B5EF4-FFF2-40B4-BE49-F238E27FC236}">
                <a16:creationId xmlns:a16="http://schemas.microsoft.com/office/drawing/2014/main" id="{A1E02F1C-5CAD-A63B-2C4B-3C9DA3CB5291}"/>
              </a:ext>
            </a:extLst>
          </p:cNvPr>
          <p:cNvCxnSpPr>
            <a:cxnSpLocks/>
          </p:cNvCxnSpPr>
          <p:nvPr/>
        </p:nvCxnSpPr>
        <p:spPr>
          <a:xfrm>
            <a:off x="499887" y="16661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pic>
        <p:nvPicPr>
          <p:cNvPr id="5" name="Picture 4" descr="A map of the bible&#10;&#10;Description automatically generated">
            <a:extLst>
              <a:ext uri="{FF2B5EF4-FFF2-40B4-BE49-F238E27FC236}">
                <a16:creationId xmlns:a16="http://schemas.microsoft.com/office/drawing/2014/main" id="{55169D9D-E88A-BD8D-9646-05AD4F6A2A2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90898" y="0"/>
            <a:ext cx="6901102" cy="6858000"/>
          </a:xfrm>
          <a:prstGeom prst="rect">
            <a:avLst/>
          </a:prstGeom>
        </p:spPr>
      </p:pic>
      <p:cxnSp>
        <p:nvCxnSpPr>
          <p:cNvPr id="6" name="Straight Arrow Connector 5">
            <a:extLst>
              <a:ext uri="{FF2B5EF4-FFF2-40B4-BE49-F238E27FC236}">
                <a16:creationId xmlns:a16="http://schemas.microsoft.com/office/drawing/2014/main" id="{D67FE0F0-1465-B8B4-3C27-EC95442E2B1E}"/>
              </a:ext>
            </a:extLst>
          </p:cNvPr>
          <p:cNvCxnSpPr>
            <a:cxnSpLocks/>
          </p:cNvCxnSpPr>
          <p:nvPr/>
        </p:nvCxnSpPr>
        <p:spPr>
          <a:xfrm>
            <a:off x="4940300" y="3462458"/>
            <a:ext cx="1562100" cy="906342"/>
          </a:xfrm>
          <a:prstGeom prst="straightConnector1">
            <a:avLst/>
          </a:prstGeom>
          <a:ln w="127000">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0840087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C0853A1-1007-4C52-BEFB-F48F5319A3E3}"/>
              </a:ext>
            </a:extLst>
          </p:cNvPr>
          <p:cNvSpPr txBox="1"/>
          <p:nvPr/>
        </p:nvSpPr>
        <p:spPr>
          <a:xfrm>
            <a:off x="2188987" y="3089193"/>
            <a:ext cx="9352437" cy="1015663"/>
          </a:xfrm>
          <a:prstGeom prst="rect">
            <a:avLst/>
          </a:prstGeom>
          <a:noFill/>
        </p:spPr>
        <p:txBody>
          <a:bodyPr wrap="square" lIns="0" rtlCol="0">
            <a:spAutoFit/>
          </a:bodyPr>
          <a:lstStyle/>
          <a:p>
            <a:r>
              <a:rPr lang="en-AU" sz="6000" b="1" dirty="0">
                <a:latin typeface="Calibri" panose="020F0502020204030204" pitchFamily="34" charset="0"/>
                <a:ea typeface="Arial" charset="0"/>
                <a:cs typeface="Calibri" panose="020F0502020204030204" pitchFamily="34" charset="0"/>
              </a:rPr>
              <a:t>The birth of Jesus</a:t>
            </a:r>
          </a:p>
        </p:txBody>
      </p:sp>
      <p:sp>
        <p:nvSpPr>
          <p:cNvPr id="10" name="Rectangle 9"/>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59DBE90-6690-7A9F-2C0E-29501D920A7D}"/>
              </a:ext>
            </a:extLst>
          </p:cNvPr>
          <p:cNvSpPr txBox="1"/>
          <p:nvPr/>
        </p:nvSpPr>
        <p:spPr>
          <a:xfrm>
            <a:off x="2188987" y="4728631"/>
            <a:ext cx="8956091" cy="1077218"/>
          </a:xfrm>
          <a:prstGeom prst="rect">
            <a:avLst/>
          </a:prstGeom>
          <a:noFill/>
        </p:spPr>
        <p:txBody>
          <a:bodyPr wrap="square" lIns="0" rtlCol="0">
            <a:spAutoFit/>
          </a:bodyPr>
          <a:lstStyle/>
          <a:p>
            <a:r>
              <a:rPr lang="en-AU" sz="3200">
                <a:solidFill>
                  <a:srgbClr val="4196D5"/>
                </a:solidFill>
              </a:rPr>
              <a:t>God declares that baby Jesus, born in a small village in Bethlehem, is his promised king and saviour</a:t>
            </a:r>
          </a:p>
        </p:txBody>
      </p:sp>
      <p:sp>
        <p:nvSpPr>
          <p:cNvPr id="12" name="TextBox 11">
            <a:extLst>
              <a:ext uri="{FF2B5EF4-FFF2-40B4-BE49-F238E27FC236}">
                <a16:creationId xmlns:a16="http://schemas.microsoft.com/office/drawing/2014/main" id="{3095F3C7-6A06-99A0-6F4F-D0856EAE7E9E}"/>
              </a:ext>
            </a:extLst>
          </p:cNvPr>
          <p:cNvSpPr txBox="1"/>
          <p:nvPr/>
        </p:nvSpPr>
        <p:spPr>
          <a:xfrm>
            <a:off x="2815152" y="464101"/>
            <a:ext cx="8588467" cy="646331"/>
          </a:xfrm>
          <a:prstGeom prst="rect">
            <a:avLst/>
          </a:prstGeom>
          <a:noFill/>
        </p:spPr>
        <p:txBody>
          <a:bodyPr wrap="square" rtlCol="0">
            <a:spAutoFit/>
          </a:bodyPr>
          <a:lstStyle/>
          <a:p>
            <a:pPr algn="r"/>
            <a:r>
              <a:rPr lang="en-GB" sz="3600" dirty="0">
                <a:solidFill>
                  <a:srgbClr val="4196D5"/>
                </a:solidFill>
                <a:latin typeface="Calibri" panose="020F0502020204030204" pitchFamily="34" charset="0"/>
                <a:ea typeface="Arial" charset="0"/>
                <a:cs typeface="Calibri" panose="020F0502020204030204" pitchFamily="34" charset="0"/>
              </a:rPr>
              <a:t>Lesson 1</a:t>
            </a:r>
          </a:p>
        </p:txBody>
      </p:sp>
      <p:sp>
        <p:nvSpPr>
          <p:cNvPr id="13" name="Lesson 1:…">
            <a:extLst>
              <a:ext uri="{FF2B5EF4-FFF2-40B4-BE49-F238E27FC236}">
                <a16:creationId xmlns:a16="http://schemas.microsoft.com/office/drawing/2014/main" id="{BDE79EFB-4E63-CDD7-7CBE-2F43A857FC77}"/>
              </a:ext>
            </a:extLst>
          </p:cNvPr>
          <p:cNvSpPr txBox="1"/>
          <p:nvPr/>
        </p:nvSpPr>
        <p:spPr>
          <a:xfrm>
            <a:off x="2188987" y="2227595"/>
            <a:ext cx="8588468" cy="841256"/>
          </a:xfrm>
          <a:prstGeom prst="rect">
            <a:avLst/>
          </a:prstGeom>
          <a:ln w="12700">
            <a:miter lim="400000"/>
          </a:ln>
          <a:extLst>
            <a:ext uri="{C572A759-6A51-4108-AA02-DFA0A04FC94B}">
              <ma14:wrappingTextBoxFlag xmlns="" xmlns:ma14="http://schemas.microsoft.com/office/mac/drawingml/2011/main" val="1"/>
            </a:ext>
          </a:extLst>
        </p:spPr>
        <p:txBody>
          <a:bodyPr lIns="0" tIns="50800" rIns="50800" bIns="50800" anchor="ctr">
            <a:spAutoFit/>
          </a:bodyPr>
          <a:lstStyle/>
          <a:p>
            <a:pPr defTabSz="825500">
              <a:defRPr sz="7500" b="0">
                <a:latin typeface="+mj-lt"/>
                <a:ea typeface="+mj-ea"/>
                <a:cs typeface="+mj-cs"/>
                <a:sym typeface="Quasimoda Bold"/>
              </a:defRPr>
            </a:pPr>
            <a:r>
              <a:rPr lang="en-US" sz="4800" b="1" dirty="0">
                <a:solidFill>
                  <a:srgbClr val="4196D5"/>
                </a:solidFill>
                <a:latin typeface="Calibri" panose="020F0502020204030204" pitchFamily="34" charset="0"/>
                <a:ea typeface="Arial" charset="0"/>
                <a:cs typeface="Calibri" panose="020F0502020204030204" pitchFamily="34" charset="0"/>
                <a:sym typeface="Quasimoda Bold"/>
              </a:rPr>
              <a:t>PART 2</a:t>
            </a:r>
          </a:p>
        </p:txBody>
      </p:sp>
      <p:cxnSp>
        <p:nvCxnSpPr>
          <p:cNvPr id="14" name="Straight Connector 13">
            <a:extLst>
              <a:ext uri="{FF2B5EF4-FFF2-40B4-BE49-F238E27FC236}">
                <a16:creationId xmlns:a16="http://schemas.microsoft.com/office/drawing/2014/main" id="{C52E9699-9F5B-419E-AAF6-3FFC9AFEADBC}"/>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54894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5701C77-3E40-9898-FE79-8694F2F81F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
          <a:stretch/>
        </p:blipFill>
        <p:spPr>
          <a:xfrm>
            <a:off x="20" y="10"/>
            <a:ext cx="4003019" cy="3388883"/>
          </a:xfrm>
          <a:prstGeom prst="rect">
            <a:avLst/>
          </a:prstGeom>
        </p:spPr>
      </p:pic>
      <p:pic>
        <p:nvPicPr>
          <p:cNvPr id="5" name="Picture 4">
            <a:extLst>
              <a:ext uri="{FF2B5EF4-FFF2-40B4-BE49-F238E27FC236}">
                <a16:creationId xmlns:a16="http://schemas.microsoft.com/office/drawing/2014/main" id="{2B419F73-E71E-82D5-AC93-1A26D13FE2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2"/>
          <a:stretch/>
        </p:blipFill>
        <p:spPr>
          <a:xfrm rot="5400000">
            <a:off x="4409862" y="-315383"/>
            <a:ext cx="3383280" cy="4014047"/>
          </a:xfrm>
          <a:prstGeom prst="rect">
            <a:avLst/>
          </a:prstGeom>
        </p:spPr>
      </p:pic>
      <p:pic>
        <p:nvPicPr>
          <p:cNvPr id="4" name="Picture 3">
            <a:extLst>
              <a:ext uri="{FF2B5EF4-FFF2-40B4-BE49-F238E27FC236}">
                <a16:creationId xmlns:a16="http://schemas.microsoft.com/office/drawing/2014/main" id="{ECA2CB1E-4826-41D0-A4A0-BB9E84EFA13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5400000">
            <a:off x="8498839" y="-309879"/>
            <a:ext cx="3383280" cy="4003039"/>
          </a:xfrm>
          <a:prstGeom prst="rect">
            <a:avLst/>
          </a:prstGeom>
        </p:spPr>
      </p:pic>
      <p:pic>
        <p:nvPicPr>
          <p:cNvPr id="7" name="Picture 6">
            <a:extLst>
              <a:ext uri="{FF2B5EF4-FFF2-40B4-BE49-F238E27FC236}">
                <a16:creationId xmlns:a16="http://schemas.microsoft.com/office/drawing/2014/main" id="{5FEFA26A-232C-2D18-28B0-366E7DE12EE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rot="5400000">
            <a:off x="307073" y="3162029"/>
            <a:ext cx="3388893" cy="4003039"/>
          </a:xfrm>
          <a:prstGeom prst="rect">
            <a:avLst/>
          </a:prstGeom>
        </p:spPr>
      </p:pic>
      <p:pic>
        <p:nvPicPr>
          <p:cNvPr id="8" name="Picture 7">
            <a:extLst>
              <a:ext uri="{FF2B5EF4-FFF2-40B4-BE49-F238E27FC236}">
                <a16:creationId xmlns:a16="http://schemas.microsoft.com/office/drawing/2014/main" id="{85EBD049-9180-2E94-A6CF-CDE66CF96770}"/>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5400000">
            <a:off x="4409862" y="3153718"/>
            <a:ext cx="3383280" cy="4014047"/>
          </a:xfrm>
          <a:prstGeom prst="rect">
            <a:avLst/>
          </a:prstGeom>
        </p:spPr>
      </p:pic>
      <p:pic>
        <p:nvPicPr>
          <p:cNvPr id="6" name="Picture 5">
            <a:extLst>
              <a:ext uri="{FF2B5EF4-FFF2-40B4-BE49-F238E27FC236}">
                <a16:creationId xmlns:a16="http://schemas.microsoft.com/office/drawing/2014/main" id="{C5B68F78-FB96-BD9D-2D53-F545686D2745}"/>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rot="5400000">
            <a:off x="8501536" y="3167531"/>
            <a:ext cx="3388893" cy="3992034"/>
          </a:xfrm>
          <a:prstGeom prst="rect">
            <a:avLst/>
          </a:prstGeom>
        </p:spPr>
      </p:pic>
      <p:sp>
        <p:nvSpPr>
          <p:cNvPr id="9" name="TextBox 8">
            <a:extLst>
              <a:ext uri="{FF2B5EF4-FFF2-40B4-BE49-F238E27FC236}">
                <a16:creationId xmlns:a16="http://schemas.microsoft.com/office/drawing/2014/main" id="{FB116508-ECEB-2E48-40C3-BB626009BC01}"/>
              </a:ext>
            </a:extLst>
          </p:cNvPr>
          <p:cNvSpPr txBox="1"/>
          <p:nvPr/>
        </p:nvSpPr>
        <p:spPr>
          <a:xfrm>
            <a:off x="-5504" y="2967782"/>
            <a:ext cx="12192000" cy="830997"/>
          </a:xfrm>
          <a:prstGeom prst="rect">
            <a:avLst/>
          </a:prstGeom>
          <a:solidFill>
            <a:schemeClr val="bg1"/>
          </a:solidFill>
        </p:spPr>
        <p:txBody>
          <a:bodyPr wrap="square" rtlCol="0">
            <a:spAutoFit/>
          </a:bodyPr>
          <a:lstStyle/>
          <a:p>
            <a:pPr algn="ctr"/>
            <a:r>
              <a:rPr lang="en-AU" sz="4800" b="1">
                <a:latin typeface="Calibri" panose="020F0502020204030204" pitchFamily="34" charset="0"/>
                <a:cs typeface="Calibri" panose="020F0502020204030204" pitchFamily="34" charset="0"/>
              </a:rPr>
              <a:t>What can you see?</a:t>
            </a:r>
          </a:p>
        </p:txBody>
      </p:sp>
    </p:spTree>
    <p:extLst>
      <p:ext uri="{BB962C8B-B14F-4D97-AF65-F5344CB8AC3E}">
        <p14:creationId xmlns:p14="http://schemas.microsoft.com/office/powerpoint/2010/main" val="2990092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C0853A1-1007-4C52-BEFB-F48F5319A3E3}"/>
              </a:ext>
            </a:extLst>
          </p:cNvPr>
          <p:cNvSpPr txBox="1"/>
          <p:nvPr/>
        </p:nvSpPr>
        <p:spPr>
          <a:xfrm>
            <a:off x="2188987" y="3605710"/>
            <a:ext cx="9352437" cy="2308324"/>
          </a:xfrm>
          <a:prstGeom prst="rect">
            <a:avLst/>
          </a:prstGeom>
          <a:noFill/>
        </p:spPr>
        <p:txBody>
          <a:bodyPr wrap="square" lIns="0" rtlCol="0">
            <a:spAutoFit/>
          </a:bodyPr>
          <a:lstStyle/>
          <a:p>
            <a:r>
              <a:rPr lang="en-AU" sz="7200" b="1" dirty="0">
                <a:latin typeface="Calibri" panose="020F0502020204030204" pitchFamily="34" charset="0"/>
                <a:ea typeface="Arial" charset="0"/>
                <a:cs typeface="Calibri" panose="020F0502020204030204" pitchFamily="34" charset="0"/>
              </a:rPr>
              <a:t>Places, Populations </a:t>
            </a:r>
            <a:br>
              <a:rPr lang="en-AU" sz="7200" b="1" dirty="0">
                <a:latin typeface="Calibri" panose="020F0502020204030204" pitchFamily="34" charset="0"/>
                <a:ea typeface="Arial" charset="0"/>
                <a:cs typeface="Calibri" panose="020F0502020204030204" pitchFamily="34" charset="0"/>
              </a:rPr>
            </a:br>
            <a:r>
              <a:rPr lang="en-AU" sz="7200" b="1" dirty="0">
                <a:latin typeface="Calibri" panose="020F0502020204030204" pitchFamily="34" charset="0"/>
                <a:ea typeface="Arial" charset="0"/>
                <a:cs typeface="Calibri" panose="020F0502020204030204" pitchFamily="34" charset="0"/>
              </a:rPr>
              <a:t>and Hometowns</a:t>
            </a:r>
          </a:p>
        </p:txBody>
      </p:sp>
      <p:sp>
        <p:nvSpPr>
          <p:cNvPr id="10" name="Rectangle 9"/>
          <p:cNvSpPr/>
          <p:nvPr/>
        </p:nvSpPr>
        <p:spPr>
          <a:xfrm>
            <a:off x="0"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FDFDE2D-2BB2-9EAE-2BB3-014D7D8123A0}"/>
              </a:ext>
            </a:extLst>
          </p:cNvPr>
          <p:cNvSpPr txBox="1"/>
          <p:nvPr/>
        </p:nvSpPr>
        <p:spPr>
          <a:xfrm>
            <a:off x="2815152" y="464101"/>
            <a:ext cx="8588467" cy="646331"/>
          </a:xfrm>
          <a:prstGeom prst="rect">
            <a:avLst/>
          </a:prstGeom>
          <a:noFill/>
        </p:spPr>
        <p:txBody>
          <a:bodyPr wrap="square" rtlCol="0">
            <a:spAutoFit/>
          </a:bodyPr>
          <a:lstStyle/>
          <a:p>
            <a:pPr algn="r"/>
            <a:r>
              <a:rPr lang="en-GB" sz="3600" dirty="0">
                <a:solidFill>
                  <a:srgbClr val="4196D5"/>
                </a:solidFill>
                <a:latin typeface="Calibri" panose="020F0502020204030204" pitchFamily="34" charset="0"/>
                <a:ea typeface="Arial" charset="0"/>
                <a:cs typeface="Calibri" panose="020F0502020204030204" pitchFamily="34" charset="0"/>
              </a:rPr>
              <a:t>Lesson 1</a:t>
            </a:r>
          </a:p>
        </p:txBody>
      </p:sp>
      <p:sp>
        <p:nvSpPr>
          <p:cNvPr id="7" name="Lesson 1:…">
            <a:extLst>
              <a:ext uri="{FF2B5EF4-FFF2-40B4-BE49-F238E27FC236}">
                <a16:creationId xmlns:a16="http://schemas.microsoft.com/office/drawing/2014/main" id="{09468610-DEA5-AA97-3C49-8A23B15AEFDC}"/>
              </a:ext>
            </a:extLst>
          </p:cNvPr>
          <p:cNvSpPr txBox="1"/>
          <p:nvPr/>
        </p:nvSpPr>
        <p:spPr>
          <a:xfrm>
            <a:off x="2188987" y="2038754"/>
            <a:ext cx="8588468" cy="841256"/>
          </a:xfrm>
          <a:prstGeom prst="rect">
            <a:avLst/>
          </a:prstGeom>
          <a:ln w="12700">
            <a:miter lim="400000"/>
          </a:ln>
          <a:extLst>
            <a:ext uri="{C572A759-6A51-4108-AA02-DFA0A04FC94B}">
              <ma14:wrappingTextBoxFlag xmlns="" xmlns:ma14="http://schemas.microsoft.com/office/mac/drawingml/2011/main" val="1"/>
            </a:ext>
          </a:extLst>
        </p:spPr>
        <p:txBody>
          <a:bodyPr lIns="0" tIns="50800" rIns="50800" bIns="50800" anchor="ctr">
            <a:spAutoFit/>
          </a:bodyPr>
          <a:lstStyle/>
          <a:p>
            <a:pPr defTabSz="825500">
              <a:defRPr sz="7500" b="0">
                <a:latin typeface="+mj-lt"/>
                <a:ea typeface="+mj-ea"/>
                <a:cs typeface="+mj-cs"/>
                <a:sym typeface="Quasimoda Bold"/>
              </a:defRPr>
            </a:pPr>
            <a:r>
              <a:rPr lang="en-US" sz="4800" b="1" dirty="0">
                <a:solidFill>
                  <a:srgbClr val="4196D5"/>
                </a:solidFill>
                <a:latin typeface="Calibri" panose="020F0502020204030204" pitchFamily="34" charset="0"/>
                <a:ea typeface="Arial" charset="0"/>
                <a:cs typeface="Calibri" panose="020F0502020204030204" pitchFamily="34" charset="0"/>
                <a:sym typeface="Quasimoda Bold"/>
              </a:rPr>
              <a:t>PART 1</a:t>
            </a:r>
          </a:p>
        </p:txBody>
      </p:sp>
      <p:cxnSp>
        <p:nvCxnSpPr>
          <p:cNvPr id="11" name="Straight Connector 10">
            <a:extLst>
              <a:ext uri="{FF2B5EF4-FFF2-40B4-BE49-F238E27FC236}">
                <a16:creationId xmlns:a16="http://schemas.microsoft.com/office/drawing/2014/main" id="{FF90FAA2-B39B-F881-D557-7E816FE9B26A}"/>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9114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collage of different people&#10;&#10;Description automatically generated">
            <a:extLst>
              <a:ext uri="{FF2B5EF4-FFF2-40B4-BE49-F238E27FC236}">
                <a16:creationId xmlns:a16="http://schemas.microsoft.com/office/drawing/2014/main" id="{C6DE5532-EC2D-86A4-8FD1-644662B4AD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62" y="1"/>
            <a:ext cx="12188738" cy="6857999"/>
          </a:xfrm>
          <a:prstGeom prst="rect">
            <a:avLst/>
          </a:prstGeom>
        </p:spPr>
      </p:pic>
      <p:sp>
        <p:nvSpPr>
          <p:cNvPr id="3" name="TextBox 2">
            <a:extLst>
              <a:ext uri="{FF2B5EF4-FFF2-40B4-BE49-F238E27FC236}">
                <a16:creationId xmlns:a16="http://schemas.microsoft.com/office/drawing/2014/main" id="{DE4FBE42-9494-8649-9763-196AD479AE27}"/>
              </a:ext>
            </a:extLst>
          </p:cNvPr>
          <p:cNvSpPr txBox="1"/>
          <p:nvPr/>
        </p:nvSpPr>
        <p:spPr>
          <a:xfrm>
            <a:off x="0" y="3002777"/>
            <a:ext cx="12192000" cy="852447"/>
          </a:xfrm>
          <a:prstGeom prst="rect">
            <a:avLst/>
          </a:prstGeom>
          <a:solidFill>
            <a:schemeClr val="bg1"/>
          </a:solidFill>
        </p:spPr>
        <p:txBody>
          <a:bodyPr vert="horz" lIns="91440" tIns="45720" rIns="91440" bIns="45720" rtlCol="0" anchor="b">
            <a:normAutofit/>
          </a:bodyPr>
          <a:lstStyle/>
          <a:p>
            <a:pPr algn="ctr">
              <a:lnSpc>
                <a:spcPct val="90000"/>
              </a:lnSpc>
              <a:spcBef>
                <a:spcPct val="0"/>
              </a:spcBef>
              <a:spcAft>
                <a:spcPts val="600"/>
              </a:spcAft>
            </a:pPr>
            <a:r>
              <a:rPr lang="en-US" sz="4800" b="1">
                <a:latin typeface="Calibri" panose="020F0502020204030204" pitchFamily="34" charset="0"/>
                <a:ea typeface="+mj-ea"/>
                <a:cs typeface="Calibri" panose="020F0502020204030204" pitchFamily="34" charset="0"/>
              </a:rPr>
              <a:t>Have you ever been rescued?</a:t>
            </a:r>
          </a:p>
        </p:txBody>
      </p:sp>
    </p:spTree>
    <p:extLst>
      <p:ext uri="{BB962C8B-B14F-4D97-AF65-F5344CB8AC3E}">
        <p14:creationId xmlns:p14="http://schemas.microsoft.com/office/powerpoint/2010/main" val="1564780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4FBE42-9494-8649-9763-196AD479AE27}"/>
              </a:ext>
            </a:extLst>
          </p:cNvPr>
          <p:cNvSpPr txBox="1"/>
          <p:nvPr/>
        </p:nvSpPr>
        <p:spPr>
          <a:xfrm>
            <a:off x="1569669" y="1042488"/>
            <a:ext cx="5133092" cy="4773024"/>
          </a:xfrm>
          <a:prstGeom prst="rect">
            <a:avLst/>
          </a:prstGeom>
        </p:spPr>
        <p:txBody>
          <a:bodyPr vert="horz" lIns="91440" tIns="45720" rIns="91440" bIns="45720" rtlCol="0" anchor="t" anchorCtr="0">
            <a:noAutofit/>
          </a:bodyPr>
          <a:lstStyle/>
          <a:p>
            <a:pPr>
              <a:lnSpc>
                <a:spcPct val="100000"/>
              </a:lnSpc>
            </a:pPr>
            <a:r>
              <a:rPr lang="en-US" sz="4400" b="0">
                <a:latin typeface="Calibri" panose="020F0502020204030204" pitchFamily="34" charset="0"/>
              </a:rPr>
              <a:t>angel</a:t>
            </a:r>
          </a:p>
          <a:p>
            <a:pPr>
              <a:lnSpc>
                <a:spcPct val="100000"/>
              </a:lnSpc>
            </a:pPr>
            <a:endParaRPr lang="en-US" sz="4400" b="0">
              <a:latin typeface="Calibri" panose="020F0502020204030204" pitchFamily="34" charset="0"/>
            </a:endParaRPr>
          </a:p>
          <a:p>
            <a:pPr>
              <a:lnSpc>
                <a:spcPct val="100000"/>
              </a:lnSpc>
            </a:pPr>
            <a:endParaRPr lang="en-US" sz="4400" b="0">
              <a:latin typeface="Calibri" panose="020F0502020204030204" pitchFamily="34" charset="0"/>
            </a:endParaRPr>
          </a:p>
          <a:p>
            <a:pPr>
              <a:lnSpc>
                <a:spcPct val="100000"/>
              </a:lnSpc>
            </a:pPr>
            <a:r>
              <a:rPr lang="en-US" sz="4400" b="0">
                <a:latin typeface="Calibri" panose="020F0502020204030204" pitchFamily="34" charset="0"/>
              </a:rPr>
              <a:t>Messiah</a:t>
            </a:r>
          </a:p>
          <a:p>
            <a:pPr>
              <a:lnSpc>
                <a:spcPct val="100000"/>
              </a:lnSpc>
            </a:pPr>
            <a:endParaRPr lang="en-US" sz="4400" b="0">
              <a:latin typeface="Calibri" panose="020F0502020204030204" pitchFamily="34" charset="0"/>
            </a:endParaRPr>
          </a:p>
          <a:p>
            <a:pPr>
              <a:lnSpc>
                <a:spcPct val="100000"/>
              </a:lnSpc>
            </a:pPr>
            <a:endParaRPr lang="en-US" sz="4400" b="0">
              <a:latin typeface="Calibri" panose="020F0502020204030204" pitchFamily="34" charset="0"/>
            </a:endParaRPr>
          </a:p>
          <a:p>
            <a:pPr>
              <a:lnSpc>
                <a:spcPct val="100000"/>
              </a:lnSpc>
            </a:pPr>
            <a:r>
              <a:rPr lang="en-US" sz="4400" b="0">
                <a:latin typeface="Calibri" panose="020F0502020204030204" pitchFamily="34" charset="0"/>
              </a:rPr>
              <a:t>shepherds</a:t>
            </a:r>
          </a:p>
        </p:txBody>
      </p:sp>
      <p:pic>
        <p:nvPicPr>
          <p:cNvPr id="5" name="Picture 4">
            <a:extLst>
              <a:ext uri="{FF2B5EF4-FFF2-40B4-BE49-F238E27FC236}">
                <a16:creationId xmlns:a16="http://schemas.microsoft.com/office/drawing/2014/main" id="{8210E29D-B76B-FED8-6673-FB7C7F10BDA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128BCCBE-9635-4CF0-A208-EA2F994CD28A}"/>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22941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3134C30-7A53-1657-20A9-A47FD061D1F3}"/>
              </a:ext>
            </a:extLst>
          </p:cNvPr>
          <p:cNvSpPr>
            <a:spLocks noGrp="1"/>
          </p:cNvSpPr>
          <p:nvPr>
            <p:ph type="title"/>
          </p:nvPr>
        </p:nvSpPr>
        <p:spPr>
          <a:xfrm>
            <a:off x="323273" y="402127"/>
            <a:ext cx="11179559" cy="629844"/>
          </a:xfrm>
        </p:spPr>
        <p:txBody>
          <a:bodyPr>
            <a:normAutofit fontScale="90000"/>
          </a:bodyPr>
          <a:lstStyle/>
          <a:p>
            <a:r>
              <a:rPr lang="en-US" b="1">
                <a:latin typeface="Calibri" panose="020F0502020204030204" pitchFamily="34" charset="0"/>
                <a:cs typeface="Calibri" panose="020F0502020204030204" pitchFamily="34" charset="0"/>
              </a:rPr>
              <a:t>Draw a line from the word to its meaning:</a:t>
            </a:r>
            <a:endParaRPr lang="en-AU" b="1">
              <a:latin typeface="Calibri" panose="020F0502020204030204" pitchFamily="34" charset="0"/>
              <a:cs typeface="Calibri" panose="020F0502020204030204" pitchFamily="34" charset="0"/>
            </a:endParaRPr>
          </a:p>
        </p:txBody>
      </p:sp>
      <p:sp>
        <p:nvSpPr>
          <p:cNvPr id="8" name="Title 6">
            <a:extLst>
              <a:ext uri="{FF2B5EF4-FFF2-40B4-BE49-F238E27FC236}">
                <a16:creationId xmlns:a16="http://schemas.microsoft.com/office/drawing/2014/main" id="{A0E9828E-A398-8B5D-E2A1-7E67FFE0C548}"/>
              </a:ext>
            </a:extLst>
          </p:cNvPr>
          <p:cNvSpPr txBox="1">
            <a:spLocks/>
          </p:cNvSpPr>
          <p:nvPr/>
        </p:nvSpPr>
        <p:spPr>
          <a:xfrm>
            <a:off x="835219" y="1713059"/>
            <a:ext cx="2907540" cy="5291202"/>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457189" indent="-457189">
              <a:lnSpc>
                <a:spcPct val="100000"/>
              </a:lnSpc>
              <a:buFont typeface="+mj-lt"/>
              <a:buAutoNum type="arabicPeriod"/>
            </a:pPr>
            <a:r>
              <a:rPr lang="en-US" sz="3200" b="0">
                <a:latin typeface="Calibri" panose="020F0502020204030204" pitchFamily="34" charset="0"/>
              </a:rPr>
              <a:t>angel</a:t>
            </a:r>
          </a:p>
          <a:p>
            <a:pPr marL="457189" indent="-457189">
              <a:lnSpc>
                <a:spcPct val="100000"/>
              </a:lnSpc>
              <a:buFont typeface="+mj-lt"/>
              <a:buAutoNum type="arabicPeriod"/>
            </a:pPr>
            <a:endParaRPr lang="en-US" sz="3200" b="0">
              <a:latin typeface="Calibri" panose="020F0502020204030204" pitchFamily="34" charset="0"/>
            </a:endParaRPr>
          </a:p>
          <a:p>
            <a:pPr marL="457189" indent="-457189">
              <a:lnSpc>
                <a:spcPct val="100000"/>
              </a:lnSpc>
              <a:buFont typeface="+mj-lt"/>
              <a:buAutoNum type="arabicPeriod"/>
            </a:pPr>
            <a:endParaRPr lang="en-US" sz="3200" b="0">
              <a:latin typeface="Calibri" panose="020F0502020204030204" pitchFamily="34" charset="0"/>
            </a:endParaRPr>
          </a:p>
          <a:p>
            <a:pPr marL="457189" indent="-457189">
              <a:lnSpc>
                <a:spcPct val="100000"/>
              </a:lnSpc>
              <a:buFont typeface="+mj-lt"/>
              <a:buAutoNum type="arabicPeriod"/>
            </a:pPr>
            <a:r>
              <a:rPr lang="en-US" sz="3200" b="0">
                <a:latin typeface="Calibri" panose="020F0502020204030204" pitchFamily="34" charset="0"/>
              </a:rPr>
              <a:t>Messiah</a:t>
            </a:r>
          </a:p>
          <a:p>
            <a:pPr marL="457189" indent="-457189">
              <a:lnSpc>
                <a:spcPct val="100000"/>
              </a:lnSpc>
              <a:buFont typeface="+mj-lt"/>
              <a:buAutoNum type="arabicPeriod"/>
            </a:pPr>
            <a:endParaRPr lang="en-US" sz="3200" b="0">
              <a:latin typeface="Calibri" panose="020F0502020204030204" pitchFamily="34" charset="0"/>
            </a:endParaRPr>
          </a:p>
          <a:p>
            <a:pPr marL="457189" indent="-457189">
              <a:lnSpc>
                <a:spcPct val="100000"/>
              </a:lnSpc>
              <a:buFont typeface="+mj-lt"/>
              <a:buAutoNum type="arabicPeriod"/>
            </a:pPr>
            <a:endParaRPr lang="en-US" sz="3200" b="0">
              <a:latin typeface="Calibri" panose="020F0502020204030204" pitchFamily="34" charset="0"/>
            </a:endParaRPr>
          </a:p>
          <a:p>
            <a:pPr marL="457189" indent="-457189">
              <a:lnSpc>
                <a:spcPct val="100000"/>
              </a:lnSpc>
              <a:buFont typeface="+mj-lt"/>
              <a:buAutoNum type="arabicPeriod"/>
            </a:pPr>
            <a:r>
              <a:rPr lang="en-US" sz="3200" b="0">
                <a:latin typeface="Calibri" panose="020F0502020204030204" pitchFamily="34" charset="0"/>
              </a:rPr>
              <a:t>shepherds</a:t>
            </a:r>
          </a:p>
          <a:p>
            <a:pPr>
              <a:lnSpc>
                <a:spcPct val="100000"/>
              </a:lnSpc>
            </a:pPr>
            <a:endParaRPr lang="en-US" sz="3200" b="0">
              <a:latin typeface="Calibri" panose="020F0502020204030204" pitchFamily="34" charset="0"/>
            </a:endParaRPr>
          </a:p>
        </p:txBody>
      </p:sp>
      <p:sp>
        <p:nvSpPr>
          <p:cNvPr id="9" name="Title 6">
            <a:extLst>
              <a:ext uri="{FF2B5EF4-FFF2-40B4-BE49-F238E27FC236}">
                <a16:creationId xmlns:a16="http://schemas.microsoft.com/office/drawing/2014/main" id="{E6FE786F-B16B-B388-933B-737B3066169F}"/>
              </a:ext>
            </a:extLst>
          </p:cNvPr>
          <p:cNvSpPr txBox="1">
            <a:spLocks/>
          </p:cNvSpPr>
          <p:nvPr/>
        </p:nvSpPr>
        <p:spPr>
          <a:xfrm>
            <a:off x="5536334" y="1713059"/>
            <a:ext cx="6228627" cy="5909304"/>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457189" indent="-457189">
              <a:lnSpc>
                <a:spcPct val="100000"/>
              </a:lnSpc>
              <a:buFont typeface="+mj-lt"/>
              <a:buAutoNum type="alphaLcParenR"/>
            </a:pPr>
            <a:r>
              <a:rPr lang="en-AU" sz="3200" b="0">
                <a:latin typeface="Calibri" panose="020F0502020204030204" pitchFamily="34" charset="0"/>
              </a:rPr>
              <a:t>God’s promised king who would rule forever</a:t>
            </a:r>
          </a:p>
          <a:p>
            <a:pPr marL="457189" indent="-457189">
              <a:lnSpc>
                <a:spcPct val="100000"/>
              </a:lnSpc>
              <a:buFont typeface="+mj-lt"/>
              <a:buAutoNum type="alphaLcParenR"/>
            </a:pPr>
            <a:endParaRPr lang="en-AU" sz="3200" b="0">
              <a:latin typeface="Calibri" panose="020F0502020204030204" pitchFamily="34" charset="0"/>
            </a:endParaRPr>
          </a:p>
          <a:p>
            <a:pPr marL="457189" indent="-457189">
              <a:lnSpc>
                <a:spcPct val="100000"/>
              </a:lnSpc>
              <a:buFont typeface="+mj-lt"/>
              <a:buAutoNum type="alphaLcParenR"/>
            </a:pPr>
            <a:r>
              <a:rPr lang="en-AU" sz="3200" b="0">
                <a:latin typeface="Calibri" panose="020F0502020204030204" pitchFamily="34" charset="0"/>
              </a:rPr>
              <a:t>people who look after sheep</a:t>
            </a:r>
          </a:p>
          <a:p>
            <a:pPr marL="457189" indent="-457189">
              <a:lnSpc>
                <a:spcPct val="100000"/>
              </a:lnSpc>
              <a:buFont typeface="+mj-lt"/>
              <a:buAutoNum type="alphaLcParenR"/>
            </a:pPr>
            <a:endParaRPr lang="en-AU" sz="3200" b="0">
              <a:latin typeface="Calibri" panose="020F0502020204030204" pitchFamily="34" charset="0"/>
            </a:endParaRPr>
          </a:p>
          <a:p>
            <a:pPr marL="457189" indent="-457189">
              <a:lnSpc>
                <a:spcPct val="100000"/>
              </a:lnSpc>
              <a:buFont typeface="+mj-lt"/>
              <a:buAutoNum type="alphaLcParenR"/>
            </a:pPr>
            <a:endParaRPr lang="en-AU" sz="3200" b="0">
              <a:latin typeface="Calibri" panose="020F0502020204030204" pitchFamily="34" charset="0"/>
            </a:endParaRPr>
          </a:p>
          <a:p>
            <a:pPr marL="457189" indent="-457189">
              <a:lnSpc>
                <a:spcPct val="100000"/>
              </a:lnSpc>
              <a:buFont typeface="+mj-lt"/>
              <a:buAutoNum type="alphaLcParenR"/>
            </a:pPr>
            <a:r>
              <a:rPr lang="en-AU" sz="3200" b="0">
                <a:latin typeface="Calibri" panose="020F0502020204030204" pitchFamily="34" charset="0"/>
              </a:rPr>
              <a:t>a messenger (heavenly being) </a:t>
            </a:r>
            <a:br>
              <a:rPr lang="en-AU" sz="3200" b="0">
                <a:latin typeface="Calibri" panose="020F0502020204030204" pitchFamily="34" charset="0"/>
              </a:rPr>
            </a:br>
            <a:r>
              <a:rPr lang="en-AU" sz="3200" b="0">
                <a:latin typeface="Calibri" panose="020F0502020204030204" pitchFamily="34" charset="0"/>
              </a:rPr>
              <a:t>sent from God	</a:t>
            </a:r>
          </a:p>
        </p:txBody>
      </p:sp>
      <p:cxnSp>
        <p:nvCxnSpPr>
          <p:cNvPr id="5" name="Straight Connector 4">
            <a:extLst>
              <a:ext uri="{FF2B5EF4-FFF2-40B4-BE49-F238E27FC236}">
                <a16:creationId xmlns:a16="http://schemas.microsoft.com/office/drawing/2014/main" id="{057D0404-E927-C7BD-EAD9-158059D9EEC2}"/>
              </a:ext>
            </a:extLst>
          </p:cNvPr>
          <p:cNvCxnSpPr>
            <a:cxnSpLocks/>
          </p:cNvCxnSpPr>
          <p:nvPr/>
        </p:nvCxnSpPr>
        <p:spPr>
          <a:xfrm>
            <a:off x="2425643" y="1978556"/>
            <a:ext cx="2979916" cy="2934023"/>
          </a:xfrm>
          <a:prstGeom prst="line">
            <a:avLst/>
          </a:prstGeom>
          <a:ln w="76200"/>
        </p:spPr>
        <p:style>
          <a:lnRef idx="1">
            <a:schemeClr val="accent5"/>
          </a:lnRef>
          <a:fillRef idx="0">
            <a:schemeClr val="accent5"/>
          </a:fillRef>
          <a:effectRef idx="0">
            <a:schemeClr val="accent5"/>
          </a:effectRef>
          <a:fontRef idx="minor">
            <a:schemeClr val="tx1"/>
          </a:fontRef>
        </p:style>
      </p:cxnSp>
      <p:cxnSp>
        <p:nvCxnSpPr>
          <p:cNvPr id="12" name="Straight Connector 11">
            <a:extLst>
              <a:ext uri="{FF2B5EF4-FFF2-40B4-BE49-F238E27FC236}">
                <a16:creationId xmlns:a16="http://schemas.microsoft.com/office/drawing/2014/main" id="{F6965336-2F92-FD22-48D5-2E4676991BF8}"/>
              </a:ext>
            </a:extLst>
          </p:cNvPr>
          <p:cNvCxnSpPr>
            <a:cxnSpLocks/>
          </p:cNvCxnSpPr>
          <p:nvPr/>
        </p:nvCxnSpPr>
        <p:spPr>
          <a:xfrm flipV="1">
            <a:off x="2875686" y="2073686"/>
            <a:ext cx="2529873" cy="1383391"/>
          </a:xfrm>
          <a:prstGeom prst="line">
            <a:avLst/>
          </a:prstGeom>
          <a:ln w="76200"/>
        </p:spPr>
        <p:style>
          <a:lnRef idx="1">
            <a:schemeClr val="accent4"/>
          </a:lnRef>
          <a:fillRef idx="0">
            <a:schemeClr val="accent4"/>
          </a:fillRef>
          <a:effectRef idx="0">
            <a:schemeClr val="accent4"/>
          </a:effectRef>
          <a:fontRef idx="minor">
            <a:schemeClr val="tx1"/>
          </a:fontRef>
        </p:style>
      </p:cxnSp>
      <p:cxnSp>
        <p:nvCxnSpPr>
          <p:cNvPr id="16" name="Straight Connector 15">
            <a:extLst>
              <a:ext uri="{FF2B5EF4-FFF2-40B4-BE49-F238E27FC236}">
                <a16:creationId xmlns:a16="http://schemas.microsoft.com/office/drawing/2014/main" id="{7649F7CD-1EA2-C143-232B-DED9183DB83A}"/>
              </a:ext>
            </a:extLst>
          </p:cNvPr>
          <p:cNvCxnSpPr>
            <a:cxnSpLocks/>
          </p:cNvCxnSpPr>
          <p:nvPr/>
        </p:nvCxnSpPr>
        <p:spPr>
          <a:xfrm flipV="1">
            <a:off x="3284379" y="3445567"/>
            <a:ext cx="2121180" cy="1467012"/>
          </a:xfrm>
          <a:prstGeom prst="line">
            <a:avLst/>
          </a:prstGeom>
          <a:ln w="76200"/>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68025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4FBE42-9494-8649-9763-196AD479AE27}"/>
              </a:ext>
            </a:extLst>
          </p:cNvPr>
          <p:cNvSpPr txBox="1"/>
          <p:nvPr/>
        </p:nvSpPr>
        <p:spPr>
          <a:xfrm>
            <a:off x="1211859" y="891334"/>
            <a:ext cx="4403749" cy="5698309"/>
          </a:xfrm>
          <a:prstGeom prst="rect">
            <a:avLst/>
          </a:prstGeom>
        </p:spPr>
        <p:txBody>
          <a:bodyPr vert="horz" lIns="91440" tIns="45720" rIns="91440" bIns="45720" rtlCol="0" anchor="t" anchorCtr="0">
            <a:noAutofit/>
          </a:bodyPr>
          <a:lstStyle/>
          <a:p>
            <a:pPr>
              <a:lnSpc>
                <a:spcPct val="90000"/>
              </a:lnSpc>
              <a:spcBef>
                <a:spcPct val="0"/>
              </a:spcBef>
              <a:spcAft>
                <a:spcPts val="600"/>
              </a:spcAft>
            </a:pPr>
            <a:r>
              <a:rPr lang="en-US" sz="4400" b="1">
                <a:latin typeface="Calibri" panose="020F0502020204030204" pitchFamily="34" charset="0"/>
                <a:ea typeface="+mj-ea"/>
                <a:cs typeface="Calibri" panose="020F0502020204030204" pitchFamily="34" charset="0"/>
              </a:rPr>
              <a:t>The Birth of Jesus</a:t>
            </a:r>
          </a:p>
          <a:p>
            <a:pPr>
              <a:lnSpc>
                <a:spcPct val="90000"/>
              </a:lnSpc>
              <a:spcBef>
                <a:spcPct val="0"/>
              </a:spcBef>
              <a:spcAft>
                <a:spcPts val="600"/>
              </a:spcAft>
            </a:pPr>
            <a:endParaRPr lang="en-US" sz="4000">
              <a:latin typeface="Calibri" panose="020F0502020204030204" pitchFamily="34" charset="0"/>
              <a:ea typeface="+mj-ea"/>
              <a:cs typeface="Calibri" panose="020F0502020204030204" pitchFamily="34" charset="0"/>
            </a:endParaRPr>
          </a:p>
          <a:p>
            <a:pPr>
              <a:lnSpc>
                <a:spcPct val="90000"/>
              </a:lnSpc>
              <a:spcBef>
                <a:spcPct val="0"/>
              </a:spcBef>
              <a:spcAft>
                <a:spcPts val="600"/>
              </a:spcAft>
            </a:pPr>
            <a:endParaRPr lang="en-US" sz="4000">
              <a:latin typeface="Calibri" panose="020F0502020204030204" pitchFamily="34" charset="0"/>
              <a:ea typeface="+mj-ea"/>
              <a:cs typeface="Calibri" panose="020F0502020204030204" pitchFamily="34" charset="0"/>
            </a:endParaRPr>
          </a:p>
          <a:p>
            <a:pPr>
              <a:lnSpc>
                <a:spcPct val="90000"/>
              </a:lnSpc>
              <a:spcBef>
                <a:spcPct val="0"/>
              </a:spcBef>
              <a:spcAft>
                <a:spcPts val="600"/>
              </a:spcAft>
            </a:pPr>
            <a:r>
              <a:rPr lang="en-US" sz="3600">
                <a:latin typeface="Calibri" panose="020F0502020204030204" pitchFamily="34" charset="0"/>
                <a:ea typeface="+mj-ea"/>
                <a:cs typeface="Calibri" panose="020F0502020204030204" pitchFamily="34" charset="0"/>
              </a:rPr>
              <a:t>What do you know about this story?</a:t>
            </a:r>
          </a:p>
        </p:txBody>
      </p:sp>
      <p:pic>
        <p:nvPicPr>
          <p:cNvPr id="5" name="Picture 4">
            <a:extLst>
              <a:ext uri="{FF2B5EF4-FFF2-40B4-BE49-F238E27FC236}">
                <a16:creationId xmlns:a16="http://schemas.microsoft.com/office/drawing/2014/main" id="{8210E29D-B76B-FED8-6673-FB7C7F10BDA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0119E5D9-118D-F42D-22D9-37B320FC1DB5}"/>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0901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D50F08-2D38-A753-FE5F-D37DD136662C}"/>
              </a:ext>
            </a:extLst>
          </p:cNvPr>
          <p:cNvSpPr txBox="1"/>
          <p:nvPr/>
        </p:nvSpPr>
        <p:spPr>
          <a:xfrm>
            <a:off x="512024" y="615153"/>
            <a:ext cx="11167951" cy="5627694"/>
          </a:xfrm>
          <a:prstGeom prst="rect">
            <a:avLst/>
          </a:prstGeom>
          <a:noFill/>
        </p:spPr>
        <p:txBody>
          <a:bodyPr wrap="square">
            <a:spAutoFit/>
          </a:bodyPr>
          <a:lstStyle/>
          <a:p>
            <a:pPr algn="l">
              <a:lnSpc>
                <a:spcPct val="90000"/>
              </a:lnSpc>
              <a:spcAft>
                <a:spcPts val="1800"/>
              </a:spcAft>
            </a:pPr>
            <a:r>
              <a:rPr lang="en-AU" sz="3600" b="1" i="0" u="none" strike="noStrike" baseline="0">
                <a:solidFill>
                  <a:srgbClr val="4196D5"/>
                </a:solidFill>
                <a:latin typeface="Calibri" panose="020F0502020204030204" pitchFamily="34" charset="0"/>
                <a:cs typeface="Calibri" panose="020F0502020204030204" pitchFamily="34" charset="0"/>
              </a:rPr>
              <a:t>Luke 2:1-12 (paraphrase)</a:t>
            </a:r>
          </a:p>
          <a:p>
            <a:pPr>
              <a:lnSpc>
                <a:spcPct val="90000"/>
              </a:lnSpc>
              <a:spcAft>
                <a:spcPts val="1800"/>
              </a:spcAft>
            </a:pPr>
            <a:r>
              <a:rPr lang="en-US" sz="2700" b="0" i="0" u="none" strike="noStrike" baseline="0">
                <a:solidFill>
                  <a:srgbClr val="000000"/>
                </a:solidFill>
                <a:latin typeface="Calibri" panose="020F0502020204030204" pitchFamily="34" charset="0"/>
                <a:cs typeface="Calibri" panose="020F0502020204030204" pitchFamily="34" charset="0"/>
              </a:rPr>
              <a:t>Caesar Augustus was ruling the Roman world. He made a law – ‘count everyone who lives in the </a:t>
            </a:r>
            <a:r>
              <a:rPr lang="en-AU" sz="2700" b="0" i="0" u="none" strike="noStrike" baseline="0">
                <a:solidFill>
                  <a:srgbClr val="000000"/>
                </a:solidFill>
                <a:latin typeface="Calibri" panose="020F0502020204030204" pitchFamily="34" charset="0"/>
                <a:cs typeface="Calibri" panose="020F0502020204030204" pitchFamily="34" charset="0"/>
              </a:rPr>
              <a:t>Roman world.’ </a:t>
            </a:r>
          </a:p>
          <a:p>
            <a:pPr>
              <a:lnSpc>
                <a:spcPct val="90000"/>
              </a:lnSpc>
              <a:spcAft>
                <a:spcPts val="1800"/>
              </a:spcAft>
            </a:pPr>
            <a:r>
              <a:rPr lang="en-US" sz="2700" b="0" i="0" u="none" strike="noStrike" baseline="0">
                <a:solidFill>
                  <a:srgbClr val="000000"/>
                </a:solidFill>
                <a:latin typeface="Calibri" panose="020F0502020204030204" pitchFamily="34" charset="0"/>
                <a:cs typeface="Calibri" panose="020F0502020204030204" pitchFamily="34" charset="0"/>
              </a:rPr>
              <a:t>Everyone went to his home town for the Romans to count them. Joseph went to his home town, Bethlehem. King David had been born there, so Bethlehem was called the town of David. Joseph belonged to the family of David. Joseph took Mary with him because he had promised to marry her. </a:t>
            </a:r>
            <a:r>
              <a:rPr lang="en-AU" sz="2700" b="0" i="0" u="none" strike="noStrike" baseline="0">
                <a:solidFill>
                  <a:srgbClr val="000000"/>
                </a:solidFill>
                <a:latin typeface="Calibri" panose="020F0502020204030204" pitchFamily="34" charset="0"/>
                <a:cs typeface="Calibri" panose="020F0502020204030204" pitchFamily="34" charset="0"/>
              </a:rPr>
              <a:t>She was pregnant.</a:t>
            </a:r>
          </a:p>
          <a:p>
            <a:pPr>
              <a:lnSpc>
                <a:spcPct val="90000"/>
              </a:lnSpc>
              <a:spcAft>
                <a:spcPts val="1800"/>
              </a:spcAft>
            </a:pPr>
            <a:r>
              <a:rPr lang="en-US" sz="2700" b="0" i="0" u="none" strike="noStrike" baseline="0">
                <a:solidFill>
                  <a:srgbClr val="000000"/>
                </a:solidFill>
                <a:latin typeface="Calibri" panose="020F0502020204030204" pitchFamily="34" charset="0"/>
                <a:cs typeface="Calibri" panose="020F0502020204030204" pitchFamily="34" charset="0"/>
              </a:rPr>
              <a:t>Her baby was born in Bethlehem. It was a boy. She put him in an animal feeding box because the rooms for visitors were full.</a:t>
            </a:r>
          </a:p>
          <a:p>
            <a:pPr>
              <a:lnSpc>
                <a:spcPct val="90000"/>
              </a:lnSpc>
              <a:spcAft>
                <a:spcPts val="1800"/>
              </a:spcAft>
            </a:pPr>
            <a:r>
              <a:rPr lang="en-US" sz="2700" b="0" i="0" u="none" strike="noStrike" baseline="0">
                <a:solidFill>
                  <a:srgbClr val="000000"/>
                </a:solidFill>
                <a:latin typeface="Calibri" panose="020F0502020204030204" pitchFamily="34" charset="0"/>
                <a:cs typeface="Calibri" panose="020F0502020204030204" pitchFamily="34" charset="0"/>
              </a:rPr>
              <a:t>That night some shepherds were in the fields near Bethlehem. An angel of the Lord appeared to them. The angel said: ‘Do not be afraid. I bring good news. Someone special was born. He will save you. He is the Messiah. He is the Lord.’ </a:t>
            </a:r>
            <a:endParaRPr lang="en-AU" sz="27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41212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a paper&#10;&#10;Description automatically generated">
            <a:extLst>
              <a:ext uri="{FF2B5EF4-FFF2-40B4-BE49-F238E27FC236}">
                <a16:creationId xmlns:a16="http://schemas.microsoft.com/office/drawing/2014/main" id="{56D60828-BDB5-D505-9380-49888FE439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2B79850B-CCBA-ADEE-AE2B-E83FED7197A7}"/>
              </a:ext>
            </a:extLst>
          </p:cNvPr>
          <p:cNvSpPr txBox="1"/>
          <p:nvPr/>
        </p:nvSpPr>
        <p:spPr>
          <a:xfrm>
            <a:off x="313081" y="143164"/>
            <a:ext cx="12192000" cy="6571671"/>
          </a:xfrm>
          <a:prstGeom prst="rect">
            <a:avLst/>
          </a:prstGeom>
          <a:noFill/>
        </p:spPr>
        <p:txBody>
          <a:bodyPr wrap="square" rtlCol="0">
            <a:spAutoFit/>
          </a:bodyPr>
          <a:lstStyle/>
          <a:p>
            <a:pPr>
              <a:lnSpc>
                <a:spcPct val="150000"/>
              </a:lnSpc>
              <a:spcAft>
                <a:spcPts val="1600"/>
              </a:spcAft>
            </a:pPr>
            <a:r>
              <a:rPr lang="en-US" sz="3200" b="0" i="0" u="none" strike="noStrike" spc="-50" baseline="0"/>
              <a:t>Caesar wanted everyone in the Roman world to be counted.</a:t>
            </a:r>
          </a:p>
          <a:p>
            <a:pPr>
              <a:lnSpc>
                <a:spcPct val="150000"/>
              </a:lnSpc>
              <a:spcAft>
                <a:spcPts val="1600"/>
              </a:spcAft>
            </a:pPr>
            <a:r>
              <a:rPr lang="en-US" sz="3200" b="0" i="0" u="none" strike="noStrike" spc="-50" baseline="0"/>
              <a:t>Joseph took Mary to Bethlehem to be counted.</a:t>
            </a:r>
            <a:endParaRPr lang="en-US" sz="3200" spc="-50"/>
          </a:p>
          <a:p>
            <a:pPr>
              <a:lnSpc>
                <a:spcPct val="150000"/>
              </a:lnSpc>
              <a:spcAft>
                <a:spcPts val="1600"/>
              </a:spcAft>
            </a:pPr>
            <a:r>
              <a:rPr lang="en-AU" sz="3200" b="0" i="0" u="none" strike="noStrike" spc="-50" baseline="0"/>
              <a:t>Mary was pregnant.</a:t>
            </a:r>
            <a:endParaRPr lang="en-US" sz="3200" b="0" i="0" u="none" strike="noStrike" spc="-50" baseline="0"/>
          </a:p>
          <a:p>
            <a:pPr>
              <a:lnSpc>
                <a:spcPct val="150000"/>
              </a:lnSpc>
              <a:spcAft>
                <a:spcPts val="1600"/>
              </a:spcAft>
            </a:pPr>
            <a:r>
              <a:rPr lang="en-US" sz="3200" b="0" i="0" u="none" strike="noStrike" spc="-50" baseline="0"/>
              <a:t>The baby was born in Bethlehem.</a:t>
            </a:r>
            <a:endParaRPr lang="en-US" sz="3200" spc="-50"/>
          </a:p>
          <a:p>
            <a:pPr>
              <a:lnSpc>
                <a:spcPct val="150000"/>
              </a:lnSpc>
              <a:spcAft>
                <a:spcPts val="1600"/>
              </a:spcAft>
            </a:pPr>
            <a:r>
              <a:rPr lang="en-US" sz="3200" b="0" i="0" u="none" strike="noStrike" spc="-50" baseline="0"/>
              <a:t>Mary put the baby in an animal feeding box.</a:t>
            </a:r>
          </a:p>
          <a:p>
            <a:pPr>
              <a:lnSpc>
                <a:spcPct val="150000"/>
              </a:lnSpc>
              <a:spcAft>
                <a:spcPts val="1600"/>
              </a:spcAft>
            </a:pPr>
            <a:r>
              <a:rPr lang="en-US" sz="3200" b="0" i="0" u="none" strike="noStrike" spc="-50" baseline="0"/>
              <a:t>An angel appeared to some shepherds near Bethlehem.</a:t>
            </a:r>
            <a:endParaRPr lang="en-US" sz="3200" spc="-50"/>
          </a:p>
          <a:p>
            <a:pPr>
              <a:lnSpc>
                <a:spcPct val="150000"/>
              </a:lnSpc>
              <a:spcAft>
                <a:spcPts val="1600"/>
              </a:spcAft>
            </a:pPr>
            <a:r>
              <a:rPr lang="en-US" sz="3200" b="0" i="0" u="none" strike="noStrike" spc="-50" baseline="0"/>
              <a:t>The angel said: “Good news - God’s king has been born. He will save you.”</a:t>
            </a:r>
            <a:endParaRPr lang="en-AU" sz="3200" spc="-50"/>
          </a:p>
        </p:txBody>
      </p:sp>
    </p:spTree>
    <p:extLst>
      <p:ext uri="{BB962C8B-B14F-4D97-AF65-F5344CB8AC3E}">
        <p14:creationId xmlns:p14="http://schemas.microsoft.com/office/powerpoint/2010/main" val="4156110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4FBE42-9494-8649-9763-196AD479AE27}"/>
              </a:ext>
            </a:extLst>
          </p:cNvPr>
          <p:cNvSpPr txBox="1"/>
          <p:nvPr/>
        </p:nvSpPr>
        <p:spPr>
          <a:xfrm>
            <a:off x="1211859" y="891334"/>
            <a:ext cx="4403749" cy="5698309"/>
          </a:xfrm>
          <a:prstGeom prst="rect">
            <a:avLst/>
          </a:prstGeom>
        </p:spPr>
        <p:txBody>
          <a:bodyPr vert="horz" lIns="91440" tIns="45720" rIns="91440" bIns="45720" rtlCol="0" anchor="t" anchorCtr="0">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The Birth of Jesus</a:t>
            </a: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40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40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6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t>Luke 2:1-12</a:t>
            </a:r>
          </a:p>
        </p:txBody>
      </p:sp>
      <p:pic>
        <p:nvPicPr>
          <p:cNvPr id="5" name="Picture 4">
            <a:extLst>
              <a:ext uri="{FF2B5EF4-FFF2-40B4-BE49-F238E27FC236}">
                <a16:creationId xmlns:a16="http://schemas.microsoft.com/office/drawing/2014/main" id="{8210E29D-B76B-FED8-6673-FB7C7F10BDA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0119E5D9-118D-F42D-22D9-37B320FC1DB5}"/>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59502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D50F08-2D38-A753-FE5F-D37DD136662C}"/>
              </a:ext>
            </a:extLst>
          </p:cNvPr>
          <p:cNvSpPr txBox="1"/>
          <p:nvPr/>
        </p:nvSpPr>
        <p:spPr>
          <a:xfrm>
            <a:off x="311745" y="220814"/>
            <a:ext cx="11568510" cy="5982022"/>
          </a:xfrm>
          <a:prstGeom prst="rect">
            <a:avLst/>
          </a:prstGeom>
          <a:noFill/>
        </p:spPr>
        <p:txBody>
          <a:bodyPr wrap="square">
            <a:spAutoFit/>
          </a:bodyPr>
          <a:lstStyle/>
          <a:p>
            <a:pPr algn="l">
              <a:spcAft>
                <a:spcPts val="1200"/>
              </a:spcAft>
            </a:pPr>
            <a:r>
              <a:rPr lang="en-AU" sz="2800" b="1" i="0" u="none" strike="noStrike" baseline="0">
                <a:solidFill>
                  <a:srgbClr val="4196D5"/>
                </a:solidFill>
                <a:latin typeface="Calibri" panose="020F0502020204030204" pitchFamily="34" charset="0"/>
                <a:cs typeface="Calibri" panose="020F0502020204030204" pitchFamily="34" charset="0"/>
              </a:rPr>
              <a:t>Luke 2:1-12 (paraphrase)</a:t>
            </a:r>
            <a:endParaRPr lang="en-US" sz="1800" b="0" i="0" u="none" strike="noStrike" baseline="0">
              <a:solidFill>
                <a:srgbClr val="000000"/>
              </a:solidFill>
              <a:latin typeface="Calibri" panose="020F0502020204030204" pitchFamily="34" charset="0"/>
              <a:cs typeface="Calibri" panose="020F0502020204030204" pitchFamily="34" charset="0"/>
            </a:endParaRPr>
          </a:p>
          <a:p>
            <a:pPr algn="l">
              <a:lnSpc>
                <a:spcPct val="120000"/>
              </a:lnSpc>
              <a:spcAft>
                <a:spcPts val="1200"/>
              </a:spcAft>
            </a:pPr>
            <a:r>
              <a:rPr lang="en-US" sz="2400" b="0" i="0" u="none" strike="noStrike" baseline="0">
                <a:solidFill>
                  <a:srgbClr val="000000"/>
                </a:solidFill>
                <a:latin typeface="Calibri" panose="020F0502020204030204" pitchFamily="34" charset="0"/>
                <a:cs typeface="Calibri" panose="020F0502020204030204" pitchFamily="34" charset="0"/>
              </a:rPr>
              <a:t>__________ Augustus was ruling the Roman world. He made a __________ – ‘count everyone who lives in the </a:t>
            </a:r>
            <a:r>
              <a:rPr lang="en-AU" sz="2400" b="0" i="0" u="none" strike="noStrike" baseline="0">
                <a:solidFill>
                  <a:srgbClr val="000000"/>
                </a:solidFill>
                <a:latin typeface="Calibri" panose="020F0502020204030204" pitchFamily="34" charset="0"/>
                <a:cs typeface="Calibri" panose="020F0502020204030204" pitchFamily="34" charset="0"/>
              </a:rPr>
              <a:t>Roman world.’ </a:t>
            </a:r>
          </a:p>
          <a:p>
            <a:pPr algn="l">
              <a:lnSpc>
                <a:spcPct val="120000"/>
              </a:lnSpc>
              <a:spcAft>
                <a:spcPts val="1200"/>
              </a:spcAft>
            </a:pPr>
            <a:r>
              <a:rPr lang="en-US" sz="2400" b="0" i="0" u="none" strike="noStrike" baseline="0">
                <a:solidFill>
                  <a:srgbClr val="000000"/>
                </a:solidFill>
                <a:latin typeface="Calibri" panose="020F0502020204030204" pitchFamily="34" charset="0"/>
                <a:cs typeface="Calibri" panose="020F0502020204030204" pitchFamily="34" charset="0"/>
              </a:rPr>
              <a:t>Everyone went to his home town for the Romans to count them. Joseph went to his home town, Bethlehem. King David had been born there, so Bethlehem was called the town of David. Joseph __________ to the family of David. Joseph took Mary with him because he had promised __________ her. </a:t>
            </a:r>
            <a:r>
              <a:rPr lang="en-AU" sz="2400" b="0" i="0" u="none" strike="noStrike" baseline="0">
                <a:solidFill>
                  <a:srgbClr val="000000"/>
                </a:solidFill>
                <a:latin typeface="Calibri" panose="020F0502020204030204" pitchFamily="34" charset="0"/>
                <a:cs typeface="Calibri" panose="020F0502020204030204" pitchFamily="34" charset="0"/>
              </a:rPr>
              <a:t>She was </a:t>
            </a:r>
            <a:r>
              <a:rPr lang="en-US" sz="2400" b="0" i="0" u="none" strike="noStrike" baseline="0">
                <a:solidFill>
                  <a:srgbClr val="000000"/>
                </a:solidFill>
                <a:latin typeface="Calibri" panose="020F0502020204030204" pitchFamily="34" charset="0"/>
                <a:cs typeface="Calibri" panose="020F0502020204030204" pitchFamily="34" charset="0"/>
              </a:rPr>
              <a:t>__________</a:t>
            </a:r>
            <a:r>
              <a:rPr lang="en-AU" sz="2400" b="0" i="0" u="none" strike="noStrike" baseline="0">
                <a:solidFill>
                  <a:srgbClr val="000000"/>
                </a:solidFill>
                <a:latin typeface="Calibri" panose="020F0502020204030204" pitchFamily="34" charset="0"/>
                <a:cs typeface="Calibri" panose="020F0502020204030204" pitchFamily="34" charset="0"/>
              </a:rPr>
              <a:t>.</a:t>
            </a:r>
          </a:p>
          <a:p>
            <a:pPr algn="l">
              <a:lnSpc>
                <a:spcPct val="120000"/>
              </a:lnSpc>
              <a:spcAft>
                <a:spcPts val="1200"/>
              </a:spcAft>
            </a:pPr>
            <a:r>
              <a:rPr lang="en-US" sz="2400" b="0" i="0" u="none" strike="noStrike" baseline="0">
                <a:solidFill>
                  <a:srgbClr val="000000"/>
                </a:solidFill>
                <a:latin typeface="Calibri" panose="020F0502020204030204" pitchFamily="34" charset="0"/>
                <a:cs typeface="Calibri" panose="020F0502020204030204" pitchFamily="34" charset="0"/>
              </a:rPr>
              <a:t>Her baby was born in Bethlehem. It was a boy. She put him in an animal feeding box because the rooms for __________ were full.</a:t>
            </a:r>
          </a:p>
          <a:p>
            <a:pPr algn="l">
              <a:lnSpc>
                <a:spcPct val="120000"/>
              </a:lnSpc>
              <a:spcAft>
                <a:spcPts val="1200"/>
              </a:spcAft>
            </a:pPr>
            <a:r>
              <a:rPr lang="en-US" sz="2400" b="0" i="0" u="none" strike="noStrike" baseline="0">
                <a:solidFill>
                  <a:srgbClr val="000000"/>
                </a:solidFill>
                <a:latin typeface="Calibri" panose="020F0502020204030204" pitchFamily="34" charset="0"/>
                <a:cs typeface="Calibri" panose="020F0502020204030204" pitchFamily="34" charset="0"/>
              </a:rPr>
              <a:t>That night some __________ were in the __________ near Bethlehem. An angel of the Lord __________ to them. The angel said: ‘Do not be afraid. I bring good news. Someone special was born. He will save you. He is the __________. He is the __________. </a:t>
            </a:r>
            <a:endParaRPr lang="en-AU" sz="240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C86075E-CCCA-8F17-6506-CC0F781C1937}"/>
              </a:ext>
            </a:extLst>
          </p:cNvPr>
          <p:cNvSpPr txBox="1"/>
          <p:nvPr/>
        </p:nvSpPr>
        <p:spPr>
          <a:xfrm>
            <a:off x="613317" y="836341"/>
            <a:ext cx="1483113"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Caesar</a:t>
            </a:r>
            <a:endParaRPr lang="en-AU" sz="2400" b="1">
              <a:solidFill>
                <a:srgbClr val="4196D5"/>
              </a:solidFill>
              <a:latin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6013CBA3-8EA6-28F9-7F46-A0B4A1BE4BF8}"/>
              </a:ext>
            </a:extLst>
          </p:cNvPr>
          <p:cNvSpPr txBox="1"/>
          <p:nvPr/>
        </p:nvSpPr>
        <p:spPr>
          <a:xfrm>
            <a:off x="8516710" y="837795"/>
            <a:ext cx="1483113"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law</a:t>
            </a:r>
            <a:endParaRPr lang="en-AU" sz="2400" b="1">
              <a:solidFill>
                <a:srgbClr val="4196D5"/>
              </a:solidFill>
              <a:latin typeface="Calibri" panose="020F0502020204030204" pitchFamily="34" charset="0"/>
              <a:cs typeface="Calibri" panose="020F0502020204030204" pitchFamily="34" charset="0"/>
            </a:endParaRPr>
          </a:p>
        </p:txBody>
      </p:sp>
      <p:sp>
        <p:nvSpPr>
          <p:cNvPr id="25" name="TextBox 24">
            <a:extLst>
              <a:ext uri="{FF2B5EF4-FFF2-40B4-BE49-F238E27FC236}">
                <a16:creationId xmlns:a16="http://schemas.microsoft.com/office/drawing/2014/main" id="{54D7F48F-8826-DB05-1AF6-F9233984FFFE}"/>
              </a:ext>
            </a:extLst>
          </p:cNvPr>
          <p:cNvSpPr txBox="1"/>
          <p:nvPr/>
        </p:nvSpPr>
        <p:spPr>
          <a:xfrm>
            <a:off x="2206487" y="2750160"/>
            <a:ext cx="1695842"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belonged</a:t>
            </a:r>
            <a:endParaRPr lang="en-AU" sz="2400" b="1">
              <a:solidFill>
                <a:srgbClr val="4196D5"/>
              </a:solidFill>
              <a:latin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CFD5DF2E-7248-029B-E65B-AAB7D68A1762}"/>
              </a:ext>
            </a:extLst>
          </p:cNvPr>
          <p:cNvSpPr txBox="1"/>
          <p:nvPr/>
        </p:nvSpPr>
        <p:spPr>
          <a:xfrm>
            <a:off x="2312851" y="3198167"/>
            <a:ext cx="1483113"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to marry</a:t>
            </a:r>
            <a:endParaRPr lang="en-AU" sz="2400" b="1">
              <a:solidFill>
                <a:srgbClr val="4196D5"/>
              </a:solidFill>
              <a:latin typeface="Calibri" panose="020F050202020403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65EDF6D7-B65E-C2D8-9356-D7EA4C1A03B4}"/>
              </a:ext>
            </a:extLst>
          </p:cNvPr>
          <p:cNvSpPr txBox="1"/>
          <p:nvPr/>
        </p:nvSpPr>
        <p:spPr>
          <a:xfrm>
            <a:off x="5354175" y="3198167"/>
            <a:ext cx="1691411"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pregnant</a:t>
            </a:r>
            <a:endParaRPr lang="en-AU" sz="2400" b="1">
              <a:solidFill>
                <a:srgbClr val="4196D5"/>
              </a:solidFill>
              <a:latin typeface="Calibri" panose="020F050202020403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B125B299-8A7C-5B08-6E0A-0E61B0EB23EF}"/>
              </a:ext>
            </a:extLst>
          </p:cNvPr>
          <p:cNvSpPr txBox="1"/>
          <p:nvPr/>
        </p:nvSpPr>
        <p:spPr>
          <a:xfrm>
            <a:off x="3371062" y="4223461"/>
            <a:ext cx="1483113"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visitors</a:t>
            </a:r>
            <a:endParaRPr lang="en-AU" sz="2400" b="1">
              <a:solidFill>
                <a:srgbClr val="4196D5"/>
              </a:solidFill>
              <a:latin typeface="Calibri" panose="020F0502020204030204" pitchFamily="34" charset="0"/>
              <a:cs typeface="Calibri" panose="020F0502020204030204" pitchFamily="34" charset="0"/>
            </a:endParaRPr>
          </a:p>
        </p:txBody>
      </p:sp>
      <p:sp>
        <p:nvSpPr>
          <p:cNvPr id="29" name="TextBox 28">
            <a:extLst>
              <a:ext uri="{FF2B5EF4-FFF2-40B4-BE49-F238E27FC236}">
                <a16:creationId xmlns:a16="http://schemas.microsoft.com/office/drawing/2014/main" id="{2411DB8E-15BB-EF34-A2F0-3ED3B6D6443F}"/>
              </a:ext>
            </a:extLst>
          </p:cNvPr>
          <p:cNvSpPr txBox="1"/>
          <p:nvPr/>
        </p:nvSpPr>
        <p:spPr>
          <a:xfrm>
            <a:off x="2478769" y="4817997"/>
            <a:ext cx="2015144"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shepherds</a:t>
            </a:r>
            <a:endParaRPr lang="en-AU" sz="2400" b="1">
              <a:solidFill>
                <a:srgbClr val="4196D5"/>
              </a:solidFill>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524D199C-24C5-90A3-1027-9031F0870F0B}"/>
              </a:ext>
            </a:extLst>
          </p:cNvPr>
          <p:cNvSpPr txBox="1"/>
          <p:nvPr/>
        </p:nvSpPr>
        <p:spPr>
          <a:xfrm>
            <a:off x="5737867" y="4817997"/>
            <a:ext cx="1483113"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fields</a:t>
            </a:r>
            <a:endParaRPr lang="en-AU" sz="2400" b="1">
              <a:solidFill>
                <a:srgbClr val="4196D5"/>
              </a:solidFill>
              <a:latin typeface="Calibri" panose="020F0502020204030204" pitchFamily="34" charset="0"/>
              <a:cs typeface="Calibri" panose="020F0502020204030204" pitchFamily="34" charset="0"/>
            </a:endParaRPr>
          </a:p>
        </p:txBody>
      </p:sp>
      <p:sp>
        <p:nvSpPr>
          <p:cNvPr id="31" name="TextBox 30">
            <a:extLst>
              <a:ext uri="{FF2B5EF4-FFF2-40B4-BE49-F238E27FC236}">
                <a16:creationId xmlns:a16="http://schemas.microsoft.com/office/drawing/2014/main" id="{31225213-C6CD-9D95-3095-B921CD8CBC50}"/>
              </a:ext>
            </a:extLst>
          </p:cNvPr>
          <p:cNvSpPr txBox="1"/>
          <p:nvPr/>
        </p:nvSpPr>
        <p:spPr>
          <a:xfrm>
            <a:off x="424748" y="5279506"/>
            <a:ext cx="1671682"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appeared</a:t>
            </a:r>
            <a:endParaRPr lang="en-AU" sz="2400" b="1">
              <a:solidFill>
                <a:srgbClr val="4196D5"/>
              </a:solidFill>
              <a:latin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DD0E2B3C-3C5B-FCCE-78B3-099537D4AA8B}"/>
              </a:ext>
            </a:extLst>
          </p:cNvPr>
          <p:cNvSpPr txBox="1"/>
          <p:nvPr/>
        </p:nvSpPr>
        <p:spPr>
          <a:xfrm>
            <a:off x="5060880" y="5698787"/>
            <a:ext cx="1483113" cy="461665"/>
          </a:xfrm>
          <a:prstGeom prst="rect">
            <a:avLst/>
          </a:prstGeom>
          <a:noFill/>
        </p:spPr>
        <p:txBody>
          <a:bodyPr wrap="square" rtlCol="0">
            <a:spAutoFit/>
          </a:bodyPr>
          <a:lstStyle/>
          <a:p>
            <a:r>
              <a:rPr lang="en-US" sz="2400" b="1">
                <a:solidFill>
                  <a:srgbClr val="4196D5"/>
                </a:solidFill>
                <a:latin typeface="Calibri" panose="020F0502020204030204" pitchFamily="34" charset="0"/>
                <a:cs typeface="Calibri" panose="020F0502020204030204" pitchFamily="34" charset="0"/>
              </a:rPr>
              <a:t>Messiah</a:t>
            </a:r>
            <a:endParaRPr lang="en-AU" sz="2400" b="1">
              <a:solidFill>
                <a:srgbClr val="4196D5"/>
              </a:solidFill>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638160C0-2137-7CC6-F08A-B524A17BF522}"/>
              </a:ext>
            </a:extLst>
          </p:cNvPr>
          <p:cNvSpPr txBox="1"/>
          <p:nvPr/>
        </p:nvSpPr>
        <p:spPr>
          <a:xfrm>
            <a:off x="7448040" y="5698786"/>
            <a:ext cx="1894742" cy="461665"/>
          </a:xfrm>
          <a:prstGeom prst="rect">
            <a:avLst/>
          </a:prstGeom>
          <a:noFill/>
        </p:spPr>
        <p:txBody>
          <a:bodyPr wrap="square" rtlCol="0">
            <a:spAutoFit/>
          </a:bodyPr>
          <a:lstStyle/>
          <a:p>
            <a:pPr algn="ctr"/>
            <a:r>
              <a:rPr lang="en-US" sz="2400" b="1">
                <a:solidFill>
                  <a:srgbClr val="4196D5"/>
                </a:solidFill>
                <a:latin typeface="Calibri" panose="020F0502020204030204" pitchFamily="34" charset="0"/>
                <a:cs typeface="Calibri" panose="020F0502020204030204" pitchFamily="34" charset="0"/>
              </a:rPr>
              <a:t>Lord</a:t>
            </a:r>
            <a:endParaRPr lang="en-AU" sz="2400" b="1">
              <a:solidFill>
                <a:srgbClr val="4196D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527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p:bldP spid="25" grpId="0"/>
      <p:bldP spid="26" grpId="0"/>
      <p:bldP spid="27" grpId="0"/>
      <p:bldP spid="28" grpId="0"/>
      <p:bldP spid="29" grpId="0"/>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3134C30-7A53-1657-20A9-A47FD061D1F3}"/>
              </a:ext>
            </a:extLst>
          </p:cNvPr>
          <p:cNvSpPr>
            <a:spLocks noGrp="1"/>
          </p:cNvSpPr>
          <p:nvPr>
            <p:ph type="title"/>
          </p:nvPr>
        </p:nvSpPr>
        <p:spPr>
          <a:xfrm>
            <a:off x="506220" y="367025"/>
            <a:ext cx="11179559" cy="629844"/>
          </a:xfrm>
        </p:spPr>
        <p:txBody>
          <a:bodyPr>
            <a:normAutofit fontScale="90000"/>
          </a:bodyPr>
          <a:lstStyle/>
          <a:p>
            <a:r>
              <a:rPr lang="en-US" b="1">
                <a:latin typeface="Calibri" panose="020F0502020204030204" pitchFamily="34" charset="0"/>
                <a:cs typeface="Calibri" panose="020F0502020204030204" pitchFamily="34" charset="0"/>
              </a:rPr>
              <a:t>Draw a line from the word to its meaning:</a:t>
            </a:r>
            <a:endParaRPr lang="en-AU" b="1">
              <a:latin typeface="Calibri" panose="020F0502020204030204" pitchFamily="34" charset="0"/>
              <a:cs typeface="Calibri" panose="020F0502020204030204" pitchFamily="34" charset="0"/>
            </a:endParaRPr>
          </a:p>
        </p:txBody>
      </p:sp>
      <p:sp>
        <p:nvSpPr>
          <p:cNvPr id="8" name="Title 6">
            <a:extLst>
              <a:ext uri="{FF2B5EF4-FFF2-40B4-BE49-F238E27FC236}">
                <a16:creationId xmlns:a16="http://schemas.microsoft.com/office/drawing/2014/main" id="{A0E9828E-A398-8B5D-E2A1-7E67FFE0C548}"/>
              </a:ext>
            </a:extLst>
          </p:cNvPr>
          <p:cNvSpPr txBox="1">
            <a:spLocks/>
          </p:cNvSpPr>
          <p:nvPr/>
        </p:nvSpPr>
        <p:spPr>
          <a:xfrm>
            <a:off x="658247" y="1146271"/>
            <a:ext cx="2907540" cy="5291202"/>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457189" marR="0" lvl="0" indent="-457189" algn="l" defTabSz="685800" rtl="0" eaLnBrk="1" fontAlgn="auto" latinLnBrk="0" hangingPunct="1">
              <a:lnSpc>
                <a:spcPct val="100000"/>
              </a:lnSpc>
              <a:spcBef>
                <a:spcPct val="0"/>
              </a:spcBef>
              <a:spcAft>
                <a:spcPts val="0"/>
              </a:spcAft>
              <a:buClrTx/>
              <a:buSzTx/>
              <a:buFont typeface="+mj-lt"/>
              <a:buAutoNum type="arabicPeriod"/>
              <a:tabLst/>
              <a:defRPr/>
            </a:pPr>
            <a:r>
              <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rPr>
              <a:t>Caesar</a:t>
            </a:r>
          </a:p>
          <a:p>
            <a:pPr marL="457189" marR="0" lvl="0" indent="-457189" algn="l" defTabSz="685800" rtl="0" eaLnBrk="1" fontAlgn="auto" latinLnBrk="0" hangingPunct="1">
              <a:lnSpc>
                <a:spcPct val="100000"/>
              </a:lnSpc>
              <a:spcBef>
                <a:spcPct val="0"/>
              </a:spcBef>
              <a:spcAft>
                <a:spcPts val="0"/>
              </a:spcAft>
              <a:buClrTx/>
              <a:buSzTx/>
              <a:buFont typeface="+mj-lt"/>
              <a:buAutoNum type="arabicPeriod"/>
              <a:tabLst/>
              <a:defRPr/>
            </a:pP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rabicPeriod"/>
              <a:tabLst/>
              <a:defRPr/>
            </a:pPr>
            <a:r>
              <a:rPr lang="en-US" sz="3200" b="0">
                <a:solidFill>
                  <a:prstClr val="black"/>
                </a:solidFill>
                <a:latin typeface="Calibri" panose="020F0502020204030204" pitchFamily="34" charset="0"/>
              </a:rPr>
              <a:t>law</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rabicPeriod"/>
              <a:tabLst/>
              <a:defRPr/>
            </a:pP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rabicPeriod"/>
              <a:tabLst/>
              <a:defRPr/>
            </a:pPr>
            <a:r>
              <a:rPr lang="en-US" sz="3200" b="0">
                <a:solidFill>
                  <a:prstClr val="black"/>
                </a:solidFill>
                <a:latin typeface="Calibri" panose="020F0502020204030204" pitchFamily="34" charset="0"/>
              </a:rPr>
              <a:t>to belong</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rabicPeriod"/>
              <a:tabLst/>
              <a:defRPr/>
            </a:pP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rabicPeriod"/>
              <a:tabLst/>
              <a:defRPr/>
            </a:pPr>
            <a:r>
              <a:rPr lang="en-US" sz="3200" b="0">
                <a:solidFill>
                  <a:prstClr val="black"/>
                </a:solidFill>
                <a:latin typeface="Calibri" panose="020F0502020204030204" pitchFamily="34" charset="0"/>
              </a:rPr>
              <a:t>To marry</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rabicPeriod"/>
              <a:tabLst/>
              <a:defRPr/>
            </a:pP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rabicPeriod"/>
              <a:tabLst/>
              <a:defRPr/>
            </a:pPr>
            <a:r>
              <a:rPr lang="en-US" sz="3200" b="0">
                <a:solidFill>
                  <a:prstClr val="black"/>
                </a:solidFill>
                <a:latin typeface="Calibri" panose="020F0502020204030204" pitchFamily="34" charset="0"/>
              </a:rPr>
              <a:t>pregnant</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p:txBody>
      </p:sp>
      <p:sp>
        <p:nvSpPr>
          <p:cNvPr id="9" name="Title 6">
            <a:extLst>
              <a:ext uri="{FF2B5EF4-FFF2-40B4-BE49-F238E27FC236}">
                <a16:creationId xmlns:a16="http://schemas.microsoft.com/office/drawing/2014/main" id="{E6FE786F-B16B-B388-933B-737B3066169F}"/>
              </a:ext>
            </a:extLst>
          </p:cNvPr>
          <p:cNvSpPr txBox="1">
            <a:spLocks/>
          </p:cNvSpPr>
          <p:nvPr/>
        </p:nvSpPr>
        <p:spPr>
          <a:xfrm>
            <a:off x="4786413" y="1141416"/>
            <a:ext cx="7651169" cy="5909304"/>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457189" marR="0" lvl="0" indent="-457189" algn="l" defTabSz="685800" rtl="0" eaLnBrk="1" fontAlgn="auto" latinLnBrk="0" hangingPunct="1">
              <a:lnSpc>
                <a:spcPct val="100000"/>
              </a:lnSpc>
              <a:spcBef>
                <a:spcPct val="0"/>
              </a:spcBef>
              <a:spcAft>
                <a:spcPts val="0"/>
              </a:spcAft>
              <a:buClrTx/>
              <a:buSzTx/>
              <a:buFont typeface="+mj-lt"/>
              <a:buAutoNum type="alphaLcParenR"/>
              <a:tabLst/>
              <a:defRPr/>
            </a:pPr>
            <a:r>
              <a:rPr lang="en-AU" sz="3200" b="0">
                <a:solidFill>
                  <a:prstClr val="black"/>
                </a:solidFill>
                <a:latin typeface="Calibri" panose="020F0502020204030204" pitchFamily="34" charset="0"/>
              </a:rPr>
              <a:t>to be a member of a group</a:t>
            </a: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a:tabLst/>
              <a:defRPr/>
            </a:pP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a:tabLst/>
              <a:defRPr/>
            </a:pPr>
            <a:r>
              <a:rPr lang="en-AU" sz="3200" b="0">
                <a:solidFill>
                  <a:prstClr val="black"/>
                </a:solidFill>
                <a:latin typeface="Calibri" panose="020F0502020204030204" pitchFamily="34" charset="0"/>
              </a:rPr>
              <a:t>go</a:t>
            </a:r>
            <a:r>
              <a:rPr kumimoji="0" lang="en-AU" sz="3200" b="0" i="0" u="none" strike="noStrike" kern="1200" cap="none" spc="0" normalizeH="0" baseline="0" noProof="0" err="1">
                <a:ln>
                  <a:noFill/>
                </a:ln>
                <a:solidFill>
                  <a:prstClr val="black"/>
                </a:solidFill>
                <a:effectLst/>
                <a:uLnTx/>
                <a:uFillTx/>
                <a:latin typeface="Calibri" panose="020F0502020204030204" pitchFamily="34" charset="0"/>
                <a:ea typeface="+mj-ea"/>
                <a:cs typeface="+mj-cs"/>
              </a:rPr>
              <a:t>ing</a:t>
            </a:r>
            <a:r>
              <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rPr>
              <a:t> to have a baby</a:t>
            </a:r>
          </a:p>
          <a:p>
            <a:pPr marL="457189" marR="0" lvl="0" indent="-457189" algn="l" defTabSz="685800" rtl="0" eaLnBrk="1" fontAlgn="auto" latinLnBrk="0" hangingPunct="1">
              <a:lnSpc>
                <a:spcPct val="100000"/>
              </a:lnSpc>
              <a:spcBef>
                <a:spcPct val="0"/>
              </a:spcBef>
              <a:spcAft>
                <a:spcPts val="0"/>
              </a:spcAft>
              <a:buClrTx/>
              <a:buSzTx/>
              <a:buFont typeface="+mj-lt"/>
              <a:buAutoNum type="alphaLcParenR"/>
              <a:tabLst/>
              <a:defRPr/>
            </a:pP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a:tabLst/>
              <a:defRPr/>
            </a:pPr>
            <a:r>
              <a:rPr lang="en-AU" sz="3200" b="0">
                <a:solidFill>
                  <a:prstClr val="black"/>
                </a:solidFill>
                <a:latin typeface="Calibri" panose="020F0502020204030204" pitchFamily="34" charset="0"/>
              </a:rPr>
              <a:t>the Roman Emperor</a:t>
            </a: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a:tabLst/>
              <a:defRPr/>
            </a:pP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a:tabLst/>
              <a:defRPr/>
            </a:pPr>
            <a:r>
              <a:rPr lang="en-AU" sz="3100" b="0">
                <a:solidFill>
                  <a:prstClr val="black"/>
                </a:solidFill>
                <a:latin typeface="Calibri" panose="020F0502020204030204" pitchFamily="34" charset="0"/>
              </a:rPr>
              <a:t>t</a:t>
            </a:r>
            <a:r>
              <a:rPr kumimoji="0" lang="en-AU" sz="3100" b="0" i="0" u="none" strike="noStrike" kern="1200" cap="none" spc="0" normalizeH="0" baseline="0" noProof="0">
                <a:ln>
                  <a:noFill/>
                </a:ln>
                <a:solidFill>
                  <a:prstClr val="black"/>
                </a:solidFill>
                <a:effectLst/>
                <a:uLnTx/>
                <a:uFillTx/>
                <a:latin typeface="Calibri" panose="020F0502020204030204" pitchFamily="34" charset="0"/>
                <a:ea typeface="+mj-ea"/>
                <a:cs typeface="+mj-cs"/>
              </a:rPr>
              <a:t>o become someone’s husband or wife</a:t>
            </a:r>
          </a:p>
          <a:p>
            <a:pPr marL="457189" marR="0" lvl="0" indent="-457189" algn="l" defTabSz="685800" rtl="0" eaLnBrk="1" fontAlgn="auto" latinLnBrk="0" hangingPunct="1">
              <a:lnSpc>
                <a:spcPct val="100000"/>
              </a:lnSpc>
              <a:spcBef>
                <a:spcPct val="0"/>
              </a:spcBef>
              <a:spcAft>
                <a:spcPts val="0"/>
              </a:spcAft>
              <a:buClrTx/>
              <a:buSzTx/>
              <a:buFont typeface="+mj-lt"/>
              <a:buAutoNum type="alphaLcParenR"/>
              <a:tabLst/>
              <a:defRPr/>
            </a:pP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a:tabLst/>
              <a:defRPr/>
            </a:pPr>
            <a:r>
              <a:rPr lang="en-AU" sz="3200" b="0">
                <a:solidFill>
                  <a:prstClr val="black"/>
                </a:solidFill>
                <a:latin typeface="Calibri" panose="020F0502020204030204" pitchFamily="34" charset="0"/>
              </a:rPr>
              <a:t>a</a:t>
            </a:r>
            <a:r>
              <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rPr>
              <a:t> rule that must be followed</a:t>
            </a:r>
          </a:p>
        </p:txBody>
      </p:sp>
      <p:cxnSp>
        <p:nvCxnSpPr>
          <p:cNvPr id="6" name="Straight Connector 5">
            <a:extLst>
              <a:ext uri="{FF2B5EF4-FFF2-40B4-BE49-F238E27FC236}">
                <a16:creationId xmlns:a16="http://schemas.microsoft.com/office/drawing/2014/main" id="{187E0374-8FCE-47E1-489E-D4EF320AFCA3}"/>
              </a:ext>
            </a:extLst>
          </p:cNvPr>
          <p:cNvCxnSpPr>
            <a:cxnSpLocks/>
          </p:cNvCxnSpPr>
          <p:nvPr/>
        </p:nvCxnSpPr>
        <p:spPr>
          <a:xfrm>
            <a:off x="2240280" y="1386840"/>
            <a:ext cx="2452906" cy="1992099"/>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0E4DD7-D568-AB5E-37A4-6F7050213EB8}"/>
              </a:ext>
            </a:extLst>
          </p:cNvPr>
          <p:cNvCxnSpPr>
            <a:cxnSpLocks/>
          </p:cNvCxnSpPr>
          <p:nvPr/>
        </p:nvCxnSpPr>
        <p:spPr>
          <a:xfrm>
            <a:off x="1813560" y="2445488"/>
            <a:ext cx="2879626" cy="2787524"/>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C7162E0-3E22-EF10-0E0B-CE402FCEF7F7}"/>
              </a:ext>
            </a:extLst>
          </p:cNvPr>
          <p:cNvCxnSpPr>
            <a:cxnSpLocks/>
          </p:cNvCxnSpPr>
          <p:nvPr/>
        </p:nvCxnSpPr>
        <p:spPr>
          <a:xfrm flipV="1">
            <a:off x="2853369" y="1496533"/>
            <a:ext cx="1920377" cy="1882406"/>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63768AA-594B-4F4D-DFD7-6EA6EEE4B325}"/>
              </a:ext>
            </a:extLst>
          </p:cNvPr>
          <p:cNvCxnSpPr>
            <a:cxnSpLocks/>
          </p:cNvCxnSpPr>
          <p:nvPr/>
        </p:nvCxnSpPr>
        <p:spPr>
          <a:xfrm flipV="1">
            <a:off x="2728664" y="4327894"/>
            <a:ext cx="1964522" cy="5006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34B81A1-5862-BF47-0811-7D04889B6BAB}"/>
              </a:ext>
            </a:extLst>
          </p:cNvPr>
          <p:cNvCxnSpPr>
            <a:cxnSpLocks/>
          </p:cNvCxnSpPr>
          <p:nvPr/>
        </p:nvCxnSpPr>
        <p:spPr>
          <a:xfrm flipV="1">
            <a:off x="2728664" y="2445488"/>
            <a:ext cx="2057749" cy="2787524"/>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877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3134C30-7A53-1657-20A9-A47FD061D1F3}"/>
              </a:ext>
            </a:extLst>
          </p:cNvPr>
          <p:cNvSpPr>
            <a:spLocks noGrp="1"/>
          </p:cNvSpPr>
          <p:nvPr>
            <p:ph type="title"/>
          </p:nvPr>
        </p:nvSpPr>
        <p:spPr>
          <a:xfrm>
            <a:off x="506220" y="367025"/>
            <a:ext cx="11179559" cy="629844"/>
          </a:xfrm>
        </p:spPr>
        <p:txBody>
          <a:bodyPr>
            <a:normAutofit fontScale="90000"/>
          </a:bodyPr>
          <a:lstStyle/>
          <a:p>
            <a:r>
              <a:rPr lang="en-US" b="1">
                <a:latin typeface="Calibri" panose="020F0502020204030204" pitchFamily="34" charset="0"/>
                <a:cs typeface="Calibri" panose="020F0502020204030204" pitchFamily="34" charset="0"/>
              </a:rPr>
              <a:t>Draw a line from the word to its meaning:</a:t>
            </a:r>
            <a:endParaRPr lang="en-AU" b="1">
              <a:latin typeface="Calibri" panose="020F0502020204030204" pitchFamily="34" charset="0"/>
              <a:cs typeface="Calibri" panose="020F0502020204030204" pitchFamily="34" charset="0"/>
            </a:endParaRPr>
          </a:p>
        </p:txBody>
      </p:sp>
      <p:sp>
        <p:nvSpPr>
          <p:cNvPr id="8" name="Title 6">
            <a:extLst>
              <a:ext uri="{FF2B5EF4-FFF2-40B4-BE49-F238E27FC236}">
                <a16:creationId xmlns:a16="http://schemas.microsoft.com/office/drawing/2014/main" id="{A0E9828E-A398-8B5D-E2A1-7E67FFE0C548}"/>
              </a:ext>
            </a:extLst>
          </p:cNvPr>
          <p:cNvSpPr txBox="1">
            <a:spLocks/>
          </p:cNvSpPr>
          <p:nvPr/>
        </p:nvSpPr>
        <p:spPr>
          <a:xfrm>
            <a:off x="658247" y="1146271"/>
            <a:ext cx="2907540" cy="5291202"/>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625475" marR="0" lvl="0" indent="-625475" algn="l" defTabSz="685800" rtl="0" eaLnBrk="1" fontAlgn="auto" latinLnBrk="0" hangingPunct="1">
              <a:lnSpc>
                <a:spcPct val="100000"/>
              </a:lnSpc>
              <a:spcBef>
                <a:spcPct val="0"/>
              </a:spcBef>
              <a:spcAft>
                <a:spcPts val="0"/>
              </a:spcAft>
              <a:buClrTx/>
              <a:buSzTx/>
              <a:buFont typeface="+mj-lt"/>
              <a:buAutoNum type="arabicPeriod" startAt="6"/>
              <a:tabLst/>
              <a:defRPr/>
            </a:pPr>
            <a:r>
              <a:rPr lang="en-US" sz="3200" b="0">
                <a:solidFill>
                  <a:prstClr val="black"/>
                </a:solidFill>
                <a:latin typeface="Calibri" panose="020F0502020204030204" pitchFamily="34" charset="0"/>
              </a:rPr>
              <a:t>visitors</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625475" marR="0" lvl="0" indent="-625475" algn="l" defTabSz="685800" rtl="0" eaLnBrk="1" fontAlgn="auto" latinLnBrk="0" hangingPunct="1">
              <a:lnSpc>
                <a:spcPct val="100000"/>
              </a:lnSpc>
              <a:spcBef>
                <a:spcPct val="0"/>
              </a:spcBef>
              <a:spcAft>
                <a:spcPts val="0"/>
              </a:spcAft>
              <a:buClrTx/>
              <a:buSzTx/>
              <a:buFont typeface="+mj-lt"/>
              <a:buAutoNum type="arabicPeriod" startAt="6"/>
              <a:tabLst/>
              <a:defRPr/>
            </a:pP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625475" marR="0" lvl="0" indent="-625475" algn="l" defTabSz="685800" rtl="0" eaLnBrk="1" fontAlgn="auto" latinLnBrk="0" hangingPunct="1">
              <a:lnSpc>
                <a:spcPct val="100000"/>
              </a:lnSpc>
              <a:spcBef>
                <a:spcPct val="0"/>
              </a:spcBef>
              <a:spcAft>
                <a:spcPts val="0"/>
              </a:spcAft>
              <a:buClrTx/>
              <a:buSzTx/>
              <a:buFont typeface="+mj-lt"/>
              <a:buAutoNum type="arabicPeriod" startAt="6"/>
              <a:tabLst/>
              <a:defRPr/>
            </a:pPr>
            <a:r>
              <a:rPr lang="en-US" sz="3200" b="0">
                <a:solidFill>
                  <a:prstClr val="black"/>
                </a:solidFill>
                <a:latin typeface="Calibri" panose="020F0502020204030204" pitchFamily="34" charset="0"/>
              </a:rPr>
              <a:t>shepherds</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625475" marR="0" lvl="0" indent="-625475" algn="l" defTabSz="685800" rtl="0" eaLnBrk="1" fontAlgn="auto" latinLnBrk="0" hangingPunct="1">
              <a:lnSpc>
                <a:spcPct val="100000"/>
              </a:lnSpc>
              <a:spcBef>
                <a:spcPct val="0"/>
              </a:spcBef>
              <a:spcAft>
                <a:spcPts val="0"/>
              </a:spcAft>
              <a:buClrTx/>
              <a:buSzTx/>
              <a:buFont typeface="+mj-lt"/>
              <a:buAutoNum type="arabicPeriod" startAt="6"/>
              <a:tabLst/>
              <a:defRPr/>
            </a:pP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625475" marR="0" lvl="0" indent="-625475" algn="l" defTabSz="685800" rtl="0" eaLnBrk="1" fontAlgn="auto" latinLnBrk="0" hangingPunct="1">
              <a:lnSpc>
                <a:spcPct val="100000"/>
              </a:lnSpc>
              <a:spcBef>
                <a:spcPct val="0"/>
              </a:spcBef>
              <a:spcAft>
                <a:spcPts val="0"/>
              </a:spcAft>
              <a:buClrTx/>
              <a:buSzTx/>
              <a:buFont typeface="+mj-lt"/>
              <a:buAutoNum type="arabicPeriod" startAt="6"/>
              <a:tabLst/>
              <a:defRPr/>
            </a:pPr>
            <a:r>
              <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rPr>
              <a:t>field</a:t>
            </a:r>
          </a:p>
          <a:p>
            <a:pPr marL="625475" marR="0" lvl="0" indent="-625475" algn="l" defTabSz="685800" rtl="0" eaLnBrk="1" fontAlgn="auto" latinLnBrk="0" hangingPunct="1">
              <a:lnSpc>
                <a:spcPct val="100000"/>
              </a:lnSpc>
              <a:spcBef>
                <a:spcPct val="0"/>
              </a:spcBef>
              <a:spcAft>
                <a:spcPts val="0"/>
              </a:spcAft>
              <a:buClrTx/>
              <a:buSzTx/>
              <a:buFont typeface="+mj-lt"/>
              <a:buAutoNum type="arabicPeriod" startAt="6"/>
              <a:tabLst/>
              <a:defRPr/>
            </a:pP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625475" marR="0" lvl="0" indent="-625475" algn="l" defTabSz="685800" rtl="0" eaLnBrk="1" fontAlgn="auto" latinLnBrk="0" hangingPunct="1">
              <a:lnSpc>
                <a:spcPct val="100000"/>
              </a:lnSpc>
              <a:spcBef>
                <a:spcPct val="0"/>
              </a:spcBef>
              <a:spcAft>
                <a:spcPts val="0"/>
              </a:spcAft>
              <a:buClrTx/>
              <a:buSzTx/>
              <a:buFont typeface="+mj-lt"/>
              <a:buAutoNum type="arabicPeriod" startAt="6"/>
              <a:tabLst/>
              <a:defRPr/>
            </a:pPr>
            <a:r>
              <a:rPr lang="en-US" sz="3200" b="0">
                <a:solidFill>
                  <a:prstClr val="black"/>
                </a:solidFill>
                <a:latin typeface="Calibri" panose="020F0502020204030204" pitchFamily="34" charset="0"/>
              </a:rPr>
              <a:t>appear(ed)</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625475" marR="0" lvl="0" indent="-625475" algn="l" defTabSz="685800" rtl="0" eaLnBrk="1" fontAlgn="auto" latinLnBrk="0" hangingPunct="1">
              <a:lnSpc>
                <a:spcPct val="100000"/>
              </a:lnSpc>
              <a:spcBef>
                <a:spcPct val="0"/>
              </a:spcBef>
              <a:spcAft>
                <a:spcPts val="0"/>
              </a:spcAft>
              <a:buClrTx/>
              <a:buSzTx/>
              <a:buFont typeface="+mj-lt"/>
              <a:buAutoNum type="arabicPeriod" startAt="6"/>
              <a:tabLst/>
              <a:defRPr/>
            </a:pP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625475" marR="0" lvl="0" indent="-625475" algn="l" defTabSz="685800" rtl="0" eaLnBrk="1" fontAlgn="auto" latinLnBrk="0" hangingPunct="1">
              <a:lnSpc>
                <a:spcPct val="100000"/>
              </a:lnSpc>
              <a:spcBef>
                <a:spcPct val="0"/>
              </a:spcBef>
              <a:spcAft>
                <a:spcPts val="0"/>
              </a:spcAft>
              <a:buClrTx/>
              <a:buSzTx/>
              <a:buFont typeface="+mj-lt"/>
              <a:buAutoNum type="arabicPeriod" startAt="6"/>
              <a:tabLst/>
              <a:defRPr/>
            </a:pPr>
            <a:r>
              <a:rPr lang="en-US" sz="3200" b="0">
                <a:solidFill>
                  <a:prstClr val="black"/>
                </a:solidFill>
                <a:latin typeface="Calibri" panose="020F0502020204030204" pitchFamily="34" charset="0"/>
              </a:rPr>
              <a:t>Messiah</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p:txBody>
      </p:sp>
      <p:sp>
        <p:nvSpPr>
          <p:cNvPr id="9" name="Title 6">
            <a:extLst>
              <a:ext uri="{FF2B5EF4-FFF2-40B4-BE49-F238E27FC236}">
                <a16:creationId xmlns:a16="http://schemas.microsoft.com/office/drawing/2014/main" id="{E6FE786F-B16B-B388-933B-737B3066169F}"/>
              </a:ext>
            </a:extLst>
          </p:cNvPr>
          <p:cNvSpPr txBox="1">
            <a:spLocks/>
          </p:cNvSpPr>
          <p:nvPr/>
        </p:nvSpPr>
        <p:spPr>
          <a:xfrm>
            <a:off x="4786413" y="1141416"/>
            <a:ext cx="7651169" cy="5909304"/>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514350" marR="0" lvl="0" indent="-514350" algn="l" defTabSz="685800" rtl="0" eaLnBrk="1" fontAlgn="auto" latinLnBrk="0" hangingPunct="1">
              <a:lnSpc>
                <a:spcPct val="100000"/>
              </a:lnSpc>
              <a:spcBef>
                <a:spcPct val="0"/>
              </a:spcBef>
              <a:spcAft>
                <a:spcPts val="0"/>
              </a:spcAft>
              <a:buClrTx/>
              <a:buSzTx/>
              <a:buFont typeface="+mj-lt"/>
              <a:buAutoNum type="alphaLcParenR" startAt="6"/>
              <a:tabLst/>
              <a:defRPr/>
            </a:pPr>
            <a:r>
              <a:rPr lang="en-AU" sz="3200" b="0">
                <a:solidFill>
                  <a:prstClr val="black"/>
                </a:solidFill>
                <a:latin typeface="Calibri" panose="020F0502020204030204" pitchFamily="34" charset="0"/>
              </a:rPr>
              <a:t>p</a:t>
            </a:r>
            <a:r>
              <a:rPr kumimoji="0" lang="en-AU" sz="3200" b="0" i="0" u="none" strike="noStrike" kern="1200" cap="none" spc="0" normalizeH="0" baseline="0" noProof="0" err="1">
                <a:ln>
                  <a:noFill/>
                </a:ln>
                <a:solidFill>
                  <a:prstClr val="black"/>
                </a:solidFill>
                <a:effectLst/>
                <a:uLnTx/>
                <a:uFillTx/>
                <a:latin typeface="Calibri" panose="020F0502020204030204" pitchFamily="34" charset="0"/>
                <a:ea typeface="+mj-ea"/>
                <a:cs typeface="+mj-cs"/>
              </a:rPr>
              <a:t>eople</a:t>
            </a:r>
            <a:r>
              <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rPr>
              <a:t> who look after sheep</a:t>
            </a:r>
          </a:p>
          <a:p>
            <a:pPr marL="457189" marR="0" lvl="0" indent="-457189" algn="l" defTabSz="685800" rtl="0" eaLnBrk="1" fontAlgn="auto" latinLnBrk="0" hangingPunct="1">
              <a:lnSpc>
                <a:spcPct val="100000"/>
              </a:lnSpc>
              <a:spcBef>
                <a:spcPct val="0"/>
              </a:spcBef>
              <a:spcAft>
                <a:spcPts val="0"/>
              </a:spcAft>
              <a:buClrTx/>
              <a:buSzTx/>
              <a:buFont typeface="+mj-lt"/>
              <a:buAutoNum type="alphaLcParenR" startAt="6"/>
              <a:tabLst/>
              <a:defRPr/>
            </a:pP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startAt="6"/>
              <a:tabLst/>
              <a:defRPr/>
            </a:pPr>
            <a:r>
              <a:rPr lang="en-AU" sz="3200" b="0">
                <a:solidFill>
                  <a:prstClr val="black"/>
                </a:solidFill>
                <a:latin typeface="Calibri" panose="020F0502020204030204" pitchFamily="34" charset="0"/>
              </a:rPr>
              <a:t>an area of open land</a:t>
            </a: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startAt="6"/>
              <a:tabLst/>
              <a:defRPr/>
            </a:pP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startAt="6"/>
              <a:tabLst/>
              <a:defRPr/>
            </a:pPr>
            <a:r>
              <a:rPr lang="en-AU" sz="3200" b="0">
                <a:solidFill>
                  <a:prstClr val="black"/>
                </a:solidFill>
                <a:latin typeface="Calibri" panose="020F0502020204030204" pitchFamily="34" charset="0"/>
              </a:rPr>
              <a:t>God’s promised king</a:t>
            </a: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startAt="6"/>
              <a:tabLst/>
              <a:defRPr/>
            </a:pP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startAt="6"/>
              <a:tabLst/>
              <a:defRPr/>
            </a:pPr>
            <a:r>
              <a:rPr lang="en-AU" sz="3200" b="0">
                <a:solidFill>
                  <a:prstClr val="black"/>
                </a:solidFill>
                <a:latin typeface="Calibri" panose="020F0502020204030204" pitchFamily="34" charset="0"/>
              </a:rPr>
              <a:t>p</a:t>
            </a:r>
            <a:r>
              <a:rPr kumimoji="0" lang="en-AU" sz="3200" b="0" i="0" u="none" strike="noStrike" kern="1200" cap="none" spc="0" normalizeH="0" baseline="0" noProof="0" err="1">
                <a:ln>
                  <a:noFill/>
                </a:ln>
                <a:solidFill>
                  <a:prstClr val="black"/>
                </a:solidFill>
                <a:effectLst/>
                <a:uLnTx/>
                <a:uFillTx/>
                <a:latin typeface="Calibri" panose="020F0502020204030204" pitchFamily="34" charset="0"/>
                <a:ea typeface="+mj-ea"/>
                <a:cs typeface="+mj-cs"/>
              </a:rPr>
              <a:t>eople</a:t>
            </a:r>
            <a:r>
              <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rPr>
              <a:t> spending </a:t>
            </a:r>
            <a:r>
              <a:rPr kumimoji="0" lang="en-AU" sz="3200" b="0" i="0" u="none" strike="noStrike" kern="1200" cap="none" spc="0" normalizeH="0" baseline="0" noProof="0" err="1">
                <a:ln>
                  <a:noFill/>
                </a:ln>
                <a:solidFill>
                  <a:prstClr val="black"/>
                </a:solidFill>
                <a:effectLst/>
                <a:uLnTx/>
                <a:uFillTx/>
                <a:latin typeface="Calibri" panose="020F0502020204030204" pitchFamily="34" charset="0"/>
                <a:ea typeface="+mj-ea"/>
                <a:cs typeface="+mj-cs"/>
              </a:rPr>
              <a:t>tim</a:t>
            </a:r>
            <a:r>
              <a:rPr lang="en-AU" sz="3200" b="0">
                <a:solidFill>
                  <a:prstClr val="black"/>
                </a:solidFill>
                <a:latin typeface="Calibri" panose="020F0502020204030204" pitchFamily="34" charset="0"/>
              </a:rPr>
              <a:t>e in a place that</a:t>
            </a:r>
            <a:br>
              <a:rPr lang="en-AU" sz="3200" b="0">
                <a:solidFill>
                  <a:prstClr val="black"/>
                </a:solidFill>
                <a:latin typeface="Calibri" panose="020F0502020204030204" pitchFamily="34" charset="0"/>
              </a:rPr>
            </a:br>
            <a:r>
              <a:rPr lang="en-AU" sz="3200" b="0">
                <a:solidFill>
                  <a:prstClr val="black"/>
                </a:solidFill>
                <a:latin typeface="Calibri" panose="020F0502020204030204" pitchFamily="34" charset="0"/>
              </a:rPr>
              <a:t>is not their home</a:t>
            </a: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startAt="6"/>
              <a:tabLst/>
              <a:defRPr/>
            </a:pPr>
            <a:endPar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endParaRPr>
          </a:p>
          <a:p>
            <a:pPr marL="457189" marR="0" lvl="0" indent="-457189" algn="l" defTabSz="685800" rtl="0" eaLnBrk="1" fontAlgn="auto" latinLnBrk="0" hangingPunct="1">
              <a:lnSpc>
                <a:spcPct val="100000"/>
              </a:lnSpc>
              <a:spcBef>
                <a:spcPct val="0"/>
              </a:spcBef>
              <a:spcAft>
                <a:spcPts val="0"/>
              </a:spcAft>
              <a:buClrTx/>
              <a:buSzTx/>
              <a:buFont typeface="+mj-lt"/>
              <a:buAutoNum type="alphaLcParenR" startAt="6"/>
              <a:tabLst/>
              <a:defRPr/>
            </a:pPr>
            <a:r>
              <a:rPr lang="en-AU" sz="3200" b="0">
                <a:solidFill>
                  <a:prstClr val="black"/>
                </a:solidFill>
                <a:latin typeface="Calibri" panose="020F0502020204030204" pitchFamily="34" charset="0"/>
              </a:rPr>
              <a:t>t</a:t>
            </a:r>
            <a:r>
              <a:rPr kumimoji="0" lang="en-AU" sz="3200" b="0" i="0" u="none" strike="noStrike" kern="1200" cap="none" spc="0" normalizeH="0" baseline="0" noProof="0">
                <a:ln>
                  <a:noFill/>
                </a:ln>
                <a:solidFill>
                  <a:prstClr val="black"/>
                </a:solidFill>
                <a:effectLst/>
                <a:uLnTx/>
                <a:uFillTx/>
                <a:latin typeface="Calibri" panose="020F0502020204030204" pitchFamily="34" charset="0"/>
                <a:ea typeface="+mj-ea"/>
                <a:cs typeface="+mj-cs"/>
              </a:rPr>
              <a:t>o be there suddenly</a:t>
            </a:r>
          </a:p>
        </p:txBody>
      </p:sp>
      <p:cxnSp>
        <p:nvCxnSpPr>
          <p:cNvPr id="6" name="Straight Connector 5">
            <a:extLst>
              <a:ext uri="{FF2B5EF4-FFF2-40B4-BE49-F238E27FC236}">
                <a16:creationId xmlns:a16="http://schemas.microsoft.com/office/drawing/2014/main" id="{187E0374-8FCE-47E1-489E-D4EF320AFCA3}"/>
              </a:ext>
            </a:extLst>
          </p:cNvPr>
          <p:cNvCxnSpPr>
            <a:cxnSpLocks/>
          </p:cNvCxnSpPr>
          <p:nvPr/>
        </p:nvCxnSpPr>
        <p:spPr>
          <a:xfrm>
            <a:off x="2636520" y="1388125"/>
            <a:ext cx="2043999" cy="2902998"/>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0E4DD7-D568-AB5E-37A4-6F7050213EB8}"/>
              </a:ext>
            </a:extLst>
          </p:cNvPr>
          <p:cNvCxnSpPr>
            <a:cxnSpLocks/>
          </p:cNvCxnSpPr>
          <p:nvPr/>
        </p:nvCxnSpPr>
        <p:spPr>
          <a:xfrm flipV="1">
            <a:off x="3063240" y="1388125"/>
            <a:ext cx="1723173" cy="1006859"/>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C7162E0-3E22-EF10-0E0B-CE402FCEF7F7}"/>
              </a:ext>
            </a:extLst>
          </p:cNvPr>
          <p:cNvCxnSpPr>
            <a:cxnSpLocks/>
          </p:cNvCxnSpPr>
          <p:nvPr/>
        </p:nvCxnSpPr>
        <p:spPr>
          <a:xfrm flipV="1">
            <a:off x="2255520" y="2394984"/>
            <a:ext cx="2424999" cy="896856"/>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63768AA-594B-4F4D-DFD7-6EA6EEE4B325}"/>
              </a:ext>
            </a:extLst>
          </p:cNvPr>
          <p:cNvCxnSpPr>
            <a:cxnSpLocks/>
          </p:cNvCxnSpPr>
          <p:nvPr/>
        </p:nvCxnSpPr>
        <p:spPr>
          <a:xfrm>
            <a:off x="3169920" y="4291123"/>
            <a:ext cx="1510599" cy="142060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34B81A1-5862-BF47-0811-7D04889B6BAB}"/>
              </a:ext>
            </a:extLst>
          </p:cNvPr>
          <p:cNvCxnSpPr>
            <a:cxnSpLocks/>
          </p:cNvCxnSpPr>
          <p:nvPr/>
        </p:nvCxnSpPr>
        <p:spPr>
          <a:xfrm flipV="1">
            <a:off x="2758440" y="3429000"/>
            <a:ext cx="1922079" cy="187452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47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ollage of different buildings&#10;&#10;Description automatically generated">
            <a:extLst>
              <a:ext uri="{FF2B5EF4-FFF2-40B4-BE49-F238E27FC236}">
                <a16:creationId xmlns:a16="http://schemas.microsoft.com/office/drawing/2014/main" id="{E1652E28-2955-7959-72A5-CA1443026CD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8703066" cy="6858000"/>
          </a:xfrm>
          <a:prstGeom prst="rect">
            <a:avLst/>
          </a:prstGeom>
        </p:spPr>
      </p:pic>
      <p:pic>
        <p:nvPicPr>
          <p:cNvPr id="13" name="Picture 12" descr="A group of black and white heads with question marks&#10;&#10;Description automatically generated">
            <a:extLst>
              <a:ext uri="{FF2B5EF4-FFF2-40B4-BE49-F238E27FC236}">
                <a16:creationId xmlns:a16="http://schemas.microsoft.com/office/drawing/2014/main" id="{4DADD66F-6546-2EC6-7619-A2CDDF1BA7D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00300" y="1539323"/>
            <a:ext cx="3579345" cy="1238066"/>
          </a:xfrm>
          <a:prstGeom prst="rect">
            <a:avLst/>
          </a:prstGeom>
        </p:spPr>
      </p:pic>
      <p:pic>
        <p:nvPicPr>
          <p:cNvPr id="15" name="Picture 14" descr="A group of black and white heads with question marks&#10;&#10;Description automatically generated">
            <a:extLst>
              <a:ext uri="{FF2B5EF4-FFF2-40B4-BE49-F238E27FC236}">
                <a16:creationId xmlns:a16="http://schemas.microsoft.com/office/drawing/2014/main" id="{87A8C2C4-D85C-1B84-4E3B-3E4253E2616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651683" y="3805523"/>
            <a:ext cx="3476581" cy="1229245"/>
          </a:xfrm>
          <a:prstGeom prst="rect">
            <a:avLst/>
          </a:prstGeom>
        </p:spPr>
      </p:pic>
    </p:spTree>
    <p:extLst>
      <p:ext uri="{BB962C8B-B14F-4D97-AF65-F5344CB8AC3E}">
        <p14:creationId xmlns:p14="http://schemas.microsoft.com/office/powerpoint/2010/main" val="296347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6D721F-FBD2-4C15-5CE4-38541890B22D}"/>
              </a:ext>
            </a:extLst>
          </p:cNvPr>
          <p:cNvSpPr/>
          <p:nvPr/>
        </p:nvSpPr>
        <p:spPr>
          <a:xfrm>
            <a:off x="4517683" y="-700204"/>
            <a:ext cx="3156633" cy="7786747"/>
          </a:xfrm>
          <a:prstGeom prst="rect">
            <a:avLst/>
          </a:prstGeom>
          <a:noFill/>
        </p:spPr>
        <p:txBody>
          <a:bodyPr wrap="none" lIns="91440" tIns="45720" rIns="91440" bIns="45720">
            <a:spAutoFit/>
          </a:bodyPr>
          <a:lstStyle/>
          <a:p>
            <a:pPr algn="ctr"/>
            <a:r>
              <a:rPr lang="en-US" sz="50000" b="1">
                <a:ln w="12700">
                  <a:solidFill>
                    <a:srgbClr val="4196D5"/>
                  </a:solidFill>
                  <a:prstDash val="solid"/>
                </a:ln>
                <a:pattFill prst="pct60">
                  <a:fgClr>
                    <a:srgbClr val="4196D5"/>
                  </a:fgClr>
                  <a:bgClr>
                    <a:schemeClr val="bg1"/>
                  </a:bgClr>
                </a:pattFill>
                <a:effectLst>
                  <a:outerShdw dist="38100" dir="2640000" algn="bl" rotWithShape="0">
                    <a:srgbClr val="4196D5"/>
                  </a:outerShdw>
                </a:effectLst>
              </a:rPr>
              <a:t>?</a:t>
            </a:r>
            <a:endParaRPr lang="en-US" sz="50000" b="1" cap="none" spc="0">
              <a:ln w="12700">
                <a:solidFill>
                  <a:srgbClr val="4196D5"/>
                </a:solidFill>
                <a:prstDash val="solid"/>
              </a:ln>
              <a:pattFill prst="pct60">
                <a:fgClr>
                  <a:srgbClr val="4196D5"/>
                </a:fgClr>
                <a:bgClr>
                  <a:schemeClr val="bg1"/>
                </a:bgClr>
              </a:pattFill>
              <a:effectLst>
                <a:outerShdw dist="38100" dir="2640000" algn="bl" rotWithShape="0">
                  <a:srgbClr val="4196D5"/>
                </a:outerShdw>
              </a:effectLst>
            </a:endParaRPr>
          </a:p>
        </p:txBody>
      </p:sp>
    </p:spTree>
    <p:extLst>
      <p:ext uri="{BB962C8B-B14F-4D97-AF65-F5344CB8AC3E}">
        <p14:creationId xmlns:p14="http://schemas.microsoft.com/office/powerpoint/2010/main" val="33299014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259DBE90-6690-7A9F-2C0E-29501D920A7D}"/>
              </a:ext>
            </a:extLst>
          </p:cNvPr>
          <p:cNvSpPr txBox="1"/>
          <p:nvPr/>
        </p:nvSpPr>
        <p:spPr>
          <a:xfrm>
            <a:off x="2036587" y="2367171"/>
            <a:ext cx="9934798" cy="769441"/>
          </a:xfrm>
          <a:prstGeom prst="rect">
            <a:avLst/>
          </a:prstGeom>
          <a:noFill/>
        </p:spPr>
        <p:txBody>
          <a:bodyPr wrap="square" l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AU" sz="4400" i="0" u="none" strike="noStrike" kern="1200" cap="none" spc="0" normalizeH="0" baseline="0" noProof="0">
                <a:ln>
                  <a:noFill/>
                </a:ln>
                <a:solidFill>
                  <a:srgbClr val="4196D5"/>
                </a:solidFill>
                <a:effectLst/>
                <a:uLnTx/>
                <a:uFillTx/>
                <a:latin typeface="Calibri" panose="020F0502020204030204" pitchFamily="34" charset="0"/>
                <a:cs typeface="Calibri" panose="020F0502020204030204" pitchFamily="34" charset="0"/>
              </a:rPr>
              <a:t>What does this text say about Jesus?</a:t>
            </a:r>
          </a:p>
        </p:txBody>
      </p:sp>
      <p:cxnSp>
        <p:nvCxnSpPr>
          <p:cNvPr id="5" name="Straight Connector 4">
            <a:extLst>
              <a:ext uri="{FF2B5EF4-FFF2-40B4-BE49-F238E27FC236}">
                <a16:creationId xmlns:a16="http://schemas.microsoft.com/office/drawing/2014/main" id="{7D2DB1F2-5526-36C1-8603-8D95D17E3DB6}"/>
              </a:ext>
            </a:extLst>
          </p:cNvPr>
          <p:cNvCxnSpPr>
            <a:cxnSpLocks/>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6630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2BCED-6791-9278-4C3E-1D938830884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647C0294-BD10-6CA8-62D2-FB90D0E7E4C4}"/>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F9EB1B61-979F-6A48-E4F1-0E756B42B195}"/>
              </a:ext>
            </a:extLst>
          </p:cNvPr>
          <p:cNvSpPr txBox="1"/>
          <p:nvPr/>
        </p:nvSpPr>
        <p:spPr>
          <a:xfrm>
            <a:off x="2036587" y="2367171"/>
            <a:ext cx="8936213" cy="144655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4400" b="1" i="0" u="none" strike="noStrike" kern="1200" cap="none" spc="0" normalizeH="0" baseline="0" noProof="0">
                <a:ln>
                  <a:noFill/>
                </a:ln>
                <a:solidFill>
                  <a:srgbClr val="4196D5"/>
                </a:solidFill>
                <a:effectLst/>
                <a:uLnTx/>
                <a:uFillTx/>
                <a:latin typeface="Calibri" panose="020F0502020204030204" pitchFamily="34" charset="0"/>
                <a:cs typeface="Calibri" panose="020F0502020204030204" pitchFamily="34" charset="0"/>
              </a:rPr>
              <a:t>God says that Jesus is his promised king and saviour.</a:t>
            </a:r>
          </a:p>
        </p:txBody>
      </p:sp>
      <p:cxnSp>
        <p:nvCxnSpPr>
          <p:cNvPr id="3" name="Straight Connector 2">
            <a:extLst>
              <a:ext uri="{FF2B5EF4-FFF2-40B4-BE49-F238E27FC236}">
                <a16:creationId xmlns:a16="http://schemas.microsoft.com/office/drawing/2014/main" id="{0E2CF8B1-74BC-BA0F-7E55-10C1407B6982}"/>
              </a:ext>
            </a:extLst>
          </p:cNvPr>
          <p:cNvCxnSpPr>
            <a:cxnSpLocks/>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60803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e the source image">
            <a:extLst>
              <a:ext uri="{FF2B5EF4-FFF2-40B4-BE49-F238E27FC236}">
                <a16:creationId xmlns:a16="http://schemas.microsoft.com/office/drawing/2014/main" id="{4415A449-F6C3-470B-BA8B-C7E1DF10D5B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19592" y="819943"/>
            <a:ext cx="5651875" cy="693409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6AC3F2D-40A9-C288-BA1C-3A01BEDAAFC3}"/>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8896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ap of europe with water and land&#10;&#10;Description automatically generated">
            <a:extLst>
              <a:ext uri="{FF2B5EF4-FFF2-40B4-BE49-F238E27FC236}">
                <a16:creationId xmlns:a16="http://schemas.microsoft.com/office/drawing/2014/main" id="{2435736C-857E-58CE-066C-7FC04C730D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89881" y="0"/>
            <a:ext cx="10802119" cy="6858000"/>
          </a:xfrm>
          <a:prstGeom prst="rect">
            <a:avLst/>
          </a:prstGeom>
        </p:spPr>
      </p:pic>
      <p:sp>
        <p:nvSpPr>
          <p:cNvPr id="7" name="TextBox 6">
            <a:extLst>
              <a:ext uri="{FF2B5EF4-FFF2-40B4-BE49-F238E27FC236}">
                <a16:creationId xmlns:a16="http://schemas.microsoft.com/office/drawing/2014/main" id="{E91690B3-8ACE-2991-7B46-87FFE1E561F8}"/>
              </a:ext>
            </a:extLst>
          </p:cNvPr>
          <p:cNvSpPr txBox="1"/>
          <p:nvPr/>
        </p:nvSpPr>
        <p:spPr>
          <a:xfrm>
            <a:off x="168167" y="392451"/>
            <a:ext cx="3280711" cy="2062103"/>
          </a:xfrm>
          <a:prstGeom prst="rect">
            <a:avLst/>
          </a:prstGeom>
          <a:noFill/>
        </p:spPr>
        <p:txBody>
          <a:bodyPr wrap="square">
            <a:spAutoFit/>
          </a:bodyPr>
          <a:lstStyle/>
          <a:p>
            <a:r>
              <a:rPr lang="en-GB" sz="3200" b="1">
                <a:effectLst/>
                <a:ea typeface="MS Mincho" panose="02020609040205080304" pitchFamily="49" charset="-128"/>
                <a:cs typeface="Times New Roman" panose="02020603050405020304" pitchFamily="18" charset="0"/>
              </a:rPr>
              <a:t>The Roman Empire during the time of Caesar </a:t>
            </a:r>
            <a:br>
              <a:rPr lang="en-GB" sz="3200" b="1">
                <a:effectLst/>
                <a:ea typeface="MS Mincho" panose="02020609040205080304" pitchFamily="49" charset="-128"/>
                <a:cs typeface="Times New Roman" panose="02020603050405020304" pitchFamily="18" charset="0"/>
              </a:rPr>
            </a:br>
            <a:r>
              <a:rPr lang="en-GB" sz="3200" b="1">
                <a:effectLst/>
                <a:ea typeface="MS Mincho" panose="02020609040205080304" pitchFamily="49" charset="-128"/>
                <a:cs typeface="Times New Roman" panose="02020603050405020304" pitchFamily="18" charset="0"/>
              </a:rPr>
              <a:t>(2000+ years ago)</a:t>
            </a:r>
            <a:endParaRPr lang="en-AU" sz="3200" b="1"/>
          </a:p>
        </p:txBody>
      </p:sp>
    </p:spTree>
    <p:extLst>
      <p:ext uri="{BB962C8B-B14F-4D97-AF65-F5344CB8AC3E}">
        <p14:creationId xmlns:p14="http://schemas.microsoft.com/office/powerpoint/2010/main" val="3868800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A collage of different buildings&#10;&#10;Description automatically generated">
            <a:extLst>
              <a:ext uri="{FF2B5EF4-FFF2-40B4-BE49-F238E27FC236}">
                <a16:creationId xmlns:a16="http://schemas.microsoft.com/office/drawing/2014/main" id="{0E8186C1-A578-EEE4-70BE-C8998FA508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18390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35598-D945-33CD-2D95-45D9C77A2369}"/>
              </a:ext>
            </a:extLst>
          </p:cNvPr>
          <p:cNvSpPr>
            <a:spLocks noGrp="1"/>
          </p:cNvSpPr>
          <p:nvPr>
            <p:ph type="title"/>
          </p:nvPr>
        </p:nvSpPr>
        <p:spPr>
          <a:xfrm>
            <a:off x="2036587" y="492972"/>
            <a:ext cx="10515600" cy="1325563"/>
          </a:xfrm>
        </p:spPr>
        <p:txBody>
          <a:bodyPr>
            <a:normAutofit/>
          </a:bodyPr>
          <a:lstStyle/>
          <a:p>
            <a:r>
              <a:rPr lang="en-AU" sz="4800" b="1">
                <a:latin typeface="Calibri" panose="020F0502020204030204" pitchFamily="34" charset="0"/>
                <a:cs typeface="Calibri" panose="020F0502020204030204" pitchFamily="34" charset="0"/>
              </a:rPr>
              <a:t>Do you know the population of…</a:t>
            </a:r>
          </a:p>
        </p:txBody>
      </p:sp>
      <p:sp>
        <p:nvSpPr>
          <p:cNvPr id="4" name="Rectangle 3">
            <a:extLst>
              <a:ext uri="{FF2B5EF4-FFF2-40B4-BE49-F238E27FC236}">
                <a16:creationId xmlns:a16="http://schemas.microsoft.com/office/drawing/2014/main" id="{9E13077E-2484-5403-7794-5644243528B1}"/>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F5F681FF-EFC6-17EC-BDFE-3175FBC15E25}"/>
              </a:ext>
            </a:extLst>
          </p:cNvPr>
          <p:cNvSpPr txBox="1"/>
          <p:nvPr/>
        </p:nvSpPr>
        <p:spPr>
          <a:xfrm>
            <a:off x="4860770" y="1864145"/>
            <a:ext cx="2988000" cy="769441"/>
          </a:xfrm>
          <a:prstGeom prst="rect">
            <a:avLst/>
          </a:prstGeom>
          <a:noFill/>
        </p:spPr>
        <p:txBody>
          <a:bodyPr wrap="square">
            <a:spAutoFit/>
          </a:bodyPr>
          <a:lstStyle/>
          <a:p>
            <a:r>
              <a:rPr lang="en-GB" sz="4400" kern="100">
                <a:effectLst/>
                <a:latin typeface="Calibri" panose="020F0502020204030204" pitchFamily="34" charset="0"/>
                <a:ea typeface="MS Mincho" panose="02020609040205080304" pitchFamily="49" charset="-128"/>
                <a:cs typeface="Calibri" panose="020F0502020204030204" pitchFamily="34" charset="0"/>
              </a:rPr>
              <a:t>Egypt </a:t>
            </a:r>
            <a:endParaRPr lang="en-AU" sz="4400"/>
          </a:p>
        </p:txBody>
      </p:sp>
      <p:sp>
        <p:nvSpPr>
          <p:cNvPr id="8" name="TextBox 7">
            <a:extLst>
              <a:ext uri="{FF2B5EF4-FFF2-40B4-BE49-F238E27FC236}">
                <a16:creationId xmlns:a16="http://schemas.microsoft.com/office/drawing/2014/main" id="{E15DCDDA-27AD-F7C1-1179-6E7B2A7E7C1A}"/>
              </a:ext>
            </a:extLst>
          </p:cNvPr>
          <p:cNvSpPr txBox="1"/>
          <p:nvPr/>
        </p:nvSpPr>
        <p:spPr>
          <a:xfrm>
            <a:off x="6757755" y="3503403"/>
            <a:ext cx="2988000" cy="769441"/>
          </a:xfrm>
          <a:prstGeom prst="rect">
            <a:avLst/>
          </a:prstGeom>
          <a:noFill/>
        </p:spPr>
        <p:txBody>
          <a:bodyPr wrap="square">
            <a:spAutoFit/>
          </a:bodyPr>
          <a:lstStyle/>
          <a:p>
            <a:r>
              <a:rPr lang="en-GB" sz="4400" kern="100">
                <a:effectLst/>
                <a:latin typeface="Calibri" panose="020F0502020204030204" pitchFamily="34" charset="0"/>
                <a:ea typeface="MS Mincho" panose="02020609040205080304" pitchFamily="49" charset="-128"/>
                <a:cs typeface="Calibri" panose="020F0502020204030204" pitchFamily="34" charset="0"/>
              </a:rPr>
              <a:t>Iran</a:t>
            </a:r>
            <a:endParaRPr lang="en-AU" sz="4400"/>
          </a:p>
        </p:txBody>
      </p:sp>
      <p:sp>
        <p:nvSpPr>
          <p:cNvPr id="10" name="TextBox 9">
            <a:extLst>
              <a:ext uri="{FF2B5EF4-FFF2-40B4-BE49-F238E27FC236}">
                <a16:creationId xmlns:a16="http://schemas.microsoft.com/office/drawing/2014/main" id="{80F9DD04-CE17-BA49-D4EB-235D680C5C22}"/>
              </a:ext>
            </a:extLst>
          </p:cNvPr>
          <p:cNvSpPr txBox="1"/>
          <p:nvPr/>
        </p:nvSpPr>
        <p:spPr>
          <a:xfrm>
            <a:off x="9084000" y="5436409"/>
            <a:ext cx="2988000" cy="769441"/>
          </a:xfrm>
          <a:prstGeom prst="rect">
            <a:avLst/>
          </a:prstGeom>
          <a:noFill/>
        </p:spPr>
        <p:txBody>
          <a:bodyPr wrap="square">
            <a:spAutoFit/>
          </a:bodyPr>
          <a:lstStyle/>
          <a:p>
            <a:r>
              <a:rPr lang="en-GB" sz="4400" kern="100">
                <a:effectLst/>
                <a:latin typeface="Calibri" panose="020F0502020204030204" pitchFamily="34" charset="0"/>
                <a:ea typeface="MS Mincho" panose="02020609040205080304" pitchFamily="49" charset="-128"/>
                <a:cs typeface="Calibri" panose="020F0502020204030204" pitchFamily="34" charset="0"/>
              </a:rPr>
              <a:t>Turkey </a:t>
            </a:r>
            <a:endParaRPr lang="en-AU" sz="4400"/>
          </a:p>
        </p:txBody>
      </p:sp>
      <p:sp>
        <p:nvSpPr>
          <p:cNvPr id="12" name="TextBox 11">
            <a:extLst>
              <a:ext uri="{FF2B5EF4-FFF2-40B4-BE49-F238E27FC236}">
                <a16:creationId xmlns:a16="http://schemas.microsoft.com/office/drawing/2014/main" id="{09CAEB2A-1DB6-53B4-F5EB-1A9B84FA8F9D}"/>
              </a:ext>
            </a:extLst>
          </p:cNvPr>
          <p:cNvSpPr txBox="1"/>
          <p:nvPr/>
        </p:nvSpPr>
        <p:spPr>
          <a:xfrm>
            <a:off x="2856540" y="3741391"/>
            <a:ext cx="2988000" cy="769441"/>
          </a:xfrm>
          <a:prstGeom prst="rect">
            <a:avLst/>
          </a:prstGeom>
          <a:noFill/>
        </p:spPr>
        <p:txBody>
          <a:bodyPr wrap="square">
            <a:spAutoFit/>
          </a:bodyPr>
          <a:lstStyle/>
          <a:p>
            <a:r>
              <a:rPr lang="en-GB" sz="4400" kern="100">
                <a:effectLst/>
                <a:latin typeface="Calibri" panose="020F0502020204030204" pitchFamily="34" charset="0"/>
                <a:ea typeface="MS Mincho" panose="02020609040205080304" pitchFamily="49" charset="-128"/>
                <a:cs typeface="Calibri" panose="020F0502020204030204" pitchFamily="34" charset="0"/>
              </a:rPr>
              <a:t>France</a:t>
            </a:r>
            <a:endParaRPr lang="en-AU" sz="4400"/>
          </a:p>
        </p:txBody>
      </p:sp>
      <p:sp>
        <p:nvSpPr>
          <p:cNvPr id="14" name="TextBox 13">
            <a:extLst>
              <a:ext uri="{FF2B5EF4-FFF2-40B4-BE49-F238E27FC236}">
                <a16:creationId xmlns:a16="http://schemas.microsoft.com/office/drawing/2014/main" id="{B2B354B8-11D8-29A1-A1B4-84E4877ED7C7}"/>
              </a:ext>
            </a:extLst>
          </p:cNvPr>
          <p:cNvSpPr txBox="1"/>
          <p:nvPr/>
        </p:nvSpPr>
        <p:spPr>
          <a:xfrm>
            <a:off x="9564187" y="3331353"/>
            <a:ext cx="2988000" cy="769441"/>
          </a:xfrm>
          <a:prstGeom prst="rect">
            <a:avLst/>
          </a:prstGeom>
          <a:noFill/>
        </p:spPr>
        <p:txBody>
          <a:bodyPr wrap="square">
            <a:spAutoFit/>
          </a:bodyPr>
          <a:lstStyle/>
          <a:p>
            <a:r>
              <a:rPr lang="en-GB" sz="4400" kern="100">
                <a:effectLst/>
                <a:latin typeface="Calibri" panose="020F0502020204030204" pitchFamily="34" charset="0"/>
                <a:ea typeface="MS Mincho" panose="02020609040205080304" pitchFamily="49" charset="-128"/>
                <a:cs typeface="Calibri" panose="020F0502020204030204" pitchFamily="34" charset="0"/>
              </a:rPr>
              <a:t>Italy </a:t>
            </a:r>
            <a:endParaRPr lang="en-AU" sz="4400"/>
          </a:p>
        </p:txBody>
      </p:sp>
      <p:sp>
        <p:nvSpPr>
          <p:cNvPr id="16" name="TextBox 15">
            <a:extLst>
              <a:ext uri="{FF2B5EF4-FFF2-40B4-BE49-F238E27FC236}">
                <a16:creationId xmlns:a16="http://schemas.microsoft.com/office/drawing/2014/main" id="{D35DBB3B-6718-6D59-401B-34B552081F4F}"/>
              </a:ext>
            </a:extLst>
          </p:cNvPr>
          <p:cNvSpPr txBox="1"/>
          <p:nvPr/>
        </p:nvSpPr>
        <p:spPr>
          <a:xfrm>
            <a:off x="1969827" y="2440853"/>
            <a:ext cx="2988000" cy="769441"/>
          </a:xfrm>
          <a:prstGeom prst="rect">
            <a:avLst/>
          </a:prstGeom>
          <a:noFill/>
        </p:spPr>
        <p:txBody>
          <a:bodyPr wrap="square">
            <a:spAutoFit/>
          </a:bodyPr>
          <a:lstStyle/>
          <a:p>
            <a:r>
              <a:rPr lang="en-GB" sz="4400" kern="100">
                <a:effectLst/>
                <a:latin typeface="Calibri" panose="020F0502020204030204" pitchFamily="34" charset="0"/>
                <a:ea typeface="MS Mincho" panose="02020609040205080304" pitchFamily="49" charset="-128"/>
                <a:cs typeface="Calibri" panose="020F0502020204030204" pitchFamily="34" charset="0"/>
              </a:rPr>
              <a:t>Iraq</a:t>
            </a:r>
            <a:endParaRPr lang="en-AU" sz="4400"/>
          </a:p>
        </p:txBody>
      </p:sp>
      <p:sp>
        <p:nvSpPr>
          <p:cNvPr id="18" name="TextBox 17">
            <a:extLst>
              <a:ext uri="{FF2B5EF4-FFF2-40B4-BE49-F238E27FC236}">
                <a16:creationId xmlns:a16="http://schemas.microsoft.com/office/drawing/2014/main" id="{A8F967CA-29FF-2FDE-E4E3-B7CD1E68DD3A}"/>
              </a:ext>
            </a:extLst>
          </p:cNvPr>
          <p:cNvSpPr txBox="1"/>
          <p:nvPr/>
        </p:nvSpPr>
        <p:spPr>
          <a:xfrm>
            <a:off x="1769900" y="5371494"/>
            <a:ext cx="2988000" cy="769441"/>
          </a:xfrm>
          <a:prstGeom prst="rect">
            <a:avLst/>
          </a:prstGeom>
          <a:noFill/>
        </p:spPr>
        <p:txBody>
          <a:bodyPr wrap="square">
            <a:spAutoFit/>
          </a:bodyPr>
          <a:lstStyle/>
          <a:p>
            <a:r>
              <a:rPr lang="en-GB" sz="4400" kern="100">
                <a:effectLst/>
                <a:latin typeface="Calibri" panose="020F0502020204030204" pitchFamily="34" charset="0"/>
                <a:ea typeface="MS Mincho" panose="02020609040205080304" pitchFamily="49" charset="-128"/>
                <a:cs typeface="Calibri" panose="020F0502020204030204" pitchFamily="34" charset="0"/>
              </a:rPr>
              <a:t>Ukraine</a:t>
            </a:r>
            <a:endParaRPr lang="en-AU" sz="4400"/>
          </a:p>
        </p:txBody>
      </p:sp>
      <p:sp>
        <p:nvSpPr>
          <p:cNvPr id="20" name="TextBox 19">
            <a:extLst>
              <a:ext uri="{FF2B5EF4-FFF2-40B4-BE49-F238E27FC236}">
                <a16:creationId xmlns:a16="http://schemas.microsoft.com/office/drawing/2014/main" id="{EDA41C8C-68EC-646D-5BF7-A5398E6432E6}"/>
              </a:ext>
            </a:extLst>
          </p:cNvPr>
          <p:cNvSpPr txBox="1"/>
          <p:nvPr/>
        </p:nvSpPr>
        <p:spPr>
          <a:xfrm>
            <a:off x="5625142" y="4950213"/>
            <a:ext cx="2988000" cy="769441"/>
          </a:xfrm>
          <a:prstGeom prst="rect">
            <a:avLst/>
          </a:prstGeom>
          <a:noFill/>
        </p:spPr>
        <p:txBody>
          <a:bodyPr wrap="square">
            <a:spAutoFit/>
          </a:bodyPr>
          <a:lstStyle/>
          <a:p>
            <a:r>
              <a:rPr lang="en-GB" sz="4400" kern="100">
                <a:effectLst/>
                <a:latin typeface="Calibri" panose="020F0502020204030204" pitchFamily="34" charset="0"/>
                <a:ea typeface="MS Mincho" panose="02020609040205080304" pitchFamily="49" charset="-128"/>
                <a:cs typeface="Calibri" panose="020F0502020204030204" pitchFamily="34" charset="0"/>
              </a:rPr>
              <a:t>Jordan</a:t>
            </a:r>
            <a:endParaRPr lang="en-AU" sz="4400"/>
          </a:p>
        </p:txBody>
      </p:sp>
      <p:sp>
        <p:nvSpPr>
          <p:cNvPr id="22" name="TextBox 21">
            <a:extLst>
              <a:ext uri="{FF2B5EF4-FFF2-40B4-BE49-F238E27FC236}">
                <a16:creationId xmlns:a16="http://schemas.microsoft.com/office/drawing/2014/main" id="{1FFE3AE6-6D04-BDBF-CD82-B7178253305B}"/>
              </a:ext>
            </a:extLst>
          </p:cNvPr>
          <p:cNvSpPr txBox="1"/>
          <p:nvPr/>
        </p:nvSpPr>
        <p:spPr>
          <a:xfrm>
            <a:off x="8282940" y="2167788"/>
            <a:ext cx="2988000" cy="769441"/>
          </a:xfrm>
          <a:prstGeom prst="rect">
            <a:avLst/>
          </a:prstGeom>
          <a:noFill/>
        </p:spPr>
        <p:txBody>
          <a:bodyPr wrap="square">
            <a:spAutoFit/>
          </a:bodyPr>
          <a:lstStyle/>
          <a:p>
            <a:r>
              <a:rPr lang="en-GB" sz="4400" kern="100">
                <a:effectLst/>
                <a:latin typeface="Calibri" panose="020F0502020204030204" pitchFamily="34" charset="0"/>
                <a:ea typeface="MS Mincho" panose="02020609040205080304" pitchFamily="49" charset="-128"/>
                <a:cs typeface="Calibri" panose="020F0502020204030204" pitchFamily="34" charset="0"/>
              </a:rPr>
              <a:t>Lebanon</a:t>
            </a:r>
            <a:endParaRPr lang="en-AU" sz="4400"/>
          </a:p>
        </p:txBody>
      </p:sp>
    </p:spTree>
    <p:extLst>
      <p:ext uri="{BB962C8B-B14F-4D97-AF65-F5344CB8AC3E}">
        <p14:creationId xmlns:p14="http://schemas.microsoft.com/office/powerpoint/2010/main" val="64824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35598-D945-33CD-2D95-45D9C77A2369}"/>
              </a:ext>
            </a:extLst>
          </p:cNvPr>
          <p:cNvSpPr>
            <a:spLocks noGrp="1"/>
          </p:cNvSpPr>
          <p:nvPr>
            <p:ph type="title"/>
          </p:nvPr>
        </p:nvSpPr>
        <p:spPr>
          <a:xfrm>
            <a:off x="2036587" y="492972"/>
            <a:ext cx="10515600" cy="1325563"/>
          </a:xfrm>
        </p:spPr>
        <p:txBody>
          <a:bodyPr>
            <a:normAutofit/>
          </a:bodyPr>
          <a:lstStyle/>
          <a:p>
            <a:r>
              <a:rPr lang="en-AU" sz="4800" b="1">
                <a:latin typeface="Calibri" panose="020F0502020204030204" pitchFamily="34" charset="0"/>
                <a:cs typeface="Calibri" panose="020F0502020204030204" pitchFamily="34" charset="0"/>
              </a:rPr>
              <a:t>Populations</a:t>
            </a:r>
          </a:p>
        </p:txBody>
      </p:sp>
      <p:sp>
        <p:nvSpPr>
          <p:cNvPr id="3" name="Content Placeholder 2">
            <a:extLst>
              <a:ext uri="{FF2B5EF4-FFF2-40B4-BE49-F238E27FC236}">
                <a16:creationId xmlns:a16="http://schemas.microsoft.com/office/drawing/2014/main" id="{0ACB6694-7D06-D87E-81B9-3B0BBA8F5B19}"/>
              </a:ext>
            </a:extLst>
          </p:cNvPr>
          <p:cNvSpPr>
            <a:spLocks noGrp="1"/>
          </p:cNvSpPr>
          <p:nvPr>
            <p:ph idx="1"/>
          </p:nvPr>
        </p:nvSpPr>
        <p:spPr>
          <a:xfrm>
            <a:off x="1295081" y="1818535"/>
            <a:ext cx="4950622" cy="5026025"/>
          </a:xfrm>
        </p:spPr>
        <p:txBody>
          <a:bodyPr>
            <a:normAutofit/>
          </a:bodyPr>
          <a:lstStyle/>
          <a:p>
            <a:pPr marL="0" indent="0">
              <a:lnSpc>
                <a:spcPct val="120000"/>
              </a:lnSpc>
              <a:buNone/>
            </a:pPr>
            <a:r>
              <a:rPr lang="en-GB" sz="4000" b="1" kern="100">
                <a:effectLst/>
                <a:latin typeface="Calibri" panose="020F0502020204030204" pitchFamily="34" charset="0"/>
                <a:ea typeface="MS Mincho" panose="02020609040205080304" pitchFamily="49" charset="-128"/>
                <a:cs typeface="Calibri" panose="020F0502020204030204" pitchFamily="34" charset="0"/>
              </a:rPr>
              <a:t>Egypt 	</a:t>
            </a:r>
          </a:p>
          <a:p>
            <a:pPr marL="0" indent="0">
              <a:lnSpc>
                <a:spcPct val="120000"/>
              </a:lnSpc>
              <a:buNone/>
            </a:pPr>
            <a:r>
              <a:rPr lang="en-GB" sz="4000" kern="100">
                <a:effectLst/>
                <a:latin typeface="Calibri" panose="020F0502020204030204" pitchFamily="34" charset="0"/>
                <a:ea typeface="MS Mincho" panose="02020609040205080304" pitchFamily="49" charset="-128"/>
                <a:cs typeface="Calibri" panose="020F0502020204030204" pitchFamily="34" charset="0"/>
              </a:rPr>
              <a:t>Iran		</a:t>
            </a:r>
          </a:p>
          <a:p>
            <a:pPr marL="0" indent="0">
              <a:lnSpc>
                <a:spcPct val="120000"/>
              </a:lnSpc>
              <a:buNone/>
            </a:pPr>
            <a:r>
              <a:rPr lang="en-GB" sz="4000" kern="100">
                <a:effectLst/>
                <a:latin typeface="Calibri" panose="020F0502020204030204" pitchFamily="34" charset="0"/>
                <a:ea typeface="MS Mincho" panose="02020609040205080304" pitchFamily="49" charset="-128"/>
                <a:cs typeface="Calibri" panose="020F0502020204030204" pitchFamily="34" charset="0"/>
              </a:rPr>
              <a:t>Turkey 	</a:t>
            </a:r>
          </a:p>
          <a:p>
            <a:pPr marL="0" indent="0">
              <a:lnSpc>
                <a:spcPct val="120000"/>
              </a:lnSpc>
              <a:buNone/>
            </a:pPr>
            <a:r>
              <a:rPr lang="en-GB" sz="4000" kern="100">
                <a:effectLst/>
                <a:latin typeface="Calibri" panose="020F0502020204030204" pitchFamily="34" charset="0"/>
                <a:ea typeface="MS Mincho" panose="02020609040205080304" pitchFamily="49" charset="-128"/>
                <a:cs typeface="Calibri" panose="020F0502020204030204" pitchFamily="34" charset="0"/>
              </a:rPr>
              <a:t>France 	</a:t>
            </a:r>
          </a:p>
          <a:p>
            <a:pPr marL="0" indent="0">
              <a:lnSpc>
                <a:spcPct val="120000"/>
              </a:lnSpc>
              <a:buNone/>
            </a:pPr>
            <a:r>
              <a:rPr lang="en-GB" sz="4000" kern="100">
                <a:effectLst/>
                <a:latin typeface="Calibri" panose="020F0502020204030204" pitchFamily="34" charset="0"/>
                <a:ea typeface="MS Mincho" panose="02020609040205080304" pitchFamily="49" charset="-128"/>
                <a:cs typeface="Calibri" panose="020F0502020204030204" pitchFamily="34" charset="0"/>
              </a:rPr>
              <a:t>Italy </a:t>
            </a:r>
          </a:p>
        </p:txBody>
      </p:sp>
      <p:sp>
        <p:nvSpPr>
          <p:cNvPr id="4" name="Rectangle 3">
            <a:extLst>
              <a:ext uri="{FF2B5EF4-FFF2-40B4-BE49-F238E27FC236}">
                <a16:creationId xmlns:a16="http://schemas.microsoft.com/office/drawing/2014/main" id="{9E13077E-2484-5403-7794-5644243528B1}"/>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A515388C-C850-53B6-385A-21618F3F1CB3}"/>
              </a:ext>
            </a:extLst>
          </p:cNvPr>
          <p:cNvSpPr txBox="1"/>
          <p:nvPr/>
        </p:nvSpPr>
        <p:spPr>
          <a:xfrm>
            <a:off x="6810305" y="1818535"/>
            <a:ext cx="6276560" cy="2997744"/>
          </a:xfrm>
          <a:prstGeom prst="rect">
            <a:avLst/>
          </a:prstGeom>
          <a:noFill/>
        </p:spPr>
        <p:txBody>
          <a:bodyPr wrap="square">
            <a:spAutoFit/>
          </a:bodyPr>
          <a:lstStyle/>
          <a:p>
            <a:pPr marL="0" indent="0">
              <a:lnSpc>
                <a:spcPct val="120000"/>
              </a:lnSpc>
              <a:buNone/>
            </a:pPr>
            <a:r>
              <a:rPr lang="en-GB" sz="4000" kern="100">
                <a:effectLst/>
                <a:latin typeface="Calibri" panose="020F0502020204030204" pitchFamily="34" charset="0"/>
                <a:ea typeface="MS Mincho" panose="02020609040205080304" pitchFamily="49" charset="-128"/>
                <a:cs typeface="Calibri" panose="020F0502020204030204" pitchFamily="34" charset="0"/>
              </a:rPr>
              <a:t>Iraq 	</a:t>
            </a:r>
          </a:p>
          <a:p>
            <a:pPr marL="0" indent="0">
              <a:lnSpc>
                <a:spcPct val="120000"/>
              </a:lnSpc>
              <a:buNone/>
            </a:pPr>
            <a:r>
              <a:rPr lang="en-GB" sz="4000" kern="100">
                <a:effectLst/>
                <a:latin typeface="Calibri" panose="020F0502020204030204" pitchFamily="34" charset="0"/>
                <a:ea typeface="MS Mincho" panose="02020609040205080304" pitchFamily="49" charset="-128"/>
                <a:cs typeface="Calibri" panose="020F0502020204030204" pitchFamily="34" charset="0"/>
              </a:rPr>
              <a:t>Ukraine	</a:t>
            </a:r>
          </a:p>
          <a:p>
            <a:pPr marL="0" indent="0">
              <a:lnSpc>
                <a:spcPct val="120000"/>
              </a:lnSpc>
              <a:buNone/>
            </a:pPr>
            <a:r>
              <a:rPr lang="en-GB" sz="4000" kern="100">
                <a:effectLst/>
                <a:latin typeface="Calibri" panose="020F0502020204030204" pitchFamily="34" charset="0"/>
                <a:ea typeface="MS Mincho" panose="02020609040205080304" pitchFamily="49" charset="-128"/>
                <a:cs typeface="Calibri" panose="020F0502020204030204" pitchFamily="34" charset="0"/>
              </a:rPr>
              <a:t>Jordan 	</a:t>
            </a:r>
          </a:p>
          <a:p>
            <a:pPr marL="0" indent="0">
              <a:lnSpc>
                <a:spcPct val="120000"/>
              </a:lnSpc>
              <a:buNone/>
            </a:pPr>
            <a:r>
              <a:rPr lang="en-GB" sz="4000" b="1" kern="100">
                <a:effectLst/>
                <a:latin typeface="Calibri" panose="020F0502020204030204" pitchFamily="34" charset="0"/>
                <a:ea typeface="MS Mincho" panose="02020609040205080304" pitchFamily="49" charset="-128"/>
                <a:cs typeface="Calibri" panose="020F0502020204030204" pitchFamily="34" charset="0"/>
              </a:rPr>
              <a:t>Lebanon	</a:t>
            </a:r>
            <a:endParaRPr lang="en-AU" sz="4000" kern="100">
              <a:effectLst/>
              <a:latin typeface="Calibri" panose="020F0502020204030204" pitchFamily="34" charset="0"/>
              <a:ea typeface="MS Mincho" panose="02020609040205080304" pitchFamily="49" charset="-128"/>
              <a:cs typeface="Calibri" panose="020F0502020204030204" pitchFamily="34" charset="0"/>
            </a:endParaRPr>
          </a:p>
        </p:txBody>
      </p:sp>
      <p:sp>
        <p:nvSpPr>
          <p:cNvPr id="8" name="Content Placeholder 2">
            <a:extLst>
              <a:ext uri="{FF2B5EF4-FFF2-40B4-BE49-F238E27FC236}">
                <a16:creationId xmlns:a16="http://schemas.microsoft.com/office/drawing/2014/main" id="{5684357A-B603-812F-E3B5-1E240D215F6A}"/>
              </a:ext>
            </a:extLst>
          </p:cNvPr>
          <p:cNvSpPr txBox="1">
            <a:spLocks/>
          </p:cNvSpPr>
          <p:nvPr/>
        </p:nvSpPr>
        <p:spPr>
          <a:xfrm>
            <a:off x="1295081" y="1818535"/>
            <a:ext cx="4950622" cy="50260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4000" b="1" kern="100">
                <a:latin typeface="Calibri" panose="020F0502020204030204" pitchFamily="34" charset="0"/>
                <a:ea typeface="MS Mincho" panose="02020609040205080304" pitchFamily="49" charset="-128"/>
                <a:cs typeface="Calibri" panose="020F0502020204030204" pitchFamily="34" charset="0"/>
              </a:rPr>
              <a:t>		~113 million</a:t>
            </a:r>
            <a:endParaRPr lang="en-GB" sz="4000" kern="100">
              <a:latin typeface="Calibri" panose="020F0502020204030204" pitchFamily="34" charset="0"/>
              <a:ea typeface="MS Mincho" panose="02020609040205080304" pitchFamily="49" charset="-128"/>
              <a:cs typeface="Calibri" panose="020F0502020204030204" pitchFamily="34" charset="0"/>
            </a:endParaRPr>
          </a:p>
        </p:txBody>
      </p:sp>
      <p:sp>
        <p:nvSpPr>
          <p:cNvPr id="9" name="Content Placeholder 2">
            <a:extLst>
              <a:ext uri="{FF2B5EF4-FFF2-40B4-BE49-F238E27FC236}">
                <a16:creationId xmlns:a16="http://schemas.microsoft.com/office/drawing/2014/main" id="{BB699A02-A38D-22F0-B624-1F6F32C16473}"/>
              </a:ext>
            </a:extLst>
          </p:cNvPr>
          <p:cNvSpPr txBox="1">
            <a:spLocks/>
          </p:cNvSpPr>
          <p:nvPr/>
        </p:nvSpPr>
        <p:spPr>
          <a:xfrm>
            <a:off x="1295081" y="1818535"/>
            <a:ext cx="4950622" cy="50260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4000" b="1" kern="100">
                <a:latin typeface="Calibri" panose="020F0502020204030204" pitchFamily="34" charset="0"/>
                <a:ea typeface="MS Mincho" panose="02020609040205080304" pitchFamily="49" charset="-128"/>
                <a:cs typeface="Calibri" panose="020F0502020204030204" pitchFamily="34" charset="0"/>
              </a:rPr>
              <a:t>		</a:t>
            </a:r>
          </a:p>
          <a:p>
            <a:pPr marL="0" indent="0">
              <a:lnSpc>
                <a:spcPct val="120000"/>
              </a:lnSpc>
              <a:buFont typeface="Arial" panose="020B0604020202020204" pitchFamily="34" charset="0"/>
              <a:buNone/>
            </a:pPr>
            <a:r>
              <a:rPr lang="en-GB" sz="4000" kern="100">
                <a:latin typeface="Calibri" panose="020F0502020204030204" pitchFamily="34" charset="0"/>
                <a:ea typeface="MS Mincho" panose="02020609040205080304" pitchFamily="49" charset="-128"/>
                <a:cs typeface="Calibri" panose="020F0502020204030204" pitchFamily="34" charset="0"/>
              </a:rPr>
              <a:t>		~ 89 million </a:t>
            </a:r>
          </a:p>
          <a:p>
            <a:pPr marL="0" indent="0">
              <a:lnSpc>
                <a:spcPct val="120000"/>
              </a:lnSpc>
              <a:buFont typeface="Arial" panose="020B0604020202020204" pitchFamily="34" charset="0"/>
              <a:buNone/>
            </a:pPr>
            <a:r>
              <a:rPr lang="en-GB" sz="4000" kern="100">
                <a:latin typeface="Calibri" panose="020F0502020204030204" pitchFamily="34" charset="0"/>
                <a:ea typeface="MS Mincho" panose="02020609040205080304" pitchFamily="49" charset="-128"/>
                <a:cs typeface="Calibri" panose="020F0502020204030204" pitchFamily="34" charset="0"/>
              </a:rPr>
              <a:t>		~ 86 million</a:t>
            </a:r>
          </a:p>
          <a:p>
            <a:pPr marL="0" indent="0">
              <a:lnSpc>
                <a:spcPct val="120000"/>
              </a:lnSpc>
              <a:buFont typeface="Arial" panose="020B0604020202020204" pitchFamily="34" charset="0"/>
              <a:buNone/>
            </a:pPr>
            <a:r>
              <a:rPr lang="en-GB" sz="4000" kern="100">
                <a:latin typeface="Calibri" panose="020F0502020204030204" pitchFamily="34" charset="0"/>
                <a:ea typeface="MS Mincho" panose="02020609040205080304" pitchFamily="49" charset="-128"/>
                <a:cs typeface="Calibri" panose="020F0502020204030204" pitchFamily="34" charset="0"/>
              </a:rPr>
              <a:t>		~ 65 million</a:t>
            </a:r>
          </a:p>
          <a:p>
            <a:pPr marL="0" indent="0">
              <a:lnSpc>
                <a:spcPct val="120000"/>
              </a:lnSpc>
              <a:buFont typeface="Arial" panose="020B0604020202020204" pitchFamily="34" charset="0"/>
              <a:buNone/>
            </a:pPr>
            <a:r>
              <a:rPr lang="en-GB" sz="4000" kern="100">
                <a:latin typeface="Calibri" panose="020F0502020204030204" pitchFamily="34" charset="0"/>
                <a:ea typeface="MS Mincho" panose="02020609040205080304" pitchFamily="49" charset="-128"/>
                <a:cs typeface="Calibri" panose="020F0502020204030204" pitchFamily="34" charset="0"/>
              </a:rPr>
              <a:t>		~ 59 million</a:t>
            </a:r>
          </a:p>
        </p:txBody>
      </p:sp>
      <p:sp>
        <p:nvSpPr>
          <p:cNvPr id="10" name="TextBox 9">
            <a:extLst>
              <a:ext uri="{FF2B5EF4-FFF2-40B4-BE49-F238E27FC236}">
                <a16:creationId xmlns:a16="http://schemas.microsoft.com/office/drawing/2014/main" id="{7AC5AF04-E54D-CFDA-240F-6CAFC6CFB984}"/>
              </a:ext>
            </a:extLst>
          </p:cNvPr>
          <p:cNvSpPr txBox="1"/>
          <p:nvPr/>
        </p:nvSpPr>
        <p:spPr>
          <a:xfrm>
            <a:off x="6810305" y="1818535"/>
            <a:ext cx="6276560" cy="2259080"/>
          </a:xfrm>
          <a:prstGeom prst="rect">
            <a:avLst/>
          </a:prstGeom>
          <a:noFill/>
        </p:spPr>
        <p:txBody>
          <a:bodyPr wrap="square">
            <a:spAutoFit/>
          </a:bodyPr>
          <a:lstStyle/>
          <a:p>
            <a:pPr marL="0" indent="0">
              <a:lnSpc>
                <a:spcPct val="120000"/>
              </a:lnSpc>
              <a:buNone/>
            </a:pPr>
            <a:r>
              <a:rPr lang="en-GB" sz="4000" kern="100">
                <a:latin typeface="Calibri" panose="020F0502020204030204" pitchFamily="34" charset="0"/>
                <a:ea typeface="MS Mincho" panose="02020609040205080304" pitchFamily="49" charset="-128"/>
                <a:cs typeface="Calibri" panose="020F0502020204030204" pitchFamily="34" charset="0"/>
              </a:rPr>
              <a:t>		 </a:t>
            </a:r>
            <a:r>
              <a:rPr lang="en-GB" sz="4000" kern="100">
                <a:effectLst/>
                <a:latin typeface="Calibri" panose="020F0502020204030204" pitchFamily="34" charset="0"/>
                <a:ea typeface="MS Mincho" panose="02020609040205080304" pitchFamily="49" charset="-128"/>
                <a:cs typeface="Calibri" panose="020F0502020204030204" pitchFamily="34" charset="0"/>
              </a:rPr>
              <a:t>~46 million</a:t>
            </a:r>
          </a:p>
          <a:p>
            <a:pPr marL="0" indent="0">
              <a:lnSpc>
                <a:spcPct val="120000"/>
              </a:lnSpc>
              <a:buNone/>
            </a:pPr>
            <a:r>
              <a:rPr lang="en-GB" sz="4000" kern="100">
                <a:effectLst/>
                <a:latin typeface="Calibri" panose="020F0502020204030204" pitchFamily="34" charset="0"/>
                <a:ea typeface="MS Mincho" panose="02020609040205080304" pitchFamily="49" charset="-128"/>
                <a:cs typeface="Calibri" panose="020F0502020204030204" pitchFamily="34" charset="0"/>
              </a:rPr>
              <a:t>		 ~37 million</a:t>
            </a:r>
          </a:p>
          <a:p>
            <a:pPr marL="0" indent="0">
              <a:lnSpc>
                <a:spcPct val="120000"/>
              </a:lnSpc>
              <a:buNone/>
            </a:pPr>
            <a:r>
              <a:rPr lang="en-GB" sz="4000" kern="100">
                <a:effectLst/>
                <a:latin typeface="Calibri" panose="020F0502020204030204" pitchFamily="34" charset="0"/>
                <a:ea typeface="MS Mincho" panose="02020609040205080304" pitchFamily="49" charset="-128"/>
                <a:cs typeface="Calibri" panose="020F0502020204030204" pitchFamily="34" charset="0"/>
              </a:rPr>
              <a:t>		 ~11 million</a:t>
            </a:r>
            <a:endParaRPr lang="en-AU" sz="4000" kern="100">
              <a:effectLst/>
              <a:latin typeface="Calibri" panose="020F0502020204030204" pitchFamily="34" charset="0"/>
              <a:ea typeface="MS Mincho" panose="02020609040205080304" pitchFamily="49" charset="-128"/>
              <a:cs typeface="Calibri" panose="020F0502020204030204" pitchFamily="34" charset="0"/>
            </a:endParaRPr>
          </a:p>
        </p:txBody>
      </p:sp>
      <p:sp>
        <p:nvSpPr>
          <p:cNvPr id="11" name="TextBox 10">
            <a:extLst>
              <a:ext uri="{FF2B5EF4-FFF2-40B4-BE49-F238E27FC236}">
                <a16:creationId xmlns:a16="http://schemas.microsoft.com/office/drawing/2014/main" id="{300DFE98-9B19-8604-5919-3114A3D086BD}"/>
              </a:ext>
            </a:extLst>
          </p:cNvPr>
          <p:cNvSpPr txBox="1"/>
          <p:nvPr/>
        </p:nvSpPr>
        <p:spPr>
          <a:xfrm>
            <a:off x="6810305" y="1818535"/>
            <a:ext cx="6276560" cy="2997744"/>
          </a:xfrm>
          <a:prstGeom prst="rect">
            <a:avLst/>
          </a:prstGeom>
          <a:noFill/>
        </p:spPr>
        <p:txBody>
          <a:bodyPr wrap="square">
            <a:spAutoFit/>
          </a:bodyPr>
          <a:lstStyle/>
          <a:p>
            <a:pPr marL="0" indent="0">
              <a:lnSpc>
                <a:spcPct val="120000"/>
              </a:lnSpc>
              <a:buNone/>
            </a:pPr>
            <a:endParaRPr lang="en-GB" sz="4000" b="1" kern="100">
              <a:effectLst/>
              <a:latin typeface="Calibri" panose="020F0502020204030204" pitchFamily="34" charset="0"/>
              <a:ea typeface="MS Mincho" panose="02020609040205080304" pitchFamily="49" charset="-128"/>
              <a:cs typeface="Calibri" panose="020F0502020204030204" pitchFamily="34" charset="0"/>
            </a:endParaRPr>
          </a:p>
          <a:p>
            <a:pPr marL="0" indent="0">
              <a:lnSpc>
                <a:spcPct val="120000"/>
              </a:lnSpc>
              <a:buNone/>
            </a:pPr>
            <a:endParaRPr lang="en-GB" sz="4000" b="1" kern="100">
              <a:latin typeface="Calibri" panose="020F0502020204030204" pitchFamily="34" charset="0"/>
              <a:ea typeface="MS Mincho" panose="02020609040205080304" pitchFamily="49" charset="-128"/>
              <a:cs typeface="Calibri" panose="020F0502020204030204" pitchFamily="34" charset="0"/>
            </a:endParaRPr>
          </a:p>
          <a:p>
            <a:pPr marL="0" indent="0">
              <a:lnSpc>
                <a:spcPct val="120000"/>
              </a:lnSpc>
              <a:buNone/>
            </a:pPr>
            <a:endParaRPr lang="en-GB" sz="4000" b="1" kern="100">
              <a:effectLst/>
              <a:latin typeface="Calibri" panose="020F0502020204030204" pitchFamily="34" charset="0"/>
              <a:ea typeface="MS Mincho" panose="02020609040205080304" pitchFamily="49" charset="-128"/>
              <a:cs typeface="Calibri" panose="020F0502020204030204" pitchFamily="34" charset="0"/>
            </a:endParaRPr>
          </a:p>
          <a:p>
            <a:pPr marL="0" indent="0">
              <a:lnSpc>
                <a:spcPct val="120000"/>
              </a:lnSpc>
              <a:buNone/>
            </a:pPr>
            <a:r>
              <a:rPr lang="en-GB" sz="4000" b="1" kern="100">
                <a:latin typeface="Calibri" panose="020F0502020204030204" pitchFamily="34" charset="0"/>
                <a:ea typeface="MS Mincho" panose="02020609040205080304" pitchFamily="49" charset="-128"/>
                <a:cs typeface="Calibri" panose="020F0502020204030204" pitchFamily="34" charset="0"/>
              </a:rPr>
              <a:t>		 ~</a:t>
            </a:r>
            <a:r>
              <a:rPr lang="en-GB" sz="4000" b="1" kern="100">
                <a:effectLst/>
                <a:latin typeface="Calibri" panose="020F0502020204030204" pitchFamily="34" charset="0"/>
                <a:ea typeface="MS Mincho" panose="02020609040205080304" pitchFamily="49" charset="-128"/>
                <a:cs typeface="Calibri" panose="020F0502020204030204" pitchFamily="34" charset="0"/>
              </a:rPr>
              <a:t>5 million</a:t>
            </a:r>
            <a:endParaRPr lang="en-AU" sz="4000" kern="100">
              <a:effectLst/>
              <a:latin typeface="Calibri" panose="020F0502020204030204" pitchFamily="34" charset="0"/>
              <a:ea typeface="MS Mincho" panose="02020609040205080304" pitchFamily="49" charset="-128"/>
              <a:cs typeface="Calibri" panose="020F0502020204030204" pitchFamily="34" charset="0"/>
            </a:endParaRPr>
          </a:p>
        </p:txBody>
      </p:sp>
    </p:spTree>
    <p:extLst>
      <p:ext uri="{BB962C8B-B14F-4D97-AF65-F5344CB8AC3E}">
        <p14:creationId xmlns:p14="http://schemas.microsoft.com/office/powerpoint/2010/main" val="3383314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A0463-A418-6AD6-83A7-96CB926E1107}"/>
              </a:ext>
            </a:extLst>
          </p:cNvPr>
          <p:cNvSpPr>
            <a:spLocks noGrp="1"/>
          </p:cNvSpPr>
          <p:nvPr>
            <p:ph type="title"/>
          </p:nvPr>
        </p:nvSpPr>
        <p:spPr>
          <a:xfrm>
            <a:off x="2036588" y="2766218"/>
            <a:ext cx="8419378" cy="1325563"/>
          </a:xfrm>
        </p:spPr>
        <p:txBody>
          <a:bodyPr lIns="0">
            <a:noAutofit/>
          </a:bodyPr>
          <a:lstStyle/>
          <a:p>
            <a:pPr>
              <a:lnSpc>
                <a:spcPct val="100000"/>
              </a:lnSpc>
            </a:pPr>
            <a:r>
              <a:rPr lang="en-AU" sz="5400" kern="100">
                <a:effectLst/>
                <a:latin typeface="Calibri" panose="020F0502020204030204" pitchFamily="34" charset="0"/>
                <a:ea typeface="MS Mincho" panose="02020609040205080304" pitchFamily="49" charset="-128"/>
                <a:cs typeface="Calibri" panose="020F0502020204030204" pitchFamily="34" charset="0"/>
              </a:rPr>
              <a:t>What is it called when we count people in a country?</a:t>
            </a:r>
            <a:endParaRPr lang="en-AU" sz="5400"/>
          </a:p>
        </p:txBody>
      </p:sp>
      <p:cxnSp>
        <p:nvCxnSpPr>
          <p:cNvPr id="3" name="Straight Connector 2">
            <a:extLst>
              <a:ext uri="{FF2B5EF4-FFF2-40B4-BE49-F238E27FC236}">
                <a16:creationId xmlns:a16="http://schemas.microsoft.com/office/drawing/2014/main" id="{57EDEB66-7009-021E-8ECC-6C9D20D51A83}"/>
              </a:ext>
            </a:extLst>
          </p:cNvPr>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78BA4A4-0EAB-DA79-74EC-E9960EF12107}"/>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itle 1">
            <a:extLst>
              <a:ext uri="{FF2B5EF4-FFF2-40B4-BE49-F238E27FC236}">
                <a16:creationId xmlns:a16="http://schemas.microsoft.com/office/drawing/2014/main" id="{EB61794C-B7B5-A57A-4899-7BC1EFCC1FE7}"/>
              </a:ext>
            </a:extLst>
          </p:cNvPr>
          <p:cNvSpPr txBox="1">
            <a:spLocks/>
          </p:cNvSpPr>
          <p:nvPr/>
        </p:nvSpPr>
        <p:spPr>
          <a:xfrm>
            <a:off x="7056784" y="4525768"/>
            <a:ext cx="4303644" cy="1325563"/>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7200" b="1" kern="100" dirty="0">
                <a:latin typeface="Calibri" panose="020F0502020204030204" pitchFamily="34" charset="0"/>
                <a:ea typeface="MS Mincho" panose="02020609040205080304" pitchFamily="49" charset="-128"/>
                <a:cs typeface="Calibri" panose="020F0502020204030204" pitchFamily="34" charset="0"/>
              </a:rPr>
              <a:t>a</a:t>
            </a:r>
            <a:r>
              <a:rPr lang="en-AU" sz="7200" b="1" kern="100" dirty="0">
                <a:latin typeface="Calibri" panose="020F0502020204030204" pitchFamily="34" charset="0"/>
                <a:ea typeface="MS Mincho" panose="02020609040205080304" pitchFamily="49" charset="-128"/>
                <a:cs typeface="Calibri" panose="020F0502020204030204" pitchFamily="34" charset="0"/>
              </a:rPr>
              <a:t> census</a:t>
            </a:r>
            <a:endParaRPr lang="en-AU" sz="7200" b="1" dirty="0">
              <a:latin typeface="Calibri" panose="020F0502020204030204" pitchFamily="34" charset="0"/>
            </a:endParaRPr>
          </a:p>
        </p:txBody>
      </p:sp>
    </p:spTree>
    <p:extLst>
      <p:ext uri="{BB962C8B-B14F-4D97-AF65-F5344CB8AC3E}">
        <p14:creationId xmlns:p14="http://schemas.microsoft.com/office/powerpoint/2010/main" val="1713759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BC264CF9-A3C8-EF71-F39E-9F6934C6E772}"/>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descr="A person holding a baby&#10;&#10;Description automatically generated">
            <a:extLst>
              <a:ext uri="{FF2B5EF4-FFF2-40B4-BE49-F238E27FC236}">
                <a16:creationId xmlns:a16="http://schemas.microsoft.com/office/drawing/2014/main" id="{C213DDA4-E92B-8E81-3004-2C12CCF36F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6285" y="571269"/>
            <a:ext cx="7154347" cy="5715462"/>
          </a:xfrm>
          <a:prstGeom prst="rect">
            <a:avLst/>
          </a:prstGeom>
        </p:spPr>
      </p:pic>
      <p:pic>
        <p:nvPicPr>
          <p:cNvPr id="2" name="Picture 1" descr="A group of black and white heads with question marks&#10;&#10;Description automatically generated">
            <a:extLst>
              <a:ext uri="{FF2B5EF4-FFF2-40B4-BE49-F238E27FC236}">
                <a16:creationId xmlns:a16="http://schemas.microsoft.com/office/drawing/2014/main" id="{6050700E-3CD4-0AEC-AF87-6A1503CC45D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95067" y="500168"/>
            <a:ext cx="3825084" cy="1323065"/>
          </a:xfrm>
          <a:prstGeom prst="rect">
            <a:avLst/>
          </a:prstGeom>
        </p:spPr>
      </p:pic>
      <p:pic>
        <p:nvPicPr>
          <p:cNvPr id="6" name="Picture 5" descr="A group of black and white heads with question marks&#10;&#10;Description automatically generated">
            <a:extLst>
              <a:ext uri="{FF2B5EF4-FFF2-40B4-BE49-F238E27FC236}">
                <a16:creationId xmlns:a16="http://schemas.microsoft.com/office/drawing/2014/main" id="{00DE0EDE-8C27-86E6-CEBC-4CDBA9BC91F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095067" y="2573390"/>
            <a:ext cx="3825084" cy="1649546"/>
          </a:xfrm>
          <a:prstGeom prst="rect">
            <a:avLst/>
          </a:prstGeom>
        </p:spPr>
      </p:pic>
      <p:pic>
        <p:nvPicPr>
          <p:cNvPr id="7" name="Picture 6" descr="A group of black and white heads with question marks&#10;&#10;Description automatically generated">
            <a:extLst>
              <a:ext uri="{FF2B5EF4-FFF2-40B4-BE49-F238E27FC236}">
                <a16:creationId xmlns:a16="http://schemas.microsoft.com/office/drawing/2014/main" id="{DB0C573A-813B-CF0B-23A1-78A015AF205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095067" y="4973092"/>
            <a:ext cx="3825084" cy="1313639"/>
          </a:xfrm>
          <a:prstGeom prst="rect">
            <a:avLst/>
          </a:prstGeom>
        </p:spPr>
      </p:pic>
    </p:spTree>
    <p:extLst>
      <p:ext uri="{BB962C8B-B14F-4D97-AF65-F5344CB8AC3E}">
        <p14:creationId xmlns:p14="http://schemas.microsoft.com/office/powerpoint/2010/main" val="3018719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3CC4ACDE7F8846A110399C8FCFBCE2" ma:contentTypeVersion="15" ma:contentTypeDescription="Create a new document." ma:contentTypeScope="" ma:versionID="84188a3909c9f23be783eb8962a39db3">
  <xsd:schema xmlns:xsd="http://www.w3.org/2001/XMLSchema" xmlns:xs="http://www.w3.org/2001/XMLSchema" xmlns:p="http://schemas.microsoft.com/office/2006/metadata/properties" xmlns:ns2="7cfafbfd-fc08-4e7a-afc9-7c4221139421" xmlns:ns3="5739257b-ce07-451c-a058-33d1d073c35a" targetNamespace="http://schemas.microsoft.com/office/2006/metadata/properties" ma:root="true" ma:fieldsID="eb68c9d5ecb31f09676fddf5163db5f8" ns2:_="" ns3:_="">
    <xsd:import namespace="7cfafbfd-fc08-4e7a-afc9-7c4221139421"/>
    <xsd:import namespace="5739257b-ce07-451c-a058-33d1d073c35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fafbfd-fc08-4e7a-afc9-7c42211394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6eca896-5807-49d8-bde8-c00d98f9c929"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739257b-ce07-451c-a058-33d1d073c35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46116b3-ccc1-46bd-85ed-5204483da469}" ma:internalName="TaxCatchAll" ma:showField="CatchAllData" ma:web="5739257b-ce07-451c-a058-33d1d073c3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739257b-ce07-451c-a058-33d1d073c35a" xsi:nil="true"/>
    <lcf76f155ced4ddcb4097134ff3c332f xmlns="7cfafbfd-fc08-4e7a-afc9-7c422113942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8B36E45-3CCF-430A-BF34-842F2B4CD5E9}">
  <ds:schemaRefs>
    <ds:schemaRef ds:uri="5739257b-ce07-451c-a058-33d1d073c35a"/>
    <ds:schemaRef ds:uri="7cfafbfd-fc08-4e7a-afc9-7c42211394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2792D3D-921B-41A0-B5BD-755DA26DA3CA}">
  <ds:schemaRefs>
    <ds:schemaRef ds:uri="http://purl.org/dc/terms/"/>
    <ds:schemaRef ds:uri="5739257b-ce07-451c-a058-33d1d073c35a"/>
    <ds:schemaRef ds:uri="http://schemas.microsoft.com/office/infopath/2007/PartnerControls"/>
    <ds:schemaRef ds:uri="http://purl.org/dc/elements/1.1/"/>
    <ds:schemaRef ds:uri="http://schemas.microsoft.com/office/2006/documentManagement/types"/>
    <ds:schemaRef ds:uri="http://www.w3.org/XML/1998/namespace"/>
    <ds:schemaRef ds:uri="7cfafbfd-fc08-4e7a-afc9-7c4221139421"/>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F40BB12C-ED0F-4C03-B3AC-92DB7F6159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109</TotalTime>
  <Words>1961</Words>
  <Application>Microsoft Office PowerPoint</Application>
  <PresentationFormat>Widescreen</PresentationFormat>
  <Paragraphs>256</Paragraphs>
  <Slides>33</Slides>
  <Notes>33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MS Mincho</vt:lpstr>
      <vt:lpstr>Arial</vt:lpstr>
      <vt:lpstr>Calibri</vt:lpstr>
      <vt:lpstr>Office Theme</vt:lpstr>
      <vt:lpstr>PowerPoint Presentation</vt:lpstr>
      <vt:lpstr>PowerPoint Presentation</vt:lpstr>
      <vt:lpstr>PowerPoint Presentation</vt:lpstr>
      <vt:lpstr>PowerPoint Presentation</vt:lpstr>
      <vt:lpstr>PowerPoint Presentation</vt:lpstr>
      <vt:lpstr>Do you know the population of…</vt:lpstr>
      <vt:lpstr>Populations</vt:lpstr>
      <vt:lpstr>What is it called when we count people in a country?</vt:lpstr>
      <vt:lpstr>PowerPoint Presentation</vt:lpstr>
      <vt:lpstr>How many babies do you think were born in the world in 2023?</vt:lpstr>
      <vt:lpstr>How can you announce that a baby has been born?</vt:lpstr>
      <vt:lpstr>Where can a baby sleep?</vt:lpstr>
      <vt:lpstr>How can you get a baby to sleep?</vt:lpstr>
      <vt:lpstr>PowerPoint Presentation</vt:lpstr>
      <vt:lpstr>Our hometown is where we were born and usually where we spent our childhood.</vt:lpstr>
      <vt:lpstr>PowerPoint Presentation</vt:lpstr>
      <vt:lpstr>PowerPoint Presentation</vt:lpstr>
      <vt:lpstr>PowerPoint Presentation</vt:lpstr>
      <vt:lpstr>PowerPoint Presentation</vt:lpstr>
      <vt:lpstr>PowerPoint Presentation</vt:lpstr>
      <vt:lpstr>PowerPoint Presentation</vt:lpstr>
      <vt:lpstr>Draw a line from the word to its meaning:</vt:lpstr>
      <vt:lpstr>PowerPoint Presentation</vt:lpstr>
      <vt:lpstr>PowerPoint Presentation</vt:lpstr>
      <vt:lpstr>PowerPoint Presentation</vt:lpstr>
      <vt:lpstr>PowerPoint Presentation</vt:lpstr>
      <vt:lpstr>PowerPoint Presentation</vt:lpstr>
      <vt:lpstr>Draw a line from the word to its meaning:</vt:lpstr>
      <vt:lpstr>Draw a line from the word to its meaning:</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English Lesson Package  Ruth Beginner</dc:title>
  <dc:creator>Sarah Brown</dc:creator>
  <cp:lastModifiedBy>Danielle McGregor</cp:lastModifiedBy>
  <cp:revision>1</cp:revision>
  <dcterms:created xsi:type="dcterms:W3CDTF">2021-11-16T05:33:16Z</dcterms:created>
  <dcterms:modified xsi:type="dcterms:W3CDTF">2024-06-18T00:36:19Z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0x010100703CC4ACDE7F8846A110399C8FCFBCE2</vt:lpwstr>
  </property>
</Properties>
</file>