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omments/modernComment_182_AB2FAD42.xml" ContentType="application/vnd.ms-powerpoint.comments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sldIdLst>
    <p:sldId id="276" r:id="rId5"/>
    <p:sldId id="277" r:id="rId6"/>
    <p:sldId id="405" r:id="rId7"/>
    <p:sldId id="389" r:id="rId8"/>
    <p:sldId id="376" r:id="rId9"/>
    <p:sldId id="377" r:id="rId10"/>
    <p:sldId id="390" r:id="rId11"/>
    <p:sldId id="378" r:id="rId12"/>
    <p:sldId id="391" r:id="rId13"/>
    <p:sldId id="379" r:id="rId14"/>
    <p:sldId id="406" r:id="rId15"/>
    <p:sldId id="407" r:id="rId16"/>
    <p:sldId id="387" r:id="rId17"/>
    <p:sldId id="374" r:id="rId18"/>
    <p:sldId id="388" r:id="rId19"/>
    <p:sldId id="408" r:id="rId20"/>
    <p:sldId id="381" r:id="rId21"/>
    <p:sldId id="409" r:id="rId22"/>
    <p:sldId id="359" r:id="rId23"/>
    <p:sldId id="382" r:id="rId24"/>
    <p:sldId id="383" r:id="rId25"/>
    <p:sldId id="410" r:id="rId26"/>
    <p:sldId id="400" r:id="rId27"/>
    <p:sldId id="385" r:id="rId28"/>
    <p:sldId id="386" r:id="rId29"/>
    <p:sldId id="380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21617C-410B-3087-12D0-22EF3D8A733D}" name="Lisa Neale" initials="LN" userId="092c3a9ff1cc85a9" providerId="Windows Live"/>
  <p188:author id="{F88C458F-BC1C-F1A5-8DB3-356626F9B329}" name="Sarah Brown" initials="SB" userId="S::sarah.brown@Anglicare.org.au::01d08dd6-efda-4a06-bddb-8174fc9a8dcd" providerId="AD"/>
  <p188:author id="{C76674AD-83DB-B35A-EF08-B1A6B58444D6}" name="Kristy Freney" initials="KF" userId="S::kristy.freney@Anglicare.org.au::05558a5f-3628-4287-9b9f-4fe6fc12829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Brown" initials="SB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96D5"/>
    <a:srgbClr val="E2E3E5"/>
    <a:srgbClr val="F0F5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151" autoAdjust="0"/>
  </p:normalViewPr>
  <p:slideViewPr>
    <p:cSldViewPr snapToGrid="0">
      <p:cViewPr varScale="1">
        <p:scale>
          <a:sx n="39" d="100"/>
          <a:sy n="39" d="100"/>
        </p:scale>
        <p:origin x="6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y Freney" userId="05558a5f-3628-4287-9b9f-4fe6fc128298" providerId="ADAL" clId="{5EBEA82E-99F6-4F88-95DB-1EB19D0761B7}"/>
    <pc:docChg chg="undo custSel addSld modSld sldOrd">
      <pc:chgData name="Kristy Freney" userId="05558a5f-3628-4287-9b9f-4fe6fc128298" providerId="ADAL" clId="{5EBEA82E-99F6-4F88-95DB-1EB19D0761B7}" dt="2023-11-27T05:57:01.583" v="150" actId="1076"/>
      <pc:docMkLst>
        <pc:docMk/>
      </pc:docMkLst>
      <pc:sldChg chg="addSp delSp modSp mod addAnim delAnim">
        <pc:chgData name="Kristy Freney" userId="05558a5f-3628-4287-9b9f-4fe6fc128298" providerId="ADAL" clId="{5EBEA82E-99F6-4F88-95DB-1EB19D0761B7}" dt="2023-11-27T05:43:58.446" v="119" actId="1076"/>
        <pc:sldMkLst>
          <pc:docMk/>
          <pc:sldMk cId="3680259665" sldId="296"/>
        </pc:sldMkLst>
        <pc:spChg chg="mod">
          <ac:chgData name="Kristy Freney" userId="05558a5f-3628-4287-9b9f-4fe6fc128298" providerId="ADAL" clId="{5EBEA82E-99F6-4F88-95DB-1EB19D0761B7}" dt="2023-11-27T05:41:51.356" v="72" actId="1076"/>
          <ac:spMkLst>
            <pc:docMk/>
            <pc:sldMk cId="3680259665" sldId="296"/>
            <ac:spMk id="7" creationId="{A3134C30-7A53-1657-20A9-A47FD061D1F3}"/>
          </ac:spMkLst>
        </pc:spChg>
        <pc:spChg chg="mod">
          <ac:chgData name="Kristy Freney" userId="05558a5f-3628-4287-9b9f-4fe6fc128298" providerId="ADAL" clId="{5EBEA82E-99F6-4F88-95DB-1EB19D0761B7}" dt="2023-11-27T05:43:28.421" v="107" actId="20577"/>
          <ac:spMkLst>
            <pc:docMk/>
            <pc:sldMk cId="3680259665" sldId="296"/>
            <ac:spMk id="8" creationId="{A0E9828E-A398-8B5D-E2A1-7E67FFE0C548}"/>
          </ac:spMkLst>
        </pc:spChg>
        <pc:spChg chg="mod">
          <ac:chgData name="Kristy Freney" userId="05558a5f-3628-4287-9b9f-4fe6fc128298" providerId="ADAL" clId="{5EBEA82E-99F6-4F88-95DB-1EB19D0761B7}" dt="2023-11-27T05:43:32.565" v="110" actId="20577"/>
          <ac:spMkLst>
            <pc:docMk/>
            <pc:sldMk cId="3680259665" sldId="296"/>
            <ac:spMk id="9" creationId="{E6FE786F-B16B-B388-933B-737B3066169F}"/>
          </ac:spMkLst>
        </pc:sp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5" creationId="{057D0404-E927-C7BD-EAD9-158059D9EEC2}"/>
          </ac:cxnSpMkLst>
        </pc:cxnChg>
        <pc:cxnChg chg="add mod">
          <ac:chgData name="Kristy Freney" userId="05558a5f-3628-4287-9b9f-4fe6fc128298" providerId="ADAL" clId="{5EBEA82E-99F6-4F88-95DB-1EB19D0761B7}" dt="2023-11-27T05:43:42.828" v="114" actId="14100"/>
          <ac:cxnSpMkLst>
            <pc:docMk/>
            <pc:sldMk cId="3680259665" sldId="296"/>
            <ac:cxnSpMk id="6" creationId="{187E0374-8FCE-47E1-489E-D4EF320AFCA3}"/>
          </ac:cxnSpMkLst>
        </pc:cxnChg>
        <pc:cxnChg chg="add mod">
          <ac:chgData name="Kristy Freney" userId="05558a5f-3628-4287-9b9f-4fe6fc128298" providerId="ADAL" clId="{5EBEA82E-99F6-4F88-95DB-1EB19D0761B7}" dt="2023-11-27T05:43:46.962" v="116" actId="14100"/>
          <ac:cxnSpMkLst>
            <pc:docMk/>
            <pc:sldMk cId="3680259665" sldId="296"/>
            <ac:cxnSpMk id="10" creationId="{1D0E4DD7-D568-AB5E-37A4-6F7050213EB8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12" creationId="{F6965336-2F92-FD22-48D5-2E4676991BF8}"/>
          </ac:cxnSpMkLst>
        </pc:cxnChg>
        <pc:cxnChg chg="add mod">
          <ac:chgData name="Kristy Freney" userId="05558a5f-3628-4287-9b9f-4fe6fc128298" providerId="ADAL" clId="{5EBEA82E-99F6-4F88-95DB-1EB19D0761B7}" dt="2023-11-27T05:43:54.104" v="118" actId="14100"/>
          <ac:cxnSpMkLst>
            <pc:docMk/>
            <pc:sldMk cId="3680259665" sldId="296"/>
            <ac:cxnSpMk id="13" creationId="{DC7162E0-3E22-EF10-0E0B-CE402FCEF7F7}"/>
          </ac:cxnSpMkLst>
        </pc:cxnChg>
        <pc:cxnChg chg="add mod">
          <ac:chgData name="Kristy Freney" userId="05558a5f-3628-4287-9b9f-4fe6fc128298" providerId="ADAL" clId="{5EBEA82E-99F6-4F88-95DB-1EB19D0761B7}" dt="2023-11-27T05:43:58.446" v="119" actId="1076"/>
          <ac:cxnSpMkLst>
            <pc:docMk/>
            <pc:sldMk cId="3680259665" sldId="296"/>
            <ac:cxnSpMk id="15" creationId="{963768AA-594B-4F4D-DFD7-6EA6EEE4B325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16" creationId="{7649F7CD-1EA2-C143-232B-DED9183DB83A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17" creationId="{07E3FCA5-22CB-2C4F-DEA1-476ED18AA0F5}"/>
          </ac:cxnSpMkLst>
        </pc:cxnChg>
        <pc:cxnChg chg="add del mod">
          <ac:chgData name="Kristy Freney" userId="05558a5f-3628-4287-9b9f-4fe6fc128298" providerId="ADAL" clId="{5EBEA82E-99F6-4F88-95DB-1EB19D0761B7}" dt="2023-11-27T05:43:36.167" v="112" actId="478"/>
          <ac:cxnSpMkLst>
            <pc:docMk/>
            <pc:sldMk cId="3680259665" sldId="296"/>
            <ac:cxnSpMk id="19" creationId="{CDA29F82-33CA-B60F-7191-7982A06C5AA9}"/>
          </ac:cxnSpMkLst>
        </pc:cxnChg>
        <pc:cxnChg chg="add del mod">
          <ac:chgData name="Kristy Freney" userId="05558a5f-3628-4287-9b9f-4fe6fc128298" providerId="ADAL" clId="{5EBEA82E-99F6-4F88-95DB-1EB19D0761B7}" dt="2023-11-27T05:43:35.221" v="111" actId="478"/>
          <ac:cxnSpMkLst>
            <pc:docMk/>
            <pc:sldMk cId="3680259665" sldId="296"/>
            <ac:cxnSpMk id="21" creationId="{E34B81A1-5862-BF47-0811-7D04889B6BAB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22" creationId="{DDBBAE6B-F825-418E-3799-0FFEF88F2AE5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27" creationId="{1FA5E813-A0AA-30C3-1589-F5A8B12F1B1A}"/>
          </ac:cxnSpMkLst>
        </pc:cxnChg>
      </pc:sldChg>
      <pc:sldChg chg="delSp modSp add mod ord">
        <pc:chgData name="Kristy Freney" userId="05558a5f-3628-4287-9b9f-4fe6fc128298" providerId="ADAL" clId="{5EBEA82E-99F6-4F88-95DB-1EB19D0761B7}" dt="2023-11-27T05:42:56.497" v="94" actId="14100"/>
        <pc:sldMkLst>
          <pc:docMk/>
          <pc:sldMk cId="1131851070" sldId="360"/>
        </pc:sldMkLst>
        <pc:spChg chg="mod">
          <ac:chgData name="Kristy Freney" userId="05558a5f-3628-4287-9b9f-4fe6fc128298" providerId="ADAL" clId="{5EBEA82E-99F6-4F88-95DB-1EB19D0761B7}" dt="2023-11-27T05:42:39.346" v="85" actId="20577"/>
          <ac:spMkLst>
            <pc:docMk/>
            <pc:sldMk cId="1131851070" sldId="360"/>
            <ac:spMk id="8" creationId="{A0E9828E-A398-8B5D-E2A1-7E67FFE0C548}"/>
          </ac:spMkLst>
        </pc:spChg>
        <pc:spChg chg="mod">
          <ac:chgData name="Kristy Freney" userId="05558a5f-3628-4287-9b9f-4fe6fc128298" providerId="ADAL" clId="{5EBEA82E-99F6-4F88-95DB-1EB19D0761B7}" dt="2023-11-27T05:42:41.006" v="87" actId="20577"/>
          <ac:spMkLst>
            <pc:docMk/>
            <pc:sldMk cId="1131851070" sldId="360"/>
            <ac:spMk id="9" creationId="{E6FE786F-B16B-B388-933B-737B3066169F}"/>
          </ac:spMkLst>
        </pc:spChg>
        <pc:cxnChg chg="mod">
          <ac:chgData name="Kristy Freney" userId="05558a5f-3628-4287-9b9f-4fe6fc128298" providerId="ADAL" clId="{5EBEA82E-99F6-4F88-95DB-1EB19D0761B7}" dt="2023-11-27T05:42:51.919" v="92" actId="14100"/>
          <ac:cxnSpMkLst>
            <pc:docMk/>
            <pc:sldMk cId="1131851070" sldId="360"/>
            <ac:cxnSpMk id="10" creationId="{1D0E4DD7-D568-AB5E-37A4-6F7050213EB8}"/>
          </ac:cxnSpMkLst>
        </pc:cxnChg>
        <pc:cxnChg chg="mod">
          <ac:chgData name="Kristy Freney" userId="05558a5f-3628-4287-9b9f-4fe6fc128298" providerId="ADAL" clId="{5EBEA82E-99F6-4F88-95DB-1EB19D0761B7}" dt="2023-11-27T05:42:56.497" v="94" actId="14100"/>
          <ac:cxnSpMkLst>
            <pc:docMk/>
            <pc:sldMk cId="1131851070" sldId="360"/>
            <ac:cxnSpMk id="13" creationId="{DC7162E0-3E22-EF10-0E0B-CE402FCEF7F7}"/>
          </ac:cxnSpMkLst>
        </pc:cxnChg>
        <pc:cxnChg chg="del">
          <ac:chgData name="Kristy Freney" userId="05558a5f-3628-4287-9b9f-4fe6fc128298" providerId="ADAL" clId="{5EBEA82E-99F6-4F88-95DB-1EB19D0761B7}" dt="2023-11-27T05:42:46.596" v="90" actId="478"/>
          <ac:cxnSpMkLst>
            <pc:docMk/>
            <pc:sldMk cId="1131851070" sldId="360"/>
            <ac:cxnSpMk id="15" creationId="{963768AA-594B-4F4D-DFD7-6EA6EEE4B325}"/>
          </ac:cxnSpMkLst>
        </pc:cxnChg>
        <pc:cxnChg chg="del">
          <ac:chgData name="Kristy Freney" userId="05558a5f-3628-4287-9b9f-4fe6fc128298" providerId="ADAL" clId="{5EBEA82E-99F6-4F88-95DB-1EB19D0761B7}" dt="2023-11-27T05:42:45.397" v="89" actId="478"/>
          <ac:cxnSpMkLst>
            <pc:docMk/>
            <pc:sldMk cId="1131851070" sldId="360"/>
            <ac:cxnSpMk id="19" creationId="{CDA29F82-33CA-B60F-7191-7982A06C5AA9}"/>
          </ac:cxnSpMkLst>
        </pc:cxnChg>
        <pc:cxnChg chg="del">
          <ac:chgData name="Kristy Freney" userId="05558a5f-3628-4287-9b9f-4fe6fc128298" providerId="ADAL" clId="{5EBEA82E-99F6-4F88-95DB-1EB19D0761B7}" dt="2023-11-27T05:42:44.133" v="88" actId="478"/>
          <ac:cxnSpMkLst>
            <pc:docMk/>
            <pc:sldMk cId="1131851070" sldId="360"/>
            <ac:cxnSpMk id="21" creationId="{E34B81A1-5862-BF47-0811-7D04889B6BAB}"/>
          </ac:cxnSpMkLst>
        </pc:cxnChg>
      </pc:sldChg>
      <pc:sldChg chg="delSp modSp add mod">
        <pc:chgData name="Kristy Freney" userId="05558a5f-3628-4287-9b9f-4fe6fc128298" providerId="ADAL" clId="{5EBEA82E-99F6-4F88-95DB-1EB19D0761B7}" dt="2023-11-27T05:44:23.481" v="124" actId="14100"/>
        <pc:sldMkLst>
          <pc:docMk/>
          <pc:sldMk cId="3658775334" sldId="361"/>
        </pc:sldMkLst>
        <pc:spChg chg="mod">
          <ac:chgData name="Kristy Freney" userId="05558a5f-3628-4287-9b9f-4fe6fc128298" providerId="ADAL" clId="{5EBEA82E-99F6-4F88-95DB-1EB19D0761B7}" dt="2023-11-27T05:44:11.627" v="120" actId="6549"/>
          <ac:spMkLst>
            <pc:docMk/>
            <pc:sldMk cId="3658775334" sldId="361"/>
            <ac:spMk id="8" creationId="{A0E9828E-A398-8B5D-E2A1-7E67FFE0C548}"/>
          </ac:spMkLst>
        </pc:spChg>
        <pc:spChg chg="mod">
          <ac:chgData name="Kristy Freney" userId="05558a5f-3628-4287-9b9f-4fe6fc128298" providerId="ADAL" clId="{5EBEA82E-99F6-4F88-95DB-1EB19D0761B7}" dt="2023-11-27T05:44:14.315" v="121" actId="6549"/>
          <ac:spMkLst>
            <pc:docMk/>
            <pc:sldMk cId="3658775334" sldId="361"/>
            <ac:spMk id="9" creationId="{E6FE786F-B16B-B388-933B-737B3066169F}"/>
          </ac:spMkLst>
        </pc:spChg>
        <pc:cxnChg chg="del">
          <ac:chgData name="Kristy Freney" userId="05558a5f-3628-4287-9b9f-4fe6fc128298" providerId="ADAL" clId="{5EBEA82E-99F6-4F88-95DB-1EB19D0761B7}" dt="2023-11-27T05:44:17.808" v="122" actId="478"/>
          <ac:cxnSpMkLst>
            <pc:docMk/>
            <pc:sldMk cId="3658775334" sldId="361"/>
            <ac:cxnSpMk id="19" creationId="{CDA29F82-33CA-B60F-7191-7982A06C5AA9}"/>
          </ac:cxnSpMkLst>
        </pc:cxnChg>
        <pc:cxnChg chg="mod">
          <ac:chgData name="Kristy Freney" userId="05558a5f-3628-4287-9b9f-4fe6fc128298" providerId="ADAL" clId="{5EBEA82E-99F6-4F88-95DB-1EB19D0761B7}" dt="2023-11-27T05:44:23.481" v="124" actId="14100"/>
          <ac:cxnSpMkLst>
            <pc:docMk/>
            <pc:sldMk cId="3658775334" sldId="361"/>
            <ac:cxnSpMk id="21" creationId="{E34B81A1-5862-BF47-0811-7D04889B6BAB}"/>
          </ac:cxnSpMkLst>
        </pc:cxnChg>
      </pc:sldChg>
      <pc:sldChg chg="add">
        <pc:chgData name="Kristy Freney" userId="05558a5f-3628-4287-9b9f-4fe6fc128298" providerId="ADAL" clId="{5EBEA82E-99F6-4F88-95DB-1EB19D0761B7}" dt="2023-11-27T05:42:22.184" v="75" actId="2890"/>
        <pc:sldMkLst>
          <pc:docMk/>
          <pc:sldMk cId="2392105798" sldId="362"/>
        </pc:sldMkLst>
      </pc:sldChg>
      <pc:sldChg chg="add">
        <pc:chgData name="Kristy Freney" userId="05558a5f-3628-4287-9b9f-4fe6fc128298" providerId="ADAL" clId="{5EBEA82E-99F6-4F88-95DB-1EB19D0761B7}" dt="2023-11-27T05:47:39.990" v="125"/>
        <pc:sldMkLst>
          <pc:docMk/>
          <pc:sldMk cId="834121241" sldId="363"/>
        </pc:sldMkLst>
      </pc:sldChg>
      <pc:sldChg chg="add">
        <pc:chgData name="Kristy Freney" userId="05558a5f-3628-4287-9b9f-4fe6fc128298" providerId="ADAL" clId="{5EBEA82E-99F6-4F88-95DB-1EB19D0761B7}" dt="2023-11-27T05:47:39.990" v="125"/>
        <pc:sldMkLst>
          <pc:docMk/>
          <pc:sldMk cId="2935275515" sldId="364"/>
        </pc:sldMkLst>
      </pc:sldChg>
      <pc:sldChg chg="addSp delSp modSp add mod ord">
        <pc:chgData name="Kristy Freney" userId="05558a5f-3628-4287-9b9f-4fe6fc128298" providerId="ADAL" clId="{5EBEA82E-99F6-4F88-95DB-1EB19D0761B7}" dt="2023-11-27T05:57:01.583" v="150" actId="1076"/>
        <pc:sldMkLst>
          <pc:docMk/>
          <pc:sldMk cId="454713297" sldId="365"/>
        </pc:sldMkLst>
        <pc:spChg chg="del">
          <ac:chgData name="Kristy Freney" userId="05558a5f-3628-4287-9b9f-4fe6fc128298" providerId="ADAL" clId="{5EBEA82E-99F6-4F88-95DB-1EB19D0761B7}" dt="2023-11-27T05:56:26.044" v="143" actId="478"/>
          <ac:spMkLst>
            <pc:docMk/>
            <pc:sldMk cId="454713297" sldId="365"/>
            <ac:spMk id="2" creationId="{9D35F7F6-F032-35AB-F66F-CC53F3D6309B}"/>
          </ac:spMkLst>
        </pc:spChg>
        <pc:picChg chg="add mod">
          <ac:chgData name="Kristy Freney" userId="05558a5f-3628-4287-9b9f-4fe6fc128298" providerId="ADAL" clId="{5EBEA82E-99F6-4F88-95DB-1EB19D0761B7}" dt="2023-11-27T05:57:01.583" v="150" actId="1076"/>
          <ac:picMkLst>
            <pc:docMk/>
            <pc:sldMk cId="454713297" sldId="365"/>
            <ac:picMk id="4" creationId="{3E3D9408-CB6E-AEC2-1E64-3F85022457A6}"/>
          </ac:picMkLst>
        </pc:picChg>
        <pc:picChg chg="add mod">
          <ac:chgData name="Kristy Freney" userId="05558a5f-3628-4287-9b9f-4fe6fc128298" providerId="ADAL" clId="{5EBEA82E-99F6-4F88-95DB-1EB19D0761B7}" dt="2023-11-27T05:57:00.367" v="149" actId="1076"/>
          <ac:picMkLst>
            <pc:docMk/>
            <pc:sldMk cId="454713297" sldId="365"/>
            <ac:picMk id="6" creationId="{A688CA9A-39C0-4ABF-5EBA-235EBE917D50}"/>
          </ac:picMkLst>
        </pc:picChg>
        <pc:picChg chg="add mod">
          <ac:chgData name="Kristy Freney" userId="05558a5f-3628-4287-9b9f-4fe6fc128298" providerId="ADAL" clId="{5EBEA82E-99F6-4F88-95DB-1EB19D0761B7}" dt="2023-11-27T05:56:59.261" v="148" actId="1076"/>
          <ac:picMkLst>
            <pc:docMk/>
            <pc:sldMk cId="454713297" sldId="365"/>
            <ac:picMk id="8" creationId="{40D1DD9E-7721-F00E-D947-F613CC60AAB2}"/>
          </ac:picMkLst>
        </pc:picChg>
        <pc:picChg chg="add mod">
          <ac:chgData name="Kristy Freney" userId="05558a5f-3628-4287-9b9f-4fe6fc128298" providerId="ADAL" clId="{5EBEA82E-99F6-4F88-95DB-1EB19D0761B7}" dt="2023-11-27T05:56:58.416" v="147" actId="1076"/>
          <ac:picMkLst>
            <pc:docMk/>
            <pc:sldMk cId="454713297" sldId="365"/>
            <ac:picMk id="10" creationId="{ED7AD7A3-4DCC-06F9-4D73-0CDEC93D711A}"/>
          </ac:picMkLst>
        </pc:picChg>
        <pc:picChg chg="add mod">
          <ac:chgData name="Kristy Freney" userId="05558a5f-3628-4287-9b9f-4fe6fc128298" providerId="ADAL" clId="{5EBEA82E-99F6-4F88-95DB-1EB19D0761B7}" dt="2023-11-27T05:56:57.576" v="146" actId="1076"/>
          <ac:picMkLst>
            <pc:docMk/>
            <pc:sldMk cId="454713297" sldId="365"/>
            <ac:picMk id="12" creationId="{113FB6D1-7230-8769-C023-F5821453A762}"/>
          </ac:picMkLst>
        </pc:picChg>
        <pc:picChg chg="add mod">
          <ac:chgData name="Kristy Freney" userId="05558a5f-3628-4287-9b9f-4fe6fc128298" providerId="ADAL" clId="{5EBEA82E-99F6-4F88-95DB-1EB19D0761B7}" dt="2023-11-27T05:56:56.758" v="145" actId="1076"/>
          <ac:picMkLst>
            <pc:docMk/>
            <pc:sldMk cId="454713297" sldId="365"/>
            <ac:picMk id="14" creationId="{D5796168-31C8-9E9C-B6A5-66380672F3BA}"/>
          </ac:picMkLst>
        </pc:picChg>
      </pc:sldChg>
      <pc:sldChg chg="add">
        <pc:chgData name="Kristy Freney" userId="05558a5f-3628-4287-9b9f-4fe6fc128298" providerId="ADAL" clId="{5EBEA82E-99F6-4F88-95DB-1EB19D0761B7}" dt="2023-11-27T05:47:39.990" v="125"/>
        <pc:sldMkLst>
          <pc:docMk/>
          <pc:sldMk cId="4156110234" sldId="366"/>
        </pc:sldMkLst>
      </pc:sldChg>
    </pc:docChg>
  </pc:docChgLst>
  <pc:docChgLst>
    <pc:chgData name="Danielle McGregor" userId="087646c7-bbf8-4721-9492-e808a5f7ce91" providerId="ADAL" clId="{1B21474E-0CF7-4774-849D-2407D8F37AC6}"/>
    <pc:docChg chg="custSel addSld delSld modSld sldOrd">
      <pc:chgData name="Danielle McGregor" userId="087646c7-bbf8-4721-9492-e808a5f7ce91" providerId="ADAL" clId="{1B21474E-0CF7-4774-849D-2407D8F37AC6}" dt="2024-02-07T01:42:04.806" v="499" actId="20577"/>
      <pc:docMkLst>
        <pc:docMk/>
      </pc:docMkLst>
      <pc:sldChg chg="del">
        <pc:chgData name="Danielle McGregor" userId="087646c7-bbf8-4721-9492-e808a5f7ce91" providerId="ADAL" clId="{1B21474E-0CF7-4774-849D-2407D8F37AC6}" dt="2024-02-05T23:22:07.809" v="83" actId="47"/>
        <pc:sldMkLst>
          <pc:docMk/>
          <pc:sldMk cId="3972595476" sldId="259"/>
        </pc:sldMkLst>
      </pc:sldChg>
      <pc:sldChg chg="del">
        <pc:chgData name="Danielle McGregor" userId="087646c7-bbf8-4721-9492-e808a5f7ce91" providerId="ADAL" clId="{1B21474E-0CF7-4774-849D-2407D8F37AC6}" dt="2024-02-05T23:22:07.809" v="83" actId="47"/>
        <pc:sldMkLst>
          <pc:docMk/>
          <pc:sldMk cId="3975032192" sldId="260"/>
        </pc:sldMkLst>
      </pc:sldChg>
      <pc:sldChg chg="del">
        <pc:chgData name="Danielle McGregor" userId="087646c7-bbf8-4721-9492-e808a5f7ce91" providerId="ADAL" clId="{1B21474E-0CF7-4774-849D-2407D8F37AC6}" dt="2024-02-05T23:22:07.809" v="83" actId="47"/>
        <pc:sldMkLst>
          <pc:docMk/>
          <pc:sldMk cId="2316676394" sldId="261"/>
        </pc:sldMkLst>
      </pc:sldChg>
      <pc:sldChg chg="del">
        <pc:chgData name="Danielle McGregor" userId="087646c7-bbf8-4721-9492-e808a5f7ce91" providerId="ADAL" clId="{1B21474E-0CF7-4774-849D-2407D8F37AC6}" dt="2024-02-05T23:22:07.809" v="83" actId="47"/>
        <pc:sldMkLst>
          <pc:docMk/>
          <pc:sldMk cId="2253343222" sldId="262"/>
        </pc:sldMkLst>
      </pc:sldChg>
      <pc:sldChg chg="del">
        <pc:chgData name="Danielle McGregor" userId="087646c7-bbf8-4721-9492-e808a5f7ce91" providerId="ADAL" clId="{1B21474E-0CF7-4774-849D-2407D8F37AC6}" dt="2024-02-05T23:22:07.809" v="83" actId="47"/>
        <pc:sldMkLst>
          <pc:docMk/>
          <pc:sldMk cId="4076371013" sldId="263"/>
        </pc:sldMkLst>
      </pc:sldChg>
      <pc:sldChg chg="del">
        <pc:chgData name="Danielle McGregor" userId="087646c7-bbf8-4721-9492-e808a5f7ce91" providerId="ADAL" clId="{1B21474E-0CF7-4774-849D-2407D8F37AC6}" dt="2024-02-05T23:25:23.126" v="334" actId="47"/>
        <pc:sldMkLst>
          <pc:docMk/>
          <pc:sldMk cId="1418896725" sldId="266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140008666" sldId="270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445995225" sldId="271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1974298099" sldId="272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894693689" sldId="273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1520431417" sldId="275"/>
        </pc:sldMkLst>
      </pc:sldChg>
      <pc:sldChg chg="del">
        <pc:chgData name="Danielle McGregor" userId="087646c7-bbf8-4721-9492-e808a5f7ce91" providerId="ADAL" clId="{1B21474E-0CF7-4774-849D-2407D8F37AC6}" dt="2024-02-05T23:25:22.193" v="333" actId="47"/>
        <pc:sldMkLst>
          <pc:docMk/>
          <pc:sldMk cId="1958039700" sldId="278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312988651" sldId="279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507263676" sldId="280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1521592992" sldId="281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454767431" sldId="282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1745416870" sldId="283"/>
        </pc:sldMkLst>
      </pc:sldChg>
      <pc:sldChg chg="del">
        <pc:chgData name="Danielle McGregor" userId="087646c7-bbf8-4721-9492-e808a5f7ce91" providerId="ADAL" clId="{1B21474E-0CF7-4774-849D-2407D8F37AC6}" dt="2024-02-05T23:24:57.343" v="314" actId="47"/>
        <pc:sldMkLst>
          <pc:docMk/>
          <pc:sldMk cId="3680259665" sldId="296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268072544" sldId="300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1704284754" sldId="301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1356740923" sldId="305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1747813351" sldId="306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1901101649" sldId="307"/>
        </pc:sldMkLst>
      </pc:sldChg>
      <pc:sldChg chg="del">
        <pc:chgData name="Danielle McGregor" userId="087646c7-bbf8-4721-9492-e808a5f7ce91" providerId="ADAL" clId="{1B21474E-0CF7-4774-849D-2407D8F37AC6}" dt="2024-02-05T23:24:57.343" v="314" actId="47"/>
        <pc:sldMkLst>
          <pc:docMk/>
          <pc:sldMk cId="544476148" sldId="315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1105691586" sldId="339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2233901072" sldId="340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2339391012" sldId="341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2925218459" sldId="342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1222248665" sldId="343"/>
        </pc:sldMkLst>
      </pc:sldChg>
      <pc:sldChg chg="del">
        <pc:chgData name="Danielle McGregor" userId="087646c7-bbf8-4721-9492-e808a5f7ce91" providerId="ADAL" clId="{1B21474E-0CF7-4774-849D-2407D8F37AC6}" dt="2024-02-05T23:24:57.343" v="314" actId="47"/>
        <pc:sldMkLst>
          <pc:docMk/>
          <pc:sldMk cId="4099329322" sldId="347"/>
        </pc:sldMkLst>
      </pc:sldChg>
      <pc:sldChg chg="del">
        <pc:chgData name="Danielle McGregor" userId="087646c7-bbf8-4721-9492-e808a5f7ce91" providerId="ADAL" clId="{1B21474E-0CF7-4774-849D-2407D8F37AC6}" dt="2024-02-05T23:24:57.343" v="314" actId="47"/>
        <pc:sldMkLst>
          <pc:docMk/>
          <pc:sldMk cId="725104862" sldId="348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601922821" sldId="349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485369022" sldId="350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314133845" sldId="351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874122891" sldId="352"/>
        </pc:sldMkLst>
      </pc:sldChg>
      <pc:sldChg chg="del">
        <pc:chgData name="Danielle McGregor" userId="087646c7-bbf8-4721-9492-e808a5f7ce91" providerId="ADAL" clId="{1B21474E-0CF7-4774-849D-2407D8F37AC6}" dt="2024-02-05T23:25:29.467" v="335" actId="47"/>
        <pc:sldMkLst>
          <pc:docMk/>
          <pc:sldMk cId="615579382" sldId="353"/>
        </pc:sldMkLst>
      </pc:sldChg>
      <pc:sldChg chg="modSp mod ord">
        <pc:chgData name="Danielle McGregor" userId="087646c7-bbf8-4721-9492-e808a5f7ce91" providerId="ADAL" clId="{1B21474E-0CF7-4774-849D-2407D8F37AC6}" dt="2024-02-05T23:23:32.781" v="236" actId="207"/>
        <pc:sldMkLst>
          <pc:docMk/>
          <pc:sldMk cId="2990092796" sldId="355"/>
        </pc:sldMkLst>
        <pc:spChg chg="mod">
          <ac:chgData name="Danielle McGregor" userId="087646c7-bbf8-4721-9492-e808a5f7ce91" providerId="ADAL" clId="{1B21474E-0CF7-4774-849D-2407D8F37AC6}" dt="2024-02-05T23:23:32.781" v="236" actId="207"/>
          <ac:spMkLst>
            <pc:docMk/>
            <pc:sldMk cId="2990092796" sldId="355"/>
            <ac:spMk id="9" creationId="{FB116508-ECEB-2E48-40C3-BB626009BC01}"/>
          </ac:spMkLst>
        </pc:spChg>
      </pc:sldChg>
      <pc:sldChg chg="del">
        <pc:chgData name="Danielle McGregor" userId="087646c7-bbf8-4721-9492-e808a5f7ce91" providerId="ADAL" clId="{1B21474E-0CF7-4774-849D-2407D8F37AC6}" dt="2024-02-05T23:22:07.809" v="83" actId="47"/>
        <pc:sldMkLst>
          <pc:docMk/>
          <pc:sldMk cId="3845918742" sldId="356"/>
        </pc:sldMkLst>
      </pc:sldChg>
      <pc:sldChg chg="modSp mod">
        <pc:chgData name="Danielle McGregor" userId="087646c7-bbf8-4721-9492-e808a5f7ce91" providerId="ADAL" clId="{1B21474E-0CF7-4774-849D-2407D8F37AC6}" dt="2024-02-07T01:41:29.113" v="480" actId="20577"/>
        <pc:sldMkLst>
          <pc:docMk/>
          <pc:sldMk cId="1564780741" sldId="357"/>
        </pc:sldMkLst>
        <pc:spChg chg="mod">
          <ac:chgData name="Danielle McGregor" userId="087646c7-bbf8-4721-9492-e808a5f7ce91" providerId="ADAL" clId="{1B21474E-0CF7-4774-849D-2407D8F37AC6}" dt="2024-02-07T01:41:29.113" v="480" actId="20577"/>
          <ac:spMkLst>
            <pc:docMk/>
            <pc:sldMk cId="1564780741" sldId="357"/>
            <ac:spMk id="3" creationId="{DE4FBE42-9494-8649-9763-196AD479AE27}"/>
          </ac:spMkLst>
        </pc:spChg>
      </pc:sldChg>
      <pc:sldChg chg="modSp mod">
        <pc:chgData name="Danielle McGregor" userId="087646c7-bbf8-4721-9492-e808a5f7ce91" providerId="ADAL" clId="{1B21474E-0CF7-4774-849D-2407D8F37AC6}" dt="2024-02-07T01:42:04.806" v="499" actId="20577"/>
        <pc:sldMkLst>
          <pc:docMk/>
          <pc:sldMk cId="2360901718" sldId="359"/>
        </pc:sldMkLst>
        <pc:spChg chg="mod">
          <ac:chgData name="Danielle McGregor" userId="087646c7-bbf8-4721-9492-e808a5f7ce91" providerId="ADAL" clId="{1B21474E-0CF7-4774-849D-2407D8F37AC6}" dt="2024-02-07T01:42:04.806" v="499" actId="20577"/>
          <ac:spMkLst>
            <pc:docMk/>
            <pc:sldMk cId="2360901718" sldId="359"/>
            <ac:spMk id="3" creationId="{DE4FBE42-9494-8649-9763-196AD479AE27}"/>
          </ac:spMkLst>
        </pc:spChg>
      </pc:sldChg>
      <pc:sldChg chg="del">
        <pc:chgData name="Danielle McGregor" userId="087646c7-bbf8-4721-9492-e808a5f7ce91" providerId="ADAL" clId="{1B21474E-0CF7-4774-849D-2407D8F37AC6}" dt="2024-02-05T23:24:57.343" v="314" actId="47"/>
        <pc:sldMkLst>
          <pc:docMk/>
          <pc:sldMk cId="1131851070" sldId="360"/>
        </pc:sldMkLst>
      </pc:sldChg>
      <pc:sldChg chg="del">
        <pc:chgData name="Danielle McGregor" userId="087646c7-bbf8-4721-9492-e808a5f7ce91" providerId="ADAL" clId="{1B21474E-0CF7-4774-849D-2407D8F37AC6}" dt="2024-02-05T23:24:57.343" v="314" actId="47"/>
        <pc:sldMkLst>
          <pc:docMk/>
          <pc:sldMk cId="3658775334" sldId="361"/>
        </pc:sldMkLst>
      </pc:sldChg>
      <pc:sldChg chg="del">
        <pc:chgData name="Danielle McGregor" userId="087646c7-bbf8-4721-9492-e808a5f7ce91" providerId="ADAL" clId="{1B21474E-0CF7-4774-849D-2407D8F37AC6}" dt="2024-02-05T23:24:57.343" v="314" actId="47"/>
        <pc:sldMkLst>
          <pc:docMk/>
          <pc:sldMk cId="2392105798" sldId="362"/>
        </pc:sldMkLst>
      </pc:sldChg>
      <pc:sldChg chg="del">
        <pc:chgData name="Danielle McGregor" userId="087646c7-bbf8-4721-9492-e808a5f7ce91" providerId="ADAL" clId="{1B21474E-0CF7-4774-849D-2407D8F37AC6}" dt="2024-02-05T23:24:57.343" v="314" actId="47"/>
        <pc:sldMkLst>
          <pc:docMk/>
          <pc:sldMk cId="834121241" sldId="363"/>
        </pc:sldMkLst>
      </pc:sldChg>
      <pc:sldChg chg="del">
        <pc:chgData name="Danielle McGregor" userId="087646c7-bbf8-4721-9492-e808a5f7ce91" providerId="ADAL" clId="{1B21474E-0CF7-4774-849D-2407D8F37AC6}" dt="2024-02-05T23:24:57.343" v="314" actId="47"/>
        <pc:sldMkLst>
          <pc:docMk/>
          <pc:sldMk cId="2935275515" sldId="364"/>
        </pc:sldMkLst>
      </pc:sldChg>
      <pc:sldChg chg="del">
        <pc:chgData name="Danielle McGregor" userId="087646c7-bbf8-4721-9492-e808a5f7ce91" providerId="ADAL" clId="{1B21474E-0CF7-4774-849D-2407D8F37AC6}" dt="2024-02-05T23:21:54.504" v="80" actId="47"/>
        <pc:sldMkLst>
          <pc:docMk/>
          <pc:sldMk cId="454713297" sldId="365"/>
        </pc:sldMkLst>
      </pc:sldChg>
      <pc:sldChg chg="del">
        <pc:chgData name="Danielle McGregor" userId="087646c7-bbf8-4721-9492-e808a5f7ce91" providerId="ADAL" clId="{1B21474E-0CF7-4774-849D-2407D8F37AC6}" dt="2024-02-05T23:24:57.343" v="314" actId="47"/>
        <pc:sldMkLst>
          <pc:docMk/>
          <pc:sldMk cId="4156110234" sldId="366"/>
        </pc:sldMkLst>
      </pc:sldChg>
      <pc:sldChg chg="modSp add mod">
        <pc:chgData name="Danielle McGregor" userId="087646c7-bbf8-4721-9492-e808a5f7ce91" providerId="ADAL" clId="{1B21474E-0CF7-4774-849D-2407D8F37AC6}" dt="2024-02-05T23:18:57.146" v="39" actId="5793"/>
        <pc:sldMkLst>
          <pc:docMk/>
          <pc:sldMk cId="1713759472" sldId="375"/>
        </pc:sldMkLst>
        <pc:spChg chg="mod">
          <ac:chgData name="Danielle McGregor" userId="087646c7-bbf8-4721-9492-e808a5f7ce91" providerId="ADAL" clId="{1B21474E-0CF7-4774-849D-2407D8F37AC6}" dt="2024-02-05T23:18:57.146" v="39" actId="5793"/>
          <ac:spMkLst>
            <pc:docMk/>
            <pc:sldMk cId="1713759472" sldId="375"/>
            <ac:spMk id="2" creationId="{D26A0463-A418-6AD6-83A7-96CB926E1107}"/>
          </ac:spMkLst>
        </pc:spChg>
      </pc:sldChg>
      <pc:sldChg chg="modSp add mod">
        <pc:chgData name="Danielle McGregor" userId="087646c7-bbf8-4721-9492-e808a5f7ce91" providerId="ADAL" clId="{1B21474E-0CF7-4774-849D-2407D8F37AC6}" dt="2024-02-05T23:20:01.373" v="56" actId="6549"/>
        <pc:sldMkLst>
          <pc:docMk/>
          <pc:sldMk cId="3408815076" sldId="376"/>
        </pc:sldMkLst>
        <pc:spChg chg="mod">
          <ac:chgData name="Danielle McGregor" userId="087646c7-bbf8-4721-9492-e808a5f7ce91" providerId="ADAL" clId="{1B21474E-0CF7-4774-849D-2407D8F37AC6}" dt="2024-02-05T23:20:01.373" v="56" actId="6549"/>
          <ac:spMkLst>
            <pc:docMk/>
            <pc:sldMk cId="3408815076" sldId="376"/>
            <ac:spMk id="2" creationId="{EDE222BA-0AB5-29BC-9715-4F039DD6EB3C}"/>
          </ac:spMkLst>
        </pc:spChg>
      </pc:sldChg>
      <pc:sldChg chg="modSp add mod">
        <pc:chgData name="Danielle McGregor" userId="087646c7-bbf8-4721-9492-e808a5f7ce91" providerId="ADAL" clId="{1B21474E-0CF7-4774-849D-2407D8F37AC6}" dt="2024-02-05T23:20:41.642" v="66" actId="20577"/>
        <pc:sldMkLst>
          <pc:docMk/>
          <pc:sldMk cId="3305736006" sldId="377"/>
        </pc:sldMkLst>
        <pc:spChg chg="mod">
          <ac:chgData name="Danielle McGregor" userId="087646c7-bbf8-4721-9492-e808a5f7ce91" providerId="ADAL" clId="{1B21474E-0CF7-4774-849D-2407D8F37AC6}" dt="2024-02-05T23:20:41.642" v="66" actId="20577"/>
          <ac:spMkLst>
            <pc:docMk/>
            <pc:sldMk cId="3305736006" sldId="377"/>
            <ac:spMk id="2" creationId="{90DC8A80-890F-160F-458E-D345A463DC2F}"/>
          </ac:spMkLst>
        </pc:spChg>
      </pc:sldChg>
      <pc:sldChg chg="add del">
        <pc:chgData name="Danielle McGregor" userId="087646c7-bbf8-4721-9492-e808a5f7ce91" providerId="ADAL" clId="{1B21474E-0CF7-4774-849D-2407D8F37AC6}" dt="2024-02-05T23:20:45.926" v="69" actId="47"/>
        <pc:sldMkLst>
          <pc:docMk/>
          <pc:sldMk cId="754549291" sldId="378"/>
        </pc:sldMkLst>
      </pc:sldChg>
      <pc:sldChg chg="modSp add mod ord">
        <pc:chgData name="Danielle McGregor" userId="087646c7-bbf8-4721-9492-e808a5f7ce91" providerId="ADAL" clId="{1B21474E-0CF7-4774-849D-2407D8F37AC6}" dt="2024-02-05T23:21:05.513" v="75" actId="20577"/>
        <pc:sldMkLst>
          <pc:docMk/>
          <pc:sldMk cId="3892061324" sldId="378"/>
        </pc:sldMkLst>
        <pc:spChg chg="mod">
          <ac:chgData name="Danielle McGregor" userId="087646c7-bbf8-4721-9492-e808a5f7ce91" providerId="ADAL" clId="{1B21474E-0CF7-4774-849D-2407D8F37AC6}" dt="2024-02-05T23:21:05.513" v="75" actId="20577"/>
          <ac:spMkLst>
            <pc:docMk/>
            <pc:sldMk cId="3892061324" sldId="378"/>
            <ac:spMk id="2" creationId="{BA41EF71-1BCF-1740-1170-C1B82A3B8D8B}"/>
          </ac:spMkLst>
        </pc:spChg>
      </pc:sldChg>
      <pc:sldChg chg="modSp add mod">
        <pc:chgData name="Danielle McGregor" userId="087646c7-bbf8-4721-9492-e808a5f7ce91" providerId="ADAL" clId="{1B21474E-0CF7-4774-849D-2407D8F37AC6}" dt="2024-02-05T23:21:34.640" v="79" actId="255"/>
        <pc:sldMkLst>
          <pc:docMk/>
          <pc:sldMk cId="4243000593" sldId="379"/>
        </pc:sldMkLst>
        <pc:spChg chg="mod">
          <ac:chgData name="Danielle McGregor" userId="087646c7-bbf8-4721-9492-e808a5f7ce91" providerId="ADAL" clId="{1B21474E-0CF7-4774-849D-2407D8F37AC6}" dt="2024-02-05T23:21:34.640" v="79" actId="255"/>
          <ac:spMkLst>
            <pc:docMk/>
            <pc:sldMk cId="4243000593" sldId="379"/>
            <ac:spMk id="2" creationId="{BA510B47-023C-7E55-5D65-E20AA297426E}"/>
          </ac:spMkLst>
        </pc:spChg>
      </pc:sldChg>
      <pc:sldChg chg="add ord">
        <pc:chgData name="Danielle McGregor" userId="087646c7-bbf8-4721-9492-e808a5f7ce91" providerId="ADAL" clId="{1B21474E-0CF7-4774-849D-2407D8F37AC6}" dt="2024-02-06T00:16:46.339" v="473"/>
        <pc:sldMkLst>
          <pc:docMk/>
          <pc:sldMk cId="2490731540" sldId="380"/>
        </pc:sldMkLst>
      </pc:sldChg>
      <pc:sldChg chg="modSp add mod ord">
        <pc:chgData name="Danielle McGregor" userId="087646c7-bbf8-4721-9492-e808a5f7ce91" providerId="ADAL" clId="{1B21474E-0CF7-4774-849D-2407D8F37AC6}" dt="2024-02-05T23:22:58.320" v="186" actId="6549"/>
        <pc:sldMkLst>
          <pc:docMk/>
          <pc:sldMk cId="1440125135" sldId="381"/>
        </pc:sldMkLst>
        <pc:spChg chg="mod">
          <ac:chgData name="Danielle McGregor" userId="087646c7-bbf8-4721-9492-e808a5f7ce91" providerId="ADAL" clId="{1B21474E-0CF7-4774-849D-2407D8F37AC6}" dt="2024-02-05T23:22:58.320" v="186" actId="6549"/>
          <ac:spMkLst>
            <pc:docMk/>
            <pc:sldMk cId="1440125135" sldId="381"/>
            <ac:spMk id="2" creationId="{644650FF-64C5-27B6-794D-6CE02E9D3C51}"/>
          </ac:spMkLst>
        </pc:spChg>
      </pc:sldChg>
      <pc:sldChg chg="add">
        <pc:chgData name="Danielle McGregor" userId="087646c7-bbf8-4721-9492-e808a5f7ce91" providerId="ADAL" clId="{1B21474E-0CF7-4774-849D-2407D8F37AC6}" dt="2024-02-05T23:24:43.693" v="313"/>
        <pc:sldMkLst>
          <pc:docMk/>
          <pc:sldMk cId="3983949059" sldId="382"/>
        </pc:sldMkLst>
      </pc:sldChg>
      <pc:sldChg chg="modSp add mod">
        <pc:chgData name="Danielle McGregor" userId="087646c7-bbf8-4721-9492-e808a5f7ce91" providerId="ADAL" clId="{1B21474E-0CF7-4774-849D-2407D8F37AC6}" dt="2024-02-05T23:25:11.275" v="332" actId="20577"/>
        <pc:sldMkLst>
          <pc:docMk/>
          <pc:sldMk cId="4256940939" sldId="383"/>
        </pc:sldMkLst>
        <pc:spChg chg="mod">
          <ac:chgData name="Danielle McGregor" userId="087646c7-bbf8-4721-9492-e808a5f7ce91" providerId="ADAL" clId="{1B21474E-0CF7-4774-849D-2407D8F37AC6}" dt="2024-02-05T23:25:11.275" v="332" actId="20577"/>
          <ac:spMkLst>
            <pc:docMk/>
            <pc:sldMk cId="4256940939" sldId="383"/>
            <ac:spMk id="2" creationId="{E3123D8C-8482-DF59-009D-82B907A03C07}"/>
          </ac:spMkLst>
        </pc:spChg>
      </pc:sldChg>
      <pc:sldChg chg="add">
        <pc:chgData name="Danielle McGregor" userId="087646c7-bbf8-4721-9492-e808a5f7ce91" providerId="ADAL" clId="{1B21474E-0CF7-4774-849D-2407D8F37AC6}" dt="2024-02-05T23:25:33.670" v="337"/>
        <pc:sldMkLst>
          <pc:docMk/>
          <pc:sldMk cId="3329901475" sldId="384"/>
        </pc:sldMkLst>
      </pc:sldChg>
      <pc:sldChg chg="modSp add mod">
        <pc:chgData name="Danielle McGregor" userId="087646c7-bbf8-4721-9492-e808a5f7ce91" providerId="ADAL" clId="{1B21474E-0CF7-4774-849D-2407D8F37AC6}" dt="2024-02-05T23:25:55.106" v="373" actId="20577"/>
        <pc:sldMkLst>
          <pc:docMk/>
          <pc:sldMk cId="397663024" sldId="385"/>
        </pc:sldMkLst>
        <pc:spChg chg="mod">
          <ac:chgData name="Danielle McGregor" userId="087646c7-bbf8-4721-9492-e808a5f7ce91" providerId="ADAL" clId="{1B21474E-0CF7-4774-849D-2407D8F37AC6}" dt="2024-02-05T23:25:55.106" v="373" actId="20577"/>
          <ac:spMkLst>
            <pc:docMk/>
            <pc:sldMk cId="397663024" sldId="385"/>
            <ac:spMk id="2" creationId="{259DBE90-6690-7A9F-2C0E-29501D920A7D}"/>
          </ac:spMkLst>
        </pc:spChg>
      </pc:sldChg>
      <pc:sldChg chg="modSp add mod">
        <pc:chgData name="Danielle McGregor" userId="087646c7-bbf8-4721-9492-e808a5f7ce91" providerId="ADAL" clId="{1B21474E-0CF7-4774-849D-2407D8F37AC6}" dt="2024-02-05T23:26:36.306" v="470" actId="20577"/>
        <pc:sldMkLst>
          <pc:docMk/>
          <pc:sldMk cId="2872028482" sldId="386"/>
        </pc:sldMkLst>
        <pc:spChg chg="mod">
          <ac:chgData name="Danielle McGregor" userId="087646c7-bbf8-4721-9492-e808a5f7ce91" providerId="ADAL" clId="{1B21474E-0CF7-4774-849D-2407D8F37AC6}" dt="2024-02-05T23:26:36.306" v="470" actId="20577"/>
          <ac:spMkLst>
            <pc:docMk/>
            <pc:sldMk cId="2872028482" sldId="386"/>
            <ac:spMk id="2" creationId="{9E6C6DD3-A008-77BF-D98B-06412FB031DD}"/>
          </ac:spMkLst>
        </pc:spChg>
      </pc:sldChg>
      <pc:sldChg chg="modSp mod">
        <pc:chgData name="Danielle McGregor" userId="087646c7-bbf8-4721-9492-e808a5f7ce91" providerId="ADAL" clId="{1B21474E-0CF7-4774-849D-2407D8F37AC6}" dt="2024-02-05T23:58:54.236" v="471"/>
        <pc:sldMkLst>
          <pc:docMk/>
          <pc:sldMk cId="4279137553" sldId="387"/>
        </pc:sldMkLst>
        <pc:spChg chg="mod">
          <ac:chgData name="Danielle McGregor" userId="087646c7-bbf8-4721-9492-e808a5f7ce91" providerId="ADAL" clId="{1B21474E-0CF7-4774-849D-2407D8F37AC6}" dt="2024-02-05T23:58:54.236" v="471"/>
          <ac:spMkLst>
            <pc:docMk/>
            <pc:sldMk cId="4279137553" sldId="387"/>
            <ac:spMk id="2" creationId="{CBE308EB-668B-9D21-36BB-34E3A8BE3719}"/>
          </ac:spMkLst>
        </pc:spChg>
      </pc:sldChg>
    </pc:docChg>
  </pc:docChgLst>
  <pc:docChgLst>
    <pc:chgData name="Kristy Freney" userId="05558a5f-3628-4287-9b9f-4fe6fc128298" providerId="ADAL" clId="{1FA9470E-AACD-4D07-923F-4B3CC22D7CC7}"/>
    <pc:docChg chg="undo redo custSel addSld delSld modSld sldOrd">
      <pc:chgData name="Kristy Freney" userId="05558a5f-3628-4287-9b9f-4fe6fc128298" providerId="ADAL" clId="{1FA9470E-AACD-4D07-923F-4B3CC22D7CC7}" dt="2024-05-06T04:24:25.173" v="863" actId="6549"/>
      <pc:docMkLst>
        <pc:docMk/>
      </pc:docMkLst>
      <pc:sldChg chg="addSp delSp modSp mod modNotesTx">
        <pc:chgData name="Kristy Freney" userId="05558a5f-3628-4287-9b9f-4fe6fc128298" providerId="ADAL" clId="{1FA9470E-AACD-4D07-923F-4B3CC22D7CC7}" dt="2024-05-06T04:21:50.671" v="855"/>
        <pc:sldMkLst>
          <pc:docMk/>
          <pc:sldMk cId="2019099645" sldId="276"/>
        </pc:sldMkLst>
        <pc:spChg chg="add mod">
          <ac:chgData name="Kristy Freney" userId="05558a5f-3628-4287-9b9f-4fe6fc128298" providerId="ADAL" clId="{1FA9470E-AACD-4D07-923F-4B3CC22D7CC7}" dt="2024-04-30T10:06:06.977" v="850"/>
          <ac:spMkLst>
            <pc:docMk/>
            <pc:sldMk cId="2019099645" sldId="276"/>
            <ac:spMk id="2" creationId="{6C42CFD1-E399-F996-4431-85569C8ED34E}"/>
          </ac:spMkLst>
        </pc:spChg>
        <pc:spChg chg="del">
          <ac:chgData name="Kristy Freney" userId="05558a5f-3628-4287-9b9f-4fe6fc128298" providerId="ADAL" clId="{1FA9470E-AACD-4D07-923F-4B3CC22D7CC7}" dt="2024-04-30T04:17:00.600" v="206" actId="478"/>
          <ac:spMkLst>
            <pc:docMk/>
            <pc:sldMk cId="2019099645" sldId="276"/>
            <ac:spMk id="2" creationId="{EB9ADDDD-171B-8F03-C5FB-FE2F2EF532C4}"/>
          </ac:spMkLst>
        </pc:spChg>
        <pc:spChg chg="add mod">
          <ac:chgData name="Kristy Freney" userId="05558a5f-3628-4287-9b9f-4fe6fc128298" providerId="ADAL" clId="{1FA9470E-AACD-4D07-923F-4B3CC22D7CC7}" dt="2024-05-06T04:21:50.671" v="855"/>
          <ac:spMkLst>
            <pc:docMk/>
            <pc:sldMk cId="2019099645" sldId="276"/>
            <ac:spMk id="4" creationId="{3ECF3B88-7527-6129-ACB7-41922762F80C}"/>
          </ac:spMkLst>
        </pc:spChg>
        <pc:spChg chg="add del mod">
          <ac:chgData name="Kristy Freney" userId="05558a5f-3628-4287-9b9f-4fe6fc128298" providerId="ADAL" clId="{1FA9470E-AACD-4D07-923F-4B3CC22D7CC7}" dt="2024-04-30T10:06:11.230" v="852" actId="478"/>
          <ac:spMkLst>
            <pc:docMk/>
            <pc:sldMk cId="2019099645" sldId="276"/>
            <ac:spMk id="4" creationId="{597729CB-0715-E568-B98D-BE0B62C87A5D}"/>
          </ac:spMkLst>
        </pc:spChg>
      </pc:sldChg>
      <pc:sldChg chg="modSp mod modNotesTx">
        <pc:chgData name="Kristy Freney" userId="05558a5f-3628-4287-9b9f-4fe6fc128298" providerId="ADAL" clId="{1FA9470E-AACD-4D07-923F-4B3CC22D7CC7}" dt="2024-05-06T04:22:02.403" v="857" actId="403"/>
        <pc:sldMkLst>
          <pc:docMk/>
          <pc:sldMk cId="729114519" sldId="277"/>
        </pc:sldMkLst>
        <pc:spChg chg="mod">
          <ac:chgData name="Kristy Freney" userId="05558a5f-3628-4287-9b9f-4fe6fc128298" providerId="ADAL" clId="{1FA9470E-AACD-4D07-923F-4B3CC22D7CC7}" dt="2024-05-06T04:22:02.403" v="857" actId="403"/>
          <ac:spMkLst>
            <pc:docMk/>
            <pc:sldMk cId="729114519" sldId="277"/>
            <ac:spMk id="3" creationId="{2D98B35B-1AD7-21AE-2FAB-A3A5A1F46D19}"/>
          </ac:spMkLst>
        </pc:spChg>
      </pc:sldChg>
      <pc:sldChg chg="modSp mod modNotesTx">
        <pc:chgData name="Kristy Freney" userId="05558a5f-3628-4287-9b9f-4fe6fc128298" providerId="ADAL" clId="{1FA9470E-AACD-4D07-923F-4B3CC22D7CC7}" dt="2024-04-30T04:28:10.097" v="625" actId="113"/>
        <pc:sldMkLst>
          <pc:docMk/>
          <pc:sldMk cId="2360901718" sldId="359"/>
        </pc:sldMkLst>
        <pc:picChg chg="mod">
          <ac:chgData name="Kristy Freney" userId="05558a5f-3628-4287-9b9f-4fe6fc128298" providerId="ADAL" clId="{1FA9470E-AACD-4D07-923F-4B3CC22D7CC7}" dt="2024-04-18T07:49:20.469" v="205" actId="1076"/>
          <ac:picMkLst>
            <pc:docMk/>
            <pc:sldMk cId="2360901718" sldId="359"/>
            <ac:picMk id="8" creationId="{E834711B-D904-DA9F-6782-8A21A826A063}"/>
          </ac:picMkLst>
        </pc:picChg>
      </pc:sldChg>
      <pc:sldChg chg="modNotesTx">
        <pc:chgData name="Kristy Freney" userId="05558a5f-3628-4287-9b9f-4fe6fc128298" providerId="ADAL" clId="{1FA9470E-AACD-4D07-923F-4B3CC22D7CC7}" dt="2024-04-30T04:24:17.576" v="369" actId="20577"/>
        <pc:sldMkLst>
          <pc:docMk/>
          <pc:sldMk cId="545489499" sldId="374"/>
        </pc:sldMkLst>
      </pc:sldChg>
      <pc:sldChg chg="addSp delSp modSp del mod modNotesTx">
        <pc:chgData name="Kristy Freney" userId="05558a5f-3628-4287-9b9f-4fe6fc128298" providerId="ADAL" clId="{1FA9470E-AACD-4D07-923F-4B3CC22D7CC7}" dt="2024-04-30T04:20:03.247" v="245" actId="47"/>
        <pc:sldMkLst>
          <pc:docMk/>
          <pc:sldMk cId="1713759472" sldId="375"/>
        </pc:sldMkLst>
        <pc:spChg chg="add del mod">
          <ac:chgData name="Kristy Freney" userId="05558a5f-3628-4287-9b9f-4fe6fc128298" providerId="ADAL" clId="{1FA9470E-AACD-4D07-923F-4B3CC22D7CC7}" dt="2024-04-30T04:17:57.841" v="214" actId="478"/>
          <ac:spMkLst>
            <pc:docMk/>
            <pc:sldMk cId="1713759472" sldId="375"/>
            <ac:spMk id="4" creationId="{9CBC9D4C-A38E-ACE0-D82D-1D93ED290CB4}"/>
          </ac:spMkLst>
        </pc:spChg>
        <pc:spChg chg="del">
          <ac:chgData name="Kristy Freney" userId="05558a5f-3628-4287-9b9f-4fe6fc128298" providerId="ADAL" clId="{1FA9470E-AACD-4D07-923F-4B3CC22D7CC7}" dt="2024-04-18T07:39:33.090" v="1" actId="478"/>
          <ac:spMkLst>
            <pc:docMk/>
            <pc:sldMk cId="1713759472" sldId="375"/>
            <ac:spMk id="6" creationId="{69D60874-F8C7-A319-0824-0E00B96A921F}"/>
          </ac:spMkLst>
        </pc:spChg>
        <pc:spChg chg="del">
          <ac:chgData name="Kristy Freney" userId="05558a5f-3628-4287-9b9f-4fe6fc128298" providerId="ADAL" clId="{1FA9470E-AACD-4D07-923F-4B3CC22D7CC7}" dt="2024-04-18T07:39:33.090" v="1" actId="478"/>
          <ac:spMkLst>
            <pc:docMk/>
            <pc:sldMk cId="1713759472" sldId="375"/>
            <ac:spMk id="8" creationId="{6052C8C7-A81C-EAD1-86BD-54E8208B5408}"/>
          </ac:spMkLst>
        </pc:spChg>
        <pc:picChg chg="add del mod">
          <ac:chgData name="Kristy Freney" userId="05558a5f-3628-4287-9b9f-4fe6fc128298" providerId="ADAL" clId="{1FA9470E-AACD-4D07-923F-4B3CC22D7CC7}" dt="2024-04-30T04:17:58.226" v="215" actId="478"/>
          <ac:picMkLst>
            <pc:docMk/>
            <pc:sldMk cId="1713759472" sldId="375"/>
            <ac:picMk id="3" creationId="{58E3DE6C-5D04-C8D4-0F13-25DFDB419406}"/>
          </ac:picMkLst>
        </pc:picChg>
        <pc:cxnChg chg="del">
          <ac:chgData name="Kristy Freney" userId="05558a5f-3628-4287-9b9f-4fe6fc128298" providerId="ADAL" clId="{1FA9470E-AACD-4D07-923F-4B3CC22D7CC7}" dt="2024-04-18T07:39:33.090" v="1" actId="478"/>
          <ac:cxnSpMkLst>
            <pc:docMk/>
            <pc:sldMk cId="1713759472" sldId="375"/>
            <ac:cxnSpMk id="7" creationId="{B759E007-EC0B-76FF-B31E-82DE1EE814C4}"/>
          </ac:cxnSpMkLst>
        </pc:cxnChg>
      </pc:sldChg>
      <pc:sldChg chg="modNotesTx">
        <pc:chgData name="Kristy Freney" userId="05558a5f-3628-4287-9b9f-4fe6fc128298" providerId="ADAL" clId="{1FA9470E-AACD-4D07-923F-4B3CC22D7CC7}" dt="2024-04-30T04:20:36.033" v="292" actId="20577"/>
        <pc:sldMkLst>
          <pc:docMk/>
          <pc:sldMk cId="3408815076" sldId="376"/>
        </pc:sldMkLst>
      </pc:sldChg>
      <pc:sldChg chg="addSp delSp modSp mod modNotesTx">
        <pc:chgData name="Kristy Freney" userId="05558a5f-3628-4287-9b9f-4fe6fc128298" providerId="ADAL" clId="{1FA9470E-AACD-4D07-923F-4B3CC22D7CC7}" dt="2024-04-30T04:21:10.242" v="309" actId="20577"/>
        <pc:sldMkLst>
          <pc:docMk/>
          <pc:sldMk cId="3305736006" sldId="377"/>
        </pc:sldMkLst>
        <pc:spChg chg="add del">
          <ac:chgData name="Kristy Freney" userId="05558a5f-3628-4287-9b9f-4fe6fc128298" providerId="ADAL" clId="{1FA9470E-AACD-4D07-923F-4B3CC22D7CC7}" dt="2024-04-30T04:20:46.792" v="294" actId="22"/>
          <ac:spMkLst>
            <pc:docMk/>
            <pc:sldMk cId="3305736006" sldId="377"/>
            <ac:spMk id="3" creationId="{A96A297D-E2AF-9DEC-70DB-879F695B5528}"/>
          </ac:spMkLst>
        </pc:spChg>
        <pc:spChg chg="del">
          <ac:chgData name="Kristy Freney" userId="05558a5f-3628-4287-9b9f-4fe6fc128298" providerId="ADAL" clId="{1FA9470E-AACD-4D07-923F-4B3CC22D7CC7}" dt="2024-04-18T07:44:34.912" v="108" actId="478"/>
          <ac:spMkLst>
            <pc:docMk/>
            <pc:sldMk cId="3305736006" sldId="377"/>
            <ac:spMk id="5" creationId="{AEDEFDD9-E2C7-92E4-4AC5-E7A7029A1558}"/>
          </ac:spMkLst>
        </pc:spChg>
        <pc:picChg chg="add mod">
          <ac:chgData name="Kristy Freney" userId="05558a5f-3628-4287-9b9f-4fe6fc128298" providerId="ADAL" clId="{1FA9470E-AACD-4D07-923F-4B3CC22D7CC7}" dt="2024-04-18T07:44:30.826" v="105"/>
          <ac:picMkLst>
            <pc:docMk/>
            <pc:sldMk cId="3305736006" sldId="377"/>
            <ac:picMk id="3" creationId="{17991EBB-779F-B1A0-F5BB-1E3315F183ED}"/>
          </ac:picMkLst>
        </pc:picChg>
        <pc:picChg chg="add mod">
          <ac:chgData name="Kristy Freney" userId="05558a5f-3628-4287-9b9f-4fe6fc128298" providerId="ADAL" clId="{1FA9470E-AACD-4D07-923F-4B3CC22D7CC7}" dt="2024-04-18T07:44:46.106" v="111" actId="962"/>
          <ac:picMkLst>
            <pc:docMk/>
            <pc:sldMk cId="3305736006" sldId="377"/>
            <ac:picMk id="6" creationId="{6BCC96F5-8026-9983-38E8-EC64D1CC84A1}"/>
          </ac:picMkLst>
        </pc:picChg>
        <pc:picChg chg="del mod">
          <ac:chgData name="Kristy Freney" userId="05558a5f-3628-4287-9b9f-4fe6fc128298" providerId="ADAL" clId="{1FA9470E-AACD-4D07-923F-4B3CC22D7CC7}" dt="2024-04-18T07:44:33.272" v="107" actId="478"/>
          <ac:picMkLst>
            <pc:docMk/>
            <pc:sldMk cId="3305736006" sldId="377"/>
            <ac:picMk id="9" creationId="{83F342D7-0112-DA9D-54AC-57BA785B5023}"/>
          </ac:picMkLst>
        </pc:picChg>
      </pc:sldChg>
      <pc:sldChg chg="ord modNotesTx">
        <pc:chgData name="Kristy Freney" userId="05558a5f-3628-4287-9b9f-4fe6fc128298" providerId="ADAL" clId="{1FA9470E-AACD-4D07-923F-4B3CC22D7CC7}" dt="2024-04-30T04:21:20.253" v="315" actId="20577"/>
        <pc:sldMkLst>
          <pc:docMk/>
          <pc:sldMk cId="3892061324" sldId="378"/>
        </pc:sldMkLst>
      </pc:sldChg>
      <pc:sldChg chg="modSp mod modNotesTx">
        <pc:chgData name="Kristy Freney" userId="05558a5f-3628-4287-9b9f-4fe6fc128298" providerId="ADAL" clId="{1FA9470E-AACD-4D07-923F-4B3CC22D7CC7}" dt="2024-04-30T04:22:49.718" v="349" actId="255"/>
        <pc:sldMkLst>
          <pc:docMk/>
          <pc:sldMk cId="4243000593" sldId="379"/>
        </pc:sldMkLst>
        <pc:spChg chg="mod">
          <ac:chgData name="Kristy Freney" userId="05558a5f-3628-4287-9b9f-4fe6fc128298" providerId="ADAL" clId="{1FA9470E-AACD-4D07-923F-4B3CC22D7CC7}" dt="2024-04-30T04:22:49.718" v="349" actId="255"/>
          <ac:spMkLst>
            <pc:docMk/>
            <pc:sldMk cId="4243000593" sldId="379"/>
            <ac:spMk id="3" creationId="{8B103EDA-D24C-FF9D-A205-2D98DC2C49A2}"/>
          </ac:spMkLst>
        </pc:spChg>
      </pc:sldChg>
      <pc:sldChg chg="modSp mod modNotesTx">
        <pc:chgData name="Kristy Freney" userId="05558a5f-3628-4287-9b9f-4fe6fc128298" providerId="ADAL" clId="{1FA9470E-AACD-4D07-923F-4B3CC22D7CC7}" dt="2024-04-30T04:26:34.196" v="528" actId="20577"/>
        <pc:sldMkLst>
          <pc:docMk/>
          <pc:sldMk cId="1440125135" sldId="381"/>
        </pc:sldMkLst>
        <pc:picChg chg="mod">
          <ac:chgData name="Kristy Freney" userId="05558a5f-3628-4287-9b9f-4fe6fc128298" providerId="ADAL" clId="{1FA9470E-AACD-4D07-923F-4B3CC22D7CC7}" dt="2024-04-18T07:49:16.965" v="204" actId="1076"/>
          <ac:picMkLst>
            <pc:docMk/>
            <pc:sldMk cId="1440125135" sldId="381"/>
            <ac:picMk id="10" creationId="{A3FE8C47-117A-DB8A-DD27-768FB0F07151}"/>
          </ac:picMkLst>
        </pc:picChg>
      </pc:sldChg>
      <pc:sldChg chg="modNotesTx">
        <pc:chgData name="Kristy Freney" userId="05558a5f-3628-4287-9b9f-4fe6fc128298" providerId="ADAL" clId="{1FA9470E-AACD-4D07-923F-4B3CC22D7CC7}" dt="2024-04-30T04:28:20.586" v="626"/>
        <pc:sldMkLst>
          <pc:docMk/>
          <pc:sldMk cId="3983949059" sldId="382"/>
        </pc:sldMkLst>
      </pc:sldChg>
      <pc:sldChg chg="modSp mod modNotesTx">
        <pc:chgData name="Kristy Freney" userId="05558a5f-3628-4287-9b9f-4fe6fc128298" providerId="ADAL" clId="{1FA9470E-AACD-4D07-923F-4B3CC22D7CC7}" dt="2024-05-06T04:24:25.173" v="863" actId="6549"/>
        <pc:sldMkLst>
          <pc:docMk/>
          <pc:sldMk cId="4256940939" sldId="383"/>
        </pc:sldMkLst>
        <pc:spChg chg="mod">
          <ac:chgData name="Kristy Freney" userId="05558a5f-3628-4287-9b9f-4fe6fc128298" providerId="ADAL" clId="{1FA9470E-AACD-4D07-923F-4B3CC22D7CC7}" dt="2024-05-06T04:24:25.173" v="863" actId="6549"/>
          <ac:spMkLst>
            <pc:docMk/>
            <pc:sldMk cId="4256940939" sldId="383"/>
            <ac:spMk id="5" creationId="{2C6A0B9E-F2D6-C586-DB9A-3E9B7E73E80D}"/>
          </ac:spMkLst>
        </pc:spChg>
      </pc:sldChg>
      <pc:sldChg chg="del">
        <pc:chgData name="Kristy Freney" userId="05558a5f-3628-4287-9b9f-4fe6fc128298" providerId="ADAL" clId="{1FA9470E-AACD-4D07-923F-4B3CC22D7CC7}" dt="2024-04-30T04:33:53.569" v="836" actId="47"/>
        <pc:sldMkLst>
          <pc:docMk/>
          <pc:sldMk cId="3329901475" sldId="384"/>
        </pc:sldMkLst>
      </pc:sldChg>
      <pc:sldChg chg="modNotesTx">
        <pc:chgData name="Kristy Freney" userId="05558a5f-3628-4287-9b9f-4fe6fc128298" providerId="ADAL" clId="{1FA9470E-AACD-4D07-923F-4B3CC22D7CC7}" dt="2024-04-30T04:34:06.931" v="838"/>
        <pc:sldMkLst>
          <pc:docMk/>
          <pc:sldMk cId="397663024" sldId="385"/>
        </pc:sldMkLst>
      </pc:sldChg>
      <pc:sldChg chg="addCm modNotesTx">
        <pc:chgData name="Kristy Freney" userId="05558a5f-3628-4287-9b9f-4fe6fc128298" providerId="ADAL" clId="{1FA9470E-AACD-4D07-923F-4B3CC22D7CC7}" dt="2024-04-30T04:36:07.577" v="845"/>
        <pc:sldMkLst>
          <pc:docMk/>
          <pc:sldMk cId="2872028482" sldId="38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risty Freney" userId="05558a5f-3628-4287-9b9f-4fe6fc128298" providerId="ADAL" clId="{1FA9470E-AACD-4D07-923F-4B3CC22D7CC7}" dt="2024-04-30T04:36:07.577" v="845"/>
              <pc2:cmMkLst xmlns:pc2="http://schemas.microsoft.com/office/powerpoint/2019/9/main/command">
                <pc:docMk/>
                <pc:sldMk cId="2872028482" sldId="386"/>
                <pc2:cmMk id="{4F4F61CE-4326-4DFA-A2D4-957067EDB9CF}"/>
              </pc2:cmMkLst>
            </pc226:cmChg>
          </p:ext>
        </pc:extLst>
      </pc:sldChg>
      <pc:sldChg chg="modSp mod modNotesTx">
        <pc:chgData name="Kristy Freney" userId="05558a5f-3628-4287-9b9f-4fe6fc128298" providerId="ADAL" clId="{1FA9470E-AACD-4D07-923F-4B3CC22D7CC7}" dt="2024-04-30T04:24:11.945" v="368" actId="113"/>
        <pc:sldMkLst>
          <pc:docMk/>
          <pc:sldMk cId="4279137553" sldId="387"/>
        </pc:sldMkLst>
        <pc:spChg chg="mod">
          <ac:chgData name="Kristy Freney" userId="05558a5f-3628-4287-9b9f-4fe6fc128298" providerId="ADAL" clId="{1FA9470E-AACD-4D07-923F-4B3CC22D7CC7}" dt="2024-04-18T07:45:52.467" v="173" actId="255"/>
          <ac:spMkLst>
            <pc:docMk/>
            <pc:sldMk cId="4279137553" sldId="387"/>
            <ac:spMk id="4" creationId="{7D8854C2-44DA-71CC-50CF-1317CBC6FFC0}"/>
          </ac:spMkLst>
        </pc:spChg>
      </pc:sldChg>
      <pc:sldChg chg="modNotesTx">
        <pc:chgData name="Kristy Freney" userId="05558a5f-3628-4287-9b9f-4fe6fc128298" providerId="ADAL" clId="{1FA9470E-AACD-4D07-923F-4B3CC22D7CC7}" dt="2024-04-30T04:24:57.898" v="401" actId="20577"/>
        <pc:sldMkLst>
          <pc:docMk/>
          <pc:sldMk cId="2144914400" sldId="388"/>
        </pc:sldMkLst>
      </pc:sldChg>
      <pc:sldChg chg="add modNotesTx">
        <pc:chgData name="Kristy Freney" userId="05558a5f-3628-4287-9b9f-4fe6fc128298" providerId="ADAL" clId="{1FA9470E-AACD-4D07-923F-4B3CC22D7CC7}" dt="2024-04-30T04:20:31.705" v="290" actId="20577"/>
        <pc:sldMkLst>
          <pc:docMk/>
          <pc:sldMk cId="2922558141" sldId="389"/>
        </pc:sldMkLst>
      </pc:sldChg>
      <pc:sldChg chg="modSp add mod modNotesTx">
        <pc:chgData name="Kristy Freney" userId="05558a5f-3628-4287-9b9f-4fe6fc128298" providerId="ADAL" clId="{1FA9470E-AACD-4D07-923F-4B3CC22D7CC7}" dt="2024-04-30T04:21:12.145" v="310"/>
        <pc:sldMkLst>
          <pc:docMk/>
          <pc:sldMk cId="4256877370" sldId="390"/>
        </pc:sldMkLst>
        <pc:spChg chg="mod">
          <ac:chgData name="Kristy Freney" userId="05558a5f-3628-4287-9b9f-4fe6fc128298" providerId="ADAL" clId="{1FA9470E-AACD-4D07-923F-4B3CC22D7CC7}" dt="2024-04-18T07:45:27.853" v="172" actId="20577"/>
          <ac:spMkLst>
            <pc:docMk/>
            <pc:sldMk cId="4256877370" sldId="390"/>
            <ac:spMk id="3" creationId="{F7E47E05-52AC-678C-07DF-CBF6DFACE2BA}"/>
          </ac:spMkLst>
        </pc:spChg>
      </pc:sldChg>
      <pc:sldChg chg="addSp delSp modSp new mod setBg addCm modNotesTx">
        <pc:chgData name="Kristy Freney" userId="05558a5f-3628-4287-9b9f-4fe6fc128298" providerId="ADAL" clId="{1FA9470E-AACD-4D07-923F-4B3CC22D7CC7}" dt="2024-05-06T04:24:03.969" v="862" actId="732"/>
        <pc:sldMkLst>
          <pc:docMk/>
          <pc:sldMk cId="2375406596" sldId="391"/>
        </pc:sldMkLst>
        <pc:spChg chg="del">
          <ac:chgData name="Kristy Freney" userId="05558a5f-3628-4287-9b9f-4fe6fc128298" providerId="ADAL" clId="{1FA9470E-AACD-4D07-923F-4B3CC22D7CC7}" dt="2024-04-18T07:46:10.136" v="177" actId="478"/>
          <ac:spMkLst>
            <pc:docMk/>
            <pc:sldMk cId="2375406596" sldId="391"/>
            <ac:spMk id="2" creationId="{20C834FA-1F93-3B9C-F6ED-A19D62482AAB}"/>
          </ac:spMkLst>
        </pc:spChg>
        <pc:spChg chg="add mod">
          <ac:chgData name="Kristy Freney" userId="05558a5f-3628-4287-9b9f-4fe6fc128298" providerId="ADAL" clId="{1FA9470E-AACD-4D07-923F-4B3CC22D7CC7}" dt="2024-05-06T04:23:53.703" v="858"/>
          <ac:spMkLst>
            <pc:docMk/>
            <pc:sldMk cId="2375406596" sldId="391"/>
            <ac:spMk id="2" creationId="{E73810F3-0EB9-D4C8-B536-05840998CE09}"/>
          </ac:spMkLst>
        </pc:spChg>
        <pc:spChg chg="del">
          <ac:chgData name="Kristy Freney" userId="05558a5f-3628-4287-9b9f-4fe6fc128298" providerId="ADAL" clId="{1FA9470E-AACD-4D07-923F-4B3CC22D7CC7}" dt="2024-04-18T07:46:10.136" v="177" actId="478"/>
          <ac:spMkLst>
            <pc:docMk/>
            <pc:sldMk cId="2375406596" sldId="391"/>
            <ac:spMk id="3" creationId="{C2A58AF0-E70A-8C22-7A02-E777D60AE6EF}"/>
          </ac:spMkLst>
        </pc:spChg>
        <pc:picChg chg="add mod modCrop">
          <ac:chgData name="Kristy Freney" userId="05558a5f-3628-4287-9b9f-4fe6fc128298" providerId="ADAL" clId="{1FA9470E-AACD-4D07-923F-4B3CC22D7CC7}" dt="2024-05-06T04:24:03.969" v="862" actId="732"/>
          <ac:picMkLst>
            <pc:docMk/>
            <pc:sldMk cId="2375406596" sldId="391"/>
            <ac:picMk id="5" creationId="{EFCBC625-A763-FAD6-0A5D-DB4D35AB910B}"/>
          </ac:picMkLst>
        </pc:picChg>
        <pc:picChg chg="add mod">
          <ac:chgData name="Kristy Freney" userId="05558a5f-3628-4287-9b9f-4fe6fc128298" providerId="ADAL" clId="{1FA9470E-AACD-4D07-923F-4B3CC22D7CC7}" dt="2024-04-18T07:47:56.729" v="200" actId="208"/>
          <ac:picMkLst>
            <pc:docMk/>
            <pc:sldMk cId="2375406596" sldId="391"/>
            <ac:picMk id="7" creationId="{2DAE3385-A434-A42A-694D-29ED660A800B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risty Freney" userId="05558a5f-3628-4287-9b9f-4fe6fc128298" providerId="ADAL" clId="{1FA9470E-AACD-4D07-923F-4B3CC22D7CC7}" dt="2024-04-30T04:22:24.711" v="335"/>
              <pc2:cmMkLst xmlns:pc2="http://schemas.microsoft.com/office/powerpoint/2019/9/main/command">
                <pc:docMk/>
                <pc:sldMk cId="2375406596" sldId="391"/>
                <pc2:cmMk id="{E1F3104C-1D85-4DF2-BD7E-8B264EC9943D}"/>
              </pc2:cmMkLst>
            </pc226:cmChg>
          </p:ext>
        </pc:extLst>
      </pc:sldChg>
      <pc:sldChg chg="add del ord">
        <pc:chgData name="Kristy Freney" userId="05558a5f-3628-4287-9b9f-4fe6fc128298" providerId="ADAL" clId="{1FA9470E-AACD-4D07-923F-4B3CC22D7CC7}" dt="2024-04-30T04:23:24.020" v="357" actId="47"/>
        <pc:sldMkLst>
          <pc:docMk/>
          <pc:sldMk cId="1300945893" sldId="392"/>
        </pc:sldMkLst>
      </pc:sldChg>
      <pc:sldChg chg="add">
        <pc:chgData name="Kristy Freney" userId="05558a5f-3628-4287-9b9f-4fe6fc128298" providerId="ADAL" clId="{1FA9470E-AACD-4D07-923F-4B3CC22D7CC7}" dt="2024-04-30T04:33:55.132" v="837"/>
        <pc:sldMkLst>
          <pc:docMk/>
          <pc:sldMk cId="1921035830" sldId="400"/>
        </pc:sldMkLst>
      </pc:sldChg>
      <pc:sldChg chg="addSp delSp modSp add mod addCm modNotesTx">
        <pc:chgData name="Kristy Freney" userId="05558a5f-3628-4287-9b9f-4fe6fc128298" providerId="ADAL" clId="{1FA9470E-AACD-4D07-923F-4B3CC22D7CC7}" dt="2024-04-30T04:23:44.747" v="362" actId="6549"/>
        <pc:sldMkLst>
          <pc:docMk/>
          <pc:sldMk cId="4031518024" sldId="405"/>
        </pc:sldMkLst>
        <pc:spChg chg="add mod">
          <ac:chgData name="Kristy Freney" userId="05558a5f-3628-4287-9b9f-4fe6fc128298" providerId="ADAL" clId="{1FA9470E-AACD-4D07-923F-4B3CC22D7CC7}" dt="2024-04-30T04:23:44.747" v="362" actId="6549"/>
          <ac:spMkLst>
            <pc:docMk/>
            <pc:sldMk cId="4031518024" sldId="405"/>
            <ac:spMk id="2" creationId="{504463E9-5707-A6DE-2004-6695151C992E}"/>
          </ac:spMkLst>
        </pc:spChg>
        <pc:picChg chg="del">
          <ac:chgData name="Kristy Freney" userId="05558a5f-3628-4287-9b9f-4fe6fc128298" providerId="ADAL" clId="{1FA9470E-AACD-4D07-923F-4B3CC22D7CC7}" dt="2024-04-30T04:19:15.641" v="230" actId="478"/>
          <ac:picMkLst>
            <pc:docMk/>
            <pc:sldMk cId="4031518024" sldId="405"/>
            <ac:picMk id="7" creationId="{03854436-320F-A76B-2071-A4109CB89F9D}"/>
          </ac:picMkLst>
        </pc:picChg>
        <pc:picChg chg="ord">
          <ac:chgData name="Kristy Freney" userId="05558a5f-3628-4287-9b9f-4fe6fc128298" providerId="ADAL" clId="{1FA9470E-AACD-4D07-923F-4B3CC22D7CC7}" dt="2024-04-30T04:19:11.756" v="228" actId="166"/>
          <ac:picMkLst>
            <pc:docMk/>
            <pc:sldMk cId="4031518024" sldId="405"/>
            <ac:picMk id="9" creationId="{19DD010F-77D1-0EE0-DC09-47E2F0593D78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risty Freney" userId="05558a5f-3628-4287-9b9f-4fe6fc128298" providerId="ADAL" clId="{1FA9470E-AACD-4D07-923F-4B3CC22D7CC7}" dt="2024-04-30T04:19:54.250" v="244"/>
              <pc2:cmMkLst xmlns:pc2="http://schemas.microsoft.com/office/powerpoint/2019/9/main/command">
                <pc:docMk/>
                <pc:sldMk cId="4031518024" sldId="405"/>
                <pc2:cmMk id="{2367D9A6-4932-41AA-AA9D-077BB4A4EFD2}"/>
              </pc2:cmMkLst>
            </pc226:cmChg>
          </p:ext>
        </pc:extLst>
      </pc:sldChg>
      <pc:sldChg chg="add modNotesTx">
        <pc:chgData name="Kristy Freney" userId="05558a5f-3628-4287-9b9f-4fe6fc128298" providerId="ADAL" clId="{1FA9470E-AACD-4D07-923F-4B3CC22D7CC7}" dt="2024-04-30T04:23:01.820" v="351" actId="6549"/>
        <pc:sldMkLst>
          <pc:docMk/>
          <pc:sldMk cId="3914381910" sldId="406"/>
        </pc:sldMkLst>
      </pc:sldChg>
      <pc:sldChg chg="modSp add mod ord modNotesTx">
        <pc:chgData name="Kristy Freney" userId="05558a5f-3628-4287-9b9f-4fe6fc128298" providerId="ADAL" clId="{1FA9470E-AACD-4D07-923F-4B3CC22D7CC7}" dt="2024-04-30T04:23:41.290" v="361" actId="20577"/>
        <pc:sldMkLst>
          <pc:docMk/>
          <pc:sldMk cId="3426449041" sldId="407"/>
        </pc:sldMkLst>
        <pc:spChg chg="mod">
          <ac:chgData name="Kristy Freney" userId="05558a5f-3628-4287-9b9f-4fe6fc128298" providerId="ADAL" clId="{1FA9470E-AACD-4D07-923F-4B3CC22D7CC7}" dt="2024-04-30T04:23:41.290" v="361" actId="20577"/>
          <ac:spMkLst>
            <pc:docMk/>
            <pc:sldMk cId="3426449041" sldId="407"/>
            <ac:spMk id="2" creationId="{504463E9-5707-A6DE-2004-6695151C992E}"/>
          </ac:spMkLst>
        </pc:spChg>
      </pc:sldChg>
      <pc:sldChg chg="modSp add mod modNotesTx">
        <pc:chgData name="Kristy Freney" userId="05558a5f-3628-4287-9b9f-4fe6fc128298" providerId="ADAL" clId="{1FA9470E-AACD-4D07-923F-4B3CC22D7CC7}" dt="2024-04-30T04:26:16.903" v="507" actId="404"/>
        <pc:sldMkLst>
          <pc:docMk/>
          <pc:sldMk cId="2653216474" sldId="408"/>
        </pc:sldMkLst>
        <pc:spChg chg="mod">
          <ac:chgData name="Kristy Freney" userId="05558a5f-3628-4287-9b9f-4fe6fc128298" providerId="ADAL" clId="{1FA9470E-AACD-4D07-923F-4B3CC22D7CC7}" dt="2024-04-30T04:26:16.903" v="507" actId="404"/>
          <ac:spMkLst>
            <pc:docMk/>
            <pc:sldMk cId="2653216474" sldId="408"/>
            <ac:spMk id="3" creationId="{D77287A8-4EC1-52F1-2C69-B82E704E4892}"/>
          </ac:spMkLst>
        </pc:spChg>
      </pc:sldChg>
      <pc:sldChg chg="modSp add mod ord modNotesTx">
        <pc:chgData name="Kristy Freney" userId="05558a5f-3628-4287-9b9f-4fe6fc128298" providerId="ADAL" clId="{1FA9470E-AACD-4D07-923F-4B3CC22D7CC7}" dt="2024-04-30T10:06:20.464" v="854"/>
        <pc:sldMkLst>
          <pc:docMk/>
          <pc:sldMk cId="3294692387" sldId="409"/>
        </pc:sldMkLst>
        <pc:spChg chg="mod">
          <ac:chgData name="Kristy Freney" userId="05558a5f-3628-4287-9b9f-4fe6fc128298" providerId="ADAL" clId="{1FA9470E-AACD-4D07-923F-4B3CC22D7CC7}" dt="2024-04-30T04:27:31.872" v="592" actId="20577"/>
          <ac:spMkLst>
            <pc:docMk/>
            <pc:sldMk cId="3294692387" sldId="409"/>
            <ac:spMk id="3" creationId="{D77287A8-4EC1-52F1-2C69-B82E704E4892}"/>
          </ac:spMkLst>
        </pc:spChg>
      </pc:sldChg>
      <pc:sldChg chg="addSp delSp modSp add mod ord modAnim modNotesTx">
        <pc:chgData name="Kristy Freney" userId="05558a5f-3628-4287-9b9f-4fe6fc128298" providerId="ADAL" clId="{1FA9470E-AACD-4D07-923F-4B3CC22D7CC7}" dt="2024-04-30T04:33:43.248" v="835" actId="113"/>
        <pc:sldMkLst>
          <pc:docMk/>
          <pc:sldMk cId="4136210343" sldId="410"/>
        </pc:sldMkLst>
        <pc:spChg chg="del">
          <ac:chgData name="Kristy Freney" userId="05558a5f-3628-4287-9b9f-4fe6fc128298" providerId="ADAL" clId="{1FA9470E-AACD-4D07-923F-4B3CC22D7CC7}" dt="2024-04-30T04:30:30.409" v="688" actId="478"/>
          <ac:spMkLst>
            <pc:docMk/>
            <pc:sldMk cId="4136210343" sldId="410"/>
            <ac:spMk id="3" creationId="{D77287A8-4EC1-52F1-2C69-B82E704E4892}"/>
          </ac:spMkLst>
        </pc:spChg>
        <pc:spChg chg="del">
          <ac:chgData name="Kristy Freney" userId="05558a5f-3628-4287-9b9f-4fe6fc128298" providerId="ADAL" clId="{1FA9470E-AACD-4D07-923F-4B3CC22D7CC7}" dt="2024-04-30T04:30:30.409" v="688" actId="478"/>
          <ac:spMkLst>
            <pc:docMk/>
            <pc:sldMk cId="4136210343" sldId="410"/>
            <ac:spMk id="5" creationId="{E11E2CBD-2F86-5589-BBBC-F79CF5CF74D1}"/>
          </ac:spMkLst>
        </pc:spChg>
        <pc:spChg chg="add mod">
          <ac:chgData name="Kristy Freney" userId="05558a5f-3628-4287-9b9f-4fe6fc128298" providerId="ADAL" clId="{1FA9470E-AACD-4D07-923F-4B3CC22D7CC7}" dt="2024-04-30T04:32:18.901" v="749" actId="20577"/>
          <ac:spMkLst>
            <pc:docMk/>
            <pc:sldMk cId="4136210343" sldId="410"/>
            <ac:spMk id="6" creationId="{96A73D12-596E-0D9B-3497-AC8842DD48A8}"/>
          </ac:spMkLst>
        </pc:spChg>
        <pc:spChg chg="add del">
          <ac:chgData name="Kristy Freney" userId="05558a5f-3628-4287-9b9f-4fe6fc128298" providerId="ADAL" clId="{1FA9470E-AACD-4D07-923F-4B3CC22D7CC7}" dt="2024-04-30T04:31:13.993" v="703" actId="478"/>
          <ac:spMkLst>
            <pc:docMk/>
            <pc:sldMk cId="4136210343" sldId="410"/>
            <ac:spMk id="8" creationId="{542FB36C-B006-B9C3-9C72-B62B98BFC46E}"/>
          </ac:spMkLst>
        </pc:spChg>
        <pc:spChg chg="add mod">
          <ac:chgData name="Kristy Freney" userId="05558a5f-3628-4287-9b9f-4fe6fc128298" providerId="ADAL" clId="{1FA9470E-AACD-4D07-923F-4B3CC22D7CC7}" dt="2024-04-30T04:33:07.253" v="781" actId="207"/>
          <ac:spMkLst>
            <pc:docMk/>
            <pc:sldMk cId="4136210343" sldId="410"/>
            <ac:spMk id="9" creationId="{15854E4E-D3F6-EDF3-9281-151852F8E8B6}"/>
          </ac:spMkLst>
        </pc:spChg>
        <pc:cxnChg chg="del">
          <ac:chgData name="Kristy Freney" userId="05558a5f-3628-4287-9b9f-4fe6fc128298" providerId="ADAL" clId="{1FA9470E-AACD-4D07-923F-4B3CC22D7CC7}" dt="2024-04-30T04:30:28.371" v="687" actId="478"/>
          <ac:cxnSpMkLst>
            <pc:docMk/>
            <pc:sldMk cId="4136210343" sldId="410"/>
            <ac:cxnSpMk id="4" creationId="{98120F7B-E242-0F09-0168-6AE57CE70AF5}"/>
          </ac:cxnSpMkLst>
        </pc:cxnChg>
      </pc:sldChg>
    </pc:docChg>
  </pc:docChgLst>
  <pc:docChgLst>
    <pc:chgData name="Danielle McGregor" userId="087646c7-bbf8-4721-9492-e808a5f7ce91" providerId="ADAL" clId="{A472ED13-9831-48CA-A62D-93B09016F763}"/>
    <pc:docChg chg="custSel modSld sldOrd">
      <pc:chgData name="Danielle McGregor" userId="087646c7-bbf8-4721-9492-e808a5f7ce91" providerId="ADAL" clId="{A472ED13-9831-48CA-A62D-93B09016F763}" dt="2024-06-18T02:25:57.201" v="197" actId="20577"/>
      <pc:docMkLst>
        <pc:docMk/>
      </pc:docMkLst>
      <pc:sldChg chg="modNotesTx">
        <pc:chgData name="Danielle McGregor" userId="087646c7-bbf8-4721-9492-e808a5f7ce91" providerId="ADAL" clId="{A472ED13-9831-48CA-A62D-93B09016F763}" dt="2024-06-18T02:23:05.244" v="173" actId="6549"/>
        <pc:sldMkLst>
          <pc:docMk/>
          <pc:sldMk cId="2019099645" sldId="276"/>
        </pc:sldMkLst>
      </pc:sldChg>
      <pc:sldChg chg="modNotesTx">
        <pc:chgData name="Danielle McGregor" userId="087646c7-bbf8-4721-9492-e808a5f7ce91" providerId="ADAL" clId="{A472ED13-9831-48CA-A62D-93B09016F763}" dt="2024-04-30T05:15:32.359" v="48" actId="6549"/>
        <pc:sldMkLst>
          <pc:docMk/>
          <pc:sldMk cId="2360901718" sldId="359"/>
        </pc:sldMkLst>
      </pc:sldChg>
      <pc:sldChg chg="modNotesTx">
        <pc:chgData name="Danielle McGregor" userId="087646c7-bbf8-4721-9492-e808a5f7ce91" providerId="ADAL" clId="{A472ED13-9831-48CA-A62D-93B09016F763}" dt="2024-04-30T05:14:05.436" v="30" actId="6549"/>
        <pc:sldMkLst>
          <pc:docMk/>
          <pc:sldMk cId="545489499" sldId="374"/>
        </pc:sldMkLst>
      </pc:sldChg>
      <pc:sldChg chg="modNotesTx">
        <pc:chgData name="Danielle McGregor" userId="087646c7-bbf8-4721-9492-e808a5f7ce91" providerId="ADAL" clId="{A472ED13-9831-48CA-A62D-93B09016F763}" dt="2024-05-23T00:13:00.742" v="172" actId="20577"/>
        <pc:sldMkLst>
          <pc:docMk/>
          <pc:sldMk cId="3305736006" sldId="377"/>
        </pc:sldMkLst>
      </pc:sldChg>
      <pc:sldChg chg="modNotesTx">
        <pc:chgData name="Danielle McGregor" userId="087646c7-bbf8-4721-9492-e808a5f7ce91" providerId="ADAL" clId="{A472ED13-9831-48CA-A62D-93B09016F763}" dt="2024-04-30T05:13:34.986" v="29" actId="20577"/>
        <pc:sldMkLst>
          <pc:docMk/>
          <pc:sldMk cId="4243000593" sldId="379"/>
        </pc:sldMkLst>
      </pc:sldChg>
      <pc:sldChg chg="ord modNotesTx">
        <pc:chgData name="Danielle McGregor" userId="087646c7-bbf8-4721-9492-e808a5f7ce91" providerId="ADAL" clId="{A472ED13-9831-48CA-A62D-93B09016F763}" dt="2024-04-30T02:43:55.101" v="3"/>
        <pc:sldMkLst>
          <pc:docMk/>
          <pc:sldMk cId="2490731540" sldId="380"/>
        </pc:sldMkLst>
      </pc:sldChg>
      <pc:sldChg chg="modNotesTx">
        <pc:chgData name="Danielle McGregor" userId="087646c7-bbf8-4721-9492-e808a5f7ce91" providerId="ADAL" clId="{A472ED13-9831-48CA-A62D-93B09016F763}" dt="2024-04-30T05:15:20.834" v="45" actId="20577"/>
        <pc:sldMkLst>
          <pc:docMk/>
          <pc:sldMk cId="1440125135" sldId="381"/>
        </pc:sldMkLst>
      </pc:sldChg>
      <pc:sldChg chg="modNotesTx">
        <pc:chgData name="Danielle McGregor" userId="087646c7-bbf8-4721-9492-e808a5f7ce91" providerId="ADAL" clId="{A472ED13-9831-48CA-A62D-93B09016F763}" dt="2024-04-30T05:16:21.300" v="100" actId="20577"/>
        <pc:sldMkLst>
          <pc:docMk/>
          <pc:sldMk cId="3983949059" sldId="382"/>
        </pc:sldMkLst>
      </pc:sldChg>
      <pc:sldChg chg="modNotesTx">
        <pc:chgData name="Danielle McGregor" userId="087646c7-bbf8-4721-9492-e808a5f7ce91" providerId="ADAL" clId="{A472ED13-9831-48CA-A62D-93B09016F763}" dt="2024-06-18T02:25:20.662" v="177" actId="20577"/>
        <pc:sldMkLst>
          <pc:docMk/>
          <pc:sldMk cId="4256940939" sldId="383"/>
        </pc:sldMkLst>
      </pc:sldChg>
      <pc:sldChg chg="modNotesTx">
        <pc:chgData name="Danielle McGregor" userId="087646c7-bbf8-4721-9492-e808a5f7ce91" providerId="ADAL" clId="{A472ED13-9831-48CA-A62D-93B09016F763}" dt="2024-04-30T05:14:09.728" v="31" actId="6549"/>
        <pc:sldMkLst>
          <pc:docMk/>
          <pc:sldMk cId="2144914400" sldId="388"/>
        </pc:sldMkLst>
      </pc:sldChg>
      <pc:sldChg chg="modNotesTx">
        <pc:chgData name="Danielle McGregor" userId="087646c7-bbf8-4721-9492-e808a5f7ce91" providerId="ADAL" clId="{A472ED13-9831-48CA-A62D-93B09016F763}" dt="2024-04-30T05:12:36.417" v="11" actId="20577"/>
        <pc:sldMkLst>
          <pc:docMk/>
          <pc:sldMk cId="2922558141" sldId="389"/>
        </pc:sldMkLst>
      </pc:sldChg>
      <pc:sldChg chg="delCm modNotesTx">
        <pc:chgData name="Danielle McGregor" userId="087646c7-bbf8-4721-9492-e808a5f7ce91" providerId="ADAL" clId="{A472ED13-9831-48CA-A62D-93B09016F763}" dt="2024-04-30T05:13:24.195" v="28" actId="20577"/>
        <pc:sldMkLst>
          <pc:docMk/>
          <pc:sldMk cId="2375406596" sldId="39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anielle McGregor" userId="087646c7-bbf8-4721-9492-e808a5f7ce91" providerId="ADAL" clId="{A472ED13-9831-48CA-A62D-93B09016F763}" dt="2024-04-30T04:23:53.192" v="5"/>
              <pc2:cmMkLst xmlns:pc2="http://schemas.microsoft.com/office/powerpoint/2019/9/main/command">
                <pc:docMk/>
                <pc:sldMk cId="2375406596" sldId="391"/>
                <pc2:cmMk id="{E1F3104C-1D85-4DF2-BD7E-8B264EC9943D}"/>
              </pc2:cmMkLst>
            </pc226:cmChg>
          </p:ext>
        </pc:extLst>
      </pc:sldChg>
      <pc:sldChg chg="modSp mod delCm modNotesTx">
        <pc:chgData name="Danielle McGregor" userId="087646c7-bbf8-4721-9492-e808a5f7ce91" providerId="ADAL" clId="{A472ED13-9831-48CA-A62D-93B09016F763}" dt="2024-04-30T05:12:27.607" v="9" actId="20577"/>
        <pc:sldMkLst>
          <pc:docMk/>
          <pc:sldMk cId="4031518024" sldId="405"/>
        </pc:sldMkLst>
        <pc:spChg chg="mod">
          <ac:chgData name="Danielle McGregor" userId="087646c7-bbf8-4721-9492-e808a5f7ce91" providerId="ADAL" clId="{A472ED13-9831-48CA-A62D-93B09016F763}" dt="2024-04-30T04:24:16.073" v="8" actId="20577"/>
          <ac:spMkLst>
            <pc:docMk/>
            <pc:sldMk cId="4031518024" sldId="405"/>
            <ac:spMk id="2" creationId="{504463E9-5707-A6DE-2004-6695151C992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anielle McGregor" userId="087646c7-bbf8-4721-9492-e808a5f7ce91" providerId="ADAL" clId="{A472ED13-9831-48CA-A62D-93B09016F763}" dt="2024-04-30T04:24:13.495" v="7"/>
              <pc2:cmMkLst xmlns:pc2="http://schemas.microsoft.com/office/powerpoint/2019/9/main/command">
                <pc:docMk/>
                <pc:sldMk cId="4031518024" sldId="405"/>
                <pc2:cmMk id="{2367D9A6-4932-41AA-AA9D-077BB4A4EFD2}"/>
              </pc2:cmMkLst>
            </pc226:cmChg>
          </p:ext>
        </pc:extLst>
      </pc:sldChg>
      <pc:sldChg chg="modSp mod">
        <pc:chgData name="Danielle McGregor" userId="087646c7-bbf8-4721-9492-e808a5f7ce91" providerId="ADAL" clId="{A472ED13-9831-48CA-A62D-93B09016F763}" dt="2024-04-30T04:24:00.475" v="6" actId="20577"/>
        <pc:sldMkLst>
          <pc:docMk/>
          <pc:sldMk cId="3426449041" sldId="407"/>
        </pc:sldMkLst>
        <pc:spChg chg="mod">
          <ac:chgData name="Danielle McGregor" userId="087646c7-bbf8-4721-9492-e808a5f7ce91" providerId="ADAL" clId="{A472ED13-9831-48CA-A62D-93B09016F763}" dt="2024-04-30T04:24:00.475" v="6" actId="20577"/>
          <ac:spMkLst>
            <pc:docMk/>
            <pc:sldMk cId="3426449041" sldId="407"/>
            <ac:spMk id="2" creationId="{504463E9-5707-A6DE-2004-6695151C992E}"/>
          </ac:spMkLst>
        </pc:spChg>
      </pc:sldChg>
      <pc:sldChg chg="modNotesTx">
        <pc:chgData name="Danielle McGregor" userId="087646c7-bbf8-4721-9492-e808a5f7ce91" providerId="ADAL" clId="{A472ED13-9831-48CA-A62D-93B09016F763}" dt="2024-04-30T05:14:32.494" v="43" actId="20577"/>
        <pc:sldMkLst>
          <pc:docMk/>
          <pc:sldMk cId="2653216474" sldId="408"/>
        </pc:sldMkLst>
      </pc:sldChg>
      <pc:sldChg chg="modNotesTx">
        <pc:chgData name="Danielle McGregor" userId="087646c7-bbf8-4721-9492-e808a5f7ce91" providerId="ADAL" clId="{A472ED13-9831-48CA-A62D-93B09016F763}" dt="2024-04-30T05:15:28.247" v="47" actId="20577"/>
        <pc:sldMkLst>
          <pc:docMk/>
          <pc:sldMk cId="3294692387" sldId="409"/>
        </pc:sldMkLst>
      </pc:sldChg>
      <pc:sldChg chg="modNotesTx">
        <pc:chgData name="Danielle McGregor" userId="087646c7-bbf8-4721-9492-e808a5f7ce91" providerId="ADAL" clId="{A472ED13-9831-48CA-A62D-93B09016F763}" dt="2024-06-18T02:25:57.201" v="197" actId="20577"/>
        <pc:sldMkLst>
          <pc:docMk/>
          <pc:sldMk cId="4136210343" sldId="410"/>
        </pc:sldMkLst>
      </pc:sldChg>
    </pc:docChg>
  </pc:docChgLst>
  <pc:docChgLst>
    <pc:chgData name="Danielle McGregor" userId="087646c7-bbf8-4721-9492-e808a5f7ce91" providerId="ADAL" clId="{01EFADEA-6152-4638-B383-C20BEAB520F6}"/>
    <pc:docChg chg="undo custSel modSld">
      <pc:chgData name="Danielle McGregor" userId="087646c7-bbf8-4721-9492-e808a5f7ce91" providerId="ADAL" clId="{01EFADEA-6152-4638-B383-C20BEAB520F6}" dt="2023-12-12T22:50:19.455" v="171" actId="20577"/>
      <pc:docMkLst>
        <pc:docMk/>
      </pc:docMkLst>
      <pc:sldChg chg="modSp mod">
        <pc:chgData name="Danielle McGregor" userId="087646c7-bbf8-4721-9492-e808a5f7ce91" providerId="ADAL" clId="{01EFADEA-6152-4638-B383-C20BEAB520F6}" dt="2023-12-12T22:48:24.274" v="3" actId="20577"/>
        <pc:sldMkLst>
          <pc:docMk/>
          <pc:sldMk cId="2019099645" sldId="276"/>
        </pc:sldMkLst>
        <pc:spChg chg="mod">
          <ac:chgData name="Danielle McGregor" userId="087646c7-bbf8-4721-9492-e808a5f7ce91" providerId="ADAL" clId="{01EFADEA-6152-4638-B383-C20BEAB520F6}" dt="2023-12-12T22:48:24.274" v="3" actId="20577"/>
          <ac:spMkLst>
            <pc:docMk/>
            <pc:sldMk cId="2019099645" sldId="276"/>
            <ac:spMk id="5" creationId="{00000000-0000-0000-0000-000000000000}"/>
          </ac:spMkLst>
        </pc:spChg>
      </pc:sldChg>
      <pc:sldChg chg="addSp delSp modSp mod">
        <pc:chgData name="Danielle McGregor" userId="087646c7-bbf8-4721-9492-e808a5f7ce91" providerId="ADAL" clId="{01EFADEA-6152-4638-B383-C20BEAB520F6}" dt="2023-12-12T22:49:45.401" v="77" actId="20577"/>
        <pc:sldMkLst>
          <pc:docMk/>
          <pc:sldMk cId="729114519" sldId="277"/>
        </pc:sldMkLst>
        <pc:spChg chg="add mod">
          <ac:chgData name="Danielle McGregor" userId="087646c7-bbf8-4721-9492-e808a5f7ce91" providerId="ADAL" clId="{01EFADEA-6152-4638-B383-C20BEAB520F6}" dt="2023-12-12T22:49:45.401" v="77" actId="20577"/>
          <ac:spMkLst>
            <pc:docMk/>
            <pc:sldMk cId="729114519" sldId="277"/>
            <ac:spMk id="2" creationId="{EEEBEDAA-0DD0-8F97-568B-5DF2793C8B8E}"/>
          </ac:spMkLst>
        </pc:spChg>
        <pc:spChg chg="del mod">
          <ac:chgData name="Danielle McGregor" userId="087646c7-bbf8-4721-9492-e808a5f7ce91" providerId="ADAL" clId="{01EFADEA-6152-4638-B383-C20BEAB520F6}" dt="2023-12-12T22:49:14.620" v="29"/>
          <ac:spMkLst>
            <pc:docMk/>
            <pc:sldMk cId="729114519" sldId="277"/>
            <ac:spMk id="5" creationId="{EC0853A1-1007-4C52-BEFB-F48F5319A3E3}"/>
          </ac:spMkLst>
        </pc:spChg>
        <pc:spChg chg="mod">
          <ac:chgData name="Danielle McGregor" userId="087646c7-bbf8-4721-9492-e808a5f7ce91" providerId="ADAL" clId="{01EFADEA-6152-4638-B383-C20BEAB520F6}" dt="2023-12-12T22:48:20.872" v="1" actId="20577"/>
          <ac:spMkLst>
            <pc:docMk/>
            <pc:sldMk cId="729114519" sldId="277"/>
            <ac:spMk id="9" creationId="{EC0853A1-1007-4C52-BEFB-F48F5319A3E3}"/>
          </ac:spMkLst>
        </pc:spChg>
      </pc:sldChg>
      <pc:sldChg chg="modSp mod">
        <pc:chgData name="Danielle McGregor" userId="087646c7-bbf8-4721-9492-e808a5f7ce91" providerId="ADAL" clId="{01EFADEA-6152-4638-B383-C20BEAB520F6}" dt="2023-12-12T22:50:19.455" v="171" actId="20577"/>
        <pc:sldMkLst>
          <pc:docMk/>
          <pc:sldMk cId="545489499" sldId="374"/>
        </pc:sldMkLst>
        <pc:spChg chg="mod">
          <ac:chgData name="Danielle McGregor" userId="087646c7-bbf8-4721-9492-e808a5f7ce91" providerId="ADAL" clId="{01EFADEA-6152-4638-B383-C20BEAB520F6}" dt="2023-12-12T22:50:19.455" v="171" actId="20577"/>
          <ac:spMkLst>
            <pc:docMk/>
            <pc:sldMk cId="545489499" sldId="374"/>
            <ac:spMk id="2" creationId="{259DBE90-6690-7A9F-2C0E-29501D920A7D}"/>
          </ac:spMkLst>
        </pc:spChg>
        <pc:spChg chg="mod">
          <ac:chgData name="Danielle McGregor" userId="087646c7-bbf8-4721-9492-e808a5f7ce91" providerId="ADAL" clId="{01EFADEA-6152-4638-B383-C20BEAB520F6}" dt="2023-12-12T22:49:20.177" v="30"/>
          <ac:spMkLst>
            <pc:docMk/>
            <pc:sldMk cId="545489499" sldId="374"/>
            <ac:spMk id="5" creationId="{EC0853A1-1007-4C52-BEFB-F48F5319A3E3}"/>
          </ac:spMkLst>
        </pc:spChg>
        <pc:spChg chg="mod">
          <ac:chgData name="Danielle McGregor" userId="087646c7-bbf8-4721-9492-e808a5f7ce91" providerId="ADAL" clId="{01EFADEA-6152-4638-B383-C20BEAB520F6}" dt="2023-12-12T22:48:52.818" v="26" actId="20577"/>
          <ac:spMkLst>
            <pc:docMk/>
            <pc:sldMk cId="545489499" sldId="374"/>
            <ac:spMk id="9" creationId="{EC0853A1-1007-4C52-BEFB-F48F5319A3E3}"/>
          </ac:spMkLst>
        </pc:spChg>
      </pc:sldChg>
    </pc:docChg>
  </pc:docChgLst>
  <pc:docChgLst>
    <pc:chgData name="Kristy Freney" userId="05558a5f-3628-4287-9b9f-4fe6fc128298" providerId="ADAL" clId="{AC75765A-D57B-429F-B878-9A0AC89EF84F}"/>
    <pc:docChg chg="undo custSel addSld delSld modSld sldOrd">
      <pc:chgData name="Kristy Freney" userId="05558a5f-3628-4287-9b9f-4fe6fc128298" providerId="ADAL" clId="{AC75765A-D57B-429F-B878-9A0AC89EF84F}" dt="2024-03-05T00:57:55.907" v="444"/>
      <pc:docMkLst>
        <pc:docMk/>
      </pc:docMkLst>
      <pc:sldChg chg="addSp delSp modSp mod">
        <pc:chgData name="Kristy Freney" userId="05558a5f-3628-4287-9b9f-4fe6fc128298" providerId="ADAL" clId="{AC75765A-D57B-429F-B878-9A0AC89EF84F}" dt="2024-03-05T00:34:44.502" v="2" actId="20577"/>
        <pc:sldMkLst>
          <pc:docMk/>
          <pc:sldMk cId="2019099645" sldId="276"/>
        </pc:sldMkLst>
        <pc:spChg chg="add mod">
          <ac:chgData name="Kristy Freney" userId="05558a5f-3628-4287-9b9f-4fe6fc128298" providerId="ADAL" clId="{AC75765A-D57B-429F-B878-9A0AC89EF84F}" dt="2024-03-05T00:34:29.558" v="1"/>
          <ac:spMkLst>
            <pc:docMk/>
            <pc:sldMk cId="2019099645" sldId="276"/>
            <ac:spMk id="2" creationId="{EB9ADDDD-171B-8F03-C5FB-FE2F2EF532C4}"/>
          </ac:spMkLst>
        </pc:spChg>
        <pc:spChg chg="add mod">
          <ac:chgData name="Kristy Freney" userId="05558a5f-3628-4287-9b9f-4fe6fc128298" providerId="ADAL" clId="{AC75765A-D57B-429F-B878-9A0AC89EF84F}" dt="2024-03-05T00:34:44.502" v="2" actId="20577"/>
          <ac:spMkLst>
            <pc:docMk/>
            <pc:sldMk cId="2019099645" sldId="276"/>
            <ac:spMk id="3" creationId="{25F0239D-D8B8-782C-40E4-4744765E238D}"/>
          </ac:spMkLst>
        </pc:spChg>
        <pc:spChg chg="del">
          <ac:chgData name="Kristy Freney" userId="05558a5f-3628-4287-9b9f-4fe6fc128298" providerId="ADAL" clId="{AC75765A-D57B-429F-B878-9A0AC89EF84F}" dt="2024-03-05T00:34:17.551" v="0" actId="478"/>
          <ac:spMkLst>
            <pc:docMk/>
            <pc:sldMk cId="2019099645" sldId="276"/>
            <ac:spMk id="4" creationId="{EC0853A1-1007-4C52-BEFB-F48F5319A3E3}"/>
          </ac:spMkLst>
        </pc:spChg>
        <pc:spChg chg="del">
          <ac:chgData name="Kristy Freney" userId="05558a5f-3628-4287-9b9f-4fe6fc128298" providerId="ADAL" clId="{AC75765A-D57B-429F-B878-9A0AC89EF84F}" dt="2024-03-05T00:34:17.551" v="0" actId="478"/>
          <ac:spMkLst>
            <pc:docMk/>
            <pc:sldMk cId="2019099645" sldId="276"/>
            <ac:spMk id="5" creationId="{00000000-0000-0000-0000-000000000000}"/>
          </ac:spMkLst>
        </pc:spChg>
        <pc:spChg chg="del">
          <ac:chgData name="Kristy Freney" userId="05558a5f-3628-4287-9b9f-4fe6fc128298" providerId="ADAL" clId="{AC75765A-D57B-429F-B878-9A0AC89EF84F}" dt="2024-03-05T00:34:17.551" v="0" actId="478"/>
          <ac:spMkLst>
            <pc:docMk/>
            <pc:sldMk cId="2019099645" sldId="276"/>
            <ac:spMk id="7" creationId="{00000000-0000-0000-0000-000000000000}"/>
          </ac:spMkLst>
        </pc:spChg>
        <pc:spChg chg="add mod">
          <ac:chgData name="Kristy Freney" userId="05558a5f-3628-4287-9b9f-4fe6fc128298" providerId="ADAL" clId="{AC75765A-D57B-429F-B878-9A0AC89EF84F}" dt="2024-03-05T00:34:29.558" v="1"/>
          <ac:spMkLst>
            <pc:docMk/>
            <pc:sldMk cId="2019099645" sldId="276"/>
            <ac:spMk id="9" creationId="{634DB9D3-74AF-413E-FCCC-DFD368219104}"/>
          </ac:spMkLst>
        </pc:spChg>
        <pc:spChg chg="add mod">
          <ac:chgData name="Kristy Freney" userId="05558a5f-3628-4287-9b9f-4fe6fc128298" providerId="ADAL" clId="{AC75765A-D57B-429F-B878-9A0AC89EF84F}" dt="2024-03-05T00:34:29.558" v="1"/>
          <ac:spMkLst>
            <pc:docMk/>
            <pc:sldMk cId="2019099645" sldId="276"/>
            <ac:spMk id="10" creationId="{B1F15DA8-5431-1C86-2653-90E05CBC14FC}"/>
          </ac:spMkLst>
        </pc:spChg>
        <pc:picChg chg="del">
          <ac:chgData name="Kristy Freney" userId="05558a5f-3628-4287-9b9f-4fe6fc128298" providerId="ADAL" clId="{AC75765A-D57B-429F-B878-9A0AC89EF84F}" dt="2024-03-05T00:34:17.551" v="0" actId="478"/>
          <ac:picMkLst>
            <pc:docMk/>
            <pc:sldMk cId="2019099645" sldId="276"/>
            <ac:picMk id="8" creationId="{00000000-0000-0000-0000-000000000000}"/>
          </ac:picMkLst>
        </pc:picChg>
        <pc:cxnChg chg="del">
          <ac:chgData name="Kristy Freney" userId="05558a5f-3628-4287-9b9f-4fe6fc128298" providerId="ADAL" clId="{AC75765A-D57B-429F-B878-9A0AC89EF84F}" dt="2024-03-05T00:34:17.551" v="0" actId="478"/>
          <ac:cxnSpMkLst>
            <pc:docMk/>
            <pc:sldMk cId="2019099645" sldId="276"/>
            <ac:cxnSpMk id="6" creationId="{00000000-0000-0000-0000-000000000000}"/>
          </ac:cxnSpMkLst>
        </pc:cxnChg>
        <pc:cxnChg chg="add mod">
          <ac:chgData name="Kristy Freney" userId="05558a5f-3628-4287-9b9f-4fe6fc128298" providerId="ADAL" clId="{AC75765A-D57B-429F-B878-9A0AC89EF84F}" dt="2024-03-05T00:34:29.558" v="1"/>
          <ac:cxnSpMkLst>
            <pc:docMk/>
            <pc:sldMk cId="2019099645" sldId="276"/>
            <ac:cxnSpMk id="11" creationId="{BFCD0D80-F292-3559-5F00-69A05E162F0F}"/>
          </ac:cxnSpMkLst>
        </pc:cxnChg>
      </pc:sldChg>
      <pc:sldChg chg="addSp delSp modSp mod">
        <pc:chgData name="Kristy Freney" userId="05558a5f-3628-4287-9b9f-4fe6fc128298" providerId="ADAL" clId="{AC75765A-D57B-429F-B878-9A0AC89EF84F}" dt="2024-03-05T00:35:18.084" v="13"/>
        <pc:sldMkLst>
          <pc:docMk/>
          <pc:sldMk cId="729114519" sldId="277"/>
        </pc:sldMkLst>
        <pc:spChg chg="del mod">
          <ac:chgData name="Kristy Freney" userId="05558a5f-3628-4287-9b9f-4fe6fc128298" providerId="ADAL" clId="{AC75765A-D57B-429F-B878-9A0AC89EF84F}" dt="2024-03-05T00:35:18.084" v="13"/>
          <ac:spMkLst>
            <pc:docMk/>
            <pc:sldMk cId="729114519" sldId="277"/>
            <ac:spMk id="2" creationId="{EEEBEDAA-0DD0-8F97-568B-5DF2793C8B8E}"/>
          </ac:spMkLst>
        </pc:spChg>
        <pc:spChg chg="add mod">
          <ac:chgData name="Kristy Freney" userId="05558a5f-3628-4287-9b9f-4fe6fc128298" providerId="ADAL" clId="{AC75765A-D57B-429F-B878-9A0AC89EF84F}" dt="2024-03-05T00:35:06.667" v="11" actId="20577"/>
          <ac:spMkLst>
            <pc:docMk/>
            <pc:sldMk cId="729114519" sldId="277"/>
            <ac:spMk id="3" creationId="{2D98B35B-1AD7-21AE-2FAB-A3A5A1F46D19}"/>
          </ac:spMkLst>
        </pc:spChg>
        <pc:spChg chg="add mod">
          <ac:chgData name="Kristy Freney" userId="05558a5f-3628-4287-9b9f-4fe6fc128298" providerId="ADAL" clId="{AC75765A-D57B-429F-B878-9A0AC89EF84F}" dt="2024-03-05T00:34:56.551" v="5"/>
          <ac:spMkLst>
            <pc:docMk/>
            <pc:sldMk cId="729114519" sldId="277"/>
            <ac:spMk id="4" creationId="{6D061176-2910-4E09-8B5C-FEA7D18EEDDC}"/>
          </ac:spMkLst>
        </pc:spChg>
        <pc:spChg chg="add mod">
          <ac:chgData name="Kristy Freney" userId="05558a5f-3628-4287-9b9f-4fe6fc128298" providerId="ADAL" clId="{AC75765A-D57B-429F-B878-9A0AC89EF84F}" dt="2024-03-05T00:34:59.374" v="6" actId="20577"/>
          <ac:spMkLst>
            <pc:docMk/>
            <pc:sldMk cId="729114519" sldId="277"/>
            <ac:spMk id="5" creationId="{CBA099E8-31AB-2D27-8C8B-14A0AF646858}"/>
          </ac:spMkLst>
        </pc:spChg>
        <pc:spChg chg="del">
          <ac:chgData name="Kristy Freney" userId="05558a5f-3628-4287-9b9f-4fe6fc128298" providerId="ADAL" clId="{AC75765A-D57B-429F-B878-9A0AC89EF84F}" dt="2024-03-05T00:34:55.884" v="4" actId="478"/>
          <ac:spMkLst>
            <pc:docMk/>
            <pc:sldMk cId="729114519" sldId="277"/>
            <ac:spMk id="6" creationId="{00000000-0000-0000-0000-000000000000}"/>
          </ac:spMkLst>
        </pc:spChg>
        <pc:spChg chg="add mod">
          <ac:chgData name="Kristy Freney" userId="05558a5f-3628-4287-9b9f-4fe6fc128298" providerId="ADAL" clId="{AC75765A-D57B-429F-B878-9A0AC89EF84F}" dt="2024-03-05T00:34:56.551" v="5"/>
          <ac:spMkLst>
            <pc:docMk/>
            <pc:sldMk cId="729114519" sldId="277"/>
            <ac:spMk id="7" creationId="{E72A8591-28C3-96E7-094D-2C26F73EFFAD}"/>
          </ac:spMkLst>
        </pc:spChg>
        <pc:spChg chg="del">
          <ac:chgData name="Kristy Freney" userId="05558a5f-3628-4287-9b9f-4fe6fc128298" providerId="ADAL" clId="{AC75765A-D57B-429F-B878-9A0AC89EF84F}" dt="2024-03-05T00:34:55.884" v="4" actId="478"/>
          <ac:spMkLst>
            <pc:docMk/>
            <pc:sldMk cId="729114519" sldId="277"/>
            <ac:spMk id="9" creationId="{EC0853A1-1007-4C52-BEFB-F48F5319A3E3}"/>
          </ac:spMkLst>
        </pc:spChg>
        <pc:spChg chg="del">
          <ac:chgData name="Kristy Freney" userId="05558a5f-3628-4287-9b9f-4fe6fc128298" providerId="ADAL" clId="{AC75765A-D57B-429F-B878-9A0AC89EF84F}" dt="2024-03-05T00:34:55.884" v="4" actId="478"/>
          <ac:spMkLst>
            <pc:docMk/>
            <pc:sldMk cId="729114519" sldId="277"/>
            <ac:spMk id="10" creationId="{00000000-0000-0000-0000-000000000000}"/>
          </ac:spMkLst>
        </pc:spChg>
        <pc:cxnChg chg="del">
          <ac:chgData name="Kristy Freney" userId="05558a5f-3628-4287-9b9f-4fe6fc128298" providerId="ADAL" clId="{AC75765A-D57B-429F-B878-9A0AC89EF84F}" dt="2024-03-05T00:34:55.884" v="4" actId="478"/>
          <ac:cxnSpMkLst>
            <pc:docMk/>
            <pc:sldMk cId="729114519" sldId="277"/>
            <ac:cxnSpMk id="8" creationId="{00000000-0000-0000-0000-000000000000}"/>
          </ac:cxnSpMkLst>
        </pc:cxnChg>
        <pc:cxnChg chg="add mod">
          <ac:chgData name="Kristy Freney" userId="05558a5f-3628-4287-9b9f-4fe6fc128298" providerId="ADAL" clId="{AC75765A-D57B-429F-B878-9A0AC89EF84F}" dt="2024-03-05T00:34:56.551" v="5"/>
          <ac:cxnSpMkLst>
            <pc:docMk/>
            <pc:sldMk cId="729114519" sldId="277"/>
            <ac:cxnSpMk id="11" creationId="{F2A25540-ED2E-A497-2C44-429DC1E2824D}"/>
          </ac:cxnSpMkLst>
        </pc:cxnChg>
      </pc:sldChg>
      <pc:sldChg chg="delSp modSp del mod">
        <pc:chgData name="Kristy Freney" userId="05558a5f-3628-4287-9b9f-4fe6fc128298" providerId="ADAL" clId="{AC75765A-D57B-429F-B878-9A0AC89EF84F}" dt="2024-03-05T00:46:16.166" v="112" actId="47"/>
        <pc:sldMkLst>
          <pc:docMk/>
          <pc:sldMk cId="2990092796" sldId="355"/>
        </pc:sldMkLst>
        <pc:spChg chg="mod">
          <ac:chgData name="Kristy Freney" userId="05558a5f-3628-4287-9b9f-4fe6fc128298" providerId="ADAL" clId="{AC75765A-D57B-429F-B878-9A0AC89EF84F}" dt="2024-03-05T00:45:11.212" v="75" actId="21"/>
          <ac:spMkLst>
            <pc:docMk/>
            <pc:sldMk cId="2990092796" sldId="355"/>
            <ac:spMk id="9" creationId="{FB116508-ECEB-2E48-40C3-BB626009BC01}"/>
          </ac:spMkLst>
        </pc:spChg>
        <pc:picChg chg="del mod">
          <ac:chgData name="Kristy Freney" userId="05558a5f-3628-4287-9b9f-4fe6fc128298" providerId="ADAL" clId="{AC75765A-D57B-429F-B878-9A0AC89EF84F}" dt="2024-03-05T00:45:37.919" v="87" actId="21"/>
          <ac:picMkLst>
            <pc:docMk/>
            <pc:sldMk cId="2990092796" sldId="355"/>
            <ac:picMk id="10" creationId="{A3FE8C47-117A-DB8A-DD27-768FB0F07151}"/>
          </ac:picMkLst>
        </pc:picChg>
      </pc:sldChg>
      <pc:sldChg chg="addSp delSp modSp mod">
        <pc:chgData name="Kristy Freney" userId="05558a5f-3628-4287-9b9f-4fe6fc128298" providerId="ADAL" clId="{AC75765A-D57B-429F-B878-9A0AC89EF84F}" dt="2024-03-05T00:47:21.404" v="129" actId="403"/>
        <pc:sldMkLst>
          <pc:docMk/>
          <pc:sldMk cId="2360901718" sldId="359"/>
        </pc:sldMkLst>
        <pc:spChg chg="del mod">
          <ac:chgData name="Kristy Freney" userId="05558a5f-3628-4287-9b9f-4fe6fc128298" providerId="ADAL" clId="{AC75765A-D57B-429F-B878-9A0AC89EF84F}" dt="2024-03-05T00:47:04.837" v="124" actId="478"/>
          <ac:spMkLst>
            <pc:docMk/>
            <pc:sldMk cId="2360901718" sldId="359"/>
            <ac:spMk id="3" creationId="{DE4FBE42-9494-8649-9763-196AD479AE27}"/>
          </ac:spMkLst>
        </pc:spChg>
        <pc:spChg chg="add mod">
          <ac:chgData name="Kristy Freney" userId="05558a5f-3628-4287-9b9f-4fe6fc128298" providerId="ADAL" clId="{AC75765A-D57B-429F-B878-9A0AC89EF84F}" dt="2024-03-05T00:46:35.418" v="114"/>
          <ac:spMkLst>
            <pc:docMk/>
            <pc:sldMk cId="2360901718" sldId="359"/>
            <ac:spMk id="4" creationId="{B597BB74-4536-FFCE-C471-B2B125F59039}"/>
          </ac:spMkLst>
        </pc:spChg>
        <pc:spChg chg="add mod">
          <ac:chgData name="Kristy Freney" userId="05558a5f-3628-4287-9b9f-4fe6fc128298" providerId="ADAL" clId="{AC75765A-D57B-429F-B878-9A0AC89EF84F}" dt="2024-03-05T00:46:35.418" v="114"/>
          <ac:spMkLst>
            <pc:docMk/>
            <pc:sldMk cId="2360901718" sldId="359"/>
            <ac:spMk id="6" creationId="{1EEC9563-6A14-1E5A-CCAB-FC1B6460BC41}"/>
          </ac:spMkLst>
        </pc:spChg>
        <pc:spChg chg="add mod">
          <ac:chgData name="Kristy Freney" userId="05558a5f-3628-4287-9b9f-4fe6fc128298" providerId="ADAL" clId="{AC75765A-D57B-429F-B878-9A0AC89EF84F}" dt="2024-03-05T00:47:21.404" v="129" actId="403"/>
          <ac:spMkLst>
            <pc:docMk/>
            <pc:sldMk cId="2360901718" sldId="359"/>
            <ac:spMk id="7" creationId="{7EBE599B-4DE1-FC00-8FD1-BC6D781D0933}"/>
          </ac:spMkLst>
        </pc:spChg>
        <pc:spChg chg="add mod">
          <ac:chgData name="Kristy Freney" userId="05558a5f-3628-4287-9b9f-4fe6fc128298" providerId="ADAL" clId="{AC75765A-D57B-429F-B878-9A0AC89EF84F}" dt="2024-03-05T00:46:39.861" v="116"/>
          <ac:spMkLst>
            <pc:docMk/>
            <pc:sldMk cId="2360901718" sldId="359"/>
            <ac:spMk id="9" creationId="{4A771F56-C807-1D0C-3474-CE62CAB7123A}"/>
          </ac:spMkLst>
        </pc:spChg>
        <pc:picChg chg="del mod">
          <ac:chgData name="Kristy Freney" userId="05558a5f-3628-4287-9b9f-4fe6fc128298" providerId="ADAL" clId="{AC75765A-D57B-429F-B878-9A0AC89EF84F}" dt="2024-03-05T00:46:41.685" v="117" actId="21"/>
          <ac:picMkLst>
            <pc:docMk/>
            <pc:sldMk cId="2360901718" sldId="359"/>
            <ac:picMk id="2" creationId="{1BC0CC9E-3941-C915-3BFF-52DA8D6F05CE}"/>
          </ac:picMkLst>
        </pc:picChg>
        <pc:picChg chg="add mod">
          <ac:chgData name="Kristy Freney" userId="05558a5f-3628-4287-9b9f-4fe6fc128298" providerId="ADAL" clId="{AC75765A-D57B-429F-B878-9A0AC89EF84F}" dt="2024-03-05T00:46:35.418" v="114"/>
          <ac:picMkLst>
            <pc:docMk/>
            <pc:sldMk cId="2360901718" sldId="359"/>
            <ac:picMk id="5" creationId="{98F838B9-6542-B2EC-DD35-DE5E26EAFA16}"/>
          </ac:picMkLst>
        </pc:picChg>
        <pc:picChg chg="add mod modCrop">
          <ac:chgData name="Kristy Freney" userId="05558a5f-3628-4287-9b9f-4fe6fc128298" providerId="ADAL" clId="{AC75765A-D57B-429F-B878-9A0AC89EF84F}" dt="2024-03-05T00:46:59.460" v="122" actId="18131"/>
          <ac:picMkLst>
            <pc:docMk/>
            <pc:sldMk cId="2360901718" sldId="359"/>
            <ac:picMk id="8" creationId="{E834711B-D904-DA9F-6782-8A21A826A063}"/>
          </ac:picMkLst>
        </pc:picChg>
      </pc:sldChg>
      <pc:sldChg chg="addSp delSp modSp mod">
        <pc:chgData name="Kristy Freney" userId="05558a5f-3628-4287-9b9f-4fe6fc128298" providerId="ADAL" clId="{AC75765A-D57B-429F-B878-9A0AC89EF84F}" dt="2024-03-05T00:43:58.190" v="62"/>
        <pc:sldMkLst>
          <pc:docMk/>
          <pc:sldMk cId="545489499" sldId="374"/>
        </pc:sldMkLst>
        <pc:spChg chg="del mod">
          <ac:chgData name="Kristy Freney" userId="05558a5f-3628-4287-9b9f-4fe6fc128298" providerId="ADAL" clId="{AC75765A-D57B-429F-B878-9A0AC89EF84F}" dt="2024-03-05T00:43:58.190" v="62"/>
          <ac:spMkLst>
            <pc:docMk/>
            <pc:sldMk cId="545489499" sldId="374"/>
            <ac:spMk id="2" creationId="{259DBE90-6690-7A9F-2C0E-29501D920A7D}"/>
          </ac:spMkLst>
        </pc:spChg>
        <pc:spChg chg="add mod">
          <ac:chgData name="Kristy Freney" userId="05558a5f-3628-4287-9b9f-4fe6fc128298" providerId="ADAL" clId="{AC75765A-D57B-429F-B878-9A0AC89EF84F}" dt="2024-03-05T00:43:48.092" v="56" actId="20577"/>
          <ac:spMkLst>
            <pc:docMk/>
            <pc:sldMk cId="545489499" sldId="374"/>
            <ac:spMk id="3" creationId="{11977BF3-CE9E-00D1-DFA4-F0030DD883B9}"/>
          </ac:spMkLst>
        </pc:spChg>
        <pc:spChg chg="add mod">
          <ac:chgData name="Kristy Freney" userId="05558a5f-3628-4287-9b9f-4fe6fc128298" providerId="ADAL" clId="{AC75765A-D57B-429F-B878-9A0AC89EF84F}" dt="2024-03-05T00:43:38.413" v="52"/>
          <ac:spMkLst>
            <pc:docMk/>
            <pc:sldMk cId="545489499" sldId="374"/>
            <ac:spMk id="4" creationId="{E5663DAA-C168-EB22-B516-4B78B7974E70}"/>
          </ac:spMkLst>
        </pc:spChg>
        <pc:spChg chg="del mod">
          <ac:chgData name="Kristy Freney" userId="05558a5f-3628-4287-9b9f-4fe6fc128298" providerId="ADAL" clId="{AC75765A-D57B-429F-B878-9A0AC89EF84F}" dt="2024-03-05T00:43:58.189" v="60" actId="478"/>
          <ac:spMkLst>
            <pc:docMk/>
            <pc:sldMk cId="545489499" sldId="374"/>
            <ac:spMk id="5" creationId="{EC0853A1-1007-4C52-BEFB-F48F5319A3E3}"/>
          </ac:spMkLst>
        </pc:spChg>
        <pc:spChg chg="del">
          <ac:chgData name="Kristy Freney" userId="05558a5f-3628-4287-9b9f-4fe6fc128298" providerId="ADAL" clId="{AC75765A-D57B-429F-B878-9A0AC89EF84F}" dt="2024-03-05T00:43:34.143" v="50" actId="478"/>
          <ac:spMkLst>
            <pc:docMk/>
            <pc:sldMk cId="545489499" sldId="374"/>
            <ac:spMk id="6" creationId="{00000000-0000-0000-0000-000000000000}"/>
          </ac:spMkLst>
        </pc:spChg>
        <pc:spChg chg="add mod">
          <ac:chgData name="Kristy Freney" userId="05558a5f-3628-4287-9b9f-4fe6fc128298" providerId="ADAL" clId="{AC75765A-D57B-429F-B878-9A0AC89EF84F}" dt="2024-03-05T00:43:55.645" v="59" actId="14100"/>
          <ac:spMkLst>
            <pc:docMk/>
            <pc:sldMk cId="545489499" sldId="374"/>
            <ac:spMk id="7" creationId="{F31F88F8-FBF0-B21F-FEA9-0B5494900650}"/>
          </ac:spMkLst>
        </pc:spChg>
        <pc:spChg chg="del">
          <ac:chgData name="Kristy Freney" userId="05558a5f-3628-4287-9b9f-4fe6fc128298" providerId="ADAL" clId="{AC75765A-D57B-429F-B878-9A0AC89EF84F}" dt="2024-03-05T00:43:34.143" v="50" actId="478"/>
          <ac:spMkLst>
            <pc:docMk/>
            <pc:sldMk cId="545489499" sldId="374"/>
            <ac:spMk id="9" creationId="{EC0853A1-1007-4C52-BEFB-F48F5319A3E3}"/>
          </ac:spMkLst>
        </pc:spChg>
        <pc:spChg chg="del">
          <ac:chgData name="Kristy Freney" userId="05558a5f-3628-4287-9b9f-4fe6fc128298" providerId="ADAL" clId="{AC75765A-D57B-429F-B878-9A0AC89EF84F}" dt="2024-03-05T00:43:34.143" v="50" actId="478"/>
          <ac:spMkLst>
            <pc:docMk/>
            <pc:sldMk cId="545489499" sldId="374"/>
            <ac:spMk id="10" creationId="{00000000-0000-0000-0000-000000000000}"/>
          </ac:spMkLst>
        </pc:spChg>
        <pc:spChg chg="add mod">
          <ac:chgData name="Kristy Freney" userId="05558a5f-3628-4287-9b9f-4fe6fc128298" providerId="ADAL" clId="{AC75765A-D57B-429F-B878-9A0AC89EF84F}" dt="2024-03-05T00:43:38.413" v="52"/>
          <ac:spMkLst>
            <pc:docMk/>
            <pc:sldMk cId="545489499" sldId="374"/>
            <ac:spMk id="11" creationId="{DCBE00C6-931C-40BF-3D73-052D125376CC}"/>
          </ac:spMkLst>
        </pc:spChg>
        <pc:spChg chg="add mod">
          <ac:chgData name="Kristy Freney" userId="05558a5f-3628-4287-9b9f-4fe6fc128298" providerId="ADAL" clId="{AC75765A-D57B-429F-B878-9A0AC89EF84F}" dt="2024-03-05T00:43:38.413" v="52"/>
          <ac:spMkLst>
            <pc:docMk/>
            <pc:sldMk cId="545489499" sldId="374"/>
            <ac:spMk id="12" creationId="{858BE676-2FB2-A01A-17FC-F24B52745543}"/>
          </ac:spMkLst>
        </pc:spChg>
        <pc:cxnChg chg="del">
          <ac:chgData name="Kristy Freney" userId="05558a5f-3628-4287-9b9f-4fe6fc128298" providerId="ADAL" clId="{AC75765A-D57B-429F-B878-9A0AC89EF84F}" dt="2024-03-05T00:43:34.143" v="50" actId="478"/>
          <ac:cxnSpMkLst>
            <pc:docMk/>
            <pc:sldMk cId="545489499" sldId="374"/>
            <ac:cxnSpMk id="8" creationId="{00000000-0000-0000-0000-000000000000}"/>
          </ac:cxnSpMkLst>
        </pc:cxnChg>
        <pc:cxnChg chg="add mod">
          <ac:chgData name="Kristy Freney" userId="05558a5f-3628-4287-9b9f-4fe6fc128298" providerId="ADAL" clId="{AC75765A-D57B-429F-B878-9A0AC89EF84F}" dt="2024-03-05T00:43:38.413" v="52"/>
          <ac:cxnSpMkLst>
            <pc:docMk/>
            <pc:sldMk cId="545489499" sldId="374"/>
            <ac:cxnSpMk id="13" creationId="{1C8F8F8B-C249-1933-D845-AAF1D6BB7DAE}"/>
          </ac:cxnSpMkLst>
        </pc:cxnChg>
      </pc:sldChg>
      <pc:sldChg chg="addSp delSp modSp mod">
        <pc:chgData name="Kristy Freney" userId="05558a5f-3628-4287-9b9f-4fe6fc128298" providerId="ADAL" clId="{AC75765A-D57B-429F-B878-9A0AC89EF84F}" dt="2024-03-05T00:35:34.812" v="21" actId="478"/>
        <pc:sldMkLst>
          <pc:docMk/>
          <pc:sldMk cId="1713759472" sldId="375"/>
        </pc:sldMkLst>
        <pc:spChg chg="del mod">
          <ac:chgData name="Kristy Freney" userId="05558a5f-3628-4287-9b9f-4fe6fc128298" providerId="ADAL" clId="{AC75765A-D57B-429F-B878-9A0AC89EF84F}" dt="2024-03-05T00:35:34.812" v="21" actId="478"/>
          <ac:spMkLst>
            <pc:docMk/>
            <pc:sldMk cId="1713759472" sldId="375"/>
            <ac:spMk id="2" creationId="{D26A0463-A418-6AD6-83A7-96CB926E1107}"/>
          </ac:spMkLst>
        </pc:spChg>
        <pc:spChg chg="add mod">
          <ac:chgData name="Kristy Freney" userId="05558a5f-3628-4287-9b9f-4fe6fc128298" providerId="ADAL" clId="{AC75765A-D57B-429F-B878-9A0AC89EF84F}" dt="2024-03-05T00:35:24.255" v="15"/>
          <ac:spMkLst>
            <pc:docMk/>
            <pc:sldMk cId="1713759472" sldId="375"/>
            <ac:spMk id="3" creationId="{EB9827B2-D3D6-8F3B-AD4C-0B656A7B406B}"/>
          </ac:spMkLst>
        </pc:spChg>
        <pc:spChg chg="add mod">
          <ac:chgData name="Kristy Freney" userId="05558a5f-3628-4287-9b9f-4fe6fc128298" providerId="ADAL" clId="{AC75765A-D57B-429F-B878-9A0AC89EF84F}" dt="2024-03-05T00:35:18.606" v="14"/>
          <ac:spMkLst>
            <pc:docMk/>
            <pc:sldMk cId="1713759472" sldId="375"/>
            <ac:spMk id="5" creationId="{D0E73BC4-CCC4-86EF-CBBB-32EC27D18B3E}"/>
          </ac:spMkLst>
        </pc:spChg>
        <pc:spChg chg="add mod">
          <ac:chgData name="Kristy Freney" userId="05558a5f-3628-4287-9b9f-4fe6fc128298" providerId="ADAL" clId="{AC75765A-D57B-429F-B878-9A0AC89EF84F}" dt="2024-03-05T00:35:32.888" v="20" actId="113"/>
          <ac:spMkLst>
            <pc:docMk/>
            <pc:sldMk cId="1713759472" sldId="375"/>
            <ac:spMk id="6" creationId="{69D60874-F8C7-A319-0824-0E00B96A921F}"/>
          </ac:spMkLst>
        </pc:spChg>
        <pc:spChg chg="add mod">
          <ac:chgData name="Kristy Freney" userId="05558a5f-3628-4287-9b9f-4fe6fc128298" providerId="ADAL" clId="{AC75765A-D57B-429F-B878-9A0AC89EF84F}" dt="2024-03-05T00:35:27.250" v="17"/>
          <ac:spMkLst>
            <pc:docMk/>
            <pc:sldMk cId="1713759472" sldId="375"/>
            <ac:spMk id="8" creationId="{6052C8C7-A81C-EAD1-86BD-54E8208B5408}"/>
          </ac:spMkLst>
        </pc:spChg>
        <pc:cxnChg chg="add mod">
          <ac:chgData name="Kristy Freney" userId="05558a5f-3628-4287-9b9f-4fe6fc128298" providerId="ADAL" clId="{AC75765A-D57B-429F-B878-9A0AC89EF84F}" dt="2024-03-05T00:35:18.606" v="14"/>
          <ac:cxnSpMkLst>
            <pc:docMk/>
            <pc:sldMk cId="1713759472" sldId="375"/>
            <ac:cxnSpMk id="4" creationId="{DA787B45-F666-2750-A700-3A64291CB96D}"/>
          </ac:cxnSpMkLst>
        </pc:cxnChg>
        <pc:cxnChg chg="add mod">
          <ac:chgData name="Kristy Freney" userId="05558a5f-3628-4287-9b9f-4fe6fc128298" providerId="ADAL" clId="{AC75765A-D57B-429F-B878-9A0AC89EF84F}" dt="2024-03-05T00:35:27.250" v="17"/>
          <ac:cxnSpMkLst>
            <pc:docMk/>
            <pc:sldMk cId="1713759472" sldId="375"/>
            <ac:cxnSpMk id="7" creationId="{B759E007-EC0B-76FF-B31E-82DE1EE814C4}"/>
          </ac:cxnSpMkLst>
        </pc:cxnChg>
      </pc:sldChg>
      <pc:sldChg chg="addSp delSp modSp mod">
        <pc:chgData name="Kristy Freney" userId="05558a5f-3628-4287-9b9f-4fe6fc128298" providerId="ADAL" clId="{AC75765A-D57B-429F-B878-9A0AC89EF84F}" dt="2024-03-05T00:35:50.548" v="26" actId="478"/>
        <pc:sldMkLst>
          <pc:docMk/>
          <pc:sldMk cId="3408815076" sldId="376"/>
        </pc:sldMkLst>
        <pc:spChg chg="del mod">
          <ac:chgData name="Kristy Freney" userId="05558a5f-3628-4287-9b9f-4fe6fc128298" providerId="ADAL" clId="{AC75765A-D57B-429F-B878-9A0AC89EF84F}" dt="2024-03-05T00:35:50.548" v="26" actId="478"/>
          <ac:spMkLst>
            <pc:docMk/>
            <pc:sldMk cId="3408815076" sldId="376"/>
            <ac:spMk id="2" creationId="{EDE222BA-0AB5-29BC-9715-4F039DD6EB3C}"/>
          </ac:spMkLst>
        </pc:spChg>
        <pc:spChg chg="add mod">
          <ac:chgData name="Kristy Freney" userId="05558a5f-3628-4287-9b9f-4fe6fc128298" providerId="ADAL" clId="{AC75765A-D57B-429F-B878-9A0AC89EF84F}" dt="2024-03-05T00:35:48.215" v="25"/>
          <ac:spMkLst>
            <pc:docMk/>
            <pc:sldMk cId="3408815076" sldId="376"/>
            <ac:spMk id="3" creationId="{5DAE55C9-CE93-6AF1-1976-2EA241E7C559}"/>
          </ac:spMkLst>
        </pc:spChg>
        <pc:spChg chg="add mod">
          <ac:chgData name="Kristy Freney" userId="05558a5f-3628-4287-9b9f-4fe6fc128298" providerId="ADAL" clId="{AC75765A-D57B-429F-B878-9A0AC89EF84F}" dt="2024-03-05T00:35:43.609" v="23"/>
          <ac:spMkLst>
            <pc:docMk/>
            <pc:sldMk cId="3408815076" sldId="376"/>
            <ac:spMk id="5" creationId="{75C84783-E71F-C358-7539-99F1B76E37CA}"/>
          </ac:spMkLst>
        </pc:spChg>
        <pc:cxnChg chg="add mod">
          <ac:chgData name="Kristy Freney" userId="05558a5f-3628-4287-9b9f-4fe6fc128298" providerId="ADAL" clId="{AC75765A-D57B-429F-B878-9A0AC89EF84F}" dt="2024-03-05T00:35:43.609" v="23"/>
          <ac:cxnSpMkLst>
            <pc:docMk/>
            <pc:sldMk cId="3408815076" sldId="376"/>
            <ac:cxnSpMk id="4" creationId="{10E64300-AECB-4BDB-6736-7B6C1F45D6FB}"/>
          </ac:cxnSpMkLst>
        </pc:cxnChg>
      </pc:sldChg>
      <pc:sldChg chg="addSp delSp modSp mod delAnim">
        <pc:chgData name="Kristy Freney" userId="05558a5f-3628-4287-9b9f-4fe6fc128298" providerId="ADAL" clId="{AC75765A-D57B-429F-B878-9A0AC89EF84F}" dt="2024-03-05T00:41:59.201" v="30" actId="962"/>
        <pc:sldMkLst>
          <pc:docMk/>
          <pc:sldMk cId="3305736006" sldId="377"/>
        </pc:sldMkLst>
        <pc:spChg chg="del">
          <ac:chgData name="Kristy Freney" userId="05558a5f-3628-4287-9b9f-4fe6fc128298" providerId="ADAL" clId="{AC75765A-D57B-429F-B878-9A0AC89EF84F}" dt="2024-03-05T00:41:42.184" v="27" actId="478"/>
          <ac:spMkLst>
            <pc:docMk/>
            <pc:sldMk cId="3305736006" sldId="377"/>
            <ac:spMk id="2" creationId="{90DC8A80-890F-160F-458E-D345A463DC2F}"/>
          </ac:spMkLst>
        </pc:spChg>
        <pc:spChg chg="add mod">
          <ac:chgData name="Kristy Freney" userId="05558a5f-3628-4287-9b9f-4fe6fc128298" providerId="ADAL" clId="{AC75765A-D57B-429F-B878-9A0AC89EF84F}" dt="2024-03-05T00:41:42.184" v="27" actId="478"/>
          <ac:spMkLst>
            <pc:docMk/>
            <pc:sldMk cId="3305736006" sldId="377"/>
            <ac:spMk id="5" creationId="{AEDEFDD9-E2C7-92E4-4AC5-E7A7029A1558}"/>
          </ac:spMkLst>
        </pc:spChg>
        <pc:spChg chg="del">
          <ac:chgData name="Kristy Freney" userId="05558a5f-3628-4287-9b9f-4fe6fc128298" providerId="ADAL" clId="{AC75765A-D57B-429F-B878-9A0AC89EF84F}" dt="2024-03-05T00:41:42.184" v="27" actId="478"/>
          <ac:spMkLst>
            <pc:docMk/>
            <pc:sldMk cId="3305736006" sldId="377"/>
            <ac:spMk id="15" creationId="{D48D9584-D2FD-48CE-9E17-4E250B743B5F}"/>
          </ac:spMkLst>
        </pc:spChg>
        <pc:spChg chg="del">
          <ac:chgData name="Kristy Freney" userId="05558a5f-3628-4287-9b9f-4fe6fc128298" providerId="ADAL" clId="{AC75765A-D57B-429F-B878-9A0AC89EF84F}" dt="2024-03-05T00:41:42.184" v="27" actId="478"/>
          <ac:spMkLst>
            <pc:docMk/>
            <pc:sldMk cId="3305736006" sldId="377"/>
            <ac:spMk id="17" creationId="{CA17DEF4-6C5D-41C6-8D93-5C7CFD7ADA5E}"/>
          </ac:spMkLst>
        </pc:spChg>
        <pc:spChg chg="del">
          <ac:chgData name="Kristy Freney" userId="05558a5f-3628-4287-9b9f-4fe6fc128298" providerId="ADAL" clId="{AC75765A-D57B-429F-B878-9A0AC89EF84F}" dt="2024-03-05T00:41:42.184" v="27" actId="478"/>
          <ac:spMkLst>
            <pc:docMk/>
            <pc:sldMk cId="3305736006" sldId="377"/>
            <ac:spMk id="19" creationId="{22BBC5A3-5C8C-4FB9-AEFF-8778D2C98D29}"/>
          </ac:spMkLst>
        </pc:spChg>
        <pc:spChg chg="del">
          <ac:chgData name="Kristy Freney" userId="05558a5f-3628-4287-9b9f-4fe6fc128298" providerId="ADAL" clId="{AC75765A-D57B-429F-B878-9A0AC89EF84F}" dt="2024-03-05T00:41:42.184" v="27" actId="478"/>
          <ac:spMkLst>
            <pc:docMk/>
            <pc:sldMk cId="3305736006" sldId="377"/>
            <ac:spMk id="21" creationId="{3BB917E8-D696-4787-96D6-521A9C42F9A5}"/>
          </ac:spMkLst>
        </pc:spChg>
        <pc:spChg chg="del">
          <ac:chgData name="Kristy Freney" userId="05558a5f-3628-4287-9b9f-4fe6fc128298" providerId="ADAL" clId="{AC75765A-D57B-429F-B878-9A0AC89EF84F}" dt="2024-03-05T00:41:42.184" v="27" actId="478"/>
          <ac:spMkLst>
            <pc:docMk/>
            <pc:sldMk cId="3305736006" sldId="377"/>
            <ac:spMk id="23" creationId="{39F4C545-E278-42ED-9B78-2EBA464444A3}"/>
          </ac:spMkLst>
        </pc:spChg>
        <pc:picChg chg="del">
          <ac:chgData name="Kristy Freney" userId="05558a5f-3628-4287-9b9f-4fe6fc128298" providerId="ADAL" clId="{AC75765A-D57B-429F-B878-9A0AC89EF84F}" dt="2024-03-05T00:41:42.184" v="27" actId="478"/>
          <ac:picMkLst>
            <pc:docMk/>
            <pc:sldMk cId="3305736006" sldId="377"/>
            <ac:picMk id="4" creationId="{48DAC0DE-6227-3214-2500-11A3DC755BC8}"/>
          </ac:picMkLst>
        </pc:picChg>
        <pc:picChg chg="del">
          <ac:chgData name="Kristy Freney" userId="05558a5f-3628-4287-9b9f-4fe6fc128298" providerId="ADAL" clId="{AC75765A-D57B-429F-B878-9A0AC89EF84F}" dt="2024-03-05T00:41:42.184" v="27" actId="478"/>
          <ac:picMkLst>
            <pc:docMk/>
            <pc:sldMk cId="3305736006" sldId="377"/>
            <ac:picMk id="6" creationId="{9BA9D724-F35A-9B01-505D-58DCD2C530D9}"/>
          </ac:picMkLst>
        </pc:picChg>
        <pc:picChg chg="del">
          <ac:chgData name="Kristy Freney" userId="05558a5f-3628-4287-9b9f-4fe6fc128298" providerId="ADAL" clId="{AC75765A-D57B-429F-B878-9A0AC89EF84F}" dt="2024-03-05T00:41:42.184" v="27" actId="478"/>
          <ac:picMkLst>
            <pc:docMk/>
            <pc:sldMk cId="3305736006" sldId="377"/>
            <ac:picMk id="8" creationId="{6B16575F-9457-B6C4-948B-D26A65444CE4}"/>
          </ac:picMkLst>
        </pc:picChg>
        <pc:picChg chg="add mod">
          <ac:chgData name="Kristy Freney" userId="05558a5f-3628-4287-9b9f-4fe6fc128298" providerId="ADAL" clId="{AC75765A-D57B-429F-B878-9A0AC89EF84F}" dt="2024-03-05T00:41:59.201" v="30" actId="962"/>
          <ac:picMkLst>
            <pc:docMk/>
            <pc:sldMk cId="3305736006" sldId="377"/>
            <ac:picMk id="9" creationId="{83F342D7-0112-DA9D-54AC-57BA785B5023}"/>
          </ac:picMkLst>
        </pc:picChg>
        <pc:picChg chg="del">
          <ac:chgData name="Kristy Freney" userId="05558a5f-3628-4287-9b9f-4fe6fc128298" providerId="ADAL" clId="{AC75765A-D57B-429F-B878-9A0AC89EF84F}" dt="2024-03-05T00:41:42.184" v="27" actId="478"/>
          <ac:picMkLst>
            <pc:docMk/>
            <pc:sldMk cId="3305736006" sldId="377"/>
            <ac:picMk id="10" creationId="{53A2F960-723F-3679-B9FF-793E2C3C5321}"/>
          </ac:picMkLst>
        </pc:picChg>
      </pc:sldChg>
      <pc:sldChg chg="addSp delSp modSp mod">
        <pc:chgData name="Kristy Freney" userId="05558a5f-3628-4287-9b9f-4fe6fc128298" providerId="ADAL" clId="{AC75765A-D57B-429F-B878-9A0AC89EF84F}" dt="2024-03-05T00:42:50.732" v="37" actId="478"/>
        <pc:sldMkLst>
          <pc:docMk/>
          <pc:sldMk cId="3892061324" sldId="378"/>
        </pc:sldMkLst>
        <pc:spChg chg="del mod">
          <ac:chgData name="Kristy Freney" userId="05558a5f-3628-4287-9b9f-4fe6fc128298" providerId="ADAL" clId="{AC75765A-D57B-429F-B878-9A0AC89EF84F}" dt="2024-03-05T00:42:50.732" v="37" actId="478"/>
          <ac:spMkLst>
            <pc:docMk/>
            <pc:sldMk cId="3892061324" sldId="378"/>
            <ac:spMk id="2" creationId="{BA41EF71-1BCF-1740-1170-C1B82A3B8D8B}"/>
          </ac:spMkLst>
        </pc:spChg>
        <pc:spChg chg="add mod">
          <ac:chgData name="Kristy Freney" userId="05558a5f-3628-4287-9b9f-4fe6fc128298" providerId="ADAL" clId="{AC75765A-D57B-429F-B878-9A0AC89EF84F}" dt="2024-03-05T00:42:39.806" v="34"/>
          <ac:spMkLst>
            <pc:docMk/>
            <pc:sldMk cId="3892061324" sldId="378"/>
            <ac:spMk id="3" creationId="{F7E47E05-52AC-678C-07DF-CBF6DFACE2BA}"/>
          </ac:spMkLst>
        </pc:spChg>
        <pc:spChg chg="add mod">
          <ac:chgData name="Kristy Freney" userId="05558a5f-3628-4287-9b9f-4fe6fc128298" providerId="ADAL" clId="{AC75765A-D57B-429F-B878-9A0AC89EF84F}" dt="2024-03-05T00:42:35.515" v="32"/>
          <ac:spMkLst>
            <pc:docMk/>
            <pc:sldMk cId="3892061324" sldId="378"/>
            <ac:spMk id="5" creationId="{90A20517-73AF-3AC8-9B80-1DA4832A49D2}"/>
          </ac:spMkLst>
        </pc:spChg>
        <pc:cxnChg chg="add mod">
          <ac:chgData name="Kristy Freney" userId="05558a5f-3628-4287-9b9f-4fe6fc128298" providerId="ADAL" clId="{AC75765A-D57B-429F-B878-9A0AC89EF84F}" dt="2024-03-05T00:42:35.515" v="32"/>
          <ac:cxnSpMkLst>
            <pc:docMk/>
            <pc:sldMk cId="3892061324" sldId="378"/>
            <ac:cxnSpMk id="4" creationId="{3C977C20-20CA-FDF7-31C8-6430C0AEF18C}"/>
          </ac:cxnSpMkLst>
        </pc:cxnChg>
      </pc:sldChg>
      <pc:sldChg chg="addSp delSp modSp mod">
        <pc:chgData name="Kristy Freney" userId="05558a5f-3628-4287-9b9f-4fe6fc128298" providerId="ADAL" clId="{AC75765A-D57B-429F-B878-9A0AC89EF84F}" dt="2024-03-05T00:42:59.581" v="41" actId="478"/>
        <pc:sldMkLst>
          <pc:docMk/>
          <pc:sldMk cId="4243000593" sldId="379"/>
        </pc:sldMkLst>
        <pc:spChg chg="del mod">
          <ac:chgData name="Kristy Freney" userId="05558a5f-3628-4287-9b9f-4fe6fc128298" providerId="ADAL" clId="{AC75765A-D57B-429F-B878-9A0AC89EF84F}" dt="2024-03-05T00:42:59.581" v="41" actId="478"/>
          <ac:spMkLst>
            <pc:docMk/>
            <pc:sldMk cId="4243000593" sldId="379"/>
            <ac:spMk id="2" creationId="{BA510B47-023C-7E55-5D65-E20AA297426E}"/>
          </ac:spMkLst>
        </pc:spChg>
        <pc:spChg chg="add mod">
          <ac:chgData name="Kristy Freney" userId="05558a5f-3628-4287-9b9f-4fe6fc128298" providerId="ADAL" clId="{AC75765A-D57B-429F-B878-9A0AC89EF84F}" dt="2024-03-05T00:42:57.644" v="40" actId="14100"/>
          <ac:spMkLst>
            <pc:docMk/>
            <pc:sldMk cId="4243000593" sldId="379"/>
            <ac:spMk id="3" creationId="{8B103EDA-D24C-FF9D-A205-2D98DC2C49A2}"/>
          </ac:spMkLst>
        </pc:spChg>
        <pc:spChg chg="add mod">
          <ac:chgData name="Kristy Freney" userId="05558a5f-3628-4287-9b9f-4fe6fc128298" providerId="ADAL" clId="{AC75765A-D57B-429F-B878-9A0AC89EF84F}" dt="2024-03-05T00:42:46.209" v="35"/>
          <ac:spMkLst>
            <pc:docMk/>
            <pc:sldMk cId="4243000593" sldId="379"/>
            <ac:spMk id="5" creationId="{00F87D80-A00E-CB58-B359-910FFF9F20E7}"/>
          </ac:spMkLst>
        </pc:spChg>
        <pc:cxnChg chg="add mod">
          <ac:chgData name="Kristy Freney" userId="05558a5f-3628-4287-9b9f-4fe6fc128298" providerId="ADAL" clId="{AC75765A-D57B-429F-B878-9A0AC89EF84F}" dt="2024-03-05T00:42:46.209" v="35"/>
          <ac:cxnSpMkLst>
            <pc:docMk/>
            <pc:sldMk cId="4243000593" sldId="379"/>
            <ac:cxnSpMk id="4" creationId="{8186CCC2-046B-98E3-BDA4-B81955084BC9}"/>
          </ac:cxnSpMkLst>
        </pc:cxnChg>
      </pc:sldChg>
      <pc:sldChg chg="addSp delSp modSp mod ord">
        <pc:chgData name="Kristy Freney" userId="05558a5f-3628-4287-9b9f-4fe6fc128298" providerId="ADAL" clId="{AC75765A-D57B-429F-B878-9A0AC89EF84F}" dt="2024-03-05T00:46:15.095" v="111"/>
        <pc:sldMkLst>
          <pc:docMk/>
          <pc:sldMk cId="1440125135" sldId="381"/>
        </pc:sldMkLst>
        <pc:spChg chg="del mod">
          <ac:chgData name="Kristy Freney" userId="05558a5f-3628-4287-9b9f-4fe6fc128298" providerId="ADAL" clId="{AC75765A-D57B-429F-B878-9A0AC89EF84F}" dt="2024-03-05T00:44:24.733" v="71" actId="478"/>
          <ac:spMkLst>
            <pc:docMk/>
            <pc:sldMk cId="1440125135" sldId="381"/>
            <ac:spMk id="2" creationId="{644650FF-64C5-27B6-794D-6CE02E9D3C51}"/>
          </ac:spMkLst>
        </pc:spChg>
        <pc:spChg chg="add mod">
          <ac:chgData name="Kristy Freney" userId="05558a5f-3628-4287-9b9f-4fe6fc128298" providerId="ADAL" clId="{AC75765A-D57B-429F-B878-9A0AC89EF84F}" dt="2024-03-05T00:45:45.766" v="105" actId="1037"/>
          <ac:spMkLst>
            <pc:docMk/>
            <pc:sldMk cId="1440125135" sldId="381"/>
            <ac:spMk id="3" creationId="{D77287A8-4EC1-52F1-2C69-B82E704E4892}"/>
          </ac:spMkLst>
        </pc:spChg>
        <pc:spChg chg="add mod">
          <ac:chgData name="Kristy Freney" userId="05558a5f-3628-4287-9b9f-4fe6fc128298" providerId="ADAL" clId="{AC75765A-D57B-429F-B878-9A0AC89EF84F}" dt="2024-03-05T00:44:13.372" v="66"/>
          <ac:spMkLst>
            <pc:docMk/>
            <pc:sldMk cId="1440125135" sldId="381"/>
            <ac:spMk id="5" creationId="{E11E2CBD-2F86-5589-BBBC-F79CF5CF74D1}"/>
          </ac:spMkLst>
        </pc:spChg>
        <pc:picChg chg="add mod modCrop">
          <ac:chgData name="Kristy Freney" userId="05558a5f-3628-4287-9b9f-4fe6fc128298" providerId="ADAL" clId="{AC75765A-D57B-429F-B878-9A0AC89EF84F}" dt="2024-03-05T00:46:05.249" v="109"/>
          <ac:picMkLst>
            <pc:docMk/>
            <pc:sldMk cId="1440125135" sldId="381"/>
            <ac:picMk id="10" creationId="{A3FE8C47-117A-DB8A-DD27-768FB0F07151}"/>
          </ac:picMkLst>
        </pc:picChg>
        <pc:cxnChg chg="add mod">
          <ac:chgData name="Kristy Freney" userId="05558a5f-3628-4287-9b9f-4fe6fc128298" providerId="ADAL" clId="{AC75765A-D57B-429F-B878-9A0AC89EF84F}" dt="2024-03-05T00:45:45.766" v="105" actId="1037"/>
          <ac:cxnSpMkLst>
            <pc:docMk/>
            <pc:sldMk cId="1440125135" sldId="381"/>
            <ac:cxnSpMk id="4" creationId="{98120F7B-E242-0F09-0168-6AE57CE70AF5}"/>
          </ac:cxnSpMkLst>
        </pc:cxnChg>
      </pc:sldChg>
      <pc:sldChg chg="addSp delSp modSp mod">
        <pc:chgData name="Kristy Freney" userId="05558a5f-3628-4287-9b9f-4fe6fc128298" providerId="ADAL" clId="{AC75765A-D57B-429F-B878-9A0AC89EF84F}" dt="2024-03-05T00:48:32.766" v="173" actId="403"/>
        <pc:sldMkLst>
          <pc:docMk/>
          <pc:sldMk cId="3983949059" sldId="382"/>
        </pc:sldMkLst>
        <pc:spChg chg="del">
          <ac:chgData name="Kristy Freney" userId="05558a5f-3628-4287-9b9f-4fe6fc128298" providerId="ADAL" clId="{AC75765A-D57B-429F-B878-9A0AC89EF84F}" dt="2024-03-05T00:47:33.303" v="130" actId="478"/>
          <ac:spMkLst>
            <pc:docMk/>
            <pc:sldMk cId="3983949059" sldId="382"/>
            <ac:spMk id="2" creationId="{364F844A-5899-BBE6-DC35-F344EE3F78A6}"/>
          </ac:spMkLst>
        </pc:spChg>
        <pc:spChg chg="add del mod">
          <ac:chgData name="Kristy Freney" userId="05558a5f-3628-4287-9b9f-4fe6fc128298" providerId="ADAL" clId="{AC75765A-D57B-429F-B878-9A0AC89EF84F}" dt="2024-03-05T00:47:35.460" v="132" actId="478"/>
          <ac:spMkLst>
            <pc:docMk/>
            <pc:sldMk cId="3983949059" sldId="382"/>
            <ac:spMk id="4" creationId="{15BC00B9-59F1-57FC-5CB0-441BA8291B29}"/>
          </ac:spMkLst>
        </pc:spChg>
        <pc:spChg chg="add mod">
          <ac:chgData name="Kristy Freney" userId="05558a5f-3628-4287-9b9f-4fe6fc128298" providerId="ADAL" clId="{AC75765A-D57B-429F-B878-9A0AC89EF84F}" dt="2024-03-05T00:48:32.766" v="173" actId="403"/>
          <ac:spMkLst>
            <pc:docMk/>
            <pc:sldMk cId="3983949059" sldId="382"/>
            <ac:spMk id="5" creationId="{024C23DD-C5FE-8206-CE5E-507EAEBDDA5B}"/>
          </ac:spMkLst>
        </pc:spChg>
      </pc:sldChg>
      <pc:sldChg chg="addSp delSp modSp mod delAnim modAnim">
        <pc:chgData name="Kristy Freney" userId="05558a5f-3628-4287-9b9f-4fe6fc128298" providerId="ADAL" clId="{AC75765A-D57B-429F-B878-9A0AC89EF84F}" dt="2024-03-05T00:56:53.776" v="427"/>
        <pc:sldMkLst>
          <pc:docMk/>
          <pc:sldMk cId="4256940939" sldId="383"/>
        </pc:sldMkLst>
        <pc:spChg chg="del">
          <ac:chgData name="Kristy Freney" userId="05558a5f-3628-4287-9b9f-4fe6fc128298" providerId="ADAL" clId="{AC75765A-D57B-429F-B878-9A0AC89EF84F}" dt="2024-03-05T00:48:50.368" v="174" actId="478"/>
          <ac:spMkLst>
            <pc:docMk/>
            <pc:sldMk cId="4256940939" sldId="383"/>
            <ac:spMk id="2" creationId="{E3123D8C-8482-DF59-009D-82B907A03C07}"/>
          </ac:spMkLst>
        </pc:spChg>
        <pc:spChg chg="add del mod">
          <ac:chgData name="Kristy Freney" userId="05558a5f-3628-4287-9b9f-4fe6fc128298" providerId="ADAL" clId="{AC75765A-D57B-429F-B878-9A0AC89EF84F}" dt="2024-03-05T00:48:53.549" v="175" actId="478"/>
          <ac:spMkLst>
            <pc:docMk/>
            <pc:sldMk cId="4256940939" sldId="383"/>
            <ac:spMk id="4" creationId="{4B9631DE-7A16-3E29-170A-39DCC3CF8FCE}"/>
          </ac:spMkLst>
        </pc:spChg>
        <pc:spChg chg="add mod">
          <ac:chgData name="Kristy Freney" userId="05558a5f-3628-4287-9b9f-4fe6fc128298" providerId="ADAL" clId="{AC75765A-D57B-429F-B878-9A0AC89EF84F}" dt="2024-03-05T00:53:53.693" v="314" actId="255"/>
          <ac:spMkLst>
            <pc:docMk/>
            <pc:sldMk cId="4256940939" sldId="383"/>
            <ac:spMk id="5" creationId="{2C6A0B9E-F2D6-C586-DB9A-3E9B7E73E80D}"/>
          </ac:spMkLst>
        </pc:spChg>
        <pc:spChg chg="add del mod">
          <ac:chgData name="Kristy Freney" userId="05558a5f-3628-4287-9b9f-4fe6fc128298" providerId="ADAL" clId="{AC75765A-D57B-429F-B878-9A0AC89EF84F}" dt="2024-03-05T00:51:27.619" v="258"/>
          <ac:spMkLst>
            <pc:docMk/>
            <pc:sldMk cId="4256940939" sldId="383"/>
            <ac:spMk id="6" creationId="{64663CE5-8C10-D085-39A9-B7BC7486147F}"/>
          </ac:spMkLst>
        </pc:spChg>
        <pc:spChg chg="add del mod">
          <ac:chgData name="Kristy Freney" userId="05558a5f-3628-4287-9b9f-4fe6fc128298" providerId="ADAL" clId="{AC75765A-D57B-429F-B878-9A0AC89EF84F}" dt="2024-03-05T00:52:38.844" v="279" actId="478"/>
          <ac:spMkLst>
            <pc:docMk/>
            <pc:sldMk cId="4256940939" sldId="383"/>
            <ac:spMk id="7" creationId="{3530019E-BE4C-86F5-B0A2-8EA0BA44A626}"/>
          </ac:spMkLst>
        </pc:spChg>
        <pc:spChg chg="add mod">
          <ac:chgData name="Kristy Freney" userId="05558a5f-3628-4287-9b9f-4fe6fc128298" providerId="ADAL" clId="{AC75765A-D57B-429F-B878-9A0AC89EF84F}" dt="2024-03-05T00:54:07.012" v="321" actId="20577"/>
          <ac:spMkLst>
            <pc:docMk/>
            <pc:sldMk cId="4256940939" sldId="383"/>
            <ac:spMk id="8" creationId="{6D733107-92A6-D361-5404-65996F0DE8E3}"/>
          </ac:spMkLst>
        </pc:spChg>
        <pc:spChg chg="add mod">
          <ac:chgData name="Kristy Freney" userId="05558a5f-3628-4287-9b9f-4fe6fc128298" providerId="ADAL" clId="{AC75765A-D57B-429F-B878-9A0AC89EF84F}" dt="2024-03-05T00:54:15.587" v="327" actId="1076"/>
          <ac:spMkLst>
            <pc:docMk/>
            <pc:sldMk cId="4256940939" sldId="383"/>
            <ac:spMk id="9" creationId="{2C57F788-DF5C-17EB-6467-1245F4A01133}"/>
          </ac:spMkLst>
        </pc:spChg>
        <pc:spChg chg="add mod">
          <ac:chgData name="Kristy Freney" userId="05558a5f-3628-4287-9b9f-4fe6fc128298" providerId="ADAL" clId="{AC75765A-D57B-429F-B878-9A0AC89EF84F}" dt="2024-03-05T00:54:25.916" v="332" actId="1076"/>
          <ac:spMkLst>
            <pc:docMk/>
            <pc:sldMk cId="4256940939" sldId="383"/>
            <ac:spMk id="10" creationId="{0DF5AC75-AE75-4603-ABB7-E130D5151224}"/>
          </ac:spMkLst>
        </pc:spChg>
        <pc:spChg chg="add mod">
          <ac:chgData name="Kristy Freney" userId="05558a5f-3628-4287-9b9f-4fe6fc128298" providerId="ADAL" clId="{AC75765A-D57B-429F-B878-9A0AC89EF84F}" dt="2024-03-05T00:54:40.078" v="345" actId="1036"/>
          <ac:spMkLst>
            <pc:docMk/>
            <pc:sldMk cId="4256940939" sldId="383"/>
            <ac:spMk id="11" creationId="{6B66DE0D-BDC9-6605-8D01-F1B05EA645AE}"/>
          </ac:spMkLst>
        </pc:spChg>
        <pc:spChg chg="add mod">
          <ac:chgData name="Kristy Freney" userId="05558a5f-3628-4287-9b9f-4fe6fc128298" providerId="ADAL" clId="{AC75765A-D57B-429F-B878-9A0AC89EF84F}" dt="2024-03-05T00:54:46.003" v="350" actId="1036"/>
          <ac:spMkLst>
            <pc:docMk/>
            <pc:sldMk cId="4256940939" sldId="383"/>
            <ac:spMk id="12" creationId="{52CCFF8A-BCC8-55E3-4EBA-C558957B05D9}"/>
          </ac:spMkLst>
        </pc:spChg>
        <pc:spChg chg="add mod">
          <ac:chgData name="Kristy Freney" userId="05558a5f-3628-4287-9b9f-4fe6fc128298" providerId="ADAL" clId="{AC75765A-D57B-429F-B878-9A0AC89EF84F}" dt="2024-03-05T00:55:07.956" v="380" actId="1076"/>
          <ac:spMkLst>
            <pc:docMk/>
            <pc:sldMk cId="4256940939" sldId="383"/>
            <ac:spMk id="13" creationId="{B284C3B8-9413-0CDB-CB1F-2E81B9C4968B}"/>
          </ac:spMkLst>
        </pc:spChg>
        <pc:spChg chg="add mod">
          <ac:chgData name="Kristy Freney" userId="05558a5f-3628-4287-9b9f-4fe6fc128298" providerId="ADAL" clId="{AC75765A-D57B-429F-B878-9A0AC89EF84F}" dt="2024-03-05T00:55:06.188" v="379" actId="1076"/>
          <ac:spMkLst>
            <pc:docMk/>
            <pc:sldMk cId="4256940939" sldId="383"/>
            <ac:spMk id="14" creationId="{11ED4C31-16DF-49F4-FE23-F4EA993D3A6B}"/>
          </ac:spMkLst>
        </pc:spChg>
        <pc:cxnChg chg="add mod">
          <ac:chgData name="Kristy Freney" userId="05558a5f-3628-4287-9b9f-4fe6fc128298" providerId="ADAL" clId="{AC75765A-D57B-429F-B878-9A0AC89EF84F}" dt="2024-03-05T00:56:30.047" v="414" actId="12789"/>
          <ac:cxnSpMkLst>
            <pc:docMk/>
            <pc:sldMk cId="4256940939" sldId="383"/>
            <ac:cxnSpMk id="16" creationId="{242E3291-DA01-A547-3C1E-D839141F1FC5}"/>
          </ac:cxnSpMkLst>
        </pc:cxnChg>
        <pc:cxnChg chg="add mod">
          <ac:chgData name="Kristy Freney" userId="05558a5f-3628-4287-9b9f-4fe6fc128298" providerId="ADAL" clId="{AC75765A-D57B-429F-B878-9A0AC89EF84F}" dt="2024-03-05T00:56:30.047" v="414" actId="12789"/>
          <ac:cxnSpMkLst>
            <pc:docMk/>
            <pc:sldMk cId="4256940939" sldId="383"/>
            <ac:cxnSpMk id="17" creationId="{EA78EBE3-FFD0-146A-592F-69F30692B5A4}"/>
          </ac:cxnSpMkLst>
        </pc:cxnChg>
        <pc:cxnChg chg="add mod">
          <ac:chgData name="Kristy Freney" userId="05558a5f-3628-4287-9b9f-4fe6fc128298" providerId="ADAL" clId="{AC75765A-D57B-429F-B878-9A0AC89EF84F}" dt="2024-03-05T00:56:30.047" v="414" actId="12789"/>
          <ac:cxnSpMkLst>
            <pc:docMk/>
            <pc:sldMk cId="4256940939" sldId="383"/>
            <ac:cxnSpMk id="18" creationId="{5891D18B-33A6-6F53-2CE8-37A66BCEF45A}"/>
          </ac:cxnSpMkLst>
        </pc:cxnChg>
        <pc:cxnChg chg="add mod">
          <ac:chgData name="Kristy Freney" userId="05558a5f-3628-4287-9b9f-4fe6fc128298" providerId="ADAL" clId="{AC75765A-D57B-429F-B878-9A0AC89EF84F}" dt="2024-03-05T00:56:30.047" v="414" actId="12789"/>
          <ac:cxnSpMkLst>
            <pc:docMk/>
            <pc:sldMk cId="4256940939" sldId="383"/>
            <ac:cxnSpMk id="19" creationId="{0C8C3A93-1EBA-EC59-FC08-2A266C191992}"/>
          </ac:cxnSpMkLst>
        </pc:cxnChg>
        <pc:cxnChg chg="add mod">
          <ac:chgData name="Kristy Freney" userId="05558a5f-3628-4287-9b9f-4fe6fc128298" providerId="ADAL" clId="{AC75765A-D57B-429F-B878-9A0AC89EF84F}" dt="2024-03-05T00:56:30.047" v="414" actId="12789"/>
          <ac:cxnSpMkLst>
            <pc:docMk/>
            <pc:sldMk cId="4256940939" sldId="383"/>
            <ac:cxnSpMk id="20" creationId="{06DB93D1-7AE8-58BB-9F6C-A089252E9E19}"/>
          </ac:cxnSpMkLst>
        </pc:cxnChg>
        <pc:cxnChg chg="add mod">
          <ac:chgData name="Kristy Freney" userId="05558a5f-3628-4287-9b9f-4fe6fc128298" providerId="ADAL" clId="{AC75765A-D57B-429F-B878-9A0AC89EF84F}" dt="2024-03-05T00:56:30.047" v="414" actId="12789"/>
          <ac:cxnSpMkLst>
            <pc:docMk/>
            <pc:sldMk cId="4256940939" sldId="383"/>
            <ac:cxnSpMk id="21" creationId="{F3B4A919-3F1F-18CC-BFC1-DD0A14C82D2E}"/>
          </ac:cxnSpMkLst>
        </pc:cxnChg>
        <pc:cxnChg chg="add mod">
          <ac:chgData name="Kristy Freney" userId="05558a5f-3628-4287-9b9f-4fe6fc128298" providerId="ADAL" clId="{AC75765A-D57B-429F-B878-9A0AC89EF84F}" dt="2024-03-05T00:56:30.047" v="414" actId="12789"/>
          <ac:cxnSpMkLst>
            <pc:docMk/>
            <pc:sldMk cId="4256940939" sldId="383"/>
            <ac:cxnSpMk id="22" creationId="{2B8D8003-D27E-4BBC-DDA2-38A44FBC23A3}"/>
          </ac:cxnSpMkLst>
        </pc:cxnChg>
        <pc:cxnChg chg="add del mod">
          <ac:chgData name="Kristy Freney" userId="05558a5f-3628-4287-9b9f-4fe6fc128298" providerId="ADAL" clId="{AC75765A-D57B-429F-B878-9A0AC89EF84F}" dt="2024-03-05T00:56:18.756" v="411" actId="478"/>
          <ac:cxnSpMkLst>
            <pc:docMk/>
            <pc:sldMk cId="4256940939" sldId="383"/>
            <ac:cxnSpMk id="23" creationId="{2EBCC1F2-5387-1CD9-FB16-28128F832C93}"/>
          </ac:cxnSpMkLst>
        </pc:cxnChg>
      </pc:sldChg>
      <pc:sldChg chg="addSp delSp modSp mod">
        <pc:chgData name="Kristy Freney" userId="05558a5f-3628-4287-9b9f-4fe6fc128298" providerId="ADAL" clId="{AC75765A-D57B-429F-B878-9A0AC89EF84F}" dt="2024-03-05T00:57:19.155" v="429"/>
        <pc:sldMkLst>
          <pc:docMk/>
          <pc:sldMk cId="3329901475" sldId="384"/>
        </pc:sldMkLst>
        <pc:spChg chg="add mod">
          <ac:chgData name="Kristy Freney" userId="05558a5f-3628-4287-9b9f-4fe6fc128298" providerId="ADAL" clId="{AC75765A-D57B-429F-B878-9A0AC89EF84F}" dt="2024-03-05T00:57:19.155" v="429"/>
          <ac:spMkLst>
            <pc:docMk/>
            <pc:sldMk cId="3329901475" sldId="384"/>
            <ac:spMk id="2" creationId="{231A058E-142C-93CB-15FD-4EC6DA2E6691}"/>
          </ac:spMkLst>
        </pc:spChg>
        <pc:spChg chg="del">
          <ac:chgData name="Kristy Freney" userId="05558a5f-3628-4287-9b9f-4fe6fc128298" providerId="ADAL" clId="{AC75765A-D57B-429F-B878-9A0AC89EF84F}" dt="2024-03-05T00:57:18.806" v="428" actId="478"/>
          <ac:spMkLst>
            <pc:docMk/>
            <pc:sldMk cId="3329901475" sldId="384"/>
            <ac:spMk id="4" creationId="{456D721F-FBD2-4C15-5CE4-38541890B22D}"/>
          </ac:spMkLst>
        </pc:spChg>
      </pc:sldChg>
      <pc:sldChg chg="addSp delSp modSp mod">
        <pc:chgData name="Kristy Freney" userId="05558a5f-3628-4287-9b9f-4fe6fc128298" providerId="ADAL" clId="{AC75765A-D57B-429F-B878-9A0AC89EF84F}" dt="2024-03-05T00:57:40.686" v="436"/>
        <pc:sldMkLst>
          <pc:docMk/>
          <pc:sldMk cId="397663024" sldId="385"/>
        </pc:sldMkLst>
        <pc:spChg chg="del mod">
          <ac:chgData name="Kristy Freney" userId="05558a5f-3628-4287-9b9f-4fe6fc128298" providerId="ADAL" clId="{AC75765A-D57B-429F-B878-9A0AC89EF84F}" dt="2024-03-05T00:57:40.686" v="436"/>
          <ac:spMkLst>
            <pc:docMk/>
            <pc:sldMk cId="397663024" sldId="385"/>
            <ac:spMk id="2" creationId="{259DBE90-6690-7A9F-2C0E-29501D920A7D}"/>
          </ac:spMkLst>
        </pc:spChg>
        <pc:spChg chg="add mod">
          <ac:chgData name="Kristy Freney" userId="05558a5f-3628-4287-9b9f-4fe6fc128298" providerId="ADAL" clId="{AC75765A-D57B-429F-B878-9A0AC89EF84F}" dt="2024-03-05T00:57:29.943" v="432"/>
          <ac:spMkLst>
            <pc:docMk/>
            <pc:sldMk cId="397663024" sldId="385"/>
            <ac:spMk id="3" creationId="{9E77E13B-5E9D-EB8A-2C2F-7017BB9919E3}"/>
          </ac:spMkLst>
        </pc:spChg>
        <pc:spChg chg="add mod">
          <ac:chgData name="Kristy Freney" userId="05558a5f-3628-4287-9b9f-4fe6fc128298" providerId="ADAL" clId="{AC75765A-D57B-429F-B878-9A0AC89EF84F}" dt="2024-03-05T00:57:35.871" v="434"/>
          <ac:spMkLst>
            <pc:docMk/>
            <pc:sldMk cId="397663024" sldId="385"/>
            <ac:spMk id="4" creationId="{B441F1B3-54E8-9236-11CB-17F5F2C255A6}"/>
          </ac:spMkLst>
        </pc:spChg>
        <pc:spChg chg="del">
          <ac:chgData name="Kristy Freney" userId="05558a5f-3628-4287-9b9f-4fe6fc128298" providerId="ADAL" clId="{AC75765A-D57B-429F-B878-9A0AC89EF84F}" dt="2024-03-05T00:57:29.207" v="431" actId="478"/>
          <ac:spMkLst>
            <pc:docMk/>
            <pc:sldMk cId="397663024" sldId="385"/>
            <ac:spMk id="10" creationId="{00000000-0000-0000-0000-000000000000}"/>
          </ac:spMkLst>
        </pc:spChg>
        <pc:cxnChg chg="add mod">
          <ac:chgData name="Kristy Freney" userId="05558a5f-3628-4287-9b9f-4fe6fc128298" providerId="ADAL" clId="{AC75765A-D57B-429F-B878-9A0AC89EF84F}" dt="2024-03-05T00:57:29.943" v="432"/>
          <ac:cxnSpMkLst>
            <pc:docMk/>
            <pc:sldMk cId="397663024" sldId="385"/>
            <ac:cxnSpMk id="5" creationId="{6C1CABF2-8C51-90C2-AE66-2DB788F53CF2}"/>
          </ac:cxnSpMkLst>
        </pc:cxnChg>
      </pc:sldChg>
      <pc:sldChg chg="addSp delSp modSp mod">
        <pc:chgData name="Kristy Freney" userId="05558a5f-3628-4287-9b9f-4fe6fc128298" providerId="ADAL" clId="{AC75765A-D57B-429F-B878-9A0AC89EF84F}" dt="2024-03-05T00:57:55.907" v="444"/>
        <pc:sldMkLst>
          <pc:docMk/>
          <pc:sldMk cId="2872028482" sldId="386"/>
        </pc:sldMkLst>
        <pc:spChg chg="del mod">
          <ac:chgData name="Kristy Freney" userId="05558a5f-3628-4287-9b9f-4fe6fc128298" providerId="ADAL" clId="{AC75765A-D57B-429F-B878-9A0AC89EF84F}" dt="2024-03-05T00:57:55.907" v="444"/>
          <ac:spMkLst>
            <pc:docMk/>
            <pc:sldMk cId="2872028482" sldId="386"/>
            <ac:spMk id="2" creationId="{9E6C6DD3-A008-77BF-D98B-06412FB031DD}"/>
          </ac:spMkLst>
        </pc:spChg>
        <pc:spChg chg="add mod">
          <ac:chgData name="Kristy Freney" userId="05558a5f-3628-4287-9b9f-4fe6fc128298" providerId="ADAL" clId="{AC75765A-D57B-429F-B878-9A0AC89EF84F}" dt="2024-03-05T00:57:45.563" v="438"/>
          <ac:spMkLst>
            <pc:docMk/>
            <pc:sldMk cId="2872028482" sldId="386"/>
            <ac:spMk id="3" creationId="{9F8DA432-9ECC-D026-D987-6244EBD8ECD5}"/>
          </ac:spMkLst>
        </pc:spChg>
        <pc:spChg chg="add mod">
          <ac:chgData name="Kristy Freney" userId="05558a5f-3628-4287-9b9f-4fe6fc128298" providerId="ADAL" clId="{AC75765A-D57B-429F-B878-9A0AC89EF84F}" dt="2024-03-05T00:57:52.581" v="442" actId="14100"/>
          <ac:spMkLst>
            <pc:docMk/>
            <pc:sldMk cId="2872028482" sldId="386"/>
            <ac:spMk id="4" creationId="{0B714A0D-DAE4-03F9-C96F-FF45AA411B5D}"/>
          </ac:spMkLst>
        </pc:spChg>
        <pc:spChg chg="del">
          <ac:chgData name="Kristy Freney" userId="05558a5f-3628-4287-9b9f-4fe6fc128298" providerId="ADAL" clId="{AC75765A-D57B-429F-B878-9A0AC89EF84F}" dt="2024-03-05T00:57:44.686" v="437" actId="478"/>
          <ac:spMkLst>
            <pc:docMk/>
            <pc:sldMk cId="2872028482" sldId="386"/>
            <ac:spMk id="10" creationId="{632A0357-5113-1A1B-8D01-728D63D8375D}"/>
          </ac:spMkLst>
        </pc:spChg>
        <pc:cxnChg chg="add mod">
          <ac:chgData name="Kristy Freney" userId="05558a5f-3628-4287-9b9f-4fe6fc128298" providerId="ADAL" clId="{AC75765A-D57B-429F-B878-9A0AC89EF84F}" dt="2024-03-05T00:57:45.563" v="438"/>
          <ac:cxnSpMkLst>
            <pc:docMk/>
            <pc:sldMk cId="2872028482" sldId="386"/>
            <ac:cxnSpMk id="5" creationId="{6F6B1259-0941-7CE8-F56D-C860418F116F}"/>
          </ac:cxnSpMkLst>
        </pc:cxnChg>
      </pc:sldChg>
      <pc:sldChg chg="addSp delSp modSp mod">
        <pc:chgData name="Kristy Freney" userId="05558a5f-3628-4287-9b9f-4fe6fc128298" providerId="ADAL" clId="{AC75765A-D57B-429F-B878-9A0AC89EF84F}" dt="2024-03-05T00:43:19.019" v="49"/>
        <pc:sldMkLst>
          <pc:docMk/>
          <pc:sldMk cId="4279137553" sldId="387"/>
        </pc:sldMkLst>
        <pc:spChg chg="del mod">
          <ac:chgData name="Kristy Freney" userId="05558a5f-3628-4287-9b9f-4fe6fc128298" providerId="ADAL" clId="{AC75765A-D57B-429F-B878-9A0AC89EF84F}" dt="2024-03-05T00:43:19.019" v="49"/>
          <ac:spMkLst>
            <pc:docMk/>
            <pc:sldMk cId="4279137553" sldId="387"/>
            <ac:spMk id="2" creationId="{CBE308EB-668B-9D21-36BB-34E3A8BE3719}"/>
          </ac:spMkLst>
        </pc:spChg>
        <pc:spChg chg="add mod">
          <ac:chgData name="Kristy Freney" userId="05558a5f-3628-4287-9b9f-4fe6fc128298" providerId="ADAL" clId="{AC75765A-D57B-429F-B878-9A0AC89EF84F}" dt="2024-03-05T00:43:11.931" v="44"/>
          <ac:spMkLst>
            <pc:docMk/>
            <pc:sldMk cId="4279137553" sldId="387"/>
            <ac:spMk id="3" creationId="{4E0076F6-35DD-88F0-683D-991F46D61FA5}"/>
          </ac:spMkLst>
        </pc:spChg>
        <pc:spChg chg="add mod">
          <ac:chgData name="Kristy Freney" userId="05558a5f-3628-4287-9b9f-4fe6fc128298" providerId="ADAL" clId="{AC75765A-D57B-429F-B878-9A0AC89EF84F}" dt="2024-03-05T00:43:18.732" v="47" actId="14100"/>
          <ac:spMkLst>
            <pc:docMk/>
            <pc:sldMk cId="4279137553" sldId="387"/>
            <ac:spMk id="4" creationId="{7D8854C2-44DA-71CC-50CF-1317CBC6FFC0}"/>
          </ac:spMkLst>
        </pc:spChg>
        <pc:spChg chg="del">
          <ac:chgData name="Kristy Freney" userId="05558a5f-3628-4287-9b9f-4fe6fc128298" providerId="ADAL" clId="{AC75765A-D57B-429F-B878-9A0AC89EF84F}" dt="2024-03-05T00:43:11.052" v="43" actId="478"/>
          <ac:spMkLst>
            <pc:docMk/>
            <pc:sldMk cId="4279137553" sldId="387"/>
            <ac:spMk id="10" creationId="{BCA127DC-47BD-0C85-E7E3-96F2A77FCEE5}"/>
          </ac:spMkLst>
        </pc:spChg>
        <pc:cxnChg chg="add mod">
          <ac:chgData name="Kristy Freney" userId="05558a5f-3628-4287-9b9f-4fe6fc128298" providerId="ADAL" clId="{AC75765A-D57B-429F-B878-9A0AC89EF84F}" dt="2024-03-05T00:43:11.931" v="44"/>
          <ac:cxnSpMkLst>
            <pc:docMk/>
            <pc:sldMk cId="4279137553" sldId="387"/>
            <ac:cxnSpMk id="5" creationId="{CDCDAAD3-5D80-A040-9A3B-30B5612AA6E6}"/>
          </ac:cxnSpMkLst>
        </pc:cxnChg>
      </pc:sldChg>
      <pc:sldChg chg="add del">
        <pc:chgData name="Kristy Freney" userId="05558a5f-3628-4287-9b9f-4fe6fc128298" providerId="ADAL" clId="{AC75765A-D57B-429F-B878-9A0AC89EF84F}" dt="2024-03-05T00:44:07.158" v="64"/>
        <pc:sldMkLst>
          <pc:docMk/>
          <pc:sldMk cId="1101151493" sldId="388"/>
        </pc:sldMkLst>
      </pc:sldChg>
      <pc:sldChg chg="add">
        <pc:chgData name="Kristy Freney" userId="05558a5f-3628-4287-9b9f-4fe6fc128298" providerId="ADAL" clId="{AC75765A-D57B-429F-B878-9A0AC89EF84F}" dt="2024-03-05T00:45:07.987" v="74" actId="2890"/>
        <pc:sldMkLst>
          <pc:docMk/>
          <pc:sldMk cId="2144914400" sldId="388"/>
        </pc:sldMkLst>
      </pc:sldChg>
    </pc:docChg>
  </pc:docChgLst>
  <pc:docChgLst>
    <pc:chgData name="Danielle McGregor" userId="087646c7-bbf8-4721-9492-e808a5f7ce91" providerId="ADAL" clId="{CF73F104-EBA4-4A24-95FB-A3471661C368}"/>
    <pc:docChg chg="undo custSel delSld modSld">
      <pc:chgData name="Danielle McGregor" userId="087646c7-bbf8-4721-9492-e808a5f7ce91" providerId="ADAL" clId="{CF73F104-EBA4-4A24-95FB-A3471661C368}" dt="2024-02-27T03:50:06.125" v="117" actId="255"/>
      <pc:docMkLst>
        <pc:docMk/>
      </pc:docMkLst>
      <pc:sldChg chg="addSp delSp modSp mod">
        <pc:chgData name="Danielle McGregor" userId="087646c7-bbf8-4721-9492-e808a5f7ce91" providerId="ADAL" clId="{CF73F104-EBA4-4A24-95FB-A3471661C368}" dt="2024-02-27T01:15:52.738" v="29" actId="14100"/>
        <pc:sldMkLst>
          <pc:docMk/>
          <pc:sldMk cId="2990092796" sldId="355"/>
        </pc:sldMkLst>
        <pc:spChg chg="mod ord">
          <ac:chgData name="Danielle McGregor" userId="087646c7-bbf8-4721-9492-e808a5f7ce91" providerId="ADAL" clId="{CF73F104-EBA4-4A24-95FB-A3471661C368}" dt="2024-02-27T01:15:45.809" v="27" actId="26606"/>
          <ac:spMkLst>
            <pc:docMk/>
            <pc:sldMk cId="2990092796" sldId="355"/>
            <ac:spMk id="9" creationId="{FB116508-ECEB-2E48-40C3-BB626009BC01}"/>
          </ac:spMkLst>
        </pc:spChg>
        <pc:spChg chg="add del">
          <ac:chgData name="Danielle McGregor" userId="087646c7-bbf8-4721-9492-e808a5f7ce91" providerId="ADAL" clId="{CF73F104-EBA4-4A24-95FB-A3471661C368}" dt="2024-02-27T01:15:09.968" v="20" actId="26606"/>
          <ac:spMkLst>
            <pc:docMk/>
            <pc:sldMk cId="2990092796" sldId="355"/>
            <ac:spMk id="15" creationId="{BA79A7CF-01AF-4178-9369-94E0C90EB046}"/>
          </ac:spMkLst>
        </pc:spChg>
        <pc:spChg chg="add del">
          <ac:chgData name="Danielle McGregor" userId="087646c7-bbf8-4721-9492-e808a5f7ce91" providerId="ADAL" clId="{CF73F104-EBA4-4A24-95FB-A3471661C368}" dt="2024-02-27T01:15:09.968" v="20" actId="26606"/>
          <ac:spMkLst>
            <pc:docMk/>
            <pc:sldMk cId="2990092796" sldId="355"/>
            <ac:spMk id="17" creationId="{99413ED5-9ED4-4772-BCE4-2BCAE6B12E35}"/>
          </ac:spMkLst>
        </pc:spChg>
        <pc:spChg chg="add del">
          <ac:chgData name="Danielle McGregor" userId="087646c7-bbf8-4721-9492-e808a5f7ce91" providerId="ADAL" clId="{CF73F104-EBA4-4A24-95FB-A3471661C368}" dt="2024-02-27T01:15:09.968" v="20" actId="26606"/>
          <ac:spMkLst>
            <pc:docMk/>
            <pc:sldMk cId="2990092796" sldId="355"/>
            <ac:spMk id="19" creationId="{04357C93-F0CB-4A1C-8F77-4E9063789819}"/>
          </ac:spMkLst>
        </pc:spChg>
        <pc:spChg chg="add del">
          <ac:chgData name="Danielle McGregor" userId="087646c7-bbf8-4721-9492-e808a5f7ce91" providerId="ADAL" clId="{CF73F104-EBA4-4A24-95FB-A3471661C368}" dt="2024-02-27T01:15:09.968" v="20" actId="26606"/>
          <ac:spMkLst>
            <pc:docMk/>
            <pc:sldMk cId="2990092796" sldId="355"/>
            <ac:spMk id="21" creationId="{90F533E9-6690-41A8-A372-4C6C622D028D}"/>
          </ac:spMkLst>
        </pc:spChg>
        <pc:spChg chg="add del">
          <ac:chgData name="Danielle McGregor" userId="087646c7-bbf8-4721-9492-e808a5f7ce91" providerId="ADAL" clId="{CF73F104-EBA4-4A24-95FB-A3471661C368}" dt="2024-02-27T01:15:45.809" v="27" actId="26606"/>
          <ac:spMkLst>
            <pc:docMk/>
            <pc:sldMk cId="2990092796" sldId="355"/>
            <ac:spMk id="23" creationId="{E91DC736-0EF8-4F87-9146-EBF1D2EE4D3D}"/>
          </ac:spMkLst>
        </pc:spChg>
        <pc:spChg chg="add del">
          <ac:chgData name="Danielle McGregor" userId="087646c7-bbf8-4721-9492-e808a5f7ce91" providerId="ADAL" clId="{CF73F104-EBA4-4A24-95FB-A3471661C368}" dt="2024-02-27T01:15:45.809" v="27" actId="26606"/>
          <ac:spMkLst>
            <pc:docMk/>
            <pc:sldMk cId="2990092796" sldId="355"/>
            <ac:spMk id="24" creationId="{097CD68E-23E3-4007-8847-CD0944C4F7BE}"/>
          </ac:spMkLst>
        </pc:spChg>
        <pc:spChg chg="add del">
          <ac:chgData name="Danielle McGregor" userId="087646c7-bbf8-4721-9492-e808a5f7ce91" providerId="ADAL" clId="{CF73F104-EBA4-4A24-95FB-A3471661C368}" dt="2024-02-27T01:15:45.809" v="27" actId="26606"/>
          <ac:spMkLst>
            <pc:docMk/>
            <pc:sldMk cId="2990092796" sldId="355"/>
            <ac:spMk id="25" creationId="{AF2F604E-43BE-4DC3-B983-E071523364F8}"/>
          </ac:spMkLst>
        </pc:spChg>
        <pc:spChg chg="add del">
          <ac:chgData name="Danielle McGregor" userId="087646c7-bbf8-4721-9492-e808a5f7ce91" providerId="ADAL" clId="{CF73F104-EBA4-4A24-95FB-A3471661C368}" dt="2024-02-27T01:15:45.809" v="27" actId="26606"/>
          <ac:spMkLst>
            <pc:docMk/>
            <pc:sldMk cId="2990092796" sldId="355"/>
            <ac:spMk id="26" creationId="{08C9B587-E65E-4B52-B37C-ABEBB6E87928}"/>
          </ac:spMkLst>
        </pc:spChg>
        <pc:spChg chg="add del">
          <ac:chgData name="Danielle McGregor" userId="087646c7-bbf8-4721-9492-e808a5f7ce91" providerId="ADAL" clId="{CF73F104-EBA4-4A24-95FB-A3471661C368}" dt="2024-02-27T01:15:45.791" v="26" actId="26606"/>
          <ac:spMkLst>
            <pc:docMk/>
            <pc:sldMk cId="2990092796" sldId="355"/>
            <ac:spMk id="31" creationId="{D4771268-CB57-404A-9271-370EB28F6090}"/>
          </ac:spMkLst>
        </pc:spChg>
        <pc:spChg chg="add">
          <ac:chgData name="Danielle McGregor" userId="087646c7-bbf8-4721-9492-e808a5f7ce91" providerId="ADAL" clId="{CF73F104-EBA4-4A24-95FB-A3471661C368}" dt="2024-02-27T01:15:45.809" v="27" actId="26606"/>
          <ac:spMkLst>
            <pc:docMk/>
            <pc:sldMk cId="2990092796" sldId="355"/>
            <ac:spMk id="33" creationId="{682C1161-1736-45EC-99B7-33F3CAE9D517}"/>
          </ac:spMkLst>
        </pc:spChg>
        <pc:spChg chg="add">
          <ac:chgData name="Danielle McGregor" userId="087646c7-bbf8-4721-9492-e808a5f7ce91" providerId="ADAL" clId="{CF73F104-EBA4-4A24-95FB-A3471661C368}" dt="2024-02-27T01:15:45.809" v="27" actId="26606"/>
          <ac:spMkLst>
            <pc:docMk/>
            <pc:sldMk cId="2990092796" sldId="355"/>
            <ac:spMk id="34" creationId="{5DCB5928-DC7D-4612-9922-441966E15627}"/>
          </ac:spMkLst>
        </pc:spChg>
        <pc:spChg chg="add">
          <ac:chgData name="Danielle McGregor" userId="087646c7-bbf8-4721-9492-e808a5f7ce91" providerId="ADAL" clId="{CF73F104-EBA4-4A24-95FB-A3471661C368}" dt="2024-02-27T01:15:45.809" v="27" actId="26606"/>
          <ac:spMkLst>
            <pc:docMk/>
            <pc:sldMk cId="2990092796" sldId="355"/>
            <ac:spMk id="35" creationId="{84D4DDB8-B68F-45B0-9F62-C4279996F672}"/>
          </ac:spMkLst>
        </pc:spChg>
        <pc:spChg chg="add">
          <ac:chgData name="Danielle McGregor" userId="087646c7-bbf8-4721-9492-e808a5f7ce91" providerId="ADAL" clId="{CF73F104-EBA4-4A24-95FB-A3471661C368}" dt="2024-02-27T01:15:45.809" v="27" actId="26606"/>
          <ac:spMkLst>
            <pc:docMk/>
            <pc:sldMk cId="2990092796" sldId="355"/>
            <ac:spMk id="37" creationId="{AF2F604E-43BE-4DC3-B983-E071523364F8}"/>
          </ac:spMkLst>
        </pc:spChg>
        <pc:spChg chg="add">
          <ac:chgData name="Danielle McGregor" userId="087646c7-bbf8-4721-9492-e808a5f7ce91" providerId="ADAL" clId="{CF73F104-EBA4-4A24-95FB-A3471661C368}" dt="2024-02-27T01:15:45.809" v="27" actId="26606"/>
          <ac:spMkLst>
            <pc:docMk/>
            <pc:sldMk cId="2990092796" sldId="355"/>
            <ac:spMk id="39" creationId="{08C9B587-E65E-4B52-B37C-ABEBB6E87928}"/>
          </ac:spMkLst>
        </pc:spChg>
        <pc:picChg chg="del">
          <ac:chgData name="Danielle McGregor" userId="087646c7-bbf8-4721-9492-e808a5f7ce91" providerId="ADAL" clId="{CF73F104-EBA4-4A24-95FB-A3471661C368}" dt="2024-02-27T01:14:08.593" v="1" actId="478"/>
          <ac:picMkLst>
            <pc:docMk/>
            <pc:sldMk cId="2990092796" sldId="355"/>
            <ac:picMk id="3" creationId="{B5701C77-3E40-9898-FE79-8694F2F81FB6}"/>
          </ac:picMkLst>
        </pc:picChg>
        <pc:picChg chg="del">
          <ac:chgData name="Danielle McGregor" userId="087646c7-bbf8-4721-9492-e808a5f7ce91" providerId="ADAL" clId="{CF73F104-EBA4-4A24-95FB-A3471661C368}" dt="2024-02-27T01:14:11.343" v="3" actId="478"/>
          <ac:picMkLst>
            <pc:docMk/>
            <pc:sldMk cId="2990092796" sldId="355"/>
            <ac:picMk id="4" creationId="{ECA2CB1E-4826-41D0-A4A0-BB9E84EFA13E}"/>
          </ac:picMkLst>
        </pc:picChg>
        <pc:picChg chg="del">
          <ac:chgData name="Danielle McGregor" userId="087646c7-bbf8-4721-9492-e808a5f7ce91" providerId="ADAL" clId="{CF73F104-EBA4-4A24-95FB-A3471661C368}" dt="2024-02-27T01:14:09.924" v="2" actId="478"/>
          <ac:picMkLst>
            <pc:docMk/>
            <pc:sldMk cId="2990092796" sldId="355"/>
            <ac:picMk id="5" creationId="{2B419F73-E71E-82D5-AC93-1A26D13FE288}"/>
          </ac:picMkLst>
        </pc:picChg>
        <pc:picChg chg="del">
          <ac:chgData name="Danielle McGregor" userId="087646c7-bbf8-4721-9492-e808a5f7ce91" providerId="ADAL" clId="{CF73F104-EBA4-4A24-95FB-A3471661C368}" dt="2024-02-27T01:14:15.502" v="6" actId="478"/>
          <ac:picMkLst>
            <pc:docMk/>
            <pc:sldMk cId="2990092796" sldId="355"/>
            <ac:picMk id="6" creationId="{C5B68F78-FB96-BD9D-2D53-F545686D2745}"/>
          </ac:picMkLst>
        </pc:picChg>
        <pc:picChg chg="del">
          <ac:chgData name="Danielle McGregor" userId="087646c7-bbf8-4721-9492-e808a5f7ce91" providerId="ADAL" clId="{CF73F104-EBA4-4A24-95FB-A3471661C368}" dt="2024-02-27T01:14:12.889" v="4" actId="478"/>
          <ac:picMkLst>
            <pc:docMk/>
            <pc:sldMk cId="2990092796" sldId="355"/>
            <ac:picMk id="7" creationId="{5FEFA26A-232C-2D18-28B0-366E7DE12EEF}"/>
          </ac:picMkLst>
        </pc:picChg>
        <pc:picChg chg="del">
          <ac:chgData name="Danielle McGregor" userId="087646c7-bbf8-4721-9492-e808a5f7ce91" providerId="ADAL" clId="{CF73F104-EBA4-4A24-95FB-A3471661C368}" dt="2024-02-27T01:14:14.232" v="5" actId="478"/>
          <ac:picMkLst>
            <pc:docMk/>
            <pc:sldMk cId="2990092796" sldId="355"/>
            <ac:picMk id="8" creationId="{85EBD049-9180-2E94-A6CF-CDE66CF96770}"/>
          </ac:picMkLst>
        </pc:picChg>
        <pc:picChg chg="add mod ord modCrop">
          <ac:chgData name="Danielle McGregor" userId="087646c7-bbf8-4721-9492-e808a5f7ce91" providerId="ADAL" clId="{CF73F104-EBA4-4A24-95FB-A3471661C368}" dt="2024-02-27T01:15:52.738" v="29" actId="14100"/>
          <ac:picMkLst>
            <pc:docMk/>
            <pc:sldMk cId="2990092796" sldId="355"/>
            <ac:picMk id="10" creationId="{A3FE8C47-117A-DB8A-DD27-768FB0F07151}"/>
          </ac:picMkLst>
        </pc:picChg>
      </pc:sldChg>
      <pc:sldChg chg="del">
        <pc:chgData name="Danielle McGregor" userId="087646c7-bbf8-4721-9492-e808a5f7ce91" providerId="ADAL" clId="{CF73F104-EBA4-4A24-95FB-A3471661C368}" dt="2024-02-27T01:18:37.372" v="30" actId="47"/>
        <pc:sldMkLst>
          <pc:docMk/>
          <pc:sldMk cId="1564780741" sldId="357"/>
        </pc:sldMkLst>
      </pc:sldChg>
      <pc:sldChg chg="addSp delSp modSp mod">
        <pc:chgData name="Danielle McGregor" userId="087646c7-bbf8-4721-9492-e808a5f7ce91" providerId="ADAL" clId="{CF73F104-EBA4-4A24-95FB-A3471661C368}" dt="2024-02-27T01:21:14.435" v="39" actId="6549"/>
        <pc:sldMkLst>
          <pc:docMk/>
          <pc:sldMk cId="2360901718" sldId="359"/>
        </pc:sldMkLst>
        <pc:spChg chg="mod">
          <ac:chgData name="Danielle McGregor" userId="087646c7-bbf8-4721-9492-e808a5f7ce91" providerId="ADAL" clId="{CF73F104-EBA4-4A24-95FB-A3471661C368}" dt="2024-02-27T01:21:14.435" v="39" actId="6549"/>
          <ac:spMkLst>
            <pc:docMk/>
            <pc:sldMk cId="2360901718" sldId="359"/>
            <ac:spMk id="3" creationId="{DE4FBE42-9494-8649-9763-196AD479AE27}"/>
          </ac:spMkLst>
        </pc:spChg>
        <pc:picChg chg="add del mod modCrop">
          <ac:chgData name="Danielle McGregor" userId="087646c7-bbf8-4721-9492-e808a5f7ce91" providerId="ADAL" clId="{CF73F104-EBA4-4A24-95FB-A3471661C368}" dt="2024-02-27T01:21:07.169" v="38" actId="1076"/>
          <ac:picMkLst>
            <pc:docMk/>
            <pc:sldMk cId="2360901718" sldId="359"/>
            <ac:picMk id="2" creationId="{1BC0CC9E-3941-C915-3BFF-52DA8D6F05CE}"/>
          </ac:picMkLst>
        </pc:picChg>
        <pc:picChg chg="del">
          <ac:chgData name="Danielle McGregor" userId="087646c7-bbf8-4721-9492-e808a5f7ce91" providerId="ADAL" clId="{CF73F104-EBA4-4A24-95FB-A3471661C368}" dt="2024-02-27T01:21:00.068" v="36" actId="478"/>
          <ac:picMkLst>
            <pc:docMk/>
            <pc:sldMk cId="2360901718" sldId="359"/>
            <ac:picMk id="5" creationId="{8210E29D-B76B-FED8-6673-FB7C7F10BDA7}"/>
          </ac:picMkLst>
        </pc:picChg>
      </pc:sldChg>
      <pc:sldChg chg="addSp modSp mod setBg addAnim modAnim">
        <pc:chgData name="Danielle McGregor" userId="087646c7-bbf8-4721-9492-e808a5f7ce91" providerId="ADAL" clId="{CF73F104-EBA4-4A24-95FB-A3471661C368}" dt="2024-02-27T03:50:06.125" v="117" actId="255"/>
        <pc:sldMkLst>
          <pc:docMk/>
          <pc:sldMk cId="3305736006" sldId="377"/>
        </pc:sldMkLst>
        <pc:spChg chg="mod ord">
          <ac:chgData name="Danielle McGregor" userId="087646c7-bbf8-4721-9492-e808a5f7ce91" providerId="ADAL" clId="{CF73F104-EBA4-4A24-95FB-A3471661C368}" dt="2024-02-27T03:50:06.125" v="117" actId="255"/>
          <ac:spMkLst>
            <pc:docMk/>
            <pc:sldMk cId="3305736006" sldId="377"/>
            <ac:spMk id="2" creationId="{90DC8A80-890F-160F-458E-D345A463DC2F}"/>
          </ac:spMkLst>
        </pc:spChg>
        <pc:spChg chg="add">
          <ac:chgData name="Danielle McGregor" userId="087646c7-bbf8-4721-9492-e808a5f7ce91" providerId="ADAL" clId="{CF73F104-EBA4-4A24-95FB-A3471661C368}" dt="2024-02-27T03:48:48.348" v="50" actId="26606"/>
          <ac:spMkLst>
            <pc:docMk/>
            <pc:sldMk cId="3305736006" sldId="377"/>
            <ac:spMk id="15" creationId="{D48D9584-D2FD-48CE-9E17-4E250B743B5F}"/>
          </ac:spMkLst>
        </pc:spChg>
        <pc:spChg chg="add">
          <ac:chgData name="Danielle McGregor" userId="087646c7-bbf8-4721-9492-e808a5f7ce91" providerId="ADAL" clId="{CF73F104-EBA4-4A24-95FB-A3471661C368}" dt="2024-02-27T03:48:48.348" v="50" actId="26606"/>
          <ac:spMkLst>
            <pc:docMk/>
            <pc:sldMk cId="3305736006" sldId="377"/>
            <ac:spMk id="17" creationId="{CA17DEF4-6C5D-41C6-8D93-5C7CFD7ADA5E}"/>
          </ac:spMkLst>
        </pc:spChg>
        <pc:spChg chg="add">
          <ac:chgData name="Danielle McGregor" userId="087646c7-bbf8-4721-9492-e808a5f7ce91" providerId="ADAL" clId="{CF73F104-EBA4-4A24-95FB-A3471661C368}" dt="2024-02-27T03:48:48.348" v="50" actId="26606"/>
          <ac:spMkLst>
            <pc:docMk/>
            <pc:sldMk cId="3305736006" sldId="377"/>
            <ac:spMk id="19" creationId="{22BBC5A3-5C8C-4FB9-AEFF-8778D2C98D29}"/>
          </ac:spMkLst>
        </pc:spChg>
        <pc:spChg chg="add">
          <ac:chgData name="Danielle McGregor" userId="087646c7-bbf8-4721-9492-e808a5f7ce91" providerId="ADAL" clId="{CF73F104-EBA4-4A24-95FB-A3471661C368}" dt="2024-02-27T03:48:48.348" v="50" actId="26606"/>
          <ac:spMkLst>
            <pc:docMk/>
            <pc:sldMk cId="3305736006" sldId="377"/>
            <ac:spMk id="21" creationId="{3BB917E8-D696-4787-96D6-521A9C42F9A5}"/>
          </ac:spMkLst>
        </pc:spChg>
        <pc:spChg chg="add">
          <ac:chgData name="Danielle McGregor" userId="087646c7-bbf8-4721-9492-e808a5f7ce91" providerId="ADAL" clId="{CF73F104-EBA4-4A24-95FB-A3471661C368}" dt="2024-02-27T03:48:48.348" v="50" actId="26606"/>
          <ac:spMkLst>
            <pc:docMk/>
            <pc:sldMk cId="3305736006" sldId="377"/>
            <ac:spMk id="23" creationId="{39F4C545-E278-42ED-9B78-2EBA464444A3}"/>
          </ac:spMkLst>
        </pc:spChg>
        <pc:picChg chg="add mod">
          <ac:chgData name="Danielle McGregor" userId="087646c7-bbf8-4721-9492-e808a5f7ce91" providerId="ADAL" clId="{CF73F104-EBA4-4A24-95FB-A3471661C368}" dt="2024-02-27T03:48:48.348" v="50" actId="26606"/>
          <ac:picMkLst>
            <pc:docMk/>
            <pc:sldMk cId="3305736006" sldId="377"/>
            <ac:picMk id="4" creationId="{48DAC0DE-6227-3214-2500-11A3DC755BC8}"/>
          </ac:picMkLst>
        </pc:picChg>
        <pc:picChg chg="add mod">
          <ac:chgData name="Danielle McGregor" userId="087646c7-bbf8-4721-9492-e808a5f7ce91" providerId="ADAL" clId="{CF73F104-EBA4-4A24-95FB-A3471661C368}" dt="2024-02-27T03:48:48.348" v="50" actId="26606"/>
          <ac:picMkLst>
            <pc:docMk/>
            <pc:sldMk cId="3305736006" sldId="377"/>
            <ac:picMk id="6" creationId="{9BA9D724-F35A-9B01-505D-58DCD2C530D9}"/>
          </ac:picMkLst>
        </pc:picChg>
        <pc:picChg chg="add mod">
          <ac:chgData name="Danielle McGregor" userId="087646c7-bbf8-4721-9492-e808a5f7ce91" providerId="ADAL" clId="{CF73F104-EBA4-4A24-95FB-A3471661C368}" dt="2024-02-27T03:48:48.348" v="50" actId="26606"/>
          <ac:picMkLst>
            <pc:docMk/>
            <pc:sldMk cId="3305736006" sldId="377"/>
            <ac:picMk id="8" creationId="{6B16575F-9457-B6C4-948B-D26A65444CE4}"/>
          </ac:picMkLst>
        </pc:picChg>
        <pc:picChg chg="add mod ord">
          <ac:chgData name="Danielle McGregor" userId="087646c7-bbf8-4721-9492-e808a5f7ce91" providerId="ADAL" clId="{CF73F104-EBA4-4A24-95FB-A3471661C368}" dt="2024-02-27T03:48:48.348" v="50" actId="26606"/>
          <ac:picMkLst>
            <pc:docMk/>
            <pc:sldMk cId="3305736006" sldId="377"/>
            <ac:picMk id="10" creationId="{53A2F960-723F-3679-B9FF-793E2C3C5321}"/>
          </ac:picMkLst>
        </pc:picChg>
      </pc:sldChg>
    </pc:docChg>
  </pc:docChgLst>
</pc:chgInfo>
</file>

<file path=ppt/comments/modernComment_182_AB2FAD4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F4F61CE-4326-4DFA-A2D4-957067EDB9CF}" authorId="{C76674AD-83DB-B35A-EF08-B1A6B58444D6}" created="2024-04-30T04:36:07.556">
    <pc:sldMkLst xmlns:pc="http://schemas.microsoft.com/office/powerpoint/2013/main/command">
      <pc:docMk/>
      <pc:sldMk cId="2872028482" sldId="386"/>
    </pc:sldMkLst>
    <p188:txBody>
      <a:bodyPr/>
      <a:lstStyle/>
      <a:p>
        <a:r>
          <a:rPr lang="en-AU"/>
          <a:t>Do you want the teacher to say both the sentence on the slide and the additional sentence in the notes?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060B6-8B59-4143-8C87-2BBB0358F54B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2C88C-C58A-4486-99D6-9D53FE101A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5555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3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B8B816-7A64-44B5-B5BF-9EFC857C53A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1143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5B7F9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Sacrifice</a:t>
            </a:r>
          </a:p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Clarify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together, the meaning of the word sacrifice. 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7148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Ask,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‘Have you ever made a sacrifice for someone you love?’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81451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Display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people cards from </a:t>
            </a:r>
            <a: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People and Places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everyone to choose a card that says something about sacrifice. 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Share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ideas and stories.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volunteers to share a time when they have made a sacrifice, or someone has made one for them.</a:t>
            </a:r>
            <a:endParaRPr lang="en-AU" sz="18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3882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D3DD2-5A35-29AB-9A7A-8F9F5C7BB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869ACC-6654-B146-A155-BBF6777E3B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C9C47C-DBCD-C5DB-8195-1E9D615960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400" b="1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Lead into Part 2</a:t>
            </a:r>
            <a:br>
              <a:rPr lang="en-AU" sz="1400" b="1" i="1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AU" sz="1400" b="1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Say, </a:t>
            </a:r>
            <a:r>
              <a:rPr lang="en-AU" sz="1400" b="0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</a:t>
            </a:r>
            <a:r>
              <a:rPr kumimoji="0" lang="en-AU" sz="1400" b="0" i="0" u="none" strike="noStrike" kern="1200" cap="none" spc="0" normalizeH="0" baseline="0" noProof="0" dirty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Jesus’ love for us involves great sacrifice.</a:t>
            </a:r>
            <a:r>
              <a:rPr lang="en-AU" sz="1400" b="0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’</a:t>
            </a:r>
            <a:endParaRPr lang="en-US" sz="11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62E5CF-B2C0-0AB1-1252-18A4866EC3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2C88C-C58A-4486-99D6-9D53FE101AAB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22915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3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22432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Activate Prior Knowledge and Build Vocabulary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‘Who do you love?’ and ‘How do you love them?’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Brainstorm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responses and write them on the board.</a:t>
            </a:r>
            <a:b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8651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OPTIONAL</a:t>
            </a:r>
            <a:b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‘Do you have a faith? What is one thing you love about it?’ Listen with genuine interest.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Say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‘My faith is in Jesus. He loves me and shows me how 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to love.’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25468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‘What do these symbols say about love?’</a:t>
            </a:r>
            <a:endParaRPr lang="en-AU" sz="1200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59745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latin typeface="Calibri" panose="020F0502020204030204" pitchFamily="34" charset="0"/>
              </a:rPr>
              <a:t>Pre-teach relevant vocabulary</a:t>
            </a:r>
          </a:p>
          <a:p>
            <a:pPr algn="l"/>
            <a:r>
              <a:rPr lang="en-US" sz="1800" b="0" i="1" u="none" strike="noStrike" baseline="0" dirty="0">
                <a:latin typeface="Calibri" panose="020F0502020204030204" pitchFamily="34" charset="0"/>
              </a:rPr>
              <a:t>Obey: to do what God has said</a:t>
            </a:r>
            <a:endParaRPr lang="en-AU" sz="1800" b="0" i="1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5609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Predict the Content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Say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‘Jesus speaks about love.’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‘What do you think Jesus might say?’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2679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62B5E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Lesson 8 Love, Obedience and Sacrifice</a:t>
            </a:r>
            <a:b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Card sets: People and Places, Our Suburbs and Life in Pictures.  </a:t>
            </a:r>
            <a:endParaRPr lang="en-AU" sz="18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73565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2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Read and Comprehend</a:t>
            </a: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Read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this passage aloud.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48765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Activity 1: Information gap activity</a:t>
            </a:r>
          </a:p>
          <a:p>
            <a:pPr algn="l"/>
            <a:r>
              <a:rPr lang="en-US" sz="1800" b="0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APPENDIX 8.2 - Print 1 for each student.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Give out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the information gap activity to each student.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Read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the words in the box above the text and have the students repeat them. 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Teacher/helper 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reads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the text.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Students fill in gaps as they listen (make sure you give them 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time to write).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Go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through this as a class - 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answers.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Clarify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the meaning of the following words – obey (to do what someone says), on behalf of (for another person), 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nobody (not one person).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15850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Activity 2: Tense</a:t>
            </a:r>
            <a:b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Invite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students to complete the word tense activity. 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answers.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Invite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students to read the text in pairs, using their 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completed information gap sheet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64859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Invite Curiosity</a:t>
            </a:r>
          </a:p>
          <a:p>
            <a:pPr algn="l"/>
            <a:r>
              <a:rPr lang="en-US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Ask:</a:t>
            </a:r>
            <a:endParaRPr lang="en-US" sz="18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Are there any new words?’</a:t>
            </a: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What questions might someone have about this text?</a:t>
            </a: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What comments might someone have about the text?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71426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An Important Question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Ask, ‘What does Jesus say about love?’</a:t>
            </a:r>
            <a:endParaRPr lang="en-US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2C88C-C58A-4486-99D6-9D53FE101AAB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04425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DA6AFC-2ED5-38A4-09C8-7EAA1A3DD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3992D0-5D67-34D6-3F2D-EFAE628B6E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3B8F4A-8B10-87B5-D6C0-63CFF848D1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Concluding Statement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Jesus tells people who follow him to love one another as 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he has loved them.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Say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‘My faith is about God’s deep love for me in sending 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Jesus to die for me’.</a:t>
            </a:r>
            <a:endParaRPr lang="en-US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7776FA-6957-4FF5-0323-3D1CBB5E02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2C88C-C58A-4486-99D6-9D53FE101AAB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17206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buClrTx/>
              <a:buSzTx/>
              <a:buFontTx/>
              <a:buNone/>
              <a:tabLst/>
              <a:defRPr/>
            </a:pPr>
            <a:r>
              <a:rPr lang="en-GB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OPTIONAL</a:t>
            </a:r>
            <a:br>
              <a:rPr lang="en-GB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Distribute</a:t>
            </a:r>
            <a:r>
              <a:rPr lang="en-GB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copies of John 15:9-14 in your students’ heart languages for them to read or take home. 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buClrTx/>
              <a:buSzTx/>
              <a:buFontTx/>
              <a:buNone/>
              <a:tabLst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</a:t>
            </a:r>
            <a:endParaRPr lang="en-AU" sz="13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2758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5B7F9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Love</a:t>
            </a:r>
          </a:p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Display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people cards from </a:t>
            </a:r>
            <a: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People and Places.</a:t>
            </a: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b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each person to choose a card that says something to them about love.</a:t>
            </a:r>
            <a:b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students to share about the pictures on the cards they have chosen.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2125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Collaborate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to add endings to the sentence on the board/paper.</a:t>
            </a: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b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students to share about someone they love or a time when they have been loved. </a:t>
            </a:r>
            <a:endParaRPr lang="en-AU" sz="1200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2429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Ask,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‘What are some examples of loving rules and boundaries?</a:t>
            </a:r>
            <a:endParaRPr lang="en-AU" sz="12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3303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5B7F9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Obedience</a:t>
            </a:r>
          </a:p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Discuss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rules/instructions contained on each card. 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(TIP: for playground card, focus on the symbols on the sign rather than trying to read the words).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Flip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cards and add to your list of </a:t>
            </a:r>
            <a:r>
              <a:rPr lang="en-GB" sz="1800" kern="10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rules and instructions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7734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Discuss 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what might happen if people don’t obey the instructions. </a:t>
            </a:r>
            <a:b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more examples of good rules. </a:t>
            </a:r>
            <a:b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9558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Ask, 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‘Where do our rules and values come from?’ Accept response and encourage discussion.  </a:t>
            </a:r>
            <a:b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AU" sz="12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32527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Display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Freedom questions card from </a:t>
            </a:r>
            <a: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Life in Pictures. </a:t>
            </a:r>
            <a:br>
              <a:rPr lang="en-GB" sz="12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responses and encourage discussion.</a:t>
            </a:r>
            <a:endParaRPr lang="en-AU" sz="12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Say,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‘Sometimes love can involve sacrifice.</a:t>
            </a:r>
            <a:endParaRPr lang="en-AU" sz="12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7432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D0E29-C53B-497D-B3A5-26EF47FEE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1E3082-BB7D-4A4C-B1A4-D14ABDCA78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DCFF0-5965-4770-B0CC-075A39F88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23FE38-1B5D-4D80-80D5-EEC09FB5F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46007-109E-4923-BAE0-241430EDF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428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73CD4-8D04-415D-8BC6-C75024C9F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4FB16D-FA64-4F89-B716-4F635A696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1BA6E-48FC-471E-BF8B-8303B7D2A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F8B19-77B6-49FB-A23C-4D11C71CF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9CA2E-50FF-4AC8-AFBA-CBFEF6F31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9545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2DE54F-AE6B-4874-9F5C-4F35D5B15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7634C1-A44C-4E5C-AA07-57EC7564CB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66884-E09C-43ED-98D5-DA7A726B6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99A16-7044-46AB-B4F1-B58F82BFB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0D101-2E52-4CF7-9820-53B5490B4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013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6594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A0BD4-B808-4DB9-895F-6879FE9B1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CD12C-48C3-4939-990A-3E9D9C736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D86EA-3745-40E4-9D77-DCE8971D2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0A0DD-BBFE-4B4C-8DED-BDEC11CA8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FEE44-E0F8-4968-A1CF-16A479A9E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F0540-4187-4401-8FD9-5AA7A4AE0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AFDECD-D5FB-4248-91DD-34C7E2E49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DDDAC-2CA1-446F-82FB-8628587DA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9CD02-5E7B-4296-9037-7DBAAF0D0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EBC0F-3E5C-4964-A1DC-61A5B8482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204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C61B3-A5AE-4E1C-97F5-5B4190607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30C1B-49A8-4B18-9C9F-11A3FE4194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A8D78F-F76B-4213-ABEA-A1425B3B1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8DF1C-E568-45E7-B3B2-A3B34F37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7F2DAE-AFC3-4DC1-B3F9-F7A4B5CCA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47A5DD-CF62-46F5-8DB9-3D18A78DC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7745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36C52-43A0-49F3-A2D0-A31362892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E8E00A-0B68-4445-A654-83BABA90E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0F005D-0DE9-46C2-BFE1-B26F06B08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66631-AB40-49EB-ACA3-D007452A9D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E4895F-3F75-4DBA-A22F-042B0C798C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CA4535-5B0E-4497-AA38-06FC2F0A3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106290-AF86-454A-B788-F330619BD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92AB57-8A8F-49A0-A5D0-462214282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5766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2FB58-1738-49B2-A30D-8BE4CD95A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8D8886-7ED9-4DF3-9999-EE0C94B5D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7739E6-4766-4B3E-BCAF-EF7ACE33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7A769B-A42C-4C7C-B5EC-927A79F61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0265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823FFC-CF2F-4113-A3BC-75076AC50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CF78A9-7015-4E94-9EC5-AAC10D5A2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BC01CE-68D6-4F00-9B78-9CD9E0D4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6185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36762-E4AE-4CFA-8ABE-B42FEBD93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1AB70-BC77-485B-A5BA-A7F67F7C3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39A4AC-C116-4662-96D1-1462449CC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AA10D-E525-43F5-B6A5-29184277E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BD0755-4356-4150-8F3A-F244A0011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03929-9242-4C67-B580-33BBE669C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30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BC7DE-D752-4FFC-A2D1-A1CA721BE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EC3C50-6344-489A-AE25-B40797D5E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A0D725-505A-4E5B-B45A-2FC6B81348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340136-E1EE-4151-AFCD-3DF947FD4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80B119-ACAD-4A8F-AD3E-3A82E2D28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A8C746-1778-4983-ACF5-6F53332C7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0659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71033-9EC9-4521-AD13-12D1ACFCB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A7668-42B7-498B-A79B-259BCB4B8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64DA8-CF3E-4FE2-A21A-39756D2547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8A59B-603A-438B-A1AA-1A9A9E9AA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E19DD-E2D5-40D1-ABF5-40B36E03FC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458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82_AB2FAD4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sson 1:…">
            <a:extLst>
              <a:ext uri="{FF2B5EF4-FFF2-40B4-BE49-F238E27FC236}">
                <a16:creationId xmlns:a16="http://schemas.microsoft.com/office/drawing/2014/main" id="{25F0239D-D8B8-782C-40E4-4744765E238D}"/>
              </a:ext>
            </a:extLst>
          </p:cNvPr>
          <p:cNvSpPr txBox="1"/>
          <p:nvPr/>
        </p:nvSpPr>
        <p:spPr>
          <a:xfrm>
            <a:off x="2188987" y="2298236"/>
            <a:ext cx="8588468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50800" rIns="50800" bIns="50800" anchor="ctr">
            <a:spAutoFit/>
          </a:bodyPr>
          <a:lstStyle/>
          <a:p>
            <a:pPr defTabSz="825500">
              <a:defRPr sz="7500" b="0">
                <a:latin typeface="+mj-lt"/>
                <a:ea typeface="+mj-ea"/>
                <a:cs typeface="+mj-cs"/>
                <a:sym typeface="Quasimoda Bold"/>
              </a:defRPr>
            </a:pPr>
            <a:r>
              <a:rPr lang="en-US" sz="80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  <a:sym typeface="Quasimoda Bold"/>
              </a:rPr>
              <a:t>Lesson 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4DB9D3-74AF-413E-FCCC-DFD368219104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196D5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F15DA8-5431-1C86-2653-90E05CBC14FC}"/>
              </a:ext>
            </a:extLst>
          </p:cNvPr>
          <p:cNvSpPr txBox="1"/>
          <p:nvPr/>
        </p:nvSpPr>
        <p:spPr>
          <a:xfrm>
            <a:off x="2815152" y="464101"/>
            <a:ext cx="8588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English for Life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FCD0D80-F292-3559-5F00-69A05E162F0F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C42CFD1-E399-F996-4431-85569C8ED34E}"/>
              </a:ext>
            </a:extLst>
          </p:cNvPr>
          <p:cNvSpPr txBox="1"/>
          <p:nvPr/>
        </p:nvSpPr>
        <p:spPr>
          <a:xfrm>
            <a:off x="2188987" y="4365656"/>
            <a:ext cx="9524042" cy="255454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40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Part 1	Love, Obedience and Sacrifice</a:t>
            </a:r>
          </a:p>
          <a:p>
            <a:r>
              <a:rPr lang="en-GB" sz="40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Part 2	</a:t>
            </a:r>
            <a:r>
              <a:rPr lang="en-US" sz="40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The love command</a:t>
            </a:r>
          </a:p>
          <a:p>
            <a:endParaRPr lang="en-US" sz="4000" b="1" dirty="0">
              <a:solidFill>
                <a:srgbClr val="4196D5"/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endParaRPr lang="en-GB" sz="4000" b="1" dirty="0">
              <a:solidFill>
                <a:srgbClr val="4196D5"/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099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E39AF-B956-7B2D-4A97-27426F9D4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B103EDA-D24C-FF9D-A205-2D98DC2C49A2}"/>
              </a:ext>
            </a:extLst>
          </p:cNvPr>
          <p:cNvSpPr txBox="1">
            <a:spLocks/>
          </p:cNvSpPr>
          <p:nvPr/>
        </p:nvSpPr>
        <p:spPr>
          <a:xfrm>
            <a:off x="2036588" y="2766218"/>
            <a:ext cx="9021272" cy="132556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8000" b="1" kern="100">
                <a:ea typeface="MS Mincho" panose="02020609040205080304" pitchFamily="49" charset="-128"/>
                <a:cs typeface="Calibri" panose="020F0502020204030204" pitchFamily="34" charset="0"/>
              </a:rPr>
              <a:t>sacrifice</a:t>
            </a:r>
            <a:endParaRPr lang="en-AU" sz="8000" b="1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186CCC2-046B-98E3-BDA4-B81955084BC9}"/>
              </a:ext>
            </a:extLst>
          </p:cNvPr>
          <p:cNvCxnSpPr/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00F87D80-A00E-CB58-B359-910FFF9F20E7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3000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E39AF-B956-7B2D-4A97-27426F9D4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B103EDA-D24C-FF9D-A205-2D98DC2C49A2}"/>
              </a:ext>
            </a:extLst>
          </p:cNvPr>
          <p:cNvSpPr txBox="1">
            <a:spLocks/>
          </p:cNvSpPr>
          <p:nvPr/>
        </p:nvSpPr>
        <p:spPr>
          <a:xfrm>
            <a:off x="2036588" y="2766218"/>
            <a:ext cx="9021272" cy="132556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kern="100">
                <a:ea typeface="MS Mincho" panose="02020609040205080304" pitchFamily="49" charset="-128"/>
                <a:cs typeface="Calibri" panose="020F0502020204030204" pitchFamily="34" charset="0"/>
              </a:rPr>
              <a:t>Have you ever made a sacrifice for someone you love?</a:t>
            </a:r>
            <a:endParaRPr lang="en-AU" sz="540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186CCC2-046B-98E3-BDA4-B81955084BC9}"/>
              </a:ext>
            </a:extLst>
          </p:cNvPr>
          <p:cNvCxnSpPr/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00F87D80-A00E-CB58-B359-910FFF9F20E7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4381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holding a card&#10;&#10;Description automatically generated">
            <a:extLst>
              <a:ext uri="{FF2B5EF4-FFF2-40B4-BE49-F238E27FC236}">
                <a16:creationId xmlns:a16="http://schemas.microsoft.com/office/drawing/2014/main" id="{B7A271F9-2453-DB5F-698F-D4DC720E27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4463E9-5707-A6DE-2004-6695151C992E}"/>
              </a:ext>
            </a:extLst>
          </p:cNvPr>
          <p:cNvSpPr txBox="1"/>
          <p:nvPr/>
        </p:nvSpPr>
        <p:spPr>
          <a:xfrm rot="21149605">
            <a:off x="4345265" y="2094992"/>
            <a:ext cx="4560123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br>
              <a:rPr lang="en-US" sz="4000"/>
            </a:br>
            <a:r>
              <a:rPr lang="en-US" sz="4000"/>
              <a:t>Choose a card that says something about </a:t>
            </a:r>
            <a:r>
              <a:rPr lang="en-US" sz="4000" b="1"/>
              <a:t>sacrifice.</a:t>
            </a:r>
            <a:br>
              <a:rPr lang="en-US" sz="4000"/>
            </a:br>
            <a:endParaRPr lang="en-AU" sz="40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DD010F-77D1-0EE0-DC09-47E2F0593D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0633" y="4787900"/>
            <a:ext cx="2959769" cy="295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449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8F7959-5975-A3DC-CAC7-C8685150D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E0076F6-35DD-88F0-683D-991F46D61FA5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8854C2-44DA-71CC-50CF-1317CBC6FFC0}"/>
              </a:ext>
            </a:extLst>
          </p:cNvPr>
          <p:cNvSpPr txBox="1"/>
          <p:nvPr/>
        </p:nvSpPr>
        <p:spPr>
          <a:xfrm>
            <a:off x="2036587" y="2367171"/>
            <a:ext cx="6756539" cy="175432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5400" b="1" i="0" u="none" strike="noStrike" kern="1200" cap="none" spc="0" normalizeH="0" baseline="0" noProof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Jesus’ love for us involves great sacrifice.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DCDAAD3-5D80-A040-9A3B-30B5612AA6E6}"/>
              </a:ext>
            </a:extLst>
          </p:cNvPr>
          <p:cNvCxnSpPr>
            <a:cxnSpLocks/>
          </p:cNvCxnSpPr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9137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1977BF3-CE9E-00D1-DFA4-F0030DD883B9}"/>
              </a:ext>
            </a:extLst>
          </p:cNvPr>
          <p:cNvSpPr txBox="1"/>
          <p:nvPr/>
        </p:nvSpPr>
        <p:spPr>
          <a:xfrm>
            <a:off x="2188987" y="3089193"/>
            <a:ext cx="9352437" cy="101566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AU" sz="60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The love command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663DAA-C168-EB22-B516-4B78B7974E70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1F88F8-FBF0-B21F-FEA9-0B5494900650}"/>
              </a:ext>
            </a:extLst>
          </p:cNvPr>
          <p:cNvSpPr txBox="1"/>
          <p:nvPr/>
        </p:nvSpPr>
        <p:spPr>
          <a:xfrm>
            <a:off x="2188988" y="4728631"/>
            <a:ext cx="6519078" cy="107721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3200">
                <a:solidFill>
                  <a:srgbClr val="4196D5"/>
                </a:solidFill>
              </a:rPr>
              <a:t>Jesus commands his followers to love one another as he has loved them. </a:t>
            </a:r>
            <a:endParaRPr lang="en-AU" sz="3200">
              <a:solidFill>
                <a:srgbClr val="4196D5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BE00C6-931C-40BF-3D73-052D125376CC}"/>
              </a:ext>
            </a:extLst>
          </p:cNvPr>
          <p:cNvSpPr txBox="1"/>
          <p:nvPr/>
        </p:nvSpPr>
        <p:spPr>
          <a:xfrm>
            <a:off x="2815152" y="464101"/>
            <a:ext cx="8588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Lesson 1</a:t>
            </a:r>
          </a:p>
        </p:txBody>
      </p:sp>
      <p:sp>
        <p:nvSpPr>
          <p:cNvPr id="12" name="Lesson 1:…">
            <a:extLst>
              <a:ext uri="{FF2B5EF4-FFF2-40B4-BE49-F238E27FC236}">
                <a16:creationId xmlns:a16="http://schemas.microsoft.com/office/drawing/2014/main" id="{858BE676-2FB2-A01A-17FC-F24B52745543}"/>
              </a:ext>
            </a:extLst>
          </p:cNvPr>
          <p:cNvSpPr txBox="1"/>
          <p:nvPr/>
        </p:nvSpPr>
        <p:spPr>
          <a:xfrm>
            <a:off x="2188987" y="2227595"/>
            <a:ext cx="858846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50800" rIns="50800" bIns="50800" anchor="ctr">
            <a:spAutoFit/>
          </a:bodyPr>
          <a:lstStyle/>
          <a:p>
            <a:pPr defTabSz="825500">
              <a:defRPr sz="7500" b="0">
                <a:latin typeface="+mj-lt"/>
                <a:ea typeface="+mj-ea"/>
                <a:cs typeface="+mj-cs"/>
                <a:sym typeface="Quasimoda Bold"/>
              </a:defRPr>
            </a:pPr>
            <a:r>
              <a:rPr lang="en-US" sz="48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  <a:sym typeface="Quasimoda Bold"/>
              </a:rPr>
              <a:t>PART 2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8F8F8B-C249-1933-D845-AAF1D6BB7DAE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489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9F6D2D-FA13-6334-8ED7-9C11C722C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77287A8-4EC1-52F1-2C69-B82E704E4892}"/>
              </a:ext>
            </a:extLst>
          </p:cNvPr>
          <p:cNvSpPr txBox="1">
            <a:spLocks/>
          </p:cNvSpPr>
          <p:nvPr/>
        </p:nvSpPr>
        <p:spPr>
          <a:xfrm>
            <a:off x="2036587" y="2766218"/>
            <a:ext cx="9323839" cy="132556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5400" kern="100">
                <a:ea typeface="MS Mincho" panose="02020609040205080304" pitchFamily="49" charset="-128"/>
                <a:cs typeface="Calibri" panose="020F0502020204030204" pitchFamily="34" charset="0"/>
              </a:rPr>
              <a:t>Who do you love?</a:t>
            </a:r>
            <a:br>
              <a:rPr lang="en-US" sz="5400" kern="100">
                <a:ea typeface="MS Mincho" panose="02020609040205080304" pitchFamily="49" charset="-128"/>
                <a:cs typeface="Calibri" panose="020F0502020204030204" pitchFamily="34" charset="0"/>
              </a:rPr>
            </a:br>
            <a:r>
              <a:rPr lang="en-US" sz="5400" kern="100">
                <a:ea typeface="MS Mincho" panose="02020609040205080304" pitchFamily="49" charset="-128"/>
                <a:cs typeface="Calibri" panose="020F0502020204030204" pitchFamily="34" charset="0"/>
              </a:rPr>
              <a:t>How do you love them?</a:t>
            </a:r>
            <a:endParaRPr lang="en-AU" sz="540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8120F7B-E242-0F09-0168-6AE57CE70AF5}"/>
              </a:ext>
            </a:extLst>
          </p:cNvPr>
          <p:cNvCxnSpPr/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E11E2CBD-2F86-5589-BBBC-F79CF5CF74D1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4914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9F6D2D-FA13-6334-8ED7-9C11C722C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77287A8-4EC1-52F1-2C69-B82E704E4892}"/>
              </a:ext>
            </a:extLst>
          </p:cNvPr>
          <p:cNvSpPr txBox="1">
            <a:spLocks/>
          </p:cNvSpPr>
          <p:nvPr/>
        </p:nvSpPr>
        <p:spPr>
          <a:xfrm>
            <a:off x="2036587" y="2766218"/>
            <a:ext cx="9323839" cy="132556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4800" kern="100">
                <a:ea typeface="MS Mincho" panose="02020609040205080304" pitchFamily="49" charset="-128"/>
                <a:cs typeface="Calibri" panose="020F0502020204030204" pitchFamily="34" charset="0"/>
              </a:rPr>
              <a:t>Do you have a faith?</a:t>
            </a:r>
          </a:p>
          <a:p>
            <a:pPr>
              <a:lnSpc>
                <a:spcPct val="150000"/>
              </a:lnSpc>
            </a:pPr>
            <a:r>
              <a:rPr lang="en-US" sz="4800" kern="100">
                <a:ea typeface="MS Mincho" panose="02020609040205080304" pitchFamily="49" charset="-128"/>
                <a:cs typeface="Calibri" panose="020F0502020204030204" pitchFamily="34" charset="0"/>
              </a:rPr>
              <a:t>What is one thing you love about it?</a:t>
            </a:r>
            <a:endParaRPr lang="en-AU" sz="480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8120F7B-E242-0F09-0168-6AE57CE70AF5}"/>
              </a:ext>
            </a:extLst>
          </p:cNvPr>
          <p:cNvCxnSpPr/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E11E2CBD-2F86-5589-BBBC-F79CF5CF74D1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32164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9F6D2D-FA13-6334-8ED7-9C11C722C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77287A8-4EC1-52F1-2C69-B82E704E4892}"/>
              </a:ext>
            </a:extLst>
          </p:cNvPr>
          <p:cNvSpPr txBox="1">
            <a:spLocks/>
          </p:cNvSpPr>
          <p:nvPr/>
        </p:nvSpPr>
        <p:spPr>
          <a:xfrm>
            <a:off x="1483693" y="2766218"/>
            <a:ext cx="3566770" cy="132556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kern="100">
                <a:ea typeface="MS Mincho" panose="02020609040205080304" pitchFamily="49" charset="-128"/>
                <a:cs typeface="Calibri" panose="020F0502020204030204" pitchFamily="34" charset="0"/>
              </a:rPr>
              <a:t>What do these symbols say about love?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8120F7B-E242-0F09-0168-6AE57CE70AF5}"/>
              </a:ext>
            </a:extLst>
          </p:cNvPr>
          <p:cNvCxnSpPr/>
          <p:nvPr/>
        </p:nvCxnSpPr>
        <p:spPr>
          <a:xfrm>
            <a:off x="1483692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E11E2CBD-2F86-5589-BBBC-F79CF5CF74D1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A collection of icons of hands and hearts&#10;&#10;Description automatically generated">
            <a:extLst>
              <a:ext uri="{FF2B5EF4-FFF2-40B4-BE49-F238E27FC236}">
                <a16:creationId xmlns:a16="http://schemas.microsoft.com/office/drawing/2014/main" id="{A3FE8C47-117A-DB8A-DD27-768FB0F071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752529" y="179137"/>
            <a:ext cx="5657016" cy="649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25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9F6D2D-FA13-6334-8ED7-9C11C722C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77287A8-4EC1-52F1-2C69-B82E704E4892}"/>
              </a:ext>
            </a:extLst>
          </p:cNvPr>
          <p:cNvSpPr txBox="1">
            <a:spLocks/>
          </p:cNvSpPr>
          <p:nvPr/>
        </p:nvSpPr>
        <p:spPr>
          <a:xfrm>
            <a:off x="2036587" y="2766218"/>
            <a:ext cx="9323839" cy="132556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4800" b="1" kern="100">
                <a:ea typeface="MS Mincho" panose="02020609040205080304" pitchFamily="49" charset="-128"/>
                <a:cs typeface="Calibri" panose="020F0502020204030204" pitchFamily="34" charset="0"/>
              </a:rPr>
              <a:t>Vocabulary</a:t>
            </a:r>
          </a:p>
          <a:p>
            <a:pPr>
              <a:lnSpc>
                <a:spcPct val="150000"/>
              </a:lnSpc>
            </a:pPr>
            <a:r>
              <a:rPr lang="en-US" sz="4800" b="1" kern="100">
                <a:ea typeface="MS Mincho" panose="02020609040205080304" pitchFamily="49" charset="-128"/>
                <a:cs typeface="Calibri" panose="020F0502020204030204" pitchFamily="34" charset="0"/>
              </a:rPr>
              <a:t>obey</a:t>
            </a:r>
            <a:r>
              <a:rPr lang="en-US" sz="4800" kern="100">
                <a:ea typeface="MS Mincho" panose="02020609040205080304" pitchFamily="49" charset="-128"/>
                <a:cs typeface="Calibri" panose="020F0502020204030204" pitchFamily="34" charset="0"/>
              </a:rPr>
              <a:t>:  to do what God has said</a:t>
            </a:r>
            <a:endParaRPr lang="en-AU" sz="480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8120F7B-E242-0F09-0168-6AE57CE70AF5}"/>
              </a:ext>
            </a:extLst>
          </p:cNvPr>
          <p:cNvCxnSpPr/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E11E2CBD-2F86-5589-BBBC-F79CF5CF74D1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46923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EBE599B-4DE1-FC00-8FD1-BC6D781D0933}"/>
              </a:ext>
            </a:extLst>
          </p:cNvPr>
          <p:cNvSpPr txBox="1"/>
          <p:nvPr/>
        </p:nvSpPr>
        <p:spPr>
          <a:xfrm>
            <a:off x="1211859" y="891334"/>
            <a:ext cx="4550988" cy="569830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Jesus speaks about love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b="1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b="1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What do you think Jesus might say?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b="1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34711B-D904-DA9F-6782-8A21A826A0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517" t="-4072"/>
          <a:stretch/>
        </p:blipFill>
        <p:spPr>
          <a:xfrm>
            <a:off x="5035256" y="-8505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A771F56-C807-1D0C-3474-CE62CAB7123A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0901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D98B35B-1AD7-21AE-2FAB-A3A5A1F46D19}"/>
              </a:ext>
            </a:extLst>
          </p:cNvPr>
          <p:cNvSpPr txBox="1"/>
          <p:nvPr/>
        </p:nvSpPr>
        <p:spPr>
          <a:xfrm>
            <a:off x="2188987" y="3605710"/>
            <a:ext cx="9352437" cy="230832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AU" sz="72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Love, Obedience and Sacrifice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061176-2910-4E09-8B5C-FEA7D18EEDDC}"/>
              </a:ext>
            </a:extLst>
          </p:cNvPr>
          <p:cNvSpPr/>
          <p:nvPr/>
        </p:nvSpPr>
        <p:spPr>
          <a:xfrm>
            <a:off x="0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A099E8-31AB-2D27-8C8B-14A0AF646858}"/>
              </a:ext>
            </a:extLst>
          </p:cNvPr>
          <p:cNvSpPr txBox="1"/>
          <p:nvPr/>
        </p:nvSpPr>
        <p:spPr>
          <a:xfrm>
            <a:off x="2815152" y="464101"/>
            <a:ext cx="8588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Lesson 8</a:t>
            </a:r>
          </a:p>
        </p:txBody>
      </p:sp>
      <p:sp>
        <p:nvSpPr>
          <p:cNvPr id="7" name="Lesson 1:…">
            <a:extLst>
              <a:ext uri="{FF2B5EF4-FFF2-40B4-BE49-F238E27FC236}">
                <a16:creationId xmlns:a16="http://schemas.microsoft.com/office/drawing/2014/main" id="{E72A8591-28C3-96E7-094D-2C26F73EFFAD}"/>
              </a:ext>
            </a:extLst>
          </p:cNvPr>
          <p:cNvSpPr txBox="1"/>
          <p:nvPr/>
        </p:nvSpPr>
        <p:spPr>
          <a:xfrm>
            <a:off x="2188987" y="2038754"/>
            <a:ext cx="858846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50800" rIns="50800" bIns="50800" anchor="ctr">
            <a:spAutoFit/>
          </a:bodyPr>
          <a:lstStyle/>
          <a:p>
            <a:pPr defTabSz="825500">
              <a:defRPr sz="7500" b="0">
                <a:latin typeface="+mj-lt"/>
                <a:ea typeface="+mj-ea"/>
                <a:cs typeface="+mj-cs"/>
                <a:sym typeface="Quasimoda Bold"/>
              </a:defRPr>
            </a:pPr>
            <a:r>
              <a:rPr lang="en-US" sz="48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  <a:sym typeface="Quasimoda Bold"/>
              </a:rPr>
              <a:t>PART 1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A25540-ED2E-A497-2C44-429DC1E2824D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1145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24C23DD-C5FE-8206-CE5E-507EAEBDDA5B}"/>
              </a:ext>
            </a:extLst>
          </p:cNvPr>
          <p:cNvSpPr txBox="1"/>
          <p:nvPr/>
        </p:nvSpPr>
        <p:spPr>
          <a:xfrm>
            <a:off x="512024" y="615153"/>
            <a:ext cx="11167951" cy="5558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800"/>
              </a:spcAft>
            </a:pPr>
            <a:r>
              <a:rPr lang="en-AU" sz="4000" b="1" i="0" u="none" strike="noStrike" baseline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15:9-14 (paraphrase)</a:t>
            </a:r>
          </a:p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en-US" sz="3200" b="0" i="1" u="none" strike="noStrike" baseline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(the words of Jesus to his disciples)</a:t>
            </a:r>
          </a:p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en-US" sz="3200" b="0" i="0" u="none" strike="noStrike" baseline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have loved you in the same way that the Father has loved me. Live in a way that shows my love. If you obey me, you will be living in my love. I have obeyed my Father and so I live in his love.</a:t>
            </a:r>
          </a:p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en-US" sz="3200" b="0" i="0" u="none" strike="noStrike" baseline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want you to have deep joy and so I give you this rule – love each other in the same way I have loved you. A person really loves his friends if he dies on behalf of them. Nobody could love anyone more than that.</a:t>
            </a:r>
          </a:p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en-US" sz="3200" b="0" i="0" u="none" strike="noStrike" baseline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 are my friends if you obey my words.</a:t>
            </a:r>
            <a:endParaRPr lang="en-AU" sz="3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949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ED6BF-8B84-0BC8-EC5F-B78373A9B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C6A0B9E-F2D6-C586-DB9A-3E9B7E73E80D}"/>
              </a:ext>
            </a:extLst>
          </p:cNvPr>
          <p:cNvSpPr txBox="1"/>
          <p:nvPr/>
        </p:nvSpPr>
        <p:spPr>
          <a:xfrm>
            <a:off x="512024" y="314622"/>
            <a:ext cx="11167951" cy="6278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600" b="1" dirty="0"/>
              <a:t>As you listen, choose the correct word from the box and write it on the line:</a:t>
            </a:r>
            <a:endParaRPr lang="en-AU" sz="2600" b="1" i="0" u="none" strike="noStrike" baseline="0" dirty="0">
              <a:solidFill>
                <a:srgbClr val="4196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800"/>
              </a:spcAft>
            </a:pPr>
            <a:r>
              <a:rPr lang="en-AU" sz="28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15:9-14 </a:t>
            </a:r>
            <a:r>
              <a:rPr lang="en-US" sz="2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(the words of Jesus to his disciples)</a:t>
            </a:r>
            <a:endParaRPr lang="en-AU" sz="2800" b="1" i="0" u="none" strike="noStrike" baseline="0" dirty="0">
              <a:solidFill>
                <a:srgbClr val="4196D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Aft>
                <a:spcPts val="1800"/>
              </a:spcAft>
            </a:pPr>
            <a:r>
              <a:rPr lang="en-US" sz="2800" b="1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joy       obey       shows       friends       obeyed       each</a:t>
            </a:r>
            <a:r>
              <a:rPr lang="en-US" sz="2800" b="1" u="none" strike="noStrike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     loved</a:t>
            </a:r>
          </a:p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en-U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have ________ you in the same way that the Father has loved me. Live in a way that ________ my love. If you ________ me, you will be living in my love. I have ________ my Father and so I live in his love.</a:t>
            </a:r>
          </a:p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en-U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want you to have deep ________ and so I give you this rule – love ________ in the same way I have loved you. A person really loves his friends if he dies on behalf of them. Nobody could love anyone more than that.</a:t>
            </a:r>
          </a:p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en-U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 are my ________ if you obey my words.</a:t>
            </a:r>
            <a:endParaRPr lang="en-A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733107-92A6-D361-5404-65996F0DE8E3}"/>
              </a:ext>
            </a:extLst>
          </p:cNvPr>
          <p:cNvSpPr txBox="1"/>
          <p:nvPr/>
        </p:nvSpPr>
        <p:spPr>
          <a:xfrm>
            <a:off x="1832344" y="2299725"/>
            <a:ext cx="1552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none" strike="noStrike" baseline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loved</a:t>
            </a:r>
            <a:endParaRPr lang="en-AU" sz="28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57F788-DF5C-17EB-6467-1245F4A01133}"/>
              </a:ext>
            </a:extLst>
          </p:cNvPr>
          <p:cNvSpPr txBox="1"/>
          <p:nvPr/>
        </p:nvSpPr>
        <p:spPr>
          <a:xfrm>
            <a:off x="2091070" y="2824265"/>
            <a:ext cx="1552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none" strike="noStrike" baseline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shows</a:t>
            </a:r>
            <a:endParaRPr lang="en-AU" sz="28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F5AC75-AE75-4603-ABB7-E130D5151224}"/>
              </a:ext>
            </a:extLst>
          </p:cNvPr>
          <p:cNvSpPr txBox="1"/>
          <p:nvPr/>
        </p:nvSpPr>
        <p:spPr>
          <a:xfrm>
            <a:off x="5850619" y="2822945"/>
            <a:ext cx="1552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none" strike="noStrike" baseline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obey</a:t>
            </a:r>
            <a:endParaRPr lang="en-AU" sz="2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66DE0D-BDC9-6605-8D01-F1B05EA645AE}"/>
              </a:ext>
            </a:extLst>
          </p:cNvPr>
          <p:cNvSpPr txBox="1"/>
          <p:nvPr/>
        </p:nvSpPr>
        <p:spPr>
          <a:xfrm>
            <a:off x="2399412" y="3338191"/>
            <a:ext cx="1552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none" strike="noStrike" baseline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obeyed</a:t>
            </a:r>
            <a:endParaRPr lang="en-AU" sz="28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CCFF8A-BCC8-55E3-4EBA-C558957B05D9}"/>
              </a:ext>
            </a:extLst>
          </p:cNvPr>
          <p:cNvSpPr txBox="1"/>
          <p:nvPr/>
        </p:nvSpPr>
        <p:spPr>
          <a:xfrm>
            <a:off x="4543646" y="4058095"/>
            <a:ext cx="1552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none" strike="noStrike" baseline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joy</a:t>
            </a:r>
            <a:endParaRPr lang="en-AU" sz="28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84C3B8-9413-0CDB-CB1F-2E81B9C4968B}"/>
              </a:ext>
            </a:extLst>
          </p:cNvPr>
          <p:cNvSpPr txBox="1"/>
          <p:nvPr/>
        </p:nvSpPr>
        <p:spPr>
          <a:xfrm>
            <a:off x="316263" y="4577639"/>
            <a:ext cx="2211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none" strike="noStrike" baseline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other</a:t>
            </a:r>
            <a:endParaRPr lang="en-AU" sz="28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ED4C31-16DF-49F4-FE23-F4EA993D3A6B}"/>
              </a:ext>
            </a:extLst>
          </p:cNvPr>
          <p:cNvSpPr txBox="1"/>
          <p:nvPr/>
        </p:nvSpPr>
        <p:spPr>
          <a:xfrm>
            <a:off x="2399411" y="5817087"/>
            <a:ext cx="1552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none" strike="noStrike" baseline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friends</a:t>
            </a:r>
            <a:endParaRPr lang="en-AU" sz="280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42E3291-DA01-A547-3C1E-D839141F1FC5}"/>
              </a:ext>
            </a:extLst>
          </p:cNvPr>
          <p:cNvCxnSpPr>
            <a:cxnSpLocks/>
          </p:cNvCxnSpPr>
          <p:nvPr/>
        </p:nvCxnSpPr>
        <p:spPr>
          <a:xfrm>
            <a:off x="10249786" y="1890827"/>
            <a:ext cx="818707" cy="0"/>
          </a:xfrm>
          <a:prstGeom prst="line">
            <a:avLst/>
          </a:prstGeom>
          <a:ln w="57150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A78EBE3-FFD0-146A-592F-69F30692B5A4}"/>
              </a:ext>
            </a:extLst>
          </p:cNvPr>
          <p:cNvCxnSpPr>
            <a:cxnSpLocks/>
          </p:cNvCxnSpPr>
          <p:nvPr/>
        </p:nvCxnSpPr>
        <p:spPr>
          <a:xfrm>
            <a:off x="3542410" y="1890827"/>
            <a:ext cx="818707" cy="0"/>
          </a:xfrm>
          <a:prstGeom prst="line">
            <a:avLst/>
          </a:prstGeom>
          <a:ln w="57150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891D18B-33A6-6F53-2CE8-37A66BCEF45A}"/>
              </a:ext>
            </a:extLst>
          </p:cNvPr>
          <p:cNvCxnSpPr>
            <a:cxnSpLocks/>
          </p:cNvCxnSpPr>
          <p:nvPr/>
        </p:nvCxnSpPr>
        <p:spPr>
          <a:xfrm>
            <a:off x="2077724" y="1890827"/>
            <a:ext cx="818707" cy="0"/>
          </a:xfrm>
          <a:prstGeom prst="line">
            <a:avLst/>
          </a:prstGeom>
          <a:ln w="57150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C8C3A93-1EBA-EC59-FC08-2A266C191992}"/>
              </a:ext>
            </a:extLst>
          </p:cNvPr>
          <p:cNvCxnSpPr>
            <a:cxnSpLocks/>
          </p:cNvCxnSpPr>
          <p:nvPr/>
        </p:nvCxnSpPr>
        <p:spPr>
          <a:xfrm>
            <a:off x="6475228" y="1890827"/>
            <a:ext cx="1233377" cy="0"/>
          </a:xfrm>
          <a:prstGeom prst="line">
            <a:avLst/>
          </a:prstGeom>
          <a:ln w="57150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6DB93D1-7AE8-58BB-9F6C-A089252E9E19}"/>
              </a:ext>
            </a:extLst>
          </p:cNvPr>
          <p:cNvCxnSpPr>
            <a:cxnSpLocks/>
          </p:cNvCxnSpPr>
          <p:nvPr/>
        </p:nvCxnSpPr>
        <p:spPr>
          <a:xfrm flipV="1">
            <a:off x="1042821" y="1887283"/>
            <a:ext cx="615858" cy="7089"/>
          </a:xfrm>
          <a:prstGeom prst="line">
            <a:avLst/>
          </a:prstGeom>
          <a:ln w="57150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3B4A919-3F1F-18CC-BFC1-DD0A14C82D2E}"/>
              </a:ext>
            </a:extLst>
          </p:cNvPr>
          <p:cNvCxnSpPr>
            <a:cxnSpLocks/>
          </p:cNvCxnSpPr>
          <p:nvPr/>
        </p:nvCxnSpPr>
        <p:spPr>
          <a:xfrm>
            <a:off x="8109098" y="1881967"/>
            <a:ext cx="1694121" cy="17720"/>
          </a:xfrm>
          <a:prstGeom prst="line">
            <a:avLst/>
          </a:prstGeom>
          <a:ln w="57150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B8D8003-D27E-4BBC-DDA2-38A44FBC23A3}"/>
              </a:ext>
            </a:extLst>
          </p:cNvPr>
          <p:cNvCxnSpPr>
            <a:cxnSpLocks/>
          </p:cNvCxnSpPr>
          <p:nvPr/>
        </p:nvCxnSpPr>
        <p:spPr>
          <a:xfrm flipV="1">
            <a:off x="4910468" y="1889055"/>
            <a:ext cx="1096927" cy="3545"/>
          </a:xfrm>
          <a:prstGeom prst="line">
            <a:avLst/>
          </a:prstGeom>
          <a:ln w="57150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94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9F6D2D-FA13-6334-8ED7-9C11C722C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6A73D12-596E-0D9B-3497-AC8842DD48A8}"/>
              </a:ext>
            </a:extLst>
          </p:cNvPr>
          <p:cNvSpPr txBox="1"/>
          <p:nvPr/>
        </p:nvSpPr>
        <p:spPr>
          <a:xfrm>
            <a:off x="491313" y="611970"/>
            <a:ext cx="11209374" cy="5277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3200" b="1" i="0" u="none" strike="noStrike"/>
              <a:t>Write the past tense of these words next to their present tense:</a:t>
            </a:r>
          </a:p>
          <a:p>
            <a:pPr algn="l">
              <a:lnSpc>
                <a:spcPct val="300000"/>
              </a:lnSpc>
            </a:pPr>
            <a:r>
              <a:rPr lang="en-AU" sz="3600" b="1" i="0" u="none" strike="noStrike"/>
              <a:t>		love</a:t>
            </a:r>
            <a:r>
              <a:rPr lang="en-AU" sz="3600" b="0" i="0" u="none" strike="noStrike"/>
              <a:t> 		_______________</a:t>
            </a:r>
          </a:p>
          <a:p>
            <a:pPr algn="l">
              <a:lnSpc>
                <a:spcPct val="300000"/>
              </a:lnSpc>
            </a:pPr>
            <a:r>
              <a:rPr lang="en-AU" sz="3600" b="1" i="0" u="none" strike="noStrike"/>
              <a:t>		live</a:t>
            </a:r>
            <a:r>
              <a:rPr lang="en-AU" sz="3600" b="0" i="0" u="none" strike="noStrike"/>
              <a:t> 		 _______________</a:t>
            </a:r>
          </a:p>
          <a:p>
            <a:pPr algn="l">
              <a:lnSpc>
                <a:spcPct val="300000"/>
              </a:lnSpc>
            </a:pPr>
            <a:r>
              <a:rPr lang="en-AU" sz="3600" b="1" i="0" u="none" strike="noStrike"/>
              <a:t>		obey</a:t>
            </a:r>
            <a:r>
              <a:rPr lang="en-AU" sz="3600" b="0" i="0" u="none" strike="noStrike"/>
              <a:t> 	 _______________</a:t>
            </a:r>
            <a:endParaRPr lang="en-AU" sz="36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854E4E-D3F6-EDF3-9281-151852F8E8B6}"/>
              </a:ext>
            </a:extLst>
          </p:cNvPr>
          <p:cNvSpPr txBox="1"/>
          <p:nvPr/>
        </p:nvSpPr>
        <p:spPr>
          <a:xfrm>
            <a:off x="4763385" y="1104412"/>
            <a:ext cx="4242391" cy="4784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300000"/>
              </a:lnSpc>
            </a:pPr>
            <a:r>
              <a:rPr lang="en-AU" sz="3600" b="1" i="0" u="none" strike="noStrike">
                <a:solidFill>
                  <a:srgbClr val="4196D5"/>
                </a:solidFill>
              </a:rPr>
              <a:t>loved		</a:t>
            </a:r>
          </a:p>
          <a:p>
            <a:pPr algn="l">
              <a:lnSpc>
                <a:spcPct val="300000"/>
              </a:lnSpc>
            </a:pPr>
            <a:r>
              <a:rPr lang="en-AU" sz="3600" b="1" i="0" u="none" strike="noStrike">
                <a:solidFill>
                  <a:srgbClr val="4196D5"/>
                </a:solidFill>
              </a:rPr>
              <a:t>lived</a:t>
            </a:r>
            <a:r>
              <a:rPr lang="en-AU" sz="3600" b="0" i="0" u="none" strike="noStrike">
                <a:solidFill>
                  <a:srgbClr val="4196D5"/>
                </a:solidFill>
              </a:rPr>
              <a:t>		</a:t>
            </a:r>
          </a:p>
          <a:p>
            <a:pPr algn="l">
              <a:lnSpc>
                <a:spcPct val="300000"/>
              </a:lnSpc>
            </a:pPr>
            <a:r>
              <a:rPr lang="en-AU" sz="3600" b="1" i="0" u="none" strike="noStrike">
                <a:solidFill>
                  <a:srgbClr val="4196D5"/>
                </a:solidFill>
              </a:rPr>
              <a:t>obeyed</a:t>
            </a:r>
            <a:endParaRPr lang="en-AU" sz="3600">
              <a:solidFill>
                <a:srgbClr val="419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21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6D721F-FBD2-4C15-5CE4-38541890B22D}"/>
              </a:ext>
            </a:extLst>
          </p:cNvPr>
          <p:cNvSpPr/>
          <p:nvPr/>
        </p:nvSpPr>
        <p:spPr>
          <a:xfrm>
            <a:off x="4517683" y="-700204"/>
            <a:ext cx="3156633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0" b="1">
                <a:ln w="12700">
                  <a:solidFill>
                    <a:srgbClr val="4196D5"/>
                  </a:solidFill>
                  <a:prstDash val="solid"/>
                </a:ln>
                <a:pattFill prst="pct60">
                  <a:fgClr>
                    <a:srgbClr val="4196D5"/>
                  </a:fgClr>
                  <a:bgClr>
                    <a:schemeClr val="bg1"/>
                  </a:bgClr>
                </a:pattFill>
                <a:effectLst>
                  <a:outerShdw dist="38100" dir="2640000" algn="bl" rotWithShape="0">
                    <a:srgbClr val="4196D5"/>
                  </a:outerShdw>
                </a:effectLst>
              </a:rPr>
              <a:t>?</a:t>
            </a:r>
            <a:endParaRPr lang="en-US" sz="50000" b="1" cap="none" spc="0">
              <a:ln w="12700">
                <a:solidFill>
                  <a:srgbClr val="4196D5"/>
                </a:solidFill>
                <a:prstDash val="solid"/>
              </a:ln>
              <a:pattFill prst="pct60">
                <a:fgClr>
                  <a:srgbClr val="4196D5"/>
                </a:fgClr>
                <a:bgClr>
                  <a:schemeClr val="bg1"/>
                </a:bgClr>
              </a:pattFill>
              <a:effectLst>
                <a:outerShdw dist="38100" dir="2640000" algn="bl" rotWithShape="0">
                  <a:srgbClr val="4196D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10358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E77E13B-5E9D-EB8A-2C2F-7017BB9919E3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41F1B3-54E8-9236-11CB-17F5F2C255A6}"/>
              </a:ext>
            </a:extLst>
          </p:cNvPr>
          <p:cNvSpPr txBox="1"/>
          <p:nvPr/>
        </p:nvSpPr>
        <p:spPr>
          <a:xfrm>
            <a:off x="2036587" y="2367171"/>
            <a:ext cx="9934798" cy="76944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What does Jesus say about love?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1CABF2-8C51-90C2-AE66-2DB788F53CF2}"/>
              </a:ext>
            </a:extLst>
          </p:cNvPr>
          <p:cNvCxnSpPr>
            <a:cxnSpLocks/>
          </p:cNvCxnSpPr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6630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CAA82-6778-58ED-C3F2-357378CDC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F8DA432-9ECC-D026-D987-6244EBD8ECD5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714A0D-DAE4-03F9-C96F-FF45AA411B5D}"/>
              </a:ext>
            </a:extLst>
          </p:cNvPr>
          <p:cNvSpPr txBox="1"/>
          <p:nvPr/>
        </p:nvSpPr>
        <p:spPr>
          <a:xfrm>
            <a:off x="2036587" y="2367171"/>
            <a:ext cx="9372148" cy="144655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Jesus tells people who follow him to love one another as he has loved them.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F6B1259-0941-7CE8-F56D-C860418F116F}"/>
              </a:ext>
            </a:extLst>
          </p:cNvPr>
          <p:cNvCxnSpPr>
            <a:cxnSpLocks/>
          </p:cNvCxnSpPr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02848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e the source image">
            <a:extLst>
              <a:ext uri="{FF2B5EF4-FFF2-40B4-BE49-F238E27FC236}">
                <a16:creationId xmlns:a16="http://schemas.microsoft.com/office/drawing/2014/main" id="{4415A449-F6C3-470B-BA8B-C7E1DF10D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592" y="819943"/>
            <a:ext cx="5651875" cy="693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731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holding a card&#10;&#10;Description automatically generated">
            <a:extLst>
              <a:ext uri="{FF2B5EF4-FFF2-40B4-BE49-F238E27FC236}">
                <a16:creationId xmlns:a16="http://schemas.microsoft.com/office/drawing/2014/main" id="{B7A271F9-2453-DB5F-698F-D4DC720E27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4463E9-5707-A6DE-2004-6695151C992E}"/>
              </a:ext>
            </a:extLst>
          </p:cNvPr>
          <p:cNvSpPr txBox="1"/>
          <p:nvPr/>
        </p:nvSpPr>
        <p:spPr>
          <a:xfrm rot="21149605">
            <a:off x="4345265" y="2094992"/>
            <a:ext cx="4560123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br>
              <a:rPr lang="en-US" sz="4000"/>
            </a:br>
            <a:r>
              <a:rPr lang="en-US" sz="4000"/>
              <a:t>Choose a card that says something about </a:t>
            </a:r>
            <a:r>
              <a:rPr lang="en-US" sz="4000" b="1"/>
              <a:t>love.</a:t>
            </a:r>
            <a:br>
              <a:rPr lang="en-US" sz="4000"/>
            </a:br>
            <a:endParaRPr lang="en-AU" sz="40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DD010F-77D1-0EE0-DC09-47E2F0593D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0633" y="4787900"/>
            <a:ext cx="2959769" cy="295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518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9D60874-F8C7-A319-0824-0E00B96A921F}"/>
              </a:ext>
            </a:extLst>
          </p:cNvPr>
          <p:cNvSpPr txBox="1">
            <a:spLocks/>
          </p:cNvSpPr>
          <p:nvPr/>
        </p:nvSpPr>
        <p:spPr>
          <a:xfrm>
            <a:off x="2036588" y="2766218"/>
            <a:ext cx="8419378" cy="132556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AU" sz="5400" b="1" kern="100">
                <a:ea typeface="MS Mincho" panose="02020609040205080304" pitchFamily="49" charset="-128"/>
                <a:cs typeface="Calibri" panose="020F0502020204030204" pitchFamily="34" charset="0"/>
              </a:rPr>
              <a:t>Love is…</a:t>
            </a:r>
            <a:endParaRPr lang="en-AU" sz="5400" b="1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759E007-EC0B-76FF-B31E-82DE1EE814C4}"/>
              </a:ext>
            </a:extLst>
          </p:cNvPr>
          <p:cNvCxnSpPr/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052C8C7-A81C-EAD1-86BD-54E8208B5408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2558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4A9C17-A9BF-7817-BF66-CF79185DAA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DAE55C9-CE93-6AF1-1976-2EA241E7C559}"/>
              </a:ext>
            </a:extLst>
          </p:cNvPr>
          <p:cNvSpPr txBox="1">
            <a:spLocks/>
          </p:cNvSpPr>
          <p:nvPr/>
        </p:nvSpPr>
        <p:spPr>
          <a:xfrm>
            <a:off x="2036588" y="2766218"/>
            <a:ext cx="8419378" cy="132556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kern="100">
                <a:ea typeface="MS Mincho" panose="02020609040205080304" pitchFamily="49" charset="-128"/>
                <a:cs typeface="Calibri" panose="020F0502020204030204" pitchFamily="34" charset="0"/>
              </a:rPr>
              <a:t>What are some examples of loving rules and boundaries?</a:t>
            </a:r>
            <a:endParaRPr lang="en-AU" sz="540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0E64300-AECB-4BDB-6736-7B6C1F45D6FB}"/>
              </a:ext>
            </a:extLst>
          </p:cNvPr>
          <p:cNvCxnSpPr/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5C84783-E71F-C358-7539-99F1B76E37CA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8815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5DD81B-13B9-011C-90BD-A14C1B90B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ollage of signs and instructions&#10;&#10;Description automatically generated">
            <a:extLst>
              <a:ext uri="{FF2B5EF4-FFF2-40B4-BE49-F238E27FC236}">
                <a16:creationId xmlns:a16="http://schemas.microsoft.com/office/drawing/2014/main" id="{6BCC96F5-8026-9983-38E8-EC64D1CC84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36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7BA26-3BE0-96DB-B4D5-70E2EFA7F1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7E47E05-52AC-678C-07DF-CBF6DFACE2BA}"/>
              </a:ext>
            </a:extLst>
          </p:cNvPr>
          <p:cNvSpPr txBox="1">
            <a:spLocks/>
          </p:cNvSpPr>
          <p:nvPr/>
        </p:nvSpPr>
        <p:spPr>
          <a:xfrm>
            <a:off x="2036588" y="2766218"/>
            <a:ext cx="8419378" cy="132556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kern="100">
                <a:ea typeface="MS Mincho" panose="02020609040205080304" pitchFamily="49" charset="-128"/>
                <a:cs typeface="Calibri" panose="020F0502020204030204" pitchFamily="34" charset="0"/>
              </a:rPr>
              <a:t>What happens if people don’t obey the instructions?</a:t>
            </a:r>
            <a:endParaRPr lang="en-AU" sz="540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C977C20-20CA-FDF7-31C8-6430C0AEF18C}"/>
              </a:ext>
            </a:extLst>
          </p:cNvPr>
          <p:cNvCxnSpPr/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0A20517-73AF-3AC8-9B80-1DA4832A49D2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6877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7BA26-3BE0-96DB-B4D5-70E2EFA7F1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7E47E05-52AC-678C-07DF-CBF6DFACE2BA}"/>
              </a:ext>
            </a:extLst>
          </p:cNvPr>
          <p:cNvSpPr txBox="1">
            <a:spLocks/>
          </p:cNvSpPr>
          <p:nvPr/>
        </p:nvSpPr>
        <p:spPr>
          <a:xfrm>
            <a:off x="2036588" y="2766218"/>
            <a:ext cx="8419378" cy="132556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kern="100">
                <a:ea typeface="MS Mincho" panose="02020609040205080304" pitchFamily="49" charset="-128"/>
                <a:cs typeface="Calibri" panose="020F0502020204030204" pitchFamily="34" charset="0"/>
              </a:rPr>
              <a:t>Where do our rules and values come from?</a:t>
            </a:r>
            <a:endParaRPr lang="en-AU" sz="540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C977C20-20CA-FDF7-31C8-6430C0AEF18C}"/>
              </a:ext>
            </a:extLst>
          </p:cNvPr>
          <p:cNvCxnSpPr/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0A20517-73AF-3AC8-9B80-1DA4832A49D2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2061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ey and black text&#10;&#10;Description automatically generated">
            <a:extLst>
              <a:ext uri="{FF2B5EF4-FFF2-40B4-BE49-F238E27FC236}">
                <a16:creationId xmlns:a16="http://schemas.microsoft.com/office/drawing/2014/main" id="{EFCBC625-A763-FAD6-0A5D-DB4D35AB91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9974" r="5096" b="17010"/>
          <a:stretch/>
        </p:blipFill>
        <p:spPr>
          <a:xfrm>
            <a:off x="493776" y="713272"/>
            <a:ext cx="11570633" cy="5431455"/>
          </a:xfrm>
          <a:prstGeom prst="rect">
            <a:avLst/>
          </a:prstGeom>
        </p:spPr>
      </p:pic>
      <p:pic>
        <p:nvPicPr>
          <p:cNvPr id="7" name="Picture 6" descr="Close-up of a person's hands in handcuffs&#10;&#10;Description automatically generated">
            <a:extLst>
              <a:ext uri="{FF2B5EF4-FFF2-40B4-BE49-F238E27FC236}">
                <a16:creationId xmlns:a16="http://schemas.microsoft.com/office/drawing/2014/main" id="{2DAE3385-A434-A42A-694D-29ED660A800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7475" y="159489"/>
            <a:ext cx="3176934" cy="22459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73810F3-0EB9-D4C8-B536-05840998CE09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5406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3CC4ACDE7F8846A110399C8FCFBCE2" ma:contentTypeVersion="15" ma:contentTypeDescription="Create a new document." ma:contentTypeScope="" ma:versionID="84188a3909c9f23be783eb8962a39db3">
  <xsd:schema xmlns:xsd="http://www.w3.org/2001/XMLSchema" xmlns:xs="http://www.w3.org/2001/XMLSchema" xmlns:p="http://schemas.microsoft.com/office/2006/metadata/properties" xmlns:ns2="7cfafbfd-fc08-4e7a-afc9-7c4221139421" xmlns:ns3="5739257b-ce07-451c-a058-33d1d073c35a" targetNamespace="http://schemas.microsoft.com/office/2006/metadata/properties" ma:root="true" ma:fieldsID="eb68c9d5ecb31f09676fddf5163db5f8" ns2:_="" ns3:_="">
    <xsd:import namespace="7cfafbfd-fc08-4e7a-afc9-7c4221139421"/>
    <xsd:import namespace="5739257b-ce07-451c-a058-33d1d073c3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afbfd-fc08-4e7a-afc9-7c42211394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6eca896-5807-49d8-bde8-c00d98f9c9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39257b-ce07-451c-a058-33d1d073c35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46116b3-ccc1-46bd-85ed-5204483da469}" ma:internalName="TaxCatchAll" ma:showField="CatchAllData" ma:web="5739257b-ce07-451c-a058-33d1d073c3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739257b-ce07-451c-a058-33d1d073c35a" xsi:nil="true"/>
    <lcf76f155ced4ddcb4097134ff3c332f xmlns="7cfafbfd-fc08-4e7a-afc9-7c422113942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40BB12C-ED0F-4C03-B3AC-92DB7F6159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B36E45-3CCF-430A-BF34-842F2B4CD5E9}">
  <ds:schemaRefs>
    <ds:schemaRef ds:uri="5739257b-ce07-451c-a058-33d1d073c35a"/>
    <ds:schemaRef ds:uri="7cfafbfd-fc08-4e7a-afc9-7c422113942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2792D3D-921B-41A0-B5BD-755DA26DA3CA}">
  <ds:schemaRefs>
    <ds:schemaRef ds:uri="5739257b-ce07-451c-a058-33d1d073c35a"/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7cfafbfd-fc08-4e7a-afc9-7c4221139421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1227</Words>
  <Application>Microsoft Office PowerPoint</Application>
  <PresentationFormat>Widescreen</PresentationFormat>
  <Paragraphs>136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MS Mincho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3 English Lesson Package  Ruth Beginner</dc:title>
  <dc:creator>Sarah Brown</dc:creator>
  <cp:lastModifiedBy>Danielle McGregor</cp:lastModifiedBy>
  <cp:revision>1</cp:revision>
  <dcterms:created xsi:type="dcterms:W3CDTF">2021-11-16T05:33:16Z</dcterms:created>
  <dcterms:modified xsi:type="dcterms:W3CDTF">2024-06-18T02:26:04Z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0x010100703CC4ACDE7F8846A110399C8FCFBCE2</vt:lpwstr>
  </property>
</Properties>
</file>