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276" r:id="rId5"/>
    <p:sldId id="277" r:id="rId6"/>
    <p:sldId id="390" r:id="rId7"/>
    <p:sldId id="391" r:id="rId8"/>
    <p:sldId id="381" r:id="rId9"/>
    <p:sldId id="388" r:id="rId10"/>
    <p:sldId id="392" r:id="rId11"/>
    <p:sldId id="393" r:id="rId12"/>
    <p:sldId id="375" r:id="rId13"/>
    <p:sldId id="395" r:id="rId14"/>
    <p:sldId id="387" r:id="rId15"/>
    <p:sldId id="374" r:id="rId16"/>
    <p:sldId id="355" r:id="rId17"/>
    <p:sldId id="296" r:id="rId18"/>
    <p:sldId id="359" r:id="rId19"/>
    <p:sldId id="398" r:id="rId20"/>
    <p:sldId id="404" r:id="rId21"/>
    <p:sldId id="399" r:id="rId22"/>
    <p:sldId id="389" r:id="rId23"/>
    <p:sldId id="400" r:id="rId24"/>
    <p:sldId id="402" r:id="rId25"/>
    <p:sldId id="385" r:id="rId26"/>
    <p:sldId id="386" r:id="rId27"/>
    <p:sldId id="26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7AC228-963D-9267-A097-75E24D346631}" name="Kristy Freney" initials="KF" userId="S::kristy.freney@anglicare.org.au::05558a5f-3628-4287-9b9f-4fe6fc128298" providerId="AD"/>
  <p188:author id="{9A66B366-551F-F735-AC16-62DAC5D59322}" name="Danielle McGregor" initials="DM" userId="S::danielle.mcgregor@Anglicare.org.au::087646c7-bbf8-4721-9492-e808a5f7ce91" providerId="AD"/>
  <p188:author id="{1621617C-410B-3087-12D0-22EF3D8A733D}" name="Lisa Neale" initials="LN" userId="092c3a9ff1cc85a9" providerId="Windows Live"/>
  <p188:author id="{F88C458F-BC1C-F1A5-8DB3-356626F9B329}" name="Sarah Brown" initials="SB" userId="S::sarah.brown@Anglicare.org.au::01d08dd6-efda-4a06-bddb-8174fc9a8dc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Brown" initials="SB"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96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218482-7779-4EF2-8B1E-A17F02A70FFA}" v="52" dt="2024-05-06T05:20:28.2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y Freney" userId="05558a5f-3628-4287-9b9f-4fe6fc128298" providerId="ADAL" clId="{5EBEA82E-99F6-4F88-95DB-1EB19D0761B7}"/>
    <pc:docChg chg="undo custSel addSld modSld sldOrd">
      <pc:chgData name="Kristy Freney" userId="05558a5f-3628-4287-9b9f-4fe6fc128298" providerId="ADAL" clId="{5EBEA82E-99F6-4F88-95DB-1EB19D0761B7}" dt="2023-11-27T05:57:01.583" v="150" actId="1076"/>
      <pc:docMkLst>
        <pc:docMk/>
      </pc:docMkLst>
      <pc:sldChg chg="addSp delSp modSp mod addAnim delAnim">
        <pc:chgData name="Kristy Freney" userId="05558a5f-3628-4287-9b9f-4fe6fc128298" providerId="ADAL" clId="{5EBEA82E-99F6-4F88-95DB-1EB19D0761B7}" dt="2023-11-27T05:43:58.446" v="119" actId="1076"/>
        <pc:sldMkLst>
          <pc:docMk/>
          <pc:sldMk cId="3680259665" sldId="296"/>
        </pc:sldMkLst>
        <pc:spChg chg="mod">
          <ac:chgData name="Kristy Freney" userId="05558a5f-3628-4287-9b9f-4fe6fc128298" providerId="ADAL" clId="{5EBEA82E-99F6-4F88-95DB-1EB19D0761B7}" dt="2023-11-27T05:41:51.356" v="72" actId="1076"/>
          <ac:spMkLst>
            <pc:docMk/>
            <pc:sldMk cId="3680259665" sldId="296"/>
            <ac:spMk id="7" creationId="{A3134C30-7A53-1657-20A9-A47FD061D1F3}"/>
          </ac:spMkLst>
        </pc:spChg>
        <pc:spChg chg="mod">
          <ac:chgData name="Kristy Freney" userId="05558a5f-3628-4287-9b9f-4fe6fc128298" providerId="ADAL" clId="{5EBEA82E-99F6-4F88-95DB-1EB19D0761B7}" dt="2023-11-27T05:43:28.421" v="107" actId="20577"/>
          <ac:spMkLst>
            <pc:docMk/>
            <pc:sldMk cId="3680259665" sldId="296"/>
            <ac:spMk id="8" creationId="{A0E9828E-A398-8B5D-E2A1-7E67FFE0C548}"/>
          </ac:spMkLst>
        </pc:spChg>
        <pc:spChg chg="mod">
          <ac:chgData name="Kristy Freney" userId="05558a5f-3628-4287-9b9f-4fe6fc128298" providerId="ADAL" clId="{5EBEA82E-99F6-4F88-95DB-1EB19D0761B7}" dt="2023-11-27T05:43:32.565" v="110" actId="20577"/>
          <ac:spMkLst>
            <pc:docMk/>
            <pc:sldMk cId="3680259665" sldId="296"/>
            <ac:spMk id="9" creationId="{E6FE786F-B16B-B388-933B-737B3066169F}"/>
          </ac:spMkLst>
        </pc:spChg>
        <pc:cxnChg chg="add del mod">
          <ac:chgData name="Kristy Freney" userId="05558a5f-3628-4287-9b9f-4fe6fc128298" providerId="ADAL" clId="{5EBEA82E-99F6-4F88-95DB-1EB19D0761B7}" dt="2023-11-27T05:39:48.128" v="47" actId="478"/>
          <ac:cxnSpMkLst>
            <pc:docMk/>
            <pc:sldMk cId="3680259665" sldId="296"/>
            <ac:cxnSpMk id="5" creationId="{057D0404-E927-C7BD-EAD9-158059D9EEC2}"/>
          </ac:cxnSpMkLst>
        </pc:cxnChg>
        <pc:cxnChg chg="add mod">
          <ac:chgData name="Kristy Freney" userId="05558a5f-3628-4287-9b9f-4fe6fc128298" providerId="ADAL" clId="{5EBEA82E-99F6-4F88-95DB-1EB19D0761B7}" dt="2023-11-27T05:43:42.828" v="114" actId="14100"/>
          <ac:cxnSpMkLst>
            <pc:docMk/>
            <pc:sldMk cId="3680259665" sldId="296"/>
            <ac:cxnSpMk id="6" creationId="{187E0374-8FCE-47E1-489E-D4EF320AFCA3}"/>
          </ac:cxnSpMkLst>
        </pc:cxnChg>
        <pc:cxnChg chg="add mod">
          <ac:chgData name="Kristy Freney" userId="05558a5f-3628-4287-9b9f-4fe6fc128298" providerId="ADAL" clId="{5EBEA82E-99F6-4F88-95DB-1EB19D0761B7}" dt="2023-11-27T05:43:46.962" v="116" actId="14100"/>
          <ac:cxnSpMkLst>
            <pc:docMk/>
            <pc:sldMk cId="3680259665" sldId="296"/>
            <ac:cxnSpMk id="10" creationId="{1D0E4DD7-D568-AB5E-37A4-6F7050213EB8}"/>
          </ac:cxnSpMkLst>
        </pc:cxnChg>
        <pc:cxnChg chg="add del mod">
          <ac:chgData name="Kristy Freney" userId="05558a5f-3628-4287-9b9f-4fe6fc128298" providerId="ADAL" clId="{5EBEA82E-99F6-4F88-95DB-1EB19D0761B7}" dt="2023-11-27T05:39:48.128" v="47" actId="478"/>
          <ac:cxnSpMkLst>
            <pc:docMk/>
            <pc:sldMk cId="3680259665" sldId="296"/>
            <ac:cxnSpMk id="12" creationId="{F6965336-2F92-FD22-48D5-2E4676991BF8}"/>
          </ac:cxnSpMkLst>
        </pc:cxnChg>
        <pc:cxnChg chg="add mod">
          <ac:chgData name="Kristy Freney" userId="05558a5f-3628-4287-9b9f-4fe6fc128298" providerId="ADAL" clId="{5EBEA82E-99F6-4F88-95DB-1EB19D0761B7}" dt="2023-11-27T05:43:54.104" v="118" actId="14100"/>
          <ac:cxnSpMkLst>
            <pc:docMk/>
            <pc:sldMk cId="3680259665" sldId="296"/>
            <ac:cxnSpMk id="13" creationId="{DC7162E0-3E22-EF10-0E0B-CE402FCEF7F7}"/>
          </ac:cxnSpMkLst>
        </pc:cxnChg>
        <pc:cxnChg chg="add mod">
          <ac:chgData name="Kristy Freney" userId="05558a5f-3628-4287-9b9f-4fe6fc128298" providerId="ADAL" clId="{5EBEA82E-99F6-4F88-95DB-1EB19D0761B7}" dt="2023-11-27T05:43:58.446" v="119" actId="1076"/>
          <ac:cxnSpMkLst>
            <pc:docMk/>
            <pc:sldMk cId="3680259665" sldId="296"/>
            <ac:cxnSpMk id="15" creationId="{963768AA-594B-4F4D-DFD7-6EA6EEE4B325}"/>
          </ac:cxnSpMkLst>
        </pc:cxnChg>
        <pc:cxnChg chg="add del mod">
          <ac:chgData name="Kristy Freney" userId="05558a5f-3628-4287-9b9f-4fe6fc128298" providerId="ADAL" clId="{5EBEA82E-99F6-4F88-95DB-1EB19D0761B7}" dt="2023-11-27T05:39:48.128" v="47" actId="478"/>
          <ac:cxnSpMkLst>
            <pc:docMk/>
            <pc:sldMk cId="3680259665" sldId="296"/>
            <ac:cxnSpMk id="16" creationId="{7649F7CD-1EA2-C143-232B-DED9183DB83A}"/>
          </ac:cxnSpMkLst>
        </pc:cxnChg>
        <pc:cxnChg chg="add del mod">
          <ac:chgData name="Kristy Freney" userId="05558a5f-3628-4287-9b9f-4fe6fc128298" providerId="ADAL" clId="{5EBEA82E-99F6-4F88-95DB-1EB19D0761B7}" dt="2023-11-27T05:39:48.128" v="47" actId="478"/>
          <ac:cxnSpMkLst>
            <pc:docMk/>
            <pc:sldMk cId="3680259665" sldId="296"/>
            <ac:cxnSpMk id="17" creationId="{07E3FCA5-22CB-2C4F-DEA1-476ED18AA0F5}"/>
          </ac:cxnSpMkLst>
        </pc:cxnChg>
        <pc:cxnChg chg="add del mod">
          <ac:chgData name="Kristy Freney" userId="05558a5f-3628-4287-9b9f-4fe6fc128298" providerId="ADAL" clId="{5EBEA82E-99F6-4F88-95DB-1EB19D0761B7}" dt="2023-11-27T05:43:36.167" v="112" actId="478"/>
          <ac:cxnSpMkLst>
            <pc:docMk/>
            <pc:sldMk cId="3680259665" sldId="296"/>
            <ac:cxnSpMk id="19" creationId="{CDA29F82-33CA-B60F-7191-7982A06C5AA9}"/>
          </ac:cxnSpMkLst>
        </pc:cxnChg>
        <pc:cxnChg chg="add del mod">
          <ac:chgData name="Kristy Freney" userId="05558a5f-3628-4287-9b9f-4fe6fc128298" providerId="ADAL" clId="{5EBEA82E-99F6-4F88-95DB-1EB19D0761B7}" dt="2023-11-27T05:43:35.221" v="111" actId="478"/>
          <ac:cxnSpMkLst>
            <pc:docMk/>
            <pc:sldMk cId="3680259665" sldId="296"/>
            <ac:cxnSpMk id="21" creationId="{E34B81A1-5862-BF47-0811-7D04889B6BAB}"/>
          </ac:cxnSpMkLst>
        </pc:cxnChg>
        <pc:cxnChg chg="add del mod">
          <ac:chgData name="Kristy Freney" userId="05558a5f-3628-4287-9b9f-4fe6fc128298" providerId="ADAL" clId="{5EBEA82E-99F6-4F88-95DB-1EB19D0761B7}" dt="2023-11-27T05:39:48.128" v="47" actId="478"/>
          <ac:cxnSpMkLst>
            <pc:docMk/>
            <pc:sldMk cId="3680259665" sldId="296"/>
            <ac:cxnSpMk id="22" creationId="{DDBBAE6B-F825-418E-3799-0FFEF88F2AE5}"/>
          </ac:cxnSpMkLst>
        </pc:cxnChg>
        <pc:cxnChg chg="add del mod">
          <ac:chgData name="Kristy Freney" userId="05558a5f-3628-4287-9b9f-4fe6fc128298" providerId="ADAL" clId="{5EBEA82E-99F6-4F88-95DB-1EB19D0761B7}" dt="2023-11-27T05:39:48.128" v="47" actId="478"/>
          <ac:cxnSpMkLst>
            <pc:docMk/>
            <pc:sldMk cId="3680259665" sldId="296"/>
            <ac:cxnSpMk id="27" creationId="{1FA5E813-A0AA-30C3-1589-F5A8B12F1B1A}"/>
          </ac:cxnSpMkLst>
        </pc:cxnChg>
      </pc:sldChg>
      <pc:sldChg chg="delSp modSp add mod ord">
        <pc:chgData name="Kristy Freney" userId="05558a5f-3628-4287-9b9f-4fe6fc128298" providerId="ADAL" clId="{5EBEA82E-99F6-4F88-95DB-1EB19D0761B7}" dt="2023-11-27T05:42:56.497" v="94" actId="14100"/>
        <pc:sldMkLst>
          <pc:docMk/>
          <pc:sldMk cId="1131851070" sldId="360"/>
        </pc:sldMkLst>
        <pc:spChg chg="mod">
          <ac:chgData name="Kristy Freney" userId="05558a5f-3628-4287-9b9f-4fe6fc128298" providerId="ADAL" clId="{5EBEA82E-99F6-4F88-95DB-1EB19D0761B7}" dt="2023-11-27T05:42:39.346" v="85" actId="20577"/>
          <ac:spMkLst>
            <pc:docMk/>
            <pc:sldMk cId="1131851070" sldId="360"/>
            <ac:spMk id="8" creationId="{A0E9828E-A398-8B5D-E2A1-7E67FFE0C548}"/>
          </ac:spMkLst>
        </pc:spChg>
        <pc:spChg chg="mod">
          <ac:chgData name="Kristy Freney" userId="05558a5f-3628-4287-9b9f-4fe6fc128298" providerId="ADAL" clId="{5EBEA82E-99F6-4F88-95DB-1EB19D0761B7}" dt="2023-11-27T05:42:41.006" v="87" actId="20577"/>
          <ac:spMkLst>
            <pc:docMk/>
            <pc:sldMk cId="1131851070" sldId="360"/>
            <ac:spMk id="9" creationId="{E6FE786F-B16B-B388-933B-737B3066169F}"/>
          </ac:spMkLst>
        </pc:spChg>
        <pc:cxnChg chg="mod">
          <ac:chgData name="Kristy Freney" userId="05558a5f-3628-4287-9b9f-4fe6fc128298" providerId="ADAL" clId="{5EBEA82E-99F6-4F88-95DB-1EB19D0761B7}" dt="2023-11-27T05:42:51.919" v="92" actId="14100"/>
          <ac:cxnSpMkLst>
            <pc:docMk/>
            <pc:sldMk cId="1131851070" sldId="360"/>
            <ac:cxnSpMk id="10" creationId="{1D0E4DD7-D568-AB5E-37A4-6F7050213EB8}"/>
          </ac:cxnSpMkLst>
        </pc:cxnChg>
        <pc:cxnChg chg="mod">
          <ac:chgData name="Kristy Freney" userId="05558a5f-3628-4287-9b9f-4fe6fc128298" providerId="ADAL" clId="{5EBEA82E-99F6-4F88-95DB-1EB19D0761B7}" dt="2023-11-27T05:42:56.497" v="94" actId="14100"/>
          <ac:cxnSpMkLst>
            <pc:docMk/>
            <pc:sldMk cId="1131851070" sldId="360"/>
            <ac:cxnSpMk id="13" creationId="{DC7162E0-3E22-EF10-0E0B-CE402FCEF7F7}"/>
          </ac:cxnSpMkLst>
        </pc:cxnChg>
        <pc:cxnChg chg="del">
          <ac:chgData name="Kristy Freney" userId="05558a5f-3628-4287-9b9f-4fe6fc128298" providerId="ADAL" clId="{5EBEA82E-99F6-4F88-95DB-1EB19D0761B7}" dt="2023-11-27T05:42:46.596" v="90" actId="478"/>
          <ac:cxnSpMkLst>
            <pc:docMk/>
            <pc:sldMk cId="1131851070" sldId="360"/>
            <ac:cxnSpMk id="15" creationId="{963768AA-594B-4F4D-DFD7-6EA6EEE4B325}"/>
          </ac:cxnSpMkLst>
        </pc:cxnChg>
        <pc:cxnChg chg="del">
          <ac:chgData name="Kristy Freney" userId="05558a5f-3628-4287-9b9f-4fe6fc128298" providerId="ADAL" clId="{5EBEA82E-99F6-4F88-95DB-1EB19D0761B7}" dt="2023-11-27T05:42:45.397" v="89" actId="478"/>
          <ac:cxnSpMkLst>
            <pc:docMk/>
            <pc:sldMk cId="1131851070" sldId="360"/>
            <ac:cxnSpMk id="19" creationId="{CDA29F82-33CA-B60F-7191-7982A06C5AA9}"/>
          </ac:cxnSpMkLst>
        </pc:cxnChg>
        <pc:cxnChg chg="del">
          <ac:chgData name="Kristy Freney" userId="05558a5f-3628-4287-9b9f-4fe6fc128298" providerId="ADAL" clId="{5EBEA82E-99F6-4F88-95DB-1EB19D0761B7}" dt="2023-11-27T05:42:44.133" v="88" actId="478"/>
          <ac:cxnSpMkLst>
            <pc:docMk/>
            <pc:sldMk cId="1131851070" sldId="360"/>
            <ac:cxnSpMk id="21" creationId="{E34B81A1-5862-BF47-0811-7D04889B6BAB}"/>
          </ac:cxnSpMkLst>
        </pc:cxnChg>
      </pc:sldChg>
      <pc:sldChg chg="delSp modSp add mod">
        <pc:chgData name="Kristy Freney" userId="05558a5f-3628-4287-9b9f-4fe6fc128298" providerId="ADAL" clId="{5EBEA82E-99F6-4F88-95DB-1EB19D0761B7}" dt="2023-11-27T05:44:23.481" v="124" actId="14100"/>
        <pc:sldMkLst>
          <pc:docMk/>
          <pc:sldMk cId="3658775334" sldId="361"/>
        </pc:sldMkLst>
        <pc:spChg chg="mod">
          <ac:chgData name="Kristy Freney" userId="05558a5f-3628-4287-9b9f-4fe6fc128298" providerId="ADAL" clId="{5EBEA82E-99F6-4F88-95DB-1EB19D0761B7}" dt="2023-11-27T05:44:11.627" v="120" actId="6549"/>
          <ac:spMkLst>
            <pc:docMk/>
            <pc:sldMk cId="3658775334" sldId="361"/>
            <ac:spMk id="8" creationId="{A0E9828E-A398-8B5D-E2A1-7E67FFE0C548}"/>
          </ac:spMkLst>
        </pc:spChg>
        <pc:spChg chg="mod">
          <ac:chgData name="Kristy Freney" userId="05558a5f-3628-4287-9b9f-4fe6fc128298" providerId="ADAL" clId="{5EBEA82E-99F6-4F88-95DB-1EB19D0761B7}" dt="2023-11-27T05:44:14.315" v="121" actId="6549"/>
          <ac:spMkLst>
            <pc:docMk/>
            <pc:sldMk cId="3658775334" sldId="361"/>
            <ac:spMk id="9" creationId="{E6FE786F-B16B-B388-933B-737B3066169F}"/>
          </ac:spMkLst>
        </pc:spChg>
        <pc:cxnChg chg="del">
          <ac:chgData name="Kristy Freney" userId="05558a5f-3628-4287-9b9f-4fe6fc128298" providerId="ADAL" clId="{5EBEA82E-99F6-4F88-95DB-1EB19D0761B7}" dt="2023-11-27T05:44:17.808" v="122" actId="478"/>
          <ac:cxnSpMkLst>
            <pc:docMk/>
            <pc:sldMk cId="3658775334" sldId="361"/>
            <ac:cxnSpMk id="19" creationId="{CDA29F82-33CA-B60F-7191-7982A06C5AA9}"/>
          </ac:cxnSpMkLst>
        </pc:cxnChg>
        <pc:cxnChg chg="mod">
          <ac:chgData name="Kristy Freney" userId="05558a5f-3628-4287-9b9f-4fe6fc128298" providerId="ADAL" clId="{5EBEA82E-99F6-4F88-95DB-1EB19D0761B7}" dt="2023-11-27T05:44:23.481" v="124" actId="14100"/>
          <ac:cxnSpMkLst>
            <pc:docMk/>
            <pc:sldMk cId="3658775334" sldId="361"/>
            <ac:cxnSpMk id="21" creationId="{E34B81A1-5862-BF47-0811-7D04889B6BAB}"/>
          </ac:cxnSpMkLst>
        </pc:cxnChg>
      </pc:sldChg>
      <pc:sldChg chg="add">
        <pc:chgData name="Kristy Freney" userId="05558a5f-3628-4287-9b9f-4fe6fc128298" providerId="ADAL" clId="{5EBEA82E-99F6-4F88-95DB-1EB19D0761B7}" dt="2023-11-27T05:42:22.184" v="75" actId="2890"/>
        <pc:sldMkLst>
          <pc:docMk/>
          <pc:sldMk cId="2392105798" sldId="362"/>
        </pc:sldMkLst>
      </pc:sldChg>
      <pc:sldChg chg="add">
        <pc:chgData name="Kristy Freney" userId="05558a5f-3628-4287-9b9f-4fe6fc128298" providerId="ADAL" clId="{5EBEA82E-99F6-4F88-95DB-1EB19D0761B7}" dt="2023-11-27T05:47:39.990" v="125"/>
        <pc:sldMkLst>
          <pc:docMk/>
          <pc:sldMk cId="834121241" sldId="363"/>
        </pc:sldMkLst>
      </pc:sldChg>
      <pc:sldChg chg="add">
        <pc:chgData name="Kristy Freney" userId="05558a5f-3628-4287-9b9f-4fe6fc128298" providerId="ADAL" clId="{5EBEA82E-99F6-4F88-95DB-1EB19D0761B7}" dt="2023-11-27T05:47:39.990" v="125"/>
        <pc:sldMkLst>
          <pc:docMk/>
          <pc:sldMk cId="2935275515" sldId="364"/>
        </pc:sldMkLst>
      </pc:sldChg>
      <pc:sldChg chg="addSp delSp modSp add mod ord">
        <pc:chgData name="Kristy Freney" userId="05558a5f-3628-4287-9b9f-4fe6fc128298" providerId="ADAL" clId="{5EBEA82E-99F6-4F88-95DB-1EB19D0761B7}" dt="2023-11-27T05:57:01.583" v="150" actId="1076"/>
        <pc:sldMkLst>
          <pc:docMk/>
          <pc:sldMk cId="454713297" sldId="365"/>
        </pc:sldMkLst>
        <pc:spChg chg="del">
          <ac:chgData name="Kristy Freney" userId="05558a5f-3628-4287-9b9f-4fe6fc128298" providerId="ADAL" clId="{5EBEA82E-99F6-4F88-95DB-1EB19D0761B7}" dt="2023-11-27T05:56:26.044" v="143" actId="478"/>
          <ac:spMkLst>
            <pc:docMk/>
            <pc:sldMk cId="454713297" sldId="365"/>
            <ac:spMk id="2" creationId="{9D35F7F6-F032-35AB-F66F-CC53F3D6309B}"/>
          </ac:spMkLst>
        </pc:spChg>
        <pc:picChg chg="add mod">
          <ac:chgData name="Kristy Freney" userId="05558a5f-3628-4287-9b9f-4fe6fc128298" providerId="ADAL" clId="{5EBEA82E-99F6-4F88-95DB-1EB19D0761B7}" dt="2023-11-27T05:57:01.583" v="150" actId="1076"/>
          <ac:picMkLst>
            <pc:docMk/>
            <pc:sldMk cId="454713297" sldId="365"/>
            <ac:picMk id="4" creationId="{3E3D9408-CB6E-AEC2-1E64-3F85022457A6}"/>
          </ac:picMkLst>
        </pc:picChg>
        <pc:picChg chg="add mod">
          <ac:chgData name="Kristy Freney" userId="05558a5f-3628-4287-9b9f-4fe6fc128298" providerId="ADAL" clId="{5EBEA82E-99F6-4F88-95DB-1EB19D0761B7}" dt="2023-11-27T05:57:00.367" v="149" actId="1076"/>
          <ac:picMkLst>
            <pc:docMk/>
            <pc:sldMk cId="454713297" sldId="365"/>
            <ac:picMk id="6" creationId="{A688CA9A-39C0-4ABF-5EBA-235EBE917D50}"/>
          </ac:picMkLst>
        </pc:picChg>
        <pc:picChg chg="add mod">
          <ac:chgData name="Kristy Freney" userId="05558a5f-3628-4287-9b9f-4fe6fc128298" providerId="ADAL" clId="{5EBEA82E-99F6-4F88-95DB-1EB19D0761B7}" dt="2023-11-27T05:56:59.261" v="148" actId="1076"/>
          <ac:picMkLst>
            <pc:docMk/>
            <pc:sldMk cId="454713297" sldId="365"/>
            <ac:picMk id="8" creationId="{40D1DD9E-7721-F00E-D947-F613CC60AAB2}"/>
          </ac:picMkLst>
        </pc:picChg>
        <pc:picChg chg="add mod">
          <ac:chgData name="Kristy Freney" userId="05558a5f-3628-4287-9b9f-4fe6fc128298" providerId="ADAL" clId="{5EBEA82E-99F6-4F88-95DB-1EB19D0761B7}" dt="2023-11-27T05:56:58.416" v="147" actId="1076"/>
          <ac:picMkLst>
            <pc:docMk/>
            <pc:sldMk cId="454713297" sldId="365"/>
            <ac:picMk id="10" creationId="{ED7AD7A3-4DCC-06F9-4D73-0CDEC93D711A}"/>
          </ac:picMkLst>
        </pc:picChg>
        <pc:picChg chg="add mod">
          <ac:chgData name="Kristy Freney" userId="05558a5f-3628-4287-9b9f-4fe6fc128298" providerId="ADAL" clId="{5EBEA82E-99F6-4F88-95DB-1EB19D0761B7}" dt="2023-11-27T05:56:57.576" v="146" actId="1076"/>
          <ac:picMkLst>
            <pc:docMk/>
            <pc:sldMk cId="454713297" sldId="365"/>
            <ac:picMk id="12" creationId="{113FB6D1-7230-8769-C023-F5821453A762}"/>
          </ac:picMkLst>
        </pc:picChg>
        <pc:picChg chg="add mod">
          <ac:chgData name="Kristy Freney" userId="05558a5f-3628-4287-9b9f-4fe6fc128298" providerId="ADAL" clId="{5EBEA82E-99F6-4F88-95DB-1EB19D0761B7}" dt="2023-11-27T05:56:56.758" v="145" actId="1076"/>
          <ac:picMkLst>
            <pc:docMk/>
            <pc:sldMk cId="454713297" sldId="365"/>
            <ac:picMk id="14" creationId="{D5796168-31C8-9E9C-B6A5-66380672F3BA}"/>
          </ac:picMkLst>
        </pc:picChg>
      </pc:sldChg>
      <pc:sldChg chg="add">
        <pc:chgData name="Kristy Freney" userId="05558a5f-3628-4287-9b9f-4fe6fc128298" providerId="ADAL" clId="{5EBEA82E-99F6-4F88-95DB-1EB19D0761B7}" dt="2023-11-27T05:47:39.990" v="125"/>
        <pc:sldMkLst>
          <pc:docMk/>
          <pc:sldMk cId="4156110234" sldId="366"/>
        </pc:sldMkLst>
      </pc:sldChg>
    </pc:docChg>
  </pc:docChgLst>
  <pc:docChgLst>
    <pc:chgData name="Kristy Freney" userId="05558a5f-3628-4287-9b9f-4fe6fc128298" providerId="ADAL" clId="{767BAA41-7AE1-4766-BF83-38A891469A00}"/>
    <pc:docChg chg="undo redo custSel addSld delSld modSld sldOrd">
      <pc:chgData name="Kristy Freney" userId="05558a5f-3628-4287-9b9f-4fe6fc128298" providerId="ADAL" clId="{767BAA41-7AE1-4766-BF83-38A891469A00}" dt="2024-05-06T05:54:23.097" v="1321"/>
      <pc:docMkLst>
        <pc:docMk/>
      </pc:docMkLst>
      <pc:sldChg chg="addSp delSp modSp mod modNotesTx">
        <pc:chgData name="Kristy Freney" userId="05558a5f-3628-4287-9b9f-4fe6fc128298" providerId="ADAL" clId="{767BAA41-7AE1-4766-BF83-38A891469A00}" dt="2024-05-06T05:20:51.373" v="1318" actId="20577"/>
        <pc:sldMkLst>
          <pc:docMk/>
          <pc:sldMk cId="2019099645" sldId="276"/>
        </pc:sldMkLst>
        <pc:spChg chg="add mod">
          <ac:chgData name="Kristy Freney" userId="05558a5f-3628-4287-9b9f-4fe6fc128298" providerId="ADAL" clId="{767BAA41-7AE1-4766-BF83-38A891469A00}" dt="2024-05-02T07:28:11.754" v="2" actId="20577"/>
          <ac:spMkLst>
            <pc:docMk/>
            <pc:sldMk cId="2019099645" sldId="276"/>
            <ac:spMk id="2" creationId="{42EB275B-B988-457F-98C0-8C180E86436B}"/>
          </ac:spMkLst>
        </pc:spChg>
        <pc:spChg chg="add mod">
          <ac:chgData name="Kristy Freney" userId="05558a5f-3628-4287-9b9f-4fe6fc128298" providerId="ADAL" clId="{767BAA41-7AE1-4766-BF83-38A891469A00}" dt="2024-05-06T05:20:19.335" v="1311"/>
          <ac:spMkLst>
            <pc:docMk/>
            <pc:sldMk cId="2019099645" sldId="276"/>
            <ac:spMk id="4" creationId="{3C25EDE8-12AC-BE8C-8B10-6D072E177C3F}"/>
          </ac:spMkLst>
        </pc:spChg>
        <pc:spChg chg="del">
          <ac:chgData name="Kristy Freney" userId="05558a5f-3628-4287-9b9f-4fe6fc128298" providerId="ADAL" clId="{767BAA41-7AE1-4766-BF83-38A891469A00}" dt="2024-05-02T07:28:09.141" v="0" actId="478"/>
          <ac:spMkLst>
            <pc:docMk/>
            <pc:sldMk cId="2019099645" sldId="276"/>
            <ac:spMk id="4" creationId="{EC0853A1-1007-4C52-BEFB-F48F5319A3E3}"/>
          </ac:spMkLst>
        </pc:spChg>
        <pc:spChg chg="del">
          <ac:chgData name="Kristy Freney" userId="05558a5f-3628-4287-9b9f-4fe6fc128298" providerId="ADAL" clId="{767BAA41-7AE1-4766-BF83-38A891469A00}" dt="2024-05-02T07:28:09.141" v="0" actId="478"/>
          <ac:spMkLst>
            <pc:docMk/>
            <pc:sldMk cId="2019099645" sldId="276"/>
            <ac:spMk id="5" creationId="{00000000-0000-0000-0000-000000000000}"/>
          </ac:spMkLst>
        </pc:spChg>
        <pc:spChg chg="del">
          <ac:chgData name="Kristy Freney" userId="05558a5f-3628-4287-9b9f-4fe6fc128298" providerId="ADAL" clId="{767BAA41-7AE1-4766-BF83-38A891469A00}" dt="2024-05-02T07:28:09.141" v="0" actId="478"/>
          <ac:spMkLst>
            <pc:docMk/>
            <pc:sldMk cId="2019099645" sldId="276"/>
            <ac:spMk id="7" creationId="{00000000-0000-0000-0000-000000000000}"/>
          </ac:spMkLst>
        </pc:spChg>
        <pc:spChg chg="add mod">
          <ac:chgData name="Kristy Freney" userId="05558a5f-3628-4287-9b9f-4fe6fc128298" providerId="ADAL" clId="{767BAA41-7AE1-4766-BF83-38A891469A00}" dt="2024-05-02T07:28:09.484" v="1"/>
          <ac:spMkLst>
            <pc:docMk/>
            <pc:sldMk cId="2019099645" sldId="276"/>
            <ac:spMk id="9" creationId="{32B20A28-6547-973A-CB6E-C4814C384566}"/>
          </ac:spMkLst>
        </pc:spChg>
        <pc:spChg chg="add mod">
          <ac:chgData name="Kristy Freney" userId="05558a5f-3628-4287-9b9f-4fe6fc128298" providerId="ADAL" clId="{767BAA41-7AE1-4766-BF83-38A891469A00}" dt="2024-05-02T07:28:33.767" v="8" actId="6549"/>
          <ac:spMkLst>
            <pc:docMk/>
            <pc:sldMk cId="2019099645" sldId="276"/>
            <ac:spMk id="10" creationId="{70E922C1-18FC-1814-DF57-749C0482F0F8}"/>
          </ac:spMkLst>
        </pc:spChg>
        <pc:spChg chg="add del mod">
          <ac:chgData name="Kristy Freney" userId="05558a5f-3628-4287-9b9f-4fe6fc128298" providerId="ADAL" clId="{767BAA41-7AE1-4766-BF83-38A891469A00}" dt="2024-05-06T05:20:18.931" v="1310" actId="478"/>
          <ac:spMkLst>
            <pc:docMk/>
            <pc:sldMk cId="2019099645" sldId="276"/>
            <ac:spMk id="11" creationId="{EFFC70F5-0CC9-9097-AE59-23AE93B76AA9}"/>
          </ac:spMkLst>
        </pc:spChg>
        <pc:picChg chg="del">
          <ac:chgData name="Kristy Freney" userId="05558a5f-3628-4287-9b9f-4fe6fc128298" providerId="ADAL" clId="{767BAA41-7AE1-4766-BF83-38A891469A00}" dt="2024-05-02T07:28:09.141" v="0" actId="478"/>
          <ac:picMkLst>
            <pc:docMk/>
            <pc:sldMk cId="2019099645" sldId="276"/>
            <ac:picMk id="8" creationId="{00000000-0000-0000-0000-000000000000}"/>
          </ac:picMkLst>
        </pc:picChg>
        <pc:cxnChg chg="add mod">
          <ac:chgData name="Kristy Freney" userId="05558a5f-3628-4287-9b9f-4fe6fc128298" providerId="ADAL" clId="{767BAA41-7AE1-4766-BF83-38A891469A00}" dt="2024-05-02T07:28:09.484" v="1"/>
          <ac:cxnSpMkLst>
            <pc:docMk/>
            <pc:sldMk cId="2019099645" sldId="276"/>
            <ac:cxnSpMk id="3" creationId="{18357B93-4443-D632-B6E4-59D595509F4E}"/>
          </ac:cxnSpMkLst>
        </pc:cxnChg>
        <pc:cxnChg chg="del">
          <ac:chgData name="Kristy Freney" userId="05558a5f-3628-4287-9b9f-4fe6fc128298" providerId="ADAL" clId="{767BAA41-7AE1-4766-BF83-38A891469A00}" dt="2024-05-02T07:28:09.141" v="0" actId="478"/>
          <ac:cxnSpMkLst>
            <pc:docMk/>
            <pc:sldMk cId="2019099645" sldId="276"/>
            <ac:cxnSpMk id="6" creationId="{00000000-0000-0000-0000-000000000000}"/>
          </ac:cxnSpMkLst>
        </pc:cxnChg>
      </pc:sldChg>
      <pc:sldChg chg="addSp delSp modSp mod modNotesTx">
        <pc:chgData name="Kristy Freney" userId="05558a5f-3628-4287-9b9f-4fe6fc128298" providerId="ADAL" clId="{767BAA41-7AE1-4766-BF83-38A891469A00}" dt="2024-05-06T05:20:55.486" v="1319"/>
        <pc:sldMkLst>
          <pc:docMk/>
          <pc:sldMk cId="729114519" sldId="277"/>
        </pc:sldMkLst>
        <pc:spChg chg="add mod">
          <ac:chgData name="Kristy Freney" userId="05558a5f-3628-4287-9b9f-4fe6fc128298" providerId="ADAL" clId="{767BAA41-7AE1-4766-BF83-38A891469A00}" dt="2024-05-02T07:28:53.089" v="13"/>
          <ac:spMkLst>
            <pc:docMk/>
            <pc:sldMk cId="729114519" sldId="277"/>
            <ac:spMk id="2" creationId="{188DE947-621C-BA67-B64B-DC3D1808918A}"/>
          </ac:spMkLst>
        </pc:spChg>
        <pc:spChg chg="add mod">
          <ac:chgData name="Kristy Freney" userId="05558a5f-3628-4287-9b9f-4fe6fc128298" providerId="ADAL" clId="{767BAA41-7AE1-4766-BF83-38A891469A00}" dt="2024-05-02T07:28:44.881" v="10"/>
          <ac:spMkLst>
            <pc:docMk/>
            <pc:sldMk cId="729114519" sldId="277"/>
            <ac:spMk id="3" creationId="{6550B5C6-7753-EA9F-7328-132E746D67F5}"/>
          </ac:spMkLst>
        </pc:spChg>
        <pc:spChg chg="add mod">
          <ac:chgData name="Kristy Freney" userId="05558a5f-3628-4287-9b9f-4fe6fc128298" providerId="ADAL" clId="{767BAA41-7AE1-4766-BF83-38A891469A00}" dt="2024-05-02T07:28:47.155" v="11" actId="20577"/>
          <ac:spMkLst>
            <pc:docMk/>
            <pc:sldMk cId="729114519" sldId="277"/>
            <ac:spMk id="4" creationId="{5827A08B-9EAC-74E5-2C4F-11071CFE067A}"/>
          </ac:spMkLst>
        </pc:spChg>
        <pc:spChg chg="del mod">
          <ac:chgData name="Kristy Freney" userId="05558a5f-3628-4287-9b9f-4fe6fc128298" providerId="ADAL" clId="{767BAA41-7AE1-4766-BF83-38A891469A00}" dt="2024-05-02T07:28:54.756" v="14" actId="478"/>
          <ac:spMkLst>
            <pc:docMk/>
            <pc:sldMk cId="729114519" sldId="277"/>
            <ac:spMk id="5" creationId="{EC0853A1-1007-4C52-BEFB-F48F5319A3E3}"/>
          </ac:spMkLst>
        </pc:spChg>
        <pc:spChg chg="del">
          <ac:chgData name="Kristy Freney" userId="05558a5f-3628-4287-9b9f-4fe6fc128298" providerId="ADAL" clId="{767BAA41-7AE1-4766-BF83-38A891469A00}" dt="2024-05-02T07:28:44.603" v="9" actId="478"/>
          <ac:spMkLst>
            <pc:docMk/>
            <pc:sldMk cId="729114519" sldId="277"/>
            <ac:spMk id="6" creationId="{00000000-0000-0000-0000-000000000000}"/>
          </ac:spMkLst>
        </pc:spChg>
        <pc:spChg chg="add mod">
          <ac:chgData name="Kristy Freney" userId="05558a5f-3628-4287-9b9f-4fe6fc128298" providerId="ADAL" clId="{767BAA41-7AE1-4766-BF83-38A891469A00}" dt="2024-05-02T07:28:44.881" v="10"/>
          <ac:spMkLst>
            <pc:docMk/>
            <pc:sldMk cId="729114519" sldId="277"/>
            <ac:spMk id="7" creationId="{862E7909-7584-1E21-F591-1B247165D979}"/>
          </ac:spMkLst>
        </pc:spChg>
        <pc:spChg chg="del">
          <ac:chgData name="Kristy Freney" userId="05558a5f-3628-4287-9b9f-4fe6fc128298" providerId="ADAL" clId="{767BAA41-7AE1-4766-BF83-38A891469A00}" dt="2024-05-02T07:28:44.603" v="9" actId="478"/>
          <ac:spMkLst>
            <pc:docMk/>
            <pc:sldMk cId="729114519" sldId="277"/>
            <ac:spMk id="9" creationId="{EC0853A1-1007-4C52-BEFB-F48F5319A3E3}"/>
          </ac:spMkLst>
        </pc:spChg>
        <pc:spChg chg="del">
          <ac:chgData name="Kristy Freney" userId="05558a5f-3628-4287-9b9f-4fe6fc128298" providerId="ADAL" clId="{767BAA41-7AE1-4766-BF83-38A891469A00}" dt="2024-05-02T07:28:44.603" v="9" actId="478"/>
          <ac:spMkLst>
            <pc:docMk/>
            <pc:sldMk cId="729114519" sldId="277"/>
            <ac:spMk id="10" creationId="{00000000-0000-0000-0000-000000000000}"/>
          </ac:spMkLst>
        </pc:spChg>
        <pc:cxnChg chg="del">
          <ac:chgData name="Kristy Freney" userId="05558a5f-3628-4287-9b9f-4fe6fc128298" providerId="ADAL" clId="{767BAA41-7AE1-4766-BF83-38A891469A00}" dt="2024-05-02T07:28:44.603" v="9" actId="478"/>
          <ac:cxnSpMkLst>
            <pc:docMk/>
            <pc:sldMk cId="729114519" sldId="277"/>
            <ac:cxnSpMk id="8" creationId="{00000000-0000-0000-0000-000000000000}"/>
          </ac:cxnSpMkLst>
        </pc:cxnChg>
        <pc:cxnChg chg="add mod">
          <ac:chgData name="Kristy Freney" userId="05558a5f-3628-4287-9b9f-4fe6fc128298" providerId="ADAL" clId="{767BAA41-7AE1-4766-BF83-38A891469A00}" dt="2024-05-02T07:28:44.881" v="10"/>
          <ac:cxnSpMkLst>
            <pc:docMk/>
            <pc:sldMk cId="729114519" sldId="277"/>
            <ac:cxnSpMk id="11" creationId="{E70797AD-1070-6D38-C12C-D42B60D7CA89}"/>
          </ac:cxnSpMkLst>
        </pc:cxnChg>
      </pc:sldChg>
      <pc:sldChg chg="modSp mod modAnim modNotesTx">
        <pc:chgData name="Kristy Freney" userId="05558a5f-3628-4287-9b9f-4fe6fc128298" providerId="ADAL" clId="{767BAA41-7AE1-4766-BF83-38A891469A00}" dt="2024-05-02T07:51:45.388" v="734" actId="20577"/>
        <pc:sldMkLst>
          <pc:docMk/>
          <pc:sldMk cId="3680259665" sldId="296"/>
        </pc:sldMkLst>
        <pc:spChg chg="mod">
          <ac:chgData name="Kristy Freney" userId="05558a5f-3628-4287-9b9f-4fe6fc128298" providerId="ADAL" clId="{767BAA41-7AE1-4766-BF83-38A891469A00}" dt="2024-05-02T07:49:13.688" v="650" actId="113"/>
          <ac:spMkLst>
            <pc:docMk/>
            <pc:sldMk cId="3680259665" sldId="296"/>
            <ac:spMk id="7" creationId="{A3134C30-7A53-1657-20A9-A47FD061D1F3}"/>
          </ac:spMkLst>
        </pc:spChg>
        <pc:spChg chg="mod">
          <ac:chgData name="Kristy Freney" userId="05558a5f-3628-4287-9b9f-4fe6fc128298" providerId="ADAL" clId="{767BAA41-7AE1-4766-BF83-38A891469A00}" dt="2024-05-02T07:50:27.373" v="671" actId="554"/>
          <ac:spMkLst>
            <pc:docMk/>
            <pc:sldMk cId="3680259665" sldId="296"/>
            <ac:spMk id="8" creationId="{A0E9828E-A398-8B5D-E2A1-7E67FFE0C548}"/>
          </ac:spMkLst>
        </pc:spChg>
        <pc:spChg chg="mod">
          <ac:chgData name="Kristy Freney" userId="05558a5f-3628-4287-9b9f-4fe6fc128298" providerId="ADAL" clId="{767BAA41-7AE1-4766-BF83-38A891469A00}" dt="2024-05-02T07:50:27.373" v="671" actId="554"/>
          <ac:spMkLst>
            <pc:docMk/>
            <pc:sldMk cId="3680259665" sldId="296"/>
            <ac:spMk id="9" creationId="{E6FE786F-B16B-B388-933B-737B3066169F}"/>
          </ac:spMkLst>
        </pc:spChg>
        <pc:cxnChg chg="mod">
          <ac:chgData name="Kristy Freney" userId="05558a5f-3628-4287-9b9f-4fe6fc128298" providerId="ADAL" clId="{767BAA41-7AE1-4766-BF83-38A891469A00}" dt="2024-05-02T07:51:04.635" v="682" actId="14100"/>
          <ac:cxnSpMkLst>
            <pc:docMk/>
            <pc:sldMk cId="3680259665" sldId="296"/>
            <ac:cxnSpMk id="6" creationId="{187E0374-8FCE-47E1-489E-D4EF320AFCA3}"/>
          </ac:cxnSpMkLst>
        </pc:cxnChg>
        <pc:cxnChg chg="mod">
          <ac:chgData name="Kristy Freney" userId="05558a5f-3628-4287-9b9f-4fe6fc128298" providerId="ADAL" clId="{767BAA41-7AE1-4766-BF83-38A891469A00}" dt="2024-05-02T07:51:21.810" v="703" actId="14100"/>
          <ac:cxnSpMkLst>
            <pc:docMk/>
            <pc:sldMk cId="3680259665" sldId="296"/>
            <ac:cxnSpMk id="10" creationId="{1D0E4DD7-D568-AB5E-37A4-6F7050213EB8}"/>
          </ac:cxnSpMkLst>
        </pc:cxnChg>
        <pc:cxnChg chg="mod">
          <ac:chgData name="Kristy Freney" userId="05558a5f-3628-4287-9b9f-4fe6fc128298" providerId="ADAL" clId="{767BAA41-7AE1-4766-BF83-38A891469A00}" dt="2024-05-02T07:51:14.067" v="695" actId="14100"/>
          <ac:cxnSpMkLst>
            <pc:docMk/>
            <pc:sldMk cId="3680259665" sldId="296"/>
            <ac:cxnSpMk id="13" creationId="{DC7162E0-3E22-EF10-0E0B-CE402FCEF7F7}"/>
          </ac:cxnSpMkLst>
        </pc:cxnChg>
        <pc:cxnChg chg="mod">
          <ac:chgData name="Kristy Freney" userId="05558a5f-3628-4287-9b9f-4fe6fc128298" providerId="ADAL" clId="{767BAA41-7AE1-4766-BF83-38A891469A00}" dt="2024-05-02T07:51:11.076" v="694" actId="1035"/>
          <ac:cxnSpMkLst>
            <pc:docMk/>
            <pc:sldMk cId="3680259665" sldId="296"/>
            <ac:cxnSpMk id="15" creationId="{963768AA-594B-4F4D-DFD7-6EA6EEE4B325}"/>
          </ac:cxnSpMkLst>
        </pc:cxnChg>
      </pc:sldChg>
      <pc:sldChg chg="addSp delSp modSp mod delAnim modAnim modNotesTx">
        <pc:chgData name="Kristy Freney" userId="05558a5f-3628-4287-9b9f-4fe6fc128298" providerId="ADAL" clId="{767BAA41-7AE1-4766-BF83-38A891469A00}" dt="2024-05-06T05:19:57.571" v="1309" actId="1076"/>
        <pc:sldMkLst>
          <pc:docMk/>
          <pc:sldMk cId="2990092796" sldId="355"/>
        </pc:sldMkLst>
        <pc:spChg chg="del">
          <ac:chgData name="Kristy Freney" userId="05558a5f-3628-4287-9b9f-4fe6fc128298" providerId="ADAL" clId="{767BAA41-7AE1-4766-BF83-38A891469A00}" dt="2024-05-02T07:47:39.467" v="594" actId="478"/>
          <ac:spMkLst>
            <pc:docMk/>
            <pc:sldMk cId="2990092796" sldId="355"/>
            <ac:spMk id="9" creationId="{FB116508-ECEB-2E48-40C3-BB626009BC01}"/>
          </ac:spMkLst>
        </pc:spChg>
        <pc:spChg chg="add del">
          <ac:chgData name="Kristy Freney" userId="05558a5f-3628-4287-9b9f-4fe6fc128298" providerId="ADAL" clId="{767BAA41-7AE1-4766-BF83-38A891469A00}" dt="2024-05-02T07:47:52.389" v="597" actId="478"/>
          <ac:spMkLst>
            <pc:docMk/>
            <pc:sldMk cId="2990092796" sldId="355"/>
            <ac:spMk id="19" creationId="{FC3D2873-2194-4FB0-BFBA-7E7EEB984862}"/>
          </ac:spMkLst>
        </pc:spChg>
        <pc:spChg chg="add del">
          <ac:chgData name="Kristy Freney" userId="05558a5f-3628-4287-9b9f-4fe6fc128298" providerId="ADAL" clId="{767BAA41-7AE1-4766-BF83-38A891469A00}" dt="2024-05-02T07:47:52.389" v="597" actId="478"/>
          <ac:spMkLst>
            <pc:docMk/>
            <pc:sldMk cId="2990092796" sldId="355"/>
            <ac:spMk id="21" creationId="{B228652A-FD81-4A3C-B164-2012BF4EEA56}"/>
          </ac:spMkLst>
        </pc:spChg>
        <pc:spChg chg="add del">
          <ac:chgData name="Kristy Freney" userId="05558a5f-3628-4287-9b9f-4fe6fc128298" providerId="ADAL" clId="{767BAA41-7AE1-4766-BF83-38A891469A00}" dt="2024-05-02T07:47:52.389" v="597" actId="478"/>
          <ac:spMkLst>
            <pc:docMk/>
            <pc:sldMk cId="2990092796" sldId="355"/>
            <ac:spMk id="23" creationId="{FE8F25D8-4980-4C67-9E0C-7BE94C9CBFE6}"/>
          </ac:spMkLst>
        </pc:spChg>
        <pc:spChg chg="add del">
          <ac:chgData name="Kristy Freney" userId="05558a5f-3628-4287-9b9f-4fe6fc128298" providerId="ADAL" clId="{767BAA41-7AE1-4766-BF83-38A891469A00}" dt="2024-05-02T07:47:52.389" v="597" actId="478"/>
          <ac:spMkLst>
            <pc:docMk/>
            <pc:sldMk cId="2990092796" sldId="355"/>
            <ac:spMk id="25" creationId="{1A214C69-1234-4E5D-91CD-BEA00204258E}"/>
          </ac:spMkLst>
        </pc:spChg>
        <pc:spChg chg="add del">
          <ac:chgData name="Kristy Freney" userId="05558a5f-3628-4287-9b9f-4fe6fc128298" providerId="ADAL" clId="{767BAA41-7AE1-4766-BF83-38A891469A00}" dt="2024-05-02T07:47:52.389" v="597" actId="478"/>
          <ac:spMkLst>
            <pc:docMk/>
            <pc:sldMk cId="2990092796" sldId="355"/>
            <ac:spMk id="27" creationId="{F86E49C8-40C0-4E80-BAC0-9A66298F1D1C}"/>
          </ac:spMkLst>
        </pc:spChg>
        <pc:picChg chg="add del mod ord">
          <ac:chgData name="Kristy Freney" userId="05558a5f-3628-4287-9b9f-4fe6fc128298" providerId="ADAL" clId="{767BAA41-7AE1-4766-BF83-38A891469A00}" dt="2024-05-06T05:19:47.890" v="1303" actId="478"/>
          <ac:picMkLst>
            <pc:docMk/>
            <pc:sldMk cId="2990092796" sldId="355"/>
            <ac:picMk id="2" creationId="{D82F2EC5-AFF7-D0F3-C7AF-A15742365296}"/>
          </ac:picMkLst>
        </pc:picChg>
        <pc:picChg chg="add del mod ord">
          <ac:chgData name="Kristy Freney" userId="05558a5f-3628-4287-9b9f-4fe6fc128298" providerId="ADAL" clId="{767BAA41-7AE1-4766-BF83-38A891469A00}" dt="2024-05-06T05:19:48.339" v="1304" actId="478"/>
          <ac:picMkLst>
            <pc:docMk/>
            <pc:sldMk cId="2990092796" sldId="355"/>
            <ac:picMk id="3" creationId="{7008ADCE-DE48-B51C-F8A2-D867B409FF3C}"/>
          </ac:picMkLst>
        </pc:picChg>
        <pc:picChg chg="add del mod ord">
          <ac:chgData name="Kristy Freney" userId="05558a5f-3628-4287-9b9f-4fe6fc128298" providerId="ADAL" clId="{767BAA41-7AE1-4766-BF83-38A891469A00}" dt="2024-05-06T05:19:48.771" v="1305" actId="478"/>
          <ac:picMkLst>
            <pc:docMk/>
            <pc:sldMk cId="2990092796" sldId="355"/>
            <ac:picMk id="4" creationId="{2CB84580-ECE3-EE55-C117-74C28AB84540}"/>
          </ac:picMkLst>
        </pc:picChg>
        <pc:picChg chg="add mod">
          <ac:chgData name="Kristy Freney" userId="05558a5f-3628-4287-9b9f-4fe6fc128298" providerId="ADAL" clId="{767BAA41-7AE1-4766-BF83-38A891469A00}" dt="2024-05-06T05:19:54.122" v="1308" actId="1076"/>
          <ac:picMkLst>
            <pc:docMk/>
            <pc:sldMk cId="2990092796" sldId="355"/>
            <ac:picMk id="5" creationId="{CA049518-87CA-455C-0693-FEBAC950A41B}"/>
          </ac:picMkLst>
        </pc:picChg>
        <pc:picChg chg="add mod">
          <ac:chgData name="Kristy Freney" userId="05558a5f-3628-4287-9b9f-4fe6fc128298" providerId="ADAL" clId="{767BAA41-7AE1-4766-BF83-38A891469A00}" dt="2024-05-06T05:19:54.122" v="1308" actId="1076"/>
          <ac:picMkLst>
            <pc:docMk/>
            <pc:sldMk cId="2990092796" sldId="355"/>
            <ac:picMk id="6" creationId="{FB21BDBA-2380-2624-9F65-8EF9272BC9A8}"/>
          </ac:picMkLst>
        </pc:picChg>
        <pc:picChg chg="add mod">
          <ac:chgData name="Kristy Freney" userId="05558a5f-3628-4287-9b9f-4fe6fc128298" providerId="ADAL" clId="{767BAA41-7AE1-4766-BF83-38A891469A00}" dt="2024-05-06T05:19:57.571" v="1309" actId="1076"/>
          <ac:picMkLst>
            <pc:docMk/>
            <pc:sldMk cId="2990092796" sldId="355"/>
            <ac:picMk id="7" creationId="{F0A60A76-478E-690F-BC5D-AEABF6BD4EA0}"/>
          </ac:picMkLst>
        </pc:picChg>
      </pc:sldChg>
      <pc:sldChg chg="addSp modSp mod modNotesTx">
        <pc:chgData name="Kristy Freney" userId="05558a5f-3628-4287-9b9f-4fe6fc128298" providerId="ADAL" clId="{767BAA41-7AE1-4766-BF83-38A891469A00}" dt="2024-05-02T07:52:39.134" v="744"/>
        <pc:sldMkLst>
          <pc:docMk/>
          <pc:sldMk cId="2360901718" sldId="359"/>
        </pc:sldMkLst>
        <pc:spChg chg="add mod">
          <ac:chgData name="Kristy Freney" userId="05558a5f-3628-4287-9b9f-4fe6fc128298" providerId="ADAL" clId="{767BAA41-7AE1-4766-BF83-38A891469A00}" dt="2024-05-02T07:52:26.244" v="743" actId="20577"/>
          <ac:spMkLst>
            <pc:docMk/>
            <pc:sldMk cId="2360901718" sldId="359"/>
            <ac:spMk id="2" creationId="{A2B5E589-4039-7CFD-9F57-D1F1F4AA685F}"/>
          </ac:spMkLst>
        </pc:spChg>
        <pc:spChg chg="mod">
          <ac:chgData name="Kristy Freney" userId="05558a5f-3628-4287-9b9f-4fe6fc128298" providerId="ADAL" clId="{767BAA41-7AE1-4766-BF83-38A891469A00}" dt="2024-05-02T07:52:11.427" v="739" actId="21"/>
          <ac:spMkLst>
            <pc:docMk/>
            <pc:sldMk cId="2360901718" sldId="359"/>
            <ac:spMk id="3" creationId="{DE4FBE42-9494-8649-9763-196AD479AE27}"/>
          </ac:spMkLst>
        </pc:spChg>
        <pc:spChg chg="add mod">
          <ac:chgData name="Kristy Freney" userId="05558a5f-3628-4287-9b9f-4fe6fc128298" providerId="ADAL" clId="{767BAA41-7AE1-4766-BF83-38A891469A00}" dt="2024-05-02T07:51:59.103" v="735"/>
          <ac:spMkLst>
            <pc:docMk/>
            <pc:sldMk cId="2360901718" sldId="359"/>
            <ac:spMk id="4" creationId="{792FD8AA-5DD8-463A-5BA5-1BDDFBC74B90}"/>
          </ac:spMkLst>
        </pc:spChg>
      </pc:sldChg>
      <pc:sldChg chg="addSp delSp modSp mod modAnim addCm modNotesTx">
        <pc:chgData name="Kristy Freney" userId="05558a5f-3628-4287-9b9f-4fe6fc128298" providerId="ADAL" clId="{767BAA41-7AE1-4766-BF83-38A891469A00}" dt="2024-05-02T08:48:47.398" v="1098"/>
        <pc:sldMkLst>
          <pc:docMk/>
          <pc:sldMk cId="834121241" sldId="363"/>
        </pc:sldMkLst>
        <pc:spChg chg="add mod">
          <ac:chgData name="Kristy Freney" userId="05558a5f-3628-4287-9b9f-4fe6fc128298" providerId="ADAL" clId="{767BAA41-7AE1-4766-BF83-38A891469A00}" dt="2024-05-02T08:28:45.290" v="817" actId="1076"/>
          <ac:spMkLst>
            <pc:docMk/>
            <pc:sldMk cId="834121241" sldId="363"/>
            <ac:spMk id="2" creationId="{ABF0D3CD-C4E1-89EE-423E-549AF81E45F9}"/>
          </ac:spMkLst>
        </pc:spChg>
        <pc:spChg chg="del">
          <ac:chgData name="Kristy Freney" userId="05558a5f-3628-4287-9b9f-4fe6fc128298" providerId="ADAL" clId="{767BAA41-7AE1-4766-BF83-38A891469A00}" dt="2024-05-02T07:54:13.747" v="780" actId="478"/>
          <ac:spMkLst>
            <pc:docMk/>
            <pc:sldMk cId="834121241" sldId="363"/>
            <ac:spMk id="4" creationId="{D2D50F08-2D38-A753-FE5F-D37DD136662C}"/>
          </ac:spMkLst>
        </pc:spChg>
        <pc:spChg chg="add mod">
          <ac:chgData name="Kristy Freney" userId="05558a5f-3628-4287-9b9f-4fe6fc128298" providerId="ADAL" clId="{767BAA41-7AE1-4766-BF83-38A891469A00}" dt="2024-05-02T08:37:24.003" v="896" actId="1038"/>
          <ac:spMkLst>
            <pc:docMk/>
            <pc:sldMk cId="834121241" sldId="363"/>
            <ac:spMk id="10" creationId="{2F9E54F9-1F5A-A9EF-0FAA-6FCE254150C1}"/>
          </ac:spMkLst>
        </pc:spChg>
        <pc:spChg chg="add mod">
          <ac:chgData name="Kristy Freney" userId="05558a5f-3628-4287-9b9f-4fe6fc128298" providerId="ADAL" clId="{767BAA41-7AE1-4766-BF83-38A891469A00}" dt="2024-05-02T08:37:24.003" v="896" actId="1038"/>
          <ac:spMkLst>
            <pc:docMk/>
            <pc:sldMk cId="834121241" sldId="363"/>
            <ac:spMk id="11" creationId="{651A57B0-0669-A1EF-1F50-044E35560615}"/>
          </ac:spMkLst>
        </pc:spChg>
        <pc:spChg chg="add mod">
          <ac:chgData name="Kristy Freney" userId="05558a5f-3628-4287-9b9f-4fe6fc128298" providerId="ADAL" clId="{767BAA41-7AE1-4766-BF83-38A891469A00}" dt="2024-05-02T08:37:24.003" v="896" actId="1038"/>
          <ac:spMkLst>
            <pc:docMk/>
            <pc:sldMk cId="834121241" sldId="363"/>
            <ac:spMk id="12" creationId="{58227A35-2D69-F95A-B454-F235182077E7}"/>
          </ac:spMkLst>
        </pc:spChg>
        <pc:spChg chg="add mod">
          <ac:chgData name="Kristy Freney" userId="05558a5f-3628-4287-9b9f-4fe6fc128298" providerId="ADAL" clId="{767BAA41-7AE1-4766-BF83-38A891469A00}" dt="2024-05-02T08:37:24.003" v="896" actId="1038"/>
          <ac:spMkLst>
            <pc:docMk/>
            <pc:sldMk cId="834121241" sldId="363"/>
            <ac:spMk id="13" creationId="{ABED6405-53E4-E3DA-2C7C-3184F46C011B}"/>
          </ac:spMkLst>
        </pc:spChg>
        <pc:spChg chg="add mod">
          <ac:chgData name="Kristy Freney" userId="05558a5f-3628-4287-9b9f-4fe6fc128298" providerId="ADAL" clId="{767BAA41-7AE1-4766-BF83-38A891469A00}" dt="2024-05-02T08:37:24.003" v="896" actId="1038"/>
          <ac:spMkLst>
            <pc:docMk/>
            <pc:sldMk cId="834121241" sldId="363"/>
            <ac:spMk id="14" creationId="{8C96493D-D4DE-4200-0CF1-C51ABC0960EB}"/>
          </ac:spMkLst>
        </pc:spChg>
        <pc:spChg chg="add mod">
          <ac:chgData name="Kristy Freney" userId="05558a5f-3628-4287-9b9f-4fe6fc128298" providerId="ADAL" clId="{767BAA41-7AE1-4766-BF83-38A891469A00}" dt="2024-05-02T08:37:24.003" v="896" actId="1038"/>
          <ac:spMkLst>
            <pc:docMk/>
            <pc:sldMk cId="834121241" sldId="363"/>
            <ac:spMk id="15" creationId="{BF7762FC-C11D-4265-22A4-CAD029177E58}"/>
          </ac:spMkLst>
        </pc:spChg>
        <pc:spChg chg="add mod">
          <ac:chgData name="Kristy Freney" userId="05558a5f-3628-4287-9b9f-4fe6fc128298" providerId="ADAL" clId="{767BAA41-7AE1-4766-BF83-38A891469A00}" dt="2024-05-02T08:36:54.389" v="886"/>
          <ac:spMkLst>
            <pc:docMk/>
            <pc:sldMk cId="834121241" sldId="363"/>
            <ac:spMk id="16" creationId="{0C8C8A7D-77C8-525F-9C9B-ECE546E28B7D}"/>
          </ac:spMkLst>
        </pc:spChg>
        <pc:spChg chg="add mod">
          <ac:chgData name="Kristy Freney" userId="05558a5f-3628-4287-9b9f-4fe6fc128298" providerId="ADAL" clId="{767BAA41-7AE1-4766-BF83-38A891469A00}" dt="2024-05-02T08:36:54.389" v="886"/>
          <ac:spMkLst>
            <pc:docMk/>
            <pc:sldMk cId="834121241" sldId="363"/>
            <ac:spMk id="17" creationId="{A24F9A88-F338-AE7F-84A6-31892893CF56}"/>
          </ac:spMkLst>
        </pc:spChg>
        <pc:spChg chg="add mod">
          <ac:chgData name="Kristy Freney" userId="05558a5f-3628-4287-9b9f-4fe6fc128298" providerId="ADAL" clId="{767BAA41-7AE1-4766-BF83-38A891469A00}" dt="2024-05-02T08:36:54.389" v="886"/>
          <ac:spMkLst>
            <pc:docMk/>
            <pc:sldMk cId="834121241" sldId="363"/>
            <ac:spMk id="18" creationId="{CD16B5EB-9397-6549-9D5B-2EAE27A22722}"/>
          </ac:spMkLst>
        </pc:spChg>
        <pc:spChg chg="add mod">
          <ac:chgData name="Kristy Freney" userId="05558a5f-3628-4287-9b9f-4fe6fc128298" providerId="ADAL" clId="{767BAA41-7AE1-4766-BF83-38A891469A00}" dt="2024-05-02T08:36:54.389" v="886"/>
          <ac:spMkLst>
            <pc:docMk/>
            <pc:sldMk cId="834121241" sldId="363"/>
            <ac:spMk id="19" creationId="{15F1885C-CE25-15A1-4F0A-032B213AFDE0}"/>
          </ac:spMkLst>
        </pc:spChg>
        <pc:spChg chg="add mod">
          <ac:chgData name="Kristy Freney" userId="05558a5f-3628-4287-9b9f-4fe6fc128298" providerId="ADAL" clId="{767BAA41-7AE1-4766-BF83-38A891469A00}" dt="2024-05-02T08:36:54.389" v="886"/>
          <ac:spMkLst>
            <pc:docMk/>
            <pc:sldMk cId="834121241" sldId="363"/>
            <ac:spMk id="20" creationId="{53167570-8A25-B94C-5E30-C5B28AF96A28}"/>
          </ac:spMkLst>
        </pc:spChg>
        <pc:spChg chg="add mod">
          <ac:chgData name="Kristy Freney" userId="05558a5f-3628-4287-9b9f-4fe6fc128298" providerId="ADAL" clId="{767BAA41-7AE1-4766-BF83-38A891469A00}" dt="2024-05-02T08:36:54.389" v="886"/>
          <ac:spMkLst>
            <pc:docMk/>
            <pc:sldMk cId="834121241" sldId="363"/>
            <ac:spMk id="21" creationId="{F6E4B233-A9A3-8403-6560-4945A55401FA}"/>
          </ac:spMkLst>
        </pc:spChg>
        <pc:spChg chg="add mod">
          <ac:chgData name="Kristy Freney" userId="05558a5f-3628-4287-9b9f-4fe6fc128298" providerId="ADAL" clId="{767BAA41-7AE1-4766-BF83-38A891469A00}" dt="2024-05-02T08:37:24.003" v="896" actId="1038"/>
          <ac:spMkLst>
            <pc:docMk/>
            <pc:sldMk cId="834121241" sldId="363"/>
            <ac:spMk id="23" creationId="{E1741F3C-7827-F2AE-B48E-907CC36ED433}"/>
          </ac:spMkLst>
        </pc:spChg>
        <pc:spChg chg="add mod">
          <ac:chgData name="Kristy Freney" userId="05558a5f-3628-4287-9b9f-4fe6fc128298" providerId="ADAL" clId="{767BAA41-7AE1-4766-BF83-38A891469A00}" dt="2024-05-02T08:37:24.003" v="896" actId="1038"/>
          <ac:spMkLst>
            <pc:docMk/>
            <pc:sldMk cId="834121241" sldId="363"/>
            <ac:spMk id="24" creationId="{C3CEE1D0-21A7-E175-19C8-3DE694BDFE58}"/>
          </ac:spMkLst>
        </pc:spChg>
        <pc:spChg chg="add mod">
          <ac:chgData name="Kristy Freney" userId="05558a5f-3628-4287-9b9f-4fe6fc128298" providerId="ADAL" clId="{767BAA41-7AE1-4766-BF83-38A891469A00}" dt="2024-05-02T08:37:24.003" v="896" actId="1038"/>
          <ac:spMkLst>
            <pc:docMk/>
            <pc:sldMk cId="834121241" sldId="363"/>
            <ac:spMk id="25" creationId="{9343CD62-0F9F-F839-2615-F9D3FD190023}"/>
          </ac:spMkLst>
        </pc:spChg>
        <pc:spChg chg="add mod">
          <ac:chgData name="Kristy Freney" userId="05558a5f-3628-4287-9b9f-4fe6fc128298" providerId="ADAL" clId="{767BAA41-7AE1-4766-BF83-38A891469A00}" dt="2024-05-02T08:37:24.003" v="896" actId="1038"/>
          <ac:spMkLst>
            <pc:docMk/>
            <pc:sldMk cId="834121241" sldId="363"/>
            <ac:spMk id="26" creationId="{9C918A9C-1283-46B3-2FCB-5D341D408B77}"/>
          </ac:spMkLst>
        </pc:spChg>
        <pc:spChg chg="add mod">
          <ac:chgData name="Kristy Freney" userId="05558a5f-3628-4287-9b9f-4fe6fc128298" providerId="ADAL" clId="{767BAA41-7AE1-4766-BF83-38A891469A00}" dt="2024-05-02T08:37:24.003" v="896" actId="1038"/>
          <ac:spMkLst>
            <pc:docMk/>
            <pc:sldMk cId="834121241" sldId="363"/>
            <ac:spMk id="27" creationId="{1EB4F886-DAA4-65D7-9239-0E2E64B4D963}"/>
          </ac:spMkLst>
        </pc:spChg>
        <pc:spChg chg="add mod">
          <ac:chgData name="Kristy Freney" userId="05558a5f-3628-4287-9b9f-4fe6fc128298" providerId="ADAL" clId="{767BAA41-7AE1-4766-BF83-38A891469A00}" dt="2024-05-02T08:37:24.003" v="896" actId="1038"/>
          <ac:spMkLst>
            <pc:docMk/>
            <pc:sldMk cId="834121241" sldId="363"/>
            <ac:spMk id="28" creationId="{F305A13B-D2DF-5EC8-603A-41A4CEF17EBA}"/>
          </ac:spMkLst>
        </pc:spChg>
        <pc:picChg chg="add del mod">
          <ac:chgData name="Kristy Freney" userId="05558a5f-3628-4287-9b9f-4fe6fc128298" providerId="ADAL" clId="{767BAA41-7AE1-4766-BF83-38A891469A00}" dt="2024-05-02T07:59:01.893" v="805" actId="478"/>
          <ac:picMkLst>
            <pc:docMk/>
            <pc:sldMk cId="834121241" sldId="363"/>
            <ac:picMk id="5" creationId="{94F7EF28-273A-6FAE-8453-F5E14DA5B05C}"/>
          </ac:picMkLst>
        </pc:picChg>
        <pc:picChg chg="add del mod">
          <ac:chgData name="Kristy Freney" userId="05558a5f-3628-4287-9b9f-4fe6fc128298" providerId="ADAL" clId="{767BAA41-7AE1-4766-BF83-38A891469A00}" dt="2024-05-02T08:28:32.932" v="811" actId="478"/>
          <ac:picMkLst>
            <pc:docMk/>
            <pc:sldMk cId="834121241" sldId="363"/>
            <ac:picMk id="7" creationId="{01C82CCA-7697-A4A5-C07F-A9032A9879C4}"/>
          </ac:picMkLst>
        </pc:picChg>
        <pc:picChg chg="add mod modCrop">
          <ac:chgData name="Kristy Freney" userId="05558a5f-3628-4287-9b9f-4fe6fc128298" providerId="ADAL" clId="{767BAA41-7AE1-4766-BF83-38A891469A00}" dt="2024-05-02T08:44:52.340" v="1023" actId="14826"/>
          <ac:picMkLst>
            <pc:docMk/>
            <pc:sldMk cId="834121241" sldId="363"/>
            <ac:picMk id="9" creationId="{317EC352-9D6B-6B6D-15D4-1A4AE623D0AC}"/>
          </ac:picMkLst>
        </pc:picChg>
        <pc:picChg chg="add mod">
          <ac:chgData name="Kristy Freney" userId="05558a5f-3628-4287-9b9f-4fe6fc128298" providerId="ADAL" clId="{767BAA41-7AE1-4766-BF83-38A891469A00}" dt="2024-05-02T08:36:56.278" v="888" actId="571"/>
          <ac:picMkLst>
            <pc:docMk/>
            <pc:sldMk cId="834121241" sldId="363"/>
            <ac:picMk id="22" creationId="{2198732E-F784-1492-801D-41D7E8023A64}"/>
          </ac:picMkLst>
        </pc:picChg>
        <pc:picChg chg="add del mod modCrop">
          <ac:chgData name="Kristy Freney" userId="05558a5f-3628-4287-9b9f-4fe6fc128298" providerId="ADAL" clId="{767BAA41-7AE1-4766-BF83-38A891469A00}" dt="2024-05-02T08:44:49.332" v="1022" actId="21"/>
          <ac:picMkLst>
            <pc:docMk/>
            <pc:sldMk cId="834121241" sldId="363"/>
            <ac:picMk id="30" creationId="{B60739AC-13DA-B86F-064C-8F00F00167A0}"/>
          </ac:picMkLst>
        </pc:picChg>
        <pc:picChg chg="add mod">
          <ac:chgData name="Kristy Freney" userId="05558a5f-3628-4287-9b9f-4fe6fc128298" providerId="ADAL" clId="{767BAA41-7AE1-4766-BF83-38A891469A00}" dt="2024-05-02T08:45:32.160" v="1036"/>
          <ac:picMkLst>
            <pc:docMk/>
            <pc:sldMk cId="834121241" sldId="363"/>
            <ac:picMk id="31" creationId="{B60739AC-13DA-B86F-064C-8F00F00167A0}"/>
          </ac:picMkLst>
        </pc:picChg>
        <pc:picChg chg="add mod">
          <ac:chgData name="Kristy Freney" userId="05558a5f-3628-4287-9b9f-4fe6fc128298" providerId="ADAL" clId="{767BAA41-7AE1-4766-BF83-38A891469A00}" dt="2024-05-02T08:45:38.860" v="1039"/>
          <ac:picMkLst>
            <pc:docMk/>
            <pc:sldMk cId="834121241" sldId="363"/>
            <ac:picMk id="32" creationId="{D0A9858F-51E3-E83E-11C0-F7CEC2C8716E}"/>
          </ac:picMkLst>
        </pc:picChg>
        <pc:extLst>
          <p:ext xmlns:p="http://schemas.openxmlformats.org/presentationml/2006/main" uri="{D6D511B9-2390-475A-947B-AFAB55BFBCF1}">
            <pc226:cmChg xmlns:pc226="http://schemas.microsoft.com/office/powerpoint/2022/06/main/command" chg="add">
              <pc226:chgData name="Kristy Freney" userId="05558a5f-3628-4287-9b9f-4fe6fc128298" providerId="ADAL" clId="{767BAA41-7AE1-4766-BF83-38A891469A00}" dt="2024-05-02T08:34:32.560" v="828"/>
              <pc2:cmMkLst xmlns:pc2="http://schemas.microsoft.com/office/powerpoint/2019/9/main/command">
                <pc:docMk/>
                <pc:sldMk cId="834121241" sldId="363"/>
                <pc2:cmMk id="{190C9133-CF08-43FC-B0D6-7027E44BA072}"/>
              </pc2:cmMkLst>
            </pc226:cmChg>
          </p:ext>
        </pc:extLst>
      </pc:sldChg>
      <pc:sldChg chg="addSp delSp modSp mod modNotesTx">
        <pc:chgData name="Kristy Freney" userId="05558a5f-3628-4287-9b9f-4fe6fc128298" providerId="ADAL" clId="{767BAA41-7AE1-4766-BF83-38A891469A00}" dt="2024-05-02T07:47:27.148" v="593" actId="20577"/>
        <pc:sldMkLst>
          <pc:docMk/>
          <pc:sldMk cId="545489499" sldId="374"/>
        </pc:sldMkLst>
        <pc:spChg chg="del mod">
          <ac:chgData name="Kristy Freney" userId="05558a5f-3628-4287-9b9f-4fe6fc128298" providerId="ADAL" clId="{767BAA41-7AE1-4766-BF83-38A891469A00}" dt="2024-05-02T07:46:42.646" v="578" actId="478"/>
          <ac:spMkLst>
            <pc:docMk/>
            <pc:sldMk cId="545489499" sldId="374"/>
            <ac:spMk id="2" creationId="{259DBE90-6690-7A9F-2C0E-29501D920A7D}"/>
          </ac:spMkLst>
        </pc:spChg>
        <pc:spChg chg="add mod">
          <ac:chgData name="Kristy Freney" userId="05558a5f-3628-4287-9b9f-4fe6fc128298" providerId="ADAL" clId="{767BAA41-7AE1-4766-BF83-38A891469A00}" dt="2024-05-02T07:46:58.532" v="591" actId="20577"/>
          <ac:spMkLst>
            <pc:docMk/>
            <pc:sldMk cId="545489499" sldId="374"/>
            <ac:spMk id="3" creationId="{6F267922-6998-85C5-04CA-4C58319EE967}"/>
          </ac:spMkLst>
        </pc:spChg>
        <pc:spChg chg="add mod">
          <ac:chgData name="Kristy Freney" userId="05558a5f-3628-4287-9b9f-4fe6fc128298" providerId="ADAL" clId="{767BAA41-7AE1-4766-BF83-38A891469A00}" dt="2024-05-02T07:46:36.397" v="576" actId="947"/>
          <ac:spMkLst>
            <pc:docMk/>
            <pc:sldMk cId="545489499" sldId="374"/>
            <ac:spMk id="4" creationId="{578B7402-5865-F972-6E3B-AA323B973C5F}"/>
          </ac:spMkLst>
        </pc:spChg>
        <pc:spChg chg="del mod">
          <ac:chgData name="Kristy Freney" userId="05558a5f-3628-4287-9b9f-4fe6fc128298" providerId="ADAL" clId="{767BAA41-7AE1-4766-BF83-38A891469A00}" dt="2024-05-02T07:46:23.966" v="573"/>
          <ac:spMkLst>
            <pc:docMk/>
            <pc:sldMk cId="545489499" sldId="374"/>
            <ac:spMk id="5" creationId="{EC0853A1-1007-4C52-BEFB-F48F5319A3E3}"/>
          </ac:spMkLst>
        </pc:spChg>
        <pc:spChg chg="del">
          <ac:chgData name="Kristy Freney" userId="05558a5f-3628-4287-9b9f-4fe6fc128298" providerId="ADAL" clId="{767BAA41-7AE1-4766-BF83-38A891469A00}" dt="2024-05-02T07:46:19.782" v="569" actId="478"/>
          <ac:spMkLst>
            <pc:docMk/>
            <pc:sldMk cId="545489499" sldId="374"/>
            <ac:spMk id="6" creationId="{00000000-0000-0000-0000-000000000000}"/>
          </ac:spMkLst>
        </pc:spChg>
        <pc:spChg chg="add mod">
          <ac:chgData name="Kristy Freney" userId="05558a5f-3628-4287-9b9f-4fe6fc128298" providerId="ADAL" clId="{767BAA41-7AE1-4766-BF83-38A891469A00}" dt="2024-05-02T07:46:20.592" v="570"/>
          <ac:spMkLst>
            <pc:docMk/>
            <pc:sldMk cId="545489499" sldId="374"/>
            <ac:spMk id="7" creationId="{DA1344D0-4D8F-6A9F-0972-07856F2FA77D}"/>
          </ac:spMkLst>
        </pc:spChg>
        <pc:spChg chg="del">
          <ac:chgData name="Kristy Freney" userId="05558a5f-3628-4287-9b9f-4fe6fc128298" providerId="ADAL" clId="{767BAA41-7AE1-4766-BF83-38A891469A00}" dt="2024-05-02T07:46:19.782" v="569" actId="478"/>
          <ac:spMkLst>
            <pc:docMk/>
            <pc:sldMk cId="545489499" sldId="374"/>
            <ac:spMk id="9" creationId="{EC0853A1-1007-4C52-BEFB-F48F5319A3E3}"/>
          </ac:spMkLst>
        </pc:spChg>
        <pc:spChg chg="del">
          <ac:chgData name="Kristy Freney" userId="05558a5f-3628-4287-9b9f-4fe6fc128298" providerId="ADAL" clId="{767BAA41-7AE1-4766-BF83-38A891469A00}" dt="2024-05-02T07:46:19.782" v="569" actId="478"/>
          <ac:spMkLst>
            <pc:docMk/>
            <pc:sldMk cId="545489499" sldId="374"/>
            <ac:spMk id="10" creationId="{00000000-0000-0000-0000-000000000000}"/>
          </ac:spMkLst>
        </pc:spChg>
        <pc:spChg chg="add mod">
          <ac:chgData name="Kristy Freney" userId="05558a5f-3628-4287-9b9f-4fe6fc128298" providerId="ADAL" clId="{767BAA41-7AE1-4766-BF83-38A891469A00}" dt="2024-05-02T07:46:49.157" v="589" actId="1035"/>
          <ac:spMkLst>
            <pc:docMk/>
            <pc:sldMk cId="545489499" sldId="374"/>
            <ac:spMk id="11" creationId="{5AA55BA2-5EF0-48DD-0068-AA535E2F5F94}"/>
          </ac:spMkLst>
        </pc:spChg>
        <pc:spChg chg="add mod">
          <ac:chgData name="Kristy Freney" userId="05558a5f-3628-4287-9b9f-4fe6fc128298" providerId="ADAL" clId="{767BAA41-7AE1-4766-BF83-38A891469A00}" dt="2024-05-02T07:46:20.592" v="570"/>
          <ac:spMkLst>
            <pc:docMk/>
            <pc:sldMk cId="545489499" sldId="374"/>
            <ac:spMk id="12" creationId="{EC012A28-97F6-9AFC-A1D7-DD5F202AD5C6}"/>
          </ac:spMkLst>
        </pc:spChg>
        <pc:spChg chg="add mod">
          <ac:chgData name="Kristy Freney" userId="05558a5f-3628-4287-9b9f-4fe6fc128298" providerId="ADAL" clId="{767BAA41-7AE1-4766-BF83-38A891469A00}" dt="2024-05-02T07:46:20.592" v="570"/>
          <ac:spMkLst>
            <pc:docMk/>
            <pc:sldMk cId="545489499" sldId="374"/>
            <ac:spMk id="13" creationId="{A8308BCF-4359-CF8D-FB27-B270DE3CDA9D}"/>
          </ac:spMkLst>
        </pc:spChg>
        <pc:cxnChg chg="del">
          <ac:chgData name="Kristy Freney" userId="05558a5f-3628-4287-9b9f-4fe6fc128298" providerId="ADAL" clId="{767BAA41-7AE1-4766-BF83-38A891469A00}" dt="2024-05-02T07:46:19.782" v="569" actId="478"/>
          <ac:cxnSpMkLst>
            <pc:docMk/>
            <pc:sldMk cId="545489499" sldId="374"/>
            <ac:cxnSpMk id="8" creationId="{00000000-0000-0000-0000-000000000000}"/>
          </ac:cxnSpMkLst>
        </pc:cxnChg>
        <pc:cxnChg chg="add mod">
          <ac:chgData name="Kristy Freney" userId="05558a5f-3628-4287-9b9f-4fe6fc128298" providerId="ADAL" clId="{767BAA41-7AE1-4766-BF83-38A891469A00}" dt="2024-05-02T07:46:20.592" v="570"/>
          <ac:cxnSpMkLst>
            <pc:docMk/>
            <pc:sldMk cId="545489499" sldId="374"/>
            <ac:cxnSpMk id="14" creationId="{4D5AAFEB-2184-F102-C851-88B71ACA9BC8}"/>
          </ac:cxnSpMkLst>
        </pc:cxnChg>
      </pc:sldChg>
      <pc:sldChg chg="addSp delSp modSp mod modAnim modNotesTx">
        <pc:chgData name="Kristy Freney" userId="05558a5f-3628-4287-9b9f-4fe6fc128298" providerId="ADAL" clId="{767BAA41-7AE1-4766-BF83-38A891469A00}" dt="2024-05-02T07:43:45.540" v="517" actId="6549"/>
        <pc:sldMkLst>
          <pc:docMk/>
          <pc:sldMk cId="3305736006" sldId="375"/>
        </pc:sldMkLst>
        <pc:spChg chg="del mod">
          <ac:chgData name="Kristy Freney" userId="05558a5f-3628-4287-9b9f-4fe6fc128298" providerId="ADAL" clId="{767BAA41-7AE1-4766-BF83-38A891469A00}" dt="2024-05-02T07:41:55.870" v="436" actId="478"/>
          <ac:spMkLst>
            <pc:docMk/>
            <pc:sldMk cId="3305736006" sldId="375"/>
            <ac:spMk id="2" creationId="{90DC8A80-890F-160F-458E-D345A463DC2F}"/>
          </ac:spMkLst>
        </pc:spChg>
        <pc:spChg chg="add mod">
          <ac:chgData name="Kristy Freney" userId="05558a5f-3628-4287-9b9f-4fe6fc128298" providerId="ADAL" clId="{767BAA41-7AE1-4766-BF83-38A891469A00}" dt="2024-05-02T07:42:30.979" v="447" actId="1076"/>
          <ac:spMkLst>
            <pc:docMk/>
            <pc:sldMk cId="3305736006" sldId="375"/>
            <ac:spMk id="3" creationId="{A60C5FFC-9DDC-3FD5-27FE-4C5190F8C421}"/>
          </ac:spMkLst>
        </pc:spChg>
        <pc:spChg chg="add mod">
          <ac:chgData name="Kristy Freney" userId="05558a5f-3628-4287-9b9f-4fe6fc128298" providerId="ADAL" clId="{767BAA41-7AE1-4766-BF83-38A891469A00}" dt="2024-05-02T07:42:55.323" v="458" actId="1076"/>
          <ac:spMkLst>
            <pc:docMk/>
            <pc:sldMk cId="3305736006" sldId="375"/>
            <ac:spMk id="7" creationId="{3D3838B9-7A6E-CA22-B00C-43D445A31F7D}"/>
          </ac:spMkLst>
        </pc:spChg>
        <pc:spChg chg="add del">
          <ac:chgData name="Kristy Freney" userId="05558a5f-3628-4287-9b9f-4fe6fc128298" providerId="ADAL" clId="{767BAA41-7AE1-4766-BF83-38A891469A00}" dt="2024-05-02T07:42:52.453" v="457" actId="478"/>
          <ac:spMkLst>
            <pc:docMk/>
            <pc:sldMk cId="3305736006" sldId="375"/>
            <ac:spMk id="9" creationId="{AA5C4A07-5B10-D806-F119-4B069F012EDA}"/>
          </ac:spMkLst>
        </pc:spChg>
        <pc:picChg chg="del">
          <ac:chgData name="Kristy Freney" userId="05558a5f-3628-4287-9b9f-4fe6fc128298" providerId="ADAL" clId="{767BAA41-7AE1-4766-BF83-38A891469A00}" dt="2024-05-02T07:40:50.277" v="417" actId="478"/>
          <ac:picMkLst>
            <pc:docMk/>
            <pc:sldMk cId="3305736006" sldId="375"/>
            <ac:picMk id="4" creationId="{FFB1583B-8843-17AA-805B-909CF4E57F7A}"/>
          </ac:picMkLst>
        </pc:picChg>
        <pc:picChg chg="mod">
          <ac:chgData name="Kristy Freney" userId="05558a5f-3628-4287-9b9f-4fe6fc128298" providerId="ADAL" clId="{767BAA41-7AE1-4766-BF83-38A891469A00}" dt="2024-05-02T07:42:37.506" v="449" actId="1076"/>
          <ac:picMkLst>
            <pc:docMk/>
            <pc:sldMk cId="3305736006" sldId="375"/>
            <ac:picMk id="6" creationId="{6C581157-7FDE-E084-42E0-73B13E902481}"/>
          </ac:picMkLst>
        </pc:picChg>
      </pc:sldChg>
      <pc:sldChg chg="del">
        <pc:chgData name="Kristy Freney" userId="05558a5f-3628-4287-9b9f-4fe6fc128298" providerId="ADAL" clId="{767BAA41-7AE1-4766-BF83-38A891469A00}" dt="2024-05-02T07:29:47.472" v="52" actId="47"/>
        <pc:sldMkLst>
          <pc:docMk/>
          <pc:sldMk cId="1713759472" sldId="376"/>
        </pc:sldMkLst>
      </pc:sldChg>
      <pc:sldChg chg="addSp delSp modSp add mod modNotesTx">
        <pc:chgData name="Kristy Freney" userId="05558a5f-3628-4287-9b9f-4fe6fc128298" providerId="ADAL" clId="{767BAA41-7AE1-4766-BF83-38A891469A00}" dt="2024-05-06T05:54:23.097" v="1321"/>
        <pc:sldMkLst>
          <pc:docMk/>
          <pc:sldMk cId="3674467191" sldId="381"/>
        </pc:sldMkLst>
        <pc:spChg chg="del">
          <ac:chgData name="Kristy Freney" userId="05558a5f-3628-4287-9b9f-4fe6fc128298" providerId="ADAL" clId="{767BAA41-7AE1-4766-BF83-38A891469A00}" dt="2024-05-02T07:31:35.262" v="64" actId="478"/>
          <ac:spMkLst>
            <pc:docMk/>
            <pc:sldMk cId="3674467191" sldId="381"/>
            <ac:spMk id="2" creationId="{D26A0463-A418-6AD6-83A7-96CB926E1107}"/>
          </ac:spMkLst>
        </pc:spChg>
        <pc:spChg chg="del">
          <ac:chgData name="Kristy Freney" userId="05558a5f-3628-4287-9b9f-4fe6fc128298" providerId="ADAL" clId="{767BAA41-7AE1-4766-BF83-38A891469A00}" dt="2024-05-02T07:31:35.262" v="64" actId="478"/>
          <ac:spMkLst>
            <pc:docMk/>
            <pc:sldMk cId="3674467191" sldId="381"/>
            <ac:spMk id="3" creationId="{6E5B0EC5-E62F-3249-7BD4-F71CFAB535E3}"/>
          </ac:spMkLst>
        </pc:spChg>
        <pc:spChg chg="add del mod">
          <ac:chgData name="Kristy Freney" userId="05558a5f-3628-4287-9b9f-4fe6fc128298" providerId="ADAL" clId="{767BAA41-7AE1-4766-BF83-38A891469A00}" dt="2024-05-02T07:31:37.685" v="65" actId="478"/>
          <ac:spMkLst>
            <pc:docMk/>
            <pc:sldMk cId="3674467191" sldId="381"/>
            <ac:spMk id="6" creationId="{CD9B95E3-9354-7749-2C13-4077090C506B}"/>
          </ac:spMkLst>
        </pc:spChg>
        <pc:spChg chg="add mod">
          <ac:chgData name="Kristy Freney" userId="05558a5f-3628-4287-9b9f-4fe6fc128298" providerId="ADAL" clId="{767BAA41-7AE1-4766-BF83-38A891469A00}" dt="2024-05-02T07:33:26.986" v="174" actId="1076"/>
          <ac:spMkLst>
            <pc:docMk/>
            <pc:sldMk cId="3674467191" sldId="381"/>
            <ac:spMk id="9" creationId="{C39957F0-A81F-4E56-674D-821F5097838B}"/>
          </ac:spMkLst>
        </pc:spChg>
        <pc:picChg chg="add mod">
          <ac:chgData name="Kristy Freney" userId="05558a5f-3628-4287-9b9f-4fe6fc128298" providerId="ADAL" clId="{767BAA41-7AE1-4766-BF83-38A891469A00}" dt="2024-05-06T05:54:23.097" v="1321"/>
          <ac:picMkLst>
            <pc:docMk/>
            <pc:sldMk cId="3674467191" sldId="381"/>
            <ac:picMk id="2" creationId="{49390D2C-5C91-8C96-DF35-1312644629BB}"/>
          </ac:picMkLst>
        </pc:picChg>
        <pc:picChg chg="add mod modCrop">
          <ac:chgData name="Kristy Freney" userId="05558a5f-3628-4287-9b9f-4fe6fc128298" providerId="ADAL" clId="{767BAA41-7AE1-4766-BF83-38A891469A00}" dt="2024-05-02T07:32:02.860" v="75" actId="732"/>
          <ac:picMkLst>
            <pc:docMk/>
            <pc:sldMk cId="3674467191" sldId="381"/>
            <ac:picMk id="8" creationId="{E580179B-7EEB-46BF-F177-7C1AB0F0205A}"/>
          </ac:picMkLst>
        </pc:picChg>
        <pc:cxnChg chg="del">
          <ac:chgData name="Kristy Freney" userId="05558a5f-3628-4287-9b9f-4fe6fc128298" providerId="ADAL" clId="{767BAA41-7AE1-4766-BF83-38A891469A00}" dt="2024-05-02T07:31:35.262" v="64" actId="478"/>
          <ac:cxnSpMkLst>
            <pc:docMk/>
            <pc:sldMk cId="3674467191" sldId="381"/>
            <ac:cxnSpMk id="4" creationId="{9453C38E-6643-FD73-38D0-7A426728C1A9}"/>
          </ac:cxnSpMkLst>
        </pc:cxnChg>
      </pc:sldChg>
      <pc:sldChg chg="del">
        <pc:chgData name="Kristy Freney" userId="05558a5f-3628-4287-9b9f-4fe6fc128298" providerId="ADAL" clId="{767BAA41-7AE1-4766-BF83-38A891469A00}" dt="2024-05-02T08:56:38.329" v="1262" actId="47"/>
        <pc:sldMkLst>
          <pc:docMk/>
          <pc:sldMk cId="3329901475" sldId="384"/>
        </pc:sldMkLst>
      </pc:sldChg>
      <pc:sldChg chg="addSp delSp modSp mod modNotesTx">
        <pc:chgData name="Kristy Freney" userId="05558a5f-3628-4287-9b9f-4fe6fc128298" providerId="ADAL" clId="{767BAA41-7AE1-4766-BF83-38A891469A00}" dt="2024-05-02T08:57:13.950" v="1273"/>
        <pc:sldMkLst>
          <pc:docMk/>
          <pc:sldMk cId="397663024" sldId="385"/>
        </pc:sldMkLst>
        <pc:spChg chg="del mod">
          <ac:chgData name="Kristy Freney" userId="05558a5f-3628-4287-9b9f-4fe6fc128298" providerId="ADAL" clId="{767BAA41-7AE1-4766-BF83-38A891469A00}" dt="2024-05-02T08:56:55.503" v="1267"/>
          <ac:spMkLst>
            <pc:docMk/>
            <pc:sldMk cId="397663024" sldId="385"/>
            <ac:spMk id="2" creationId="{259DBE90-6690-7A9F-2C0E-29501D920A7D}"/>
          </ac:spMkLst>
        </pc:spChg>
        <pc:spChg chg="add mod">
          <ac:chgData name="Kristy Freney" userId="05558a5f-3628-4287-9b9f-4fe6fc128298" providerId="ADAL" clId="{767BAA41-7AE1-4766-BF83-38A891469A00}" dt="2024-05-02T08:56:50.511" v="1265"/>
          <ac:spMkLst>
            <pc:docMk/>
            <pc:sldMk cId="397663024" sldId="385"/>
            <ac:spMk id="3" creationId="{97EBA7A2-4D64-A3F2-29BA-C2A22BEFCA5D}"/>
          </ac:spMkLst>
        </pc:spChg>
        <pc:cxnChg chg="add mod">
          <ac:chgData name="Kristy Freney" userId="05558a5f-3628-4287-9b9f-4fe6fc128298" providerId="ADAL" clId="{767BAA41-7AE1-4766-BF83-38A891469A00}" dt="2024-05-02T08:56:46.053" v="1263"/>
          <ac:cxnSpMkLst>
            <pc:docMk/>
            <pc:sldMk cId="397663024" sldId="385"/>
            <ac:cxnSpMk id="4" creationId="{06041634-0CBE-661A-055E-F7BE0BE02D57}"/>
          </ac:cxnSpMkLst>
        </pc:cxnChg>
      </pc:sldChg>
      <pc:sldChg chg="addSp delSp modSp mod modNotesTx">
        <pc:chgData name="Kristy Freney" userId="05558a5f-3628-4287-9b9f-4fe6fc128298" providerId="ADAL" clId="{767BAA41-7AE1-4766-BF83-38A891469A00}" dt="2024-05-02T08:57:33.243" v="1287" actId="313"/>
        <pc:sldMkLst>
          <pc:docMk/>
          <pc:sldMk cId="2872028482" sldId="386"/>
        </pc:sldMkLst>
        <pc:spChg chg="del mod">
          <ac:chgData name="Kristy Freney" userId="05558a5f-3628-4287-9b9f-4fe6fc128298" providerId="ADAL" clId="{767BAA41-7AE1-4766-BF83-38A891469A00}" dt="2024-05-02T08:57:12.616" v="1272"/>
          <ac:spMkLst>
            <pc:docMk/>
            <pc:sldMk cId="2872028482" sldId="386"/>
            <ac:spMk id="2" creationId="{9E6C6DD3-A008-77BF-D98B-06412FB031DD}"/>
          </ac:spMkLst>
        </pc:spChg>
        <pc:spChg chg="add mod">
          <ac:chgData name="Kristy Freney" userId="05558a5f-3628-4287-9b9f-4fe6fc128298" providerId="ADAL" clId="{767BAA41-7AE1-4766-BF83-38A891469A00}" dt="2024-05-02T08:57:01.937" v="1270"/>
          <ac:spMkLst>
            <pc:docMk/>
            <pc:sldMk cId="2872028482" sldId="386"/>
            <ac:spMk id="3" creationId="{687DD859-BE1D-9BAB-C89C-9DD11A7C2BF8}"/>
          </ac:spMkLst>
        </pc:spChg>
        <pc:cxnChg chg="add mod">
          <ac:chgData name="Kristy Freney" userId="05558a5f-3628-4287-9b9f-4fe6fc128298" providerId="ADAL" clId="{767BAA41-7AE1-4766-BF83-38A891469A00}" dt="2024-05-02T08:56:57.579" v="1268"/>
          <ac:cxnSpMkLst>
            <pc:docMk/>
            <pc:sldMk cId="2872028482" sldId="386"/>
            <ac:cxnSpMk id="4" creationId="{5EA1CF13-3304-A124-4FF5-5D4EA0887EFE}"/>
          </ac:cxnSpMkLst>
        </pc:cxnChg>
      </pc:sldChg>
      <pc:sldChg chg="addSp modSp modNotesTx">
        <pc:chgData name="Kristy Freney" userId="05558a5f-3628-4287-9b9f-4fe6fc128298" providerId="ADAL" clId="{767BAA41-7AE1-4766-BF83-38A891469A00}" dt="2024-05-02T07:46:00.919" v="568" actId="20577"/>
        <pc:sldMkLst>
          <pc:docMk/>
          <pc:sldMk cId="3421720798" sldId="387"/>
        </pc:sldMkLst>
        <pc:spChg chg="add mod">
          <ac:chgData name="Kristy Freney" userId="05558a5f-3628-4287-9b9f-4fe6fc128298" providerId="ADAL" clId="{767BAA41-7AE1-4766-BF83-38A891469A00}" dt="2024-05-02T07:45:49.297" v="566"/>
          <ac:spMkLst>
            <pc:docMk/>
            <pc:sldMk cId="3421720798" sldId="387"/>
            <ac:spMk id="3" creationId="{28913A37-BCAB-C8D5-C987-EA8DDFFF8CB7}"/>
          </ac:spMkLst>
        </pc:spChg>
      </pc:sldChg>
      <pc:sldChg chg="addSp delSp modSp mod modNotesTx">
        <pc:chgData name="Kristy Freney" userId="05558a5f-3628-4287-9b9f-4fe6fc128298" providerId="ADAL" clId="{767BAA41-7AE1-4766-BF83-38A891469A00}" dt="2024-05-02T07:34:54.283" v="186" actId="14100"/>
        <pc:sldMkLst>
          <pc:docMk/>
          <pc:sldMk cId="584673274" sldId="388"/>
        </pc:sldMkLst>
        <pc:spChg chg="del mod">
          <ac:chgData name="Kristy Freney" userId="05558a5f-3628-4287-9b9f-4fe6fc128298" providerId="ADAL" clId="{767BAA41-7AE1-4766-BF83-38A891469A00}" dt="2024-05-02T07:34:33.871" v="180" actId="478"/>
          <ac:spMkLst>
            <pc:docMk/>
            <pc:sldMk cId="584673274" sldId="388"/>
            <ac:spMk id="2" creationId="{2A5B03A1-4F54-0602-BB04-C709D65754CD}"/>
          </ac:spMkLst>
        </pc:spChg>
        <pc:spChg chg="add mod">
          <ac:chgData name="Kristy Freney" userId="05558a5f-3628-4287-9b9f-4fe6fc128298" providerId="ADAL" clId="{767BAA41-7AE1-4766-BF83-38A891469A00}" dt="2024-05-02T07:34:54.283" v="186" actId="14100"/>
          <ac:spMkLst>
            <pc:docMk/>
            <pc:sldMk cId="584673274" sldId="388"/>
            <ac:spMk id="3" creationId="{16D3A4EE-F7CA-DD39-6B02-714359509095}"/>
          </ac:spMkLst>
        </pc:spChg>
        <pc:spChg chg="add mod">
          <ac:chgData name="Kristy Freney" userId="05558a5f-3628-4287-9b9f-4fe6fc128298" providerId="ADAL" clId="{767BAA41-7AE1-4766-BF83-38A891469A00}" dt="2024-05-02T07:34:36.511" v="181"/>
          <ac:spMkLst>
            <pc:docMk/>
            <pc:sldMk cId="584673274" sldId="388"/>
            <ac:spMk id="5" creationId="{60310B78-C87C-1916-ADCB-5BB0D84CF8E2}"/>
          </ac:spMkLst>
        </pc:spChg>
        <pc:cxnChg chg="add mod">
          <ac:chgData name="Kristy Freney" userId="05558a5f-3628-4287-9b9f-4fe6fc128298" providerId="ADAL" clId="{767BAA41-7AE1-4766-BF83-38A891469A00}" dt="2024-05-02T07:34:36.511" v="181"/>
          <ac:cxnSpMkLst>
            <pc:docMk/>
            <pc:sldMk cId="584673274" sldId="388"/>
            <ac:cxnSpMk id="4" creationId="{C37C2CDC-ABA7-5E55-E634-14EB7C4E0ACB}"/>
          </ac:cxnSpMkLst>
        </pc:cxnChg>
      </pc:sldChg>
      <pc:sldChg chg="addSp delSp modSp mod modNotesTx">
        <pc:chgData name="Kristy Freney" userId="05558a5f-3628-4287-9b9f-4fe6fc128298" providerId="ADAL" clId="{767BAA41-7AE1-4766-BF83-38A891469A00}" dt="2024-05-06T05:18:45.051" v="1302" actId="6549"/>
        <pc:sldMkLst>
          <pc:docMk/>
          <pc:sldMk cId="1855006801" sldId="389"/>
        </pc:sldMkLst>
        <pc:spChg chg="add mod">
          <ac:chgData name="Kristy Freney" userId="05558a5f-3628-4287-9b9f-4fe6fc128298" providerId="ADAL" clId="{767BAA41-7AE1-4766-BF83-38A891469A00}" dt="2024-05-06T05:18:45.051" v="1302" actId="6549"/>
          <ac:spMkLst>
            <pc:docMk/>
            <pc:sldMk cId="1855006801" sldId="389"/>
            <ac:spMk id="2" creationId="{04D64DB0-3065-5829-31DC-3081A56A1304}"/>
          </ac:spMkLst>
        </pc:spChg>
        <pc:spChg chg="del">
          <ac:chgData name="Kristy Freney" userId="05558a5f-3628-4287-9b9f-4fe6fc128298" providerId="ADAL" clId="{767BAA41-7AE1-4766-BF83-38A891469A00}" dt="2024-05-02T08:54:58.878" v="1228" actId="478"/>
          <ac:spMkLst>
            <pc:docMk/>
            <pc:sldMk cId="1855006801" sldId="389"/>
            <ac:spMk id="4" creationId="{65CB5FB9-A7CC-4D8F-EFB1-570EF2D8D33F}"/>
          </ac:spMkLst>
        </pc:spChg>
      </pc:sldChg>
      <pc:sldChg chg="delSp modSp add mod delAnim modNotesTx">
        <pc:chgData name="Kristy Freney" userId="05558a5f-3628-4287-9b9f-4fe6fc128298" providerId="ADAL" clId="{767BAA41-7AE1-4766-BF83-38A891469A00}" dt="2024-05-02T07:29:41.343" v="51" actId="478"/>
        <pc:sldMkLst>
          <pc:docMk/>
          <pc:sldMk cId="3072383733" sldId="390"/>
        </pc:sldMkLst>
        <pc:spChg chg="mod">
          <ac:chgData name="Kristy Freney" userId="05558a5f-3628-4287-9b9f-4fe6fc128298" providerId="ADAL" clId="{767BAA41-7AE1-4766-BF83-38A891469A00}" dt="2024-05-02T07:29:37.764" v="50" actId="14100"/>
          <ac:spMkLst>
            <pc:docMk/>
            <pc:sldMk cId="3072383733" sldId="390"/>
            <ac:spMk id="2" creationId="{D26A0463-A418-6AD6-83A7-96CB926E1107}"/>
          </ac:spMkLst>
        </pc:spChg>
        <pc:spChg chg="del">
          <ac:chgData name="Kristy Freney" userId="05558a5f-3628-4287-9b9f-4fe6fc128298" providerId="ADAL" clId="{767BAA41-7AE1-4766-BF83-38A891469A00}" dt="2024-05-02T07:29:41.343" v="51" actId="478"/>
          <ac:spMkLst>
            <pc:docMk/>
            <pc:sldMk cId="3072383733" sldId="390"/>
            <ac:spMk id="5" creationId="{EB61794C-B7B5-A57A-4899-7BC1EFCC1FE7}"/>
          </ac:spMkLst>
        </pc:spChg>
      </pc:sldChg>
      <pc:sldChg chg="modSp add mod modNotesTx">
        <pc:chgData name="Kristy Freney" userId="05558a5f-3628-4287-9b9f-4fe6fc128298" providerId="ADAL" clId="{767BAA41-7AE1-4766-BF83-38A891469A00}" dt="2024-05-02T07:33:57.119" v="176" actId="20577"/>
        <pc:sldMkLst>
          <pc:docMk/>
          <pc:sldMk cId="2541456528" sldId="391"/>
        </pc:sldMkLst>
        <pc:spChg chg="mod">
          <ac:chgData name="Kristy Freney" userId="05558a5f-3628-4287-9b9f-4fe6fc128298" providerId="ADAL" clId="{767BAA41-7AE1-4766-BF83-38A891469A00}" dt="2024-05-02T07:33:57.119" v="176" actId="20577"/>
          <ac:spMkLst>
            <pc:docMk/>
            <pc:sldMk cId="2541456528" sldId="391"/>
            <ac:spMk id="2" creationId="{D26A0463-A418-6AD6-83A7-96CB926E1107}"/>
          </ac:spMkLst>
        </pc:spChg>
      </pc:sldChg>
      <pc:sldChg chg="modSp add mod ord modNotesTx">
        <pc:chgData name="Kristy Freney" userId="05558a5f-3628-4287-9b9f-4fe6fc128298" providerId="ADAL" clId="{767BAA41-7AE1-4766-BF83-38A891469A00}" dt="2024-05-02T07:35:15.490" v="197" actId="20577"/>
        <pc:sldMkLst>
          <pc:docMk/>
          <pc:sldMk cId="188370233" sldId="392"/>
        </pc:sldMkLst>
        <pc:spChg chg="mod">
          <ac:chgData name="Kristy Freney" userId="05558a5f-3628-4287-9b9f-4fe6fc128298" providerId="ADAL" clId="{767BAA41-7AE1-4766-BF83-38A891469A00}" dt="2024-05-02T07:35:15.490" v="197" actId="20577"/>
          <ac:spMkLst>
            <pc:docMk/>
            <pc:sldMk cId="188370233" sldId="392"/>
            <ac:spMk id="9" creationId="{C39957F0-A81F-4E56-674D-821F5097838B}"/>
          </ac:spMkLst>
        </pc:spChg>
      </pc:sldChg>
      <pc:sldChg chg="addSp delSp modSp add mod ord modAnim modNotesTx">
        <pc:chgData name="Kristy Freney" userId="05558a5f-3628-4287-9b9f-4fe6fc128298" providerId="ADAL" clId="{767BAA41-7AE1-4766-BF83-38A891469A00}" dt="2024-05-02T07:40:32.661" v="415"/>
        <pc:sldMkLst>
          <pc:docMk/>
          <pc:sldMk cId="1108230303" sldId="393"/>
        </pc:sldMkLst>
        <pc:spChg chg="del">
          <ac:chgData name="Kristy Freney" userId="05558a5f-3628-4287-9b9f-4fe6fc128298" providerId="ADAL" clId="{767BAA41-7AE1-4766-BF83-38A891469A00}" dt="2024-05-02T07:35:57.027" v="229" actId="478"/>
          <ac:spMkLst>
            <pc:docMk/>
            <pc:sldMk cId="1108230303" sldId="393"/>
            <ac:spMk id="3" creationId="{16D3A4EE-F7CA-DD39-6B02-714359509095}"/>
          </ac:spMkLst>
        </pc:spChg>
        <pc:spChg chg="del">
          <ac:chgData name="Kristy Freney" userId="05558a5f-3628-4287-9b9f-4fe6fc128298" providerId="ADAL" clId="{767BAA41-7AE1-4766-BF83-38A891469A00}" dt="2024-05-02T07:35:57.027" v="229" actId="478"/>
          <ac:spMkLst>
            <pc:docMk/>
            <pc:sldMk cId="1108230303" sldId="393"/>
            <ac:spMk id="5" creationId="{60310B78-C87C-1916-ADCB-5BB0D84CF8E2}"/>
          </ac:spMkLst>
        </pc:spChg>
        <pc:spChg chg="add del mod">
          <ac:chgData name="Kristy Freney" userId="05558a5f-3628-4287-9b9f-4fe6fc128298" providerId="ADAL" clId="{767BAA41-7AE1-4766-BF83-38A891469A00}" dt="2024-05-02T07:35:58.046" v="230" actId="478"/>
          <ac:spMkLst>
            <pc:docMk/>
            <pc:sldMk cId="1108230303" sldId="393"/>
            <ac:spMk id="6" creationId="{D355AF72-671C-E951-96E8-FD7D1F664CD4}"/>
          </ac:spMkLst>
        </pc:spChg>
        <pc:spChg chg="add mod">
          <ac:chgData name="Kristy Freney" userId="05558a5f-3628-4287-9b9f-4fe6fc128298" providerId="ADAL" clId="{767BAA41-7AE1-4766-BF83-38A891469A00}" dt="2024-05-02T07:39:47.153" v="394" actId="113"/>
          <ac:spMkLst>
            <pc:docMk/>
            <pc:sldMk cId="1108230303" sldId="393"/>
            <ac:spMk id="10" creationId="{DBBAAEF0-6490-66F5-10A9-7AD3864A55A2}"/>
          </ac:spMkLst>
        </pc:spChg>
        <pc:spChg chg="add mod">
          <ac:chgData name="Kristy Freney" userId="05558a5f-3628-4287-9b9f-4fe6fc128298" providerId="ADAL" clId="{767BAA41-7AE1-4766-BF83-38A891469A00}" dt="2024-05-02T07:38:29.250" v="302" actId="1076"/>
          <ac:spMkLst>
            <pc:docMk/>
            <pc:sldMk cId="1108230303" sldId="393"/>
            <ac:spMk id="11" creationId="{05D75A7A-F1C7-6778-0377-3FBBE0BCF01F}"/>
          </ac:spMkLst>
        </pc:spChg>
        <pc:spChg chg="add mod">
          <ac:chgData name="Kristy Freney" userId="05558a5f-3628-4287-9b9f-4fe6fc128298" providerId="ADAL" clId="{767BAA41-7AE1-4766-BF83-38A891469A00}" dt="2024-05-02T07:38:46.611" v="308" actId="1076"/>
          <ac:spMkLst>
            <pc:docMk/>
            <pc:sldMk cId="1108230303" sldId="393"/>
            <ac:spMk id="12" creationId="{9269BC60-A547-B407-8D96-A56FF4482E6B}"/>
          </ac:spMkLst>
        </pc:spChg>
        <pc:spChg chg="add mod">
          <ac:chgData name="Kristy Freney" userId="05558a5f-3628-4287-9b9f-4fe6fc128298" providerId="ADAL" clId="{767BAA41-7AE1-4766-BF83-38A891469A00}" dt="2024-05-02T07:39:09.930" v="316" actId="1076"/>
          <ac:spMkLst>
            <pc:docMk/>
            <pc:sldMk cId="1108230303" sldId="393"/>
            <ac:spMk id="13" creationId="{7B2BE8A5-D550-DB40-925D-4DFAC1A3A8BB}"/>
          </ac:spMkLst>
        </pc:spChg>
        <pc:spChg chg="add mod">
          <ac:chgData name="Kristy Freney" userId="05558a5f-3628-4287-9b9f-4fe6fc128298" providerId="ADAL" clId="{767BAA41-7AE1-4766-BF83-38A891469A00}" dt="2024-05-02T07:39:18.762" v="320" actId="1076"/>
          <ac:spMkLst>
            <pc:docMk/>
            <pc:sldMk cId="1108230303" sldId="393"/>
            <ac:spMk id="14" creationId="{B23E8693-410C-2A05-EA3C-482488B38F0A}"/>
          </ac:spMkLst>
        </pc:spChg>
        <pc:spChg chg="add mod">
          <ac:chgData name="Kristy Freney" userId="05558a5f-3628-4287-9b9f-4fe6fc128298" providerId="ADAL" clId="{767BAA41-7AE1-4766-BF83-38A891469A00}" dt="2024-05-02T07:40:26.209" v="412"/>
          <ac:spMkLst>
            <pc:docMk/>
            <pc:sldMk cId="1108230303" sldId="393"/>
            <ac:spMk id="15" creationId="{F712D27E-D3B0-609E-5141-D103D89CE21B}"/>
          </ac:spMkLst>
        </pc:spChg>
        <pc:picChg chg="add mod">
          <ac:chgData name="Kristy Freney" userId="05558a5f-3628-4287-9b9f-4fe6fc128298" providerId="ADAL" clId="{767BAA41-7AE1-4766-BF83-38A891469A00}" dt="2024-05-02T07:38:26.067" v="301" actId="1076"/>
          <ac:picMkLst>
            <pc:docMk/>
            <pc:sldMk cId="1108230303" sldId="393"/>
            <ac:picMk id="7" creationId="{DE6E18E4-40CC-B34D-FD92-C9BE23F636CC}"/>
          </ac:picMkLst>
        </pc:picChg>
        <pc:picChg chg="add mod">
          <ac:chgData name="Kristy Freney" userId="05558a5f-3628-4287-9b9f-4fe6fc128298" providerId="ADAL" clId="{767BAA41-7AE1-4766-BF83-38A891469A00}" dt="2024-05-02T07:38:26.067" v="301" actId="1076"/>
          <ac:picMkLst>
            <pc:docMk/>
            <pc:sldMk cId="1108230303" sldId="393"/>
            <ac:picMk id="8" creationId="{4D080A92-B1A2-6FB3-620A-0C0EF7E98EE9}"/>
          </ac:picMkLst>
        </pc:picChg>
        <pc:cxnChg chg="del">
          <ac:chgData name="Kristy Freney" userId="05558a5f-3628-4287-9b9f-4fe6fc128298" providerId="ADAL" clId="{767BAA41-7AE1-4766-BF83-38A891469A00}" dt="2024-05-02T07:35:57.027" v="229" actId="478"/>
          <ac:cxnSpMkLst>
            <pc:docMk/>
            <pc:sldMk cId="1108230303" sldId="393"/>
            <ac:cxnSpMk id="4" creationId="{C37C2CDC-ABA7-5E55-E634-14EB7C4E0ACB}"/>
          </ac:cxnSpMkLst>
        </pc:cxnChg>
      </pc:sldChg>
      <pc:sldChg chg="add del modNotesTx">
        <pc:chgData name="Kristy Freney" userId="05558a5f-3628-4287-9b9f-4fe6fc128298" providerId="ADAL" clId="{767BAA41-7AE1-4766-BF83-38A891469A00}" dt="2024-05-02T07:45:34.026" v="564" actId="47"/>
        <pc:sldMkLst>
          <pc:docMk/>
          <pc:sldMk cId="531096867" sldId="394"/>
        </pc:sldMkLst>
      </pc:sldChg>
      <pc:sldChg chg="addSp delSp modSp add mod modNotesTx">
        <pc:chgData name="Kristy Freney" userId="05558a5f-3628-4287-9b9f-4fe6fc128298" providerId="ADAL" clId="{767BAA41-7AE1-4766-BF83-38A891469A00}" dt="2024-05-02T07:45:31.151" v="563" actId="6549"/>
        <pc:sldMkLst>
          <pc:docMk/>
          <pc:sldMk cId="2744944104" sldId="395"/>
        </pc:sldMkLst>
        <pc:spChg chg="mod">
          <ac:chgData name="Kristy Freney" userId="05558a5f-3628-4287-9b9f-4fe6fc128298" providerId="ADAL" clId="{767BAA41-7AE1-4766-BF83-38A891469A00}" dt="2024-05-02T07:45:02.555" v="558" actId="1076"/>
          <ac:spMkLst>
            <pc:docMk/>
            <pc:sldMk cId="2744944104" sldId="395"/>
            <ac:spMk id="3" creationId="{A60C5FFC-9DDC-3FD5-27FE-4C5190F8C421}"/>
          </ac:spMkLst>
        </pc:spChg>
        <pc:spChg chg="mod">
          <ac:chgData name="Kristy Freney" userId="05558a5f-3628-4287-9b9f-4fe6fc128298" providerId="ADAL" clId="{767BAA41-7AE1-4766-BF83-38A891469A00}" dt="2024-05-02T07:44:34.905" v="550"/>
          <ac:spMkLst>
            <pc:docMk/>
            <pc:sldMk cId="2744944104" sldId="395"/>
            <ac:spMk id="7" creationId="{3D3838B9-7A6E-CA22-B00C-43D445A31F7D}"/>
          </ac:spMkLst>
        </pc:spChg>
        <pc:picChg chg="add mod ord">
          <ac:chgData name="Kristy Freney" userId="05558a5f-3628-4287-9b9f-4fe6fc128298" providerId="ADAL" clId="{767BAA41-7AE1-4766-BF83-38A891469A00}" dt="2024-05-02T07:44:26.207" v="549" actId="1035"/>
          <ac:picMkLst>
            <pc:docMk/>
            <pc:sldMk cId="2744944104" sldId="395"/>
            <ac:picMk id="2" creationId="{BBCC151C-654C-32EE-2C66-000683CE7EDC}"/>
          </ac:picMkLst>
        </pc:picChg>
        <pc:picChg chg="add del">
          <ac:chgData name="Kristy Freney" userId="05558a5f-3628-4287-9b9f-4fe6fc128298" providerId="ADAL" clId="{767BAA41-7AE1-4766-BF83-38A891469A00}" dt="2024-05-02T07:44:23.460" v="539" actId="478"/>
          <ac:picMkLst>
            <pc:docMk/>
            <pc:sldMk cId="2744944104" sldId="395"/>
            <ac:picMk id="6" creationId="{6C581157-7FDE-E084-42E0-73B13E902481}"/>
          </ac:picMkLst>
        </pc:picChg>
      </pc:sldChg>
      <pc:sldChg chg="modSp add mod">
        <pc:chgData name="Kristy Freney" userId="05558a5f-3628-4287-9b9f-4fe6fc128298" providerId="ADAL" clId="{767BAA41-7AE1-4766-BF83-38A891469A00}" dt="2024-05-02T07:53:54.610" v="778" actId="1076"/>
        <pc:sldMkLst>
          <pc:docMk/>
          <pc:sldMk cId="698767237" sldId="398"/>
        </pc:sldMkLst>
        <pc:spChg chg="mod">
          <ac:chgData name="Kristy Freney" userId="05558a5f-3628-4287-9b9f-4fe6fc128298" providerId="ADAL" clId="{767BAA41-7AE1-4766-BF83-38A891469A00}" dt="2024-05-02T07:53:54.610" v="778" actId="1076"/>
          <ac:spMkLst>
            <pc:docMk/>
            <pc:sldMk cId="698767237" sldId="398"/>
            <ac:spMk id="4" creationId="{D2D50F08-2D38-A753-FE5F-D37DD136662C}"/>
          </ac:spMkLst>
        </pc:spChg>
      </pc:sldChg>
      <pc:sldChg chg="addSp delSp modSp add mod modAnim modNotesTx">
        <pc:chgData name="Kristy Freney" userId="05558a5f-3628-4287-9b9f-4fe6fc128298" providerId="ADAL" clId="{767BAA41-7AE1-4766-BF83-38A891469A00}" dt="2024-05-02T08:54:31.792" v="1227" actId="6549"/>
        <pc:sldMkLst>
          <pc:docMk/>
          <pc:sldMk cId="1804312997" sldId="399"/>
        </pc:sldMkLst>
        <pc:spChg chg="mod">
          <ac:chgData name="Kristy Freney" userId="05558a5f-3628-4287-9b9f-4fe6fc128298" providerId="ADAL" clId="{767BAA41-7AE1-4766-BF83-38A891469A00}" dt="2024-05-02T08:33:58.431" v="826" actId="1076"/>
          <ac:spMkLst>
            <pc:docMk/>
            <pc:sldMk cId="1804312997" sldId="399"/>
            <ac:spMk id="2" creationId="{ABF0D3CD-C4E1-89EE-423E-549AF81E45F9}"/>
          </ac:spMkLst>
        </pc:spChg>
        <pc:spChg chg="add mod">
          <ac:chgData name="Kristy Freney" userId="05558a5f-3628-4287-9b9f-4fe6fc128298" providerId="ADAL" clId="{767BAA41-7AE1-4766-BF83-38A891469A00}" dt="2024-05-02T08:50:48.120" v="1126" actId="554"/>
          <ac:spMkLst>
            <pc:docMk/>
            <pc:sldMk cId="1804312997" sldId="399"/>
            <ac:spMk id="5" creationId="{E4907017-3D36-612E-2FC1-DBF3A5EC695A}"/>
          </ac:spMkLst>
        </pc:spChg>
        <pc:spChg chg="add mod">
          <ac:chgData name="Kristy Freney" userId="05558a5f-3628-4287-9b9f-4fe6fc128298" providerId="ADAL" clId="{767BAA41-7AE1-4766-BF83-38A891469A00}" dt="2024-05-02T08:50:50.315" v="1127" actId="408"/>
          <ac:spMkLst>
            <pc:docMk/>
            <pc:sldMk cId="1804312997" sldId="399"/>
            <ac:spMk id="6" creationId="{DCD081D3-CA99-BF94-1A24-C04ACC698C83}"/>
          </ac:spMkLst>
        </pc:spChg>
        <pc:spChg chg="add mod">
          <ac:chgData name="Kristy Freney" userId="05558a5f-3628-4287-9b9f-4fe6fc128298" providerId="ADAL" clId="{767BAA41-7AE1-4766-BF83-38A891469A00}" dt="2024-05-02T08:50:50.315" v="1127" actId="408"/>
          <ac:spMkLst>
            <pc:docMk/>
            <pc:sldMk cId="1804312997" sldId="399"/>
            <ac:spMk id="7" creationId="{A63608B1-AB43-4A9C-D203-D9FC95CED707}"/>
          </ac:spMkLst>
        </pc:spChg>
        <pc:spChg chg="add mod">
          <ac:chgData name="Kristy Freney" userId="05558a5f-3628-4287-9b9f-4fe6fc128298" providerId="ADAL" clId="{767BAA41-7AE1-4766-BF83-38A891469A00}" dt="2024-05-02T08:50:48.120" v="1126" actId="554"/>
          <ac:spMkLst>
            <pc:docMk/>
            <pc:sldMk cId="1804312997" sldId="399"/>
            <ac:spMk id="8" creationId="{66468FDD-F01B-1674-0517-14E0B038A428}"/>
          </ac:spMkLst>
        </pc:spChg>
        <pc:spChg chg="add mod">
          <ac:chgData name="Kristy Freney" userId="05558a5f-3628-4287-9b9f-4fe6fc128298" providerId="ADAL" clId="{767BAA41-7AE1-4766-BF83-38A891469A00}" dt="2024-05-02T08:50:54.144" v="1128"/>
          <ac:spMkLst>
            <pc:docMk/>
            <pc:sldMk cId="1804312997" sldId="399"/>
            <ac:spMk id="10" creationId="{6935BBDB-D751-15E8-07CA-17BC63F242B3}"/>
          </ac:spMkLst>
        </pc:spChg>
        <pc:spChg chg="add mod">
          <ac:chgData name="Kristy Freney" userId="05558a5f-3628-4287-9b9f-4fe6fc128298" providerId="ADAL" clId="{767BAA41-7AE1-4766-BF83-38A891469A00}" dt="2024-05-02T08:50:54.144" v="1128"/>
          <ac:spMkLst>
            <pc:docMk/>
            <pc:sldMk cId="1804312997" sldId="399"/>
            <ac:spMk id="11" creationId="{34B2EFFE-D270-0FC0-7356-43D4FAAD2644}"/>
          </ac:spMkLst>
        </pc:spChg>
        <pc:spChg chg="add mod">
          <ac:chgData name="Kristy Freney" userId="05558a5f-3628-4287-9b9f-4fe6fc128298" providerId="ADAL" clId="{767BAA41-7AE1-4766-BF83-38A891469A00}" dt="2024-05-02T08:50:54.144" v="1128"/>
          <ac:spMkLst>
            <pc:docMk/>
            <pc:sldMk cId="1804312997" sldId="399"/>
            <ac:spMk id="12" creationId="{FBBA35C7-264C-FEF0-CC98-F7B350C4DB83}"/>
          </ac:spMkLst>
        </pc:spChg>
        <pc:spChg chg="add mod">
          <ac:chgData name="Kristy Freney" userId="05558a5f-3628-4287-9b9f-4fe6fc128298" providerId="ADAL" clId="{767BAA41-7AE1-4766-BF83-38A891469A00}" dt="2024-05-02T08:50:54.144" v="1128"/>
          <ac:spMkLst>
            <pc:docMk/>
            <pc:sldMk cId="1804312997" sldId="399"/>
            <ac:spMk id="13" creationId="{8DB48B65-7D81-D4E8-0229-C990D0A54D22}"/>
          </ac:spMkLst>
        </pc:spChg>
        <pc:spChg chg="add mod">
          <ac:chgData name="Kristy Freney" userId="05558a5f-3628-4287-9b9f-4fe6fc128298" providerId="ADAL" clId="{767BAA41-7AE1-4766-BF83-38A891469A00}" dt="2024-05-02T08:52:50.237" v="1168" actId="1038"/>
          <ac:spMkLst>
            <pc:docMk/>
            <pc:sldMk cId="1804312997" sldId="399"/>
            <ac:spMk id="15" creationId="{843C4F02-B923-92D5-4158-58B7F676AC89}"/>
          </ac:spMkLst>
        </pc:spChg>
        <pc:spChg chg="add mod">
          <ac:chgData name="Kristy Freney" userId="05558a5f-3628-4287-9b9f-4fe6fc128298" providerId="ADAL" clId="{767BAA41-7AE1-4766-BF83-38A891469A00}" dt="2024-05-02T08:52:50.237" v="1168" actId="1038"/>
          <ac:spMkLst>
            <pc:docMk/>
            <pc:sldMk cId="1804312997" sldId="399"/>
            <ac:spMk id="16" creationId="{354C0B63-6605-29CE-41C7-891F2B51C88F}"/>
          </ac:spMkLst>
        </pc:spChg>
        <pc:spChg chg="add mod">
          <ac:chgData name="Kristy Freney" userId="05558a5f-3628-4287-9b9f-4fe6fc128298" providerId="ADAL" clId="{767BAA41-7AE1-4766-BF83-38A891469A00}" dt="2024-05-02T08:52:50.237" v="1168" actId="1038"/>
          <ac:spMkLst>
            <pc:docMk/>
            <pc:sldMk cId="1804312997" sldId="399"/>
            <ac:spMk id="17" creationId="{3191FE5B-0CAA-D691-3A70-EEF9EE90C28E}"/>
          </ac:spMkLst>
        </pc:spChg>
        <pc:spChg chg="add mod">
          <ac:chgData name="Kristy Freney" userId="05558a5f-3628-4287-9b9f-4fe6fc128298" providerId="ADAL" clId="{767BAA41-7AE1-4766-BF83-38A891469A00}" dt="2024-05-02T08:51:56.105" v="1155" actId="1038"/>
          <ac:spMkLst>
            <pc:docMk/>
            <pc:sldMk cId="1804312997" sldId="399"/>
            <ac:spMk id="18" creationId="{BA2CD423-6F77-C339-E949-619EE7CF7CFD}"/>
          </ac:spMkLst>
        </pc:spChg>
        <pc:spChg chg="add mod">
          <ac:chgData name="Kristy Freney" userId="05558a5f-3628-4287-9b9f-4fe6fc128298" providerId="ADAL" clId="{767BAA41-7AE1-4766-BF83-38A891469A00}" dt="2024-05-02T08:51:07.964" v="1135"/>
          <ac:spMkLst>
            <pc:docMk/>
            <pc:sldMk cId="1804312997" sldId="399"/>
            <ac:spMk id="19" creationId="{14C712F9-EFF7-F8A0-95A2-37E1C9FFD175}"/>
          </ac:spMkLst>
        </pc:spChg>
        <pc:spChg chg="add mod">
          <ac:chgData name="Kristy Freney" userId="05558a5f-3628-4287-9b9f-4fe6fc128298" providerId="ADAL" clId="{767BAA41-7AE1-4766-BF83-38A891469A00}" dt="2024-05-02T08:51:07.964" v="1135"/>
          <ac:spMkLst>
            <pc:docMk/>
            <pc:sldMk cId="1804312997" sldId="399"/>
            <ac:spMk id="20" creationId="{F0BF161D-9924-7252-9AE1-EC4A6CBACC85}"/>
          </ac:spMkLst>
        </pc:spChg>
        <pc:spChg chg="add mod">
          <ac:chgData name="Kristy Freney" userId="05558a5f-3628-4287-9b9f-4fe6fc128298" providerId="ADAL" clId="{767BAA41-7AE1-4766-BF83-38A891469A00}" dt="2024-05-02T08:51:07.964" v="1135"/>
          <ac:spMkLst>
            <pc:docMk/>
            <pc:sldMk cId="1804312997" sldId="399"/>
            <ac:spMk id="21" creationId="{D4A37014-7153-7636-0147-BDFED1357A32}"/>
          </ac:spMkLst>
        </pc:spChg>
        <pc:spChg chg="add mod">
          <ac:chgData name="Kristy Freney" userId="05558a5f-3628-4287-9b9f-4fe6fc128298" providerId="ADAL" clId="{767BAA41-7AE1-4766-BF83-38A891469A00}" dt="2024-05-02T08:51:07.964" v="1135"/>
          <ac:spMkLst>
            <pc:docMk/>
            <pc:sldMk cId="1804312997" sldId="399"/>
            <ac:spMk id="22" creationId="{4127E5D4-2F36-2EA4-7304-0ABD7A38858D}"/>
          </ac:spMkLst>
        </pc:spChg>
        <pc:spChg chg="add mod">
          <ac:chgData name="Kristy Freney" userId="05558a5f-3628-4287-9b9f-4fe6fc128298" providerId="ADAL" clId="{767BAA41-7AE1-4766-BF83-38A891469A00}" dt="2024-05-02T08:51:19.437" v="1144" actId="1036"/>
          <ac:spMkLst>
            <pc:docMk/>
            <pc:sldMk cId="1804312997" sldId="399"/>
            <ac:spMk id="23" creationId="{0A9D9D7F-431D-C74A-B886-09413AA98566}"/>
          </ac:spMkLst>
        </pc:spChg>
        <pc:spChg chg="add mod">
          <ac:chgData name="Kristy Freney" userId="05558a5f-3628-4287-9b9f-4fe6fc128298" providerId="ADAL" clId="{767BAA41-7AE1-4766-BF83-38A891469A00}" dt="2024-05-02T08:51:19.437" v="1144" actId="1036"/>
          <ac:spMkLst>
            <pc:docMk/>
            <pc:sldMk cId="1804312997" sldId="399"/>
            <ac:spMk id="24" creationId="{B4631C50-3DBA-C9CB-166C-B1FDFE176F7A}"/>
          </ac:spMkLst>
        </pc:spChg>
        <pc:spChg chg="add mod">
          <ac:chgData name="Kristy Freney" userId="05558a5f-3628-4287-9b9f-4fe6fc128298" providerId="ADAL" clId="{767BAA41-7AE1-4766-BF83-38A891469A00}" dt="2024-05-02T08:51:19.437" v="1144" actId="1036"/>
          <ac:spMkLst>
            <pc:docMk/>
            <pc:sldMk cId="1804312997" sldId="399"/>
            <ac:spMk id="25" creationId="{8AADCF7B-E482-2C8F-61FE-22EEF36620B7}"/>
          </ac:spMkLst>
        </pc:spChg>
        <pc:spChg chg="add mod">
          <ac:chgData name="Kristy Freney" userId="05558a5f-3628-4287-9b9f-4fe6fc128298" providerId="ADAL" clId="{767BAA41-7AE1-4766-BF83-38A891469A00}" dt="2024-05-02T08:51:19.437" v="1144" actId="1036"/>
          <ac:spMkLst>
            <pc:docMk/>
            <pc:sldMk cId="1804312997" sldId="399"/>
            <ac:spMk id="26" creationId="{D24A27A9-08C6-64C5-4017-FBE6967589C0}"/>
          </ac:spMkLst>
        </pc:spChg>
        <pc:picChg chg="add mod modCrop">
          <ac:chgData name="Kristy Freney" userId="05558a5f-3628-4287-9b9f-4fe6fc128298" providerId="ADAL" clId="{767BAA41-7AE1-4766-BF83-38A891469A00}" dt="2024-05-02T08:51:49.306" v="1154" actId="14826"/>
          <ac:picMkLst>
            <pc:docMk/>
            <pc:sldMk cId="1804312997" sldId="399"/>
            <ac:picMk id="4" creationId="{3C97B81E-B136-8E3E-5890-9CBA852D5EE1}"/>
          </ac:picMkLst>
        </pc:picChg>
        <pc:picChg chg="del">
          <ac:chgData name="Kristy Freney" userId="05558a5f-3628-4287-9b9f-4fe6fc128298" providerId="ADAL" clId="{767BAA41-7AE1-4766-BF83-38A891469A00}" dt="2024-05-02T08:28:53.361" v="820" actId="478"/>
          <ac:picMkLst>
            <pc:docMk/>
            <pc:sldMk cId="1804312997" sldId="399"/>
            <ac:picMk id="9" creationId="{317EC352-9D6B-6B6D-15D4-1A4AE623D0AC}"/>
          </ac:picMkLst>
        </pc:picChg>
        <pc:picChg chg="add mod">
          <ac:chgData name="Kristy Freney" userId="05558a5f-3628-4287-9b9f-4fe6fc128298" providerId="ADAL" clId="{767BAA41-7AE1-4766-BF83-38A891469A00}" dt="2024-05-02T08:50:56.272" v="1130" actId="571"/>
          <ac:picMkLst>
            <pc:docMk/>
            <pc:sldMk cId="1804312997" sldId="399"/>
            <ac:picMk id="14" creationId="{1A5E56F3-BBD4-3F6D-AB86-FCC3E6E65D04}"/>
          </ac:picMkLst>
        </pc:picChg>
        <pc:picChg chg="add del mod modCrop">
          <ac:chgData name="Kristy Freney" userId="05558a5f-3628-4287-9b9f-4fe6fc128298" providerId="ADAL" clId="{767BAA41-7AE1-4766-BF83-38A891469A00}" dt="2024-05-02T08:51:46.220" v="1153" actId="21"/>
          <ac:picMkLst>
            <pc:docMk/>
            <pc:sldMk cId="1804312997" sldId="399"/>
            <ac:picMk id="28" creationId="{46314C12-E396-AFFF-E830-574E31C8C869}"/>
          </ac:picMkLst>
        </pc:picChg>
      </pc:sldChg>
      <pc:sldChg chg="addSp delSp modSp add mod modNotesTx">
        <pc:chgData name="Kristy Freney" userId="05558a5f-3628-4287-9b9f-4fe6fc128298" providerId="ADAL" clId="{767BAA41-7AE1-4766-BF83-38A891469A00}" dt="2024-05-06T05:17:04.856" v="1300"/>
        <pc:sldMkLst>
          <pc:docMk/>
          <pc:sldMk cId="448739244" sldId="400"/>
        </pc:sldMkLst>
        <pc:spChg chg="del">
          <ac:chgData name="Kristy Freney" userId="05558a5f-3628-4287-9b9f-4fe6fc128298" providerId="ADAL" clId="{767BAA41-7AE1-4766-BF83-38A891469A00}" dt="2024-05-02T08:55:46.283" v="1245" actId="478"/>
          <ac:spMkLst>
            <pc:docMk/>
            <pc:sldMk cId="448739244" sldId="400"/>
            <ac:spMk id="2" creationId="{04D64DB0-3065-5829-31DC-3081A56A1304}"/>
          </ac:spMkLst>
        </pc:spChg>
        <pc:spChg chg="add mod">
          <ac:chgData name="Kristy Freney" userId="05558a5f-3628-4287-9b9f-4fe6fc128298" providerId="ADAL" clId="{767BAA41-7AE1-4766-BF83-38A891469A00}" dt="2024-05-02T08:55:58.957" v="1246"/>
          <ac:spMkLst>
            <pc:docMk/>
            <pc:sldMk cId="448739244" sldId="400"/>
            <ac:spMk id="3" creationId="{F81F5477-27EB-0A88-7873-5A4785367E18}"/>
          </ac:spMkLst>
        </pc:spChg>
        <pc:picChg chg="add mod">
          <ac:chgData name="Kristy Freney" userId="05558a5f-3628-4287-9b9f-4fe6fc128298" providerId="ADAL" clId="{767BAA41-7AE1-4766-BF83-38A891469A00}" dt="2024-05-06T05:17:04.856" v="1300"/>
          <ac:picMkLst>
            <pc:docMk/>
            <pc:sldMk cId="448739244" sldId="400"/>
            <ac:picMk id="2" creationId="{4545F652-F37C-FDFE-1C3B-7B3724F69BA1}"/>
          </ac:picMkLst>
        </pc:picChg>
        <pc:picChg chg="add mod">
          <ac:chgData name="Kristy Freney" userId="05558a5f-3628-4287-9b9f-4fe6fc128298" providerId="ADAL" clId="{767BAA41-7AE1-4766-BF83-38A891469A00}" dt="2024-05-02T08:56:01.379" v="1247"/>
          <ac:picMkLst>
            <pc:docMk/>
            <pc:sldMk cId="448739244" sldId="400"/>
            <ac:picMk id="5" creationId="{B4E15A0A-C295-1F08-7BB4-3900651290AD}"/>
          </ac:picMkLst>
        </pc:picChg>
        <pc:picChg chg="add del mod modCrop">
          <ac:chgData name="Kristy Freney" userId="05558a5f-3628-4287-9b9f-4fe6fc128298" providerId="ADAL" clId="{767BAA41-7AE1-4766-BF83-38A891469A00}" dt="2024-05-06T05:17:04.467" v="1299" actId="478"/>
          <ac:picMkLst>
            <pc:docMk/>
            <pc:sldMk cId="448739244" sldId="400"/>
            <ac:picMk id="7" creationId="{6573DD70-1E48-BBC7-A913-68B9C97CEA34}"/>
          </ac:picMkLst>
        </pc:picChg>
      </pc:sldChg>
      <pc:sldChg chg="addSp delSp modSp add mod">
        <pc:chgData name="Kristy Freney" userId="05558a5f-3628-4287-9b9f-4fe6fc128298" providerId="ADAL" clId="{767BAA41-7AE1-4766-BF83-38A891469A00}" dt="2024-05-02T08:56:25.058" v="1260" actId="1076"/>
        <pc:sldMkLst>
          <pc:docMk/>
          <pc:sldMk cId="585484891" sldId="401"/>
        </pc:sldMkLst>
        <pc:spChg chg="mod">
          <ac:chgData name="Kristy Freney" userId="05558a5f-3628-4287-9b9f-4fe6fc128298" providerId="ADAL" clId="{767BAA41-7AE1-4766-BF83-38A891469A00}" dt="2024-05-02T08:56:25.058" v="1260" actId="1076"/>
          <ac:spMkLst>
            <pc:docMk/>
            <pc:sldMk cId="585484891" sldId="401"/>
            <ac:spMk id="3" creationId="{F81F5477-27EB-0A88-7873-5A4785367E18}"/>
          </ac:spMkLst>
        </pc:spChg>
        <pc:picChg chg="add mod modCrop">
          <ac:chgData name="Kristy Freney" userId="05558a5f-3628-4287-9b9f-4fe6fc128298" providerId="ADAL" clId="{767BAA41-7AE1-4766-BF83-38A891469A00}" dt="2024-05-02T08:56:21.930" v="1259" actId="1076"/>
          <ac:picMkLst>
            <pc:docMk/>
            <pc:sldMk cId="585484891" sldId="401"/>
            <ac:picMk id="4" creationId="{577C51D8-199D-7D81-4F0E-E6DCC4EECB36}"/>
          </ac:picMkLst>
        </pc:picChg>
        <pc:picChg chg="del">
          <ac:chgData name="Kristy Freney" userId="05558a5f-3628-4287-9b9f-4fe6fc128298" providerId="ADAL" clId="{767BAA41-7AE1-4766-BF83-38A891469A00}" dt="2024-05-02T08:56:15.115" v="1254" actId="478"/>
          <ac:picMkLst>
            <pc:docMk/>
            <pc:sldMk cId="585484891" sldId="401"/>
            <ac:picMk id="7" creationId="{6573DD70-1E48-BBC7-A913-68B9C97CEA34}"/>
          </ac:picMkLst>
        </pc:picChg>
      </pc:sldChg>
      <pc:sldChg chg="add">
        <pc:chgData name="Kristy Freney" userId="05558a5f-3628-4287-9b9f-4fe6fc128298" providerId="ADAL" clId="{767BAA41-7AE1-4766-BF83-38A891469A00}" dt="2024-05-02T08:56:36.585" v="1261"/>
        <pc:sldMkLst>
          <pc:docMk/>
          <pc:sldMk cId="1921035830" sldId="402"/>
        </pc:sldMkLst>
      </pc:sldChg>
      <pc:sldChg chg="add del">
        <pc:chgData name="Kristy Freney" userId="05558a5f-3628-4287-9b9f-4fe6fc128298" providerId="ADAL" clId="{767BAA41-7AE1-4766-BF83-38A891469A00}" dt="2024-05-06T05:14:33.951" v="1289" actId="2890"/>
        <pc:sldMkLst>
          <pc:docMk/>
          <pc:sldMk cId="56227969" sldId="404"/>
        </pc:sldMkLst>
      </pc:sldChg>
      <pc:sldChg chg="addSp delSp modSp add mod">
        <pc:chgData name="Kristy Freney" userId="05558a5f-3628-4287-9b9f-4fe6fc128298" providerId="ADAL" clId="{767BAA41-7AE1-4766-BF83-38A891469A00}" dt="2024-05-06T05:14:54.275" v="1297" actId="1076"/>
        <pc:sldMkLst>
          <pc:docMk/>
          <pc:sldMk cId="306006398" sldId="404"/>
        </pc:sldMkLst>
        <pc:picChg chg="add mod modCrop">
          <ac:chgData name="Kristy Freney" userId="05558a5f-3628-4287-9b9f-4fe6fc128298" providerId="ADAL" clId="{767BAA41-7AE1-4766-BF83-38A891469A00}" dt="2024-05-06T05:14:54.275" v="1297" actId="1076"/>
          <ac:picMkLst>
            <pc:docMk/>
            <pc:sldMk cId="306006398" sldId="404"/>
            <ac:picMk id="4" creationId="{22DBCCDE-511E-5781-E1EF-E2BF8302C67A}"/>
          </ac:picMkLst>
        </pc:picChg>
        <pc:picChg chg="del">
          <ac:chgData name="Kristy Freney" userId="05558a5f-3628-4287-9b9f-4fe6fc128298" providerId="ADAL" clId="{767BAA41-7AE1-4766-BF83-38A891469A00}" dt="2024-05-06T05:14:40.172" v="1291" actId="478"/>
          <ac:picMkLst>
            <pc:docMk/>
            <pc:sldMk cId="306006398" sldId="404"/>
            <ac:picMk id="7" creationId="{6573DD70-1E48-BBC7-A913-68B9C97CEA34}"/>
          </ac:picMkLst>
        </pc:picChg>
      </pc:sldChg>
    </pc:docChg>
  </pc:docChgLst>
  <pc:docChgLst>
    <pc:chgData name="Danielle McGregor" userId="087646c7-bbf8-4721-9492-e808a5f7ce91" providerId="ADAL" clId="{6D4787B3-F304-41B1-B011-0B8BF0193150}"/>
    <pc:docChg chg="undo custSel modSld">
      <pc:chgData name="Danielle McGregor" userId="087646c7-bbf8-4721-9492-e808a5f7ce91" providerId="ADAL" clId="{6D4787B3-F304-41B1-B011-0B8BF0193150}" dt="2024-02-28T00:36:06.460" v="76" actId="6549"/>
      <pc:docMkLst>
        <pc:docMk/>
      </pc:docMkLst>
      <pc:sldChg chg="addSp delSp modSp mod">
        <pc:chgData name="Danielle McGregor" userId="087646c7-bbf8-4721-9492-e808a5f7ce91" providerId="ADAL" clId="{6D4787B3-F304-41B1-B011-0B8BF0193150}" dt="2024-02-28T00:35:31.894" v="74" actId="26606"/>
        <pc:sldMkLst>
          <pc:docMk/>
          <pc:sldMk cId="2990092796" sldId="355"/>
        </pc:sldMkLst>
        <pc:spChg chg="mod ord">
          <ac:chgData name="Danielle McGregor" userId="087646c7-bbf8-4721-9492-e808a5f7ce91" providerId="ADAL" clId="{6D4787B3-F304-41B1-B011-0B8BF0193150}" dt="2024-02-28T00:35:31.894" v="74" actId="26606"/>
          <ac:spMkLst>
            <pc:docMk/>
            <pc:sldMk cId="2990092796" sldId="355"/>
            <ac:spMk id="9" creationId="{FB116508-ECEB-2E48-40C3-BB626009BC01}"/>
          </ac:spMkLst>
        </pc:spChg>
        <pc:spChg chg="add">
          <ac:chgData name="Danielle McGregor" userId="087646c7-bbf8-4721-9492-e808a5f7ce91" providerId="ADAL" clId="{6D4787B3-F304-41B1-B011-0B8BF0193150}" dt="2024-02-28T00:35:31.894" v="74" actId="26606"/>
          <ac:spMkLst>
            <pc:docMk/>
            <pc:sldMk cId="2990092796" sldId="355"/>
            <ac:spMk id="19" creationId="{FC3D2873-2194-4FB0-BFBA-7E7EEB984862}"/>
          </ac:spMkLst>
        </pc:spChg>
        <pc:spChg chg="add">
          <ac:chgData name="Danielle McGregor" userId="087646c7-bbf8-4721-9492-e808a5f7ce91" providerId="ADAL" clId="{6D4787B3-F304-41B1-B011-0B8BF0193150}" dt="2024-02-28T00:35:31.894" v="74" actId="26606"/>
          <ac:spMkLst>
            <pc:docMk/>
            <pc:sldMk cId="2990092796" sldId="355"/>
            <ac:spMk id="21" creationId="{B228652A-FD81-4A3C-B164-2012BF4EEA56}"/>
          </ac:spMkLst>
        </pc:spChg>
        <pc:spChg chg="add">
          <ac:chgData name="Danielle McGregor" userId="087646c7-bbf8-4721-9492-e808a5f7ce91" providerId="ADAL" clId="{6D4787B3-F304-41B1-B011-0B8BF0193150}" dt="2024-02-28T00:35:31.894" v="74" actId="26606"/>
          <ac:spMkLst>
            <pc:docMk/>
            <pc:sldMk cId="2990092796" sldId="355"/>
            <ac:spMk id="23" creationId="{FE8F25D8-4980-4C67-9E0C-7BE94C9CBFE6}"/>
          </ac:spMkLst>
        </pc:spChg>
        <pc:spChg chg="add">
          <ac:chgData name="Danielle McGregor" userId="087646c7-bbf8-4721-9492-e808a5f7ce91" providerId="ADAL" clId="{6D4787B3-F304-41B1-B011-0B8BF0193150}" dt="2024-02-28T00:35:31.894" v="74" actId="26606"/>
          <ac:spMkLst>
            <pc:docMk/>
            <pc:sldMk cId="2990092796" sldId="355"/>
            <ac:spMk id="25" creationId="{1A214C69-1234-4E5D-91CD-BEA00204258E}"/>
          </ac:spMkLst>
        </pc:spChg>
        <pc:spChg chg="add">
          <ac:chgData name="Danielle McGregor" userId="087646c7-bbf8-4721-9492-e808a5f7ce91" providerId="ADAL" clId="{6D4787B3-F304-41B1-B011-0B8BF0193150}" dt="2024-02-28T00:35:31.894" v="74" actId="26606"/>
          <ac:spMkLst>
            <pc:docMk/>
            <pc:sldMk cId="2990092796" sldId="355"/>
            <ac:spMk id="27" creationId="{F86E49C8-40C0-4E80-BAC0-9A66298F1D1C}"/>
          </ac:spMkLst>
        </pc:spChg>
        <pc:picChg chg="del">
          <ac:chgData name="Danielle McGregor" userId="087646c7-bbf8-4721-9492-e808a5f7ce91" providerId="ADAL" clId="{6D4787B3-F304-41B1-B011-0B8BF0193150}" dt="2024-02-28T00:34:34.185" v="52" actId="478"/>
          <ac:picMkLst>
            <pc:docMk/>
            <pc:sldMk cId="2990092796" sldId="355"/>
            <ac:picMk id="3" creationId="{B5701C77-3E40-9898-FE79-8694F2F81FB6}"/>
          </ac:picMkLst>
        </pc:picChg>
        <pc:picChg chg="del">
          <ac:chgData name="Danielle McGregor" userId="087646c7-bbf8-4721-9492-e808a5f7ce91" providerId="ADAL" clId="{6D4787B3-F304-41B1-B011-0B8BF0193150}" dt="2024-02-28T00:34:37.299" v="54" actId="478"/>
          <ac:picMkLst>
            <pc:docMk/>
            <pc:sldMk cId="2990092796" sldId="355"/>
            <ac:picMk id="4" creationId="{ECA2CB1E-4826-41D0-A4A0-BB9E84EFA13E}"/>
          </ac:picMkLst>
        </pc:picChg>
        <pc:picChg chg="del">
          <ac:chgData name="Danielle McGregor" userId="087646c7-bbf8-4721-9492-e808a5f7ce91" providerId="ADAL" clId="{6D4787B3-F304-41B1-B011-0B8BF0193150}" dt="2024-02-28T00:34:35.638" v="53" actId="478"/>
          <ac:picMkLst>
            <pc:docMk/>
            <pc:sldMk cId="2990092796" sldId="355"/>
            <ac:picMk id="5" creationId="{2B419F73-E71E-82D5-AC93-1A26D13FE288}"/>
          </ac:picMkLst>
        </pc:picChg>
        <pc:picChg chg="del">
          <ac:chgData name="Danielle McGregor" userId="087646c7-bbf8-4721-9492-e808a5f7ce91" providerId="ADAL" clId="{6D4787B3-F304-41B1-B011-0B8BF0193150}" dt="2024-02-28T00:34:41.784" v="57" actId="478"/>
          <ac:picMkLst>
            <pc:docMk/>
            <pc:sldMk cId="2990092796" sldId="355"/>
            <ac:picMk id="6" creationId="{C5B68F78-FB96-BD9D-2D53-F545686D2745}"/>
          </ac:picMkLst>
        </pc:picChg>
        <pc:picChg chg="del">
          <ac:chgData name="Danielle McGregor" userId="087646c7-bbf8-4721-9492-e808a5f7ce91" providerId="ADAL" clId="{6D4787B3-F304-41B1-B011-0B8BF0193150}" dt="2024-02-28T00:34:38.959" v="55" actId="478"/>
          <ac:picMkLst>
            <pc:docMk/>
            <pc:sldMk cId="2990092796" sldId="355"/>
            <ac:picMk id="7" creationId="{5FEFA26A-232C-2D18-28B0-366E7DE12EEF}"/>
          </ac:picMkLst>
        </pc:picChg>
        <pc:picChg chg="del">
          <ac:chgData name="Danielle McGregor" userId="087646c7-bbf8-4721-9492-e808a5f7ce91" providerId="ADAL" clId="{6D4787B3-F304-41B1-B011-0B8BF0193150}" dt="2024-02-28T00:34:40.363" v="56" actId="478"/>
          <ac:picMkLst>
            <pc:docMk/>
            <pc:sldMk cId="2990092796" sldId="355"/>
            <ac:picMk id="8" creationId="{85EBD049-9180-2E94-A6CF-CDE66CF96770}"/>
          </ac:picMkLst>
        </pc:picChg>
        <pc:picChg chg="add mod">
          <ac:chgData name="Danielle McGregor" userId="087646c7-bbf8-4721-9492-e808a5f7ce91" providerId="ADAL" clId="{6D4787B3-F304-41B1-B011-0B8BF0193150}" dt="2024-02-28T00:35:31.894" v="74" actId="26606"/>
          <ac:picMkLst>
            <pc:docMk/>
            <pc:sldMk cId="2990092796" sldId="355"/>
            <ac:picMk id="10" creationId="{568ABA86-B134-BD87-80F3-CF40B047C8C5}"/>
          </ac:picMkLst>
        </pc:picChg>
        <pc:picChg chg="add mod">
          <ac:chgData name="Danielle McGregor" userId="087646c7-bbf8-4721-9492-e808a5f7ce91" providerId="ADAL" clId="{6D4787B3-F304-41B1-B011-0B8BF0193150}" dt="2024-02-28T00:35:31.894" v="74" actId="26606"/>
          <ac:picMkLst>
            <pc:docMk/>
            <pc:sldMk cId="2990092796" sldId="355"/>
            <ac:picMk id="12" creationId="{61C5880A-9937-587A-C450-0CB0D6219CA6}"/>
          </ac:picMkLst>
        </pc:picChg>
        <pc:picChg chg="add mod ord">
          <ac:chgData name="Danielle McGregor" userId="087646c7-bbf8-4721-9492-e808a5f7ce91" providerId="ADAL" clId="{6D4787B3-F304-41B1-B011-0B8BF0193150}" dt="2024-02-28T00:35:31.894" v="74" actId="26606"/>
          <ac:picMkLst>
            <pc:docMk/>
            <pc:sldMk cId="2990092796" sldId="355"/>
            <ac:picMk id="14" creationId="{7AC4011E-BFDA-AF65-9D37-9E4D0700E421}"/>
          </ac:picMkLst>
        </pc:picChg>
      </pc:sldChg>
      <pc:sldChg chg="modSp mod">
        <pc:chgData name="Danielle McGregor" userId="087646c7-bbf8-4721-9492-e808a5f7ce91" providerId="ADAL" clId="{6D4787B3-F304-41B1-B011-0B8BF0193150}" dt="2024-02-28T00:36:06.460" v="76" actId="6549"/>
        <pc:sldMkLst>
          <pc:docMk/>
          <pc:sldMk cId="2360901718" sldId="359"/>
        </pc:sldMkLst>
        <pc:spChg chg="mod">
          <ac:chgData name="Danielle McGregor" userId="087646c7-bbf8-4721-9492-e808a5f7ce91" providerId="ADAL" clId="{6D4787B3-F304-41B1-B011-0B8BF0193150}" dt="2024-02-28T00:36:06.460" v="76" actId="6549"/>
          <ac:spMkLst>
            <pc:docMk/>
            <pc:sldMk cId="2360901718" sldId="359"/>
            <ac:spMk id="3" creationId="{DE4FBE42-9494-8649-9763-196AD479AE27}"/>
          </ac:spMkLst>
        </pc:spChg>
        <pc:picChg chg="mod">
          <ac:chgData name="Danielle McGregor" userId="087646c7-bbf8-4721-9492-e808a5f7ce91" providerId="ADAL" clId="{6D4787B3-F304-41B1-B011-0B8BF0193150}" dt="2024-02-28T00:36:00.917" v="75" actId="14826"/>
          <ac:picMkLst>
            <pc:docMk/>
            <pc:sldMk cId="2360901718" sldId="359"/>
            <ac:picMk id="5" creationId="{8210E29D-B76B-FED8-6673-FB7C7F10BDA7}"/>
          </ac:picMkLst>
        </pc:picChg>
      </pc:sldChg>
      <pc:sldChg chg="addSp modSp mod setBg">
        <pc:chgData name="Danielle McGregor" userId="087646c7-bbf8-4721-9492-e808a5f7ce91" providerId="ADAL" clId="{6D4787B3-F304-41B1-B011-0B8BF0193150}" dt="2024-02-28T00:28:00.023" v="51" actId="20577"/>
        <pc:sldMkLst>
          <pc:docMk/>
          <pc:sldMk cId="3305736006" sldId="375"/>
        </pc:sldMkLst>
        <pc:spChg chg="mod ord">
          <ac:chgData name="Danielle McGregor" userId="087646c7-bbf8-4721-9492-e808a5f7ce91" providerId="ADAL" clId="{6D4787B3-F304-41B1-B011-0B8BF0193150}" dt="2024-02-28T00:28:00.023" v="51" actId="20577"/>
          <ac:spMkLst>
            <pc:docMk/>
            <pc:sldMk cId="3305736006" sldId="375"/>
            <ac:spMk id="2" creationId="{90DC8A80-890F-160F-458E-D345A463DC2F}"/>
          </ac:spMkLst>
        </pc:spChg>
        <pc:spChg chg="add">
          <ac:chgData name="Danielle McGregor" userId="087646c7-bbf8-4721-9492-e808a5f7ce91" providerId="ADAL" clId="{6D4787B3-F304-41B1-B011-0B8BF0193150}" dt="2024-02-28T00:26:02.745" v="6" actId="26606"/>
          <ac:spMkLst>
            <pc:docMk/>
            <pc:sldMk cId="3305736006" sldId="375"/>
            <ac:spMk id="11" creationId="{3B47FC9C-2ED3-4100-A4EF-E8CDFEE106C9}"/>
          </ac:spMkLst>
        </pc:spChg>
        <pc:picChg chg="add mod">
          <ac:chgData name="Danielle McGregor" userId="087646c7-bbf8-4721-9492-e808a5f7ce91" providerId="ADAL" clId="{6D4787B3-F304-41B1-B011-0B8BF0193150}" dt="2024-02-28T00:26:02.745" v="6" actId="26606"/>
          <ac:picMkLst>
            <pc:docMk/>
            <pc:sldMk cId="3305736006" sldId="375"/>
            <ac:picMk id="4" creationId="{FFB1583B-8843-17AA-805B-909CF4E57F7A}"/>
          </ac:picMkLst>
        </pc:picChg>
        <pc:picChg chg="add mod">
          <ac:chgData name="Danielle McGregor" userId="087646c7-bbf8-4721-9492-e808a5f7ce91" providerId="ADAL" clId="{6D4787B3-F304-41B1-B011-0B8BF0193150}" dt="2024-02-28T00:26:02.745" v="6" actId="26606"/>
          <ac:picMkLst>
            <pc:docMk/>
            <pc:sldMk cId="3305736006" sldId="375"/>
            <ac:picMk id="6" creationId="{6C581157-7FDE-E084-42E0-73B13E902481}"/>
          </ac:picMkLst>
        </pc:picChg>
      </pc:sldChg>
    </pc:docChg>
  </pc:docChgLst>
  <pc:docChgLst>
    <pc:chgData name="Danielle McGregor" userId="087646c7-bbf8-4721-9492-e808a5f7ce91" providerId="ADAL" clId="{C7904AA3-DA2B-4420-AADD-54A9BAFCBFBC}"/>
    <pc:docChg chg="custSel addSld delSld modSld sldOrd">
      <pc:chgData name="Danielle McGregor" userId="087646c7-bbf8-4721-9492-e808a5f7ce91" providerId="ADAL" clId="{C7904AA3-DA2B-4420-AADD-54A9BAFCBFBC}" dt="2024-02-07T01:52:34.805" v="632" actId="255"/>
      <pc:docMkLst>
        <pc:docMk/>
      </pc:docMkLst>
      <pc:sldChg chg="del">
        <pc:chgData name="Danielle McGregor" userId="087646c7-bbf8-4721-9492-e808a5f7ce91" providerId="ADAL" clId="{C7904AA3-DA2B-4420-AADD-54A9BAFCBFBC}" dt="2024-02-06T02:23:24.305" v="1" actId="47"/>
        <pc:sldMkLst>
          <pc:docMk/>
          <pc:sldMk cId="3972595476" sldId="259"/>
        </pc:sldMkLst>
      </pc:sldChg>
      <pc:sldChg chg="del">
        <pc:chgData name="Danielle McGregor" userId="087646c7-bbf8-4721-9492-e808a5f7ce91" providerId="ADAL" clId="{C7904AA3-DA2B-4420-AADD-54A9BAFCBFBC}" dt="2024-02-06T02:23:24.305" v="1" actId="47"/>
        <pc:sldMkLst>
          <pc:docMk/>
          <pc:sldMk cId="3975032192" sldId="260"/>
        </pc:sldMkLst>
      </pc:sldChg>
      <pc:sldChg chg="del">
        <pc:chgData name="Danielle McGregor" userId="087646c7-bbf8-4721-9492-e808a5f7ce91" providerId="ADAL" clId="{C7904AA3-DA2B-4420-AADD-54A9BAFCBFBC}" dt="2024-02-06T02:23:24.305" v="1" actId="47"/>
        <pc:sldMkLst>
          <pc:docMk/>
          <pc:sldMk cId="2316676394" sldId="261"/>
        </pc:sldMkLst>
      </pc:sldChg>
      <pc:sldChg chg="del">
        <pc:chgData name="Danielle McGregor" userId="087646c7-bbf8-4721-9492-e808a5f7ce91" providerId="ADAL" clId="{C7904AA3-DA2B-4420-AADD-54A9BAFCBFBC}" dt="2024-02-06T02:23:24.305" v="1" actId="47"/>
        <pc:sldMkLst>
          <pc:docMk/>
          <pc:sldMk cId="2253343222" sldId="262"/>
        </pc:sldMkLst>
      </pc:sldChg>
      <pc:sldChg chg="del">
        <pc:chgData name="Danielle McGregor" userId="087646c7-bbf8-4721-9492-e808a5f7ce91" providerId="ADAL" clId="{C7904AA3-DA2B-4420-AADD-54A9BAFCBFBC}" dt="2024-02-06T02:23:24.305" v="1" actId="47"/>
        <pc:sldMkLst>
          <pc:docMk/>
          <pc:sldMk cId="4076371013" sldId="263"/>
        </pc:sldMkLst>
      </pc:sldChg>
      <pc:sldChg chg="ord modNotesTx">
        <pc:chgData name="Danielle McGregor" userId="087646c7-bbf8-4721-9492-e808a5f7ce91" providerId="ADAL" clId="{C7904AA3-DA2B-4420-AADD-54A9BAFCBFBC}" dt="2024-02-06T02:28:24.228" v="96"/>
        <pc:sldMkLst>
          <pc:docMk/>
          <pc:sldMk cId="1418896725" sldId="266"/>
        </pc:sldMkLst>
      </pc:sldChg>
      <pc:sldChg chg="del">
        <pc:chgData name="Danielle McGregor" userId="087646c7-bbf8-4721-9492-e808a5f7ce91" providerId="ADAL" clId="{C7904AA3-DA2B-4420-AADD-54A9BAFCBFBC}" dt="2024-02-06T02:23:54.520" v="11" actId="47"/>
        <pc:sldMkLst>
          <pc:docMk/>
          <pc:sldMk cId="140008666" sldId="270"/>
        </pc:sldMkLst>
      </pc:sldChg>
      <pc:sldChg chg="del">
        <pc:chgData name="Danielle McGregor" userId="087646c7-bbf8-4721-9492-e808a5f7ce91" providerId="ADAL" clId="{C7904AA3-DA2B-4420-AADD-54A9BAFCBFBC}" dt="2024-02-06T02:23:54.520" v="11" actId="47"/>
        <pc:sldMkLst>
          <pc:docMk/>
          <pc:sldMk cId="445995225" sldId="271"/>
        </pc:sldMkLst>
      </pc:sldChg>
      <pc:sldChg chg="del">
        <pc:chgData name="Danielle McGregor" userId="087646c7-bbf8-4721-9492-e808a5f7ce91" providerId="ADAL" clId="{C7904AA3-DA2B-4420-AADD-54A9BAFCBFBC}" dt="2024-02-06T02:23:54.520" v="11" actId="47"/>
        <pc:sldMkLst>
          <pc:docMk/>
          <pc:sldMk cId="1974298099" sldId="272"/>
        </pc:sldMkLst>
      </pc:sldChg>
      <pc:sldChg chg="del">
        <pc:chgData name="Danielle McGregor" userId="087646c7-bbf8-4721-9492-e808a5f7ce91" providerId="ADAL" clId="{C7904AA3-DA2B-4420-AADD-54A9BAFCBFBC}" dt="2024-02-06T02:23:54.520" v="11" actId="47"/>
        <pc:sldMkLst>
          <pc:docMk/>
          <pc:sldMk cId="894693689" sldId="273"/>
        </pc:sldMkLst>
      </pc:sldChg>
      <pc:sldChg chg="del">
        <pc:chgData name="Danielle McGregor" userId="087646c7-bbf8-4721-9492-e808a5f7ce91" providerId="ADAL" clId="{C7904AA3-DA2B-4420-AADD-54A9BAFCBFBC}" dt="2024-02-06T02:23:54.520" v="11" actId="47"/>
        <pc:sldMkLst>
          <pc:docMk/>
          <pc:sldMk cId="1520431417" sldId="275"/>
        </pc:sldMkLst>
      </pc:sldChg>
      <pc:sldChg chg="modSp mod">
        <pc:chgData name="Danielle McGregor" userId="087646c7-bbf8-4721-9492-e808a5f7ce91" providerId="ADAL" clId="{C7904AA3-DA2B-4420-AADD-54A9BAFCBFBC}" dt="2024-02-06T02:24:54.502" v="29" actId="20577"/>
        <pc:sldMkLst>
          <pc:docMk/>
          <pc:sldMk cId="729114519" sldId="277"/>
        </pc:sldMkLst>
        <pc:spChg chg="mod">
          <ac:chgData name="Danielle McGregor" userId="087646c7-bbf8-4721-9492-e808a5f7ce91" providerId="ADAL" clId="{C7904AA3-DA2B-4420-AADD-54A9BAFCBFBC}" dt="2024-02-06T02:24:54.502" v="29" actId="20577"/>
          <ac:spMkLst>
            <pc:docMk/>
            <pc:sldMk cId="729114519" sldId="277"/>
            <ac:spMk id="5" creationId="{EC0853A1-1007-4C52-BEFB-F48F5319A3E3}"/>
          </ac:spMkLst>
        </pc:spChg>
      </pc:sldChg>
      <pc:sldChg chg="del">
        <pc:chgData name="Danielle McGregor" userId="087646c7-bbf8-4721-9492-e808a5f7ce91" providerId="ADAL" clId="{C7904AA3-DA2B-4420-AADD-54A9BAFCBFBC}" dt="2024-02-06T02:23:47.293" v="10" actId="47"/>
        <pc:sldMkLst>
          <pc:docMk/>
          <pc:sldMk cId="1958039700" sldId="278"/>
        </pc:sldMkLst>
      </pc:sldChg>
      <pc:sldChg chg="del">
        <pc:chgData name="Danielle McGregor" userId="087646c7-bbf8-4721-9492-e808a5f7ce91" providerId="ADAL" clId="{C7904AA3-DA2B-4420-AADD-54A9BAFCBFBC}" dt="2024-02-06T02:23:54.520" v="11" actId="47"/>
        <pc:sldMkLst>
          <pc:docMk/>
          <pc:sldMk cId="312988651" sldId="279"/>
        </pc:sldMkLst>
      </pc:sldChg>
      <pc:sldChg chg="del">
        <pc:chgData name="Danielle McGregor" userId="087646c7-bbf8-4721-9492-e808a5f7ce91" providerId="ADAL" clId="{C7904AA3-DA2B-4420-AADD-54A9BAFCBFBC}" dt="2024-02-06T02:23:54.520" v="11" actId="47"/>
        <pc:sldMkLst>
          <pc:docMk/>
          <pc:sldMk cId="507263676" sldId="280"/>
        </pc:sldMkLst>
      </pc:sldChg>
      <pc:sldChg chg="del">
        <pc:chgData name="Danielle McGregor" userId="087646c7-bbf8-4721-9492-e808a5f7ce91" providerId="ADAL" clId="{C7904AA3-DA2B-4420-AADD-54A9BAFCBFBC}" dt="2024-02-06T02:23:54.520" v="11" actId="47"/>
        <pc:sldMkLst>
          <pc:docMk/>
          <pc:sldMk cId="1521592992" sldId="281"/>
        </pc:sldMkLst>
      </pc:sldChg>
      <pc:sldChg chg="del">
        <pc:chgData name="Danielle McGregor" userId="087646c7-bbf8-4721-9492-e808a5f7ce91" providerId="ADAL" clId="{C7904AA3-DA2B-4420-AADD-54A9BAFCBFBC}" dt="2024-02-06T02:23:54.520" v="11" actId="47"/>
        <pc:sldMkLst>
          <pc:docMk/>
          <pc:sldMk cId="454767431" sldId="282"/>
        </pc:sldMkLst>
      </pc:sldChg>
      <pc:sldChg chg="del">
        <pc:chgData name="Danielle McGregor" userId="087646c7-bbf8-4721-9492-e808a5f7ce91" providerId="ADAL" clId="{C7904AA3-DA2B-4420-AADD-54A9BAFCBFBC}" dt="2024-02-06T02:23:54.520" v="11" actId="47"/>
        <pc:sldMkLst>
          <pc:docMk/>
          <pc:sldMk cId="1745416870" sldId="283"/>
        </pc:sldMkLst>
      </pc:sldChg>
      <pc:sldChg chg="modSp mod ord">
        <pc:chgData name="Danielle McGregor" userId="087646c7-bbf8-4721-9492-e808a5f7ce91" providerId="ADAL" clId="{C7904AA3-DA2B-4420-AADD-54A9BAFCBFBC}" dt="2024-02-06T02:30:51.652" v="283" actId="20577"/>
        <pc:sldMkLst>
          <pc:docMk/>
          <pc:sldMk cId="3680259665" sldId="296"/>
        </pc:sldMkLst>
        <pc:spChg chg="mod">
          <ac:chgData name="Danielle McGregor" userId="087646c7-bbf8-4721-9492-e808a5f7ce91" providerId="ADAL" clId="{C7904AA3-DA2B-4420-AADD-54A9BAFCBFBC}" dt="2024-02-06T02:29:10.541" v="138" actId="20577"/>
          <ac:spMkLst>
            <pc:docMk/>
            <pc:sldMk cId="3680259665" sldId="296"/>
            <ac:spMk id="8" creationId="{A0E9828E-A398-8B5D-E2A1-7E67FFE0C548}"/>
          </ac:spMkLst>
        </pc:spChg>
        <pc:spChg chg="mod">
          <ac:chgData name="Danielle McGregor" userId="087646c7-bbf8-4721-9492-e808a5f7ce91" providerId="ADAL" clId="{C7904AA3-DA2B-4420-AADD-54A9BAFCBFBC}" dt="2024-02-06T02:30:51.652" v="283" actId="20577"/>
          <ac:spMkLst>
            <pc:docMk/>
            <pc:sldMk cId="3680259665" sldId="296"/>
            <ac:spMk id="9" creationId="{E6FE786F-B16B-B388-933B-737B3066169F}"/>
          </ac:spMkLst>
        </pc:spChg>
        <pc:cxnChg chg="mod">
          <ac:chgData name="Danielle McGregor" userId="087646c7-bbf8-4721-9492-e808a5f7ce91" providerId="ADAL" clId="{C7904AA3-DA2B-4420-AADD-54A9BAFCBFBC}" dt="2024-02-06T02:29:29.387" v="145" actId="14100"/>
          <ac:cxnSpMkLst>
            <pc:docMk/>
            <pc:sldMk cId="3680259665" sldId="296"/>
            <ac:cxnSpMk id="6" creationId="{187E0374-8FCE-47E1-489E-D4EF320AFCA3}"/>
          </ac:cxnSpMkLst>
        </pc:cxnChg>
        <pc:cxnChg chg="mod">
          <ac:chgData name="Danielle McGregor" userId="087646c7-bbf8-4721-9492-e808a5f7ce91" providerId="ADAL" clId="{C7904AA3-DA2B-4420-AADD-54A9BAFCBFBC}" dt="2024-02-06T02:30:33.845" v="255" actId="14100"/>
          <ac:cxnSpMkLst>
            <pc:docMk/>
            <pc:sldMk cId="3680259665" sldId="296"/>
            <ac:cxnSpMk id="10" creationId="{1D0E4DD7-D568-AB5E-37A4-6F7050213EB8}"/>
          </ac:cxnSpMkLst>
        </pc:cxnChg>
        <pc:cxnChg chg="mod">
          <ac:chgData name="Danielle McGregor" userId="087646c7-bbf8-4721-9492-e808a5f7ce91" providerId="ADAL" clId="{C7904AA3-DA2B-4420-AADD-54A9BAFCBFBC}" dt="2024-02-06T02:29:19.044" v="140" actId="14100"/>
          <ac:cxnSpMkLst>
            <pc:docMk/>
            <pc:sldMk cId="3680259665" sldId="296"/>
            <ac:cxnSpMk id="13" creationId="{DC7162E0-3E22-EF10-0E0B-CE402FCEF7F7}"/>
          </ac:cxnSpMkLst>
        </pc:cxnChg>
        <pc:cxnChg chg="mod">
          <ac:chgData name="Danielle McGregor" userId="087646c7-bbf8-4721-9492-e808a5f7ce91" providerId="ADAL" clId="{C7904AA3-DA2B-4420-AADD-54A9BAFCBFBC}" dt="2024-02-06T02:30:01.295" v="197" actId="14100"/>
          <ac:cxnSpMkLst>
            <pc:docMk/>
            <pc:sldMk cId="3680259665" sldId="296"/>
            <ac:cxnSpMk id="15" creationId="{963768AA-594B-4F4D-DFD7-6EA6EEE4B325}"/>
          </ac:cxnSpMkLst>
        </pc:cxnChg>
      </pc:sldChg>
      <pc:sldChg chg="del">
        <pc:chgData name="Danielle McGregor" userId="087646c7-bbf8-4721-9492-e808a5f7ce91" providerId="ADAL" clId="{C7904AA3-DA2B-4420-AADD-54A9BAFCBFBC}" dt="2024-02-06T02:23:54.520" v="11" actId="47"/>
        <pc:sldMkLst>
          <pc:docMk/>
          <pc:sldMk cId="268072544" sldId="300"/>
        </pc:sldMkLst>
      </pc:sldChg>
      <pc:sldChg chg="del">
        <pc:chgData name="Danielle McGregor" userId="087646c7-bbf8-4721-9492-e808a5f7ce91" providerId="ADAL" clId="{C7904AA3-DA2B-4420-AADD-54A9BAFCBFBC}" dt="2024-02-06T02:23:54.520" v="11" actId="47"/>
        <pc:sldMkLst>
          <pc:docMk/>
          <pc:sldMk cId="1704284754" sldId="301"/>
        </pc:sldMkLst>
      </pc:sldChg>
      <pc:sldChg chg="del">
        <pc:chgData name="Danielle McGregor" userId="087646c7-bbf8-4721-9492-e808a5f7ce91" providerId="ADAL" clId="{C7904AA3-DA2B-4420-AADD-54A9BAFCBFBC}" dt="2024-02-06T02:23:54.520" v="11" actId="47"/>
        <pc:sldMkLst>
          <pc:docMk/>
          <pc:sldMk cId="1356740923" sldId="305"/>
        </pc:sldMkLst>
      </pc:sldChg>
      <pc:sldChg chg="del">
        <pc:chgData name="Danielle McGregor" userId="087646c7-bbf8-4721-9492-e808a5f7ce91" providerId="ADAL" clId="{C7904AA3-DA2B-4420-AADD-54A9BAFCBFBC}" dt="2024-02-06T02:23:54.520" v="11" actId="47"/>
        <pc:sldMkLst>
          <pc:docMk/>
          <pc:sldMk cId="1747813351" sldId="306"/>
        </pc:sldMkLst>
      </pc:sldChg>
      <pc:sldChg chg="del">
        <pc:chgData name="Danielle McGregor" userId="087646c7-bbf8-4721-9492-e808a5f7ce91" providerId="ADAL" clId="{C7904AA3-DA2B-4420-AADD-54A9BAFCBFBC}" dt="2024-02-06T02:23:54.520" v="11" actId="47"/>
        <pc:sldMkLst>
          <pc:docMk/>
          <pc:sldMk cId="1901101649" sldId="307"/>
        </pc:sldMkLst>
      </pc:sldChg>
      <pc:sldChg chg="del">
        <pc:chgData name="Danielle McGregor" userId="087646c7-bbf8-4721-9492-e808a5f7ce91" providerId="ADAL" clId="{C7904AA3-DA2B-4420-AADD-54A9BAFCBFBC}" dt="2024-02-06T02:23:44.962" v="8" actId="47"/>
        <pc:sldMkLst>
          <pc:docMk/>
          <pc:sldMk cId="544476148" sldId="315"/>
        </pc:sldMkLst>
      </pc:sldChg>
      <pc:sldChg chg="del">
        <pc:chgData name="Danielle McGregor" userId="087646c7-bbf8-4721-9492-e808a5f7ce91" providerId="ADAL" clId="{C7904AA3-DA2B-4420-AADD-54A9BAFCBFBC}" dt="2024-02-06T02:23:54.520" v="11" actId="47"/>
        <pc:sldMkLst>
          <pc:docMk/>
          <pc:sldMk cId="1105691586" sldId="339"/>
        </pc:sldMkLst>
      </pc:sldChg>
      <pc:sldChg chg="del">
        <pc:chgData name="Danielle McGregor" userId="087646c7-bbf8-4721-9492-e808a5f7ce91" providerId="ADAL" clId="{C7904AA3-DA2B-4420-AADD-54A9BAFCBFBC}" dt="2024-02-06T02:23:54.520" v="11" actId="47"/>
        <pc:sldMkLst>
          <pc:docMk/>
          <pc:sldMk cId="2233901072" sldId="340"/>
        </pc:sldMkLst>
      </pc:sldChg>
      <pc:sldChg chg="del">
        <pc:chgData name="Danielle McGregor" userId="087646c7-bbf8-4721-9492-e808a5f7ce91" providerId="ADAL" clId="{C7904AA3-DA2B-4420-AADD-54A9BAFCBFBC}" dt="2024-02-06T02:23:54.520" v="11" actId="47"/>
        <pc:sldMkLst>
          <pc:docMk/>
          <pc:sldMk cId="2339391012" sldId="341"/>
        </pc:sldMkLst>
      </pc:sldChg>
      <pc:sldChg chg="del">
        <pc:chgData name="Danielle McGregor" userId="087646c7-bbf8-4721-9492-e808a5f7ce91" providerId="ADAL" clId="{C7904AA3-DA2B-4420-AADD-54A9BAFCBFBC}" dt="2024-02-06T02:23:54.520" v="11" actId="47"/>
        <pc:sldMkLst>
          <pc:docMk/>
          <pc:sldMk cId="2925218459" sldId="342"/>
        </pc:sldMkLst>
      </pc:sldChg>
      <pc:sldChg chg="del">
        <pc:chgData name="Danielle McGregor" userId="087646c7-bbf8-4721-9492-e808a5f7ce91" providerId="ADAL" clId="{C7904AA3-DA2B-4420-AADD-54A9BAFCBFBC}" dt="2024-02-06T02:23:54.520" v="11" actId="47"/>
        <pc:sldMkLst>
          <pc:docMk/>
          <pc:sldMk cId="1222248665" sldId="343"/>
        </pc:sldMkLst>
      </pc:sldChg>
      <pc:sldChg chg="del">
        <pc:chgData name="Danielle McGregor" userId="087646c7-bbf8-4721-9492-e808a5f7ce91" providerId="ADAL" clId="{C7904AA3-DA2B-4420-AADD-54A9BAFCBFBC}" dt="2024-02-06T02:23:27.454" v="2" actId="47"/>
        <pc:sldMkLst>
          <pc:docMk/>
          <pc:sldMk cId="4099329322" sldId="347"/>
        </pc:sldMkLst>
      </pc:sldChg>
      <pc:sldChg chg="del">
        <pc:chgData name="Danielle McGregor" userId="087646c7-bbf8-4721-9492-e808a5f7ce91" providerId="ADAL" clId="{C7904AA3-DA2B-4420-AADD-54A9BAFCBFBC}" dt="2024-02-06T02:23:46.133" v="9" actId="47"/>
        <pc:sldMkLst>
          <pc:docMk/>
          <pc:sldMk cId="725104862" sldId="348"/>
        </pc:sldMkLst>
      </pc:sldChg>
      <pc:sldChg chg="del">
        <pc:chgData name="Danielle McGregor" userId="087646c7-bbf8-4721-9492-e808a5f7ce91" providerId="ADAL" clId="{C7904AA3-DA2B-4420-AADD-54A9BAFCBFBC}" dt="2024-02-06T02:23:54.520" v="11" actId="47"/>
        <pc:sldMkLst>
          <pc:docMk/>
          <pc:sldMk cId="601922821" sldId="349"/>
        </pc:sldMkLst>
      </pc:sldChg>
      <pc:sldChg chg="del">
        <pc:chgData name="Danielle McGregor" userId="087646c7-bbf8-4721-9492-e808a5f7ce91" providerId="ADAL" clId="{C7904AA3-DA2B-4420-AADD-54A9BAFCBFBC}" dt="2024-02-06T02:23:54.520" v="11" actId="47"/>
        <pc:sldMkLst>
          <pc:docMk/>
          <pc:sldMk cId="485369022" sldId="350"/>
        </pc:sldMkLst>
      </pc:sldChg>
      <pc:sldChg chg="del">
        <pc:chgData name="Danielle McGregor" userId="087646c7-bbf8-4721-9492-e808a5f7ce91" providerId="ADAL" clId="{C7904AA3-DA2B-4420-AADD-54A9BAFCBFBC}" dt="2024-02-06T02:23:54.520" v="11" actId="47"/>
        <pc:sldMkLst>
          <pc:docMk/>
          <pc:sldMk cId="314133845" sldId="351"/>
        </pc:sldMkLst>
      </pc:sldChg>
      <pc:sldChg chg="del">
        <pc:chgData name="Danielle McGregor" userId="087646c7-bbf8-4721-9492-e808a5f7ce91" providerId="ADAL" clId="{C7904AA3-DA2B-4420-AADD-54A9BAFCBFBC}" dt="2024-02-06T02:23:54.520" v="11" actId="47"/>
        <pc:sldMkLst>
          <pc:docMk/>
          <pc:sldMk cId="874122891" sldId="352"/>
        </pc:sldMkLst>
      </pc:sldChg>
      <pc:sldChg chg="del">
        <pc:chgData name="Danielle McGregor" userId="087646c7-bbf8-4721-9492-e808a5f7ce91" providerId="ADAL" clId="{C7904AA3-DA2B-4420-AADD-54A9BAFCBFBC}" dt="2024-02-06T02:23:54.520" v="11" actId="47"/>
        <pc:sldMkLst>
          <pc:docMk/>
          <pc:sldMk cId="615579382" sldId="353"/>
        </pc:sldMkLst>
      </pc:sldChg>
      <pc:sldChg chg="modSp mod">
        <pc:chgData name="Danielle McGregor" userId="087646c7-bbf8-4721-9492-e808a5f7ce91" providerId="ADAL" clId="{C7904AA3-DA2B-4420-AADD-54A9BAFCBFBC}" dt="2024-02-06T02:32:10.535" v="388" actId="207"/>
        <pc:sldMkLst>
          <pc:docMk/>
          <pc:sldMk cId="2990092796" sldId="355"/>
        </pc:sldMkLst>
        <pc:spChg chg="mod">
          <ac:chgData name="Danielle McGregor" userId="087646c7-bbf8-4721-9492-e808a5f7ce91" providerId="ADAL" clId="{C7904AA3-DA2B-4420-AADD-54A9BAFCBFBC}" dt="2024-02-06T02:32:10.535" v="388" actId="207"/>
          <ac:spMkLst>
            <pc:docMk/>
            <pc:sldMk cId="2990092796" sldId="355"/>
            <ac:spMk id="9" creationId="{FB116508-ECEB-2E48-40C3-BB626009BC01}"/>
          </ac:spMkLst>
        </pc:spChg>
      </pc:sldChg>
      <pc:sldChg chg="del">
        <pc:chgData name="Danielle McGregor" userId="087646c7-bbf8-4721-9492-e808a5f7ce91" providerId="ADAL" clId="{C7904AA3-DA2B-4420-AADD-54A9BAFCBFBC}" dt="2024-02-06T02:23:24.305" v="1" actId="47"/>
        <pc:sldMkLst>
          <pc:docMk/>
          <pc:sldMk cId="3845918742" sldId="356"/>
        </pc:sldMkLst>
      </pc:sldChg>
      <pc:sldChg chg="del ord">
        <pc:chgData name="Danielle McGregor" userId="087646c7-bbf8-4721-9492-e808a5f7ce91" providerId="ADAL" clId="{C7904AA3-DA2B-4420-AADD-54A9BAFCBFBC}" dt="2024-02-06T02:33:15.494" v="409" actId="47"/>
        <pc:sldMkLst>
          <pc:docMk/>
          <pc:sldMk cId="1564780741" sldId="357"/>
        </pc:sldMkLst>
      </pc:sldChg>
      <pc:sldChg chg="modSp mod">
        <pc:chgData name="Danielle McGregor" userId="087646c7-bbf8-4721-9492-e808a5f7ce91" providerId="ADAL" clId="{C7904AA3-DA2B-4420-AADD-54A9BAFCBFBC}" dt="2024-02-07T01:52:34.805" v="632" actId="255"/>
        <pc:sldMkLst>
          <pc:docMk/>
          <pc:sldMk cId="2360901718" sldId="359"/>
        </pc:sldMkLst>
        <pc:spChg chg="mod">
          <ac:chgData name="Danielle McGregor" userId="087646c7-bbf8-4721-9492-e808a5f7ce91" providerId="ADAL" clId="{C7904AA3-DA2B-4420-AADD-54A9BAFCBFBC}" dt="2024-02-07T01:52:34.805" v="632" actId="255"/>
          <ac:spMkLst>
            <pc:docMk/>
            <pc:sldMk cId="2360901718" sldId="359"/>
            <ac:spMk id="3" creationId="{DE4FBE42-9494-8649-9763-196AD479AE27}"/>
          </ac:spMkLst>
        </pc:spChg>
      </pc:sldChg>
      <pc:sldChg chg="del">
        <pc:chgData name="Danielle McGregor" userId="087646c7-bbf8-4721-9492-e808a5f7ce91" providerId="ADAL" clId="{C7904AA3-DA2B-4420-AADD-54A9BAFCBFBC}" dt="2024-02-06T02:23:35.762" v="3" actId="47"/>
        <pc:sldMkLst>
          <pc:docMk/>
          <pc:sldMk cId="1131851070" sldId="360"/>
        </pc:sldMkLst>
      </pc:sldChg>
      <pc:sldChg chg="del">
        <pc:chgData name="Danielle McGregor" userId="087646c7-bbf8-4721-9492-e808a5f7ce91" providerId="ADAL" clId="{C7904AA3-DA2B-4420-AADD-54A9BAFCBFBC}" dt="2024-02-06T02:23:37.518" v="4" actId="47"/>
        <pc:sldMkLst>
          <pc:docMk/>
          <pc:sldMk cId="3658775334" sldId="361"/>
        </pc:sldMkLst>
      </pc:sldChg>
      <pc:sldChg chg="del">
        <pc:chgData name="Danielle McGregor" userId="087646c7-bbf8-4721-9492-e808a5f7ce91" providerId="ADAL" clId="{C7904AA3-DA2B-4420-AADD-54A9BAFCBFBC}" dt="2024-02-06T02:23:39.540" v="5" actId="47"/>
        <pc:sldMkLst>
          <pc:docMk/>
          <pc:sldMk cId="2392105798" sldId="362"/>
        </pc:sldMkLst>
      </pc:sldChg>
      <pc:sldChg chg="modSp mod">
        <pc:chgData name="Danielle McGregor" userId="087646c7-bbf8-4721-9492-e808a5f7ce91" providerId="ADAL" clId="{C7904AA3-DA2B-4420-AADD-54A9BAFCBFBC}" dt="2024-02-06T02:28:08.501" v="92" actId="20577"/>
        <pc:sldMkLst>
          <pc:docMk/>
          <pc:sldMk cId="834121241" sldId="363"/>
        </pc:sldMkLst>
        <pc:spChg chg="mod">
          <ac:chgData name="Danielle McGregor" userId="087646c7-bbf8-4721-9492-e808a5f7ce91" providerId="ADAL" clId="{C7904AA3-DA2B-4420-AADD-54A9BAFCBFBC}" dt="2024-02-06T02:28:08.501" v="92" actId="20577"/>
          <ac:spMkLst>
            <pc:docMk/>
            <pc:sldMk cId="834121241" sldId="363"/>
            <ac:spMk id="4" creationId="{D2D50F08-2D38-A753-FE5F-D37DD136662C}"/>
          </ac:spMkLst>
        </pc:spChg>
      </pc:sldChg>
      <pc:sldChg chg="del">
        <pc:chgData name="Danielle McGregor" userId="087646c7-bbf8-4721-9492-e808a5f7ce91" providerId="ADAL" clId="{C7904AA3-DA2B-4420-AADD-54A9BAFCBFBC}" dt="2024-02-06T02:23:42.035" v="6" actId="47"/>
        <pc:sldMkLst>
          <pc:docMk/>
          <pc:sldMk cId="2935275515" sldId="364"/>
        </pc:sldMkLst>
      </pc:sldChg>
      <pc:sldChg chg="del">
        <pc:chgData name="Danielle McGregor" userId="087646c7-bbf8-4721-9492-e808a5f7ce91" providerId="ADAL" clId="{C7904AA3-DA2B-4420-AADD-54A9BAFCBFBC}" dt="2024-02-06T02:23:18.749" v="0" actId="47"/>
        <pc:sldMkLst>
          <pc:docMk/>
          <pc:sldMk cId="454713297" sldId="365"/>
        </pc:sldMkLst>
      </pc:sldChg>
      <pc:sldChg chg="del">
        <pc:chgData name="Danielle McGregor" userId="087646c7-bbf8-4721-9492-e808a5f7ce91" providerId="ADAL" clId="{C7904AA3-DA2B-4420-AADD-54A9BAFCBFBC}" dt="2024-02-06T02:23:43.116" v="7" actId="47"/>
        <pc:sldMkLst>
          <pc:docMk/>
          <pc:sldMk cId="4156110234" sldId="366"/>
        </pc:sldMkLst>
      </pc:sldChg>
      <pc:sldChg chg="modSp mod ord">
        <pc:chgData name="Danielle McGregor" userId="087646c7-bbf8-4721-9492-e808a5f7ce91" providerId="ADAL" clId="{C7904AA3-DA2B-4420-AADD-54A9BAFCBFBC}" dt="2024-02-06T02:27:00.078" v="60" actId="20577"/>
        <pc:sldMkLst>
          <pc:docMk/>
          <pc:sldMk cId="3305736006" sldId="375"/>
        </pc:sldMkLst>
        <pc:spChg chg="mod">
          <ac:chgData name="Danielle McGregor" userId="087646c7-bbf8-4721-9492-e808a5f7ce91" providerId="ADAL" clId="{C7904AA3-DA2B-4420-AADD-54A9BAFCBFBC}" dt="2024-02-06T02:27:00.078" v="60" actId="20577"/>
          <ac:spMkLst>
            <pc:docMk/>
            <pc:sldMk cId="3305736006" sldId="375"/>
            <ac:spMk id="2" creationId="{90DC8A80-890F-160F-458E-D345A463DC2F}"/>
          </ac:spMkLst>
        </pc:spChg>
      </pc:sldChg>
      <pc:sldChg chg="modSp mod ord">
        <pc:chgData name="Danielle McGregor" userId="087646c7-bbf8-4721-9492-e808a5f7ce91" providerId="ADAL" clId="{C7904AA3-DA2B-4420-AADD-54A9BAFCBFBC}" dt="2024-02-06T02:26:16.362" v="50" actId="122"/>
        <pc:sldMkLst>
          <pc:docMk/>
          <pc:sldMk cId="1713759472" sldId="376"/>
        </pc:sldMkLst>
        <pc:spChg chg="mod">
          <ac:chgData name="Danielle McGregor" userId="087646c7-bbf8-4721-9492-e808a5f7ce91" providerId="ADAL" clId="{C7904AA3-DA2B-4420-AADD-54A9BAFCBFBC}" dt="2024-02-06T02:26:16.362" v="50" actId="122"/>
          <ac:spMkLst>
            <pc:docMk/>
            <pc:sldMk cId="1713759472" sldId="376"/>
            <ac:spMk id="2" creationId="{D26A0463-A418-6AD6-83A7-96CB926E1107}"/>
          </ac:spMkLst>
        </pc:spChg>
      </pc:sldChg>
      <pc:sldChg chg="del">
        <pc:chgData name="Danielle McGregor" userId="087646c7-bbf8-4721-9492-e808a5f7ce91" providerId="ADAL" clId="{C7904AA3-DA2B-4420-AADD-54A9BAFCBFBC}" dt="2024-02-06T02:32:30.562" v="393" actId="47"/>
        <pc:sldMkLst>
          <pc:docMk/>
          <pc:sldMk cId="3983949059" sldId="382"/>
        </pc:sldMkLst>
      </pc:sldChg>
      <pc:sldChg chg="del">
        <pc:chgData name="Danielle McGregor" userId="087646c7-bbf8-4721-9492-e808a5f7ce91" providerId="ADAL" clId="{C7904AA3-DA2B-4420-AADD-54A9BAFCBFBC}" dt="2024-02-06T02:33:18.074" v="410" actId="47"/>
        <pc:sldMkLst>
          <pc:docMk/>
          <pc:sldMk cId="2561877466" sldId="383"/>
        </pc:sldMkLst>
      </pc:sldChg>
      <pc:sldChg chg="modSp mod">
        <pc:chgData name="Danielle McGregor" userId="087646c7-bbf8-4721-9492-e808a5f7ce91" providerId="ADAL" clId="{C7904AA3-DA2B-4420-AADD-54A9BAFCBFBC}" dt="2024-02-06T02:33:32.475" v="444" actId="20577"/>
        <pc:sldMkLst>
          <pc:docMk/>
          <pc:sldMk cId="397663024" sldId="385"/>
        </pc:sldMkLst>
        <pc:spChg chg="mod">
          <ac:chgData name="Danielle McGregor" userId="087646c7-bbf8-4721-9492-e808a5f7ce91" providerId="ADAL" clId="{C7904AA3-DA2B-4420-AADD-54A9BAFCBFBC}" dt="2024-02-06T02:33:32.475" v="444" actId="20577"/>
          <ac:spMkLst>
            <pc:docMk/>
            <pc:sldMk cId="397663024" sldId="385"/>
            <ac:spMk id="2" creationId="{259DBE90-6690-7A9F-2C0E-29501D920A7D}"/>
          </ac:spMkLst>
        </pc:spChg>
      </pc:sldChg>
      <pc:sldChg chg="modSp mod">
        <pc:chgData name="Danielle McGregor" userId="087646c7-bbf8-4721-9492-e808a5f7ce91" providerId="ADAL" clId="{C7904AA3-DA2B-4420-AADD-54A9BAFCBFBC}" dt="2024-02-06T02:34:26.786" v="599" actId="20577"/>
        <pc:sldMkLst>
          <pc:docMk/>
          <pc:sldMk cId="2872028482" sldId="386"/>
        </pc:sldMkLst>
        <pc:spChg chg="mod">
          <ac:chgData name="Danielle McGregor" userId="087646c7-bbf8-4721-9492-e808a5f7ce91" providerId="ADAL" clId="{C7904AA3-DA2B-4420-AADD-54A9BAFCBFBC}" dt="2024-02-06T02:34:26.786" v="599" actId="20577"/>
          <ac:spMkLst>
            <pc:docMk/>
            <pc:sldMk cId="2872028482" sldId="386"/>
            <ac:spMk id="2" creationId="{9E6C6DD3-A008-77BF-D98B-06412FB031DD}"/>
          </ac:spMkLst>
        </pc:spChg>
      </pc:sldChg>
      <pc:sldChg chg="modSp mod ord">
        <pc:chgData name="Danielle McGregor" userId="087646c7-bbf8-4721-9492-e808a5f7ce91" providerId="ADAL" clId="{C7904AA3-DA2B-4420-AADD-54A9BAFCBFBC}" dt="2024-02-06T02:27:27.202" v="61"/>
        <pc:sldMkLst>
          <pc:docMk/>
          <pc:sldMk cId="3421720798" sldId="387"/>
        </pc:sldMkLst>
        <pc:spChg chg="mod">
          <ac:chgData name="Danielle McGregor" userId="087646c7-bbf8-4721-9492-e808a5f7ce91" providerId="ADAL" clId="{C7904AA3-DA2B-4420-AADD-54A9BAFCBFBC}" dt="2024-02-06T02:27:27.202" v="61"/>
          <ac:spMkLst>
            <pc:docMk/>
            <pc:sldMk cId="3421720798" sldId="387"/>
            <ac:spMk id="2" creationId="{1558509F-ACF3-F80C-B005-6A3F87C8B91E}"/>
          </ac:spMkLst>
        </pc:spChg>
      </pc:sldChg>
      <pc:sldChg chg="modSp add mod">
        <pc:chgData name="Danielle McGregor" userId="087646c7-bbf8-4721-9492-e808a5f7ce91" providerId="ADAL" clId="{C7904AA3-DA2B-4420-AADD-54A9BAFCBFBC}" dt="2024-02-06T02:26:07.124" v="48" actId="122"/>
        <pc:sldMkLst>
          <pc:docMk/>
          <pc:sldMk cId="584673274" sldId="388"/>
        </pc:sldMkLst>
        <pc:spChg chg="mod">
          <ac:chgData name="Danielle McGregor" userId="087646c7-bbf8-4721-9492-e808a5f7ce91" providerId="ADAL" clId="{C7904AA3-DA2B-4420-AADD-54A9BAFCBFBC}" dt="2024-02-06T02:26:07.124" v="48" actId="122"/>
          <ac:spMkLst>
            <pc:docMk/>
            <pc:sldMk cId="584673274" sldId="388"/>
            <ac:spMk id="2" creationId="{2A5B03A1-4F54-0602-BB04-C709D65754CD}"/>
          </ac:spMkLst>
        </pc:spChg>
      </pc:sldChg>
      <pc:sldChg chg="modSp add mod">
        <pc:chgData name="Danielle McGregor" userId="087646c7-bbf8-4721-9492-e808a5f7ce91" providerId="ADAL" clId="{C7904AA3-DA2B-4420-AADD-54A9BAFCBFBC}" dt="2024-02-06T02:33:04.771" v="408" actId="6549"/>
        <pc:sldMkLst>
          <pc:docMk/>
          <pc:sldMk cId="1855006801" sldId="389"/>
        </pc:sldMkLst>
        <pc:spChg chg="mod">
          <ac:chgData name="Danielle McGregor" userId="087646c7-bbf8-4721-9492-e808a5f7ce91" providerId="ADAL" clId="{C7904AA3-DA2B-4420-AADD-54A9BAFCBFBC}" dt="2024-02-06T02:33:04.771" v="408" actId="6549"/>
          <ac:spMkLst>
            <pc:docMk/>
            <pc:sldMk cId="1855006801" sldId="389"/>
            <ac:spMk id="4" creationId="{65CB5FB9-A7CC-4D8F-EFB1-570EF2D8D33F}"/>
          </ac:spMkLst>
        </pc:spChg>
      </pc:sldChg>
    </pc:docChg>
  </pc:docChgLst>
  <pc:docChgLst>
    <pc:chgData name="Danielle McGregor" userId="087646c7-bbf8-4721-9492-e808a5f7ce91" providerId="ADAL" clId="{E9259385-54A6-4818-AB0E-FBD33ED07861}"/>
    <pc:docChg chg="custSel modSld">
      <pc:chgData name="Danielle McGregor" userId="087646c7-bbf8-4721-9492-e808a5f7ce91" providerId="ADAL" clId="{E9259385-54A6-4818-AB0E-FBD33ED07861}" dt="2023-12-12T23:21:59.264" v="232" actId="20577"/>
      <pc:docMkLst>
        <pc:docMk/>
      </pc:docMkLst>
      <pc:sldChg chg="modSp mod">
        <pc:chgData name="Danielle McGregor" userId="087646c7-bbf8-4721-9492-e808a5f7ce91" providerId="ADAL" clId="{E9259385-54A6-4818-AB0E-FBD33ED07861}" dt="2023-12-12T23:21:27.255" v="186" actId="20577"/>
        <pc:sldMkLst>
          <pc:docMk/>
          <pc:sldMk cId="2019099645" sldId="276"/>
        </pc:sldMkLst>
        <pc:spChg chg="mod">
          <ac:chgData name="Danielle McGregor" userId="087646c7-bbf8-4721-9492-e808a5f7ce91" providerId="ADAL" clId="{E9259385-54A6-4818-AB0E-FBD33ED07861}" dt="2023-12-12T23:21:27.255" v="186" actId="20577"/>
          <ac:spMkLst>
            <pc:docMk/>
            <pc:sldMk cId="2019099645" sldId="276"/>
            <ac:spMk id="5" creationId="{00000000-0000-0000-0000-000000000000}"/>
          </ac:spMkLst>
        </pc:spChg>
      </pc:sldChg>
      <pc:sldChg chg="modSp mod">
        <pc:chgData name="Danielle McGregor" userId="087646c7-bbf8-4721-9492-e808a5f7ce91" providerId="ADAL" clId="{E9259385-54A6-4818-AB0E-FBD33ED07861}" dt="2023-12-12T23:21:59.264" v="232" actId="20577"/>
        <pc:sldMkLst>
          <pc:docMk/>
          <pc:sldMk cId="729114519" sldId="277"/>
        </pc:sldMkLst>
        <pc:spChg chg="mod">
          <ac:chgData name="Danielle McGregor" userId="087646c7-bbf8-4721-9492-e808a5f7ce91" providerId="ADAL" clId="{E9259385-54A6-4818-AB0E-FBD33ED07861}" dt="2023-12-12T23:21:59.264" v="232" actId="20577"/>
          <ac:spMkLst>
            <pc:docMk/>
            <pc:sldMk cId="729114519" sldId="277"/>
            <ac:spMk id="5" creationId="{EC0853A1-1007-4C52-BEFB-F48F5319A3E3}"/>
          </ac:spMkLst>
        </pc:spChg>
        <pc:spChg chg="mod">
          <ac:chgData name="Danielle McGregor" userId="087646c7-bbf8-4721-9492-e808a5f7ce91" providerId="ADAL" clId="{E9259385-54A6-4818-AB0E-FBD33ED07861}" dt="2023-12-12T23:21:22.765" v="183" actId="20577"/>
          <ac:spMkLst>
            <pc:docMk/>
            <pc:sldMk cId="729114519" sldId="277"/>
            <ac:spMk id="9" creationId="{EC0853A1-1007-4C52-BEFB-F48F5319A3E3}"/>
          </ac:spMkLst>
        </pc:spChg>
      </pc:sldChg>
      <pc:sldChg chg="modSp mod">
        <pc:chgData name="Danielle McGregor" userId="087646c7-bbf8-4721-9492-e808a5f7ce91" providerId="ADAL" clId="{E9259385-54A6-4818-AB0E-FBD33ED07861}" dt="2023-12-12T23:21:10.928" v="182" actId="20577"/>
        <pc:sldMkLst>
          <pc:docMk/>
          <pc:sldMk cId="545489499" sldId="374"/>
        </pc:sldMkLst>
        <pc:spChg chg="mod">
          <ac:chgData name="Danielle McGregor" userId="087646c7-bbf8-4721-9492-e808a5f7ce91" providerId="ADAL" clId="{E9259385-54A6-4818-AB0E-FBD33ED07861}" dt="2023-12-12T23:21:10.928" v="182" actId="20577"/>
          <ac:spMkLst>
            <pc:docMk/>
            <pc:sldMk cId="545489499" sldId="374"/>
            <ac:spMk id="2" creationId="{259DBE90-6690-7A9F-2C0E-29501D920A7D}"/>
          </ac:spMkLst>
        </pc:spChg>
        <pc:spChg chg="mod">
          <ac:chgData name="Danielle McGregor" userId="087646c7-bbf8-4721-9492-e808a5f7ce91" providerId="ADAL" clId="{E9259385-54A6-4818-AB0E-FBD33ED07861}" dt="2023-12-12T23:20:24.597" v="20" actId="20577"/>
          <ac:spMkLst>
            <pc:docMk/>
            <pc:sldMk cId="545489499" sldId="374"/>
            <ac:spMk id="5" creationId="{EC0853A1-1007-4C52-BEFB-F48F5319A3E3}"/>
          </ac:spMkLst>
        </pc:spChg>
        <pc:spChg chg="mod">
          <ac:chgData name="Danielle McGregor" userId="087646c7-bbf8-4721-9492-e808a5f7ce91" providerId="ADAL" clId="{E9259385-54A6-4818-AB0E-FBD33ED07861}" dt="2023-12-12T23:20:10.211" v="1" actId="20577"/>
          <ac:spMkLst>
            <pc:docMk/>
            <pc:sldMk cId="545489499" sldId="374"/>
            <ac:spMk id="9" creationId="{EC0853A1-1007-4C52-BEFB-F48F5319A3E3}"/>
          </ac:spMkLst>
        </pc:spChg>
      </pc:sldChg>
    </pc:docChg>
  </pc:docChgLst>
  <pc:docChgLst>
    <pc:chgData name="Danielle McGregor" userId="087646c7-bbf8-4721-9492-e808a5f7ce91" providerId="ADAL" clId="{5B218482-7779-4EF2-8B1E-A17F02A70FFA}"/>
    <pc:docChg chg="undo custSel addSld delSld modSld sldOrd">
      <pc:chgData name="Danielle McGregor" userId="087646c7-bbf8-4721-9492-e808a5f7ce91" providerId="ADAL" clId="{5B218482-7779-4EF2-8B1E-A17F02A70FFA}" dt="2024-06-18T02:55:52.035" v="993" actId="20577"/>
      <pc:docMkLst>
        <pc:docMk/>
      </pc:docMkLst>
      <pc:sldChg chg="ord modNotesTx">
        <pc:chgData name="Danielle McGregor" userId="087646c7-bbf8-4721-9492-e808a5f7ce91" providerId="ADAL" clId="{5B218482-7779-4EF2-8B1E-A17F02A70FFA}" dt="2024-04-30T02:29:07.624" v="6"/>
        <pc:sldMkLst>
          <pc:docMk/>
          <pc:sldMk cId="1418896725" sldId="266"/>
        </pc:sldMkLst>
      </pc:sldChg>
      <pc:sldChg chg="modNotesTx">
        <pc:chgData name="Danielle McGregor" userId="087646c7-bbf8-4721-9492-e808a5f7ce91" providerId="ADAL" clId="{5B218482-7779-4EF2-8B1E-A17F02A70FFA}" dt="2024-06-18T02:55:48.411" v="992" actId="6549"/>
        <pc:sldMkLst>
          <pc:docMk/>
          <pc:sldMk cId="2019099645" sldId="276"/>
        </pc:sldMkLst>
      </pc:sldChg>
      <pc:sldChg chg="modNotesTx">
        <pc:chgData name="Danielle McGregor" userId="087646c7-bbf8-4721-9492-e808a5f7ce91" providerId="ADAL" clId="{5B218482-7779-4EF2-8B1E-A17F02A70FFA}" dt="2024-06-18T02:55:52.035" v="993" actId="20577"/>
        <pc:sldMkLst>
          <pc:docMk/>
          <pc:sldMk cId="729114519" sldId="277"/>
        </pc:sldMkLst>
      </pc:sldChg>
      <pc:sldChg chg="modNotesTx">
        <pc:chgData name="Danielle McGregor" userId="087646c7-bbf8-4721-9492-e808a5f7ce91" providerId="ADAL" clId="{5B218482-7779-4EF2-8B1E-A17F02A70FFA}" dt="2024-05-06T02:09:20.604" v="242" actId="114"/>
        <pc:sldMkLst>
          <pc:docMk/>
          <pc:sldMk cId="3680259665" sldId="296"/>
        </pc:sldMkLst>
      </pc:sldChg>
      <pc:sldChg chg="modNotesTx">
        <pc:chgData name="Danielle McGregor" userId="087646c7-bbf8-4721-9492-e808a5f7ce91" providerId="ADAL" clId="{5B218482-7779-4EF2-8B1E-A17F02A70FFA}" dt="2024-05-06T02:09:04.763" v="241" actId="6549"/>
        <pc:sldMkLst>
          <pc:docMk/>
          <pc:sldMk cId="2990092796" sldId="355"/>
        </pc:sldMkLst>
      </pc:sldChg>
      <pc:sldChg chg="modNotesTx">
        <pc:chgData name="Danielle McGregor" userId="087646c7-bbf8-4721-9492-e808a5f7ce91" providerId="ADAL" clId="{5B218482-7779-4EF2-8B1E-A17F02A70FFA}" dt="2024-05-06T02:09:36.903" v="244" actId="113"/>
        <pc:sldMkLst>
          <pc:docMk/>
          <pc:sldMk cId="2360901718" sldId="359"/>
        </pc:sldMkLst>
      </pc:sldChg>
      <pc:sldChg chg="del delCm modNotesTx">
        <pc:chgData name="Danielle McGregor" userId="087646c7-bbf8-4721-9492-e808a5f7ce91" providerId="ADAL" clId="{5B218482-7779-4EF2-8B1E-A17F02A70FFA}" dt="2024-05-06T04:32:51.218" v="267" actId="47"/>
        <pc:sldMkLst>
          <pc:docMk/>
          <pc:sldMk cId="834121241" sldId="363"/>
        </pc:sldMkLst>
        <pc:extLst>
          <p:ext xmlns:p="http://schemas.openxmlformats.org/presentationml/2006/main" uri="{D6D511B9-2390-475A-947B-AFAB55BFBCF1}">
            <pc226:cmChg xmlns:pc226="http://schemas.microsoft.com/office/powerpoint/2022/06/main/command" chg="del">
              <pc226:chgData name="Danielle McGregor" userId="087646c7-bbf8-4721-9492-e808a5f7ce91" providerId="ADAL" clId="{5B218482-7779-4EF2-8B1E-A17F02A70FFA}" dt="2024-05-06T04:32:47.412" v="266"/>
              <pc2:cmMkLst xmlns:pc2="http://schemas.microsoft.com/office/powerpoint/2019/9/main/command">
                <pc:docMk/>
                <pc:sldMk cId="834121241" sldId="363"/>
                <pc2:cmMk id="{190C9133-CF08-43FC-B0D6-7027E44BA072}"/>
              </pc2:cmMkLst>
            </pc226:cmChg>
          </p:ext>
        </pc:extLst>
      </pc:sldChg>
      <pc:sldChg chg="modNotesTx">
        <pc:chgData name="Danielle McGregor" userId="087646c7-bbf8-4721-9492-e808a5f7ce91" providerId="ADAL" clId="{5B218482-7779-4EF2-8B1E-A17F02A70FFA}" dt="2024-05-06T02:08:47.284" v="237" actId="6549"/>
        <pc:sldMkLst>
          <pc:docMk/>
          <pc:sldMk cId="545489499" sldId="374"/>
        </pc:sldMkLst>
      </pc:sldChg>
      <pc:sldChg chg="modNotesTx">
        <pc:chgData name="Danielle McGregor" userId="087646c7-bbf8-4721-9492-e808a5f7ce91" providerId="ADAL" clId="{5B218482-7779-4EF2-8B1E-A17F02A70FFA}" dt="2024-05-06T02:07:23.161" v="229" actId="20577"/>
        <pc:sldMkLst>
          <pc:docMk/>
          <pc:sldMk cId="3305736006" sldId="375"/>
        </pc:sldMkLst>
      </pc:sldChg>
      <pc:sldChg chg="modNotesTx">
        <pc:chgData name="Danielle McGregor" userId="087646c7-bbf8-4721-9492-e808a5f7ce91" providerId="ADAL" clId="{5B218482-7779-4EF2-8B1E-A17F02A70FFA}" dt="2024-05-06T05:16:26.237" v="962" actId="20577"/>
        <pc:sldMkLst>
          <pc:docMk/>
          <pc:sldMk cId="1855006801" sldId="389"/>
        </pc:sldMkLst>
      </pc:sldChg>
      <pc:sldChg chg="modNotesTx">
        <pc:chgData name="Danielle McGregor" userId="087646c7-bbf8-4721-9492-e808a5f7ce91" providerId="ADAL" clId="{5B218482-7779-4EF2-8B1E-A17F02A70FFA}" dt="2024-05-06T02:06:33.636" v="222" actId="20577"/>
        <pc:sldMkLst>
          <pc:docMk/>
          <pc:sldMk cId="1108230303" sldId="393"/>
        </pc:sldMkLst>
      </pc:sldChg>
      <pc:sldChg chg="modNotesTx">
        <pc:chgData name="Danielle McGregor" userId="087646c7-bbf8-4721-9492-e808a5f7ce91" providerId="ADAL" clId="{5B218482-7779-4EF2-8B1E-A17F02A70FFA}" dt="2024-05-06T02:08:20.988" v="236" actId="20577"/>
        <pc:sldMkLst>
          <pc:docMk/>
          <pc:sldMk cId="2744944104" sldId="395"/>
        </pc:sldMkLst>
      </pc:sldChg>
      <pc:sldChg chg="modNotesTx">
        <pc:chgData name="Danielle McGregor" userId="087646c7-bbf8-4721-9492-e808a5f7ce91" providerId="ADAL" clId="{5B218482-7779-4EF2-8B1E-A17F02A70FFA}" dt="2024-05-06T02:09:47.483" v="251" actId="20577"/>
        <pc:sldMkLst>
          <pc:docMk/>
          <pc:sldMk cId="698767237" sldId="398"/>
        </pc:sldMkLst>
      </pc:sldChg>
      <pc:sldChg chg="addCm delCm modNotesTx">
        <pc:chgData name="Danielle McGregor" userId="087646c7-bbf8-4721-9492-e808a5f7ce91" providerId="ADAL" clId="{5B218482-7779-4EF2-8B1E-A17F02A70FFA}" dt="2024-05-06T05:20:28.247" v="991"/>
        <pc:sldMkLst>
          <pc:docMk/>
          <pc:sldMk cId="1804312997" sldId="399"/>
        </pc:sldMkLst>
        <pc:extLst>
          <p:ext xmlns:p="http://schemas.openxmlformats.org/presentationml/2006/main" uri="{D6D511B9-2390-475A-947B-AFAB55BFBCF1}">
            <pc226:cmChg xmlns:pc226="http://schemas.microsoft.com/office/powerpoint/2022/06/main/command" chg="add del">
              <pc226:chgData name="Danielle McGregor" userId="087646c7-bbf8-4721-9492-e808a5f7ce91" providerId="ADAL" clId="{5B218482-7779-4EF2-8B1E-A17F02A70FFA}" dt="2024-05-06T05:20:28.247" v="991"/>
              <pc2:cmMkLst xmlns:pc2="http://schemas.microsoft.com/office/powerpoint/2019/9/main/command">
                <pc:docMk/>
                <pc:sldMk cId="1804312997" sldId="399"/>
                <pc2:cmMk id="{62C42926-F7DF-4E74-86C8-E78471FB16E4}"/>
              </pc2:cmMkLst>
            </pc226:cmChg>
          </p:ext>
        </pc:extLst>
      </pc:sldChg>
      <pc:sldChg chg="modNotesTx">
        <pc:chgData name="Danielle McGregor" userId="087646c7-bbf8-4721-9492-e808a5f7ce91" providerId="ADAL" clId="{5B218482-7779-4EF2-8B1E-A17F02A70FFA}" dt="2024-05-06T05:17:31.165" v="977" actId="20577"/>
        <pc:sldMkLst>
          <pc:docMk/>
          <pc:sldMk cId="448739244" sldId="400"/>
        </pc:sldMkLst>
      </pc:sldChg>
      <pc:sldChg chg="del modNotesTx">
        <pc:chgData name="Danielle McGregor" userId="087646c7-bbf8-4721-9492-e808a5f7ce91" providerId="ADAL" clId="{5B218482-7779-4EF2-8B1E-A17F02A70FFA}" dt="2024-05-06T04:58:00.036" v="954" actId="47"/>
        <pc:sldMkLst>
          <pc:docMk/>
          <pc:sldMk cId="585484891" sldId="401"/>
        </pc:sldMkLst>
      </pc:sldChg>
      <pc:sldChg chg="modSp new del mod addCm modNotesTx">
        <pc:chgData name="Danielle McGregor" userId="087646c7-bbf8-4721-9492-e808a5f7ce91" providerId="ADAL" clId="{5B218482-7779-4EF2-8B1E-A17F02A70FFA}" dt="2024-05-06T05:15:20.309" v="959" actId="47"/>
        <pc:sldMkLst>
          <pc:docMk/>
          <pc:sldMk cId="2171106437" sldId="403"/>
        </pc:sldMkLst>
        <pc:spChg chg="mod">
          <ac:chgData name="Danielle McGregor" userId="087646c7-bbf8-4721-9492-e808a5f7ce91" providerId="ADAL" clId="{5B218482-7779-4EF2-8B1E-A17F02A70FFA}" dt="2024-05-06T04:52:05.951" v="825" actId="20577"/>
          <ac:spMkLst>
            <pc:docMk/>
            <pc:sldMk cId="2171106437" sldId="403"/>
            <ac:spMk id="2" creationId="{2D557618-F361-7328-CCEA-66A7DFCF19DD}"/>
          </ac:spMkLst>
        </pc:spChg>
        <pc:extLst>
          <p:ext xmlns:p="http://schemas.openxmlformats.org/presentationml/2006/main" uri="{D6D511B9-2390-475A-947B-AFAB55BFBCF1}">
            <pc226:cmChg xmlns:pc226="http://schemas.microsoft.com/office/powerpoint/2022/06/main/command" chg="add">
              <pc226:chgData name="Danielle McGregor" userId="087646c7-bbf8-4721-9492-e808a5f7ce91" providerId="ADAL" clId="{5B218482-7779-4EF2-8B1E-A17F02A70FFA}" dt="2024-05-06T04:52:20.629" v="826"/>
              <pc2:cmMkLst xmlns:pc2="http://schemas.microsoft.com/office/powerpoint/2019/9/main/command">
                <pc:docMk/>
                <pc:sldMk cId="2171106437" sldId="403"/>
                <pc2:cmMk id="{1352BFB1-48F9-4F66-9BD6-9F7213E7B742}"/>
              </pc2:cmMkLst>
            </pc226:cmChg>
          </p:ext>
        </pc:extLst>
      </pc:sldChg>
      <pc:sldChg chg="ord modNotesTx">
        <pc:chgData name="Danielle McGregor" userId="087646c7-bbf8-4721-9492-e808a5f7ce91" providerId="ADAL" clId="{5B218482-7779-4EF2-8B1E-A17F02A70FFA}" dt="2024-05-06T05:15:43.059" v="960" actId="20577"/>
        <pc:sldMkLst>
          <pc:docMk/>
          <pc:sldMk cId="306006398" sldId="40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060B6-8B59-4143-8C87-2BBB0358F54B}" type="datetimeFigureOut">
              <a:rPr lang="en-AU" smtClean="0"/>
              <a:t>18/06/2024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2C88C-C58A-4486-99D6-9D53FE101AAB}" type="slidenum">
              <a:rPr lang="en-AU" smtClean="0"/>
              <a:t>‹#›</a:t>
            </a:fld>
            <a:endParaRPr lang="en-AU"/>
          </a:p>
        </p:txBody>
      </p:sp>
    </p:spTree>
    <p:extLst>
      <p:ext uri="{BB962C8B-B14F-4D97-AF65-F5344CB8AC3E}">
        <p14:creationId xmlns:p14="http://schemas.microsoft.com/office/powerpoint/2010/main" val="324555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AU" sz="1300" dirty="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6B8B816-7A64-44B5-B5BF-9EFC857C53A5}" type="slidenum">
              <a:rPr lang="en-AU" smtClean="0"/>
              <a:t>1</a:t>
            </a:fld>
            <a:endParaRPr lang="en-AU"/>
          </a:p>
        </p:txBody>
      </p:sp>
    </p:spTree>
    <p:extLst>
      <p:ext uri="{BB962C8B-B14F-4D97-AF65-F5344CB8AC3E}">
        <p14:creationId xmlns:p14="http://schemas.microsoft.com/office/powerpoint/2010/main" val="47114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Read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this Machu Picchu text slowly three times:</a:t>
            </a:r>
          </a:p>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200" b="1"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Machu Picchu</a:t>
            </a:r>
            <a:r>
              <a:rPr lang="en-GB" sz="12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was built in the middle of the 15</a:t>
            </a:r>
            <a:r>
              <a:rPr lang="en-GB" sz="1200" i="1" kern="100" baseline="300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a:t>
            </a:r>
            <a:r>
              <a:rPr lang="en-GB" sz="12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century as a royal estate for the first Inca emperor. It took 30 years to build. It was abandoned less than 100 years later and unknown to the wider world until 1911. </a:t>
            </a:r>
          </a:p>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small groups to collaborate to write down what they remember. </a:t>
            </a: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them to share their summaries and work together to reconstruct the text accurately. </a:t>
            </a:r>
          </a:p>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Click</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to reveal text. Go through as a class.</a:t>
            </a: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a:p>
          <a:p>
            <a:endParaRPr lang="en-AU"/>
          </a:p>
          <a:p>
            <a:endParaRPr lang="en-AU"/>
          </a:p>
        </p:txBody>
      </p:sp>
      <p:sp>
        <p:nvSpPr>
          <p:cNvPr id="4" name="Slide Number Placeholder 3"/>
          <p:cNvSpPr>
            <a:spLocks noGrp="1"/>
          </p:cNvSpPr>
          <p:nvPr>
            <p:ph type="sldNum" sz="quarter" idx="5"/>
          </p:nvPr>
        </p:nvSpPr>
        <p:spPr/>
        <p:txBody>
          <a:bodyPr/>
          <a:lstStyle/>
          <a:p>
            <a:fld id="{FC62C88C-C58A-4486-99D6-9D53FE101AAB}" type="slidenum">
              <a:rPr lang="en-AU" smtClean="0"/>
              <a:t>10</a:t>
            </a:fld>
            <a:endParaRPr lang="en-AU"/>
          </a:p>
        </p:txBody>
      </p:sp>
    </p:spTree>
    <p:extLst>
      <p:ext uri="{BB962C8B-B14F-4D97-AF65-F5344CB8AC3E}">
        <p14:creationId xmlns:p14="http://schemas.microsoft.com/office/powerpoint/2010/main" val="466940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B3E11-E0C3-C8A1-0FF7-B8A5CAD0AA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46099F-F131-BC48-9CFB-94BF6D5965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1A4104-72DF-B3F3-CD7C-5733B4F5CD69}"/>
              </a:ext>
            </a:extLst>
          </p:cNvPr>
          <p:cNvSpPr>
            <a:spLocks noGrp="1"/>
          </p:cNvSpPr>
          <p:nvPr>
            <p:ph type="body" idx="1"/>
          </p:nvPr>
        </p:nvSpPr>
        <p:spPr/>
        <p:txBody>
          <a:bodyPr/>
          <a:lstStyle/>
          <a:p>
            <a:pPr>
              <a:lnSpc>
                <a:spcPts val="1400"/>
              </a:lnSpc>
              <a:spcAft>
                <a:spcPts val="600"/>
              </a:spcAft>
              <a:tabLst>
                <a:tab pos="1097280" algn="l"/>
              </a:tabLst>
            </a:pPr>
            <a:r>
              <a:rPr lang="en-GB" sz="1400" b="1" i="0" kern="10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Lead into part 2: </a:t>
            </a:r>
            <a:br>
              <a:rPr lang="en-GB" sz="1400" b="1" i="0" kern="10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br>
            <a:r>
              <a:rPr lang="en-GB" sz="1400" b="1" i="0" kern="10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Say, </a:t>
            </a:r>
            <a:r>
              <a:rPr lang="en-GB" sz="1400" b="0" i="0" kern="10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r>
              <a:rPr lang="en-US" sz="1400" b="0" i="0" kern="10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We’re going to read about some women who find someone they thought was lost.</a:t>
            </a:r>
            <a:r>
              <a:rPr lang="en-GB" sz="1400" i="0" kern="100">
                <a:solidFill>
                  <a:srgbClr val="789D4A"/>
                </a:solidFill>
                <a:effectLst/>
                <a:latin typeface="Calibri" panose="020F0502020204030204" pitchFamily="34" charset="0"/>
                <a:ea typeface="MS Mincho" panose="02020609040205080304" pitchFamily="49" charset="-128"/>
                <a:cs typeface="Times New Roman" panose="02020603050405020304" pitchFamily="18" charset="0"/>
              </a:rPr>
              <a:t>’</a:t>
            </a:r>
            <a:endParaRPr lang="en-AU" sz="1400" i="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a:extLst>
              <a:ext uri="{FF2B5EF4-FFF2-40B4-BE49-F238E27FC236}">
                <a16:creationId xmlns:a16="http://schemas.microsoft.com/office/drawing/2014/main" id="{02685C8C-15B4-76BF-5415-8DAD02C7746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5444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7000"/>
              </a:lnSpc>
              <a:spcBef>
                <a:spcPts val="0"/>
              </a:spcBef>
              <a:spcAft>
                <a:spcPts val="0"/>
              </a:spcAft>
              <a:buClrTx/>
              <a:buSzTx/>
              <a:buFontTx/>
              <a:buNone/>
              <a:tabLst/>
              <a:defRPr/>
            </a:pPr>
            <a:endParaRPr lang="en-US" sz="130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12</a:t>
            </a:fld>
            <a:endParaRPr lang="en-AU"/>
          </a:p>
        </p:txBody>
      </p:sp>
    </p:spTree>
    <p:extLst>
      <p:ext uri="{BB962C8B-B14F-4D97-AF65-F5344CB8AC3E}">
        <p14:creationId xmlns:p14="http://schemas.microsoft.com/office/powerpoint/2010/main" val="1162243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a:solidFill>
                  <a:srgbClr val="8CB8E6"/>
                </a:solidFill>
                <a:latin typeface="Calibri" panose="020F0502020204030204" pitchFamily="34" charset="0"/>
              </a:rPr>
              <a:t>Activate Prior Knowledge and Build Vocabulary</a:t>
            </a:r>
          </a:p>
          <a:p>
            <a:pPr algn="l"/>
            <a:endParaRPr lang="en-AU" sz="1800" b="1" i="0" u="none" strike="noStrike" baseline="0">
              <a:solidFill>
                <a:srgbClr val="000000"/>
              </a:solidFill>
              <a:latin typeface="Calibri" panose="020F0502020204030204" pitchFamily="34" charset="0"/>
            </a:endParaRPr>
          </a:p>
          <a:p>
            <a:pPr algn="l"/>
            <a:r>
              <a:rPr lang="en-AU" sz="1800" b="1" i="0" u="none" strike="noStrike" baseline="0">
                <a:solidFill>
                  <a:srgbClr val="000000"/>
                </a:solidFill>
                <a:latin typeface="Calibri" panose="020F0502020204030204" pitchFamily="34" charset="0"/>
              </a:rPr>
              <a:t>Click</a:t>
            </a:r>
            <a:r>
              <a:rPr lang="en-AU" sz="1800" b="0" i="0" u="none" strike="noStrike" baseline="0">
                <a:solidFill>
                  <a:srgbClr val="000000"/>
                </a:solidFill>
                <a:latin typeface="Calibri" panose="020F0502020204030204" pitchFamily="34" charset="0"/>
              </a:rPr>
              <a:t> and </a:t>
            </a:r>
            <a:r>
              <a:rPr lang="en-AU" sz="1800" b="1" i="0" u="none" strike="noStrike" baseline="0">
                <a:solidFill>
                  <a:srgbClr val="000000"/>
                </a:solidFill>
                <a:latin typeface="Calibri" panose="020F0502020204030204" pitchFamily="34" charset="0"/>
              </a:rPr>
              <a:t>ask</a:t>
            </a:r>
            <a:r>
              <a:rPr lang="en-AU" sz="1800" b="0" i="0" u="none" strike="noStrike" baseline="0">
                <a:solidFill>
                  <a:srgbClr val="000000"/>
                </a:solidFill>
                <a:latin typeface="Calibri" panose="020F0502020204030204" pitchFamily="34" charset="0"/>
              </a:rPr>
              <a:t>:</a:t>
            </a:r>
          </a:p>
          <a:p>
            <a:pPr marL="285750" indent="-285750" algn="l">
              <a:buFont typeface="Arial" panose="020B0604020202020204" pitchFamily="34" charset="0"/>
              <a:buChar char="•"/>
            </a:pPr>
            <a:r>
              <a:rPr lang="en-US" sz="1800" b="0" i="0" u="none" strike="noStrike" baseline="0">
                <a:solidFill>
                  <a:srgbClr val="000000"/>
                </a:solidFill>
                <a:latin typeface="Calibri" panose="020F0502020204030204" pitchFamily="34" charset="0"/>
              </a:rPr>
              <a:t>What do you see?</a:t>
            </a:r>
          </a:p>
          <a:p>
            <a:pPr marL="285750" indent="-285750" algn="l">
              <a:buFont typeface="Arial" panose="020B0604020202020204" pitchFamily="34" charset="0"/>
              <a:buChar char="•"/>
            </a:pPr>
            <a:r>
              <a:rPr lang="en-US" sz="1800" b="0" i="0" u="none" strike="noStrike" baseline="0">
                <a:solidFill>
                  <a:srgbClr val="000000"/>
                </a:solidFill>
                <a:latin typeface="Calibri" panose="020F0502020204030204" pitchFamily="34" charset="0"/>
              </a:rPr>
              <a:t>What do you think?</a:t>
            </a:r>
          </a:p>
          <a:p>
            <a:pPr marL="285750" indent="-285750" algn="l">
              <a:buFont typeface="Arial" panose="020B0604020202020204" pitchFamily="34" charset="0"/>
              <a:buChar char="•"/>
            </a:pPr>
            <a:r>
              <a:rPr lang="en-US" sz="1800" b="0" i="0" u="none" strike="noStrike" baseline="0">
                <a:solidFill>
                  <a:srgbClr val="000000"/>
                </a:solidFill>
                <a:latin typeface="Calibri" panose="020F0502020204030204" pitchFamily="34" charset="0"/>
              </a:rPr>
              <a:t>What do you wonder?</a:t>
            </a:r>
          </a:p>
          <a:p>
            <a:pPr algn="l"/>
            <a:endParaRPr lang="en-AU" sz="1800" b="1" i="0" u="none" strike="noStrike" baseline="0">
              <a:solidFill>
                <a:srgbClr val="000000"/>
              </a:solidFill>
              <a:latin typeface="Calibri" panose="020F0502020204030204" pitchFamily="34" charset="0"/>
            </a:endParaRPr>
          </a:p>
          <a:p>
            <a:pPr algn="l"/>
            <a:r>
              <a:rPr lang="en-AU" sz="1800" b="1" i="0" u="none" strike="noStrike" baseline="0">
                <a:solidFill>
                  <a:srgbClr val="000000"/>
                </a:solidFill>
                <a:latin typeface="Calibri" panose="020F0502020204030204" pitchFamily="34" charset="0"/>
              </a:rPr>
              <a:t>Clarify</a:t>
            </a:r>
            <a:r>
              <a:rPr lang="en-AU" sz="1800" b="0" i="0" u="none" strike="noStrike" baseline="0">
                <a:solidFill>
                  <a:srgbClr val="000000"/>
                </a:solidFill>
                <a:latin typeface="Calibri" panose="020F0502020204030204" pitchFamily="34" charset="0"/>
              </a:rPr>
              <a:t> and build vocabulary.</a:t>
            </a:r>
          </a:p>
        </p:txBody>
      </p:sp>
      <p:sp>
        <p:nvSpPr>
          <p:cNvPr id="4" name="Slide Number Placeholder 3"/>
          <p:cNvSpPr>
            <a:spLocks noGrp="1"/>
          </p:cNvSpPr>
          <p:nvPr>
            <p:ph type="sldNum" sz="quarter" idx="5"/>
          </p:nvPr>
        </p:nvSpPr>
        <p:spPr/>
        <p:txBody>
          <a:bodyPr/>
          <a:lstStyle/>
          <a:p>
            <a:fld id="{FC62C88C-C58A-4486-99D6-9D53FE101AAB}" type="slidenum">
              <a:rPr lang="en-AU" smtClean="0"/>
              <a:t>13</a:t>
            </a:fld>
            <a:endParaRPr lang="en-AU"/>
          </a:p>
        </p:txBody>
      </p:sp>
    </p:spTree>
    <p:extLst>
      <p:ext uri="{BB962C8B-B14F-4D97-AF65-F5344CB8AC3E}">
        <p14:creationId xmlns:p14="http://schemas.microsoft.com/office/powerpoint/2010/main" val="22995953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a:solidFill>
                  <a:srgbClr val="000000"/>
                </a:solidFill>
                <a:latin typeface="Calibri" panose="020F0502020204030204" pitchFamily="34" charset="0"/>
              </a:rPr>
              <a:t>Pre-teach relevant vocabulary</a:t>
            </a:r>
          </a:p>
          <a:p>
            <a:pPr algn="l"/>
            <a:r>
              <a:rPr lang="en-AU" sz="1200" b="1" i="0" u="none" strike="noStrike" baseline="0">
                <a:solidFill>
                  <a:srgbClr val="000000"/>
                </a:solidFill>
                <a:latin typeface="Calibri" panose="020F0502020204030204" pitchFamily="34" charset="0"/>
              </a:rPr>
              <a:t>Click </a:t>
            </a:r>
            <a:r>
              <a:rPr lang="en-AU" sz="1200" b="0" i="0" u="none" strike="noStrike" baseline="0">
                <a:solidFill>
                  <a:srgbClr val="000000"/>
                </a:solidFill>
                <a:latin typeface="Calibri" panose="020F0502020204030204" pitchFamily="34" charset="0"/>
              </a:rPr>
              <a:t>to reveal answers.</a:t>
            </a:r>
            <a:endParaRPr lang="en-AU" sz="1200" b="1" i="0" u="none" strike="noStrike" baseline="0">
              <a:solidFill>
                <a:srgbClr val="000000"/>
              </a:solidFill>
              <a:latin typeface="Calibri" panose="020F0502020204030204" pitchFamily="34" charset="0"/>
            </a:endParaRPr>
          </a:p>
          <a:p>
            <a:pPr algn="l"/>
            <a:r>
              <a:rPr lang="en-US" sz="1200" b="0" i="1" u="none" strike="noStrike" baseline="0">
                <a:solidFill>
                  <a:srgbClr val="000000"/>
                </a:solidFill>
                <a:latin typeface="Calibri" panose="020F0502020204030204" pitchFamily="34" charset="0"/>
              </a:rPr>
              <a:t>Tomb: a place where a dead body is placed</a:t>
            </a:r>
          </a:p>
          <a:p>
            <a:pPr algn="l"/>
            <a:r>
              <a:rPr lang="en-US" sz="1200" b="0" i="1" u="none" strike="noStrike" baseline="0">
                <a:solidFill>
                  <a:srgbClr val="000000"/>
                </a:solidFill>
                <a:latin typeface="Calibri" panose="020F0502020204030204" pitchFamily="34" charset="0"/>
              </a:rPr>
              <a:t>Sealed: blocked and locked shut</a:t>
            </a:r>
          </a:p>
          <a:p>
            <a:pPr algn="l"/>
            <a:r>
              <a:rPr lang="en-US" sz="1200" b="0" i="1" u="none" strike="noStrike" baseline="0">
                <a:solidFill>
                  <a:srgbClr val="000000"/>
                </a:solidFill>
                <a:latin typeface="Calibri" panose="020F0502020204030204" pitchFamily="34" charset="0"/>
              </a:rPr>
              <a:t>Angel: a messenger (heavenly being) sent from God</a:t>
            </a:r>
          </a:p>
          <a:p>
            <a:pPr algn="l"/>
            <a:r>
              <a:rPr lang="en-US" sz="1200" b="0" i="1" u="none" strike="noStrike" baseline="0">
                <a:solidFill>
                  <a:srgbClr val="000000"/>
                </a:solidFill>
                <a:latin typeface="Calibri" panose="020F0502020204030204" pitchFamily="34" charset="0"/>
              </a:rPr>
              <a:t>Disciple: a follower of Jesus</a:t>
            </a:r>
            <a:endParaRPr lang="en-AU" sz="1200" b="0" i="1">
              <a:latin typeface="Calibri" panose="020F0502020204030204" pitchFamily="34" charset="0"/>
              <a:ea typeface="Arial" charset="0"/>
              <a:cs typeface="Calibri" panose="020F0502020204030204" pitchFamily="34" charset="0"/>
            </a:endParaRPr>
          </a:p>
          <a:p>
            <a:endParaRPr lang="en-AU"/>
          </a:p>
        </p:txBody>
      </p:sp>
      <p:sp>
        <p:nvSpPr>
          <p:cNvPr id="4" name="Slide Number Placeholder 3"/>
          <p:cNvSpPr>
            <a:spLocks noGrp="1"/>
          </p:cNvSpPr>
          <p:nvPr>
            <p:ph type="sldNum" sz="quarter" idx="5"/>
          </p:nvPr>
        </p:nvSpPr>
        <p:spPr/>
        <p:txBody>
          <a:bodyPr/>
          <a:lstStyle/>
          <a:p>
            <a:fld id="{FC62C88C-C58A-4486-99D6-9D53FE101AAB}" type="slidenum">
              <a:rPr lang="en-AU" smtClean="0"/>
              <a:t>14</a:t>
            </a:fld>
            <a:endParaRPr lang="en-AU"/>
          </a:p>
        </p:txBody>
      </p:sp>
    </p:spTree>
    <p:extLst>
      <p:ext uri="{BB962C8B-B14F-4D97-AF65-F5344CB8AC3E}">
        <p14:creationId xmlns:p14="http://schemas.microsoft.com/office/powerpoint/2010/main" val="18928183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a:solidFill>
                  <a:srgbClr val="8CB8E6"/>
                </a:solidFill>
                <a:latin typeface="Calibri" panose="020F0502020204030204" pitchFamily="34" charset="0"/>
              </a:rPr>
              <a:t>Predict the Content</a:t>
            </a:r>
          </a:p>
          <a:p>
            <a:pPr algn="l"/>
            <a:r>
              <a:rPr lang="en-US" sz="1800" b="1" i="0" u="none" strike="noStrike" baseline="0">
                <a:solidFill>
                  <a:srgbClr val="000000"/>
                </a:solidFill>
                <a:latin typeface="Calibri" panose="020F0502020204030204" pitchFamily="34" charset="0"/>
              </a:rPr>
              <a:t>Say, </a:t>
            </a:r>
            <a:r>
              <a:rPr lang="en-US" sz="1800" b="0" i="0" u="none" strike="noStrike" baseline="0">
                <a:solidFill>
                  <a:srgbClr val="000000"/>
                </a:solidFill>
                <a:latin typeface="Calibri" panose="020F0502020204030204" pitchFamily="34" charset="0"/>
              </a:rPr>
              <a:t>‘In this text, two women visit Jesus’ tomb.’</a:t>
            </a:r>
          </a:p>
          <a:p>
            <a:pPr algn="l"/>
            <a:r>
              <a:rPr lang="en-US" sz="1800" b="1" i="0" u="none" strike="noStrike" baseline="0">
                <a:solidFill>
                  <a:srgbClr val="000000"/>
                </a:solidFill>
                <a:latin typeface="Calibri" panose="020F0502020204030204" pitchFamily="34" charset="0"/>
              </a:rPr>
              <a:t>Ask, </a:t>
            </a:r>
            <a:r>
              <a:rPr lang="en-US" sz="1800" b="0" i="0" u="none" strike="noStrike" baseline="0">
                <a:solidFill>
                  <a:srgbClr val="000000"/>
                </a:solidFill>
                <a:latin typeface="Calibri" panose="020F0502020204030204" pitchFamily="34" charset="0"/>
              </a:rPr>
              <a:t>‘What do you think will happen?’</a:t>
            </a:r>
            <a:endParaRPr lang="en-AU"/>
          </a:p>
        </p:txBody>
      </p:sp>
      <p:sp>
        <p:nvSpPr>
          <p:cNvPr id="4" name="Slide Number Placeholder 3"/>
          <p:cNvSpPr>
            <a:spLocks noGrp="1"/>
          </p:cNvSpPr>
          <p:nvPr>
            <p:ph type="sldNum" sz="quarter" idx="5"/>
          </p:nvPr>
        </p:nvSpPr>
        <p:spPr/>
        <p:txBody>
          <a:bodyPr/>
          <a:lstStyle/>
          <a:p>
            <a:fld id="{FC62C88C-C58A-4486-99D6-9D53FE101AAB}" type="slidenum">
              <a:rPr lang="en-AU" smtClean="0"/>
              <a:t>15</a:t>
            </a:fld>
            <a:endParaRPr lang="en-AU"/>
          </a:p>
        </p:txBody>
      </p:sp>
    </p:spTree>
    <p:extLst>
      <p:ext uri="{BB962C8B-B14F-4D97-AF65-F5344CB8AC3E}">
        <p14:creationId xmlns:p14="http://schemas.microsoft.com/office/powerpoint/2010/main" val="137267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b="1" i="0" u="none" strike="noStrike" baseline="0">
                <a:solidFill>
                  <a:srgbClr val="8CB8E6"/>
                </a:solidFill>
                <a:latin typeface="Calibri" panose="020F0502020204030204" pitchFamily="34" charset="0"/>
              </a:rPr>
              <a:t>Read and Comprehend</a:t>
            </a:r>
          </a:p>
          <a:p>
            <a:pPr marL="0" indent="0" algn="l">
              <a:buFont typeface="Arial" panose="020B0604020202020204" pitchFamily="34" charset="0"/>
              <a:buNone/>
            </a:pPr>
            <a:r>
              <a:rPr lang="en-US" sz="1200" b="0" i="0" u="none" strike="noStrike" baseline="0">
                <a:solidFill>
                  <a:srgbClr val="000000"/>
                </a:solidFill>
                <a:latin typeface="Calibri" panose="020F0502020204030204" pitchFamily="34" charset="0"/>
              </a:rPr>
              <a:t>Read the passage </a:t>
            </a:r>
            <a:r>
              <a:rPr lang="en-AU" sz="1200" b="0" i="0" u="none" strike="noStrike" baseline="0">
                <a:solidFill>
                  <a:srgbClr val="000000"/>
                </a:solidFill>
                <a:latin typeface="Calibri" panose="020F0502020204030204" pitchFamily="34" charset="0"/>
              </a:rPr>
              <a:t>aloud.</a:t>
            </a:r>
          </a:p>
        </p:txBody>
      </p:sp>
      <p:sp>
        <p:nvSpPr>
          <p:cNvPr id="4" name="Slide Number Placeholder 3"/>
          <p:cNvSpPr>
            <a:spLocks noGrp="1"/>
          </p:cNvSpPr>
          <p:nvPr>
            <p:ph type="sldNum" sz="quarter" idx="5"/>
          </p:nvPr>
        </p:nvSpPr>
        <p:spPr/>
        <p:txBody>
          <a:bodyPr/>
          <a:lstStyle/>
          <a:p>
            <a:fld id="{FC62C88C-C58A-4486-99D6-9D53FE101AAB}" type="slidenum">
              <a:rPr lang="en-AU" smtClean="0"/>
              <a:t>16</a:t>
            </a:fld>
            <a:endParaRPr lang="en-AU"/>
          </a:p>
        </p:txBody>
      </p:sp>
    </p:spTree>
    <p:extLst>
      <p:ext uri="{BB962C8B-B14F-4D97-AF65-F5344CB8AC3E}">
        <p14:creationId xmlns:p14="http://schemas.microsoft.com/office/powerpoint/2010/main" val="244793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7EB244-1A07-9D48-F467-0153EE205C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B6EE4-0D62-34B1-A04E-CC51B18D6E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49B1C9-C36E-2314-1600-9C6CA519C93A}"/>
              </a:ext>
            </a:extLst>
          </p:cNvPr>
          <p:cNvSpPr>
            <a:spLocks noGrp="1"/>
          </p:cNvSpPr>
          <p:nvPr>
            <p:ph type="body" idx="1"/>
          </p:nvPr>
        </p:nvSpPr>
        <p:spPr/>
        <p:txBody>
          <a:bodyPr/>
          <a:lstStyle/>
          <a:p>
            <a:pPr algn="l"/>
            <a:r>
              <a:rPr lang="en-US" sz="1200" b="1" i="0" u="none" strike="noStrike" baseline="0">
                <a:solidFill>
                  <a:srgbClr val="000000"/>
                </a:solidFill>
                <a:latin typeface="Calibri" panose="020F0502020204030204" pitchFamily="34" charset="0"/>
              </a:rPr>
              <a:t>Activity 1: Words and pictures</a:t>
            </a:r>
          </a:p>
          <a:p>
            <a:r>
              <a:rPr lang="en-AU" b="1"/>
              <a:t>Display</a:t>
            </a:r>
            <a:r>
              <a:rPr lang="en-AU"/>
              <a:t> APPENDIX 18:2</a:t>
            </a:r>
            <a:br>
              <a:rPr lang="en-AU"/>
            </a:br>
            <a:r>
              <a:rPr lang="en-AU" b="1"/>
              <a:t>Invite</a:t>
            </a:r>
            <a:r>
              <a:rPr lang="en-AU"/>
              <a:t> the class to retell the story together using the sketches a prompt.</a:t>
            </a:r>
          </a:p>
          <a:p>
            <a:endParaRPr lang="en-AU"/>
          </a:p>
        </p:txBody>
      </p:sp>
      <p:sp>
        <p:nvSpPr>
          <p:cNvPr id="4" name="Slide Number Placeholder 3">
            <a:extLst>
              <a:ext uri="{FF2B5EF4-FFF2-40B4-BE49-F238E27FC236}">
                <a16:creationId xmlns:a16="http://schemas.microsoft.com/office/drawing/2014/main" id="{A231F7AE-8F9E-1CBB-B484-865A3C195A69}"/>
              </a:ext>
            </a:extLst>
          </p:cNvPr>
          <p:cNvSpPr>
            <a:spLocks noGrp="1"/>
          </p:cNvSpPr>
          <p:nvPr>
            <p:ph type="sldNum" sz="quarter" idx="5"/>
          </p:nvPr>
        </p:nvSpPr>
        <p:spPr/>
        <p:txBody>
          <a:bodyPr/>
          <a:lstStyle/>
          <a:p>
            <a:fld id="{FC62C88C-C58A-4486-99D6-9D53FE101AAB}" type="slidenum">
              <a:rPr lang="en-AU" smtClean="0"/>
              <a:t>17</a:t>
            </a:fld>
            <a:endParaRPr lang="en-AU"/>
          </a:p>
        </p:txBody>
      </p:sp>
    </p:spTree>
    <p:extLst>
      <p:ext uri="{BB962C8B-B14F-4D97-AF65-F5344CB8AC3E}">
        <p14:creationId xmlns:p14="http://schemas.microsoft.com/office/powerpoint/2010/main" val="1654474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u="none" strike="noStrike" baseline="0">
                <a:solidFill>
                  <a:srgbClr val="000000"/>
                </a:solidFill>
                <a:latin typeface="Calibri" panose="020F0502020204030204" pitchFamily="34" charset="0"/>
              </a:rPr>
              <a:t>OPTIONAL PowerPoint Activity – matching words and pictures</a:t>
            </a:r>
          </a:p>
          <a:p>
            <a:pPr algn="l"/>
            <a:r>
              <a:rPr lang="en-US" sz="1800" b="1" i="0" u="none" strike="noStrike" baseline="0">
                <a:solidFill>
                  <a:srgbClr val="000000"/>
                </a:solidFill>
                <a:latin typeface="Calibri" panose="020F0502020204030204" pitchFamily="34" charset="0"/>
              </a:rPr>
              <a:t>Display </a:t>
            </a:r>
            <a:r>
              <a:rPr lang="en-US" sz="1800" b="0" i="0" u="none" strike="noStrike" baseline="0">
                <a:solidFill>
                  <a:srgbClr val="000000"/>
                </a:solidFill>
                <a:latin typeface="Calibri" panose="020F0502020204030204" pitchFamily="34" charset="0"/>
              </a:rPr>
              <a:t>this slide.</a:t>
            </a:r>
          </a:p>
          <a:p>
            <a:pPr algn="l"/>
            <a:r>
              <a:rPr lang="en-US" sz="1800" b="1" i="0" u="none" strike="noStrike" baseline="0">
                <a:solidFill>
                  <a:srgbClr val="000000"/>
                </a:solidFill>
                <a:latin typeface="Calibri" panose="020F0502020204030204" pitchFamily="34" charset="0"/>
              </a:rPr>
              <a:t>Read </a:t>
            </a:r>
            <a:r>
              <a:rPr lang="en-US" sz="1800" b="0" i="0" u="none" strike="noStrike" baseline="0">
                <a:solidFill>
                  <a:srgbClr val="000000"/>
                </a:solidFill>
                <a:latin typeface="Calibri" panose="020F0502020204030204" pitchFamily="34" charset="0"/>
              </a:rPr>
              <a:t>the passage slowly inviting students to identify the correct picture as you go. </a:t>
            </a:r>
            <a:r>
              <a:rPr lang="en-US" sz="1800" b="1" i="0" u="none" strike="noStrike" baseline="0">
                <a:solidFill>
                  <a:srgbClr val="000000"/>
                </a:solidFill>
                <a:latin typeface="Calibri" panose="020F0502020204030204" pitchFamily="34" charset="0"/>
              </a:rPr>
              <a:t>Click </a:t>
            </a:r>
            <a:r>
              <a:rPr lang="en-US" sz="1800" b="0" i="0" u="none" strike="noStrike" baseline="0">
                <a:solidFill>
                  <a:srgbClr val="000000"/>
                </a:solidFill>
                <a:latin typeface="Calibri" panose="020F0502020204030204" pitchFamily="34" charset="0"/>
              </a:rPr>
              <a:t>to reveal it.</a:t>
            </a:r>
          </a:p>
          <a:p>
            <a:pPr>
              <a:lnSpc>
                <a:spcPct val="90000"/>
              </a:lnSpc>
              <a:spcAft>
                <a:spcPts val="1200"/>
              </a:spcAft>
            </a:pPr>
            <a:r>
              <a:rPr lang="en-US" sz="1800" b="0" i="1" u="none" strike="noStrike" baseline="0">
                <a:solidFill>
                  <a:srgbClr val="000000"/>
                </a:solidFill>
                <a:latin typeface="Calibri" panose="020F0502020204030204" pitchFamily="34" charset="0"/>
                <a:cs typeface="Calibri" panose="020F0502020204030204" pitchFamily="34" charset="0"/>
              </a:rPr>
              <a:t>After Jesus died, his body was put into a tomb by a rich man called Joseph. </a:t>
            </a:r>
            <a:r>
              <a:rPr lang="en-US" sz="1800" b="1" i="0" u="none" strike="noStrike" baseline="0">
                <a:solidFill>
                  <a:srgbClr val="000000"/>
                </a:solidFill>
                <a:latin typeface="Calibri" panose="020F0502020204030204" pitchFamily="34" charset="0"/>
                <a:cs typeface="Calibri" panose="020F0502020204030204" pitchFamily="34" charset="0"/>
              </a:rPr>
              <a:t>&lt;Click&gt;</a:t>
            </a:r>
            <a:r>
              <a:rPr lang="en-US" sz="1800" b="1" i="1" u="none" strike="noStrike" baseline="0">
                <a:solidFill>
                  <a:srgbClr val="000000"/>
                </a:solidFill>
                <a:latin typeface="Calibri" panose="020F0502020204030204" pitchFamily="34" charset="0"/>
                <a:cs typeface="Calibri" panose="020F0502020204030204" pitchFamily="34" charset="0"/>
              </a:rPr>
              <a:t> </a:t>
            </a:r>
            <a:r>
              <a:rPr lang="en-US" sz="1800" b="0" i="1" u="none" strike="noStrike" baseline="0">
                <a:solidFill>
                  <a:srgbClr val="000000"/>
                </a:solidFill>
                <a:latin typeface="Calibri" panose="020F0502020204030204" pitchFamily="34" charset="0"/>
                <a:cs typeface="Calibri" panose="020F0502020204030204" pitchFamily="34" charset="0"/>
              </a:rPr>
              <a:t>The entrance was sealed with a large stone </a:t>
            </a:r>
            <a:r>
              <a:rPr lang="en-US" sz="1800" b="1" i="0" u="none" strike="noStrike" baseline="0">
                <a:solidFill>
                  <a:srgbClr val="000000"/>
                </a:solidFill>
                <a:latin typeface="Calibri" panose="020F0502020204030204" pitchFamily="34" charset="0"/>
                <a:cs typeface="Calibri" panose="020F0502020204030204" pitchFamily="34" charset="0"/>
              </a:rPr>
              <a:t>&lt;Click&gt;</a:t>
            </a:r>
            <a:r>
              <a:rPr lang="en-US" sz="1800" b="1" i="1" u="none" strike="noStrike" baseline="0">
                <a:solidFill>
                  <a:srgbClr val="000000"/>
                </a:solidFill>
                <a:latin typeface="Calibri" panose="020F0502020204030204" pitchFamily="34" charset="0"/>
                <a:cs typeface="Calibri" panose="020F0502020204030204" pitchFamily="34" charset="0"/>
              </a:rPr>
              <a:t> </a:t>
            </a:r>
            <a:r>
              <a:rPr lang="en-US" sz="1800" b="0" i="1" u="none" strike="noStrike" baseline="0">
                <a:solidFill>
                  <a:srgbClr val="000000"/>
                </a:solidFill>
                <a:latin typeface="Calibri" panose="020F0502020204030204" pitchFamily="34" charset="0"/>
                <a:cs typeface="Calibri" panose="020F0502020204030204" pitchFamily="34" charset="0"/>
              </a:rPr>
              <a:t> and guarded by Roman soldiers.</a:t>
            </a:r>
            <a:r>
              <a:rPr lang="en-US" sz="1800" b="1" i="0" u="none" strike="noStrike" baseline="0">
                <a:solidFill>
                  <a:srgbClr val="000000"/>
                </a:solidFill>
                <a:latin typeface="Calibri" panose="020F0502020204030204" pitchFamily="34" charset="0"/>
                <a:cs typeface="Calibri" panose="020F0502020204030204" pitchFamily="34" charset="0"/>
              </a:rPr>
              <a:t> &lt;Click&gt;</a:t>
            </a:r>
            <a:r>
              <a:rPr lang="en-US" sz="1800" b="1" i="1" u="none" strike="noStrike" baseline="0">
                <a:solidFill>
                  <a:srgbClr val="000000"/>
                </a:solidFill>
                <a:latin typeface="Calibri" panose="020F0502020204030204" pitchFamily="34" charset="0"/>
                <a:cs typeface="Calibri" panose="020F0502020204030204" pitchFamily="34" charset="0"/>
              </a:rPr>
              <a:t> </a:t>
            </a:r>
            <a:endParaRPr lang="en-US" sz="1800" b="0" i="1" u="none" strike="noStrike" baseline="0">
              <a:solidFill>
                <a:srgbClr val="000000"/>
              </a:solidFill>
              <a:latin typeface="Calibri" panose="020F0502020204030204" pitchFamily="34" charset="0"/>
              <a:cs typeface="Calibri" panose="020F0502020204030204" pitchFamily="34" charset="0"/>
            </a:endParaRPr>
          </a:p>
          <a:p>
            <a:pPr>
              <a:lnSpc>
                <a:spcPct val="90000"/>
              </a:lnSpc>
              <a:spcAft>
                <a:spcPts val="1200"/>
              </a:spcAft>
            </a:pPr>
            <a:r>
              <a:rPr lang="en-US" sz="1800" b="0" i="1" u="none" strike="noStrike" baseline="0">
                <a:solidFill>
                  <a:srgbClr val="000000"/>
                </a:solidFill>
                <a:latin typeface="Calibri" panose="020F0502020204030204" pitchFamily="34" charset="0"/>
                <a:cs typeface="Calibri" panose="020F0502020204030204" pitchFamily="34" charset="0"/>
              </a:rPr>
              <a:t>After the day of rest had finished, two women went to the tomb. </a:t>
            </a:r>
            <a:r>
              <a:rPr lang="en-US" sz="1800" b="1" i="0" u="none" strike="noStrike" baseline="0">
                <a:solidFill>
                  <a:srgbClr val="000000"/>
                </a:solidFill>
                <a:latin typeface="Calibri" panose="020F0502020204030204" pitchFamily="34" charset="0"/>
                <a:cs typeface="Calibri" panose="020F0502020204030204" pitchFamily="34" charset="0"/>
              </a:rPr>
              <a:t>&lt;Click&gt;</a:t>
            </a:r>
            <a:r>
              <a:rPr lang="en-US" sz="1800" b="1" i="1" u="none" strike="noStrike" baseline="0">
                <a:solidFill>
                  <a:srgbClr val="000000"/>
                </a:solidFill>
                <a:latin typeface="Calibri" panose="020F0502020204030204" pitchFamily="34" charset="0"/>
                <a:cs typeface="Calibri" panose="020F0502020204030204" pitchFamily="34" charset="0"/>
              </a:rPr>
              <a:t> </a:t>
            </a:r>
            <a:r>
              <a:rPr lang="en-US" sz="1800" b="0" i="1" u="none" strike="noStrike" baseline="0">
                <a:solidFill>
                  <a:srgbClr val="000000"/>
                </a:solidFill>
                <a:latin typeface="Calibri" panose="020F0502020204030204" pitchFamily="34" charset="0"/>
                <a:cs typeface="Calibri" panose="020F0502020204030204" pitchFamily="34" charset="0"/>
              </a:rPr>
              <a:t> There was an earthquake and an angel appeared. He rolled the large stone away and sat on top of it. </a:t>
            </a:r>
            <a:r>
              <a:rPr lang="en-US" sz="1800" b="1" i="0" u="none" strike="noStrike" baseline="0">
                <a:solidFill>
                  <a:srgbClr val="000000"/>
                </a:solidFill>
                <a:latin typeface="Calibri" panose="020F0502020204030204" pitchFamily="34" charset="0"/>
                <a:cs typeface="Calibri" panose="020F0502020204030204" pitchFamily="34" charset="0"/>
              </a:rPr>
              <a:t>&lt;Click&gt;</a:t>
            </a:r>
            <a:r>
              <a:rPr lang="en-US" sz="1800" b="1" i="1" u="none" strike="noStrike" baseline="0">
                <a:solidFill>
                  <a:srgbClr val="000000"/>
                </a:solidFill>
                <a:latin typeface="Calibri" panose="020F0502020204030204" pitchFamily="34" charset="0"/>
                <a:cs typeface="Calibri" panose="020F0502020204030204" pitchFamily="34" charset="0"/>
              </a:rPr>
              <a:t> </a:t>
            </a:r>
            <a:r>
              <a:rPr lang="en-US" sz="1800" b="0" i="1" u="none" strike="noStrike" baseline="0">
                <a:solidFill>
                  <a:srgbClr val="000000"/>
                </a:solidFill>
                <a:latin typeface="Calibri" panose="020F0502020204030204" pitchFamily="34" charset="0"/>
                <a:cs typeface="Calibri" panose="020F0502020204030204" pitchFamily="34" charset="0"/>
              </a:rPr>
              <a:t>The soldiers were frightened. They fell to the ground and could not move. </a:t>
            </a:r>
            <a:r>
              <a:rPr lang="en-US" sz="1800" b="1" i="0" u="none" strike="noStrike" baseline="0">
                <a:solidFill>
                  <a:srgbClr val="000000"/>
                </a:solidFill>
                <a:latin typeface="Calibri" panose="020F0502020204030204" pitchFamily="34" charset="0"/>
                <a:cs typeface="Calibri" panose="020F0502020204030204" pitchFamily="34" charset="0"/>
              </a:rPr>
              <a:t>&lt;Click&gt;</a:t>
            </a:r>
            <a:r>
              <a:rPr lang="en-US" sz="1800" b="1" i="1" u="none" strike="noStrike" baseline="0">
                <a:solidFill>
                  <a:srgbClr val="000000"/>
                </a:solidFill>
                <a:latin typeface="Calibri" panose="020F0502020204030204" pitchFamily="34" charset="0"/>
                <a:cs typeface="Calibri" panose="020F0502020204030204" pitchFamily="34" charset="0"/>
              </a:rPr>
              <a:t> </a:t>
            </a:r>
            <a:r>
              <a:rPr lang="en-US" sz="1800" b="0" i="1" u="none" strike="noStrike" baseline="0">
                <a:solidFill>
                  <a:srgbClr val="000000"/>
                </a:solidFill>
                <a:latin typeface="Calibri" panose="020F0502020204030204" pitchFamily="34" charset="0"/>
                <a:cs typeface="Calibri" panose="020F0502020204030204" pitchFamily="34" charset="0"/>
              </a:rPr>
              <a:t>The angel said to the women, ‘Do not be frightened. I know that you are looking for Jesus. The soldiers killed him on the cross but he is not here. He is alive. He said this would happen. </a:t>
            </a:r>
            <a:r>
              <a:rPr lang="en-US" sz="1800" b="1" i="0" u="none" strike="noStrike" baseline="0">
                <a:solidFill>
                  <a:srgbClr val="000000"/>
                </a:solidFill>
                <a:latin typeface="Calibri" panose="020F0502020204030204" pitchFamily="34" charset="0"/>
                <a:cs typeface="Calibri" panose="020F0502020204030204" pitchFamily="34" charset="0"/>
              </a:rPr>
              <a:t>&lt;Click&gt;</a:t>
            </a:r>
            <a:r>
              <a:rPr lang="en-US" sz="1800" b="1" i="1" u="none" strike="noStrike" baseline="0">
                <a:solidFill>
                  <a:srgbClr val="000000"/>
                </a:solidFill>
                <a:latin typeface="Calibri" panose="020F0502020204030204" pitchFamily="34" charset="0"/>
                <a:cs typeface="Calibri" panose="020F0502020204030204" pitchFamily="34" charset="0"/>
              </a:rPr>
              <a:t> </a:t>
            </a:r>
            <a:r>
              <a:rPr lang="en-US" sz="1800" b="0" i="1" u="none" strike="noStrike" baseline="0">
                <a:solidFill>
                  <a:srgbClr val="000000"/>
                </a:solidFill>
                <a:latin typeface="Calibri" panose="020F0502020204030204" pitchFamily="34" charset="0"/>
                <a:cs typeface="Calibri" panose="020F0502020204030204" pitchFamily="34" charset="0"/>
              </a:rPr>
              <a:t>Go and tell his disciples that he is alive.’ </a:t>
            </a:r>
            <a:r>
              <a:rPr lang="en-US" sz="1800" b="1" i="0" u="none" strike="noStrike" baseline="0">
                <a:solidFill>
                  <a:srgbClr val="000000"/>
                </a:solidFill>
                <a:latin typeface="Calibri" panose="020F0502020204030204" pitchFamily="34" charset="0"/>
                <a:cs typeface="Calibri" panose="020F0502020204030204" pitchFamily="34" charset="0"/>
              </a:rPr>
              <a:t>&lt;Click&gt;</a:t>
            </a:r>
            <a:r>
              <a:rPr lang="en-US" sz="1800" b="1" i="1" u="none" strike="noStrike" baseline="0">
                <a:solidFill>
                  <a:srgbClr val="000000"/>
                </a:solidFill>
                <a:latin typeface="Calibri" panose="020F0502020204030204" pitchFamily="34" charset="0"/>
                <a:cs typeface="Calibri" panose="020F0502020204030204" pitchFamily="34" charset="0"/>
              </a:rPr>
              <a:t> </a:t>
            </a:r>
            <a:r>
              <a:rPr lang="en-US" sz="1800" b="0" i="1" u="none" strike="noStrike" baseline="0">
                <a:solidFill>
                  <a:srgbClr val="000000"/>
                </a:solidFill>
                <a:latin typeface="Calibri" panose="020F0502020204030204" pitchFamily="34" charset="0"/>
                <a:cs typeface="Calibri" panose="020F0502020204030204" pitchFamily="34" charset="0"/>
              </a:rPr>
              <a:t>The women were frightened and happy. </a:t>
            </a:r>
            <a:r>
              <a:rPr lang="en-US" sz="1800" b="1" i="0" u="none" strike="noStrike" baseline="0">
                <a:solidFill>
                  <a:srgbClr val="000000"/>
                </a:solidFill>
                <a:latin typeface="Calibri" panose="020F0502020204030204" pitchFamily="34" charset="0"/>
                <a:cs typeface="Calibri" panose="020F0502020204030204" pitchFamily="34" charset="0"/>
              </a:rPr>
              <a:t>&lt;Click&gt;</a:t>
            </a:r>
            <a:r>
              <a:rPr lang="en-US" sz="1800" b="1" i="1" u="none" strike="noStrike" baseline="0">
                <a:solidFill>
                  <a:srgbClr val="000000"/>
                </a:solidFill>
                <a:latin typeface="Calibri" panose="020F0502020204030204" pitchFamily="34" charset="0"/>
                <a:cs typeface="Calibri" panose="020F0502020204030204" pitchFamily="34" charset="0"/>
              </a:rPr>
              <a:t> </a:t>
            </a:r>
            <a:r>
              <a:rPr lang="en-US" sz="1800" b="0" i="1" u="none" strike="noStrike" baseline="0">
                <a:solidFill>
                  <a:srgbClr val="000000"/>
                </a:solidFill>
                <a:latin typeface="Calibri" panose="020F0502020204030204" pitchFamily="34" charset="0"/>
                <a:cs typeface="Calibri" panose="020F0502020204030204" pitchFamily="34" charset="0"/>
              </a:rPr>
              <a:t> They ran to tell the disciples the angel’s message. At that moment, Jesus met the women. </a:t>
            </a:r>
            <a:r>
              <a:rPr lang="en-US" sz="1800" b="1" i="0" u="none" strike="noStrike" baseline="0">
                <a:solidFill>
                  <a:srgbClr val="000000"/>
                </a:solidFill>
                <a:latin typeface="Calibri" panose="020F0502020204030204" pitchFamily="34" charset="0"/>
                <a:cs typeface="Calibri" panose="020F0502020204030204" pitchFamily="34" charset="0"/>
              </a:rPr>
              <a:t>&lt;Click&gt;</a:t>
            </a:r>
            <a:r>
              <a:rPr lang="en-US" sz="1800" b="1" i="1" u="none" strike="noStrike" baseline="0">
                <a:solidFill>
                  <a:srgbClr val="000000"/>
                </a:solidFill>
                <a:latin typeface="Calibri" panose="020F0502020204030204" pitchFamily="34" charset="0"/>
                <a:cs typeface="Calibri" panose="020F0502020204030204" pitchFamily="34" charset="0"/>
              </a:rPr>
              <a:t> </a:t>
            </a:r>
            <a:r>
              <a:rPr lang="en-US" sz="1800" b="0" i="1" u="none" strike="noStrike" baseline="0">
                <a:solidFill>
                  <a:srgbClr val="000000"/>
                </a:solidFill>
                <a:latin typeface="Calibri" panose="020F0502020204030204" pitchFamily="34" charset="0"/>
                <a:cs typeface="Calibri" panose="020F0502020204030204" pitchFamily="34" charset="0"/>
              </a:rPr>
              <a:t>He said, ‘Do not be frightened. Go and tell my disciples to go to Galilee. </a:t>
            </a:r>
            <a:r>
              <a:rPr lang="en-US" sz="1800" b="1" i="0" u="none" strike="noStrike" baseline="0">
                <a:solidFill>
                  <a:srgbClr val="000000"/>
                </a:solidFill>
                <a:latin typeface="Calibri" panose="020F0502020204030204" pitchFamily="34" charset="0"/>
                <a:cs typeface="Calibri" panose="020F0502020204030204" pitchFamily="34" charset="0"/>
              </a:rPr>
              <a:t>&lt;Click&gt;</a:t>
            </a:r>
            <a:r>
              <a:rPr lang="en-US" sz="1800" b="1" i="1" u="none" strike="noStrike" baseline="0">
                <a:solidFill>
                  <a:srgbClr val="000000"/>
                </a:solidFill>
                <a:latin typeface="Calibri" panose="020F0502020204030204" pitchFamily="34" charset="0"/>
                <a:cs typeface="Calibri" panose="020F0502020204030204" pitchFamily="34" charset="0"/>
              </a:rPr>
              <a:t> </a:t>
            </a:r>
            <a:r>
              <a:rPr lang="en-US" sz="1800" b="0" i="1" u="none" strike="noStrike" baseline="0">
                <a:solidFill>
                  <a:srgbClr val="000000"/>
                </a:solidFill>
                <a:latin typeface="Calibri" panose="020F0502020204030204" pitchFamily="34" charset="0"/>
                <a:cs typeface="Calibri" panose="020F0502020204030204" pitchFamily="34" charset="0"/>
              </a:rPr>
              <a:t> They will see me there.’ </a:t>
            </a:r>
            <a:endParaRPr lang="en-US" sz="1800" b="1" i="0" u="none" strike="noStrike" baseline="0">
              <a:solidFill>
                <a:srgbClr val="000000"/>
              </a:solidFill>
              <a:latin typeface="Calibri" panose="020F0502020204030204" pitchFamily="34" charset="0"/>
              <a:cs typeface="Calibri" panose="020F0502020204030204" pitchFamily="34" charset="0"/>
            </a:endParaRPr>
          </a:p>
          <a:p>
            <a:pPr>
              <a:lnSpc>
                <a:spcPct val="90000"/>
              </a:lnSpc>
              <a:spcAft>
                <a:spcPts val="1200"/>
              </a:spcAft>
            </a:pPr>
            <a:endParaRPr lang="en-US" sz="1800" b="1" i="0" u="none" strike="noStrike" baseline="0">
              <a:solidFill>
                <a:srgbClr val="000000"/>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18</a:t>
            </a:fld>
            <a:endParaRPr lang="en-AU"/>
          </a:p>
        </p:txBody>
      </p:sp>
    </p:spTree>
    <p:extLst>
      <p:ext uri="{BB962C8B-B14F-4D97-AF65-F5344CB8AC3E}">
        <p14:creationId xmlns:p14="http://schemas.microsoft.com/office/powerpoint/2010/main" val="19112231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7EB244-1A07-9D48-F467-0153EE205C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B6EE4-0D62-34B1-A04E-CC51B18D6E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49B1C9-C36E-2314-1600-9C6CA519C93A}"/>
              </a:ext>
            </a:extLst>
          </p:cNvPr>
          <p:cNvSpPr>
            <a:spLocks noGrp="1"/>
          </p:cNvSpPr>
          <p:nvPr>
            <p:ph type="body" idx="1"/>
          </p:nvPr>
        </p:nvSpPr>
        <p:spPr/>
        <p:txBody>
          <a:bodyPr/>
          <a:lstStyle/>
          <a:p>
            <a:pPr algn="l"/>
            <a:r>
              <a:rPr lang="en-US" sz="1200" b="1" i="0" u="none" strike="noStrike" baseline="0">
                <a:solidFill>
                  <a:srgbClr val="000000"/>
                </a:solidFill>
                <a:latin typeface="Calibri" panose="020F0502020204030204" pitchFamily="34" charset="0"/>
              </a:rPr>
              <a:t>Activity 2: Reading in pairs</a:t>
            </a:r>
          </a:p>
          <a:p>
            <a:pPr algn="l"/>
            <a:r>
              <a:rPr lang="en-US" sz="1200" b="1" i="0" u="none" strike="noStrike" baseline="0">
                <a:solidFill>
                  <a:srgbClr val="8CB8E6"/>
                </a:solidFill>
                <a:latin typeface="Calibri" panose="020F0502020204030204" pitchFamily="34" charset="0"/>
              </a:rPr>
              <a:t>Print </a:t>
            </a:r>
            <a:r>
              <a:rPr lang="en-US" sz="1200" b="0" i="0" u="none" strike="noStrike" baseline="0">
                <a:solidFill>
                  <a:srgbClr val="8CB8E6"/>
                </a:solidFill>
                <a:latin typeface="Calibri" panose="020F0502020204030204" pitchFamily="34" charset="0"/>
              </a:rPr>
              <a:t>1 copy of the text in APPENDIX 18.4 for each student. There are 2 per page.</a:t>
            </a:r>
          </a:p>
          <a:p>
            <a:pPr algn="l"/>
            <a:endParaRPr lang="en-US" sz="1200" b="0" i="0" u="none" strike="noStrike" baseline="0">
              <a:solidFill>
                <a:srgbClr val="000000"/>
              </a:solidFill>
              <a:latin typeface="Calibri" panose="020F0502020204030204" pitchFamily="34" charset="0"/>
            </a:endParaRPr>
          </a:p>
          <a:p>
            <a:pPr algn="l"/>
            <a:r>
              <a:rPr lang="en-US" sz="1200" b="1" i="0" u="none" strike="noStrike" baseline="0">
                <a:solidFill>
                  <a:srgbClr val="000000"/>
                </a:solidFill>
                <a:latin typeface="Calibri" panose="020F0502020204030204" pitchFamily="34" charset="0"/>
              </a:rPr>
              <a:t>Give</a:t>
            </a:r>
            <a:r>
              <a:rPr lang="en-US" sz="1200" b="0" i="0" u="none" strike="noStrike" baseline="0">
                <a:solidFill>
                  <a:srgbClr val="000000"/>
                </a:solidFill>
                <a:latin typeface="Calibri" panose="020F0502020204030204" pitchFamily="34" charset="0"/>
              </a:rPr>
              <a:t> a copy of the text to each student to read </a:t>
            </a:r>
            <a:r>
              <a:rPr lang="en-AU" sz="1200" b="0" i="0" u="none" strike="noStrike" baseline="0">
                <a:solidFill>
                  <a:srgbClr val="000000"/>
                </a:solidFill>
                <a:latin typeface="Calibri" panose="020F0502020204030204" pitchFamily="34" charset="0"/>
              </a:rPr>
              <a:t>silently.</a:t>
            </a:r>
          </a:p>
          <a:p>
            <a:pPr algn="l"/>
            <a:r>
              <a:rPr lang="en-US" sz="1200" b="1" i="0" u="none" strike="noStrike" baseline="0">
                <a:solidFill>
                  <a:srgbClr val="000000"/>
                </a:solidFill>
                <a:latin typeface="Calibri" panose="020F0502020204030204" pitchFamily="34" charset="0"/>
              </a:rPr>
              <a:t>Invite</a:t>
            </a:r>
            <a:r>
              <a:rPr lang="en-US" sz="1200" b="0" i="0" u="none" strike="noStrike" baseline="0">
                <a:solidFill>
                  <a:srgbClr val="000000"/>
                </a:solidFill>
                <a:latin typeface="Calibri" panose="020F0502020204030204" pitchFamily="34" charset="0"/>
              </a:rPr>
              <a:t> students to ask for help with unknown vocabulary and pronunciation.</a:t>
            </a:r>
          </a:p>
          <a:p>
            <a:pPr algn="l"/>
            <a:r>
              <a:rPr lang="en-US" sz="1200" b="1" i="0" u="none" strike="noStrike" baseline="0">
                <a:solidFill>
                  <a:srgbClr val="000000"/>
                </a:solidFill>
                <a:latin typeface="Calibri" panose="020F0502020204030204" pitchFamily="34" charset="0"/>
              </a:rPr>
              <a:t>Invite </a:t>
            </a:r>
            <a:r>
              <a:rPr lang="en-US" sz="1200" b="0" i="0" u="none" strike="noStrike" baseline="0">
                <a:solidFill>
                  <a:srgbClr val="000000"/>
                </a:solidFill>
                <a:latin typeface="Calibri" panose="020F0502020204030204" pitchFamily="34" charset="0"/>
              </a:rPr>
              <a:t>students re-read the story aloud to each other in pairs.</a:t>
            </a:r>
            <a:endParaRPr lang="en-AU"/>
          </a:p>
        </p:txBody>
      </p:sp>
      <p:sp>
        <p:nvSpPr>
          <p:cNvPr id="4" name="Slide Number Placeholder 3">
            <a:extLst>
              <a:ext uri="{FF2B5EF4-FFF2-40B4-BE49-F238E27FC236}">
                <a16:creationId xmlns:a16="http://schemas.microsoft.com/office/drawing/2014/main" id="{A231F7AE-8F9E-1CBB-B484-865A3C195A69}"/>
              </a:ext>
            </a:extLst>
          </p:cNvPr>
          <p:cNvSpPr>
            <a:spLocks noGrp="1"/>
          </p:cNvSpPr>
          <p:nvPr>
            <p:ph type="sldNum" sz="quarter" idx="5"/>
          </p:nvPr>
        </p:nvSpPr>
        <p:spPr/>
        <p:txBody>
          <a:bodyPr/>
          <a:lstStyle/>
          <a:p>
            <a:fld id="{FC62C88C-C58A-4486-99D6-9D53FE101AAB}" type="slidenum">
              <a:rPr lang="en-AU" smtClean="0"/>
              <a:t>19</a:t>
            </a:fld>
            <a:endParaRPr lang="en-AU"/>
          </a:p>
        </p:txBody>
      </p:sp>
    </p:spTree>
    <p:extLst>
      <p:ext uri="{BB962C8B-B14F-4D97-AF65-F5344CB8AC3E}">
        <p14:creationId xmlns:p14="http://schemas.microsoft.com/office/powerpoint/2010/main" val="1699463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b="1" kern="10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Lesson </a:t>
            </a:r>
            <a:r>
              <a:rPr lang="en-GB" sz="1800" b="1" kern="100" dirty="0">
                <a:solidFill>
                  <a:srgbClr val="62B5E5"/>
                </a:solidFill>
                <a:effectLst/>
                <a:latin typeface="Calibri" panose="020F0502020204030204" pitchFamily="34" charset="0"/>
                <a:ea typeface="MS Mincho" panose="02020609040205080304" pitchFamily="49" charset="-128"/>
                <a:cs typeface="Times New Roman" panose="02020603050405020304" pitchFamily="18" charset="0"/>
              </a:rPr>
              <a:t>18 Lost and Found </a:t>
            </a:r>
            <a:br>
              <a:rPr lang="en-GB" sz="1800" b="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i="1"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 sets: Our Suburbs and People and Places </a:t>
            </a:r>
            <a:endParaRPr lang="en-AU" sz="1800" kern="100" dirty="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marL="0" marR="0" indent="0" algn="l" defTabSz="914400" rtl="0" eaLnBrk="1" fontAlgn="auto" latinLnBrk="0" hangingPunct="1">
              <a:lnSpc>
                <a:spcPct val="107000"/>
              </a:lnSpc>
              <a:spcBef>
                <a:spcPts val="0"/>
              </a:spcBef>
              <a:spcAft>
                <a:spcPts val="0"/>
              </a:spcAft>
              <a:buClrTx/>
              <a:buSzTx/>
              <a:buFontTx/>
              <a:buNone/>
              <a:tabLst/>
              <a:defRPr/>
            </a:pPr>
            <a:endParaRPr lang="en-US" sz="13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C62C88C-C58A-4486-99D6-9D53FE101AAB}" type="slidenum">
              <a:rPr lang="en-AU" smtClean="0"/>
              <a:t>2</a:t>
            </a:fld>
            <a:endParaRPr lang="en-AU"/>
          </a:p>
        </p:txBody>
      </p:sp>
    </p:spTree>
    <p:extLst>
      <p:ext uri="{BB962C8B-B14F-4D97-AF65-F5344CB8AC3E}">
        <p14:creationId xmlns:p14="http://schemas.microsoft.com/office/powerpoint/2010/main" val="95735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7EB244-1A07-9D48-F467-0153EE205C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B6EE4-0D62-34B1-A04E-CC51B18D6E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49B1C9-C36E-2314-1600-9C6CA519C93A}"/>
              </a:ext>
            </a:extLst>
          </p:cNvPr>
          <p:cNvSpPr>
            <a:spLocks noGrp="1"/>
          </p:cNvSpPr>
          <p:nvPr>
            <p:ph type="body" idx="1"/>
          </p:nvPr>
        </p:nvSpPr>
        <p:spPr/>
        <p:txBody>
          <a:bodyPr/>
          <a:lstStyle/>
          <a:p>
            <a:pPr algn="l"/>
            <a:r>
              <a:rPr lang="en-US" sz="1200" b="1" i="0" u="none" strike="noStrike" baseline="0">
                <a:solidFill>
                  <a:srgbClr val="000000"/>
                </a:solidFill>
                <a:latin typeface="Calibri" panose="020F0502020204030204" pitchFamily="34" charset="0"/>
              </a:rPr>
              <a:t>Activity 3: Telling the story from pictures</a:t>
            </a:r>
          </a:p>
          <a:p>
            <a:pPr algn="l"/>
            <a:endParaRPr lang="en-US" sz="1200" b="1" i="0" u="none" strike="noStrike" baseline="0">
              <a:solidFill>
                <a:srgbClr val="000000"/>
              </a:solidFill>
              <a:latin typeface="Calibri" panose="020F0502020204030204" pitchFamily="34" charset="0"/>
            </a:endParaRPr>
          </a:p>
          <a:p>
            <a:pPr algn="l"/>
            <a:r>
              <a:rPr lang="en-AU" b="1"/>
              <a:t>Display</a:t>
            </a:r>
            <a:r>
              <a:rPr lang="en-AU"/>
              <a:t> APPENDIX 18:2 again.</a:t>
            </a:r>
            <a:endParaRPr lang="en-US" sz="1200" b="0" i="0" u="none" strike="noStrike" baseline="0">
              <a:solidFill>
                <a:srgbClr val="8CB8E6"/>
              </a:solidFill>
              <a:latin typeface="Calibri" panose="020F0502020204030204" pitchFamily="34" charset="0"/>
            </a:endParaRPr>
          </a:p>
          <a:p>
            <a:pPr algn="l"/>
            <a:r>
              <a:rPr lang="en-US" sz="1200" b="1" i="0" u="none" strike="noStrike" baseline="0">
                <a:solidFill>
                  <a:srgbClr val="000000"/>
                </a:solidFill>
                <a:latin typeface="Calibri" panose="020F0502020204030204" pitchFamily="34" charset="0"/>
              </a:rPr>
              <a:t>Invite </a:t>
            </a:r>
            <a:r>
              <a:rPr lang="en-US" sz="1200" b="0" i="0" u="none" strike="noStrike" baseline="0">
                <a:solidFill>
                  <a:srgbClr val="000000"/>
                </a:solidFill>
                <a:latin typeface="Calibri" panose="020F0502020204030204" pitchFamily="34" charset="0"/>
              </a:rPr>
              <a:t>students to retell the story in pairs using the sketch</a:t>
            </a:r>
            <a:r>
              <a:rPr lang="en-AU" sz="1200" b="0" i="0" u="none" strike="noStrike" baseline="0">
                <a:solidFill>
                  <a:srgbClr val="000000"/>
                </a:solidFill>
                <a:latin typeface="Calibri" panose="020F0502020204030204" pitchFamily="34" charset="0"/>
              </a:rPr>
              <a:t> as a prompt.</a:t>
            </a:r>
            <a:endParaRPr lang="en-AU"/>
          </a:p>
          <a:p>
            <a:endParaRPr lang="en-AU"/>
          </a:p>
        </p:txBody>
      </p:sp>
      <p:sp>
        <p:nvSpPr>
          <p:cNvPr id="4" name="Slide Number Placeholder 3">
            <a:extLst>
              <a:ext uri="{FF2B5EF4-FFF2-40B4-BE49-F238E27FC236}">
                <a16:creationId xmlns:a16="http://schemas.microsoft.com/office/drawing/2014/main" id="{A231F7AE-8F9E-1CBB-B484-865A3C195A69}"/>
              </a:ext>
            </a:extLst>
          </p:cNvPr>
          <p:cNvSpPr>
            <a:spLocks noGrp="1"/>
          </p:cNvSpPr>
          <p:nvPr>
            <p:ph type="sldNum" sz="quarter" idx="5"/>
          </p:nvPr>
        </p:nvSpPr>
        <p:spPr/>
        <p:txBody>
          <a:bodyPr/>
          <a:lstStyle/>
          <a:p>
            <a:fld id="{FC62C88C-C58A-4486-99D6-9D53FE101AAB}" type="slidenum">
              <a:rPr lang="en-AU" smtClean="0"/>
              <a:t>20</a:t>
            </a:fld>
            <a:endParaRPr lang="en-AU"/>
          </a:p>
        </p:txBody>
      </p:sp>
    </p:spTree>
    <p:extLst>
      <p:ext uri="{BB962C8B-B14F-4D97-AF65-F5344CB8AC3E}">
        <p14:creationId xmlns:p14="http://schemas.microsoft.com/office/powerpoint/2010/main" val="3946154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a:solidFill>
                  <a:srgbClr val="8CB8E6"/>
                </a:solidFill>
                <a:latin typeface="Calibri" panose="020F0502020204030204" pitchFamily="34" charset="0"/>
              </a:rPr>
              <a:t>Invite Curiosity</a:t>
            </a:r>
          </a:p>
          <a:p>
            <a:pPr algn="l"/>
            <a:r>
              <a:rPr lang="en-US" sz="1800" b="1" i="0" u="none" strike="noStrike" baseline="0">
                <a:solidFill>
                  <a:srgbClr val="8CB8E6"/>
                </a:solidFill>
                <a:latin typeface="Calibri" panose="020F0502020204030204" pitchFamily="34" charset="0"/>
              </a:rPr>
              <a:t>Ask:</a:t>
            </a:r>
            <a:endParaRPr lang="en-US" sz="1800" b="1" i="0" u="none" strike="noStrike" baseline="0">
              <a:solidFill>
                <a:srgbClr val="000000"/>
              </a:solidFill>
              <a:latin typeface="Calibri" panose="020F0502020204030204" pitchFamily="34" charset="0"/>
            </a:endParaRPr>
          </a:p>
          <a:p>
            <a:pPr marL="0" indent="0" algn="l">
              <a:buFont typeface="Arial" panose="020B0604020202020204" pitchFamily="34" charset="0"/>
              <a:buNone/>
            </a:pPr>
            <a:r>
              <a:rPr lang="en-US" sz="1800" b="0" i="0" u="none" strike="noStrike" baseline="0">
                <a:solidFill>
                  <a:srgbClr val="000000"/>
                </a:solidFill>
                <a:latin typeface="Calibri" panose="020F0502020204030204" pitchFamily="34" charset="0"/>
              </a:rPr>
              <a:t>Are there any new words?’</a:t>
            </a:r>
          </a:p>
          <a:p>
            <a:pPr marL="0" indent="0" algn="l">
              <a:buFont typeface="Arial" panose="020B0604020202020204" pitchFamily="34" charset="0"/>
              <a:buNone/>
            </a:pPr>
            <a:r>
              <a:rPr lang="en-US" sz="1800" b="0" i="0" u="none" strike="noStrike" baseline="0">
                <a:solidFill>
                  <a:srgbClr val="000000"/>
                </a:solidFill>
                <a:latin typeface="Calibri" panose="020F0502020204030204" pitchFamily="34" charset="0"/>
              </a:rPr>
              <a:t>What questions might someone have about this text?</a:t>
            </a:r>
          </a:p>
          <a:p>
            <a:pPr marL="0" indent="0" algn="l">
              <a:buFont typeface="Arial" panose="020B0604020202020204" pitchFamily="34" charset="0"/>
              <a:buNone/>
            </a:pPr>
            <a:r>
              <a:rPr lang="en-US" sz="1800" b="0" i="0" u="none" strike="noStrike" baseline="0">
                <a:solidFill>
                  <a:srgbClr val="000000"/>
                </a:solidFill>
                <a:latin typeface="Calibri" panose="020F0502020204030204" pitchFamily="34" charset="0"/>
              </a:rPr>
              <a:t>What comments might someone have about the text?</a:t>
            </a:r>
          </a:p>
        </p:txBody>
      </p:sp>
      <p:sp>
        <p:nvSpPr>
          <p:cNvPr id="4" name="Slide Number Placeholder 3"/>
          <p:cNvSpPr>
            <a:spLocks noGrp="1"/>
          </p:cNvSpPr>
          <p:nvPr>
            <p:ph type="sldNum" sz="quarter" idx="5"/>
          </p:nvPr>
        </p:nvSpPr>
        <p:spPr/>
        <p:txBody>
          <a:bodyPr/>
          <a:lstStyle/>
          <a:p>
            <a:fld id="{FC62C88C-C58A-4486-99D6-9D53FE101AAB}" type="slidenum">
              <a:rPr lang="en-AU" smtClean="0"/>
              <a:t>21</a:t>
            </a:fld>
            <a:endParaRPr lang="en-AU"/>
          </a:p>
        </p:txBody>
      </p:sp>
    </p:spTree>
    <p:extLst>
      <p:ext uri="{BB962C8B-B14F-4D97-AF65-F5344CB8AC3E}">
        <p14:creationId xmlns:p14="http://schemas.microsoft.com/office/powerpoint/2010/main" val="4971426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800" b="1" i="0" u="none" strike="noStrike" baseline="0">
                <a:solidFill>
                  <a:srgbClr val="8CB8E6"/>
                </a:solidFill>
                <a:latin typeface="Calibri" panose="020F0502020204030204" pitchFamily="34" charset="0"/>
              </a:rPr>
              <a:t>An Important Question</a:t>
            </a:r>
          </a:p>
          <a:p>
            <a:pPr algn="l"/>
            <a:r>
              <a:rPr lang="en-US" sz="1800" b="0" i="0" u="none" strike="noStrike" baseline="0">
                <a:solidFill>
                  <a:srgbClr val="000000"/>
                </a:solidFill>
                <a:latin typeface="Calibri" panose="020F0502020204030204" pitchFamily="34" charset="0"/>
              </a:rPr>
              <a:t>Ask, ‘What does this text say about Jesus?’</a:t>
            </a:r>
            <a:endParaRPr lang="en-US" sz="130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04425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A6AFC-2ED5-38A4-09C8-7EAA1A3DD4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3992D0-5D67-34D6-3F2D-EFAE628B6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3B8F4A-8B10-87B5-D6C0-63CFF848D11A}"/>
              </a:ext>
            </a:extLst>
          </p:cNvPr>
          <p:cNvSpPr>
            <a:spLocks noGrp="1"/>
          </p:cNvSpPr>
          <p:nvPr>
            <p:ph type="body" idx="1"/>
          </p:nvPr>
        </p:nvSpPr>
        <p:spPr/>
        <p:txBody>
          <a:bodyPr/>
          <a:lstStyle/>
          <a:p>
            <a:pPr algn="l"/>
            <a:r>
              <a:rPr lang="en-AU" sz="1800" b="1" i="0" u="none" strike="noStrike" baseline="0">
                <a:solidFill>
                  <a:srgbClr val="8CB8E6"/>
                </a:solidFill>
                <a:latin typeface="Calibri" panose="020F0502020204030204" pitchFamily="34" charset="0"/>
              </a:rPr>
              <a:t>Concluding Statement</a:t>
            </a:r>
          </a:p>
          <a:p>
            <a:pPr algn="l"/>
            <a:r>
              <a:rPr lang="en-US" sz="1800" b="0" i="0" u="none" strike="noStrike" baseline="0">
                <a:solidFill>
                  <a:srgbClr val="000000"/>
                </a:solidFill>
                <a:latin typeface="Calibri" panose="020F0502020204030204" pitchFamily="34" charset="0"/>
              </a:rPr>
              <a:t>Say, ‘Jesus had promised that he would rise again and he kept his promise. The soldiers and the women were the first to </a:t>
            </a:r>
            <a:r>
              <a:rPr lang="en-AU" sz="1800" b="0" i="0" u="none" strike="noStrike" baseline="0">
                <a:solidFill>
                  <a:srgbClr val="000000"/>
                </a:solidFill>
                <a:latin typeface="Calibri" panose="020F0502020204030204" pitchFamily="34" charset="0"/>
              </a:rPr>
              <a:t>see him alive.’</a:t>
            </a:r>
            <a:endParaRPr lang="en-US" sz="130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8D7776FA-6957-4FF5-0323-3D1CBB5E025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62C88C-C58A-4486-99D6-9D53FE101AA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17206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300" b="1">
                <a:effectLst/>
                <a:latin typeface="Calibri" panose="020F0502020204030204" pitchFamily="34" charset="0"/>
                <a:ea typeface="Calibri" panose="020F0502020204030204" pitchFamily="34" charset="0"/>
                <a:cs typeface="Calibri" panose="020F0502020204030204" pitchFamily="34" charset="0"/>
              </a:rPr>
              <a:t>OPTIONAL</a:t>
            </a:r>
            <a:br>
              <a:rPr lang="en-GB" sz="1300" b="1">
                <a:effectLst/>
                <a:latin typeface="Calibri" panose="020F0502020204030204" pitchFamily="34" charset="0"/>
                <a:ea typeface="Calibri" panose="020F0502020204030204" pitchFamily="34" charset="0"/>
                <a:cs typeface="Calibri" panose="020F0502020204030204" pitchFamily="34" charset="0"/>
              </a:rPr>
            </a:br>
            <a:r>
              <a:rPr lang="en-GB" sz="1300" b="1">
                <a:effectLst/>
                <a:latin typeface="Calibri" panose="020F0502020204030204" pitchFamily="34" charset="0"/>
                <a:ea typeface="Calibri" panose="020F0502020204030204" pitchFamily="34" charset="0"/>
                <a:cs typeface="Calibri" panose="020F0502020204030204" pitchFamily="34" charset="0"/>
              </a:rPr>
              <a:t>Distribute</a:t>
            </a:r>
            <a:r>
              <a:rPr lang="en-GB" sz="1300">
                <a:effectLst/>
                <a:latin typeface="Calibri" panose="020F0502020204030204" pitchFamily="34" charset="0"/>
                <a:ea typeface="Calibri" panose="020F0502020204030204" pitchFamily="34" charset="0"/>
                <a:cs typeface="Calibri" panose="020F0502020204030204" pitchFamily="34" charset="0"/>
              </a:rPr>
              <a:t> copies of </a:t>
            </a:r>
            <a:r>
              <a:rPr lang="sv-SE" sz="1300">
                <a:effectLst/>
                <a:latin typeface="Calibri" panose="020F0502020204030204" pitchFamily="34" charset="0"/>
                <a:ea typeface="Calibri" panose="020F0502020204030204" pitchFamily="34" charset="0"/>
                <a:cs typeface="Calibri" panose="020F0502020204030204" pitchFamily="34" charset="0"/>
              </a:rPr>
              <a:t>Matthew 27: 59, 66; 28:1-10 </a:t>
            </a:r>
            <a:r>
              <a:rPr lang="en-GB" sz="1300">
                <a:effectLst/>
                <a:latin typeface="Calibri" panose="020F0502020204030204" pitchFamily="34" charset="0"/>
                <a:ea typeface="Calibri" panose="020F0502020204030204" pitchFamily="34" charset="0"/>
                <a:cs typeface="Calibri" panose="020F0502020204030204" pitchFamily="34" charset="0"/>
              </a:rPr>
              <a:t>in your students’ heart languages for them to read or take home. </a:t>
            </a:r>
          </a:p>
          <a:p>
            <a:pPr marL="0" marR="0" lvl="0" indent="0" algn="l" defTabSz="914400" rtl="0" eaLnBrk="1" fontAlgn="auto" latinLnBrk="0" hangingPunct="1">
              <a:lnSpc>
                <a:spcPct val="107000"/>
              </a:lnSpc>
              <a:buClrTx/>
              <a:buSzTx/>
              <a:buFontTx/>
              <a:buNone/>
              <a:tabLst/>
              <a:defRPr/>
            </a:pPr>
            <a:endParaRPr lang="en-AU" sz="1300">
              <a:latin typeface="Calibri" panose="020F0502020204030204" pitchFamily="34" charset="0"/>
              <a:ea typeface="Arial"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24</a:t>
            </a:fld>
            <a:endParaRPr lang="en-AU"/>
          </a:p>
        </p:txBody>
      </p:sp>
    </p:spTree>
    <p:extLst>
      <p:ext uri="{BB962C8B-B14F-4D97-AF65-F5344CB8AC3E}">
        <p14:creationId xmlns:p14="http://schemas.microsoft.com/office/powerpoint/2010/main" val="222275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a:solidFill>
                  <a:srgbClr val="5B7F95"/>
                </a:solidFill>
                <a:effectLst/>
                <a:latin typeface="Calibri" panose="020F0502020204030204" pitchFamily="34" charset="0"/>
                <a:ea typeface="MS Mincho" panose="02020609040205080304" pitchFamily="49" charset="-128"/>
                <a:cs typeface="Times New Roman" panose="02020603050405020304" pitchFamily="18" charset="0"/>
              </a:rPr>
              <a:t>Lost and Found</a:t>
            </a:r>
            <a:endParaRPr lang="en-AU" sz="18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8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8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things do we often lose?’ </a:t>
            </a:r>
            <a:r>
              <a:rPr lang="en-GB" sz="18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(keys, phone, glasses, etc.)</a:t>
            </a:r>
            <a:endParaRPr lang="en-AU" sz="18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3</a:t>
            </a:fld>
            <a:endParaRPr lang="en-AU"/>
          </a:p>
        </p:txBody>
      </p:sp>
    </p:spTree>
    <p:extLst>
      <p:ext uri="{BB962C8B-B14F-4D97-AF65-F5344CB8AC3E}">
        <p14:creationId xmlns:p14="http://schemas.microsoft.com/office/powerpoint/2010/main" val="626075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8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8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can we feel when we lose something important?’ </a:t>
            </a:r>
            <a:r>
              <a:rPr lang="en-GB" sz="18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(shock, disappointment, disbelief, sadness, grief etc.).</a:t>
            </a:r>
            <a:br>
              <a:rPr lang="en-GB" sz="18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8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Clarify </a:t>
            </a:r>
            <a:r>
              <a:rPr lang="en-GB" sz="18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meaning of the emotions as you go.</a:t>
            </a:r>
            <a:r>
              <a:rPr lang="en-GB" sz="1800" b="1"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endParaRPr lang="en-AU" sz="18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4</a:t>
            </a:fld>
            <a:endParaRPr lang="en-AU"/>
          </a:p>
        </p:txBody>
      </p:sp>
    </p:spTree>
    <p:extLst>
      <p:ext uri="{BB962C8B-B14F-4D97-AF65-F5344CB8AC3E}">
        <p14:creationId xmlns:p14="http://schemas.microsoft.com/office/powerpoint/2010/main" val="4167697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a:t>
            </a:r>
            <a:r>
              <a:rPr lang="en-GB" sz="12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Our Suburbs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cards (side with multiple pictures to a card).</a:t>
            </a: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choose a card that reminds them of something they have lost.</a:t>
            </a: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Encourage</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share their stories and ask each other questions.</a:t>
            </a:r>
            <a:endParaRPr lang="en-AU"/>
          </a:p>
        </p:txBody>
      </p:sp>
      <p:sp>
        <p:nvSpPr>
          <p:cNvPr id="4" name="Slide Number Placeholder 3"/>
          <p:cNvSpPr>
            <a:spLocks noGrp="1"/>
          </p:cNvSpPr>
          <p:nvPr>
            <p:ph type="sldNum" sz="quarter" idx="5"/>
          </p:nvPr>
        </p:nvSpPr>
        <p:spPr/>
        <p:txBody>
          <a:bodyPr/>
          <a:lstStyle/>
          <a:p>
            <a:fld id="{FC62C88C-C58A-4486-99D6-9D53FE101AAB}" type="slidenum">
              <a:rPr lang="en-AU" smtClean="0"/>
              <a:t>5</a:t>
            </a:fld>
            <a:endParaRPr lang="en-AU"/>
          </a:p>
        </p:txBody>
      </p:sp>
    </p:spTree>
    <p:extLst>
      <p:ext uri="{BB962C8B-B14F-4D97-AF65-F5344CB8AC3E}">
        <p14:creationId xmlns:p14="http://schemas.microsoft.com/office/powerpoint/2010/main" val="3622038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‘What can we feel when we find something important?’ </a:t>
            </a:r>
            <a:r>
              <a:rPr lang="en-GB" sz="12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(excitement, relief, surprise, happiness, joy etc.).</a:t>
            </a:r>
            <a:br>
              <a:rPr lang="en-GB" sz="12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Clarify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 meaning of the emotions as you go.</a:t>
            </a:r>
            <a:r>
              <a:rPr lang="en-GB" sz="1200" b="1"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br>
              <a:rPr lang="en-GB" sz="1200" b="1"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a:p>
        </p:txBody>
      </p:sp>
      <p:sp>
        <p:nvSpPr>
          <p:cNvPr id="4" name="Slide Number Placeholder 3"/>
          <p:cNvSpPr>
            <a:spLocks noGrp="1"/>
          </p:cNvSpPr>
          <p:nvPr>
            <p:ph type="sldNum" sz="quarter" idx="5"/>
          </p:nvPr>
        </p:nvSpPr>
        <p:spPr/>
        <p:txBody>
          <a:bodyPr/>
          <a:lstStyle/>
          <a:p>
            <a:fld id="{FC62C88C-C58A-4486-99D6-9D53FE101AAB}" type="slidenum">
              <a:rPr lang="en-AU" smtClean="0"/>
              <a:t>6</a:t>
            </a:fld>
            <a:endParaRPr lang="en-AU"/>
          </a:p>
        </p:txBody>
      </p:sp>
    </p:spTree>
    <p:extLst>
      <p:ext uri="{BB962C8B-B14F-4D97-AF65-F5344CB8AC3E}">
        <p14:creationId xmlns:p14="http://schemas.microsoft.com/office/powerpoint/2010/main" val="975906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everyone to choose a card that reminds them of something they have found.</a:t>
            </a: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Encourage</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everyone to share their stories and ask each other questions.</a:t>
            </a:r>
            <a:endParaRPr lang="en-AU"/>
          </a:p>
        </p:txBody>
      </p:sp>
      <p:sp>
        <p:nvSpPr>
          <p:cNvPr id="4" name="Slide Number Placeholder 3"/>
          <p:cNvSpPr>
            <a:spLocks noGrp="1"/>
          </p:cNvSpPr>
          <p:nvPr>
            <p:ph type="sldNum" sz="quarter" idx="5"/>
          </p:nvPr>
        </p:nvSpPr>
        <p:spPr/>
        <p:txBody>
          <a:bodyPr/>
          <a:lstStyle/>
          <a:p>
            <a:fld id="{FC62C88C-C58A-4486-99D6-9D53FE101AAB}" type="slidenum">
              <a:rPr lang="en-AU" smtClean="0"/>
              <a:t>7</a:t>
            </a:fld>
            <a:endParaRPr lang="en-AU"/>
          </a:p>
        </p:txBody>
      </p:sp>
    </p:spTree>
    <p:extLst>
      <p:ext uri="{BB962C8B-B14F-4D97-AF65-F5344CB8AC3E}">
        <p14:creationId xmlns:p14="http://schemas.microsoft.com/office/powerpoint/2010/main" val="365429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Display</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a:t>
            </a:r>
            <a:r>
              <a:rPr lang="en-GB" sz="1200" i="1" kern="10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Al-</a:t>
            </a:r>
            <a:r>
              <a:rPr lang="en-GB" sz="1200" i="1" kern="100" err="1">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Kazneh</a:t>
            </a:r>
            <a:r>
              <a:rPr lang="en-GB" sz="1200" i="1" kern="10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t> and Machu Picchu</a:t>
            </a:r>
            <a:r>
              <a:rPr lang="en-GB" sz="12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a:t>
            </a:r>
            <a:r>
              <a:rPr lang="en-GB" sz="1200" i="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cards from </a:t>
            </a:r>
            <a:r>
              <a:rPr lang="en-GB" sz="12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People and Places</a:t>
            </a:r>
            <a:br>
              <a:rPr lang="en-GB" sz="1200" i="1" kern="100">
                <a:solidFill>
                  <a:srgbClr val="FF0000"/>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Say,</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‘Here are two places that have been lost and rediscovered.’</a:t>
            </a:r>
            <a:endParaRPr lang="en-AU"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endPar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the group to…</a:t>
            </a:r>
            <a:endParaRPr lang="en-AU"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…describe the environments. </a:t>
            </a: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&lt;Click&gt;</a:t>
            </a: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…name the places and countries. </a:t>
            </a: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&lt;Click&gt; </a:t>
            </a:r>
            <a:r>
              <a:rPr lang="en-GB" sz="1200" b="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(Machu Picchu, Peru and Al-</a:t>
            </a:r>
            <a:r>
              <a:rPr lang="en-GB" sz="1200" b="0" i="1" kern="100" err="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Kazneh</a:t>
            </a:r>
            <a:r>
              <a:rPr lang="en-GB" sz="1200" b="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in Petra Jordan)</a:t>
            </a:r>
            <a:br>
              <a:rPr lang="en-GB" sz="12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…name the capital of the country where each picture was taken. </a:t>
            </a: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&lt;Click&gt; </a:t>
            </a:r>
            <a:r>
              <a:rPr lang="en-GB" sz="1200" b="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(Lima, Amman)</a:t>
            </a: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…name the languages spoken in the countries.</a:t>
            </a: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&lt;Click&gt; </a:t>
            </a:r>
            <a:r>
              <a:rPr lang="en-GB" sz="1200" b="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(Spanish in Peru), Arabic in Jordan)</a:t>
            </a:r>
            <a:endParaRPr lang="en-AU" sz="1200" b="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endPar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a:p>
            <a:pPr>
              <a:lnSpc>
                <a:spcPts val="1400"/>
              </a:lnSpc>
              <a:spcAft>
                <a:spcPts val="600"/>
              </a:spcAft>
              <a:tabLst>
                <a:tab pos="1097280" algn="l"/>
              </a:tabLst>
            </a:pP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Ask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if anyone has visited these places and if so invite them to share their experiences. </a:t>
            </a: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students to share information they know about the structures pictured.</a:t>
            </a:r>
            <a:endParaRPr lang="en-AU"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62C88C-C58A-4486-99D6-9D53FE101AAB}" type="slidenum">
              <a:rPr lang="en-AU" smtClean="0"/>
              <a:t>8</a:t>
            </a:fld>
            <a:endParaRPr lang="en-AU"/>
          </a:p>
        </p:txBody>
      </p:sp>
    </p:spTree>
    <p:extLst>
      <p:ext uri="{BB962C8B-B14F-4D97-AF65-F5344CB8AC3E}">
        <p14:creationId xmlns:p14="http://schemas.microsoft.com/office/powerpoint/2010/main" val="2810655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400"/>
              </a:lnSpc>
              <a:spcAft>
                <a:spcPts val="600"/>
              </a:spcAft>
              <a:tabLst>
                <a:tab pos="1097280" algn="l"/>
              </a:tabLst>
            </a:pP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Read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this Al-</a:t>
            </a:r>
            <a:r>
              <a:rPr lang="en-GB" sz="1200" kern="100" err="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Kazneh</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text slowly three times:</a:t>
            </a:r>
          </a:p>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200" b="1"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Al-</a:t>
            </a:r>
            <a:r>
              <a:rPr lang="en-GB" sz="1200" b="1" i="1" kern="100" err="1">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Kazneh</a:t>
            </a:r>
            <a:r>
              <a:rPr lang="en-GB" sz="1200" b="1"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(Petra)</a:t>
            </a:r>
            <a:r>
              <a:rPr lang="en-GB" sz="1200" i="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was carved out of a sandstone rock face. It was built at the beginning of the 1st century to house tombs. It was abandoned after the 8th century and unknown to the wider world until 1812. </a:t>
            </a:r>
          </a:p>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small groups to collaborate to write down what they remember. </a:t>
            </a: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Invite </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them to share their summaries and work together to reconstruct the text accurately. </a:t>
            </a:r>
          </a:p>
          <a:p>
            <a:pPr marL="0" marR="0" lvl="0" indent="0" algn="l" defTabSz="914400" rtl="0" eaLnBrk="1" fontAlgn="auto" latinLnBrk="0" hangingPunct="1">
              <a:lnSpc>
                <a:spcPts val="1400"/>
              </a:lnSpc>
              <a:spcBef>
                <a:spcPts val="0"/>
              </a:spcBef>
              <a:spcAft>
                <a:spcPts val="600"/>
              </a:spcAft>
              <a:buClrTx/>
              <a:buSzTx/>
              <a:buFontTx/>
              <a:buNone/>
              <a:tabLst>
                <a:tab pos="1097280" algn="l"/>
              </a:tabLst>
              <a:defRPr/>
            </a:pPr>
            <a:r>
              <a:rPr lang="en-GB" sz="1200" b="1"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Click</a:t>
            </a:r>
            <a: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t> to reveal text. Go through as a class.</a:t>
            </a:r>
            <a:br>
              <a:rPr lang="en-GB" sz="1200" kern="100">
                <a:solidFill>
                  <a:srgbClr val="4C4C4C"/>
                </a:solidFill>
                <a:effectLst/>
                <a:latin typeface="Calibri" panose="020F0502020204030204" pitchFamily="34" charset="0"/>
                <a:ea typeface="MS Mincho" panose="02020609040205080304" pitchFamily="49" charset="-128"/>
                <a:cs typeface="Times New Roman" panose="02020603050405020304" pitchFamily="18" charset="0"/>
              </a:rPr>
            </a:br>
            <a:endParaRPr lang="en-AU"/>
          </a:p>
        </p:txBody>
      </p:sp>
      <p:sp>
        <p:nvSpPr>
          <p:cNvPr id="4" name="Slide Number Placeholder 3"/>
          <p:cNvSpPr>
            <a:spLocks noGrp="1"/>
          </p:cNvSpPr>
          <p:nvPr>
            <p:ph type="sldNum" sz="quarter" idx="5"/>
          </p:nvPr>
        </p:nvSpPr>
        <p:spPr/>
        <p:txBody>
          <a:bodyPr/>
          <a:lstStyle/>
          <a:p>
            <a:fld id="{FC62C88C-C58A-4486-99D6-9D53FE101AAB}" type="slidenum">
              <a:rPr lang="en-AU" smtClean="0"/>
              <a:t>9</a:t>
            </a:fld>
            <a:endParaRPr lang="en-AU"/>
          </a:p>
        </p:txBody>
      </p:sp>
    </p:spTree>
    <p:extLst>
      <p:ext uri="{BB962C8B-B14F-4D97-AF65-F5344CB8AC3E}">
        <p14:creationId xmlns:p14="http://schemas.microsoft.com/office/powerpoint/2010/main" val="459737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D0E29-C53B-497D-B3A5-26EF47FEE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41E3082-BB7D-4A4C-B1A4-D14ABDCA78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B5DCFF0-5965-4770-B0CC-075A39F887E5}"/>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923FE38-1B5D-4D80-80D5-EEC09FB5F8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5146007-109E-4923-BAE0-241430EDF131}"/>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45428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73CD4-8D04-415D-8BC6-C75024C9F27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124FB16D-FA64-4F89-B716-4F635A6963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1BA6E-48FC-471E-BF8B-8303B7D2ABE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05EF8B19-77B6-49FB-A23C-4D11C71CFA9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B9CA2E-50FF-4AC8-AFBA-CBFEF6F3106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60954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DE54F-AE6B-4874-9F5C-4F35D5B15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E7634C1-A44C-4E5C-AA07-57EC7564CB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5666884-E09C-43ED-98D5-DA7A726B60A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3F799A16-7044-46AB-B4F1-B58F82BFB4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4C0D101-2E52-4CF7-9820-53B5490B4EE3}"/>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02013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34659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0BD4-B808-4DB9-895F-6879FE9B17F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D8CD12C-48C3-4939-990A-3E9D9C736F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86D86EA-3745-40E4-9D77-DCE8971D2092}"/>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6480A0DD-BBFE-4B4C-8DED-BDEC11CA88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7FEE44-E0F8-4968-A1CF-16A479A9E489}"/>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1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540-4187-4401-8FD9-5AA7A4AE03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6AFDECD-D5FB-4248-91DD-34C7E2E49C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6DDDAC-2CA1-446F-82FB-8628587DAAC6}"/>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5E49CD02-5E7B-4296-9037-7DBAAF0D04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80EBC0F-3E5C-4964-A1DC-61A5B84824FA}"/>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271204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61B3-A5AE-4E1C-97F5-5B419060747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3C30C1B-49A8-4B18-9C9F-11A3FE419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EA8D78F-F76B-4213-ABEA-A1425B3B1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B68DF1C-E568-45E7-B3B2-A3B34F37BB79}"/>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497F2DAE-AFC3-4DC1-B3F9-F7A4B5CCA13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047A5DD-CF62-46F5-8DB9-3D18A78DC694}"/>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78774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6C52-43A0-49F3-A2D0-A31362892E88}"/>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FE8E00A-0B68-4445-A654-83BABA90EA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F005D-0DE9-46C2-BFE1-B26F06B08D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BD66631-AB40-49EB-ACA3-D007452A9D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895F-3F75-4DBA-A22F-042B0C798C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BCA4535-5B0E-4497-AA38-06FC2F0A360A}"/>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8" name="Footer Placeholder 7">
            <a:extLst>
              <a:ext uri="{FF2B5EF4-FFF2-40B4-BE49-F238E27FC236}">
                <a16:creationId xmlns:a16="http://schemas.microsoft.com/office/drawing/2014/main" id="{5B106290-AF86-454A-B788-F330619BD33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192AB57-8A8F-49A0-A5D0-46221428262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25557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FB58-1738-49B2-A30D-8BE4CD95A63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298D8886-7ED9-4DF3-9999-EE0C94B5DF9F}"/>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4" name="Footer Placeholder 3">
            <a:extLst>
              <a:ext uri="{FF2B5EF4-FFF2-40B4-BE49-F238E27FC236}">
                <a16:creationId xmlns:a16="http://schemas.microsoft.com/office/drawing/2014/main" id="{E87739E6-4766-4B3E-BCAF-EF7ACE335DD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97A769B-A42C-4C7C-B5EC-927A79F61F7E}"/>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51026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823FFC-CF2F-4113-A3BC-75076AC50811}"/>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3" name="Footer Placeholder 2">
            <a:extLst>
              <a:ext uri="{FF2B5EF4-FFF2-40B4-BE49-F238E27FC236}">
                <a16:creationId xmlns:a16="http://schemas.microsoft.com/office/drawing/2014/main" id="{ECCF78A9-7015-4E94-9EC5-AAC10D5A2321}"/>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7ABC01CE-68D6-4F00-9B78-9CD9E0D4BE3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153618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36762-E4AE-4CFA-8ABE-B42FEBD93E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2D1AB70-BC77-485B-A5BA-A7F67F7C3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F39A4AC-C116-4662-96D1-1462449CC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AA10D-E525-43F5-B6A5-29184277EF8B}"/>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10BD0755-4356-4150-8F3A-F244A0011D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AD03929-9242-4C67-B580-33BBE669CC96}"/>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133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BC7DE-D752-4FFC-A2D1-A1CA721BEE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4EC3C50-6344-489A-AE25-B40797D5E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E6A0D725-505A-4E5B-B45A-2FC6B81348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340136-E1EE-4151-AFCD-3DF947FD48F4}"/>
              </a:ext>
            </a:extLst>
          </p:cNvPr>
          <p:cNvSpPr>
            <a:spLocks noGrp="1"/>
          </p:cNvSpPr>
          <p:nvPr>
            <p:ph type="dt" sz="half" idx="10"/>
          </p:nvPr>
        </p:nvSpPr>
        <p:spPr/>
        <p:txBody>
          <a:bodyPr/>
          <a:lstStyle/>
          <a:p>
            <a:fld id="{1E7388A8-5A3C-41B2-8FC3-0F281C48C993}" type="datetimeFigureOut">
              <a:rPr lang="en-AU" smtClean="0"/>
              <a:t>18/06/2024</a:t>
            </a:fld>
            <a:endParaRPr lang="en-AU"/>
          </a:p>
        </p:txBody>
      </p:sp>
      <p:sp>
        <p:nvSpPr>
          <p:cNvPr id="6" name="Footer Placeholder 5">
            <a:extLst>
              <a:ext uri="{FF2B5EF4-FFF2-40B4-BE49-F238E27FC236}">
                <a16:creationId xmlns:a16="http://schemas.microsoft.com/office/drawing/2014/main" id="{C480B119-ACAD-4A8F-AD3E-3A82E2D2896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2FA8C746-1778-4983-ACF5-6F53332C784D}"/>
              </a:ext>
            </a:extLst>
          </p:cNvPr>
          <p:cNvSpPr>
            <a:spLocks noGrp="1"/>
          </p:cNvSpPr>
          <p:nvPr>
            <p:ph type="sldNum" sz="quarter" idx="12"/>
          </p:nvPr>
        </p:nvSpPr>
        <p:spPr/>
        <p:txBody>
          <a:bodyPr/>
          <a:lstStyle/>
          <a:p>
            <a:fld id="{B9F5E00C-3CF1-432E-B56C-703C89674843}" type="slidenum">
              <a:rPr lang="en-AU" smtClean="0"/>
              <a:t>‹#›</a:t>
            </a:fld>
            <a:endParaRPr lang="en-AU"/>
          </a:p>
        </p:txBody>
      </p:sp>
    </p:spTree>
    <p:extLst>
      <p:ext uri="{BB962C8B-B14F-4D97-AF65-F5344CB8AC3E}">
        <p14:creationId xmlns:p14="http://schemas.microsoft.com/office/powerpoint/2010/main" val="38606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71033-9EC9-4521-AD13-12D1ACFCBB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089A7668-42B7-498B-A79B-259BCB4B8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164DA8-CF3E-4FE2-A21A-39756D2547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388A8-5A3C-41B2-8FC3-0F281C48C993}" type="datetimeFigureOut">
              <a:rPr lang="en-AU" smtClean="0"/>
              <a:t>18/06/2024</a:t>
            </a:fld>
            <a:endParaRPr lang="en-AU"/>
          </a:p>
        </p:txBody>
      </p:sp>
      <p:sp>
        <p:nvSpPr>
          <p:cNvPr id="5" name="Footer Placeholder 4">
            <a:extLst>
              <a:ext uri="{FF2B5EF4-FFF2-40B4-BE49-F238E27FC236}">
                <a16:creationId xmlns:a16="http://schemas.microsoft.com/office/drawing/2014/main" id="{A8C8A59B-603A-438B-A1AA-1A9A9E9AA1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611E19DD-E2D5-40D1-ABF5-40B36E03FC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5E00C-3CF1-432E-B56C-703C89674843}" type="slidenum">
              <a:rPr lang="en-AU" smtClean="0"/>
              <a:t>‹#›</a:t>
            </a:fld>
            <a:endParaRPr lang="en-AU"/>
          </a:p>
        </p:txBody>
      </p:sp>
    </p:spTree>
    <p:extLst>
      <p:ext uri="{BB962C8B-B14F-4D97-AF65-F5344CB8AC3E}">
        <p14:creationId xmlns:p14="http://schemas.microsoft.com/office/powerpoint/2010/main" val="143458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esson 1:…">
            <a:extLst>
              <a:ext uri="{FF2B5EF4-FFF2-40B4-BE49-F238E27FC236}">
                <a16:creationId xmlns:a16="http://schemas.microsoft.com/office/drawing/2014/main" id="{42EB275B-B988-457F-98C0-8C180E86436B}"/>
              </a:ext>
            </a:extLst>
          </p:cNvPr>
          <p:cNvSpPr txBox="1"/>
          <p:nvPr/>
        </p:nvSpPr>
        <p:spPr>
          <a:xfrm>
            <a:off x="2084056" y="2450636"/>
            <a:ext cx="8588468" cy="133369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825500">
              <a:defRPr sz="7500" b="0">
                <a:latin typeface="+mj-lt"/>
                <a:ea typeface="+mj-ea"/>
                <a:cs typeface="+mj-cs"/>
                <a:sym typeface="Quasimoda Bold"/>
              </a:defRPr>
            </a:pPr>
            <a:r>
              <a:rPr lang="en-US" sz="8000" b="1">
                <a:latin typeface="Calibri" panose="020F0502020204030204" pitchFamily="34" charset="0"/>
                <a:ea typeface="Arial" charset="0"/>
                <a:cs typeface="Calibri" panose="020F0502020204030204" pitchFamily="34" charset="0"/>
                <a:sym typeface="Quasimoda Bold"/>
              </a:rPr>
              <a:t>Lesson 18</a:t>
            </a:r>
          </a:p>
        </p:txBody>
      </p:sp>
      <p:cxnSp>
        <p:nvCxnSpPr>
          <p:cNvPr id="3" name="Straight Connector 2">
            <a:extLst>
              <a:ext uri="{FF2B5EF4-FFF2-40B4-BE49-F238E27FC236}">
                <a16:creationId xmlns:a16="http://schemas.microsoft.com/office/drawing/2014/main" id="{18357B93-4443-D632-B6E4-59D595509F4E}"/>
              </a:ext>
            </a:extLst>
          </p:cNvPr>
          <p:cNvCxnSpPr/>
          <p:nvPr/>
        </p:nvCxnSpPr>
        <p:spPr>
          <a:xfrm>
            <a:off x="2188987" y="1970934"/>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2B20A28-6547-973A-CB6E-C4814C384566}"/>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0E922C1-18FC-1814-DF57-749C0482F0F8}"/>
              </a:ext>
            </a:extLst>
          </p:cNvPr>
          <p:cNvSpPr txBox="1"/>
          <p:nvPr/>
        </p:nvSpPr>
        <p:spPr>
          <a:xfrm>
            <a:off x="2188987" y="4365656"/>
            <a:ext cx="9524042" cy="1323439"/>
          </a:xfrm>
          <a:prstGeom prst="rect">
            <a:avLst/>
          </a:prstGeom>
          <a:noFill/>
        </p:spPr>
        <p:txBody>
          <a:bodyPr wrap="square" lIns="0" rtlCol="0">
            <a:spAutoFit/>
          </a:bodyPr>
          <a:lstStyle/>
          <a:p>
            <a:r>
              <a:rPr lang="en-GB" sz="4000" b="1">
                <a:solidFill>
                  <a:srgbClr val="4196D5"/>
                </a:solidFill>
                <a:latin typeface="Calibri" panose="020F0502020204030204" pitchFamily="34" charset="0"/>
                <a:ea typeface="Arial" charset="0"/>
                <a:cs typeface="Calibri" panose="020F0502020204030204" pitchFamily="34" charset="0"/>
              </a:rPr>
              <a:t>Part 1	Lost and Found</a:t>
            </a:r>
          </a:p>
          <a:p>
            <a:r>
              <a:rPr lang="en-GB" sz="4000" b="1">
                <a:solidFill>
                  <a:srgbClr val="4196D5"/>
                </a:solidFill>
                <a:latin typeface="Calibri" panose="020F0502020204030204" pitchFamily="34" charset="0"/>
                <a:ea typeface="Arial" charset="0"/>
                <a:cs typeface="Calibri" panose="020F0502020204030204" pitchFamily="34" charset="0"/>
              </a:rPr>
              <a:t>Part 2	</a:t>
            </a:r>
            <a:r>
              <a:rPr lang="en-US" sz="4000" b="1">
                <a:solidFill>
                  <a:srgbClr val="4196D5"/>
                </a:solidFill>
                <a:latin typeface="Calibri" panose="020F0502020204030204" pitchFamily="34" charset="0"/>
                <a:ea typeface="Arial" charset="0"/>
                <a:cs typeface="Calibri" panose="020F0502020204030204" pitchFamily="34" charset="0"/>
              </a:rPr>
              <a:t>Jesus Rises from the Dead</a:t>
            </a:r>
            <a:endParaRPr lang="en-GB" sz="4000" b="1">
              <a:solidFill>
                <a:srgbClr val="4196D5"/>
              </a:solidFill>
              <a:latin typeface="Calibri" panose="020F0502020204030204" pitchFamily="34" charset="0"/>
              <a:ea typeface="Arial" charset="0"/>
              <a:cs typeface="Calibri" panose="020F0502020204030204" pitchFamily="34" charset="0"/>
            </a:endParaRPr>
          </a:p>
        </p:txBody>
      </p:sp>
      <p:sp>
        <p:nvSpPr>
          <p:cNvPr id="4" name="TextBox 3">
            <a:extLst>
              <a:ext uri="{FF2B5EF4-FFF2-40B4-BE49-F238E27FC236}">
                <a16:creationId xmlns:a16="http://schemas.microsoft.com/office/drawing/2014/main" id="{3C25EDE8-12AC-BE8C-8B10-6D072E177C3F}"/>
              </a:ext>
            </a:extLst>
          </p:cNvPr>
          <p:cNvSpPr txBox="1"/>
          <p:nvPr/>
        </p:nvSpPr>
        <p:spPr>
          <a:xfrm>
            <a:off x="2815152" y="522574"/>
            <a:ext cx="8588467" cy="646331"/>
          </a:xfrm>
          <a:prstGeom prst="rect">
            <a:avLst/>
          </a:prstGeom>
          <a:noFill/>
        </p:spPr>
        <p:txBody>
          <a:bodyPr wrap="square" rtlCol="0">
            <a:spAutoFit/>
          </a:bodyPr>
          <a:lstStyle/>
          <a:p>
            <a:pPr algn="r"/>
            <a:r>
              <a:rPr lang="en-GB" sz="3600">
                <a:solidFill>
                  <a:srgbClr val="4196D5"/>
                </a:solidFill>
                <a:latin typeface="Calibri" panose="020F0502020204030204" pitchFamily="34" charset="0"/>
                <a:ea typeface="Arial" charset="0"/>
                <a:cs typeface="Calibri" panose="020F0502020204030204" pitchFamily="34" charset="0"/>
              </a:rPr>
              <a:t>Meet Jesus - High Intermediate</a:t>
            </a:r>
          </a:p>
        </p:txBody>
      </p:sp>
    </p:spTree>
    <p:extLst>
      <p:ext uri="{BB962C8B-B14F-4D97-AF65-F5344CB8AC3E}">
        <p14:creationId xmlns:p14="http://schemas.microsoft.com/office/powerpoint/2010/main" val="201909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75DD81B-13B9-011C-90BD-A14C1B90BFDC}"/>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A60C5FFC-9DDC-3FD5-27FE-4C5190F8C421}"/>
              </a:ext>
            </a:extLst>
          </p:cNvPr>
          <p:cNvSpPr txBox="1"/>
          <p:nvPr/>
        </p:nvSpPr>
        <p:spPr>
          <a:xfrm>
            <a:off x="6865257" y="735955"/>
            <a:ext cx="4942114" cy="5386090"/>
          </a:xfrm>
          <a:prstGeom prst="rect">
            <a:avLst/>
          </a:prstGeom>
          <a:noFill/>
        </p:spPr>
        <p:txBody>
          <a:bodyPr wrap="square" rtlCol="0">
            <a:spAutoFit/>
          </a:bodyPr>
          <a:lstStyle/>
          <a:p>
            <a:pPr algn="ctr">
              <a:spcAft>
                <a:spcPts val="1200"/>
              </a:spcAft>
            </a:pPr>
            <a:r>
              <a:rPr lang="en-US" sz="3600" b="1">
                <a:ea typeface="+mj-ea"/>
                <a:cs typeface="+mj-cs"/>
              </a:rPr>
              <a:t>Machu Picchu </a:t>
            </a:r>
            <a:r>
              <a:rPr lang="en-US" sz="3600">
                <a:ea typeface="+mj-ea"/>
                <a:cs typeface="+mj-cs"/>
              </a:rPr>
              <a:t>was built in the middle of the 15th century as a royal estate for the first Inca emperor. </a:t>
            </a:r>
          </a:p>
          <a:p>
            <a:pPr algn="ctr">
              <a:spcAft>
                <a:spcPts val="1200"/>
              </a:spcAft>
            </a:pPr>
            <a:r>
              <a:rPr lang="en-US" sz="3600">
                <a:ea typeface="+mj-ea"/>
                <a:cs typeface="+mj-cs"/>
              </a:rPr>
              <a:t>It took 30 years to build. </a:t>
            </a:r>
          </a:p>
          <a:p>
            <a:pPr algn="ctr">
              <a:spcAft>
                <a:spcPts val="1200"/>
              </a:spcAft>
            </a:pPr>
            <a:r>
              <a:rPr lang="en-US" sz="3600">
                <a:ea typeface="+mj-ea"/>
                <a:cs typeface="+mj-cs"/>
              </a:rPr>
              <a:t>It was abandoned less than 100 years later and unknown to the wider world until 1911.</a:t>
            </a:r>
          </a:p>
        </p:txBody>
      </p:sp>
      <p:sp>
        <p:nvSpPr>
          <p:cNvPr id="7" name="TextBox 6">
            <a:extLst>
              <a:ext uri="{FF2B5EF4-FFF2-40B4-BE49-F238E27FC236}">
                <a16:creationId xmlns:a16="http://schemas.microsoft.com/office/drawing/2014/main" id="{3D3838B9-7A6E-CA22-B00C-43D445A31F7D}"/>
              </a:ext>
            </a:extLst>
          </p:cNvPr>
          <p:cNvSpPr txBox="1"/>
          <p:nvPr/>
        </p:nvSpPr>
        <p:spPr>
          <a:xfrm>
            <a:off x="384629" y="609600"/>
            <a:ext cx="6096000" cy="923330"/>
          </a:xfrm>
          <a:prstGeom prst="rect">
            <a:avLst/>
          </a:prstGeom>
          <a:noFill/>
        </p:spPr>
        <p:txBody>
          <a:bodyPr wrap="square">
            <a:spAutoFit/>
          </a:bodyPr>
          <a:lstStyle/>
          <a:p>
            <a:r>
              <a:rPr lang="en-US" sz="5400" b="1" kern="1200">
                <a:solidFill>
                  <a:schemeClr val="tx1"/>
                </a:solidFill>
                <a:latin typeface="+mn-lt"/>
                <a:ea typeface="+mj-ea"/>
                <a:cs typeface="+mj-cs"/>
              </a:rPr>
              <a:t>Machu Picchu  </a:t>
            </a:r>
            <a:endParaRPr lang="en-AU" sz="5400"/>
          </a:p>
        </p:txBody>
      </p:sp>
      <p:pic>
        <p:nvPicPr>
          <p:cNvPr id="2" name="Picture 1" descr="A stone ruins of a city&#10;&#10;Description automatically generated">
            <a:extLst>
              <a:ext uri="{FF2B5EF4-FFF2-40B4-BE49-F238E27FC236}">
                <a16:creationId xmlns:a16="http://schemas.microsoft.com/office/drawing/2014/main" id="{BBCC151C-654C-32EE-2C66-000683CE7E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628" y="1677024"/>
            <a:ext cx="6096000" cy="4283821"/>
          </a:xfrm>
          <a:prstGeom prst="rect">
            <a:avLst/>
          </a:prstGeom>
        </p:spPr>
      </p:pic>
    </p:spTree>
    <p:extLst>
      <p:ext uri="{BB962C8B-B14F-4D97-AF65-F5344CB8AC3E}">
        <p14:creationId xmlns:p14="http://schemas.microsoft.com/office/powerpoint/2010/main" val="274494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1F786-731E-66CC-A535-94517C734A76}"/>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0672B4B0-7679-7857-168D-DB512DCE16BB}"/>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1558509F-ACF3-F80C-B005-6A3F87C8B91E}"/>
              </a:ext>
            </a:extLst>
          </p:cNvPr>
          <p:cNvSpPr txBox="1"/>
          <p:nvPr/>
        </p:nvSpPr>
        <p:spPr>
          <a:xfrm>
            <a:off x="1443210" y="2367171"/>
            <a:ext cx="9934798"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4400" b="1" i="0" u="none" strike="noStrike" kern="1200" cap="none" spc="0" normalizeH="0" baseline="0" noProof="0">
                <a:ln>
                  <a:noFill/>
                </a:ln>
                <a:solidFill>
                  <a:srgbClr val="4196D5"/>
                </a:solidFill>
                <a:effectLst/>
                <a:uLnTx/>
                <a:uFillTx/>
                <a:latin typeface="Calibri" panose="020F0502020204030204" pitchFamily="34" charset="0"/>
                <a:cs typeface="Calibri" panose="020F0502020204030204" pitchFamily="34" charset="0"/>
              </a:rPr>
              <a:t>We’re going to read about some women who find someone they thought was lost.</a:t>
            </a:r>
          </a:p>
        </p:txBody>
      </p:sp>
    </p:spTree>
    <p:extLst>
      <p:ext uri="{BB962C8B-B14F-4D97-AF65-F5344CB8AC3E}">
        <p14:creationId xmlns:p14="http://schemas.microsoft.com/office/powerpoint/2010/main" val="3421720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267922-6998-85C5-04CA-4C58319EE967}"/>
              </a:ext>
            </a:extLst>
          </p:cNvPr>
          <p:cNvSpPr txBox="1"/>
          <p:nvPr/>
        </p:nvSpPr>
        <p:spPr>
          <a:xfrm>
            <a:off x="2815152" y="477451"/>
            <a:ext cx="8588467" cy="646331"/>
          </a:xfrm>
          <a:prstGeom prst="rect">
            <a:avLst/>
          </a:prstGeom>
          <a:noFill/>
        </p:spPr>
        <p:txBody>
          <a:bodyPr wrap="square" rtlCol="0">
            <a:spAutoFit/>
          </a:bodyPr>
          <a:lstStyle/>
          <a:p>
            <a:pPr algn="r"/>
            <a:r>
              <a:rPr lang="en-GB" sz="3600">
                <a:solidFill>
                  <a:srgbClr val="4196D5"/>
                </a:solidFill>
                <a:latin typeface="Calibri" panose="020F0502020204030204" pitchFamily="34" charset="0"/>
                <a:ea typeface="Arial" charset="0"/>
                <a:cs typeface="Calibri" panose="020F0502020204030204" pitchFamily="34" charset="0"/>
              </a:rPr>
              <a:t>Lesson 18</a:t>
            </a:r>
          </a:p>
        </p:txBody>
      </p:sp>
      <p:sp>
        <p:nvSpPr>
          <p:cNvPr id="4" name="TextBox 3">
            <a:extLst>
              <a:ext uri="{FF2B5EF4-FFF2-40B4-BE49-F238E27FC236}">
                <a16:creationId xmlns:a16="http://schemas.microsoft.com/office/drawing/2014/main" id="{578B7402-5865-F972-6E3B-AA323B973C5F}"/>
              </a:ext>
            </a:extLst>
          </p:cNvPr>
          <p:cNvSpPr txBox="1"/>
          <p:nvPr/>
        </p:nvSpPr>
        <p:spPr>
          <a:xfrm>
            <a:off x="1944436" y="3171451"/>
            <a:ext cx="10336191" cy="1200329"/>
          </a:xfrm>
          <a:prstGeom prst="rect">
            <a:avLst/>
          </a:prstGeom>
          <a:noFill/>
        </p:spPr>
        <p:txBody>
          <a:bodyPr wrap="square" lIns="0" rtlCol="0">
            <a:spAutoFit/>
          </a:bodyPr>
          <a:lstStyle/>
          <a:p>
            <a:r>
              <a:rPr lang="en-US" sz="7200" b="1" spc="-20">
                <a:latin typeface="Calibri" panose="020F0502020204030204" pitchFamily="34" charset="0"/>
                <a:ea typeface="Arial" charset="0"/>
                <a:cs typeface="Calibri" panose="020F0502020204030204" pitchFamily="34" charset="0"/>
              </a:rPr>
              <a:t>Jesus Rises from the Dead</a:t>
            </a:r>
          </a:p>
        </p:txBody>
      </p:sp>
      <p:sp>
        <p:nvSpPr>
          <p:cNvPr id="7" name="Rectangle 6">
            <a:extLst>
              <a:ext uri="{FF2B5EF4-FFF2-40B4-BE49-F238E27FC236}">
                <a16:creationId xmlns:a16="http://schemas.microsoft.com/office/drawing/2014/main" id="{DA1344D0-4D8F-6A9F-0972-07856F2FA77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AA55BA2-5EF0-48DD-0068-AA535E2F5F94}"/>
              </a:ext>
            </a:extLst>
          </p:cNvPr>
          <p:cNvSpPr txBox="1"/>
          <p:nvPr/>
        </p:nvSpPr>
        <p:spPr>
          <a:xfrm>
            <a:off x="1944436" y="4665749"/>
            <a:ext cx="8956091" cy="1569660"/>
          </a:xfrm>
          <a:prstGeom prst="rect">
            <a:avLst/>
          </a:prstGeom>
          <a:noFill/>
        </p:spPr>
        <p:txBody>
          <a:bodyPr wrap="square" lIns="0" rtlCol="0">
            <a:spAutoFit/>
          </a:bodyPr>
          <a:lstStyle/>
          <a:p>
            <a:r>
              <a:rPr lang="en-US" sz="3200">
                <a:solidFill>
                  <a:srgbClr val="4196D5"/>
                </a:solidFill>
              </a:rPr>
              <a:t>Jesus had promised that he would rise again and he kept his promise. The soldiers and the women were the first to see him alive.</a:t>
            </a:r>
          </a:p>
        </p:txBody>
      </p:sp>
      <p:sp>
        <p:nvSpPr>
          <p:cNvPr id="12" name="Rectangle 11">
            <a:extLst>
              <a:ext uri="{FF2B5EF4-FFF2-40B4-BE49-F238E27FC236}">
                <a16:creationId xmlns:a16="http://schemas.microsoft.com/office/drawing/2014/main" id="{EC012A28-97F6-9AFC-A1D7-DD5F202AD5C6}"/>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sson 1:…">
            <a:extLst>
              <a:ext uri="{FF2B5EF4-FFF2-40B4-BE49-F238E27FC236}">
                <a16:creationId xmlns:a16="http://schemas.microsoft.com/office/drawing/2014/main" id="{A8308BCF-4359-CF8D-FB27-B270DE3CDA9D}"/>
              </a:ext>
            </a:extLst>
          </p:cNvPr>
          <p:cNvSpPr txBox="1"/>
          <p:nvPr/>
        </p:nvSpPr>
        <p:spPr>
          <a:xfrm>
            <a:off x="1944436" y="2121012"/>
            <a:ext cx="8588468" cy="841256"/>
          </a:xfrm>
          <a:prstGeom prst="rect">
            <a:avLst/>
          </a:prstGeom>
          <a:ln w="12700">
            <a:miter lim="400000"/>
          </a:ln>
          <a:extLst>
            <a:ext uri="{C572A759-6A51-4108-AA02-DFA0A04FC94B}">
              <ma14:wrappingTextBoxFlag xmlns="" xmlns:ma14="http://schemas.microsoft.com/office/mac/drawingml/2011/main" val="1"/>
            </a:ext>
          </a:extLst>
        </p:spPr>
        <p:txBody>
          <a:bodyPr lIns="0" tIns="50800" rIns="50800" bIns="50800" anchor="ctr">
            <a:spAutoFit/>
          </a:bodyPr>
          <a:lstStyle/>
          <a:p>
            <a:pPr defTabSz="825500">
              <a:defRPr sz="7500" b="0">
                <a:latin typeface="+mj-lt"/>
                <a:ea typeface="+mj-ea"/>
                <a:cs typeface="+mj-cs"/>
                <a:sym typeface="Quasimoda Bold"/>
              </a:defRPr>
            </a:pPr>
            <a:r>
              <a:rPr lang="en-US" sz="4800" b="1">
                <a:solidFill>
                  <a:srgbClr val="4196D5"/>
                </a:solidFill>
                <a:latin typeface="Calibri" panose="020F0502020204030204" pitchFamily="34" charset="0"/>
                <a:ea typeface="Arial" charset="0"/>
                <a:cs typeface="Calibri" panose="020F0502020204030204" pitchFamily="34" charset="0"/>
                <a:sym typeface="Quasimoda Bold"/>
              </a:rPr>
              <a:t>PART 2</a:t>
            </a:r>
          </a:p>
        </p:txBody>
      </p:sp>
      <p:cxnSp>
        <p:nvCxnSpPr>
          <p:cNvPr id="14" name="Straight Connector 13">
            <a:extLst>
              <a:ext uri="{FF2B5EF4-FFF2-40B4-BE49-F238E27FC236}">
                <a16:creationId xmlns:a16="http://schemas.microsoft.com/office/drawing/2014/main" id="{4D5AAFEB-2184-F102-C851-88B71ACA9BC8}"/>
              </a:ext>
            </a:extLst>
          </p:cNvPr>
          <p:cNvCxnSpPr>
            <a:cxnSpLocks/>
          </p:cNvCxnSpPr>
          <p:nvPr/>
        </p:nvCxnSpPr>
        <p:spPr>
          <a:xfrm>
            <a:off x="1944436"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489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descr="A stone wall with a window&#10;&#10;Description automatically generated">
            <a:extLst>
              <a:ext uri="{FF2B5EF4-FFF2-40B4-BE49-F238E27FC236}">
                <a16:creationId xmlns:a16="http://schemas.microsoft.com/office/drawing/2014/main" id="{7AC4011E-BFDA-AF65-9D37-9E4D0700E42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529321" y="10"/>
            <a:ext cx="3662680" cy="3401558"/>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p:spPr>
      </p:pic>
      <p:pic>
        <p:nvPicPr>
          <p:cNvPr id="10" name="Picture 9" descr="A cross in a rock&#10;&#10;Description automatically generated">
            <a:extLst>
              <a:ext uri="{FF2B5EF4-FFF2-40B4-BE49-F238E27FC236}">
                <a16:creationId xmlns:a16="http://schemas.microsoft.com/office/drawing/2014/main" id="{568ABA86-B134-BD87-80F3-CF40B047C8C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115314" y="10"/>
            <a:ext cx="4118110" cy="3401558"/>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p:spPr>
      </p:pic>
      <p:pic>
        <p:nvPicPr>
          <p:cNvPr id="12" name="Picture 11" descr="A stone wall with windows&#10;&#10;Description automatically generated">
            <a:extLst>
              <a:ext uri="{FF2B5EF4-FFF2-40B4-BE49-F238E27FC236}">
                <a16:creationId xmlns:a16="http://schemas.microsoft.com/office/drawing/2014/main" id="{61C5880A-9937-587A-C450-0CB0D6219CA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1"/>
          <a:stretch/>
        </p:blipFill>
        <p:spPr>
          <a:xfrm>
            <a:off x="5168353" y="3456432"/>
            <a:ext cx="7023646" cy="3401568"/>
          </a:xfrm>
          <a:custGeom>
            <a:avLst/>
            <a:gdLst/>
            <a:ahLst/>
            <a:cxnLst/>
            <a:rect l="l" t="t" r="r" b="b"/>
            <a:pathLst>
              <a:path w="7023646" h="3401568">
                <a:moveTo>
                  <a:pt x="749132" y="0"/>
                </a:moveTo>
                <a:lnTo>
                  <a:pt x="7023646" y="0"/>
                </a:lnTo>
                <a:lnTo>
                  <a:pt x="7023646" y="3401568"/>
                </a:lnTo>
                <a:lnTo>
                  <a:pt x="0" y="3401568"/>
                </a:lnTo>
                <a:lnTo>
                  <a:pt x="79008" y="3238906"/>
                </a:lnTo>
                <a:cubicBezTo>
                  <a:pt x="502362" y="2321466"/>
                  <a:pt x="749563" y="1215476"/>
                  <a:pt x="749563" y="24956"/>
                </a:cubicBezTo>
                <a:close/>
              </a:path>
            </a:pathLst>
          </a:custGeom>
        </p:spPr>
      </p:pic>
      <p:pic>
        <p:nvPicPr>
          <p:cNvPr id="5" name="Picture 4" descr="A group of black and white heads with question marks&#10;&#10;Description automatically generated">
            <a:extLst>
              <a:ext uri="{FF2B5EF4-FFF2-40B4-BE49-F238E27FC236}">
                <a16:creationId xmlns:a16="http://schemas.microsoft.com/office/drawing/2014/main" id="{CA049518-87CA-455C-0693-FEBAC950A41B}"/>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4664" y="325582"/>
            <a:ext cx="5153689" cy="1782618"/>
          </a:xfrm>
          <a:prstGeom prst="rect">
            <a:avLst/>
          </a:prstGeom>
        </p:spPr>
      </p:pic>
      <p:pic>
        <p:nvPicPr>
          <p:cNvPr id="6" name="Picture 5" descr="A group of black and white heads with question marks&#10;&#10;Description automatically generated">
            <a:extLst>
              <a:ext uri="{FF2B5EF4-FFF2-40B4-BE49-F238E27FC236}">
                <a16:creationId xmlns:a16="http://schemas.microsoft.com/office/drawing/2014/main" id="{FB21BDBA-2380-2624-9F65-8EF9272BC9A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4664" y="2273300"/>
            <a:ext cx="5153689" cy="2222500"/>
          </a:xfrm>
          <a:prstGeom prst="rect">
            <a:avLst/>
          </a:prstGeom>
        </p:spPr>
      </p:pic>
      <p:pic>
        <p:nvPicPr>
          <p:cNvPr id="7" name="Picture 6" descr="A group of black and white heads with question marks&#10;&#10;Description automatically generated">
            <a:extLst>
              <a:ext uri="{FF2B5EF4-FFF2-40B4-BE49-F238E27FC236}">
                <a16:creationId xmlns:a16="http://schemas.microsoft.com/office/drawing/2014/main" id="{F0A60A76-478E-690F-BC5D-AEABF6BD4EA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74321" y="4762500"/>
            <a:ext cx="5153689" cy="1769918"/>
          </a:xfrm>
          <a:prstGeom prst="rect">
            <a:avLst/>
          </a:prstGeom>
        </p:spPr>
      </p:pic>
    </p:spTree>
    <p:extLst>
      <p:ext uri="{BB962C8B-B14F-4D97-AF65-F5344CB8AC3E}">
        <p14:creationId xmlns:p14="http://schemas.microsoft.com/office/powerpoint/2010/main" val="2990092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134C30-7A53-1657-20A9-A47FD061D1F3}"/>
              </a:ext>
            </a:extLst>
          </p:cNvPr>
          <p:cNvSpPr>
            <a:spLocks noGrp="1"/>
          </p:cNvSpPr>
          <p:nvPr>
            <p:ph type="title"/>
          </p:nvPr>
        </p:nvSpPr>
        <p:spPr>
          <a:xfrm>
            <a:off x="506220" y="367025"/>
            <a:ext cx="11179559" cy="629844"/>
          </a:xfrm>
        </p:spPr>
        <p:txBody>
          <a:bodyPr>
            <a:normAutofit fontScale="90000"/>
          </a:bodyPr>
          <a:lstStyle/>
          <a:p>
            <a:r>
              <a:rPr lang="en-US" b="1">
                <a:latin typeface="Calibri" panose="020F0502020204030204" pitchFamily="34" charset="0"/>
                <a:cs typeface="Calibri" panose="020F0502020204030204" pitchFamily="34" charset="0"/>
              </a:rPr>
              <a:t>Draw a line from the word to its meaning:</a:t>
            </a:r>
            <a:endParaRPr lang="en-AU" b="1">
              <a:latin typeface="Calibri" panose="020F0502020204030204" pitchFamily="34" charset="0"/>
              <a:cs typeface="Calibri" panose="020F0502020204030204" pitchFamily="34" charset="0"/>
            </a:endParaRPr>
          </a:p>
        </p:txBody>
      </p:sp>
      <p:sp>
        <p:nvSpPr>
          <p:cNvPr id="8" name="Title 6">
            <a:extLst>
              <a:ext uri="{FF2B5EF4-FFF2-40B4-BE49-F238E27FC236}">
                <a16:creationId xmlns:a16="http://schemas.microsoft.com/office/drawing/2014/main" id="{A0E9828E-A398-8B5D-E2A1-7E67FFE0C548}"/>
              </a:ext>
            </a:extLst>
          </p:cNvPr>
          <p:cNvSpPr txBox="1">
            <a:spLocks/>
          </p:cNvSpPr>
          <p:nvPr/>
        </p:nvSpPr>
        <p:spPr>
          <a:xfrm>
            <a:off x="986436" y="1508014"/>
            <a:ext cx="2907540" cy="5291202"/>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buFont typeface="+mj-lt"/>
              <a:buAutoNum type="arabicPeriod"/>
            </a:pPr>
            <a:r>
              <a:rPr lang="en-US" sz="3600" b="0">
                <a:latin typeface="Calibri" panose="020F0502020204030204" pitchFamily="34" charset="0"/>
              </a:rPr>
              <a:t>tomb</a:t>
            </a:r>
          </a:p>
          <a:p>
            <a:pPr marL="457189" indent="-457189">
              <a:lnSpc>
                <a:spcPct val="100000"/>
              </a:lnSpc>
              <a:buFont typeface="+mj-lt"/>
              <a:buAutoNum type="arabicPeriod"/>
            </a:pPr>
            <a:endParaRPr lang="en-US" sz="3600" b="0">
              <a:latin typeface="Calibri" panose="020F0502020204030204" pitchFamily="34" charset="0"/>
            </a:endParaRPr>
          </a:p>
          <a:p>
            <a:pPr marL="457189" indent="-457189">
              <a:lnSpc>
                <a:spcPct val="100000"/>
              </a:lnSpc>
              <a:buFont typeface="+mj-lt"/>
              <a:buAutoNum type="arabicPeriod"/>
            </a:pPr>
            <a:r>
              <a:rPr lang="en-US" sz="3600" b="0">
                <a:latin typeface="Calibri" panose="020F0502020204030204" pitchFamily="34" charset="0"/>
              </a:rPr>
              <a:t>sealed</a:t>
            </a:r>
          </a:p>
          <a:p>
            <a:pPr marL="457189" indent="-457189">
              <a:lnSpc>
                <a:spcPct val="100000"/>
              </a:lnSpc>
              <a:buFont typeface="+mj-lt"/>
              <a:buAutoNum type="arabicPeriod"/>
            </a:pPr>
            <a:endParaRPr lang="en-US" sz="3600" b="0">
              <a:latin typeface="Calibri" panose="020F0502020204030204" pitchFamily="34" charset="0"/>
            </a:endParaRPr>
          </a:p>
          <a:p>
            <a:pPr marL="457189" indent="-457189">
              <a:lnSpc>
                <a:spcPct val="100000"/>
              </a:lnSpc>
              <a:buFont typeface="+mj-lt"/>
              <a:buAutoNum type="arabicPeriod"/>
            </a:pPr>
            <a:r>
              <a:rPr lang="en-US" sz="3600" b="0">
                <a:latin typeface="Calibri" panose="020F0502020204030204" pitchFamily="34" charset="0"/>
              </a:rPr>
              <a:t>angel</a:t>
            </a:r>
            <a:br>
              <a:rPr lang="en-US" sz="3600" b="0">
                <a:latin typeface="Calibri" panose="020F0502020204030204" pitchFamily="34" charset="0"/>
              </a:rPr>
            </a:br>
            <a:endParaRPr lang="en-US" sz="3600" b="0">
              <a:latin typeface="Calibri" panose="020F0502020204030204" pitchFamily="34" charset="0"/>
            </a:endParaRPr>
          </a:p>
          <a:p>
            <a:pPr marL="457189" indent="-457189">
              <a:lnSpc>
                <a:spcPct val="100000"/>
              </a:lnSpc>
              <a:buFont typeface="+mj-lt"/>
              <a:buAutoNum type="arabicPeriod"/>
            </a:pPr>
            <a:r>
              <a:rPr lang="en-US" sz="3600" b="0">
                <a:latin typeface="Calibri" panose="020F0502020204030204" pitchFamily="34" charset="0"/>
              </a:rPr>
              <a:t>disciple</a:t>
            </a:r>
          </a:p>
        </p:txBody>
      </p:sp>
      <p:sp>
        <p:nvSpPr>
          <p:cNvPr id="9" name="Title 6">
            <a:extLst>
              <a:ext uri="{FF2B5EF4-FFF2-40B4-BE49-F238E27FC236}">
                <a16:creationId xmlns:a16="http://schemas.microsoft.com/office/drawing/2014/main" id="{E6FE786F-B16B-B388-933B-737B3066169F}"/>
              </a:ext>
            </a:extLst>
          </p:cNvPr>
          <p:cNvSpPr txBox="1">
            <a:spLocks/>
          </p:cNvSpPr>
          <p:nvPr/>
        </p:nvSpPr>
        <p:spPr>
          <a:xfrm>
            <a:off x="5443160" y="1508014"/>
            <a:ext cx="6113816" cy="5909304"/>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marL="457189" indent="-457189">
              <a:lnSpc>
                <a:spcPct val="100000"/>
              </a:lnSpc>
              <a:spcAft>
                <a:spcPts val="1800"/>
              </a:spcAft>
              <a:buFont typeface="+mj-lt"/>
              <a:buAutoNum type="alphaLcParenR"/>
            </a:pPr>
            <a:r>
              <a:rPr lang="en-AU" sz="3600" b="0">
                <a:latin typeface="Calibri" panose="020F0502020204030204" pitchFamily="34" charset="0"/>
              </a:rPr>
              <a:t>a messenger (heavenly being) sent from God</a:t>
            </a:r>
          </a:p>
          <a:p>
            <a:pPr marL="457189" indent="-457189">
              <a:lnSpc>
                <a:spcPct val="100000"/>
              </a:lnSpc>
              <a:spcAft>
                <a:spcPts val="1800"/>
              </a:spcAft>
              <a:buFont typeface="+mj-lt"/>
              <a:buAutoNum type="alphaLcParenR"/>
            </a:pPr>
            <a:r>
              <a:rPr lang="en-AU" sz="3600" b="0">
                <a:latin typeface="Calibri" panose="020F0502020204030204" pitchFamily="34" charset="0"/>
              </a:rPr>
              <a:t>a follower of Jesus</a:t>
            </a:r>
          </a:p>
          <a:p>
            <a:pPr marL="457189" indent="-457189">
              <a:lnSpc>
                <a:spcPct val="100000"/>
              </a:lnSpc>
              <a:spcAft>
                <a:spcPts val="1800"/>
              </a:spcAft>
              <a:buFont typeface="+mj-lt"/>
              <a:buAutoNum type="alphaLcParenR"/>
            </a:pPr>
            <a:r>
              <a:rPr lang="en-AU" sz="3600" b="0">
                <a:latin typeface="Calibri" panose="020F0502020204030204" pitchFamily="34" charset="0"/>
              </a:rPr>
              <a:t>a place where a dead body is placed</a:t>
            </a:r>
          </a:p>
          <a:p>
            <a:pPr marL="457189" indent="-457189">
              <a:lnSpc>
                <a:spcPct val="100000"/>
              </a:lnSpc>
              <a:spcAft>
                <a:spcPts val="1800"/>
              </a:spcAft>
              <a:buFont typeface="+mj-lt"/>
              <a:buAutoNum type="alphaLcParenR"/>
            </a:pPr>
            <a:r>
              <a:rPr lang="en-AU" sz="3600" b="0">
                <a:latin typeface="Calibri" panose="020F0502020204030204" pitchFamily="34" charset="0"/>
              </a:rPr>
              <a:t>blocked and locked shut</a:t>
            </a:r>
          </a:p>
        </p:txBody>
      </p:sp>
      <p:cxnSp>
        <p:nvCxnSpPr>
          <p:cNvPr id="6" name="Straight Connector 5">
            <a:extLst>
              <a:ext uri="{FF2B5EF4-FFF2-40B4-BE49-F238E27FC236}">
                <a16:creationId xmlns:a16="http://schemas.microsoft.com/office/drawing/2014/main" id="{187E0374-8FCE-47E1-489E-D4EF320AFCA3}"/>
              </a:ext>
            </a:extLst>
          </p:cNvPr>
          <p:cNvCxnSpPr>
            <a:cxnSpLocks/>
          </p:cNvCxnSpPr>
          <p:nvPr/>
        </p:nvCxnSpPr>
        <p:spPr>
          <a:xfrm>
            <a:off x="2560320" y="1797183"/>
            <a:ext cx="2882840" cy="2033116"/>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0E4DD7-D568-AB5E-37A4-6F7050213EB8}"/>
              </a:ext>
            </a:extLst>
          </p:cNvPr>
          <p:cNvCxnSpPr>
            <a:cxnSpLocks/>
          </p:cNvCxnSpPr>
          <p:nvPr/>
        </p:nvCxnSpPr>
        <p:spPr>
          <a:xfrm>
            <a:off x="2774673" y="2908893"/>
            <a:ext cx="2621541" cy="2213377"/>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C7162E0-3E22-EF10-0E0B-CE402FCEF7F7}"/>
              </a:ext>
            </a:extLst>
          </p:cNvPr>
          <p:cNvCxnSpPr>
            <a:cxnSpLocks/>
          </p:cNvCxnSpPr>
          <p:nvPr/>
        </p:nvCxnSpPr>
        <p:spPr>
          <a:xfrm flipV="1">
            <a:off x="2585944" y="1885186"/>
            <a:ext cx="2784646" cy="2100616"/>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3768AA-594B-4F4D-DFD7-6EA6EEE4B325}"/>
              </a:ext>
            </a:extLst>
          </p:cNvPr>
          <p:cNvCxnSpPr>
            <a:cxnSpLocks/>
          </p:cNvCxnSpPr>
          <p:nvPr/>
        </p:nvCxnSpPr>
        <p:spPr>
          <a:xfrm flipV="1">
            <a:off x="2923300" y="3120571"/>
            <a:ext cx="2447290" cy="2001699"/>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025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4FBE42-9494-8649-9763-196AD479AE27}"/>
              </a:ext>
            </a:extLst>
          </p:cNvPr>
          <p:cNvSpPr txBox="1"/>
          <p:nvPr/>
        </p:nvSpPr>
        <p:spPr>
          <a:xfrm>
            <a:off x="1708440" y="4900169"/>
            <a:ext cx="5133092"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endParaRPr lang="en-US" sz="500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a:latin typeface="Calibri" panose="020F0502020204030204" pitchFamily="34" charset="0"/>
              <a:ea typeface="+mj-ea"/>
              <a:cs typeface="Calibri" panose="020F0502020204030204" pitchFamily="34" charset="0"/>
            </a:endParaRPr>
          </a:p>
        </p:txBody>
      </p:sp>
      <p:pic>
        <p:nvPicPr>
          <p:cNvPr id="5" name="Picture 4">
            <a:extLst>
              <a:ext uri="{FF2B5EF4-FFF2-40B4-BE49-F238E27FC236}">
                <a16:creationId xmlns:a16="http://schemas.microsoft.com/office/drawing/2014/main" id="{8210E29D-B76B-FED8-6673-FB7C7F10BDA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TextBox 1">
            <a:extLst>
              <a:ext uri="{FF2B5EF4-FFF2-40B4-BE49-F238E27FC236}">
                <a16:creationId xmlns:a16="http://schemas.microsoft.com/office/drawing/2014/main" id="{A2B5E589-4039-7CFD-9F57-D1F1F4AA685F}"/>
              </a:ext>
            </a:extLst>
          </p:cNvPr>
          <p:cNvSpPr txBox="1"/>
          <p:nvPr/>
        </p:nvSpPr>
        <p:spPr>
          <a:xfrm>
            <a:off x="1211859" y="891334"/>
            <a:ext cx="4099843" cy="5698309"/>
          </a:xfrm>
          <a:prstGeom prst="rect">
            <a:avLst/>
          </a:prstGeom>
        </p:spPr>
        <p:txBody>
          <a:bodyPr vert="horz" lIns="91440" tIns="45720" rIns="91440" bIns="45720" rtlCol="0" anchor="t" anchorCtr="0">
            <a:noAutofit/>
          </a:bodyPr>
          <a:lstStyle/>
          <a:p>
            <a:pPr>
              <a:lnSpc>
                <a:spcPct val="90000"/>
              </a:lnSpc>
              <a:spcBef>
                <a:spcPct val="0"/>
              </a:spcBef>
              <a:spcAft>
                <a:spcPts val="600"/>
              </a:spcAft>
            </a:pPr>
            <a:r>
              <a:rPr lang="en-US" sz="4400" b="1">
                <a:latin typeface="Calibri" panose="020F0502020204030204" pitchFamily="34" charset="0"/>
                <a:ea typeface="+mj-ea"/>
                <a:cs typeface="Calibri" panose="020F0502020204030204" pitchFamily="34" charset="0"/>
              </a:rPr>
              <a:t>Two women visit Jesus’ tomb</a:t>
            </a:r>
          </a:p>
          <a:p>
            <a:pPr>
              <a:lnSpc>
                <a:spcPct val="90000"/>
              </a:lnSpc>
              <a:spcBef>
                <a:spcPct val="0"/>
              </a:spcBef>
              <a:spcAft>
                <a:spcPts val="600"/>
              </a:spcAft>
            </a:pPr>
            <a:endParaRPr lang="en-US" sz="400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endParaRPr lang="en-US" sz="4000">
              <a:latin typeface="Calibri" panose="020F0502020204030204" pitchFamily="34" charset="0"/>
              <a:ea typeface="+mj-ea"/>
              <a:cs typeface="Calibri" panose="020F0502020204030204" pitchFamily="34" charset="0"/>
            </a:endParaRPr>
          </a:p>
          <a:p>
            <a:pPr>
              <a:lnSpc>
                <a:spcPct val="90000"/>
              </a:lnSpc>
              <a:spcBef>
                <a:spcPct val="0"/>
              </a:spcBef>
              <a:spcAft>
                <a:spcPts val="600"/>
              </a:spcAft>
            </a:pPr>
            <a:r>
              <a:rPr lang="en-US" sz="3600">
                <a:latin typeface="Calibri" panose="020F0502020204030204" pitchFamily="34" charset="0"/>
                <a:ea typeface="+mj-ea"/>
                <a:cs typeface="Calibri" panose="020F0502020204030204" pitchFamily="34" charset="0"/>
              </a:rPr>
              <a:t>What do you think </a:t>
            </a:r>
          </a:p>
          <a:p>
            <a:pPr>
              <a:lnSpc>
                <a:spcPct val="90000"/>
              </a:lnSpc>
              <a:spcBef>
                <a:spcPct val="0"/>
              </a:spcBef>
              <a:spcAft>
                <a:spcPts val="600"/>
              </a:spcAft>
            </a:pPr>
            <a:r>
              <a:rPr lang="en-US" sz="3600">
                <a:latin typeface="Calibri" panose="020F0502020204030204" pitchFamily="34" charset="0"/>
                <a:ea typeface="+mj-ea"/>
                <a:cs typeface="Calibri" panose="020F0502020204030204" pitchFamily="34" charset="0"/>
              </a:rPr>
              <a:t>will happen?</a:t>
            </a:r>
          </a:p>
        </p:txBody>
      </p:sp>
      <p:sp>
        <p:nvSpPr>
          <p:cNvPr id="4" name="Rectangle 3">
            <a:extLst>
              <a:ext uri="{FF2B5EF4-FFF2-40B4-BE49-F238E27FC236}">
                <a16:creationId xmlns:a16="http://schemas.microsoft.com/office/drawing/2014/main" id="{792FD8AA-5DD8-463A-5BA5-1BDDFBC74B90}"/>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0901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D50F08-2D38-A753-FE5F-D37DD136662C}"/>
              </a:ext>
            </a:extLst>
          </p:cNvPr>
          <p:cNvSpPr txBox="1"/>
          <p:nvPr/>
        </p:nvSpPr>
        <p:spPr>
          <a:xfrm>
            <a:off x="676926" y="582067"/>
            <a:ext cx="10838147" cy="5693866"/>
          </a:xfrm>
          <a:prstGeom prst="rect">
            <a:avLst/>
          </a:prstGeom>
          <a:noFill/>
        </p:spPr>
        <p:txBody>
          <a:bodyPr wrap="square">
            <a:spAutoFit/>
          </a:bodyPr>
          <a:lstStyle/>
          <a:p>
            <a:pPr algn="l">
              <a:lnSpc>
                <a:spcPct val="90000"/>
              </a:lnSpc>
              <a:spcAft>
                <a:spcPts val="1200"/>
              </a:spcAft>
            </a:pPr>
            <a:r>
              <a:rPr lang="fr-FR" sz="3600" b="1" i="0" u="none" strike="noStrike" baseline="0">
                <a:solidFill>
                  <a:srgbClr val="4196D5"/>
                </a:solidFill>
                <a:latin typeface="Calibri" panose="020F0502020204030204" pitchFamily="34" charset="0"/>
                <a:cs typeface="Calibri" panose="020F0502020204030204" pitchFamily="34" charset="0"/>
              </a:rPr>
              <a:t>Matthew 27: 59, 66; 28:1-10 (paraphrase)</a:t>
            </a:r>
          </a:p>
          <a:p>
            <a:pPr>
              <a:lnSpc>
                <a:spcPct val="90000"/>
              </a:lnSpc>
              <a:spcAft>
                <a:spcPts val="1200"/>
              </a:spcAft>
            </a:pPr>
            <a:r>
              <a:rPr lang="en-US" sz="2700" b="0" i="0" u="none" strike="noStrike" baseline="0">
                <a:solidFill>
                  <a:srgbClr val="000000"/>
                </a:solidFill>
                <a:latin typeface="Calibri" panose="020F0502020204030204" pitchFamily="34" charset="0"/>
                <a:cs typeface="Calibri" panose="020F0502020204030204" pitchFamily="34" charset="0"/>
              </a:rPr>
              <a:t>After Jesus died, his body was put into a tomb by a rich man called Joseph. The entrance was sealed with a large stone and guarded by Roman soldiers.</a:t>
            </a:r>
          </a:p>
          <a:p>
            <a:pPr>
              <a:lnSpc>
                <a:spcPct val="90000"/>
              </a:lnSpc>
              <a:spcAft>
                <a:spcPts val="1200"/>
              </a:spcAft>
            </a:pPr>
            <a:r>
              <a:rPr lang="en-US" sz="2700" b="0" i="0" u="none" strike="noStrike" baseline="0">
                <a:solidFill>
                  <a:srgbClr val="000000"/>
                </a:solidFill>
                <a:latin typeface="Calibri" panose="020F0502020204030204" pitchFamily="34" charset="0"/>
                <a:cs typeface="Calibri" panose="020F0502020204030204" pitchFamily="34" charset="0"/>
              </a:rPr>
              <a:t>After the day of rest had finished, two women went to the tomb. There was an earthquake and an angel appeared. He rolled the large stone away and sat on top of it. The soldiers were frightened. They fell to the ground and could not move.</a:t>
            </a:r>
          </a:p>
          <a:p>
            <a:pPr>
              <a:lnSpc>
                <a:spcPct val="90000"/>
              </a:lnSpc>
              <a:spcAft>
                <a:spcPts val="1200"/>
              </a:spcAft>
            </a:pPr>
            <a:r>
              <a:rPr lang="en-US" sz="2700" b="0" i="0" u="none" strike="noStrike" baseline="0">
                <a:solidFill>
                  <a:srgbClr val="000000"/>
                </a:solidFill>
                <a:latin typeface="Calibri" panose="020F0502020204030204" pitchFamily="34" charset="0"/>
                <a:cs typeface="Calibri" panose="020F0502020204030204" pitchFamily="34" charset="0"/>
              </a:rPr>
              <a:t>The angel said to the women, ‘Do not be frightened. I know that you are looking for Jesus. The soldiers killed him on the cross but he is not here. He is alive. He said this would happen. Go and tell his disciples that he is alive.’</a:t>
            </a:r>
          </a:p>
          <a:p>
            <a:pPr>
              <a:lnSpc>
                <a:spcPct val="90000"/>
              </a:lnSpc>
              <a:spcAft>
                <a:spcPts val="1200"/>
              </a:spcAft>
            </a:pPr>
            <a:r>
              <a:rPr lang="en-US" sz="2700" b="0" i="0" u="none" strike="noStrike" baseline="0">
                <a:solidFill>
                  <a:srgbClr val="000000"/>
                </a:solidFill>
                <a:latin typeface="Calibri" panose="020F0502020204030204" pitchFamily="34" charset="0"/>
                <a:cs typeface="Calibri" panose="020F0502020204030204" pitchFamily="34" charset="0"/>
              </a:rPr>
              <a:t>The women were frightened and happy. They ran to tell the disciples the angel’s message. At that moment, Jesus met the women. He said, ‘Do not be frightened. Go and tell my disciples to go to Galilee. They will see me there.’</a:t>
            </a:r>
            <a:endParaRPr lang="en-AU" sz="270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8767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CC987-F1CD-5472-F5A4-8074571202F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F81F5477-27EB-0A88-7873-5A4785367E18}"/>
              </a:ext>
            </a:extLst>
          </p:cNvPr>
          <p:cNvSpPr txBox="1"/>
          <p:nvPr/>
        </p:nvSpPr>
        <p:spPr>
          <a:xfrm>
            <a:off x="343097" y="364353"/>
            <a:ext cx="10838147" cy="590931"/>
          </a:xfrm>
          <a:prstGeom prst="rect">
            <a:avLst/>
          </a:prstGeom>
          <a:noFill/>
        </p:spPr>
        <p:txBody>
          <a:bodyPr wrap="square">
            <a:spAutoFit/>
          </a:bodyPr>
          <a:lstStyle/>
          <a:p>
            <a:pPr algn="l">
              <a:lnSpc>
                <a:spcPct val="90000"/>
              </a:lnSpc>
              <a:spcAft>
                <a:spcPts val="1200"/>
              </a:spcAft>
            </a:pPr>
            <a:r>
              <a:rPr lang="fr-FR" sz="3600" b="1" i="0" u="none" strike="noStrike" baseline="0">
                <a:solidFill>
                  <a:srgbClr val="4196D5"/>
                </a:solidFill>
                <a:latin typeface="Calibri" panose="020F0502020204030204" pitchFamily="34" charset="0"/>
                <a:cs typeface="Calibri" panose="020F0502020204030204" pitchFamily="34" charset="0"/>
              </a:rPr>
              <a:t>Matthew 27: 59, 66; 28:1-10</a:t>
            </a:r>
            <a:endParaRPr lang="en-AU" sz="2700">
              <a:latin typeface="Calibri" panose="020F0502020204030204" pitchFamily="34" charset="0"/>
              <a:cs typeface="Calibri" panose="020F0502020204030204" pitchFamily="34" charset="0"/>
            </a:endParaRPr>
          </a:p>
        </p:txBody>
      </p:sp>
      <p:pic>
        <p:nvPicPr>
          <p:cNvPr id="4" name="Picture 3" descr="A collection of symbols and drawings&#10;&#10;Description automatically generated with medium confidence">
            <a:extLst>
              <a:ext uri="{FF2B5EF4-FFF2-40B4-BE49-F238E27FC236}">
                <a16:creationId xmlns:a16="http://schemas.microsoft.com/office/drawing/2014/main" id="{22DBCCDE-511E-5781-E1EF-E2BF8302C67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955284"/>
            <a:ext cx="12192000" cy="5891450"/>
          </a:xfrm>
          <a:prstGeom prst="rect">
            <a:avLst/>
          </a:prstGeom>
        </p:spPr>
      </p:pic>
    </p:spTree>
    <p:extLst>
      <p:ext uri="{BB962C8B-B14F-4D97-AF65-F5344CB8AC3E}">
        <p14:creationId xmlns:p14="http://schemas.microsoft.com/office/powerpoint/2010/main" val="3060063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BF0D3CD-C4E1-89EE-423E-549AF81E45F9}"/>
              </a:ext>
            </a:extLst>
          </p:cNvPr>
          <p:cNvSpPr txBox="1"/>
          <p:nvPr/>
        </p:nvSpPr>
        <p:spPr>
          <a:xfrm>
            <a:off x="343097" y="175667"/>
            <a:ext cx="10838147" cy="590931"/>
          </a:xfrm>
          <a:prstGeom prst="rect">
            <a:avLst/>
          </a:prstGeom>
          <a:noFill/>
        </p:spPr>
        <p:txBody>
          <a:bodyPr wrap="square">
            <a:spAutoFit/>
          </a:bodyPr>
          <a:lstStyle/>
          <a:p>
            <a:pPr algn="l">
              <a:lnSpc>
                <a:spcPct val="90000"/>
              </a:lnSpc>
              <a:spcAft>
                <a:spcPts val="1200"/>
              </a:spcAft>
            </a:pPr>
            <a:r>
              <a:rPr lang="fr-FR" sz="3600" b="1" i="0" u="none" strike="noStrike" baseline="0">
                <a:solidFill>
                  <a:srgbClr val="4196D5"/>
                </a:solidFill>
                <a:latin typeface="Calibri" panose="020F0502020204030204" pitchFamily="34" charset="0"/>
                <a:cs typeface="Calibri" panose="020F0502020204030204" pitchFamily="34" charset="0"/>
              </a:rPr>
              <a:t>Matthew 27: 59, 66; 28:1-10</a:t>
            </a:r>
            <a:endParaRPr lang="en-AU" sz="270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3C97B81E-B136-8E3E-5890-9CBA852D5EE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33076"/>
            <a:ext cx="12192000" cy="5849257"/>
          </a:xfrm>
          <a:prstGeom prst="rect">
            <a:avLst/>
          </a:prstGeom>
        </p:spPr>
      </p:pic>
      <p:sp>
        <p:nvSpPr>
          <p:cNvPr id="5" name="Rectangle 4">
            <a:extLst>
              <a:ext uri="{FF2B5EF4-FFF2-40B4-BE49-F238E27FC236}">
                <a16:creationId xmlns:a16="http://schemas.microsoft.com/office/drawing/2014/main" id="{E4907017-3D36-612E-2FC1-DBF3A5EC695A}"/>
              </a:ext>
            </a:extLst>
          </p:cNvPr>
          <p:cNvSpPr/>
          <p:nvPr/>
        </p:nvSpPr>
        <p:spPr>
          <a:xfrm>
            <a:off x="130628" y="824323"/>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a:extLst>
              <a:ext uri="{FF2B5EF4-FFF2-40B4-BE49-F238E27FC236}">
                <a16:creationId xmlns:a16="http://schemas.microsoft.com/office/drawing/2014/main" id="{DCD081D3-CA99-BF94-1A24-C04ACC698C83}"/>
              </a:ext>
            </a:extLst>
          </p:cNvPr>
          <p:cNvSpPr/>
          <p:nvPr/>
        </p:nvSpPr>
        <p:spPr>
          <a:xfrm>
            <a:off x="3145409" y="824323"/>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ectangle 6">
            <a:extLst>
              <a:ext uri="{FF2B5EF4-FFF2-40B4-BE49-F238E27FC236}">
                <a16:creationId xmlns:a16="http://schemas.microsoft.com/office/drawing/2014/main" id="{A63608B1-AB43-4A9C-D203-D9FC95CED707}"/>
              </a:ext>
            </a:extLst>
          </p:cNvPr>
          <p:cNvSpPr/>
          <p:nvPr/>
        </p:nvSpPr>
        <p:spPr>
          <a:xfrm>
            <a:off x="6160190" y="824323"/>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a:extLst>
              <a:ext uri="{FF2B5EF4-FFF2-40B4-BE49-F238E27FC236}">
                <a16:creationId xmlns:a16="http://schemas.microsoft.com/office/drawing/2014/main" id="{66468FDD-F01B-1674-0517-14E0B038A428}"/>
              </a:ext>
            </a:extLst>
          </p:cNvPr>
          <p:cNvSpPr/>
          <p:nvPr/>
        </p:nvSpPr>
        <p:spPr>
          <a:xfrm>
            <a:off x="9174972" y="824323"/>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Rectangle 14">
            <a:extLst>
              <a:ext uri="{FF2B5EF4-FFF2-40B4-BE49-F238E27FC236}">
                <a16:creationId xmlns:a16="http://schemas.microsoft.com/office/drawing/2014/main" id="{843C4F02-B923-92D5-4158-58B7F676AC89}"/>
              </a:ext>
            </a:extLst>
          </p:cNvPr>
          <p:cNvSpPr/>
          <p:nvPr/>
        </p:nvSpPr>
        <p:spPr>
          <a:xfrm>
            <a:off x="143733" y="2791009"/>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Rectangle 15">
            <a:extLst>
              <a:ext uri="{FF2B5EF4-FFF2-40B4-BE49-F238E27FC236}">
                <a16:creationId xmlns:a16="http://schemas.microsoft.com/office/drawing/2014/main" id="{354C0B63-6605-29CE-41C7-891F2B51C88F}"/>
              </a:ext>
            </a:extLst>
          </p:cNvPr>
          <p:cNvSpPr/>
          <p:nvPr/>
        </p:nvSpPr>
        <p:spPr>
          <a:xfrm>
            <a:off x="3158514" y="2791009"/>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Rectangle 16">
            <a:extLst>
              <a:ext uri="{FF2B5EF4-FFF2-40B4-BE49-F238E27FC236}">
                <a16:creationId xmlns:a16="http://schemas.microsoft.com/office/drawing/2014/main" id="{3191FE5B-0CAA-D691-3A70-EEF9EE90C28E}"/>
              </a:ext>
            </a:extLst>
          </p:cNvPr>
          <p:cNvSpPr/>
          <p:nvPr/>
        </p:nvSpPr>
        <p:spPr>
          <a:xfrm>
            <a:off x="6173295" y="2791009"/>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Rectangle 17">
            <a:extLst>
              <a:ext uri="{FF2B5EF4-FFF2-40B4-BE49-F238E27FC236}">
                <a16:creationId xmlns:a16="http://schemas.microsoft.com/office/drawing/2014/main" id="{BA2CD423-6F77-C339-E949-619EE7CF7CFD}"/>
              </a:ext>
            </a:extLst>
          </p:cNvPr>
          <p:cNvSpPr/>
          <p:nvPr/>
        </p:nvSpPr>
        <p:spPr>
          <a:xfrm>
            <a:off x="9188077" y="2791009"/>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Rectangle 22">
            <a:extLst>
              <a:ext uri="{FF2B5EF4-FFF2-40B4-BE49-F238E27FC236}">
                <a16:creationId xmlns:a16="http://schemas.microsoft.com/office/drawing/2014/main" id="{0A9D9D7F-431D-C74A-B886-09413AA98566}"/>
              </a:ext>
            </a:extLst>
          </p:cNvPr>
          <p:cNvSpPr/>
          <p:nvPr/>
        </p:nvSpPr>
        <p:spPr>
          <a:xfrm>
            <a:off x="143733" y="4753428"/>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Rectangle 23">
            <a:extLst>
              <a:ext uri="{FF2B5EF4-FFF2-40B4-BE49-F238E27FC236}">
                <a16:creationId xmlns:a16="http://schemas.microsoft.com/office/drawing/2014/main" id="{B4631C50-3DBA-C9CB-166C-B1FDFE176F7A}"/>
              </a:ext>
            </a:extLst>
          </p:cNvPr>
          <p:cNvSpPr/>
          <p:nvPr/>
        </p:nvSpPr>
        <p:spPr>
          <a:xfrm>
            <a:off x="3158514" y="4753428"/>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Rectangle 24">
            <a:extLst>
              <a:ext uri="{FF2B5EF4-FFF2-40B4-BE49-F238E27FC236}">
                <a16:creationId xmlns:a16="http://schemas.microsoft.com/office/drawing/2014/main" id="{8AADCF7B-E482-2C8F-61FE-22EEF36620B7}"/>
              </a:ext>
            </a:extLst>
          </p:cNvPr>
          <p:cNvSpPr/>
          <p:nvPr/>
        </p:nvSpPr>
        <p:spPr>
          <a:xfrm>
            <a:off x="6173295" y="4753428"/>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Rectangle 25">
            <a:extLst>
              <a:ext uri="{FF2B5EF4-FFF2-40B4-BE49-F238E27FC236}">
                <a16:creationId xmlns:a16="http://schemas.microsoft.com/office/drawing/2014/main" id="{D24A27A9-08C6-64C5-4017-FBE6967589C0}"/>
              </a:ext>
            </a:extLst>
          </p:cNvPr>
          <p:cNvSpPr/>
          <p:nvPr/>
        </p:nvSpPr>
        <p:spPr>
          <a:xfrm>
            <a:off x="9188077" y="4753428"/>
            <a:ext cx="2952000" cy="1924638"/>
          </a:xfrm>
          <a:prstGeom prst="rect">
            <a:avLst/>
          </a:prstGeom>
          <a:noFill/>
          <a:ln w="76200">
            <a:solidFill>
              <a:srgbClr val="4196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804312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8"/>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2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26"/>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6"/>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5"/>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6"/>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7"/>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8"/>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17"/>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25"/>
                                        </p:tgtEl>
                                        <p:attrNameLst>
                                          <p:attrName>style.visibility</p:attrName>
                                        </p:attrNameLst>
                                      </p:cBhvr>
                                      <p:to>
                                        <p:strVal val="hidden"/>
                                      </p:to>
                                    </p:set>
                                  </p:childTnLst>
                                </p:cTn>
                              </p:par>
                              <p:par>
                                <p:cTn id="71" presetID="1" presetClass="entr" presetSubtype="0"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15" grpId="0" animBg="1"/>
      <p:bldP spid="15" grpId="1" animBg="1"/>
      <p:bldP spid="16" grpId="0" animBg="1"/>
      <p:bldP spid="16" grpId="1" animBg="1"/>
      <p:bldP spid="17" grpId="0" animBg="1"/>
      <p:bldP spid="17" grpId="1" animBg="1"/>
      <p:bldP spid="18" grpId="0" animBg="1"/>
      <p:bldP spid="18" grpId="1" animBg="1"/>
      <p:bldP spid="23" grpId="0" animBg="1"/>
      <p:bldP spid="23" grpId="1" animBg="1"/>
      <p:bldP spid="24" grpId="0" animBg="1"/>
      <p:bldP spid="24" grpId="1" animBg="1"/>
      <p:bldP spid="25" grpId="0" animBg="1"/>
      <p:bldP spid="25" grpId="1" animBg="1"/>
      <p:bldP spid="26" grpId="0" animBg="1"/>
      <p:bldP spid="26"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CC987-F1CD-5472-F5A4-8074571202F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4D64DB0-3065-5829-31DC-3081A56A1304}"/>
              </a:ext>
            </a:extLst>
          </p:cNvPr>
          <p:cNvSpPr txBox="1"/>
          <p:nvPr/>
        </p:nvSpPr>
        <p:spPr>
          <a:xfrm>
            <a:off x="676926" y="582067"/>
            <a:ext cx="10838147" cy="5693866"/>
          </a:xfrm>
          <a:prstGeom prst="rect">
            <a:avLst/>
          </a:prstGeom>
          <a:noFill/>
        </p:spPr>
        <p:txBody>
          <a:bodyPr wrap="square">
            <a:spAutoFit/>
          </a:bodyPr>
          <a:lstStyle/>
          <a:p>
            <a:pPr algn="l">
              <a:lnSpc>
                <a:spcPct val="90000"/>
              </a:lnSpc>
              <a:spcAft>
                <a:spcPts val="1200"/>
              </a:spcAft>
            </a:pPr>
            <a:r>
              <a:rPr lang="fr-FR" sz="3600" b="1" i="0" u="none" strike="noStrike" baseline="0">
                <a:solidFill>
                  <a:srgbClr val="4196D5"/>
                </a:solidFill>
                <a:latin typeface="Calibri" panose="020F0502020204030204" pitchFamily="34" charset="0"/>
                <a:cs typeface="Calibri" panose="020F0502020204030204" pitchFamily="34" charset="0"/>
              </a:rPr>
              <a:t>Matthew 27: 59, 66; 28:1-10</a:t>
            </a:r>
          </a:p>
          <a:p>
            <a:pPr>
              <a:lnSpc>
                <a:spcPct val="90000"/>
              </a:lnSpc>
              <a:spcAft>
                <a:spcPts val="1200"/>
              </a:spcAft>
            </a:pPr>
            <a:r>
              <a:rPr lang="en-US" sz="2700" b="0" i="0" u="none" strike="noStrike" baseline="0">
                <a:solidFill>
                  <a:srgbClr val="000000"/>
                </a:solidFill>
                <a:latin typeface="Calibri" panose="020F0502020204030204" pitchFamily="34" charset="0"/>
                <a:cs typeface="Calibri" panose="020F0502020204030204" pitchFamily="34" charset="0"/>
              </a:rPr>
              <a:t>After Jesus died, his body was put into a tomb by a rich man called Joseph. The entrance was sealed with a large stone and guarded by Roman soldiers.</a:t>
            </a:r>
          </a:p>
          <a:p>
            <a:pPr>
              <a:lnSpc>
                <a:spcPct val="90000"/>
              </a:lnSpc>
              <a:spcAft>
                <a:spcPts val="1200"/>
              </a:spcAft>
            </a:pPr>
            <a:r>
              <a:rPr lang="en-US" sz="2700" b="0" i="0" u="none" strike="noStrike" baseline="0">
                <a:solidFill>
                  <a:srgbClr val="000000"/>
                </a:solidFill>
                <a:latin typeface="Calibri" panose="020F0502020204030204" pitchFamily="34" charset="0"/>
                <a:cs typeface="Calibri" panose="020F0502020204030204" pitchFamily="34" charset="0"/>
              </a:rPr>
              <a:t>After the day of rest had finished, two women went to the tomb. There was an earthquake and an angel appeared. He rolled the large stone away and sat on top of it. The soldiers were frightened. They fell to the ground and could not move.</a:t>
            </a:r>
          </a:p>
          <a:p>
            <a:pPr>
              <a:lnSpc>
                <a:spcPct val="90000"/>
              </a:lnSpc>
              <a:spcAft>
                <a:spcPts val="1200"/>
              </a:spcAft>
            </a:pPr>
            <a:r>
              <a:rPr lang="en-US" sz="2700" b="0" i="0" u="none" strike="noStrike" baseline="0">
                <a:solidFill>
                  <a:srgbClr val="000000"/>
                </a:solidFill>
                <a:latin typeface="Calibri" panose="020F0502020204030204" pitchFamily="34" charset="0"/>
                <a:cs typeface="Calibri" panose="020F0502020204030204" pitchFamily="34" charset="0"/>
              </a:rPr>
              <a:t>The angel said to the women, ‘Do not be frightened. I know that you are looking for Jesus. The soldiers killed him on the cross but he is not here. He is alive. He said this would happen. Go and tell his disciples that he is alive.’</a:t>
            </a:r>
          </a:p>
          <a:p>
            <a:pPr>
              <a:lnSpc>
                <a:spcPct val="90000"/>
              </a:lnSpc>
              <a:spcAft>
                <a:spcPts val="1200"/>
              </a:spcAft>
            </a:pPr>
            <a:r>
              <a:rPr lang="en-US" sz="2700" b="0" i="0" u="none" strike="noStrike" baseline="0">
                <a:solidFill>
                  <a:srgbClr val="000000"/>
                </a:solidFill>
                <a:latin typeface="Calibri" panose="020F0502020204030204" pitchFamily="34" charset="0"/>
                <a:cs typeface="Calibri" panose="020F0502020204030204" pitchFamily="34" charset="0"/>
              </a:rPr>
              <a:t>The women were frightened and happy. They ran to tell the disciples the angel’s message. At that moment, Jesus met the women. He said, ‘Do not be frightened. Go and tell my disciples to go to Galilee. They will see me there.’</a:t>
            </a:r>
            <a:endParaRPr lang="en-AU" sz="270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55006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8DE947-621C-BA67-B64B-DC3D1808918A}"/>
              </a:ext>
            </a:extLst>
          </p:cNvPr>
          <p:cNvSpPr txBox="1"/>
          <p:nvPr/>
        </p:nvSpPr>
        <p:spPr>
          <a:xfrm>
            <a:off x="2188988" y="3605710"/>
            <a:ext cx="8588468" cy="1200329"/>
          </a:xfrm>
          <a:prstGeom prst="rect">
            <a:avLst/>
          </a:prstGeom>
          <a:noFill/>
        </p:spPr>
        <p:txBody>
          <a:bodyPr wrap="square" lIns="0" rtlCol="0">
            <a:spAutoFit/>
          </a:bodyPr>
          <a:lstStyle/>
          <a:p>
            <a:r>
              <a:rPr lang="en-AU" sz="7200" b="1">
                <a:latin typeface="Calibri" panose="020F0502020204030204" pitchFamily="34" charset="0"/>
                <a:ea typeface="Arial" charset="0"/>
                <a:cs typeface="Calibri" panose="020F0502020204030204" pitchFamily="34" charset="0"/>
              </a:rPr>
              <a:t>Lost and Found</a:t>
            </a:r>
          </a:p>
        </p:txBody>
      </p:sp>
      <p:sp>
        <p:nvSpPr>
          <p:cNvPr id="3" name="Rectangle 2">
            <a:extLst>
              <a:ext uri="{FF2B5EF4-FFF2-40B4-BE49-F238E27FC236}">
                <a16:creationId xmlns:a16="http://schemas.microsoft.com/office/drawing/2014/main" id="{6550B5C6-7753-EA9F-7328-132E746D67F5}"/>
              </a:ext>
            </a:extLst>
          </p:cNvPr>
          <p:cNvSpPr/>
          <p:nvPr/>
        </p:nvSpPr>
        <p:spPr>
          <a:xfrm>
            <a:off x="0"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827A08B-9EAC-74E5-2C4F-11071CFE067A}"/>
              </a:ext>
            </a:extLst>
          </p:cNvPr>
          <p:cNvSpPr txBox="1"/>
          <p:nvPr/>
        </p:nvSpPr>
        <p:spPr>
          <a:xfrm>
            <a:off x="2815152" y="464101"/>
            <a:ext cx="8588467" cy="646331"/>
          </a:xfrm>
          <a:prstGeom prst="rect">
            <a:avLst/>
          </a:prstGeom>
          <a:noFill/>
        </p:spPr>
        <p:txBody>
          <a:bodyPr wrap="square" rtlCol="0">
            <a:spAutoFit/>
          </a:bodyPr>
          <a:lstStyle/>
          <a:p>
            <a:pPr algn="r"/>
            <a:r>
              <a:rPr lang="en-GB" sz="3600">
                <a:solidFill>
                  <a:srgbClr val="4196D5"/>
                </a:solidFill>
                <a:latin typeface="Calibri" panose="020F0502020204030204" pitchFamily="34" charset="0"/>
                <a:ea typeface="Arial" charset="0"/>
                <a:cs typeface="Calibri" panose="020F0502020204030204" pitchFamily="34" charset="0"/>
              </a:rPr>
              <a:t>Lesson 18</a:t>
            </a:r>
          </a:p>
        </p:txBody>
      </p:sp>
      <p:sp>
        <p:nvSpPr>
          <p:cNvPr id="7" name="Lesson 1:…">
            <a:extLst>
              <a:ext uri="{FF2B5EF4-FFF2-40B4-BE49-F238E27FC236}">
                <a16:creationId xmlns:a16="http://schemas.microsoft.com/office/drawing/2014/main" id="{862E7909-7584-1E21-F591-1B247165D979}"/>
              </a:ext>
            </a:extLst>
          </p:cNvPr>
          <p:cNvSpPr txBox="1"/>
          <p:nvPr/>
        </p:nvSpPr>
        <p:spPr>
          <a:xfrm>
            <a:off x="2188987" y="2038754"/>
            <a:ext cx="8588468" cy="841256"/>
          </a:xfrm>
          <a:prstGeom prst="rect">
            <a:avLst/>
          </a:prstGeom>
          <a:ln w="12700">
            <a:miter lim="400000"/>
          </a:ln>
          <a:extLst>
            <a:ext uri="{C572A759-6A51-4108-AA02-DFA0A04FC94B}">
              <ma14:wrappingTextBoxFlag xmlns="" xmlns:ma14="http://schemas.microsoft.com/office/mac/drawingml/2011/main" val="1"/>
            </a:ext>
          </a:extLst>
        </p:spPr>
        <p:txBody>
          <a:bodyPr lIns="0" tIns="50800" rIns="50800" bIns="50800" anchor="ctr">
            <a:spAutoFit/>
          </a:bodyPr>
          <a:lstStyle/>
          <a:p>
            <a:pPr defTabSz="825500">
              <a:defRPr sz="7500" b="0">
                <a:latin typeface="+mj-lt"/>
                <a:ea typeface="+mj-ea"/>
                <a:cs typeface="+mj-cs"/>
                <a:sym typeface="Quasimoda Bold"/>
              </a:defRPr>
            </a:pPr>
            <a:r>
              <a:rPr lang="en-US" sz="4800" b="1">
                <a:solidFill>
                  <a:srgbClr val="4196D5"/>
                </a:solidFill>
                <a:latin typeface="Calibri" panose="020F0502020204030204" pitchFamily="34" charset="0"/>
                <a:ea typeface="Arial" charset="0"/>
                <a:cs typeface="Calibri" panose="020F0502020204030204" pitchFamily="34" charset="0"/>
                <a:sym typeface="Quasimoda Bold"/>
              </a:rPr>
              <a:t>PART 1</a:t>
            </a:r>
          </a:p>
        </p:txBody>
      </p:sp>
      <p:cxnSp>
        <p:nvCxnSpPr>
          <p:cNvPr id="11" name="Straight Connector 10">
            <a:extLst>
              <a:ext uri="{FF2B5EF4-FFF2-40B4-BE49-F238E27FC236}">
                <a16:creationId xmlns:a16="http://schemas.microsoft.com/office/drawing/2014/main" id="{E70797AD-1070-6D38-C12C-D42B60D7CA89}"/>
              </a:ext>
            </a:extLst>
          </p:cNvPr>
          <p:cNvCxnSpPr/>
          <p:nvPr/>
        </p:nvCxnSpPr>
        <p:spPr>
          <a:xfrm>
            <a:off x="2188987" y="19709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114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CC987-F1CD-5472-F5A4-8074571202F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F81F5477-27EB-0A88-7873-5A4785367E18}"/>
              </a:ext>
            </a:extLst>
          </p:cNvPr>
          <p:cNvSpPr txBox="1"/>
          <p:nvPr/>
        </p:nvSpPr>
        <p:spPr>
          <a:xfrm>
            <a:off x="343097" y="364353"/>
            <a:ext cx="10838147" cy="590931"/>
          </a:xfrm>
          <a:prstGeom prst="rect">
            <a:avLst/>
          </a:prstGeom>
          <a:noFill/>
        </p:spPr>
        <p:txBody>
          <a:bodyPr wrap="square">
            <a:spAutoFit/>
          </a:bodyPr>
          <a:lstStyle/>
          <a:p>
            <a:pPr algn="l">
              <a:lnSpc>
                <a:spcPct val="90000"/>
              </a:lnSpc>
              <a:spcAft>
                <a:spcPts val="1200"/>
              </a:spcAft>
            </a:pPr>
            <a:r>
              <a:rPr lang="fr-FR" sz="3600" b="1" i="0" u="none" strike="noStrike" baseline="0">
                <a:solidFill>
                  <a:srgbClr val="4196D5"/>
                </a:solidFill>
                <a:latin typeface="Calibri" panose="020F0502020204030204" pitchFamily="34" charset="0"/>
                <a:cs typeface="Calibri" panose="020F0502020204030204" pitchFamily="34" charset="0"/>
              </a:rPr>
              <a:t>Matthew 27: 59, 66; 28:1-10</a:t>
            </a:r>
            <a:endParaRPr lang="en-AU" sz="2700">
              <a:latin typeface="Calibri" panose="020F0502020204030204" pitchFamily="34" charset="0"/>
              <a:cs typeface="Calibri" panose="020F0502020204030204" pitchFamily="34" charset="0"/>
            </a:endParaRPr>
          </a:p>
        </p:txBody>
      </p:sp>
      <p:pic>
        <p:nvPicPr>
          <p:cNvPr id="2" name="Picture 1" descr="A collection of symbols and drawings&#10;&#10;Description automatically generated with medium confidence">
            <a:extLst>
              <a:ext uri="{FF2B5EF4-FFF2-40B4-BE49-F238E27FC236}">
                <a16:creationId xmlns:a16="http://schemas.microsoft.com/office/drawing/2014/main" id="{4545F652-F37C-FDFE-1C3B-7B3724F69BA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955284"/>
            <a:ext cx="12192000" cy="5891450"/>
          </a:xfrm>
          <a:prstGeom prst="rect">
            <a:avLst/>
          </a:prstGeom>
        </p:spPr>
      </p:pic>
    </p:spTree>
    <p:extLst>
      <p:ext uri="{BB962C8B-B14F-4D97-AF65-F5344CB8AC3E}">
        <p14:creationId xmlns:p14="http://schemas.microsoft.com/office/powerpoint/2010/main" val="4487392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D721F-FBD2-4C15-5CE4-38541890B22D}"/>
              </a:ext>
            </a:extLst>
          </p:cNvPr>
          <p:cNvSpPr/>
          <p:nvPr/>
        </p:nvSpPr>
        <p:spPr>
          <a:xfrm>
            <a:off x="4517683" y="-700204"/>
            <a:ext cx="3156633" cy="7786747"/>
          </a:xfrm>
          <a:prstGeom prst="rect">
            <a:avLst/>
          </a:prstGeom>
          <a:noFill/>
        </p:spPr>
        <p:txBody>
          <a:bodyPr wrap="none" lIns="91440" tIns="45720" rIns="91440" bIns="45720">
            <a:spAutoFit/>
          </a:bodyPr>
          <a:lstStyle/>
          <a:p>
            <a:pPr algn="ctr"/>
            <a:r>
              <a:rPr lang="en-US" sz="50000" b="1">
                <a:ln w="12700">
                  <a:solidFill>
                    <a:srgbClr val="4196D5"/>
                  </a:solidFill>
                  <a:prstDash val="solid"/>
                </a:ln>
                <a:pattFill prst="pct60">
                  <a:fgClr>
                    <a:srgbClr val="4196D5"/>
                  </a:fgClr>
                  <a:bgClr>
                    <a:schemeClr val="bg1"/>
                  </a:bgClr>
                </a:pattFill>
                <a:effectLst>
                  <a:outerShdw dist="38100" dir="2640000" algn="bl" rotWithShape="0">
                    <a:srgbClr val="4196D5"/>
                  </a:outerShdw>
                </a:effectLst>
              </a:rPr>
              <a:t>?</a:t>
            </a:r>
            <a:endParaRPr lang="en-US" sz="50000" b="1" cap="none" spc="0">
              <a:ln w="12700">
                <a:solidFill>
                  <a:srgbClr val="4196D5"/>
                </a:solidFill>
                <a:prstDash val="solid"/>
              </a:ln>
              <a:pattFill prst="pct60">
                <a:fgClr>
                  <a:srgbClr val="4196D5"/>
                </a:fgClr>
                <a:bgClr>
                  <a:schemeClr val="bg1"/>
                </a:bgClr>
              </a:pattFill>
              <a:effectLst>
                <a:outerShdw dist="38100" dir="2640000" algn="bl" rotWithShape="0">
                  <a:srgbClr val="4196D5"/>
                </a:outerShdw>
              </a:effectLst>
            </a:endParaRPr>
          </a:p>
        </p:txBody>
      </p:sp>
    </p:spTree>
    <p:extLst>
      <p:ext uri="{BB962C8B-B14F-4D97-AF65-F5344CB8AC3E}">
        <p14:creationId xmlns:p14="http://schemas.microsoft.com/office/powerpoint/2010/main" val="1921035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7EBA7A2-4D64-A3F2-29BA-C2A22BEFCA5D}"/>
              </a:ext>
            </a:extLst>
          </p:cNvPr>
          <p:cNvSpPr txBox="1"/>
          <p:nvPr/>
        </p:nvSpPr>
        <p:spPr>
          <a:xfrm>
            <a:off x="2036587" y="2367171"/>
            <a:ext cx="9934798" cy="769441"/>
          </a:xfrm>
          <a:prstGeom prst="rect">
            <a:avLst/>
          </a:prstGeom>
          <a:noFill/>
        </p:spPr>
        <p:txBody>
          <a:bodyPr wrap="square" lIns="0"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i="0" u="none" strike="noStrike" kern="1200" cap="none" spc="0" normalizeH="0" baseline="0" noProof="0">
                <a:ln>
                  <a:noFill/>
                </a:ln>
                <a:solidFill>
                  <a:srgbClr val="4196D5"/>
                </a:solidFill>
                <a:effectLst/>
                <a:uLnTx/>
                <a:uFillTx/>
                <a:latin typeface="Calibri" panose="020F0502020204030204" pitchFamily="34" charset="0"/>
                <a:cs typeface="Calibri" panose="020F0502020204030204" pitchFamily="34" charset="0"/>
              </a:rPr>
              <a:t>What does this story say about Jesus?</a:t>
            </a:r>
          </a:p>
        </p:txBody>
      </p:sp>
      <p:cxnSp>
        <p:nvCxnSpPr>
          <p:cNvPr id="4" name="Straight Connector 3">
            <a:extLst>
              <a:ext uri="{FF2B5EF4-FFF2-40B4-BE49-F238E27FC236}">
                <a16:creationId xmlns:a16="http://schemas.microsoft.com/office/drawing/2014/main" id="{06041634-0CBE-661A-055E-F7BE0BE02D57}"/>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63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CAA82-6778-58ED-C3F2-357378CDC3E3}"/>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32A0357-5113-1A1B-8D01-728D63D8375D}"/>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687DD859-BE1D-9BAB-C89C-9DD11A7C2BF8}"/>
              </a:ext>
            </a:extLst>
          </p:cNvPr>
          <p:cNvSpPr txBox="1"/>
          <p:nvPr/>
        </p:nvSpPr>
        <p:spPr>
          <a:xfrm>
            <a:off x="2036587" y="2367171"/>
            <a:ext cx="8936213" cy="2800767"/>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srgbClr val="4196D5"/>
                </a:solidFill>
                <a:effectLst/>
                <a:uLnTx/>
                <a:uFillTx/>
                <a:latin typeface="Calibri" panose="020F0502020204030204" pitchFamily="34" charset="0"/>
                <a:cs typeface="Calibri" panose="020F0502020204030204" pitchFamily="34" charset="0"/>
              </a:rPr>
              <a:t>Jesus had promised that he would rise again, and he kept his promise. The soldiers and the women where the first to see him alive.</a:t>
            </a:r>
          </a:p>
        </p:txBody>
      </p:sp>
      <p:cxnSp>
        <p:nvCxnSpPr>
          <p:cNvPr id="4" name="Straight Connector 3">
            <a:extLst>
              <a:ext uri="{FF2B5EF4-FFF2-40B4-BE49-F238E27FC236}">
                <a16:creationId xmlns:a16="http://schemas.microsoft.com/office/drawing/2014/main" id="{5EA1CF13-3304-A124-4FF5-5D4EA0887EFE}"/>
              </a:ext>
            </a:extLst>
          </p:cNvPr>
          <p:cNvCxnSpPr>
            <a:cxnSpLocks/>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20284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e the source image">
            <a:extLst>
              <a:ext uri="{FF2B5EF4-FFF2-40B4-BE49-F238E27FC236}">
                <a16:creationId xmlns:a16="http://schemas.microsoft.com/office/drawing/2014/main" id="{4415A449-F6C3-470B-BA8B-C7E1DF10D5B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9592" y="819943"/>
            <a:ext cx="5651875" cy="6934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896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8" y="2766218"/>
            <a:ext cx="9323840" cy="1325563"/>
          </a:xfrm>
        </p:spPr>
        <p:txBody>
          <a:bodyPr lIns="0">
            <a:noAutofit/>
          </a:bodyPr>
          <a:lstStyle/>
          <a:p>
            <a:pPr>
              <a:lnSpc>
                <a:spcPct val="100000"/>
              </a:lnSpc>
            </a:pPr>
            <a:r>
              <a:rPr lang="en-AU" sz="5400" kern="100">
                <a:effectLst/>
                <a:latin typeface="Calibri" panose="020F0502020204030204" pitchFamily="34" charset="0"/>
                <a:ea typeface="MS Mincho" panose="02020609040205080304" pitchFamily="49" charset="-128"/>
                <a:cs typeface="Calibri" panose="020F0502020204030204" pitchFamily="34" charset="0"/>
              </a:rPr>
              <a:t>What things do we often lose?</a:t>
            </a:r>
            <a:endParaRPr lang="en-AU" sz="540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2383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A0463-A418-6AD6-83A7-96CB926E1107}"/>
              </a:ext>
            </a:extLst>
          </p:cNvPr>
          <p:cNvSpPr>
            <a:spLocks noGrp="1"/>
          </p:cNvSpPr>
          <p:nvPr>
            <p:ph type="title"/>
          </p:nvPr>
        </p:nvSpPr>
        <p:spPr>
          <a:xfrm>
            <a:off x="2036588" y="2766218"/>
            <a:ext cx="9323840" cy="1325563"/>
          </a:xfrm>
        </p:spPr>
        <p:txBody>
          <a:bodyPr lIns="0">
            <a:noAutofit/>
          </a:bodyPr>
          <a:lstStyle/>
          <a:p>
            <a:pPr>
              <a:lnSpc>
                <a:spcPct val="100000"/>
              </a:lnSpc>
            </a:pPr>
            <a:r>
              <a:rPr lang="en-US" sz="5400" kern="100">
                <a:effectLst/>
                <a:latin typeface="Calibri" panose="020F0502020204030204" pitchFamily="34" charset="0"/>
                <a:ea typeface="MS Mincho" panose="02020609040205080304" pitchFamily="49" charset="-128"/>
                <a:cs typeface="Calibri" panose="020F0502020204030204" pitchFamily="34" charset="0"/>
              </a:rPr>
              <a:t>What can we feel when we lose something important?</a:t>
            </a:r>
            <a:endParaRPr lang="en-AU" sz="5400"/>
          </a:p>
        </p:txBody>
      </p:sp>
      <p:cxnSp>
        <p:nvCxnSpPr>
          <p:cNvPr id="3" name="Straight Connector 2">
            <a:extLst>
              <a:ext uri="{FF2B5EF4-FFF2-40B4-BE49-F238E27FC236}">
                <a16:creationId xmlns:a16="http://schemas.microsoft.com/office/drawing/2014/main" id="{57EDEB66-7009-021E-8ECC-6C9D20D51A83}"/>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78BA4A4-0EAB-DA79-74EC-E9960EF12107}"/>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1456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oup of photos on a table&#10;&#10;Description automatically generated">
            <a:extLst>
              <a:ext uri="{FF2B5EF4-FFF2-40B4-BE49-F238E27FC236}">
                <a16:creationId xmlns:a16="http://schemas.microsoft.com/office/drawing/2014/main" id="{E580179B-7EEB-46BF-F177-7C1AB0F0205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Box 8">
            <a:extLst>
              <a:ext uri="{FF2B5EF4-FFF2-40B4-BE49-F238E27FC236}">
                <a16:creationId xmlns:a16="http://schemas.microsoft.com/office/drawing/2014/main" id="{C39957F0-A81F-4E56-674D-821F5097838B}"/>
              </a:ext>
            </a:extLst>
          </p:cNvPr>
          <p:cNvSpPr txBox="1"/>
          <p:nvPr/>
        </p:nvSpPr>
        <p:spPr>
          <a:xfrm>
            <a:off x="3921505" y="1816202"/>
            <a:ext cx="4348990" cy="3225595"/>
          </a:xfrm>
          <a:prstGeom prst="rect">
            <a:avLst/>
          </a:prstGeom>
          <a:solidFill>
            <a:schemeClr val="bg1"/>
          </a:solidFill>
        </p:spPr>
        <p:txBody>
          <a:bodyPr wrap="square" lIns="360000" tIns="360000" rIns="360000" bIns="360000" rtlCol="0">
            <a:spAutoFit/>
          </a:bodyPr>
          <a:lstStyle/>
          <a:p>
            <a:pPr algn="ctr"/>
            <a:r>
              <a:rPr lang="en-US" sz="4000"/>
              <a:t>Choose a card that reminds you of something you have lost</a:t>
            </a:r>
            <a:endParaRPr lang="en-AU" sz="4000"/>
          </a:p>
        </p:txBody>
      </p:sp>
    </p:spTree>
    <p:extLst>
      <p:ext uri="{BB962C8B-B14F-4D97-AF65-F5344CB8AC3E}">
        <p14:creationId xmlns:p14="http://schemas.microsoft.com/office/powerpoint/2010/main" val="3674467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27352D-DAFB-728E-44F4-48EAC7404A7D}"/>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6D3A4EE-F7CA-DD39-6B02-714359509095}"/>
              </a:ext>
            </a:extLst>
          </p:cNvPr>
          <p:cNvSpPr>
            <a:spLocks noGrp="1"/>
          </p:cNvSpPr>
          <p:nvPr>
            <p:ph type="title"/>
          </p:nvPr>
        </p:nvSpPr>
        <p:spPr>
          <a:xfrm>
            <a:off x="2036588" y="2766218"/>
            <a:ext cx="8645926" cy="1325563"/>
          </a:xfrm>
        </p:spPr>
        <p:txBody>
          <a:bodyPr lIns="0">
            <a:noAutofit/>
          </a:bodyPr>
          <a:lstStyle/>
          <a:p>
            <a:pPr>
              <a:lnSpc>
                <a:spcPct val="100000"/>
              </a:lnSpc>
            </a:pPr>
            <a:r>
              <a:rPr lang="en-US" sz="5400" kern="100">
                <a:effectLst/>
                <a:latin typeface="Calibri" panose="020F0502020204030204" pitchFamily="34" charset="0"/>
                <a:ea typeface="MS Mincho" panose="02020609040205080304" pitchFamily="49" charset="-128"/>
                <a:cs typeface="Calibri" panose="020F0502020204030204" pitchFamily="34" charset="0"/>
              </a:rPr>
              <a:t>What can we feel when we find something important?</a:t>
            </a:r>
            <a:endParaRPr lang="en-AU" sz="5400"/>
          </a:p>
        </p:txBody>
      </p:sp>
      <p:cxnSp>
        <p:nvCxnSpPr>
          <p:cNvPr id="4" name="Straight Connector 3">
            <a:extLst>
              <a:ext uri="{FF2B5EF4-FFF2-40B4-BE49-F238E27FC236}">
                <a16:creationId xmlns:a16="http://schemas.microsoft.com/office/drawing/2014/main" id="{C37C2CDC-ABA7-5E55-E634-14EB7C4E0ACB}"/>
              </a:ext>
            </a:extLst>
          </p:cNvPr>
          <p:cNvCxnSpPr/>
          <p:nvPr/>
        </p:nvCxnSpPr>
        <p:spPr>
          <a:xfrm>
            <a:off x="2036587" y="1818535"/>
            <a:ext cx="1338578" cy="1"/>
          </a:xfrm>
          <a:prstGeom prst="line">
            <a:avLst/>
          </a:prstGeom>
          <a:ln w="139700" cmpd="sng">
            <a:solidFill>
              <a:srgbClr val="4196D5"/>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60310B78-C87C-1916-ADCB-5BB0D84CF8E2}"/>
              </a:ext>
            </a:extLst>
          </p:cNvPr>
          <p:cNvSpPr/>
          <p:nvPr/>
        </p:nvSpPr>
        <p:spPr>
          <a:xfrm>
            <a:off x="1" y="0"/>
            <a:ext cx="987551" cy="6858001"/>
          </a:xfrm>
          <a:prstGeom prst="rect">
            <a:avLst/>
          </a:prstGeom>
          <a:solidFill>
            <a:srgbClr val="4196D5"/>
          </a:solidFill>
          <a:ln>
            <a:solidFill>
              <a:srgbClr val="4196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4673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oup of photos on a table&#10;&#10;Description automatically generated">
            <a:extLst>
              <a:ext uri="{FF2B5EF4-FFF2-40B4-BE49-F238E27FC236}">
                <a16:creationId xmlns:a16="http://schemas.microsoft.com/office/drawing/2014/main" id="{E580179B-7EEB-46BF-F177-7C1AB0F0205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Box 8">
            <a:extLst>
              <a:ext uri="{FF2B5EF4-FFF2-40B4-BE49-F238E27FC236}">
                <a16:creationId xmlns:a16="http://schemas.microsoft.com/office/drawing/2014/main" id="{C39957F0-A81F-4E56-674D-821F5097838B}"/>
              </a:ext>
            </a:extLst>
          </p:cNvPr>
          <p:cNvSpPr txBox="1"/>
          <p:nvPr/>
        </p:nvSpPr>
        <p:spPr>
          <a:xfrm>
            <a:off x="3921505" y="1816202"/>
            <a:ext cx="4348990" cy="3225595"/>
          </a:xfrm>
          <a:prstGeom prst="rect">
            <a:avLst/>
          </a:prstGeom>
          <a:solidFill>
            <a:schemeClr val="bg1"/>
          </a:solidFill>
        </p:spPr>
        <p:txBody>
          <a:bodyPr wrap="square" lIns="360000" tIns="360000" rIns="360000" bIns="360000" rtlCol="0">
            <a:spAutoFit/>
          </a:bodyPr>
          <a:lstStyle/>
          <a:p>
            <a:pPr algn="ctr"/>
            <a:r>
              <a:rPr lang="en-US" sz="4000"/>
              <a:t>Choose a card that reminds you of something you have found</a:t>
            </a:r>
            <a:endParaRPr lang="en-AU" sz="4000"/>
          </a:p>
        </p:txBody>
      </p:sp>
    </p:spTree>
    <p:extLst>
      <p:ext uri="{BB962C8B-B14F-4D97-AF65-F5344CB8AC3E}">
        <p14:creationId xmlns:p14="http://schemas.microsoft.com/office/powerpoint/2010/main" val="188370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27352D-DAFB-728E-44F4-48EAC7404A7D}"/>
            </a:ext>
          </a:extLst>
        </p:cNvPr>
        <p:cNvGrpSpPr/>
        <p:nvPr/>
      </p:nvGrpSpPr>
      <p:grpSpPr>
        <a:xfrm>
          <a:off x="0" y="0"/>
          <a:ext cx="0" cy="0"/>
          <a:chOff x="0" y="0"/>
          <a:chExt cx="0" cy="0"/>
        </a:xfrm>
      </p:grpSpPr>
      <p:pic>
        <p:nvPicPr>
          <p:cNvPr id="7" name="Picture 6" descr="A stone ruins of a city&#10;&#10;Description automatically generated">
            <a:extLst>
              <a:ext uri="{FF2B5EF4-FFF2-40B4-BE49-F238E27FC236}">
                <a16:creationId xmlns:a16="http://schemas.microsoft.com/office/drawing/2014/main" id="{DE6E18E4-40CC-B34D-FD92-C9BE23F636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110119"/>
            <a:ext cx="6096000" cy="4283821"/>
          </a:xfrm>
          <a:prstGeom prst="rect">
            <a:avLst/>
          </a:prstGeom>
        </p:spPr>
      </p:pic>
      <p:pic>
        <p:nvPicPr>
          <p:cNvPr id="8" name="Picture 7" descr="A stone building in a canyon with Petra in the background&#10;&#10;Description automatically generated">
            <a:extLst>
              <a:ext uri="{FF2B5EF4-FFF2-40B4-BE49-F238E27FC236}">
                <a16:creationId xmlns:a16="http://schemas.microsoft.com/office/drawing/2014/main" id="{4D080A92-B1A2-6FB3-620A-0C0EF7E98EE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0" y="1110119"/>
            <a:ext cx="6096000" cy="4283821"/>
          </a:xfrm>
          <a:prstGeom prst="rect">
            <a:avLst/>
          </a:prstGeom>
        </p:spPr>
      </p:pic>
      <p:sp>
        <p:nvSpPr>
          <p:cNvPr id="10" name="TextBox 9">
            <a:extLst>
              <a:ext uri="{FF2B5EF4-FFF2-40B4-BE49-F238E27FC236}">
                <a16:creationId xmlns:a16="http://schemas.microsoft.com/office/drawing/2014/main" id="{DBBAAEF0-6490-66F5-10A9-7AD3864A55A2}"/>
              </a:ext>
            </a:extLst>
          </p:cNvPr>
          <p:cNvSpPr txBox="1"/>
          <p:nvPr/>
        </p:nvSpPr>
        <p:spPr>
          <a:xfrm>
            <a:off x="0" y="225263"/>
            <a:ext cx="12192000" cy="707886"/>
          </a:xfrm>
          <a:prstGeom prst="rect">
            <a:avLst/>
          </a:prstGeom>
          <a:noFill/>
        </p:spPr>
        <p:txBody>
          <a:bodyPr wrap="square">
            <a:spAutoFit/>
          </a:bodyPr>
          <a:lstStyle/>
          <a:p>
            <a:pPr algn="ctr">
              <a:spcAft>
                <a:spcPts val="600"/>
              </a:spcAft>
              <a:tabLst>
                <a:tab pos="1097280" algn="l"/>
              </a:tabLst>
            </a:pPr>
            <a:r>
              <a:rPr lang="en-GB" sz="4000" kern="100" spc="-20">
                <a:effectLst/>
                <a:ea typeface="MS Mincho" panose="02020609040205080304" pitchFamily="49" charset="-128"/>
                <a:cs typeface="Times New Roman" panose="02020603050405020304" pitchFamily="18" charset="0"/>
              </a:rPr>
              <a:t>Here are two places that have been lost and rediscovered.</a:t>
            </a:r>
            <a:endParaRPr lang="en-AU" sz="4000" kern="100" spc="-20">
              <a:effectLst/>
              <a:ea typeface="MS Mincho" panose="02020609040205080304" pitchFamily="49" charset="-128"/>
              <a:cs typeface="Times New Roman" panose="02020603050405020304" pitchFamily="18" charset="0"/>
            </a:endParaRPr>
          </a:p>
        </p:txBody>
      </p:sp>
      <p:sp>
        <p:nvSpPr>
          <p:cNvPr id="11" name="TextBox 10">
            <a:extLst>
              <a:ext uri="{FF2B5EF4-FFF2-40B4-BE49-F238E27FC236}">
                <a16:creationId xmlns:a16="http://schemas.microsoft.com/office/drawing/2014/main" id="{05D75A7A-F1C7-6778-0377-3FBBE0BCF01F}"/>
              </a:ext>
            </a:extLst>
          </p:cNvPr>
          <p:cNvSpPr txBox="1"/>
          <p:nvPr/>
        </p:nvSpPr>
        <p:spPr>
          <a:xfrm>
            <a:off x="0" y="5747881"/>
            <a:ext cx="12192000" cy="707886"/>
          </a:xfrm>
          <a:prstGeom prst="rect">
            <a:avLst/>
          </a:prstGeom>
          <a:noFill/>
        </p:spPr>
        <p:txBody>
          <a:bodyPr wrap="square">
            <a:spAutoFit/>
          </a:bodyPr>
          <a:lstStyle/>
          <a:p>
            <a:pPr algn="ctr">
              <a:spcAft>
                <a:spcPts val="600"/>
              </a:spcAft>
              <a:tabLst>
                <a:tab pos="1097280" algn="l"/>
              </a:tabLst>
            </a:pPr>
            <a:r>
              <a:rPr lang="en-GB" sz="4000" kern="100">
                <a:effectLst/>
                <a:ea typeface="MS Mincho" panose="02020609040205080304" pitchFamily="49" charset="-128"/>
                <a:cs typeface="Times New Roman" panose="02020603050405020304" pitchFamily="18" charset="0"/>
              </a:rPr>
              <a:t>Describe the environments.</a:t>
            </a:r>
            <a:endParaRPr lang="en-AU" sz="4000" kern="100">
              <a:effectLst/>
              <a:ea typeface="MS Mincho" panose="02020609040205080304" pitchFamily="49" charset="-128"/>
              <a:cs typeface="Times New Roman" panose="02020603050405020304" pitchFamily="18" charset="0"/>
            </a:endParaRPr>
          </a:p>
        </p:txBody>
      </p:sp>
      <p:sp>
        <p:nvSpPr>
          <p:cNvPr id="12" name="TextBox 11">
            <a:extLst>
              <a:ext uri="{FF2B5EF4-FFF2-40B4-BE49-F238E27FC236}">
                <a16:creationId xmlns:a16="http://schemas.microsoft.com/office/drawing/2014/main" id="{9269BC60-A547-B407-8D96-A56FF4482E6B}"/>
              </a:ext>
            </a:extLst>
          </p:cNvPr>
          <p:cNvSpPr txBox="1"/>
          <p:nvPr/>
        </p:nvSpPr>
        <p:spPr>
          <a:xfrm>
            <a:off x="0" y="5747881"/>
            <a:ext cx="12192000" cy="707886"/>
          </a:xfrm>
          <a:prstGeom prst="rect">
            <a:avLst/>
          </a:prstGeom>
          <a:solidFill>
            <a:schemeClr val="bg1"/>
          </a:solidFill>
        </p:spPr>
        <p:txBody>
          <a:bodyPr wrap="square">
            <a:spAutoFit/>
          </a:bodyPr>
          <a:lstStyle/>
          <a:p>
            <a:pPr algn="ctr">
              <a:spcAft>
                <a:spcPts val="600"/>
              </a:spcAft>
              <a:tabLst>
                <a:tab pos="1097280" algn="l"/>
              </a:tabLst>
            </a:pPr>
            <a:r>
              <a:rPr lang="en-GB" sz="4000" kern="100">
                <a:effectLst/>
                <a:ea typeface="MS Mincho" panose="02020609040205080304" pitchFamily="49" charset="-128"/>
                <a:cs typeface="Times New Roman" panose="02020603050405020304" pitchFamily="18" charset="0"/>
              </a:rPr>
              <a:t>Name the places and countries.</a:t>
            </a:r>
            <a:endParaRPr lang="en-AU" sz="4000" kern="100">
              <a:effectLst/>
              <a:ea typeface="MS Mincho" panose="02020609040205080304" pitchFamily="49" charset="-128"/>
              <a:cs typeface="Times New Roman" panose="02020603050405020304" pitchFamily="18" charset="0"/>
            </a:endParaRPr>
          </a:p>
        </p:txBody>
      </p:sp>
      <p:sp>
        <p:nvSpPr>
          <p:cNvPr id="13" name="TextBox 12">
            <a:extLst>
              <a:ext uri="{FF2B5EF4-FFF2-40B4-BE49-F238E27FC236}">
                <a16:creationId xmlns:a16="http://schemas.microsoft.com/office/drawing/2014/main" id="{7B2BE8A5-D550-DB40-925D-4DFAC1A3A8BB}"/>
              </a:ext>
            </a:extLst>
          </p:cNvPr>
          <p:cNvSpPr txBox="1"/>
          <p:nvPr/>
        </p:nvSpPr>
        <p:spPr>
          <a:xfrm>
            <a:off x="0" y="5747881"/>
            <a:ext cx="12192000" cy="707886"/>
          </a:xfrm>
          <a:prstGeom prst="rect">
            <a:avLst/>
          </a:prstGeom>
          <a:solidFill>
            <a:schemeClr val="bg1"/>
          </a:solidFill>
        </p:spPr>
        <p:txBody>
          <a:bodyPr wrap="square">
            <a:spAutoFit/>
          </a:bodyPr>
          <a:lstStyle/>
          <a:p>
            <a:pPr algn="ctr">
              <a:spcAft>
                <a:spcPts val="600"/>
              </a:spcAft>
              <a:tabLst>
                <a:tab pos="1097280" algn="l"/>
              </a:tabLst>
            </a:pPr>
            <a:r>
              <a:rPr lang="en-GB" sz="4000" kern="100">
                <a:effectLst/>
                <a:ea typeface="MS Mincho" panose="02020609040205080304" pitchFamily="49" charset="-128"/>
                <a:cs typeface="Times New Roman" panose="02020603050405020304" pitchFamily="18" charset="0"/>
              </a:rPr>
              <a:t>Name the capitals of these countries.</a:t>
            </a:r>
            <a:endParaRPr lang="en-AU" sz="4000" kern="100">
              <a:effectLst/>
              <a:ea typeface="MS Mincho" panose="02020609040205080304" pitchFamily="49" charset="-128"/>
              <a:cs typeface="Times New Roman" panose="02020603050405020304" pitchFamily="18" charset="0"/>
            </a:endParaRPr>
          </a:p>
        </p:txBody>
      </p:sp>
      <p:sp>
        <p:nvSpPr>
          <p:cNvPr id="14" name="TextBox 13">
            <a:extLst>
              <a:ext uri="{FF2B5EF4-FFF2-40B4-BE49-F238E27FC236}">
                <a16:creationId xmlns:a16="http://schemas.microsoft.com/office/drawing/2014/main" id="{B23E8693-410C-2A05-EA3C-482488B38F0A}"/>
              </a:ext>
            </a:extLst>
          </p:cNvPr>
          <p:cNvSpPr txBox="1"/>
          <p:nvPr/>
        </p:nvSpPr>
        <p:spPr>
          <a:xfrm>
            <a:off x="0" y="5747881"/>
            <a:ext cx="12192000" cy="707886"/>
          </a:xfrm>
          <a:prstGeom prst="rect">
            <a:avLst/>
          </a:prstGeom>
          <a:solidFill>
            <a:schemeClr val="bg1"/>
          </a:solidFill>
        </p:spPr>
        <p:txBody>
          <a:bodyPr wrap="square">
            <a:spAutoFit/>
          </a:bodyPr>
          <a:lstStyle/>
          <a:p>
            <a:pPr algn="ctr">
              <a:spcAft>
                <a:spcPts val="600"/>
              </a:spcAft>
              <a:tabLst>
                <a:tab pos="1097280" algn="l"/>
              </a:tabLst>
            </a:pPr>
            <a:r>
              <a:rPr lang="en-GB" sz="4000" kern="100">
                <a:effectLst/>
                <a:ea typeface="MS Mincho" panose="02020609040205080304" pitchFamily="49" charset="-128"/>
                <a:cs typeface="Times New Roman" panose="02020603050405020304" pitchFamily="18" charset="0"/>
              </a:rPr>
              <a:t>Name the languages spoken in these countries.</a:t>
            </a:r>
            <a:endParaRPr lang="en-AU" sz="4000" kern="100">
              <a:effectLst/>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108230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75DD81B-13B9-011C-90BD-A14C1B90BFDC}"/>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stone building in a canyon with Petra in the background&#10;&#10;Description automatically generated">
            <a:extLst>
              <a:ext uri="{FF2B5EF4-FFF2-40B4-BE49-F238E27FC236}">
                <a16:creationId xmlns:a16="http://schemas.microsoft.com/office/drawing/2014/main" id="{6C581157-7FDE-E084-42E0-73B13E9024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628" y="1693489"/>
            <a:ext cx="6096001" cy="4283821"/>
          </a:xfrm>
          <a:prstGeom prst="rect">
            <a:avLst/>
          </a:prstGeom>
        </p:spPr>
      </p:pic>
      <p:sp>
        <p:nvSpPr>
          <p:cNvPr id="3" name="TextBox 2">
            <a:extLst>
              <a:ext uri="{FF2B5EF4-FFF2-40B4-BE49-F238E27FC236}">
                <a16:creationId xmlns:a16="http://schemas.microsoft.com/office/drawing/2014/main" id="{A60C5FFC-9DDC-3FD5-27FE-4C5190F8C421}"/>
              </a:ext>
            </a:extLst>
          </p:cNvPr>
          <p:cNvSpPr txBox="1"/>
          <p:nvPr/>
        </p:nvSpPr>
        <p:spPr>
          <a:xfrm>
            <a:off x="6865257" y="609600"/>
            <a:ext cx="4847772" cy="5940088"/>
          </a:xfrm>
          <a:prstGeom prst="rect">
            <a:avLst/>
          </a:prstGeom>
          <a:noFill/>
        </p:spPr>
        <p:txBody>
          <a:bodyPr wrap="square" rtlCol="0">
            <a:spAutoFit/>
          </a:bodyPr>
          <a:lstStyle/>
          <a:p>
            <a:pPr algn="ctr">
              <a:spcAft>
                <a:spcPts val="1200"/>
              </a:spcAft>
            </a:pPr>
            <a:r>
              <a:rPr lang="en-US" sz="3600" b="1" kern="1200">
                <a:solidFill>
                  <a:schemeClr val="tx1"/>
                </a:solidFill>
                <a:latin typeface="+mn-lt"/>
                <a:ea typeface="+mj-ea"/>
                <a:cs typeface="+mj-cs"/>
              </a:rPr>
              <a:t>Al-</a:t>
            </a:r>
            <a:r>
              <a:rPr lang="en-US" sz="3600" b="1" kern="1200" err="1">
                <a:solidFill>
                  <a:schemeClr val="tx1"/>
                </a:solidFill>
                <a:latin typeface="+mn-lt"/>
                <a:ea typeface="+mj-ea"/>
                <a:cs typeface="+mj-cs"/>
              </a:rPr>
              <a:t>Kazneh</a:t>
            </a:r>
            <a:r>
              <a:rPr lang="en-US" sz="3600" b="1" kern="1200">
                <a:solidFill>
                  <a:schemeClr val="tx1"/>
                </a:solidFill>
                <a:latin typeface="+mn-lt"/>
                <a:ea typeface="+mj-ea"/>
                <a:cs typeface="+mj-cs"/>
              </a:rPr>
              <a:t> (Petra) </a:t>
            </a:r>
            <a:r>
              <a:rPr lang="en-US" sz="3600" kern="1200">
                <a:solidFill>
                  <a:schemeClr val="tx1"/>
                </a:solidFill>
                <a:latin typeface="+mn-lt"/>
                <a:ea typeface="+mj-ea"/>
                <a:cs typeface="+mj-cs"/>
              </a:rPr>
              <a:t>was carved out of a sandstone rock face. </a:t>
            </a:r>
          </a:p>
          <a:p>
            <a:pPr algn="ctr">
              <a:spcAft>
                <a:spcPts val="1200"/>
              </a:spcAft>
            </a:pPr>
            <a:r>
              <a:rPr lang="en-US" sz="3600" kern="1200">
                <a:solidFill>
                  <a:schemeClr val="tx1"/>
                </a:solidFill>
                <a:latin typeface="+mn-lt"/>
                <a:ea typeface="+mj-ea"/>
                <a:cs typeface="+mj-cs"/>
              </a:rPr>
              <a:t>It was built at the beginning of the 1st century to house tombs. </a:t>
            </a:r>
          </a:p>
          <a:p>
            <a:pPr algn="ctr">
              <a:spcAft>
                <a:spcPts val="1200"/>
              </a:spcAft>
            </a:pPr>
            <a:r>
              <a:rPr lang="en-US" sz="3600" kern="1200">
                <a:solidFill>
                  <a:schemeClr val="tx1"/>
                </a:solidFill>
                <a:latin typeface="+mn-lt"/>
                <a:ea typeface="+mj-ea"/>
                <a:cs typeface="+mj-cs"/>
              </a:rPr>
              <a:t>It was abandoned after the 8th century and unknown to the wider world until 1812. </a:t>
            </a:r>
            <a:endParaRPr lang="en-AU" sz="3600"/>
          </a:p>
        </p:txBody>
      </p:sp>
      <p:sp>
        <p:nvSpPr>
          <p:cNvPr id="7" name="TextBox 6">
            <a:extLst>
              <a:ext uri="{FF2B5EF4-FFF2-40B4-BE49-F238E27FC236}">
                <a16:creationId xmlns:a16="http://schemas.microsoft.com/office/drawing/2014/main" id="{3D3838B9-7A6E-CA22-B00C-43D445A31F7D}"/>
              </a:ext>
            </a:extLst>
          </p:cNvPr>
          <p:cNvSpPr txBox="1"/>
          <p:nvPr/>
        </p:nvSpPr>
        <p:spPr>
          <a:xfrm>
            <a:off x="384629" y="609600"/>
            <a:ext cx="6096000" cy="923330"/>
          </a:xfrm>
          <a:prstGeom prst="rect">
            <a:avLst/>
          </a:prstGeom>
          <a:noFill/>
        </p:spPr>
        <p:txBody>
          <a:bodyPr wrap="square">
            <a:spAutoFit/>
          </a:bodyPr>
          <a:lstStyle/>
          <a:p>
            <a:r>
              <a:rPr lang="en-US" sz="5400" b="1" kern="1200">
                <a:solidFill>
                  <a:schemeClr val="tx1"/>
                </a:solidFill>
                <a:latin typeface="+mn-lt"/>
                <a:ea typeface="+mj-ea"/>
                <a:cs typeface="+mj-cs"/>
              </a:rPr>
              <a:t>Al-</a:t>
            </a:r>
            <a:r>
              <a:rPr lang="en-US" sz="5400" b="1" kern="1200" err="1">
                <a:solidFill>
                  <a:schemeClr val="tx1"/>
                </a:solidFill>
                <a:latin typeface="+mn-lt"/>
                <a:ea typeface="+mj-ea"/>
                <a:cs typeface="+mj-cs"/>
              </a:rPr>
              <a:t>Kazneh</a:t>
            </a:r>
            <a:r>
              <a:rPr lang="en-US" sz="5400" b="1" kern="1200">
                <a:solidFill>
                  <a:schemeClr val="tx1"/>
                </a:solidFill>
                <a:latin typeface="+mn-lt"/>
                <a:ea typeface="+mj-ea"/>
                <a:cs typeface="+mj-cs"/>
              </a:rPr>
              <a:t> </a:t>
            </a:r>
            <a:endParaRPr lang="en-AU" sz="5400"/>
          </a:p>
        </p:txBody>
      </p:sp>
    </p:spTree>
    <p:extLst>
      <p:ext uri="{BB962C8B-B14F-4D97-AF65-F5344CB8AC3E}">
        <p14:creationId xmlns:p14="http://schemas.microsoft.com/office/powerpoint/2010/main" val="3305736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03CC4ACDE7F8846A110399C8FCFBCE2" ma:contentTypeVersion="15" ma:contentTypeDescription="Create a new document." ma:contentTypeScope="" ma:versionID="84188a3909c9f23be783eb8962a39db3">
  <xsd:schema xmlns:xsd="http://www.w3.org/2001/XMLSchema" xmlns:xs="http://www.w3.org/2001/XMLSchema" xmlns:p="http://schemas.microsoft.com/office/2006/metadata/properties" xmlns:ns2="7cfafbfd-fc08-4e7a-afc9-7c4221139421" xmlns:ns3="5739257b-ce07-451c-a058-33d1d073c35a" targetNamespace="http://schemas.microsoft.com/office/2006/metadata/properties" ma:root="true" ma:fieldsID="eb68c9d5ecb31f09676fddf5163db5f8" ns2:_="" ns3:_="">
    <xsd:import namespace="7cfafbfd-fc08-4e7a-afc9-7c4221139421"/>
    <xsd:import namespace="5739257b-ce07-451c-a058-33d1d073c35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fafbfd-fc08-4e7a-afc9-7c42211394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6eca896-5807-49d8-bde8-c00d98f9c92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39257b-ce07-451c-a058-33d1d073c35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46116b3-ccc1-46bd-85ed-5204483da469}" ma:internalName="TaxCatchAll" ma:showField="CatchAllData" ma:web="5739257b-ce07-451c-a058-33d1d073c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5739257b-ce07-451c-a058-33d1d073c35a" xsi:nil="true"/>
    <lcf76f155ced4ddcb4097134ff3c332f xmlns="7cfafbfd-fc08-4e7a-afc9-7c422113942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40BB12C-ED0F-4C03-B3AC-92DB7F615925}">
  <ds:schemaRefs>
    <ds:schemaRef ds:uri="http://schemas.microsoft.com/sharepoint/v3/contenttype/forms"/>
  </ds:schemaRefs>
</ds:datastoreItem>
</file>

<file path=customXml/itemProps2.xml><?xml version="1.0" encoding="utf-8"?>
<ds:datastoreItem xmlns:ds="http://schemas.openxmlformats.org/officeDocument/2006/customXml" ds:itemID="{68B36E45-3CCF-430A-BF34-842F2B4CD5E9}">
  <ds:schemaRefs>
    <ds:schemaRef ds:uri="5739257b-ce07-451c-a058-33d1d073c35a"/>
    <ds:schemaRef ds:uri="7cfafbfd-fc08-4e7a-afc9-7c422113942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2792D3D-921B-41A0-B5BD-755DA26DA3CA}">
  <ds:schemaRefs>
    <ds:schemaRef ds:uri="5739257b-ce07-451c-a058-33d1d073c35a"/>
    <ds:schemaRef ds:uri="7cfafbfd-fc08-4e7a-afc9-7c422113942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1896</Words>
  <Application>Microsoft Office PowerPoint</Application>
  <PresentationFormat>Widescreen</PresentationFormat>
  <Paragraphs>156</Paragraphs>
  <Slides>24</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MS Mincho</vt:lpstr>
      <vt:lpstr>Arial</vt:lpstr>
      <vt:lpstr>Calibri</vt:lpstr>
      <vt:lpstr>Office Theme</vt:lpstr>
      <vt:lpstr>PowerPoint Presentation</vt:lpstr>
      <vt:lpstr>PowerPoint Presentation</vt:lpstr>
      <vt:lpstr>What things do we often lose?</vt:lpstr>
      <vt:lpstr>What can we feel when we lose something important?</vt:lpstr>
      <vt:lpstr>PowerPoint Presentation</vt:lpstr>
      <vt:lpstr>What can we feel when we find something important?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Draw a line from the word to its meaning: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English Lesson Package  Ruth Beginner</dc:title>
  <dc:creator>Sarah Brown</dc:creator>
  <cp:lastModifiedBy>Danielle McGregor</cp:lastModifiedBy>
  <cp:revision>1</cp:revision>
  <dcterms:created xsi:type="dcterms:W3CDTF">2021-11-16T05:33:16Z</dcterms:created>
  <dcterms:modified xsi:type="dcterms:W3CDTF">2024-06-18T02:55:53Z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0x010100703CC4ACDE7F8846A110399C8FCFBCE2</vt:lpwstr>
  </property>
</Properties>
</file>