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sldIdLst>
    <p:sldId id="276" r:id="rId5"/>
    <p:sldId id="277" r:id="rId6"/>
    <p:sldId id="392" r:id="rId7"/>
    <p:sldId id="393" r:id="rId8"/>
    <p:sldId id="391" r:id="rId9"/>
    <p:sldId id="376" r:id="rId10"/>
    <p:sldId id="380" r:id="rId11"/>
    <p:sldId id="394" r:id="rId12"/>
    <p:sldId id="388" r:id="rId13"/>
    <p:sldId id="374" r:id="rId14"/>
    <p:sldId id="390" r:id="rId15"/>
    <p:sldId id="395" r:id="rId16"/>
    <p:sldId id="396" r:id="rId17"/>
    <p:sldId id="296" r:id="rId18"/>
    <p:sldId id="359" r:id="rId19"/>
    <p:sldId id="398" r:id="rId20"/>
    <p:sldId id="399" r:id="rId21"/>
    <p:sldId id="402" r:id="rId22"/>
    <p:sldId id="363" r:id="rId23"/>
    <p:sldId id="401" r:id="rId24"/>
    <p:sldId id="389" r:id="rId25"/>
    <p:sldId id="400" r:id="rId26"/>
    <p:sldId id="385" r:id="rId27"/>
    <p:sldId id="386" r:id="rId28"/>
    <p:sldId id="26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7AC228-963D-9267-A097-75E24D346631}" name="Kristy Freney" initials="KF" userId="S::kristy.freney@anglicare.org.au::05558a5f-3628-4287-9b9f-4fe6fc128298" providerId="AD"/>
  <p188:author id="{1621617C-410B-3087-12D0-22EF3D8A733D}" name="Lisa Neale" initials="LN" userId="092c3a9ff1cc85a9" providerId="Windows Live"/>
  <p188:author id="{5CE17882-9809-FEDB-63F8-108E07809AB4}" name="Danielle McGregor" initials="DM" userId="S::danielle.mcgregor@anglicare.org.au::087646c7-bbf8-4721-9492-e808a5f7ce91" providerId="AD"/>
  <p188:author id="{F88C458F-BC1C-F1A5-8DB3-356626F9B329}" name="Sarah Brown" initials="SB" userId="S::sarah.brown@Anglicare.org.au::01d08dd6-efda-4a06-bddb-8174fc9a8dcd" providerId="AD"/>
  <p188:author id="{C76674AD-83DB-B35A-EF08-B1A6B58444D6}" name="Kristy Freney" initials="KF" userId="S::kristy.freney@Anglicare.org.au::05558a5f-3628-4287-9b9f-4fe6fc1282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3E5"/>
    <a:srgbClr val="4196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A27DB6-264D-4D51-B9D9-3F0B62F6DAB0}" v="2" dt="2024-05-23T00:59:16.3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46" autoAdjust="0"/>
    <p:restoredTop sz="74853" autoAdjust="0"/>
  </p:normalViewPr>
  <p:slideViewPr>
    <p:cSldViewPr snapToGrid="0">
      <p:cViewPr varScale="1">
        <p:scale>
          <a:sx n="39" d="100"/>
          <a:sy n="39" d="100"/>
        </p:scale>
        <p:origin x="24" y="224"/>
      </p:cViewPr>
      <p:guideLst/>
    </p:cSldViewPr>
  </p:slideViewPr>
  <p:notesTextViewPr>
    <p:cViewPr>
      <p:scale>
        <a:sx n="1" d="1"/>
        <a:sy n="1" d="1"/>
      </p:scale>
      <p:origin x="0" y="0"/>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le McGregor" userId="087646c7-bbf8-4721-9492-e808a5f7ce91" providerId="ADAL" clId="{30D427F2-9BEC-409A-A4C8-D95CA0733233}"/>
    <pc:docChg chg="custSel modSld">
      <pc:chgData name="Danielle McGregor" userId="087646c7-bbf8-4721-9492-e808a5f7ce91" providerId="ADAL" clId="{30D427F2-9BEC-409A-A4C8-D95CA0733233}" dt="2024-02-27T05:21:48.655" v="10" actId="6549"/>
      <pc:docMkLst>
        <pc:docMk/>
      </pc:docMkLst>
      <pc:sldChg chg="modSp mod">
        <pc:chgData name="Danielle McGregor" userId="087646c7-bbf8-4721-9492-e808a5f7ce91" providerId="ADAL" clId="{30D427F2-9BEC-409A-A4C8-D95CA0733233}" dt="2024-02-27T05:21:48.655" v="10" actId="6549"/>
        <pc:sldMkLst>
          <pc:docMk/>
          <pc:sldMk cId="2360901718" sldId="359"/>
        </pc:sldMkLst>
        <pc:spChg chg="mod">
          <ac:chgData name="Danielle McGregor" userId="087646c7-bbf8-4721-9492-e808a5f7ce91" providerId="ADAL" clId="{30D427F2-9BEC-409A-A4C8-D95CA0733233}" dt="2024-02-27T05:21:48.655" v="10" actId="6549"/>
          <ac:spMkLst>
            <pc:docMk/>
            <pc:sldMk cId="2360901718" sldId="359"/>
            <ac:spMk id="3" creationId="{DE4FBE42-9494-8649-9763-196AD479AE27}"/>
          </ac:spMkLst>
        </pc:spChg>
        <pc:picChg chg="mod">
          <ac:chgData name="Danielle McGregor" userId="087646c7-bbf8-4721-9492-e808a5f7ce91" providerId="ADAL" clId="{30D427F2-9BEC-409A-A4C8-D95CA0733233}" dt="2024-02-27T05:21:45.238" v="9" actId="14826"/>
          <ac:picMkLst>
            <pc:docMk/>
            <pc:sldMk cId="2360901718" sldId="359"/>
            <ac:picMk id="5" creationId="{8210E29D-B76B-FED8-6673-FB7C7F10BDA7}"/>
          </ac:picMkLst>
        </pc:picChg>
      </pc:sldChg>
      <pc:sldChg chg="addSp delSp modSp mod setBg">
        <pc:chgData name="Danielle McGregor" userId="087646c7-bbf8-4721-9492-e808a5f7ce91" providerId="ADAL" clId="{30D427F2-9BEC-409A-A4C8-D95CA0733233}" dt="2024-02-27T05:16:24.985" v="8" actId="26606"/>
        <pc:sldMkLst>
          <pc:docMk/>
          <pc:sldMk cId="3305736006" sldId="375"/>
        </pc:sldMkLst>
        <pc:spChg chg="del mod">
          <ac:chgData name="Danielle McGregor" userId="087646c7-bbf8-4721-9492-e808a5f7ce91" providerId="ADAL" clId="{30D427F2-9BEC-409A-A4C8-D95CA0733233}" dt="2024-02-27T05:15:48.822" v="1" actId="478"/>
          <ac:spMkLst>
            <pc:docMk/>
            <pc:sldMk cId="3305736006" sldId="375"/>
            <ac:spMk id="2" creationId="{90DC8A80-890F-160F-458E-D345A463DC2F}"/>
          </ac:spMkLst>
        </pc:spChg>
        <pc:spChg chg="add del mod">
          <ac:chgData name="Danielle McGregor" userId="087646c7-bbf8-4721-9492-e808a5f7ce91" providerId="ADAL" clId="{30D427F2-9BEC-409A-A4C8-D95CA0733233}" dt="2024-02-27T05:15:53.394" v="2" actId="478"/>
          <ac:spMkLst>
            <pc:docMk/>
            <pc:sldMk cId="3305736006" sldId="375"/>
            <ac:spMk id="4" creationId="{EA9A4AAD-6D1F-F77E-34FD-02E4AA4398C7}"/>
          </ac:spMkLst>
        </pc:spChg>
        <pc:spChg chg="add">
          <ac:chgData name="Danielle McGregor" userId="087646c7-bbf8-4721-9492-e808a5f7ce91" providerId="ADAL" clId="{30D427F2-9BEC-409A-A4C8-D95CA0733233}" dt="2024-02-27T05:16:24.985" v="8" actId="26606"/>
          <ac:spMkLst>
            <pc:docMk/>
            <pc:sldMk cId="3305736006" sldId="375"/>
            <ac:spMk id="13" creationId="{2F19B711-C590-44D1-9AA8-9F143B0ED58A}"/>
          </ac:spMkLst>
        </pc:spChg>
        <pc:spChg chg="add">
          <ac:chgData name="Danielle McGregor" userId="087646c7-bbf8-4721-9492-e808a5f7ce91" providerId="ADAL" clId="{30D427F2-9BEC-409A-A4C8-D95CA0733233}" dt="2024-02-27T05:16:24.985" v="8" actId="26606"/>
          <ac:spMkLst>
            <pc:docMk/>
            <pc:sldMk cId="3305736006" sldId="375"/>
            <ac:spMk id="15" creationId="{C0C79CF2-6A1C-4636-84CE-ABB2BE191D23}"/>
          </ac:spMkLst>
        </pc:spChg>
        <pc:spChg chg="add">
          <ac:chgData name="Danielle McGregor" userId="087646c7-bbf8-4721-9492-e808a5f7ce91" providerId="ADAL" clId="{30D427F2-9BEC-409A-A4C8-D95CA0733233}" dt="2024-02-27T05:16:24.985" v="8" actId="26606"/>
          <ac:spMkLst>
            <pc:docMk/>
            <pc:sldMk cId="3305736006" sldId="375"/>
            <ac:spMk id="17" creationId="{7A5D17DF-AD65-402C-A95C-F13C770C9FCD}"/>
          </ac:spMkLst>
        </pc:spChg>
        <pc:picChg chg="add mod ord">
          <ac:chgData name="Danielle McGregor" userId="087646c7-bbf8-4721-9492-e808a5f7ce91" providerId="ADAL" clId="{30D427F2-9BEC-409A-A4C8-D95CA0733233}" dt="2024-02-27T05:16:24.985" v="8" actId="26606"/>
          <ac:picMkLst>
            <pc:docMk/>
            <pc:sldMk cId="3305736006" sldId="375"/>
            <ac:picMk id="6" creationId="{73661CA1-0D67-2833-0A6D-044D7430AE64}"/>
          </ac:picMkLst>
        </pc:picChg>
        <pc:picChg chg="add mod">
          <ac:chgData name="Danielle McGregor" userId="087646c7-bbf8-4721-9492-e808a5f7ce91" providerId="ADAL" clId="{30D427F2-9BEC-409A-A4C8-D95CA0733233}" dt="2024-02-27T05:16:24.985" v="8" actId="26606"/>
          <ac:picMkLst>
            <pc:docMk/>
            <pc:sldMk cId="3305736006" sldId="375"/>
            <ac:picMk id="8" creationId="{E8307688-D763-F2A4-4DB1-C806760521C7}"/>
          </ac:picMkLst>
        </pc:picChg>
      </pc:sldChg>
    </pc:docChg>
  </pc:docChgLst>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Danielle McGregor" userId="087646c7-bbf8-4721-9492-e808a5f7ce91" providerId="ADAL" clId="{4197F194-09F3-4B36-8B12-4A67624E313E}"/>
    <pc:docChg chg="custSel modSld">
      <pc:chgData name="Danielle McGregor" userId="087646c7-bbf8-4721-9492-e808a5f7ce91" providerId="ADAL" clId="{4197F194-09F3-4B36-8B12-4A67624E313E}" dt="2023-12-12T23:28:43.043" v="207" actId="255"/>
      <pc:docMkLst>
        <pc:docMk/>
      </pc:docMkLst>
      <pc:sldChg chg="modSp mod">
        <pc:chgData name="Danielle McGregor" userId="087646c7-bbf8-4721-9492-e808a5f7ce91" providerId="ADAL" clId="{4197F194-09F3-4B36-8B12-4A67624E313E}" dt="2023-12-12T23:10:33.120" v="188" actId="20577"/>
        <pc:sldMkLst>
          <pc:docMk/>
          <pc:sldMk cId="2019099645" sldId="276"/>
        </pc:sldMkLst>
        <pc:spChg chg="mod">
          <ac:chgData name="Danielle McGregor" userId="087646c7-bbf8-4721-9492-e808a5f7ce91" providerId="ADAL" clId="{4197F194-09F3-4B36-8B12-4A67624E313E}" dt="2023-12-12T23:10:33.120" v="188" actId="20577"/>
          <ac:spMkLst>
            <pc:docMk/>
            <pc:sldMk cId="2019099645" sldId="276"/>
            <ac:spMk id="5" creationId="{00000000-0000-0000-0000-000000000000}"/>
          </ac:spMkLst>
        </pc:spChg>
      </pc:sldChg>
      <pc:sldChg chg="modSp mod">
        <pc:chgData name="Danielle McGregor" userId="087646c7-bbf8-4721-9492-e808a5f7ce91" providerId="ADAL" clId="{4197F194-09F3-4B36-8B12-4A67624E313E}" dt="2023-12-12T23:28:43.043" v="207" actId="255"/>
        <pc:sldMkLst>
          <pc:docMk/>
          <pc:sldMk cId="729114519" sldId="277"/>
        </pc:sldMkLst>
        <pc:spChg chg="mod">
          <ac:chgData name="Danielle McGregor" userId="087646c7-bbf8-4721-9492-e808a5f7ce91" providerId="ADAL" clId="{4197F194-09F3-4B36-8B12-4A67624E313E}" dt="2023-12-12T23:28:43.043" v="207" actId="255"/>
          <ac:spMkLst>
            <pc:docMk/>
            <pc:sldMk cId="729114519" sldId="277"/>
            <ac:spMk id="5" creationId="{EC0853A1-1007-4C52-BEFB-F48F5319A3E3}"/>
          </ac:spMkLst>
        </pc:spChg>
        <pc:spChg chg="mod">
          <ac:chgData name="Danielle McGregor" userId="087646c7-bbf8-4721-9492-e808a5f7ce91" providerId="ADAL" clId="{4197F194-09F3-4B36-8B12-4A67624E313E}" dt="2023-12-12T23:10:29.784" v="187" actId="20577"/>
          <ac:spMkLst>
            <pc:docMk/>
            <pc:sldMk cId="729114519" sldId="277"/>
            <ac:spMk id="9" creationId="{EC0853A1-1007-4C52-BEFB-F48F5319A3E3}"/>
          </ac:spMkLst>
        </pc:spChg>
      </pc:sldChg>
      <pc:sldChg chg="modSp mod">
        <pc:chgData name="Danielle McGregor" userId="087646c7-bbf8-4721-9492-e808a5f7ce91" providerId="ADAL" clId="{4197F194-09F3-4B36-8B12-4A67624E313E}" dt="2023-12-12T23:10:24.991" v="186" actId="20577"/>
        <pc:sldMkLst>
          <pc:docMk/>
          <pc:sldMk cId="545489499" sldId="374"/>
        </pc:sldMkLst>
        <pc:spChg chg="mod">
          <ac:chgData name="Danielle McGregor" userId="087646c7-bbf8-4721-9492-e808a5f7ce91" providerId="ADAL" clId="{4197F194-09F3-4B36-8B12-4A67624E313E}" dt="2023-12-12T23:10:24.991" v="186" actId="20577"/>
          <ac:spMkLst>
            <pc:docMk/>
            <pc:sldMk cId="545489499" sldId="374"/>
            <ac:spMk id="2" creationId="{259DBE90-6690-7A9F-2C0E-29501D920A7D}"/>
          </ac:spMkLst>
        </pc:spChg>
        <pc:spChg chg="mod">
          <ac:chgData name="Danielle McGregor" userId="087646c7-bbf8-4721-9492-e808a5f7ce91" providerId="ADAL" clId="{4197F194-09F3-4B36-8B12-4A67624E313E}" dt="2023-12-12T23:09:36.941" v="30" actId="20577"/>
          <ac:spMkLst>
            <pc:docMk/>
            <pc:sldMk cId="545489499" sldId="374"/>
            <ac:spMk id="5" creationId="{EC0853A1-1007-4C52-BEFB-F48F5319A3E3}"/>
          </ac:spMkLst>
        </pc:spChg>
        <pc:spChg chg="mod">
          <ac:chgData name="Danielle McGregor" userId="087646c7-bbf8-4721-9492-e808a5f7ce91" providerId="ADAL" clId="{4197F194-09F3-4B36-8B12-4A67624E313E}" dt="2023-12-12T23:09:41.558" v="32" actId="20577"/>
          <ac:spMkLst>
            <pc:docMk/>
            <pc:sldMk cId="545489499" sldId="374"/>
            <ac:spMk id="9" creationId="{EC0853A1-1007-4C52-BEFB-F48F5319A3E3}"/>
          </ac:spMkLst>
        </pc:spChg>
      </pc:sldChg>
    </pc:docChg>
  </pc:docChgLst>
  <pc:docChgLst>
    <pc:chgData name="Kristy Freney" userId="05558a5f-3628-4287-9b9f-4fe6fc128298" providerId="ADAL" clId="{03F02F8A-9028-40A6-BC81-A4595195EC21}"/>
    <pc:docChg chg="undo redo custSel addSld delSld modSld sldOrd">
      <pc:chgData name="Kristy Freney" userId="05558a5f-3628-4287-9b9f-4fe6fc128298" providerId="ADAL" clId="{03F02F8A-9028-40A6-BC81-A4595195EC21}" dt="2024-05-06T05:22:39.124" v="809" actId="20577"/>
      <pc:docMkLst>
        <pc:docMk/>
      </pc:docMkLst>
      <pc:sldChg chg="addSp delSp modSp mod modNotesTx">
        <pc:chgData name="Kristy Freney" userId="05558a5f-3628-4287-9b9f-4fe6fc128298" providerId="ADAL" clId="{03F02F8A-9028-40A6-BC81-A4595195EC21}" dt="2024-05-06T04:59:36.383" v="793" actId="20577"/>
        <pc:sldMkLst>
          <pc:docMk/>
          <pc:sldMk cId="2019099645" sldId="276"/>
        </pc:sldMkLst>
        <pc:spChg chg="add del mod">
          <ac:chgData name="Kristy Freney" userId="05558a5f-3628-4287-9b9f-4fe6fc128298" providerId="ADAL" clId="{03F02F8A-9028-40A6-BC81-A4595195EC21}" dt="2024-05-01T02:01:35.451" v="2" actId="478"/>
          <ac:spMkLst>
            <pc:docMk/>
            <pc:sldMk cId="2019099645" sldId="276"/>
            <ac:spMk id="2" creationId="{4D06C9C7-E868-CA87-6107-5FDEE02E1C98}"/>
          </ac:spMkLst>
        </pc:spChg>
        <pc:spChg chg="add mod">
          <ac:chgData name="Kristy Freney" userId="05558a5f-3628-4287-9b9f-4fe6fc128298" providerId="ADAL" clId="{03F02F8A-9028-40A6-BC81-A4595195EC21}" dt="2024-05-06T04:59:20.691" v="787"/>
          <ac:spMkLst>
            <pc:docMk/>
            <pc:sldMk cId="2019099645" sldId="276"/>
            <ac:spMk id="2" creationId="{95933DAB-B639-7F7C-7C24-28030663B6C6}"/>
          </ac:spMkLst>
        </pc:spChg>
        <pc:spChg chg="add mod">
          <ac:chgData name="Kristy Freney" userId="05558a5f-3628-4287-9b9f-4fe6fc128298" providerId="ADAL" clId="{03F02F8A-9028-40A6-BC81-A4595195EC21}" dt="2024-05-01T02:01:45.325" v="5" actId="20577"/>
          <ac:spMkLst>
            <pc:docMk/>
            <pc:sldMk cId="2019099645" sldId="276"/>
            <ac:spMk id="3" creationId="{DE69D9EB-2815-0208-29C2-2C45CDFCFFBF}"/>
          </ac:spMkLst>
        </pc:spChg>
        <pc:spChg chg="add mod">
          <ac:chgData name="Kristy Freney" userId="05558a5f-3628-4287-9b9f-4fe6fc128298" providerId="ADAL" clId="{03F02F8A-9028-40A6-BC81-A4595195EC21}" dt="2024-05-06T04:59:25.205" v="788"/>
          <ac:spMkLst>
            <pc:docMk/>
            <pc:sldMk cId="2019099645" sldId="276"/>
            <ac:spMk id="4" creationId="{784AD9A1-561E-984E-320A-8B2051C23C60}"/>
          </ac:spMkLst>
        </pc:spChg>
        <pc:spChg chg="del">
          <ac:chgData name="Kristy Freney" userId="05558a5f-3628-4287-9b9f-4fe6fc128298" providerId="ADAL" clId="{03F02F8A-9028-40A6-BC81-A4595195EC21}" dt="2024-05-01T02:01:22.501" v="0" actId="478"/>
          <ac:spMkLst>
            <pc:docMk/>
            <pc:sldMk cId="2019099645" sldId="276"/>
            <ac:spMk id="4" creationId="{EC0853A1-1007-4C52-BEFB-F48F5319A3E3}"/>
          </ac:spMkLst>
        </pc:spChg>
        <pc:spChg chg="del">
          <ac:chgData name="Kristy Freney" userId="05558a5f-3628-4287-9b9f-4fe6fc128298" providerId="ADAL" clId="{03F02F8A-9028-40A6-BC81-A4595195EC21}" dt="2024-05-01T02:01:35.451" v="2" actId="478"/>
          <ac:spMkLst>
            <pc:docMk/>
            <pc:sldMk cId="2019099645" sldId="276"/>
            <ac:spMk id="5" creationId="{00000000-0000-0000-0000-000000000000}"/>
          </ac:spMkLst>
        </pc:spChg>
        <pc:spChg chg="add del">
          <ac:chgData name="Kristy Freney" userId="05558a5f-3628-4287-9b9f-4fe6fc128298" providerId="ADAL" clId="{03F02F8A-9028-40A6-BC81-A4595195EC21}" dt="2024-05-06T04:59:31.828" v="790" actId="22"/>
          <ac:spMkLst>
            <pc:docMk/>
            <pc:sldMk cId="2019099645" sldId="276"/>
            <ac:spMk id="6" creationId="{46462007-61FE-1D99-3529-FBACE7D12B67}"/>
          </ac:spMkLst>
        </pc:spChg>
        <pc:spChg chg="del">
          <ac:chgData name="Kristy Freney" userId="05558a5f-3628-4287-9b9f-4fe6fc128298" providerId="ADAL" clId="{03F02F8A-9028-40A6-BC81-A4595195EC21}" dt="2024-05-01T02:01:35.451" v="2" actId="478"/>
          <ac:spMkLst>
            <pc:docMk/>
            <pc:sldMk cId="2019099645" sldId="276"/>
            <ac:spMk id="7" creationId="{00000000-0000-0000-0000-000000000000}"/>
          </ac:spMkLst>
        </pc:spChg>
        <pc:spChg chg="add mod">
          <ac:chgData name="Kristy Freney" userId="05558a5f-3628-4287-9b9f-4fe6fc128298" providerId="ADAL" clId="{03F02F8A-9028-40A6-BC81-A4595195EC21}" dt="2024-05-01T02:01:35.777" v="3"/>
          <ac:spMkLst>
            <pc:docMk/>
            <pc:sldMk cId="2019099645" sldId="276"/>
            <ac:spMk id="10" creationId="{04F0E1B3-7052-249B-4BA1-A48B817B2203}"/>
          </ac:spMkLst>
        </pc:spChg>
        <pc:spChg chg="add mod">
          <ac:chgData name="Kristy Freney" userId="05558a5f-3628-4287-9b9f-4fe6fc128298" providerId="ADAL" clId="{03F02F8A-9028-40A6-BC81-A4595195EC21}" dt="2024-05-01T02:02:07.643" v="10"/>
          <ac:spMkLst>
            <pc:docMk/>
            <pc:sldMk cId="2019099645" sldId="276"/>
            <ac:spMk id="11" creationId="{757E3073-87E7-D924-C62F-DAD4ECA4F42C}"/>
          </ac:spMkLst>
        </pc:spChg>
        <pc:spChg chg="add del mod">
          <ac:chgData name="Kristy Freney" userId="05558a5f-3628-4287-9b9f-4fe6fc128298" providerId="ADAL" clId="{03F02F8A-9028-40A6-BC81-A4595195EC21}" dt="2024-05-06T04:59:20.410" v="786" actId="478"/>
          <ac:spMkLst>
            <pc:docMk/>
            <pc:sldMk cId="2019099645" sldId="276"/>
            <ac:spMk id="12" creationId="{E10B1B04-33AB-F257-6183-9E1D64888C68}"/>
          </ac:spMkLst>
        </pc:spChg>
        <pc:picChg chg="del">
          <ac:chgData name="Kristy Freney" userId="05558a5f-3628-4287-9b9f-4fe6fc128298" providerId="ADAL" clId="{03F02F8A-9028-40A6-BC81-A4595195EC21}" dt="2024-05-01T02:01:35.451" v="2" actId="478"/>
          <ac:picMkLst>
            <pc:docMk/>
            <pc:sldMk cId="2019099645" sldId="276"/>
            <ac:picMk id="8" creationId="{00000000-0000-0000-0000-000000000000}"/>
          </ac:picMkLst>
        </pc:picChg>
        <pc:cxnChg chg="del">
          <ac:chgData name="Kristy Freney" userId="05558a5f-3628-4287-9b9f-4fe6fc128298" providerId="ADAL" clId="{03F02F8A-9028-40A6-BC81-A4595195EC21}" dt="2024-05-01T02:01:35.451" v="2" actId="478"/>
          <ac:cxnSpMkLst>
            <pc:docMk/>
            <pc:sldMk cId="2019099645" sldId="276"/>
            <ac:cxnSpMk id="6" creationId="{00000000-0000-0000-0000-000000000000}"/>
          </ac:cxnSpMkLst>
        </pc:cxnChg>
        <pc:cxnChg chg="add mod">
          <ac:chgData name="Kristy Freney" userId="05558a5f-3628-4287-9b9f-4fe6fc128298" providerId="ADAL" clId="{03F02F8A-9028-40A6-BC81-A4595195EC21}" dt="2024-05-01T02:01:35.777" v="3"/>
          <ac:cxnSpMkLst>
            <pc:docMk/>
            <pc:sldMk cId="2019099645" sldId="276"/>
            <ac:cxnSpMk id="9" creationId="{15BEA063-1BD7-6C23-3355-0D142909F059}"/>
          </ac:cxnSpMkLst>
        </pc:cxnChg>
      </pc:sldChg>
      <pc:sldChg chg="addSp delSp modSp mod modNotesTx">
        <pc:chgData name="Kristy Freney" userId="05558a5f-3628-4287-9b9f-4fe6fc128298" providerId="ADAL" clId="{03F02F8A-9028-40A6-BC81-A4595195EC21}" dt="2024-05-06T04:59:48.135" v="796"/>
        <pc:sldMkLst>
          <pc:docMk/>
          <pc:sldMk cId="729114519" sldId="277"/>
        </pc:sldMkLst>
        <pc:spChg chg="add mod">
          <ac:chgData name="Kristy Freney" userId="05558a5f-3628-4287-9b9f-4fe6fc128298" providerId="ADAL" clId="{03F02F8A-9028-40A6-BC81-A4595195EC21}" dt="2024-05-01T02:03:13.637" v="15" actId="20577"/>
          <ac:spMkLst>
            <pc:docMk/>
            <pc:sldMk cId="729114519" sldId="277"/>
            <ac:spMk id="2" creationId="{72D4813B-E299-FAB3-B109-15741B3727A4}"/>
          </ac:spMkLst>
        </pc:spChg>
        <pc:spChg chg="add mod">
          <ac:chgData name="Kristy Freney" userId="05558a5f-3628-4287-9b9f-4fe6fc128298" providerId="ADAL" clId="{03F02F8A-9028-40A6-BC81-A4595195EC21}" dt="2024-05-01T02:02:44.938" v="12"/>
          <ac:spMkLst>
            <pc:docMk/>
            <pc:sldMk cId="729114519" sldId="277"/>
            <ac:spMk id="3" creationId="{75251321-4645-E3E0-819D-8ABE62837EAF}"/>
          </ac:spMkLst>
        </pc:spChg>
        <pc:spChg chg="add mod">
          <ac:chgData name="Kristy Freney" userId="05558a5f-3628-4287-9b9f-4fe6fc128298" providerId="ADAL" clId="{03F02F8A-9028-40A6-BC81-A4595195EC21}" dt="2024-05-01T02:03:31.932" v="19" actId="20577"/>
          <ac:spMkLst>
            <pc:docMk/>
            <pc:sldMk cId="729114519" sldId="277"/>
            <ac:spMk id="4" creationId="{106AABFB-79F6-9C09-E96B-69530AD72679}"/>
          </ac:spMkLst>
        </pc:spChg>
        <pc:spChg chg="del mod">
          <ac:chgData name="Kristy Freney" userId="05558a5f-3628-4287-9b9f-4fe6fc128298" providerId="ADAL" clId="{03F02F8A-9028-40A6-BC81-A4595195EC21}" dt="2024-05-01T02:03:16.346" v="17"/>
          <ac:spMkLst>
            <pc:docMk/>
            <pc:sldMk cId="729114519" sldId="277"/>
            <ac:spMk id="5" creationId="{EC0853A1-1007-4C52-BEFB-F48F5319A3E3}"/>
          </ac:spMkLst>
        </pc:spChg>
        <pc:spChg chg="del">
          <ac:chgData name="Kristy Freney" userId="05558a5f-3628-4287-9b9f-4fe6fc128298" providerId="ADAL" clId="{03F02F8A-9028-40A6-BC81-A4595195EC21}" dt="2024-05-01T02:02:44.062" v="11" actId="478"/>
          <ac:spMkLst>
            <pc:docMk/>
            <pc:sldMk cId="729114519" sldId="277"/>
            <ac:spMk id="6" creationId="{00000000-0000-0000-0000-000000000000}"/>
          </ac:spMkLst>
        </pc:spChg>
        <pc:spChg chg="add mod">
          <ac:chgData name="Kristy Freney" userId="05558a5f-3628-4287-9b9f-4fe6fc128298" providerId="ADAL" clId="{03F02F8A-9028-40A6-BC81-A4595195EC21}" dt="2024-05-01T02:02:44.938" v="12"/>
          <ac:spMkLst>
            <pc:docMk/>
            <pc:sldMk cId="729114519" sldId="277"/>
            <ac:spMk id="7" creationId="{E100E2CA-9061-07A3-1E01-D96FB55A3118}"/>
          </ac:spMkLst>
        </pc:spChg>
        <pc:spChg chg="del">
          <ac:chgData name="Kristy Freney" userId="05558a5f-3628-4287-9b9f-4fe6fc128298" providerId="ADAL" clId="{03F02F8A-9028-40A6-BC81-A4595195EC21}" dt="2024-05-01T02:02:44.062" v="11" actId="478"/>
          <ac:spMkLst>
            <pc:docMk/>
            <pc:sldMk cId="729114519" sldId="277"/>
            <ac:spMk id="9" creationId="{EC0853A1-1007-4C52-BEFB-F48F5319A3E3}"/>
          </ac:spMkLst>
        </pc:spChg>
        <pc:spChg chg="del">
          <ac:chgData name="Kristy Freney" userId="05558a5f-3628-4287-9b9f-4fe6fc128298" providerId="ADAL" clId="{03F02F8A-9028-40A6-BC81-A4595195EC21}" dt="2024-05-01T02:02:44.062" v="11" actId="478"/>
          <ac:spMkLst>
            <pc:docMk/>
            <pc:sldMk cId="729114519" sldId="277"/>
            <ac:spMk id="10" creationId="{00000000-0000-0000-0000-000000000000}"/>
          </ac:spMkLst>
        </pc:spChg>
        <pc:cxnChg chg="del">
          <ac:chgData name="Kristy Freney" userId="05558a5f-3628-4287-9b9f-4fe6fc128298" providerId="ADAL" clId="{03F02F8A-9028-40A6-BC81-A4595195EC21}" dt="2024-05-01T02:02:44.062" v="11" actId="478"/>
          <ac:cxnSpMkLst>
            <pc:docMk/>
            <pc:sldMk cId="729114519" sldId="277"/>
            <ac:cxnSpMk id="8" creationId="{00000000-0000-0000-0000-000000000000}"/>
          </ac:cxnSpMkLst>
        </pc:cxnChg>
        <pc:cxnChg chg="add mod">
          <ac:chgData name="Kristy Freney" userId="05558a5f-3628-4287-9b9f-4fe6fc128298" providerId="ADAL" clId="{03F02F8A-9028-40A6-BC81-A4595195EC21}" dt="2024-05-01T02:02:44.938" v="12"/>
          <ac:cxnSpMkLst>
            <pc:docMk/>
            <pc:sldMk cId="729114519" sldId="277"/>
            <ac:cxnSpMk id="11" creationId="{48A19081-43DF-07DF-1B9B-4D76F6B397BD}"/>
          </ac:cxnSpMkLst>
        </pc:cxnChg>
      </pc:sldChg>
      <pc:sldChg chg="modSp mod modAnim modNotesTx">
        <pc:chgData name="Kristy Freney" userId="05558a5f-3628-4287-9b9f-4fe6fc128298" providerId="ADAL" clId="{03F02F8A-9028-40A6-BC81-A4595195EC21}" dt="2024-05-01T02:32:10.437" v="396" actId="20577"/>
        <pc:sldMkLst>
          <pc:docMk/>
          <pc:sldMk cId="3680259665" sldId="296"/>
        </pc:sldMkLst>
        <pc:spChg chg="mod">
          <ac:chgData name="Kristy Freney" userId="05558a5f-3628-4287-9b9f-4fe6fc128298" providerId="ADAL" clId="{03F02F8A-9028-40A6-BC81-A4595195EC21}" dt="2024-05-01T02:27:54.788" v="338" actId="113"/>
          <ac:spMkLst>
            <pc:docMk/>
            <pc:sldMk cId="3680259665" sldId="296"/>
            <ac:spMk id="7" creationId="{A3134C30-7A53-1657-20A9-A47FD061D1F3}"/>
          </ac:spMkLst>
        </pc:spChg>
        <pc:spChg chg="mod">
          <ac:chgData name="Kristy Freney" userId="05558a5f-3628-4287-9b9f-4fe6fc128298" providerId="ADAL" clId="{03F02F8A-9028-40A6-BC81-A4595195EC21}" dt="2024-05-01T02:28:28.644" v="349" actId="554"/>
          <ac:spMkLst>
            <pc:docMk/>
            <pc:sldMk cId="3680259665" sldId="296"/>
            <ac:spMk id="8" creationId="{A0E9828E-A398-8B5D-E2A1-7E67FFE0C548}"/>
          </ac:spMkLst>
        </pc:spChg>
        <pc:spChg chg="mod">
          <ac:chgData name="Kristy Freney" userId="05558a5f-3628-4287-9b9f-4fe6fc128298" providerId="ADAL" clId="{03F02F8A-9028-40A6-BC81-A4595195EC21}" dt="2024-05-01T02:28:28.644" v="349" actId="554"/>
          <ac:spMkLst>
            <pc:docMk/>
            <pc:sldMk cId="3680259665" sldId="296"/>
            <ac:spMk id="9" creationId="{E6FE786F-B16B-B388-933B-737B3066169F}"/>
          </ac:spMkLst>
        </pc:spChg>
        <pc:cxnChg chg="mod">
          <ac:chgData name="Kristy Freney" userId="05558a5f-3628-4287-9b9f-4fe6fc128298" providerId="ADAL" clId="{03F02F8A-9028-40A6-BC81-A4595195EC21}" dt="2024-05-01T02:29:55.940" v="352" actId="14100"/>
          <ac:cxnSpMkLst>
            <pc:docMk/>
            <pc:sldMk cId="3680259665" sldId="296"/>
            <ac:cxnSpMk id="6" creationId="{187E0374-8FCE-47E1-489E-D4EF320AFCA3}"/>
          </ac:cxnSpMkLst>
        </pc:cxnChg>
        <pc:cxnChg chg="mod">
          <ac:chgData name="Kristy Freney" userId="05558a5f-3628-4287-9b9f-4fe6fc128298" providerId="ADAL" clId="{03F02F8A-9028-40A6-BC81-A4595195EC21}" dt="2024-05-01T02:29:59.828" v="354" actId="14100"/>
          <ac:cxnSpMkLst>
            <pc:docMk/>
            <pc:sldMk cId="3680259665" sldId="296"/>
            <ac:cxnSpMk id="10" creationId="{1D0E4DD7-D568-AB5E-37A4-6F7050213EB8}"/>
          </ac:cxnSpMkLst>
        </pc:cxnChg>
        <pc:cxnChg chg="mod">
          <ac:chgData name="Kristy Freney" userId="05558a5f-3628-4287-9b9f-4fe6fc128298" providerId="ADAL" clId="{03F02F8A-9028-40A6-BC81-A4595195EC21}" dt="2024-05-01T02:30:24.844" v="359" actId="14100"/>
          <ac:cxnSpMkLst>
            <pc:docMk/>
            <pc:sldMk cId="3680259665" sldId="296"/>
            <ac:cxnSpMk id="13" creationId="{DC7162E0-3E22-EF10-0E0B-CE402FCEF7F7}"/>
          </ac:cxnSpMkLst>
        </pc:cxnChg>
        <pc:cxnChg chg="mod">
          <ac:chgData name="Kristy Freney" userId="05558a5f-3628-4287-9b9f-4fe6fc128298" providerId="ADAL" clId="{03F02F8A-9028-40A6-BC81-A4595195EC21}" dt="2024-05-01T02:30:10.651" v="358" actId="14100"/>
          <ac:cxnSpMkLst>
            <pc:docMk/>
            <pc:sldMk cId="3680259665" sldId="296"/>
            <ac:cxnSpMk id="15" creationId="{963768AA-594B-4F4D-DFD7-6EA6EEE4B325}"/>
          </ac:cxnSpMkLst>
        </pc:cxnChg>
      </pc:sldChg>
      <pc:sldChg chg="addSp modSp mod modNotesTx">
        <pc:chgData name="Kristy Freney" userId="05558a5f-3628-4287-9b9f-4fe6fc128298" providerId="ADAL" clId="{03F02F8A-9028-40A6-BC81-A4595195EC21}" dt="2024-05-01T02:33:06.509" v="410" actId="14100"/>
        <pc:sldMkLst>
          <pc:docMk/>
          <pc:sldMk cId="2360901718" sldId="359"/>
        </pc:sldMkLst>
        <pc:spChg chg="add mod">
          <ac:chgData name="Kristy Freney" userId="05558a5f-3628-4287-9b9f-4fe6fc128298" providerId="ADAL" clId="{03F02F8A-9028-40A6-BC81-A4595195EC21}" dt="2024-05-01T02:32:43.072" v="401"/>
          <ac:spMkLst>
            <pc:docMk/>
            <pc:sldMk cId="2360901718" sldId="359"/>
            <ac:spMk id="2" creationId="{B776647B-06D1-819D-216A-31AC5CF9C4EF}"/>
          </ac:spMkLst>
        </pc:spChg>
        <pc:spChg chg="mod">
          <ac:chgData name="Kristy Freney" userId="05558a5f-3628-4287-9b9f-4fe6fc128298" providerId="ADAL" clId="{03F02F8A-9028-40A6-BC81-A4595195EC21}" dt="2024-05-01T02:33:06.509" v="410" actId="14100"/>
          <ac:spMkLst>
            <pc:docMk/>
            <pc:sldMk cId="2360901718" sldId="359"/>
            <ac:spMk id="3" creationId="{DE4FBE42-9494-8649-9763-196AD479AE27}"/>
          </ac:spMkLst>
        </pc:spChg>
      </pc:sldChg>
      <pc:sldChg chg="addSp delSp modSp mod modAnim addCm modCm modNotesTx">
        <pc:chgData name="Kristy Freney" userId="05558a5f-3628-4287-9b9f-4fe6fc128298" providerId="ADAL" clId="{03F02F8A-9028-40A6-BC81-A4595195EC21}" dt="2024-05-01T02:56:49.729" v="704"/>
        <pc:sldMkLst>
          <pc:docMk/>
          <pc:sldMk cId="834121241" sldId="363"/>
        </pc:sldMkLst>
        <pc:spChg chg="del mod">
          <ac:chgData name="Kristy Freney" userId="05558a5f-3628-4287-9b9f-4fe6fc128298" providerId="ADAL" clId="{03F02F8A-9028-40A6-BC81-A4595195EC21}" dt="2024-05-01T02:38:59.141" v="541" actId="478"/>
          <ac:spMkLst>
            <pc:docMk/>
            <pc:sldMk cId="834121241" sldId="363"/>
            <ac:spMk id="4" creationId="{D2D50F08-2D38-A753-FE5F-D37DD136662C}"/>
          </ac:spMkLst>
        </pc:spChg>
        <pc:spChg chg="add mod">
          <ac:chgData name="Kristy Freney" userId="05558a5f-3628-4287-9b9f-4fe6fc128298" providerId="ADAL" clId="{03F02F8A-9028-40A6-BC81-A4595195EC21}" dt="2024-05-01T02:53:14.758" v="613" actId="14100"/>
          <ac:spMkLst>
            <pc:docMk/>
            <pc:sldMk cId="834121241" sldId="363"/>
            <ac:spMk id="7" creationId="{2B79850B-CCBA-ADEE-AE2B-E83FED7197A7}"/>
          </ac:spMkLst>
        </pc:spChg>
        <pc:spChg chg="add mod">
          <ac:chgData name="Kristy Freney" userId="05558a5f-3628-4287-9b9f-4fe6fc128298" providerId="ADAL" clId="{03F02F8A-9028-40A6-BC81-A4595195EC21}" dt="2024-05-01T02:53:32.046" v="615" actId="1076"/>
          <ac:spMkLst>
            <pc:docMk/>
            <pc:sldMk cId="834121241" sldId="363"/>
            <ac:spMk id="8" creationId="{9448DB9E-6E57-FCD5-16E6-13390E801856}"/>
          </ac:spMkLst>
        </pc:spChg>
        <pc:spChg chg="add mod">
          <ac:chgData name="Kristy Freney" userId="05558a5f-3628-4287-9b9f-4fe6fc128298" providerId="ADAL" clId="{03F02F8A-9028-40A6-BC81-A4595195EC21}" dt="2024-05-01T02:53:11.839" v="612" actId="14100"/>
          <ac:spMkLst>
            <pc:docMk/>
            <pc:sldMk cId="834121241" sldId="363"/>
            <ac:spMk id="9" creationId="{9E838F1F-F8BA-78D9-D027-CF4B045A2336}"/>
          </ac:spMkLst>
        </pc:spChg>
        <pc:spChg chg="add mod">
          <ac:chgData name="Kristy Freney" userId="05558a5f-3628-4287-9b9f-4fe6fc128298" providerId="ADAL" clId="{03F02F8A-9028-40A6-BC81-A4595195EC21}" dt="2024-05-01T02:53:07.624" v="611" actId="552"/>
          <ac:spMkLst>
            <pc:docMk/>
            <pc:sldMk cId="834121241" sldId="363"/>
            <ac:spMk id="10" creationId="{AE2245FB-E662-2B9F-AE33-5C1CF19F85C4}"/>
          </ac:spMkLst>
        </pc:spChg>
        <pc:picChg chg="add mod">
          <ac:chgData name="Kristy Freney" userId="05558a5f-3628-4287-9b9f-4fe6fc128298" providerId="ADAL" clId="{03F02F8A-9028-40A6-BC81-A4595195EC21}" dt="2024-05-01T02:38:56.183" v="540"/>
          <ac:picMkLst>
            <pc:docMk/>
            <pc:sldMk cId="834121241" sldId="363"/>
            <ac:picMk id="3" creationId="{8BE88C37-B7A9-B657-3501-5F47406C34C0}"/>
          </ac:picMkLst>
        </pc:picChg>
        <pc:picChg chg="add mod modCrop">
          <ac:chgData name="Kristy Freney" userId="05558a5f-3628-4287-9b9f-4fe6fc128298" providerId="ADAL" clId="{03F02F8A-9028-40A6-BC81-A4595195EC21}" dt="2024-05-01T02:52:01.376" v="595" actId="1076"/>
          <ac:picMkLst>
            <pc:docMk/>
            <pc:sldMk cId="834121241" sldId="363"/>
            <ac:picMk id="6" creationId="{6FE2A4F4-B7EF-E339-4B20-B909BB9DD06F}"/>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03F02F8A-9028-40A6-BC81-A4595195EC21}" dt="2024-05-01T02:56:49.729" v="704"/>
              <pc2:cmMkLst xmlns:pc2="http://schemas.microsoft.com/office/powerpoint/2019/9/main/command">
                <pc:docMk/>
                <pc:sldMk cId="834121241" sldId="363"/>
                <pc2:cmMk id="{9D8B8217-BF1E-4184-9A5B-A27B047FDAA3}"/>
              </pc2:cmMkLst>
              <pc226:cmRplyChg chg="add">
                <pc226:chgData name="Kristy Freney" userId="05558a5f-3628-4287-9b9f-4fe6fc128298" providerId="ADAL" clId="{03F02F8A-9028-40A6-BC81-A4595195EC21}" dt="2024-05-01T02:56:49.729" v="704"/>
                <pc2:cmRplyMkLst xmlns:pc2="http://schemas.microsoft.com/office/powerpoint/2019/9/main/command">
                  <pc:docMk/>
                  <pc:sldMk cId="834121241" sldId="363"/>
                  <pc2:cmMk id="{9D8B8217-BF1E-4184-9A5B-A27B047FDAA3}"/>
                  <pc2:cmRplyMk id="{B1122AA6-31BA-453D-A40C-9C642BEEDCA3}"/>
                </pc2:cmRplyMkLst>
              </pc226:cmRplyChg>
            </pc226:cmChg>
          </p:ext>
        </pc:extLst>
      </pc:sldChg>
      <pc:sldChg chg="addSp delSp modSp mod modNotesTx">
        <pc:chgData name="Kristy Freney" userId="05558a5f-3628-4287-9b9f-4fe6fc128298" providerId="ADAL" clId="{03F02F8A-9028-40A6-BC81-A4595195EC21}" dt="2024-05-06T05:22:39.124" v="809" actId="20577"/>
        <pc:sldMkLst>
          <pc:docMk/>
          <pc:sldMk cId="545489499" sldId="374"/>
        </pc:sldMkLst>
        <pc:spChg chg="del mod">
          <ac:chgData name="Kristy Freney" userId="05558a5f-3628-4287-9b9f-4fe6fc128298" providerId="ADAL" clId="{03F02F8A-9028-40A6-BC81-A4595195EC21}" dt="2024-05-01T02:24:26.798" v="256"/>
          <ac:spMkLst>
            <pc:docMk/>
            <pc:sldMk cId="545489499" sldId="374"/>
            <ac:spMk id="2" creationId="{259DBE90-6690-7A9F-2C0E-29501D920A7D}"/>
          </ac:spMkLst>
        </pc:spChg>
        <pc:spChg chg="add mod">
          <ac:chgData name="Kristy Freney" userId="05558a5f-3628-4287-9b9f-4fe6fc128298" providerId="ADAL" clId="{03F02F8A-9028-40A6-BC81-A4595195EC21}" dt="2024-05-01T02:24:37.474" v="268" actId="20577"/>
          <ac:spMkLst>
            <pc:docMk/>
            <pc:sldMk cId="545489499" sldId="374"/>
            <ac:spMk id="3" creationId="{7C1360E5-CE40-473A-631D-0EBD755CB865}"/>
          </ac:spMkLst>
        </pc:spChg>
        <pc:spChg chg="add mod">
          <ac:chgData name="Kristy Freney" userId="05558a5f-3628-4287-9b9f-4fe6fc128298" providerId="ADAL" clId="{03F02F8A-9028-40A6-BC81-A4595195EC21}" dt="2024-05-01T02:24:18.620" v="249"/>
          <ac:spMkLst>
            <pc:docMk/>
            <pc:sldMk cId="545489499" sldId="374"/>
            <ac:spMk id="4" creationId="{358656C7-E02B-A14D-D7EA-FF864C65409F}"/>
          </ac:spMkLst>
        </pc:spChg>
        <pc:spChg chg="del mod">
          <ac:chgData name="Kristy Freney" userId="05558a5f-3628-4287-9b9f-4fe6fc128298" providerId="ADAL" clId="{03F02F8A-9028-40A6-BC81-A4595195EC21}" dt="2024-05-01T02:24:26.798" v="254"/>
          <ac:spMkLst>
            <pc:docMk/>
            <pc:sldMk cId="545489499" sldId="374"/>
            <ac:spMk id="5" creationId="{EC0853A1-1007-4C52-BEFB-F48F5319A3E3}"/>
          </ac:spMkLst>
        </pc:spChg>
        <pc:spChg chg="del">
          <ac:chgData name="Kristy Freney" userId="05558a5f-3628-4287-9b9f-4fe6fc128298" providerId="ADAL" clId="{03F02F8A-9028-40A6-BC81-A4595195EC21}" dt="2024-05-01T02:24:09.586" v="245" actId="478"/>
          <ac:spMkLst>
            <pc:docMk/>
            <pc:sldMk cId="545489499" sldId="374"/>
            <ac:spMk id="6" creationId="{00000000-0000-0000-0000-000000000000}"/>
          </ac:spMkLst>
        </pc:spChg>
        <pc:spChg chg="add mod">
          <ac:chgData name="Kristy Freney" userId="05558a5f-3628-4287-9b9f-4fe6fc128298" providerId="ADAL" clId="{03F02F8A-9028-40A6-BC81-A4595195EC21}" dt="2024-05-01T02:24:10.087" v="246"/>
          <ac:spMkLst>
            <pc:docMk/>
            <pc:sldMk cId="545489499" sldId="374"/>
            <ac:spMk id="7" creationId="{44CD4B32-0777-EFCD-9FE5-8DE2BCAEACB3}"/>
          </ac:spMkLst>
        </pc:spChg>
        <pc:spChg chg="del">
          <ac:chgData name="Kristy Freney" userId="05558a5f-3628-4287-9b9f-4fe6fc128298" providerId="ADAL" clId="{03F02F8A-9028-40A6-BC81-A4595195EC21}" dt="2024-05-01T02:24:09.586" v="245" actId="478"/>
          <ac:spMkLst>
            <pc:docMk/>
            <pc:sldMk cId="545489499" sldId="374"/>
            <ac:spMk id="9" creationId="{EC0853A1-1007-4C52-BEFB-F48F5319A3E3}"/>
          </ac:spMkLst>
        </pc:spChg>
        <pc:spChg chg="del">
          <ac:chgData name="Kristy Freney" userId="05558a5f-3628-4287-9b9f-4fe6fc128298" providerId="ADAL" clId="{03F02F8A-9028-40A6-BC81-A4595195EC21}" dt="2024-05-01T02:24:09.586" v="245" actId="478"/>
          <ac:spMkLst>
            <pc:docMk/>
            <pc:sldMk cId="545489499" sldId="374"/>
            <ac:spMk id="10" creationId="{00000000-0000-0000-0000-000000000000}"/>
          </ac:spMkLst>
        </pc:spChg>
        <pc:spChg chg="add mod">
          <ac:chgData name="Kristy Freney" userId="05558a5f-3628-4287-9b9f-4fe6fc128298" providerId="ADAL" clId="{03F02F8A-9028-40A6-BC81-A4595195EC21}" dt="2024-05-01T02:24:30.202" v="265" actId="1035"/>
          <ac:spMkLst>
            <pc:docMk/>
            <pc:sldMk cId="545489499" sldId="374"/>
            <ac:spMk id="11" creationId="{518C9677-6CA9-E04E-3F9A-2DD5E3A9E515}"/>
          </ac:spMkLst>
        </pc:spChg>
        <pc:spChg chg="add mod">
          <ac:chgData name="Kristy Freney" userId="05558a5f-3628-4287-9b9f-4fe6fc128298" providerId="ADAL" clId="{03F02F8A-9028-40A6-BC81-A4595195EC21}" dt="2024-05-01T02:24:10.087" v="246"/>
          <ac:spMkLst>
            <pc:docMk/>
            <pc:sldMk cId="545489499" sldId="374"/>
            <ac:spMk id="12" creationId="{660AC38A-2746-8355-42E5-B061FD39A39B}"/>
          </ac:spMkLst>
        </pc:spChg>
        <pc:spChg chg="add mod">
          <ac:chgData name="Kristy Freney" userId="05558a5f-3628-4287-9b9f-4fe6fc128298" providerId="ADAL" clId="{03F02F8A-9028-40A6-BC81-A4595195EC21}" dt="2024-05-01T02:24:10.087" v="246"/>
          <ac:spMkLst>
            <pc:docMk/>
            <pc:sldMk cId="545489499" sldId="374"/>
            <ac:spMk id="13" creationId="{5E48606A-F99F-0410-534F-6D41FB624907}"/>
          </ac:spMkLst>
        </pc:spChg>
        <pc:cxnChg chg="del">
          <ac:chgData name="Kristy Freney" userId="05558a5f-3628-4287-9b9f-4fe6fc128298" providerId="ADAL" clId="{03F02F8A-9028-40A6-BC81-A4595195EC21}" dt="2024-05-01T02:24:09.586" v="245" actId="478"/>
          <ac:cxnSpMkLst>
            <pc:docMk/>
            <pc:sldMk cId="545489499" sldId="374"/>
            <ac:cxnSpMk id="8" creationId="{00000000-0000-0000-0000-000000000000}"/>
          </ac:cxnSpMkLst>
        </pc:cxnChg>
        <pc:cxnChg chg="add mod">
          <ac:chgData name="Kristy Freney" userId="05558a5f-3628-4287-9b9f-4fe6fc128298" providerId="ADAL" clId="{03F02F8A-9028-40A6-BC81-A4595195EC21}" dt="2024-05-01T02:24:10.087" v="246"/>
          <ac:cxnSpMkLst>
            <pc:docMk/>
            <pc:sldMk cId="545489499" sldId="374"/>
            <ac:cxnSpMk id="14" creationId="{3D84EC79-434C-9EAB-A826-6502BA7C4EA9}"/>
          </ac:cxnSpMkLst>
        </pc:cxnChg>
      </pc:sldChg>
      <pc:sldChg chg="del modNotesTx">
        <pc:chgData name="Kristy Freney" userId="05558a5f-3628-4287-9b9f-4fe6fc128298" providerId="ADAL" clId="{03F02F8A-9028-40A6-BC81-A4595195EC21}" dt="2024-05-01T02:08:49.928" v="91" actId="47"/>
        <pc:sldMkLst>
          <pc:docMk/>
          <pc:sldMk cId="3305736006" sldId="375"/>
        </pc:sldMkLst>
      </pc:sldChg>
      <pc:sldChg chg="addSp delSp modSp mod delAnim modAnim modNotesTx">
        <pc:chgData name="Kristy Freney" userId="05558a5f-3628-4287-9b9f-4fe6fc128298" providerId="ADAL" clId="{03F02F8A-9028-40A6-BC81-A4595195EC21}" dt="2024-05-01T02:19:30.324" v="120" actId="113"/>
        <pc:sldMkLst>
          <pc:docMk/>
          <pc:sldMk cId="1713759472" sldId="376"/>
        </pc:sldMkLst>
        <pc:spChg chg="del">
          <ac:chgData name="Kristy Freney" userId="05558a5f-3628-4287-9b9f-4fe6fc128298" providerId="ADAL" clId="{03F02F8A-9028-40A6-BC81-A4595195EC21}" dt="2024-05-01T02:19:12.029" v="112" actId="478"/>
          <ac:spMkLst>
            <pc:docMk/>
            <pc:sldMk cId="1713759472" sldId="376"/>
            <ac:spMk id="2" creationId="{D26A0463-A418-6AD6-83A7-96CB926E1107}"/>
          </ac:spMkLst>
        </pc:spChg>
        <pc:spChg chg="add del mod">
          <ac:chgData name="Kristy Freney" userId="05558a5f-3628-4287-9b9f-4fe6fc128298" providerId="ADAL" clId="{03F02F8A-9028-40A6-BC81-A4595195EC21}" dt="2024-05-01T02:19:12.029" v="112" actId="478"/>
          <ac:spMkLst>
            <pc:docMk/>
            <pc:sldMk cId="1713759472" sldId="376"/>
            <ac:spMk id="3" creationId="{0949B503-F705-2ED7-D0F5-41212C11658F}"/>
          </ac:spMkLst>
        </pc:spChg>
        <pc:spChg chg="add del mod">
          <ac:chgData name="Kristy Freney" userId="05558a5f-3628-4287-9b9f-4fe6fc128298" providerId="ADAL" clId="{03F02F8A-9028-40A6-BC81-A4595195EC21}" dt="2024-05-01T02:19:12.029" v="112" actId="478"/>
          <ac:spMkLst>
            <pc:docMk/>
            <pc:sldMk cId="1713759472" sldId="376"/>
            <ac:spMk id="5" creationId="{DF8DF3B1-8CE8-2BF0-4EA2-0503890CFDC6}"/>
          </ac:spMkLst>
        </pc:spChg>
        <pc:spChg chg="add del mod">
          <ac:chgData name="Kristy Freney" userId="05558a5f-3628-4287-9b9f-4fe6fc128298" providerId="ADAL" clId="{03F02F8A-9028-40A6-BC81-A4595195EC21}" dt="2024-05-01T02:19:12.029" v="112" actId="478"/>
          <ac:spMkLst>
            <pc:docMk/>
            <pc:sldMk cId="1713759472" sldId="376"/>
            <ac:spMk id="6" creationId="{73AE1779-C498-2347-C81B-E832D9378F25}"/>
          </ac:spMkLst>
        </pc:spChg>
        <pc:spChg chg="add del mod">
          <ac:chgData name="Kristy Freney" userId="05558a5f-3628-4287-9b9f-4fe6fc128298" providerId="ADAL" clId="{03F02F8A-9028-40A6-BC81-A4595195EC21}" dt="2024-05-01T02:19:14.338" v="113" actId="478"/>
          <ac:spMkLst>
            <pc:docMk/>
            <pc:sldMk cId="1713759472" sldId="376"/>
            <ac:spMk id="8" creationId="{02D2BE30-DA87-7B62-09BF-773FC255A604}"/>
          </ac:spMkLst>
        </pc:spChg>
        <pc:spChg chg="add mod">
          <ac:chgData name="Kristy Freney" userId="05558a5f-3628-4287-9b9f-4fe6fc128298" providerId="ADAL" clId="{03F02F8A-9028-40A6-BC81-A4595195EC21}" dt="2024-05-01T02:19:30.324" v="120" actId="113"/>
          <ac:spMkLst>
            <pc:docMk/>
            <pc:sldMk cId="1713759472" sldId="376"/>
            <ac:spMk id="9" creationId="{19ED3FE5-E890-492D-3196-AE2E55646037}"/>
          </ac:spMkLst>
        </pc:spChg>
        <pc:spChg chg="add mod">
          <ac:chgData name="Kristy Freney" userId="05558a5f-3628-4287-9b9f-4fe6fc128298" providerId="ADAL" clId="{03F02F8A-9028-40A6-BC81-A4595195EC21}" dt="2024-05-01T02:19:17.886" v="114"/>
          <ac:spMkLst>
            <pc:docMk/>
            <pc:sldMk cId="1713759472" sldId="376"/>
            <ac:spMk id="11" creationId="{4C14FFE8-FE21-0667-77C4-07C63D5F8B4A}"/>
          </ac:spMkLst>
        </pc:spChg>
        <pc:cxnChg chg="add del mod">
          <ac:chgData name="Kristy Freney" userId="05558a5f-3628-4287-9b9f-4fe6fc128298" providerId="ADAL" clId="{03F02F8A-9028-40A6-BC81-A4595195EC21}" dt="2024-05-01T02:19:12.029" v="112" actId="478"/>
          <ac:cxnSpMkLst>
            <pc:docMk/>
            <pc:sldMk cId="1713759472" sldId="376"/>
            <ac:cxnSpMk id="4" creationId="{59BD9579-33C4-C684-1366-C61F53A72225}"/>
          </ac:cxnSpMkLst>
        </pc:cxnChg>
        <pc:cxnChg chg="add mod">
          <ac:chgData name="Kristy Freney" userId="05558a5f-3628-4287-9b9f-4fe6fc128298" providerId="ADAL" clId="{03F02F8A-9028-40A6-BC81-A4595195EC21}" dt="2024-05-01T02:19:17.886" v="114"/>
          <ac:cxnSpMkLst>
            <pc:docMk/>
            <pc:sldMk cId="1713759472" sldId="376"/>
            <ac:cxnSpMk id="10" creationId="{04F11F18-DD4E-7DB9-46FC-09A4249FF7D9}"/>
          </ac:cxnSpMkLst>
        </pc:cxnChg>
      </pc:sldChg>
      <pc:sldChg chg="addSp delSp modSp add mod delCm modNotesTx">
        <pc:chgData name="Kristy Freney" userId="05558a5f-3628-4287-9b9f-4fe6fc128298" providerId="ADAL" clId="{03F02F8A-9028-40A6-BC81-A4595195EC21}" dt="2024-05-01T02:20:47.061" v="190" actId="20577"/>
        <pc:sldMkLst>
          <pc:docMk/>
          <pc:sldMk cId="1213945151" sldId="380"/>
        </pc:sldMkLst>
        <pc:spChg chg="add mod">
          <ac:chgData name="Kristy Freney" userId="05558a5f-3628-4287-9b9f-4fe6fc128298" providerId="ADAL" clId="{03F02F8A-9028-40A6-BC81-A4595195EC21}" dt="2024-05-01T02:20:47.061" v="190" actId="20577"/>
          <ac:spMkLst>
            <pc:docMk/>
            <pc:sldMk cId="1213945151" sldId="380"/>
            <ac:spMk id="2" creationId="{D40A0458-2C84-A763-6166-908B57E3F2D4}"/>
          </ac:spMkLst>
        </pc:spChg>
        <pc:picChg chg="del">
          <ac:chgData name="Kristy Freney" userId="05558a5f-3628-4287-9b9f-4fe6fc128298" providerId="ADAL" clId="{03F02F8A-9028-40A6-BC81-A4595195EC21}" dt="2024-05-01T02:20:15.857" v="124" actId="478"/>
          <ac:picMkLst>
            <pc:docMk/>
            <pc:sldMk cId="1213945151" sldId="380"/>
            <ac:picMk id="10" creationId="{510CA19F-AC3D-3F55-FCBC-680B1AEC1771}"/>
          </ac:picMkLst>
        </pc:picChg>
        <pc:extLst>
          <p:ext xmlns:p="http://schemas.openxmlformats.org/presentationml/2006/main" uri="{D6D511B9-2390-475A-947B-AFAB55BFBCF1}">
            <pc226:cmChg xmlns:pc226="http://schemas.microsoft.com/office/powerpoint/2022/06/main/command" chg="del">
              <pc226:chgData name="Kristy Freney" userId="05558a5f-3628-4287-9b9f-4fe6fc128298" providerId="ADAL" clId="{03F02F8A-9028-40A6-BC81-A4595195EC21}" dt="2024-05-01T02:20:13.974" v="123"/>
              <pc2:cmMkLst xmlns:pc2="http://schemas.microsoft.com/office/powerpoint/2019/9/main/command">
                <pc:docMk/>
                <pc:sldMk cId="1213945151" sldId="380"/>
                <pc2:cmMk id="{D9007B90-35FC-4B9A-B85A-0C0BF86512E8}"/>
              </pc2:cmMkLst>
            </pc226:cmChg>
          </p:ext>
        </pc:extLst>
      </pc:sldChg>
      <pc:sldChg chg="del">
        <pc:chgData name="Kristy Freney" userId="05558a5f-3628-4287-9b9f-4fe6fc128298" providerId="ADAL" clId="{03F02F8A-9028-40A6-BC81-A4595195EC21}" dt="2024-05-01T02:59:11.154" v="744" actId="47"/>
        <pc:sldMkLst>
          <pc:docMk/>
          <pc:sldMk cId="3329901475" sldId="384"/>
        </pc:sldMkLst>
      </pc:sldChg>
      <pc:sldChg chg="addSp delSp modSp mod modNotesTx">
        <pc:chgData name="Kristy Freney" userId="05558a5f-3628-4287-9b9f-4fe6fc128298" providerId="ADAL" clId="{03F02F8A-9028-40A6-BC81-A4595195EC21}" dt="2024-05-01T03:00:06.770" v="766"/>
        <pc:sldMkLst>
          <pc:docMk/>
          <pc:sldMk cId="397663024" sldId="385"/>
        </pc:sldMkLst>
        <pc:spChg chg="del mod">
          <ac:chgData name="Kristy Freney" userId="05558a5f-3628-4287-9b9f-4fe6fc128298" providerId="ADAL" clId="{03F02F8A-9028-40A6-BC81-A4595195EC21}" dt="2024-05-01T03:00:06.770" v="766"/>
          <ac:spMkLst>
            <pc:docMk/>
            <pc:sldMk cId="397663024" sldId="385"/>
            <ac:spMk id="2" creationId="{259DBE90-6690-7A9F-2C0E-29501D920A7D}"/>
          </ac:spMkLst>
        </pc:spChg>
        <pc:spChg chg="add mod">
          <ac:chgData name="Kristy Freney" userId="05558a5f-3628-4287-9b9f-4fe6fc128298" providerId="ADAL" clId="{03F02F8A-9028-40A6-BC81-A4595195EC21}" dt="2024-05-01T02:59:55.004" v="762"/>
          <ac:spMkLst>
            <pc:docMk/>
            <pc:sldMk cId="397663024" sldId="385"/>
            <ac:spMk id="3" creationId="{D20EDCF2-5873-938F-2805-F59D563C0502}"/>
          </ac:spMkLst>
        </pc:spChg>
        <pc:spChg chg="add mod">
          <ac:chgData name="Kristy Freney" userId="05558a5f-3628-4287-9b9f-4fe6fc128298" providerId="ADAL" clId="{03F02F8A-9028-40A6-BC81-A4595195EC21}" dt="2024-05-01T03:00:00.888" v="764"/>
          <ac:spMkLst>
            <pc:docMk/>
            <pc:sldMk cId="397663024" sldId="385"/>
            <ac:spMk id="4" creationId="{41089A0B-B054-F7E7-D45E-BF435008DDB0}"/>
          </ac:spMkLst>
        </pc:spChg>
        <pc:spChg chg="del">
          <ac:chgData name="Kristy Freney" userId="05558a5f-3628-4287-9b9f-4fe6fc128298" providerId="ADAL" clId="{03F02F8A-9028-40A6-BC81-A4595195EC21}" dt="2024-05-01T02:59:54.688" v="761" actId="478"/>
          <ac:spMkLst>
            <pc:docMk/>
            <pc:sldMk cId="397663024" sldId="385"/>
            <ac:spMk id="10" creationId="{00000000-0000-0000-0000-000000000000}"/>
          </ac:spMkLst>
        </pc:spChg>
        <pc:cxnChg chg="add mod">
          <ac:chgData name="Kristy Freney" userId="05558a5f-3628-4287-9b9f-4fe6fc128298" providerId="ADAL" clId="{03F02F8A-9028-40A6-BC81-A4595195EC21}" dt="2024-05-01T02:59:55.004" v="762"/>
          <ac:cxnSpMkLst>
            <pc:docMk/>
            <pc:sldMk cId="397663024" sldId="385"/>
            <ac:cxnSpMk id="5" creationId="{FD47B6A1-AE14-28E4-C3AE-2C9893A19E14}"/>
          </ac:cxnSpMkLst>
        </pc:cxnChg>
      </pc:sldChg>
      <pc:sldChg chg="addSp delSp modSp mod modNotesTx">
        <pc:chgData name="Kristy Freney" userId="05558a5f-3628-4287-9b9f-4fe6fc128298" providerId="ADAL" clId="{03F02F8A-9028-40A6-BC81-A4595195EC21}" dt="2024-05-01T03:00:12.619" v="771"/>
        <pc:sldMkLst>
          <pc:docMk/>
          <pc:sldMk cId="2872028482" sldId="386"/>
        </pc:sldMkLst>
        <pc:spChg chg="del mod">
          <ac:chgData name="Kristy Freney" userId="05558a5f-3628-4287-9b9f-4fe6fc128298" providerId="ADAL" clId="{03F02F8A-9028-40A6-BC81-A4595195EC21}" dt="2024-05-01T03:00:12.619" v="771"/>
          <ac:spMkLst>
            <pc:docMk/>
            <pc:sldMk cId="2872028482" sldId="386"/>
            <ac:spMk id="2" creationId="{9E6C6DD3-A008-77BF-D98B-06412FB031DD}"/>
          </ac:spMkLst>
        </pc:spChg>
        <pc:spChg chg="add mod">
          <ac:chgData name="Kristy Freney" userId="05558a5f-3628-4287-9b9f-4fe6fc128298" providerId="ADAL" clId="{03F02F8A-9028-40A6-BC81-A4595195EC21}" dt="2024-05-01T03:00:11.866" v="769"/>
          <ac:spMkLst>
            <pc:docMk/>
            <pc:sldMk cId="2872028482" sldId="386"/>
            <ac:spMk id="3" creationId="{F5E587F2-DFC2-9248-2A2D-AF28B4C22BCA}"/>
          </ac:spMkLst>
        </pc:spChg>
        <pc:cxnChg chg="add mod">
          <ac:chgData name="Kristy Freney" userId="05558a5f-3628-4287-9b9f-4fe6fc128298" providerId="ADAL" clId="{03F02F8A-9028-40A6-BC81-A4595195EC21}" dt="2024-05-01T03:00:07.148" v="767"/>
          <ac:cxnSpMkLst>
            <pc:docMk/>
            <pc:sldMk cId="2872028482" sldId="386"/>
            <ac:cxnSpMk id="4" creationId="{F8C96C43-BE80-42BC-308F-B83515FAC09E}"/>
          </ac:cxnSpMkLst>
        </pc:cxnChg>
      </pc:sldChg>
      <pc:sldChg chg="modSp mod modNotesTx">
        <pc:chgData name="Kristy Freney" userId="05558a5f-3628-4287-9b9f-4fe6fc128298" providerId="ADAL" clId="{03F02F8A-9028-40A6-BC81-A4595195EC21}" dt="2024-05-01T02:23:55.372" v="244" actId="20577"/>
        <pc:sldMkLst>
          <pc:docMk/>
          <pc:sldMk cId="2979702361" sldId="388"/>
        </pc:sldMkLst>
        <pc:spChg chg="mod">
          <ac:chgData name="Kristy Freney" userId="05558a5f-3628-4287-9b9f-4fe6fc128298" providerId="ADAL" clId="{03F02F8A-9028-40A6-BC81-A4595195EC21}" dt="2024-05-01T02:23:44.987" v="242" actId="14100"/>
          <ac:spMkLst>
            <pc:docMk/>
            <pc:sldMk cId="2979702361" sldId="388"/>
            <ac:spMk id="2" creationId="{2E900939-D01C-404D-0EE5-0C2DD57A8D0E}"/>
          </ac:spMkLst>
        </pc:spChg>
      </pc:sldChg>
      <pc:sldChg chg="modSp mod modNotesTx">
        <pc:chgData name="Kristy Freney" userId="05558a5f-3628-4287-9b9f-4fe6fc128298" providerId="ADAL" clId="{03F02F8A-9028-40A6-BC81-A4595195EC21}" dt="2024-05-01T02:58:56.103" v="742" actId="14100"/>
        <pc:sldMkLst>
          <pc:docMk/>
          <pc:sldMk cId="2700636294" sldId="389"/>
        </pc:sldMkLst>
        <pc:spChg chg="mod">
          <ac:chgData name="Kristy Freney" userId="05558a5f-3628-4287-9b9f-4fe6fc128298" providerId="ADAL" clId="{03F02F8A-9028-40A6-BC81-A4595195EC21}" dt="2024-05-01T02:58:56.103" v="742" actId="14100"/>
          <ac:spMkLst>
            <pc:docMk/>
            <pc:sldMk cId="2700636294" sldId="389"/>
            <ac:spMk id="4" creationId="{AF6C50A9-A0FD-D6C5-8BEC-18A936711500}"/>
          </ac:spMkLst>
        </pc:spChg>
      </pc:sldChg>
      <pc:sldChg chg="addSp delSp modSp mod modCm modNotesTx">
        <pc:chgData name="Kristy Freney" userId="05558a5f-3628-4287-9b9f-4fe6fc128298" providerId="ADAL" clId="{03F02F8A-9028-40A6-BC81-A4595195EC21}" dt="2024-05-06T05:21:31.744" v="803"/>
        <pc:sldMkLst>
          <pc:docMk/>
          <pc:sldMk cId="1833731803" sldId="390"/>
        </pc:sldMkLst>
        <pc:spChg chg="del">
          <ac:chgData name="Kristy Freney" userId="05558a5f-3628-4287-9b9f-4fe6fc128298" providerId="ADAL" clId="{03F02F8A-9028-40A6-BC81-A4595195EC21}" dt="2024-05-01T02:26:53.749" v="305" actId="478"/>
          <ac:spMkLst>
            <pc:docMk/>
            <pc:sldMk cId="1833731803" sldId="390"/>
            <ac:spMk id="2" creationId="{0DE33444-8DDC-3A72-763F-CB6313D3A5A6}"/>
          </ac:spMkLst>
        </pc:spChg>
        <pc:spChg chg="add del mod">
          <ac:chgData name="Kristy Freney" userId="05558a5f-3628-4287-9b9f-4fe6fc128298" providerId="ADAL" clId="{03F02F8A-9028-40A6-BC81-A4595195EC21}" dt="2024-05-01T02:26:57.010" v="306" actId="478"/>
          <ac:spMkLst>
            <pc:docMk/>
            <pc:sldMk cId="1833731803" sldId="390"/>
            <ac:spMk id="4" creationId="{C66843F2-8463-A303-89E4-9B1F879906DD}"/>
          </ac:spMkLst>
        </pc:spChg>
        <pc:spChg chg="add del mod">
          <ac:chgData name="Kristy Freney" userId="05558a5f-3628-4287-9b9f-4fe6fc128298" providerId="ADAL" clId="{03F02F8A-9028-40A6-BC81-A4595195EC21}" dt="2024-05-01T02:27:03.622" v="308" actId="478"/>
          <ac:spMkLst>
            <pc:docMk/>
            <pc:sldMk cId="1833731803" sldId="390"/>
            <ac:spMk id="5" creationId="{D3C33814-DCC4-FA3C-1BB2-C161D86A7322}"/>
          </ac:spMkLst>
        </pc:spChg>
        <pc:spChg chg="add mod">
          <ac:chgData name="Kristy Freney" userId="05558a5f-3628-4287-9b9f-4fe6fc128298" providerId="ADAL" clId="{03F02F8A-9028-40A6-BC81-A4595195EC21}" dt="2024-05-01T02:26:59.456" v="307"/>
          <ac:spMkLst>
            <pc:docMk/>
            <pc:sldMk cId="1833731803" sldId="390"/>
            <ac:spMk id="7" creationId="{6287D320-E5EC-44E3-C889-1A80E44EADD7}"/>
          </ac:spMkLst>
        </pc:spChg>
        <pc:spChg chg="add del mod">
          <ac:chgData name="Kristy Freney" userId="05558a5f-3628-4287-9b9f-4fe6fc128298" providerId="ADAL" clId="{03F02F8A-9028-40A6-BC81-A4595195EC21}" dt="2024-05-01T02:27:06.371" v="309" actId="478"/>
          <ac:spMkLst>
            <pc:docMk/>
            <pc:sldMk cId="1833731803" sldId="390"/>
            <ac:spMk id="9" creationId="{0599F4E7-09D9-2BE2-E022-695D21C92E6C}"/>
          </ac:spMkLst>
        </pc:spChg>
        <pc:picChg chg="add mod">
          <ac:chgData name="Kristy Freney" userId="05558a5f-3628-4287-9b9f-4fe6fc128298" providerId="ADAL" clId="{03F02F8A-9028-40A6-BC81-A4595195EC21}" dt="2024-05-06T05:21:26.410" v="802" actId="1076"/>
          <ac:picMkLst>
            <pc:docMk/>
            <pc:sldMk cId="1833731803" sldId="390"/>
            <ac:picMk id="1026" creationId="{365D2226-D990-D719-8F9A-9AD80A543AE1}"/>
          </ac:picMkLst>
        </pc:picChg>
        <pc:cxnChg chg="add del mod">
          <ac:chgData name="Kristy Freney" userId="05558a5f-3628-4287-9b9f-4fe6fc128298" providerId="ADAL" clId="{03F02F8A-9028-40A6-BC81-A4595195EC21}" dt="2024-05-01T02:27:07.260" v="310" actId="478"/>
          <ac:cxnSpMkLst>
            <pc:docMk/>
            <pc:sldMk cId="1833731803" sldId="390"/>
            <ac:cxnSpMk id="6" creationId="{80CC4FD3-D070-738A-36D7-3779500421C0}"/>
          </ac:cxnSpMkLst>
        </pc:cxnChg>
        <pc:extLst>
          <p:ext xmlns:p="http://schemas.openxmlformats.org/presentationml/2006/main" uri="{D6D511B9-2390-475A-947B-AFAB55BFBCF1}">
            <pc226:cmChg xmlns:pc226="http://schemas.microsoft.com/office/powerpoint/2022/06/main/command" chg="">
              <pc226:chgData name="Kristy Freney" userId="05558a5f-3628-4287-9b9f-4fe6fc128298" providerId="ADAL" clId="{03F02F8A-9028-40A6-BC81-A4595195EC21}" dt="2024-05-06T05:21:31.744" v="803"/>
              <pc2:cmMkLst xmlns:pc2="http://schemas.microsoft.com/office/powerpoint/2019/9/main/command">
                <pc:docMk/>
                <pc:sldMk cId="1833731803" sldId="390"/>
                <pc2:cmMk id="{5CBAB944-535E-436D-B4BA-B538E26E1AAE}"/>
              </pc2:cmMkLst>
              <pc226:cmRplyChg chg="add">
                <pc226:chgData name="Kristy Freney" userId="05558a5f-3628-4287-9b9f-4fe6fc128298" providerId="ADAL" clId="{03F02F8A-9028-40A6-BC81-A4595195EC21}" dt="2024-05-06T05:21:31.744" v="803"/>
                <pc2:cmRplyMkLst xmlns:pc2="http://schemas.microsoft.com/office/powerpoint/2019/9/main/command">
                  <pc:docMk/>
                  <pc:sldMk cId="1833731803" sldId="390"/>
                  <pc2:cmMk id="{5CBAB944-535E-436D-B4BA-B538E26E1AAE}"/>
                  <pc2:cmRplyMk id="{C422E1ED-FD4D-4A4A-AE8C-71488BADAF50}"/>
                </pc2:cmRplyMkLst>
              </pc226:cmRplyChg>
            </pc226:cmChg>
          </p:ext>
        </pc:extLst>
      </pc:sldChg>
      <pc:sldChg chg="addSp delSp modSp add mod ord modAnim modNotesTx">
        <pc:chgData name="Kristy Freney" userId="05558a5f-3628-4287-9b9f-4fe6fc128298" providerId="ADAL" clId="{03F02F8A-9028-40A6-BC81-A4595195EC21}" dt="2024-05-01T07:37:00.099" v="785"/>
        <pc:sldMkLst>
          <pc:docMk/>
          <pc:sldMk cId="4239149061" sldId="391"/>
        </pc:sldMkLst>
        <pc:spChg chg="del">
          <ac:chgData name="Kristy Freney" userId="05558a5f-3628-4287-9b9f-4fe6fc128298" providerId="ADAL" clId="{03F02F8A-9028-40A6-BC81-A4595195EC21}" dt="2024-05-01T02:03:58.660" v="26" actId="478"/>
          <ac:spMkLst>
            <pc:docMk/>
            <pc:sldMk cId="4239149061" sldId="391"/>
            <ac:spMk id="2" creationId="{D26A0463-A418-6AD6-83A7-96CB926E1107}"/>
          </ac:spMkLst>
        </pc:spChg>
        <pc:spChg chg="add mod">
          <ac:chgData name="Kristy Freney" userId="05558a5f-3628-4287-9b9f-4fe6fc128298" providerId="ADAL" clId="{03F02F8A-9028-40A6-BC81-A4595195EC21}" dt="2024-05-01T07:36:42.657" v="783" actId="1076"/>
          <ac:spMkLst>
            <pc:docMk/>
            <pc:sldMk cId="4239149061" sldId="391"/>
            <ac:spMk id="3" creationId="{5CE9B3E7-4179-079F-F90E-2432CDF3292C}"/>
          </ac:spMkLst>
        </pc:spChg>
        <pc:spChg chg="add del mod">
          <ac:chgData name="Kristy Freney" userId="05558a5f-3628-4287-9b9f-4fe6fc128298" providerId="ADAL" clId="{03F02F8A-9028-40A6-BC81-A4595195EC21}" dt="2024-05-01T02:03:59.637" v="27" actId="478"/>
          <ac:spMkLst>
            <pc:docMk/>
            <pc:sldMk cId="4239149061" sldId="391"/>
            <ac:spMk id="4" creationId="{789C0C99-B138-4A56-6DEB-E6E983EC2A4F}"/>
          </ac:spMkLst>
        </pc:spChg>
        <pc:picChg chg="add mod">
          <ac:chgData name="Kristy Freney" userId="05558a5f-3628-4287-9b9f-4fe6fc128298" providerId="ADAL" clId="{03F02F8A-9028-40A6-BC81-A4595195EC21}" dt="2024-05-01T07:36:45.680" v="784" actId="1076"/>
          <ac:picMkLst>
            <pc:docMk/>
            <pc:sldMk cId="4239149061" sldId="391"/>
            <ac:picMk id="6" creationId="{9173A23F-177B-1EED-6F1D-880EE5997C7F}"/>
          </ac:picMkLst>
        </pc:picChg>
        <pc:picChg chg="add mod">
          <ac:chgData name="Kristy Freney" userId="05558a5f-3628-4287-9b9f-4fe6fc128298" providerId="ADAL" clId="{03F02F8A-9028-40A6-BC81-A4595195EC21}" dt="2024-05-01T07:36:45.680" v="784" actId="1076"/>
          <ac:picMkLst>
            <pc:docMk/>
            <pc:sldMk cId="4239149061" sldId="391"/>
            <ac:picMk id="8" creationId="{4275DEC7-1D42-0E16-F8B4-4443700B0C4E}"/>
          </ac:picMkLst>
        </pc:picChg>
        <pc:picChg chg="add del mod modCrop">
          <ac:chgData name="Kristy Freney" userId="05558a5f-3628-4287-9b9f-4fe6fc128298" providerId="ADAL" clId="{03F02F8A-9028-40A6-BC81-A4595195EC21}" dt="2024-05-01T02:09:24.231" v="98" actId="478"/>
          <ac:picMkLst>
            <pc:docMk/>
            <pc:sldMk cId="4239149061" sldId="391"/>
            <ac:picMk id="9" creationId="{29C091B9-94DE-BE86-F67F-AB1D16CBF256}"/>
          </ac:picMkLst>
        </pc:picChg>
        <pc:picChg chg="add del mod modCrop">
          <ac:chgData name="Kristy Freney" userId="05558a5f-3628-4287-9b9f-4fe6fc128298" providerId="ADAL" clId="{03F02F8A-9028-40A6-BC81-A4595195EC21}" dt="2024-05-01T02:13:56.689" v="106" actId="478"/>
          <ac:picMkLst>
            <pc:docMk/>
            <pc:sldMk cId="4239149061" sldId="391"/>
            <ac:picMk id="10" creationId="{CC8D767C-CDF4-0168-D4E6-96A0A8C0665F}"/>
          </ac:picMkLst>
        </pc:picChg>
        <pc:picChg chg="add del mod">
          <ac:chgData name="Kristy Freney" userId="05558a5f-3628-4287-9b9f-4fe6fc128298" providerId="ADAL" clId="{03F02F8A-9028-40A6-BC81-A4595195EC21}" dt="2024-05-01T07:36:12.829" v="772" actId="478"/>
          <ac:picMkLst>
            <pc:docMk/>
            <pc:sldMk cId="4239149061" sldId="391"/>
            <ac:picMk id="11" creationId="{5C608AFD-9755-814E-D155-08A2AE35265B}"/>
          </ac:picMkLst>
        </pc:picChg>
      </pc:sldChg>
      <pc:sldChg chg="delSp modSp add mod delAnim modNotesTx">
        <pc:chgData name="Kristy Freney" userId="05558a5f-3628-4287-9b9f-4fe6fc128298" providerId="ADAL" clId="{03F02F8A-9028-40A6-BC81-A4595195EC21}" dt="2024-05-01T02:06:11.177" v="50" actId="6549"/>
        <pc:sldMkLst>
          <pc:docMk/>
          <pc:sldMk cId="1873283354" sldId="392"/>
        </pc:sldMkLst>
        <pc:spChg chg="mod">
          <ac:chgData name="Kristy Freney" userId="05558a5f-3628-4287-9b9f-4fe6fc128298" providerId="ADAL" clId="{03F02F8A-9028-40A6-BC81-A4595195EC21}" dt="2024-05-01T02:05:19.078" v="34" actId="20577"/>
          <ac:spMkLst>
            <pc:docMk/>
            <pc:sldMk cId="1873283354" sldId="392"/>
            <ac:spMk id="2" creationId="{D26A0463-A418-6AD6-83A7-96CB926E1107}"/>
          </ac:spMkLst>
        </pc:spChg>
        <pc:spChg chg="del">
          <ac:chgData name="Kristy Freney" userId="05558a5f-3628-4287-9b9f-4fe6fc128298" providerId="ADAL" clId="{03F02F8A-9028-40A6-BC81-A4595195EC21}" dt="2024-05-01T02:05:14.712" v="32" actId="478"/>
          <ac:spMkLst>
            <pc:docMk/>
            <pc:sldMk cId="1873283354" sldId="392"/>
            <ac:spMk id="5" creationId="{EB61794C-B7B5-A57A-4899-7BC1EFCC1FE7}"/>
          </ac:spMkLst>
        </pc:spChg>
      </pc:sldChg>
      <pc:sldChg chg="modSp add mod modNotesTx">
        <pc:chgData name="Kristy Freney" userId="05558a5f-3628-4287-9b9f-4fe6fc128298" providerId="ADAL" clId="{03F02F8A-9028-40A6-BC81-A4595195EC21}" dt="2024-05-01T02:06:39.586" v="74" actId="313"/>
        <pc:sldMkLst>
          <pc:docMk/>
          <pc:sldMk cId="3375561611" sldId="393"/>
        </pc:sldMkLst>
        <pc:spChg chg="mod">
          <ac:chgData name="Kristy Freney" userId="05558a5f-3628-4287-9b9f-4fe6fc128298" providerId="ADAL" clId="{03F02F8A-9028-40A6-BC81-A4595195EC21}" dt="2024-05-01T02:06:01.846" v="49" actId="947"/>
          <ac:spMkLst>
            <pc:docMk/>
            <pc:sldMk cId="3375561611" sldId="393"/>
            <ac:spMk id="2" creationId="{D26A0463-A418-6AD6-83A7-96CB926E1107}"/>
          </ac:spMkLst>
        </pc:spChg>
        <pc:spChg chg="mod">
          <ac:chgData name="Kristy Freney" userId="05558a5f-3628-4287-9b9f-4fe6fc128298" providerId="ADAL" clId="{03F02F8A-9028-40A6-BC81-A4595195EC21}" dt="2024-05-01T02:05:45.629" v="46" actId="20577"/>
          <ac:spMkLst>
            <pc:docMk/>
            <pc:sldMk cId="3375561611" sldId="393"/>
            <ac:spMk id="5" creationId="{EB61794C-B7B5-A57A-4899-7BC1EFCC1FE7}"/>
          </ac:spMkLst>
        </pc:spChg>
      </pc:sldChg>
      <pc:sldChg chg="addSp delSp modSp add mod ord setBg modNotesTx">
        <pc:chgData name="Kristy Freney" userId="05558a5f-3628-4287-9b9f-4fe6fc128298" providerId="ADAL" clId="{03F02F8A-9028-40A6-BC81-A4595195EC21}" dt="2024-05-01T02:23:16.149" v="240" actId="20577"/>
        <pc:sldMkLst>
          <pc:docMk/>
          <pc:sldMk cId="225079856" sldId="394"/>
        </pc:sldMkLst>
        <pc:spChg chg="add del mod">
          <ac:chgData name="Kristy Freney" userId="05558a5f-3628-4287-9b9f-4fe6fc128298" providerId="ADAL" clId="{03F02F8A-9028-40A6-BC81-A4595195EC21}" dt="2024-05-01T02:21:12.914" v="196" actId="478"/>
          <ac:spMkLst>
            <pc:docMk/>
            <pc:sldMk cId="225079856" sldId="394"/>
            <ac:spMk id="3" creationId="{CD7218A0-6FA6-C7EC-96FA-49AE4AB61DE4}"/>
          </ac:spMkLst>
        </pc:spChg>
        <pc:spChg chg="del">
          <ac:chgData name="Kristy Freney" userId="05558a5f-3628-4287-9b9f-4fe6fc128298" providerId="ADAL" clId="{03F02F8A-9028-40A6-BC81-A4595195EC21}" dt="2024-05-01T02:21:08.549" v="194" actId="478"/>
          <ac:spMkLst>
            <pc:docMk/>
            <pc:sldMk cId="225079856" sldId="394"/>
            <ac:spMk id="9" creationId="{19ED3FE5-E890-492D-3196-AE2E55646037}"/>
          </ac:spMkLst>
        </pc:spChg>
        <pc:spChg chg="del">
          <ac:chgData name="Kristy Freney" userId="05558a5f-3628-4287-9b9f-4fe6fc128298" providerId="ADAL" clId="{03F02F8A-9028-40A6-BC81-A4595195EC21}" dt="2024-05-01T02:21:08.549" v="194" actId="478"/>
          <ac:spMkLst>
            <pc:docMk/>
            <pc:sldMk cId="225079856" sldId="394"/>
            <ac:spMk id="11" creationId="{4C14FFE8-FE21-0667-77C4-07C63D5F8B4A}"/>
          </ac:spMkLst>
        </pc:spChg>
        <pc:picChg chg="add mod modCrop">
          <ac:chgData name="Kristy Freney" userId="05558a5f-3628-4287-9b9f-4fe6fc128298" providerId="ADAL" clId="{03F02F8A-9028-40A6-BC81-A4595195EC21}" dt="2024-05-01T02:22:40.811" v="223" actId="1076"/>
          <ac:picMkLst>
            <pc:docMk/>
            <pc:sldMk cId="225079856" sldId="394"/>
            <ac:picMk id="5" creationId="{13E430F3-917A-DDF9-C8A9-19B1256D1E03}"/>
          </ac:picMkLst>
        </pc:picChg>
        <pc:picChg chg="add mod modCrop">
          <ac:chgData name="Kristy Freney" userId="05558a5f-3628-4287-9b9f-4fe6fc128298" providerId="ADAL" clId="{03F02F8A-9028-40A6-BC81-A4595195EC21}" dt="2024-05-01T02:22:43.474" v="224" actId="1076"/>
          <ac:picMkLst>
            <pc:docMk/>
            <pc:sldMk cId="225079856" sldId="394"/>
            <ac:picMk id="7" creationId="{90FCA14A-38BA-E8F4-6686-10C0A7FA9CD0}"/>
          </ac:picMkLst>
        </pc:picChg>
        <pc:cxnChg chg="del">
          <ac:chgData name="Kristy Freney" userId="05558a5f-3628-4287-9b9f-4fe6fc128298" providerId="ADAL" clId="{03F02F8A-9028-40A6-BC81-A4595195EC21}" dt="2024-05-01T02:21:08.549" v="194" actId="478"/>
          <ac:cxnSpMkLst>
            <pc:docMk/>
            <pc:sldMk cId="225079856" sldId="394"/>
            <ac:cxnSpMk id="10" creationId="{04F11F18-DD4E-7DB9-46FC-09A4249FF7D9}"/>
          </ac:cxnSpMkLst>
        </pc:cxnChg>
      </pc:sldChg>
      <pc:sldChg chg="modSp add mod ord modNotesTx">
        <pc:chgData name="Kristy Freney" userId="05558a5f-3628-4287-9b9f-4fe6fc128298" providerId="ADAL" clId="{03F02F8A-9028-40A6-BC81-A4595195EC21}" dt="2024-05-01T02:27:21.644" v="321" actId="6549"/>
        <pc:sldMkLst>
          <pc:docMk/>
          <pc:sldMk cId="2329539783" sldId="395"/>
        </pc:sldMkLst>
        <pc:spChg chg="mod">
          <ac:chgData name="Kristy Freney" userId="05558a5f-3628-4287-9b9f-4fe6fc128298" providerId="ADAL" clId="{03F02F8A-9028-40A6-BC81-A4595195EC21}" dt="2024-05-01T02:27:17.683" v="317" actId="20577"/>
          <ac:spMkLst>
            <pc:docMk/>
            <pc:sldMk cId="2329539783" sldId="395"/>
            <ac:spMk id="9" creationId="{19ED3FE5-E890-492D-3196-AE2E55646037}"/>
          </ac:spMkLst>
        </pc:spChg>
      </pc:sldChg>
      <pc:sldChg chg="modSp add mod modNotesTx">
        <pc:chgData name="Kristy Freney" userId="05558a5f-3628-4287-9b9f-4fe6fc128298" providerId="ADAL" clId="{03F02F8A-9028-40A6-BC81-A4595195EC21}" dt="2024-05-01T02:27:42.804" v="336" actId="6549"/>
        <pc:sldMkLst>
          <pc:docMk/>
          <pc:sldMk cId="2002479855" sldId="396"/>
        </pc:sldMkLst>
        <pc:spChg chg="mod">
          <ac:chgData name="Kristy Freney" userId="05558a5f-3628-4287-9b9f-4fe6fc128298" providerId="ADAL" clId="{03F02F8A-9028-40A6-BC81-A4595195EC21}" dt="2024-05-01T02:27:34.963" v="330" actId="20577"/>
          <ac:spMkLst>
            <pc:docMk/>
            <pc:sldMk cId="2002479855" sldId="396"/>
            <ac:spMk id="9" creationId="{19ED3FE5-E890-492D-3196-AE2E55646037}"/>
          </ac:spMkLst>
        </pc:spChg>
      </pc:sldChg>
      <pc:sldChg chg="modSp add mod">
        <pc:chgData name="Kristy Freney" userId="05558a5f-3628-4287-9b9f-4fe6fc128298" providerId="ADAL" clId="{03F02F8A-9028-40A6-BC81-A4595195EC21}" dt="2024-05-01T02:37:13.375" v="506" actId="404"/>
        <pc:sldMkLst>
          <pc:docMk/>
          <pc:sldMk cId="698767237" sldId="398"/>
        </pc:sldMkLst>
        <pc:spChg chg="mod">
          <ac:chgData name="Kristy Freney" userId="05558a5f-3628-4287-9b9f-4fe6fc128298" providerId="ADAL" clId="{03F02F8A-9028-40A6-BC81-A4595195EC21}" dt="2024-05-01T02:37:13.375" v="506" actId="404"/>
          <ac:spMkLst>
            <pc:docMk/>
            <pc:sldMk cId="698767237" sldId="398"/>
            <ac:spMk id="4" creationId="{D2D50F08-2D38-A753-FE5F-D37DD136662C}"/>
          </ac:spMkLst>
        </pc:spChg>
      </pc:sldChg>
      <pc:sldChg chg="modSp add mod modNotesTx">
        <pc:chgData name="Kristy Freney" userId="05558a5f-3628-4287-9b9f-4fe6fc128298" providerId="ADAL" clId="{03F02F8A-9028-40A6-BC81-A4595195EC21}" dt="2024-05-06T05:21:58.781" v="806" actId="6549"/>
        <pc:sldMkLst>
          <pc:docMk/>
          <pc:sldMk cId="2775637544" sldId="399"/>
        </pc:sldMkLst>
        <pc:spChg chg="mod">
          <ac:chgData name="Kristy Freney" userId="05558a5f-3628-4287-9b9f-4fe6fc128298" providerId="ADAL" clId="{03F02F8A-9028-40A6-BC81-A4595195EC21}" dt="2024-05-06T05:21:58.781" v="806" actId="6549"/>
          <ac:spMkLst>
            <pc:docMk/>
            <pc:sldMk cId="2775637544" sldId="399"/>
            <ac:spMk id="4" creationId="{D2D50F08-2D38-A753-FE5F-D37DD136662C}"/>
          </ac:spMkLst>
        </pc:spChg>
      </pc:sldChg>
      <pc:sldChg chg="delSp modSp add del mod modAnim">
        <pc:chgData name="Kristy Freney" userId="05558a5f-3628-4287-9b9f-4fe6fc128298" providerId="ADAL" clId="{03F02F8A-9028-40A6-BC81-A4595195EC21}" dt="2024-05-01T02:54:49.457" v="641" actId="47"/>
        <pc:sldMkLst>
          <pc:docMk/>
          <pc:sldMk cId="1647938297" sldId="400"/>
        </pc:sldMkLst>
        <pc:spChg chg="del mod">
          <ac:chgData name="Kristy Freney" userId="05558a5f-3628-4287-9b9f-4fe6fc128298" providerId="ADAL" clId="{03F02F8A-9028-40A6-BC81-A4595195EC21}" dt="2024-05-01T02:54:31.587" v="635"/>
          <ac:spMkLst>
            <pc:docMk/>
            <pc:sldMk cId="1647938297" sldId="400"/>
            <ac:spMk id="7" creationId="{2B79850B-CCBA-ADEE-AE2B-E83FED7197A7}"/>
          </ac:spMkLst>
        </pc:spChg>
        <pc:picChg chg="del">
          <ac:chgData name="Kristy Freney" userId="05558a5f-3628-4287-9b9f-4fe6fc128298" providerId="ADAL" clId="{03F02F8A-9028-40A6-BC81-A4595195EC21}" dt="2024-05-01T02:53:55.935" v="622" actId="478"/>
          <ac:picMkLst>
            <pc:docMk/>
            <pc:sldMk cId="1647938297" sldId="400"/>
            <ac:picMk id="6" creationId="{6FE2A4F4-B7EF-E339-4B20-B909BB9DD06F}"/>
          </ac:picMkLst>
        </pc:picChg>
      </pc:sldChg>
      <pc:sldChg chg="add">
        <pc:chgData name="Kristy Freney" userId="05558a5f-3628-4287-9b9f-4fe6fc128298" providerId="ADAL" clId="{03F02F8A-9028-40A6-BC81-A4595195EC21}" dt="2024-05-01T02:59:08.830" v="743"/>
        <pc:sldMkLst>
          <pc:docMk/>
          <pc:sldMk cId="1921035830" sldId="400"/>
        </pc:sldMkLst>
      </pc:sldChg>
      <pc:sldChg chg="modSp add mod modAnim modNotesTx">
        <pc:chgData name="Kristy Freney" userId="05558a5f-3628-4287-9b9f-4fe6fc128298" providerId="ADAL" clId="{03F02F8A-9028-40A6-BC81-A4595195EC21}" dt="2024-05-01T02:55:40.384" v="702" actId="113"/>
        <pc:sldMkLst>
          <pc:docMk/>
          <pc:sldMk cId="3295989457" sldId="401"/>
        </pc:sldMkLst>
        <pc:spChg chg="mod">
          <ac:chgData name="Kristy Freney" userId="05558a5f-3628-4287-9b9f-4fe6fc128298" providerId="ADAL" clId="{03F02F8A-9028-40A6-BC81-A4595195EC21}" dt="2024-05-01T02:54:41.326" v="638" actId="1076"/>
          <ac:spMkLst>
            <pc:docMk/>
            <pc:sldMk cId="3295989457" sldId="401"/>
            <ac:spMk id="7" creationId="{2B79850B-CCBA-ADEE-AE2B-E83FED7197A7}"/>
          </ac:spMkLst>
        </pc:spChg>
        <pc:spChg chg="mod">
          <ac:chgData name="Kristy Freney" userId="05558a5f-3628-4287-9b9f-4fe6fc128298" providerId="ADAL" clId="{03F02F8A-9028-40A6-BC81-A4595195EC21}" dt="2024-05-01T02:54:43.318" v="639" actId="1076"/>
          <ac:spMkLst>
            <pc:docMk/>
            <pc:sldMk cId="3295989457" sldId="401"/>
            <ac:spMk id="8" creationId="{9448DB9E-6E57-FCD5-16E6-13390E801856}"/>
          </ac:spMkLst>
        </pc:spChg>
        <pc:spChg chg="mod">
          <ac:chgData name="Kristy Freney" userId="05558a5f-3628-4287-9b9f-4fe6fc128298" providerId="ADAL" clId="{03F02F8A-9028-40A6-BC81-A4595195EC21}" dt="2024-05-01T02:54:39.254" v="637" actId="1076"/>
          <ac:spMkLst>
            <pc:docMk/>
            <pc:sldMk cId="3295989457" sldId="401"/>
            <ac:spMk id="9" creationId="{9E838F1F-F8BA-78D9-D027-CF4B045A2336}"/>
          </ac:spMkLst>
        </pc:spChg>
        <pc:spChg chg="mod">
          <ac:chgData name="Kristy Freney" userId="05558a5f-3628-4287-9b9f-4fe6fc128298" providerId="ADAL" clId="{03F02F8A-9028-40A6-BC81-A4595195EC21}" dt="2024-05-01T02:54:45.742" v="640" actId="1076"/>
          <ac:spMkLst>
            <pc:docMk/>
            <pc:sldMk cId="3295989457" sldId="401"/>
            <ac:spMk id="10" creationId="{AE2245FB-E662-2B9F-AE33-5C1CF19F85C4}"/>
          </ac:spMkLst>
        </pc:spChg>
      </pc:sldChg>
      <pc:sldChg chg="new del">
        <pc:chgData name="Kristy Freney" userId="05558a5f-3628-4287-9b9f-4fe6fc128298" providerId="ADAL" clId="{03F02F8A-9028-40A6-BC81-A4595195EC21}" dt="2024-05-06T04:59:45.268" v="795" actId="680"/>
        <pc:sldMkLst>
          <pc:docMk/>
          <pc:sldMk cId="1938326532" sldId="402"/>
        </pc:sldMkLst>
      </pc:sldChg>
      <pc:sldChg chg="add">
        <pc:chgData name="Kristy Freney" userId="05558a5f-3628-4287-9b9f-4fe6fc128298" providerId="ADAL" clId="{03F02F8A-9028-40A6-BC81-A4595195EC21}" dt="2024-05-06T05:22:11.121" v="807" actId="2890"/>
        <pc:sldMkLst>
          <pc:docMk/>
          <pc:sldMk cId="2560365634" sldId="402"/>
        </pc:sldMkLst>
      </pc:sldChg>
    </pc:docChg>
  </pc:docChgLst>
  <pc:docChgLst>
    <pc:chgData name="Danielle McGregor" userId="087646c7-bbf8-4721-9492-e808a5f7ce91" providerId="ADAL" clId="{9BA27DB6-264D-4D51-B9D9-3F0B62F6DAB0}"/>
    <pc:docChg chg="undo custSel modSld sldOrd">
      <pc:chgData name="Danielle McGregor" userId="087646c7-bbf8-4721-9492-e808a5f7ce91" providerId="ADAL" clId="{9BA27DB6-264D-4D51-B9D9-3F0B62F6DAB0}" dt="2024-06-18T02:43:21.888" v="539" actId="20577"/>
      <pc:docMkLst>
        <pc:docMk/>
      </pc:docMkLst>
      <pc:sldChg chg="ord modNotesTx">
        <pc:chgData name="Danielle McGregor" userId="087646c7-bbf8-4721-9492-e808a5f7ce91" providerId="ADAL" clId="{9BA27DB6-264D-4D51-B9D9-3F0B62F6DAB0}" dt="2024-04-30T02:37:26.610" v="4"/>
        <pc:sldMkLst>
          <pc:docMk/>
          <pc:sldMk cId="1418896725" sldId="266"/>
        </pc:sldMkLst>
      </pc:sldChg>
      <pc:sldChg chg="modNotesTx">
        <pc:chgData name="Danielle McGregor" userId="087646c7-bbf8-4721-9492-e808a5f7ce91" providerId="ADAL" clId="{9BA27DB6-264D-4D51-B9D9-3F0B62F6DAB0}" dt="2024-06-18T02:39:28.561" v="422" actId="20577"/>
        <pc:sldMkLst>
          <pc:docMk/>
          <pc:sldMk cId="2019099645" sldId="276"/>
        </pc:sldMkLst>
      </pc:sldChg>
      <pc:sldChg chg="modNotesTx">
        <pc:chgData name="Danielle McGregor" userId="087646c7-bbf8-4721-9492-e808a5f7ce91" providerId="ADAL" clId="{9BA27DB6-264D-4D51-B9D9-3F0B62F6DAB0}" dt="2024-06-18T02:39:32.325" v="423" actId="6549"/>
        <pc:sldMkLst>
          <pc:docMk/>
          <pc:sldMk cId="729114519" sldId="277"/>
        </pc:sldMkLst>
      </pc:sldChg>
      <pc:sldChg chg="modNotesTx">
        <pc:chgData name="Danielle McGregor" userId="087646c7-bbf8-4721-9492-e808a5f7ce91" providerId="ADAL" clId="{9BA27DB6-264D-4D51-B9D9-3F0B62F6DAB0}" dt="2024-05-01T04:43:30.782" v="72" actId="114"/>
        <pc:sldMkLst>
          <pc:docMk/>
          <pc:sldMk cId="3680259665" sldId="296"/>
        </pc:sldMkLst>
      </pc:sldChg>
      <pc:sldChg chg="modNotesTx">
        <pc:chgData name="Danielle McGregor" userId="087646c7-bbf8-4721-9492-e808a5f7ce91" providerId="ADAL" clId="{9BA27DB6-264D-4D51-B9D9-3F0B62F6DAB0}" dt="2024-05-01T04:43:57.586" v="74" actId="113"/>
        <pc:sldMkLst>
          <pc:docMk/>
          <pc:sldMk cId="2360901718" sldId="359"/>
        </pc:sldMkLst>
      </pc:sldChg>
      <pc:sldChg chg="delCm modCm modNotesTx">
        <pc:chgData name="Danielle McGregor" userId="087646c7-bbf8-4721-9492-e808a5f7ce91" providerId="ADAL" clId="{9BA27DB6-264D-4D51-B9D9-3F0B62F6DAB0}" dt="2024-06-18T02:43:21.888" v="539" actId="20577"/>
        <pc:sldMkLst>
          <pc:docMk/>
          <pc:sldMk cId="834121241" sldId="363"/>
        </pc:sldMkLst>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9BA27DB6-264D-4D51-B9D9-3F0B62F6DAB0}" dt="2024-05-07T07:08:06.046" v="392"/>
              <pc2:cmMkLst xmlns:pc2="http://schemas.microsoft.com/office/powerpoint/2019/9/main/command">
                <pc:docMk/>
                <pc:sldMk cId="834121241" sldId="363"/>
                <pc2:cmMk id="{9D8B8217-BF1E-4184-9A5B-A27B047FDAA3}"/>
              </pc2:cmMkLst>
              <pc226:cmRplyChg chg="add">
                <pc226:chgData name="Danielle McGregor" userId="087646c7-bbf8-4721-9492-e808a5f7ce91" providerId="ADAL" clId="{9BA27DB6-264D-4D51-B9D9-3F0B62F6DAB0}" dt="2024-05-01T04:49:18.324" v="329"/>
                <pc2:cmRplyMkLst xmlns:pc2="http://schemas.microsoft.com/office/powerpoint/2019/9/main/command">
                  <pc:docMk/>
                  <pc:sldMk cId="834121241" sldId="363"/>
                  <pc2:cmMk id="{9D8B8217-BF1E-4184-9A5B-A27B047FDAA3}"/>
                  <pc2:cmRplyMk id="{C9101E97-5004-4C83-BD76-1E3BE1469F42}"/>
                </pc2:cmRplyMkLst>
              </pc226:cmRplyChg>
            </pc226:cmChg>
          </p:ext>
        </pc:extLst>
      </pc:sldChg>
      <pc:sldChg chg="modNotesTx">
        <pc:chgData name="Danielle McGregor" userId="087646c7-bbf8-4721-9492-e808a5f7ce91" providerId="ADAL" clId="{9BA27DB6-264D-4D51-B9D9-3F0B62F6DAB0}" dt="2024-05-07T07:07:27.902" v="389" actId="6549"/>
        <pc:sldMkLst>
          <pc:docMk/>
          <pc:sldMk cId="545489499" sldId="374"/>
        </pc:sldMkLst>
      </pc:sldChg>
      <pc:sldChg chg="modNotesTx">
        <pc:chgData name="Danielle McGregor" userId="087646c7-bbf8-4721-9492-e808a5f7ce91" providerId="ADAL" clId="{9BA27DB6-264D-4D51-B9D9-3F0B62F6DAB0}" dt="2024-05-01T04:51:19.668" v="387" actId="113"/>
        <pc:sldMkLst>
          <pc:docMk/>
          <pc:sldMk cId="2872028482" sldId="386"/>
        </pc:sldMkLst>
      </pc:sldChg>
      <pc:sldChg chg="modNotesTx">
        <pc:chgData name="Danielle McGregor" userId="087646c7-bbf8-4721-9492-e808a5f7ce91" providerId="ADAL" clId="{9BA27DB6-264D-4D51-B9D9-3F0B62F6DAB0}" dt="2024-05-01T04:51:07.007" v="386" actId="20577"/>
        <pc:sldMkLst>
          <pc:docMk/>
          <pc:sldMk cId="2700636294" sldId="389"/>
        </pc:sldMkLst>
      </pc:sldChg>
      <pc:sldChg chg="addCm delCm modNotesTx">
        <pc:chgData name="Danielle McGregor" userId="087646c7-bbf8-4721-9492-e808a5f7ce91" providerId="ADAL" clId="{9BA27DB6-264D-4D51-B9D9-3F0B62F6DAB0}" dt="2024-05-07T07:07:36.334" v="390"/>
        <pc:sldMkLst>
          <pc:docMk/>
          <pc:sldMk cId="1833731803" sldId="390"/>
        </pc:sldMkLst>
        <pc:extLst>
          <p:ext xmlns:p="http://schemas.openxmlformats.org/presentationml/2006/main" uri="{D6D511B9-2390-475A-947B-AFAB55BFBCF1}">
            <pc226:cmChg xmlns:pc226="http://schemas.microsoft.com/office/powerpoint/2022/06/main/command" chg="add del">
              <pc226:chgData name="Danielle McGregor" userId="087646c7-bbf8-4721-9492-e808a5f7ce91" providerId="ADAL" clId="{9BA27DB6-264D-4D51-B9D9-3F0B62F6DAB0}" dt="2024-05-07T07:07:36.334" v="390"/>
              <pc2:cmMkLst xmlns:pc2="http://schemas.microsoft.com/office/powerpoint/2019/9/main/command">
                <pc:docMk/>
                <pc:sldMk cId="1833731803" sldId="390"/>
                <pc2:cmMk id="{5CBAB944-535E-436D-B4BA-B538E26E1AAE}"/>
              </pc2:cmMkLst>
            </pc226:cmChg>
          </p:ext>
        </pc:extLst>
      </pc:sldChg>
      <pc:sldChg chg="addCm delCm modNotesTx">
        <pc:chgData name="Danielle McGregor" userId="087646c7-bbf8-4721-9492-e808a5f7ce91" providerId="ADAL" clId="{9BA27DB6-264D-4D51-B9D9-3F0B62F6DAB0}" dt="2024-06-18T02:42:04.196" v="536" actId="20577"/>
        <pc:sldMkLst>
          <pc:docMk/>
          <pc:sldMk cId="4239149061" sldId="391"/>
        </pc:sldMkLst>
        <pc:extLst>
          <p:ext xmlns:p="http://schemas.openxmlformats.org/presentationml/2006/main" uri="{D6D511B9-2390-475A-947B-AFAB55BFBCF1}">
            <pc226:cmChg xmlns:pc226="http://schemas.microsoft.com/office/powerpoint/2022/06/main/command" chg="add del">
              <pc226:chgData name="Danielle McGregor" userId="087646c7-bbf8-4721-9492-e808a5f7ce91" providerId="ADAL" clId="{9BA27DB6-264D-4D51-B9D9-3F0B62F6DAB0}" dt="2024-05-07T07:06:58.058" v="388"/>
              <pc2:cmMkLst xmlns:pc2="http://schemas.microsoft.com/office/powerpoint/2019/9/main/command">
                <pc:docMk/>
                <pc:sldMk cId="4239149061" sldId="391"/>
                <pc2:cmMk id="{805DB323-8B01-4723-89CE-432FEBFDE783}"/>
              </pc2:cmMkLst>
            </pc226:cmChg>
          </p:ext>
        </pc:extLst>
      </pc:sldChg>
      <pc:sldChg chg="modNotesTx">
        <pc:chgData name="Danielle McGregor" userId="087646c7-bbf8-4721-9492-e808a5f7ce91" providerId="ADAL" clId="{9BA27DB6-264D-4D51-B9D9-3F0B62F6DAB0}" dt="2024-05-01T04:41:25.307" v="63" actId="20577"/>
        <pc:sldMkLst>
          <pc:docMk/>
          <pc:sldMk cId="225079856" sldId="394"/>
        </pc:sldMkLst>
      </pc:sldChg>
      <pc:sldChg chg="modNotesTx">
        <pc:chgData name="Danielle McGregor" userId="087646c7-bbf8-4721-9492-e808a5f7ce91" providerId="ADAL" clId="{9BA27DB6-264D-4D51-B9D9-3F0B62F6DAB0}" dt="2024-05-01T04:44:20.775" v="134" actId="6549"/>
        <pc:sldMkLst>
          <pc:docMk/>
          <pc:sldMk cId="698767237" sldId="398"/>
        </pc:sldMkLst>
      </pc:sldChg>
      <pc:sldChg chg="modNotesTx">
        <pc:chgData name="Danielle McGregor" userId="087646c7-bbf8-4721-9492-e808a5f7ce91" providerId="ADAL" clId="{9BA27DB6-264D-4D51-B9D9-3F0B62F6DAB0}" dt="2024-06-18T02:43:15.022" v="537" actId="20577"/>
        <pc:sldMkLst>
          <pc:docMk/>
          <pc:sldMk cId="2775637544" sldId="399"/>
        </pc:sldMkLst>
      </pc:sldChg>
      <pc:sldChg chg="modNotesTx">
        <pc:chgData name="Danielle McGregor" userId="087646c7-bbf8-4721-9492-e808a5f7ce91" providerId="ADAL" clId="{9BA27DB6-264D-4D51-B9D9-3F0B62F6DAB0}" dt="2024-05-07T07:07:57.857" v="391" actId="20577"/>
        <pc:sldMkLst>
          <pc:docMk/>
          <pc:sldMk cId="3295989457" sldId="401"/>
        </pc:sldMkLst>
      </pc:sldChg>
      <pc:sldChg chg="modNotesTx">
        <pc:chgData name="Danielle McGregor" userId="087646c7-bbf8-4721-9492-e808a5f7ce91" providerId="ADAL" clId="{9BA27DB6-264D-4D51-B9D9-3F0B62F6DAB0}" dt="2024-06-18T02:43:18.231" v="538" actId="20577"/>
        <pc:sldMkLst>
          <pc:docMk/>
          <pc:sldMk cId="2560365634" sldId="402"/>
        </pc:sldMkLst>
      </pc:sldChg>
    </pc:docChg>
  </pc:docChgLst>
  <pc:docChgLst>
    <pc:chgData name="Danielle McGregor" userId="087646c7-bbf8-4721-9492-e808a5f7ce91" providerId="ADAL" clId="{73C68E77-47DC-447C-9315-19B81BAED8C7}"/>
    <pc:docChg chg="undo custSel addSld delSld modSld sldOrd">
      <pc:chgData name="Danielle McGregor" userId="087646c7-bbf8-4721-9492-e808a5f7ce91" providerId="ADAL" clId="{73C68E77-47DC-447C-9315-19B81BAED8C7}" dt="2024-02-07T01:49:37.288" v="572" actId="20577"/>
      <pc:docMkLst>
        <pc:docMk/>
      </pc:docMkLst>
      <pc:sldChg chg="del">
        <pc:chgData name="Danielle McGregor" userId="087646c7-bbf8-4721-9492-e808a5f7ce91" providerId="ADAL" clId="{73C68E77-47DC-447C-9315-19B81BAED8C7}" dt="2024-02-06T01:10:27.703" v="41" actId="47"/>
        <pc:sldMkLst>
          <pc:docMk/>
          <pc:sldMk cId="3972595476" sldId="259"/>
        </pc:sldMkLst>
      </pc:sldChg>
      <pc:sldChg chg="del">
        <pc:chgData name="Danielle McGregor" userId="087646c7-bbf8-4721-9492-e808a5f7ce91" providerId="ADAL" clId="{73C68E77-47DC-447C-9315-19B81BAED8C7}" dt="2024-02-06T01:10:27.703" v="41" actId="47"/>
        <pc:sldMkLst>
          <pc:docMk/>
          <pc:sldMk cId="3975032192" sldId="260"/>
        </pc:sldMkLst>
      </pc:sldChg>
      <pc:sldChg chg="del">
        <pc:chgData name="Danielle McGregor" userId="087646c7-bbf8-4721-9492-e808a5f7ce91" providerId="ADAL" clId="{73C68E77-47DC-447C-9315-19B81BAED8C7}" dt="2024-02-06T01:10:27.703" v="41" actId="47"/>
        <pc:sldMkLst>
          <pc:docMk/>
          <pc:sldMk cId="2316676394" sldId="261"/>
        </pc:sldMkLst>
      </pc:sldChg>
      <pc:sldChg chg="del">
        <pc:chgData name="Danielle McGregor" userId="087646c7-bbf8-4721-9492-e808a5f7ce91" providerId="ADAL" clId="{73C68E77-47DC-447C-9315-19B81BAED8C7}" dt="2024-02-06T01:10:27.703" v="41" actId="47"/>
        <pc:sldMkLst>
          <pc:docMk/>
          <pc:sldMk cId="2253343222" sldId="262"/>
        </pc:sldMkLst>
      </pc:sldChg>
      <pc:sldChg chg="del">
        <pc:chgData name="Danielle McGregor" userId="087646c7-bbf8-4721-9492-e808a5f7ce91" providerId="ADAL" clId="{73C68E77-47DC-447C-9315-19B81BAED8C7}" dt="2024-02-06T01:10:27.703" v="41" actId="47"/>
        <pc:sldMkLst>
          <pc:docMk/>
          <pc:sldMk cId="4076371013" sldId="263"/>
        </pc:sldMkLst>
      </pc:sldChg>
      <pc:sldChg chg="ord modNotesTx">
        <pc:chgData name="Danielle McGregor" userId="087646c7-bbf8-4721-9492-e808a5f7ce91" providerId="ADAL" clId="{73C68E77-47DC-447C-9315-19B81BAED8C7}" dt="2024-02-06T01:21:56.277" v="439"/>
        <pc:sldMkLst>
          <pc:docMk/>
          <pc:sldMk cId="1418896725" sldId="266"/>
        </pc:sldMkLst>
      </pc:sldChg>
      <pc:sldChg chg="del">
        <pc:chgData name="Danielle McGregor" userId="087646c7-bbf8-4721-9492-e808a5f7ce91" providerId="ADAL" clId="{73C68E77-47DC-447C-9315-19B81BAED8C7}" dt="2024-02-06T01:11:39.381" v="62" actId="47"/>
        <pc:sldMkLst>
          <pc:docMk/>
          <pc:sldMk cId="140008666" sldId="270"/>
        </pc:sldMkLst>
      </pc:sldChg>
      <pc:sldChg chg="del">
        <pc:chgData name="Danielle McGregor" userId="087646c7-bbf8-4721-9492-e808a5f7ce91" providerId="ADAL" clId="{73C68E77-47DC-447C-9315-19B81BAED8C7}" dt="2024-02-06T01:11:39.381" v="62" actId="47"/>
        <pc:sldMkLst>
          <pc:docMk/>
          <pc:sldMk cId="445995225" sldId="271"/>
        </pc:sldMkLst>
      </pc:sldChg>
      <pc:sldChg chg="del">
        <pc:chgData name="Danielle McGregor" userId="087646c7-bbf8-4721-9492-e808a5f7ce91" providerId="ADAL" clId="{73C68E77-47DC-447C-9315-19B81BAED8C7}" dt="2024-02-06T01:11:39.381" v="62" actId="47"/>
        <pc:sldMkLst>
          <pc:docMk/>
          <pc:sldMk cId="1974298099" sldId="272"/>
        </pc:sldMkLst>
      </pc:sldChg>
      <pc:sldChg chg="del">
        <pc:chgData name="Danielle McGregor" userId="087646c7-bbf8-4721-9492-e808a5f7ce91" providerId="ADAL" clId="{73C68E77-47DC-447C-9315-19B81BAED8C7}" dt="2024-02-06T01:11:39.381" v="62" actId="47"/>
        <pc:sldMkLst>
          <pc:docMk/>
          <pc:sldMk cId="894693689" sldId="273"/>
        </pc:sldMkLst>
      </pc:sldChg>
      <pc:sldChg chg="del">
        <pc:chgData name="Danielle McGregor" userId="087646c7-bbf8-4721-9492-e808a5f7ce91" providerId="ADAL" clId="{73C68E77-47DC-447C-9315-19B81BAED8C7}" dt="2024-02-06T01:11:39.381" v="62" actId="47"/>
        <pc:sldMkLst>
          <pc:docMk/>
          <pc:sldMk cId="1520431417" sldId="275"/>
        </pc:sldMkLst>
      </pc:sldChg>
      <pc:sldChg chg="modSp mod">
        <pc:chgData name="Danielle McGregor" userId="087646c7-bbf8-4721-9492-e808a5f7ce91" providerId="ADAL" clId="{73C68E77-47DC-447C-9315-19B81BAED8C7}" dt="2024-02-06T01:10:14.582" v="39" actId="20577"/>
        <pc:sldMkLst>
          <pc:docMk/>
          <pc:sldMk cId="729114519" sldId="277"/>
        </pc:sldMkLst>
        <pc:spChg chg="mod">
          <ac:chgData name="Danielle McGregor" userId="087646c7-bbf8-4721-9492-e808a5f7ce91" providerId="ADAL" clId="{73C68E77-47DC-447C-9315-19B81BAED8C7}" dt="2024-02-06T01:10:14.582" v="39" actId="20577"/>
          <ac:spMkLst>
            <pc:docMk/>
            <pc:sldMk cId="729114519" sldId="277"/>
            <ac:spMk id="5" creationId="{EC0853A1-1007-4C52-BEFB-F48F5319A3E3}"/>
          </ac:spMkLst>
        </pc:spChg>
      </pc:sldChg>
      <pc:sldChg chg="del">
        <pc:chgData name="Danielle McGregor" userId="087646c7-bbf8-4721-9492-e808a5f7ce91" providerId="ADAL" clId="{73C68E77-47DC-447C-9315-19B81BAED8C7}" dt="2024-02-06T01:11:32.300" v="61" actId="47"/>
        <pc:sldMkLst>
          <pc:docMk/>
          <pc:sldMk cId="1958039700" sldId="278"/>
        </pc:sldMkLst>
      </pc:sldChg>
      <pc:sldChg chg="del">
        <pc:chgData name="Danielle McGregor" userId="087646c7-bbf8-4721-9492-e808a5f7ce91" providerId="ADAL" clId="{73C68E77-47DC-447C-9315-19B81BAED8C7}" dt="2024-02-06T01:11:39.381" v="62" actId="47"/>
        <pc:sldMkLst>
          <pc:docMk/>
          <pc:sldMk cId="312988651" sldId="279"/>
        </pc:sldMkLst>
      </pc:sldChg>
      <pc:sldChg chg="del">
        <pc:chgData name="Danielle McGregor" userId="087646c7-bbf8-4721-9492-e808a5f7ce91" providerId="ADAL" clId="{73C68E77-47DC-447C-9315-19B81BAED8C7}" dt="2024-02-06T01:11:39.381" v="62" actId="47"/>
        <pc:sldMkLst>
          <pc:docMk/>
          <pc:sldMk cId="507263676" sldId="280"/>
        </pc:sldMkLst>
      </pc:sldChg>
      <pc:sldChg chg="del">
        <pc:chgData name="Danielle McGregor" userId="087646c7-bbf8-4721-9492-e808a5f7ce91" providerId="ADAL" clId="{73C68E77-47DC-447C-9315-19B81BAED8C7}" dt="2024-02-06T01:11:39.381" v="62" actId="47"/>
        <pc:sldMkLst>
          <pc:docMk/>
          <pc:sldMk cId="1521592992" sldId="281"/>
        </pc:sldMkLst>
      </pc:sldChg>
      <pc:sldChg chg="del">
        <pc:chgData name="Danielle McGregor" userId="087646c7-bbf8-4721-9492-e808a5f7ce91" providerId="ADAL" clId="{73C68E77-47DC-447C-9315-19B81BAED8C7}" dt="2024-02-06T01:11:39.381" v="62" actId="47"/>
        <pc:sldMkLst>
          <pc:docMk/>
          <pc:sldMk cId="454767431" sldId="282"/>
        </pc:sldMkLst>
      </pc:sldChg>
      <pc:sldChg chg="del">
        <pc:chgData name="Danielle McGregor" userId="087646c7-bbf8-4721-9492-e808a5f7ce91" providerId="ADAL" clId="{73C68E77-47DC-447C-9315-19B81BAED8C7}" dt="2024-02-06T01:11:39.381" v="62" actId="47"/>
        <pc:sldMkLst>
          <pc:docMk/>
          <pc:sldMk cId="1745416870" sldId="283"/>
        </pc:sldMkLst>
      </pc:sldChg>
      <pc:sldChg chg="modSp mod">
        <pc:chgData name="Danielle McGregor" userId="087646c7-bbf8-4721-9492-e808a5f7ce91" providerId="ADAL" clId="{73C68E77-47DC-447C-9315-19B81BAED8C7}" dt="2024-02-06T01:21:13.803" v="437" actId="14100"/>
        <pc:sldMkLst>
          <pc:docMk/>
          <pc:sldMk cId="3680259665" sldId="296"/>
        </pc:sldMkLst>
        <pc:spChg chg="mod">
          <ac:chgData name="Danielle McGregor" userId="087646c7-bbf8-4721-9492-e808a5f7ce91" providerId="ADAL" clId="{73C68E77-47DC-447C-9315-19B81BAED8C7}" dt="2024-02-06T01:18:58.382" v="282" actId="20577"/>
          <ac:spMkLst>
            <pc:docMk/>
            <pc:sldMk cId="3680259665" sldId="296"/>
            <ac:spMk id="8" creationId="{A0E9828E-A398-8B5D-E2A1-7E67FFE0C548}"/>
          </ac:spMkLst>
        </pc:spChg>
        <pc:spChg chg="mod">
          <ac:chgData name="Danielle McGregor" userId="087646c7-bbf8-4721-9492-e808a5f7ce91" providerId="ADAL" clId="{73C68E77-47DC-447C-9315-19B81BAED8C7}" dt="2024-02-06T01:21:05.072" v="436" actId="6549"/>
          <ac:spMkLst>
            <pc:docMk/>
            <pc:sldMk cId="3680259665" sldId="296"/>
            <ac:spMk id="9" creationId="{E6FE786F-B16B-B388-933B-737B3066169F}"/>
          </ac:spMkLst>
        </pc:spChg>
        <pc:cxnChg chg="mod">
          <ac:chgData name="Danielle McGregor" userId="087646c7-bbf8-4721-9492-e808a5f7ce91" providerId="ADAL" clId="{73C68E77-47DC-447C-9315-19B81BAED8C7}" dt="2024-02-06T01:19:05.289" v="283" actId="14100"/>
          <ac:cxnSpMkLst>
            <pc:docMk/>
            <pc:sldMk cId="3680259665" sldId="296"/>
            <ac:cxnSpMk id="10" creationId="{1D0E4DD7-D568-AB5E-37A4-6F7050213EB8}"/>
          </ac:cxnSpMkLst>
        </pc:cxnChg>
        <pc:cxnChg chg="mod">
          <ac:chgData name="Danielle McGregor" userId="087646c7-bbf8-4721-9492-e808a5f7ce91" providerId="ADAL" clId="{73C68E77-47DC-447C-9315-19B81BAED8C7}" dt="2024-02-06T01:21:13.803" v="437" actId="14100"/>
          <ac:cxnSpMkLst>
            <pc:docMk/>
            <pc:sldMk cId="3680259665" sldId="296"/>
            <ac:cxnSpMk id="13" creationId="{DC7162E0-3E22-EF10-0E0B-CE402FCEF7F7}"/>
          </ac:cxnSpMkLst>
        </pc:cxnChg>
        <pc:cxnChg chg="mod">
          <ac:chgData name="Danielle McGregor" userId="087646c7-bbf8-4721-9492-e808a5f7ce91" providerId="ADAL" clId="{73C68E77-47DC-447C-9315-19B81BAED8C7}" dt="2024-02-06T01:19:10.277" v="285" actId="14100"/>
          <ac:cxnSpMkLst>
            <pc:docMk/>
            <pc:sldMk cId="3680259665" sldId="296"/>
            <ac:cxnSpMk id="15" creationId="{963768AA-594B-4F4D-DFD7-6EA6EEE4B325}"/>
          </ac:cxnSpMkLst>
        </pc:cxnChg>
      </pc:sldChg>
      <pc:sldChg chg="del">
        <pc:chgData name="Danielle McGregor" userId="087646c7-bbf8-4721-9492-e808a5f7ce91" providerId="ADAL" clId="{73C68E77-47DC-447C-9315-19B81BAED8C7}" dt="2024-02-06T01:11:39.381" v="62" actId="47"/>
        <pc:sldMkLst>
          <pc:docMk/>
          <pc:sldMk cId="268072544" sldId="300"/>
        </pc:sldMkLst>
      </pc:sldChg>
      <pc:sldChg chg="del">
        <pc:chgData name="Danielle McGregor" userId="087646c7-bbf8-4721-9492-e808a5f7ce91" providerId="ADAL" clId="{73C68E77-47DC-447C-9315-19B81BAED8C7}" dt="2024-02-06T01:11:39.381" v="62" actId="47"/>
        <pc:sldMkLst>
          <pc:docMk/>
          <pc:sldMk cId="1704284754" sldId="301"/>
        </pc:sldMkLst>
      </pc:sldChg>
      <pc:sldChg chg="del">
        <pc:chgData name="Danielle McGregor" userId="087646c7-bbf8-4721-9492-e808a5f7ce91" providerId="ADAL" clId="{73C68E77-47DC-447C-9315-19B81BAED8C7}" dt="2024-02-06T01:11:39.381" v="62" actId="47"/>
        <pc:sldMkLst>
          <pc:docMk/>
          <pc:sldMk cId="1356740923" sldId="305"/>
        </pc:sldMkLst>
      </pc:sldChg>
      <pc:sldChg chg="del">
        <pc:chgData name="Danielle McGregor" userId="087646c7-bbf8-4721-9492-e808a5f7ce91" providerId="ADAL" clId="{73C68E77-47DC-447C-9315-19B81BAED8C7}" dt="2024-02-06T01:11:39.381" v="62" actId="47"/>
        <pc:sldMkLst>
          <pc:docMk/>
          <pc:sldMk cId="1747813351" sldId="306"/>
        </pc:sldMkLst>
      </pc:sldChg>
      <pc:sldChg chg="del">
        <pc:chgData name="Danielle McGregor" userId="087646c7-bbf8-4721-9492-e808a5f7ce91" providerId="ADAL" clId="{73C68E77-47DC-447C-9315-19B81BAED8C7}" dt="2024-02-06T01:11:39.381" v="62" actId="47"/>
        <pc:sldMkLst>
          <pc:docMk/>
          <pc:sldMk cId="1901101649" sldId="307"/>
        </pc:sldMkLst>
      </pc:sldChg>
      <pc:sldChg chg="del">
        <pc:chgData name="Danielle McGregor" userId="087646c7-bbf8-4721-9492-e808a5f7ce91" providerId="ADAL" clId="{73C68E77-47DC-447C-9315-19B81BAED8C7}" dt="2024-02-06T01:11:32.300" v="61" actId="47"/>
        <pc:sldMkLst>
          <pc:docMk/>
          <pc:sldMk cId="544476148" sldId="315"/>
        </pc:sldMkLst>
      </pc:sldChg>
      <pc:sldChg chg="del">
        <pc:chgData name="Danielle McGregor" userId="087646c7-bbf8-4721-9492-e808a5f7ce91" providerId="ADAL" clId="{73C68E77-47DC-447C-9315-19B81BAED8C7}" dt="2024-02-06T01:11:39.381" v="62" actId="47"/>
        <pc:sldMkLst>
          <pc:docMk/>
          <pc:sldMk cId="1105691586" sldId="339"/>
        </pc:sldMkLst>
      </pc:sldChg>
      <pc:sldChg chg="del">
        <pc:chgData name="Danielle McGregor" userId="087646c7-bbf8-4721-9492-e808a5f7ce91" providerId="ADAL" clId="{73C68E77-47DC-447C-9315-19B81BAED8C7}" dt="2024-02-06T01:11:39.381" v="62" actId="47"/>
        <pc:sldMkLst>
          <pc:docMk/>
          <pc:sldMk cId="2233901072" sldId="340"/>
        </pc:sldMkLst>
      </pc:sldChg>
      <pc:sldChg chg="del">
        <pc:chgData name="Danielle McGregor" userId="087646c7-bbf8-4721-9492-e808a5f7ce91" providerId="ADAL" clId="{73C68E77-47DC-447C-9315-19B81BAED8C7}" dt="2024-02-06T01:11:39.381" v="62" actId="47"/>
        <pc:sldMkLst>
          <pc:docMk/>
          <pc:sldMk cId="2339391012" sldId="341"/>
        </pc:sldMkLst>
      </pc:sldChg>
      <pc:sldChg chg="del">
        <pc:chgData name="Danielle McGregor" userId="087646c7-bbf8-4721-9492-e808a5f7ce91" providerId="ADAL" clId="{73C68E77-47DC-447C-9315-19B81BAED8C7}" dt="2024-02-06T01:11:39.381" v="62" actId="47"/>
        <pc:sldMkLst>
          <pc:docMk/>
          <pc:sldMk cId="2925218459" sldId="342"/>
        </pc:sldMkLst>
      </pc:sldChg>
      <pc:sldChg chg="del">
        <pc:chgData name="Danielle McGregor" userId="087646c7-bbf8-4721-9492-e808a5f7ce91" providerId="ADAL" clId="{73C68E77-47DC-447C-9315-19B81BAED8C7}" dt="2024-02-06T01:11:39.381" v="62" actId="47"/>
        <pc:sldMkLst>
          <pc:docMk/>
          <pc:sldMk cId="1222248665" sldId="343"/>
        </pc:sldMkLst>
      </pc:sldChg>
      <pc:sldChg chg="del">
        <pc:chgData name="Danielle McGregor" userId="087646c7-bbf8-4721-9492-e808a5f7ce91" providerId="ADAL" clId="{73C68E77-47DC-447C-9315-19B81BAED8C7}" dt="2024-02-06T01:10:34.061" v="42" actId="47"/>
        <pc:sldMkLst>
          <pc:docMk/>
          <pc:sldMk cId="4099329322" sldId="347"/>
        </pc:sldMkLst>
      </pc:sldChg>
      <pc:sldChg chg="del">
        <pc:chgData name="Danielle McGregor" userId="087646c7-bbf8-4721-9492-e808a5f7ce91" providerId="ADAL" clId="{73C68E77-47DC-447C-9315-19B81BAED8C7}" dt="2024-02-06T01:11:32.300" v="61" actId="47"/>
        <pc:sldMkLst>
          <pc:docMk/>
          <pc:sldMk cId="725104862" sldId="348"/>
        </pc:sldMkLst>
      </pc:sldChg>
      <pc:sldChg chg="del">
        <pc:chgData name="Danielle McGregor" userId="087646c7-bbf8-4721-9492-e808a5f7ce91" providerId="ADAL" clId="{73C68E77-47DC-447C-9315-19B81BAED8C7}" dt="2024-02-06T01:11:39.381" v="62" actId="47"/>
        <pc:sldMkLst>
          <pc:docMk/>
          <pc:sldMk cId="601922821" sldId="349"/>
        </pc:sldMkLst>
      </pc:sldChg>
      <pc:sldChg chg="del">
        <pc:chgData name="Danielle McGregor" userId="087646c7-bbf8-4721-9492-e808a5f7ce91" providerId="ADAL" clId="{73C68E77-47DC-447C-9315-19B81BAED8C7}" dt="2024-02-06T01:11:39.381" v="62" actId="47"/>
        <pc:sldMkLst>
          <pc:docMk/>
          <pc:sldMk cId="485369022" sldId="350"/>
        </pc:sldMkLst>
      </pc:sldChg>
      <pc:sldChg chg="del">
        <pc:chgData name="Danielle McGregor" userId="087646c7-bbf8-4721-9492-e808a5f7ce91" providerId="ADAL" clId="{73C68E77-47DC-447C-9315-19B81BAED8C7}" dt="2024-02-06T01:11:39.381" v="62" actId="47"/>
        <pc:sldMkLst>
          <pc:docMk/>
          <pc:sldMk cId="314133845" sldId="351"/>
        </pc:sldMkLst>
      </pc:sldChg>
      <pc:sldChg chg="del">
        <pc:chgData name="Danielle McGregor" userId="087646c7-bbf8-4721-9492-e808a5f7ce91" providerId="ADAL" clId="{73C68E77-47DC-447C-9315-19B81BAED8C7}" dt="2024-02-06T01:11:39.381" v="62" actId="47"/>
        <pc:sldMkLst>
          <pc:docMk/>
          <pc:sldMk cId="874122891" sldId="352"/>
        </pc:sldMkLst>
      </pc:sldChg>
      <pc:sldChg chg="del">
        <pc:chgData name="Danielle McGregor" userId="087646c7-bbf8-4721-9492-e808a5f7ce91" providerId="ADAL" clId="{73C68E77-47DC-447C-9315-19B81BAED8C7}" dt="2024-02-06T01:11:39.381" v="62" actId="47"/>
        <pc:sldMkLst>
          <pc:docMk/>
          <pc:sldMk cId="615579382" sldId="353"/>
        </pc:sldMkLst>
      </pc:sldChg>
      <pc:sldChg chg="del">
        <pc:chgData name="Danielle McGregor" userId="087646c7-bbf8-4721-9492-e808a5f7ce91" providerId="ADAL" clId="{73C68E77-47DC-447C-9315-19B81BAED8C7}" dt="2024-02-07T01:47:54.713" v="449" actId="47"/>
        <pc:sldMkLst>
          <pc:docMk/>
          <pc:sldMk cId="2990092796" sldId="355"/>
        </pc:sldMkLst>
      </pc:sldChg>
      <pc:sldChg chg="del">
        <pc:chgData name="Danielle McGregor" userId="087646c7-bbf8-4721-9492-e808a5f7ce91" providerId="ADAL" clId="{73C68E77-47DC-447C-9315-19B81BAED8C7}" dt="2024-02-06T01:10:27.703" v="41" actId="47"/>
        <pc:sldMkLst>
          <pc:docMk/>
          <pc:sldMk cId="3845918742" sldId="356"/>
        </pc:sldMkLst>
      </pc:sldChg>
      <pc:sldChg chg="del">
        <pc:chgData name="Danielle McGregor" userId="087646c7-bbf8-4721-9492-e808a5f7ce91" providerId="ADAL" clId="{73C68E77-47DC-447C-9315-19B81BAED8C7}" dt="2024-02-07T01:48:03.564" v="453" actId="47"/>
        <pc:sldMkLst>
          <pc:docMk/>
          <pc:sldMk cId="1564780741" sldId="357"/>
        </pc:sldMkLst>
      </pc:sldChg>
      <pc:sldChg chg="modSp mod ord">
        <pc:chgData name="Danielle McGregor" userId="087646c7-bbf8-4721-9492-e808a5f7ce91" providerId="ADAL" clId="{73C68E77-47DC-447C-9315-19B81BAED8C7}" dt="2024-02-07T01:49:37.288" v="572" actId="20577"/>
        <pc:sldMkLst>
          <pc:docMk/>
          <pc:sldMk cId="2360901718" sldId="359"/>
        </pc:sldMkLst>
        <pc:spChg chg="mod">
          <ac:chgData name="Danielle McGregor" userId="087646c7-bbf8-4721-9492-e808a5f7ce91" providerId="ADAL" clId="{73C68E77-47DC-447C-9315-19B81BAED8C7}" dt="2024-02-07T01:49:37.288" v="572" actId="20577"/>
          <ac:spMkLst>
            <pc:docMk/>
            <pc:sldMk cId="2360901718" sldId="359"/>
            <ac:spMk id="3" creationId="{DE4FBE42-9494-8649-9763-196AD479AE27}"/>
          </ac:spMkLst>
        </pc:spChg>
      </pc:sldChg>
      <pc:sldChg chg="del">
        <pc:chgData name="Danielle McGregor" userId="087646c7-bbf8-4721-9492-e808a5f7ce91" providerId="ADAL" clId="{73C68E77-47DC-447C-9315-19B81BAED8C7}" dt="2024-02-06T01:10:51.574" v="43" actId="47"/>
        <pc:sldMkLst>
          <pc:docMk/>
          <pc:sldMk cId="1131851070" sldId="360"/>
        </pc:sldMkLst>
      </pc:sldChg>
      <pc:sldChg chg="del">
        <pc:chgData name="Danielle McGregor" userId="087646c7-bbf8-4721-9492-e808a5f7ce91" providerId="ADAL" clId="{73C68E77-47DC-447C-9315-19B81BAED8C7}" dt="2024-02-06T01:10:57.374" v="44" actId="47"/>
        <pc:sldMkLst>
          <pc:docMk/>
          <pc:sldMk cId="3658775334" sldId="361"/>
        </pc:sldMkLst>
      </pc:sldChg>
      <pc:sldChg chg="del">
        <pc:chgData name="Danielle McGregor" userId="087646c7-bbf8-4721-9492-e808a5f7ce91" providerId="ADAL" clId="{73C68E77-47DC-447C-9315-19B81BAED8C7}" dt="2024-02-06T01:10:57.374" v="44" actId="47"/>
        <pc:sldMkLst>
          <pc:docMk/>
          <pc:sldMk cId="2392105798" sldId="362"/>
        </pc:sldMkLst>
      </pc:sldChg>
      <pc:sldChg chg="modSp mod">
        <pc:chgData name="Danielle McGregor" userId="087646c7-bbf8-4721-9492-e808a5f7ce91" providerId="ADAL" clId="{73C68E77-47DC-447C-9315-19B81BAED8C7}" dt="2024-02-06T01:11:20.205" v="60" actId="20577"/>
        <pc:sldMkLst>
          <pc:docMk/>
          <pc:sldMk cId="834121241" sldId="363"/>
        </pc:sldMkLst>
        <pc:spChg chg="mod">
          <ac:chgData name="Danielle McGregor" userId="087646c7-bbf8-4721-9492-e808a5f7ce91" providerId="ADAL" clId="{73C68E77-47DC-447C-9315-19B81BAED8C7}" dt="2024-02-06T01:11:20.205" v="60" actId="20577"/>
          <ac:spMkLst>
            <pc:docMk/>
            <pc:sldMk cId="834121241" sldId="363"/>
            <ac:spMk id="4" creationId="{D2D50F08-2D38-A753-FE5F-D37DD136662C}"/>
          </ac:spMkLst>
        </pc:spChg>
      </pc:sldChg>
      <pc:sldChg chg="modSp del mod">
        <pc:chgData name="Danielle McGregor" userId="087646c7-bbf8-4721-9492-e808a5f7ce91" providerId="ADAL" clId="{73C68E77-47DC-447C-9315-19B81BAED8C7}" dt="2024-02-06T01:16:46.760" v="236" actId="47"/>
        <pc:sldMkLst>
          <pc:docMk/>
          <pc:sldMk cId="2935275515" sldId="364"/>
        </pc:sldMkLst>
        <pc:spChg chg="mod">
          <ac:chgData name="Danielle McGregor" userId="087646c7-bbf8-4721-9492-e808a5f7ce91" providerId="ADAL" clId="{73C68E77-47DC-447C-9315-19B81BAED8C7}" dt="2024-02-06T01:16:35.295" v="232" actId="1076"/>
          <ac:spMkLst>
            <pc:docMk/>
            <pc:sldMk cId="2935275515" sldId="364"/>
            <ac:spMk id="3" creationId="{FC86075E-CCCA-8F17-6506-CC0F781C1937}"/>
          </ac:spMkLst>
        </pc:spChg>
        <pc:spChg chg="mod">
          <ac:chgData name="Danielle McGregor" userId="087646c7-bbf8-4721-9492-e808a5f7ce91" providerId="ADAL" clId="{73C68E77-47DC-447C-9315-19B81BAED8C7}" dt="2024-02-06T01:16:45.261" v="235" actId="1076"/>
          <ac:spMkLst>
            <pc:docMk/>
            <pc:sldMk cId="2935275515" sldId="364"/>
            <ac:spMk id="4" creationId="{D2D50F08-2D38-A753-FE5F-D37DD136662C}"/>
          </ac:spMkLst>
        </pc:spChg>
      </pc:sldChg>
      <pc:sldChg chg="del">
        <pc:chgData name="Danielle McGregor" userId="087646c7-bbf8-4721-9492-e808a5f7ce91" providerId="ADAL" clId="{73C68E77-47DC-447C-9315-19B81BAED8C7}" dt="2024-02-06T01:10:17.187" v="40" actId="47"/>
        <pc:sldMkLst>
          <pc:docMk/>
          <pc:sldMk cId="454713297" sldId="365"/>
        </pc:sldMkLst>
      </pc:sldChg>
      <pc:sldChg chg="del">
        <pc:chgData name="Danielle McGregor" userId="087646c7-bbf8-4721-9492-e808a5f7ce91" providerId="ADAL" clId="{73C68E77-47DC-447C-9315-19B81BAED8C7}" dt="2024-02-06T01:11:32.300" v="61" actId="47"/>
        <pc:sldMkLst>
          <pc:docMk/>
          <pc:sldMk cId="4156110234" sldId="366"/>
        </pc:sldMkLst>
      </pc:sldChg>
      <pc:sldChg chg="modSp mod">
        <pc:chgData name="Danielle McGregor" userId="087646c7-bbf8-4721-9492-e808a5f7ce91" providerId="ADAL" clId="{73C68E77-47DC-447C-9315-19B81BAED8C7}" dt="2024-02-06T01:12:47.938" v="63"/>
        <pc:sldMkLst>
          <pc:docMk/>
          <pc:sldMk cId="3305736006" sldId="375"/>
        </pc:sldMkLst>
        <pc:spChg chg="mod">
          <ac:chgData name="Danielle McGregor" userId="087646c7-bbf8-4721-9492-e808a5f7ce91" providerId="ADAL" clId="{73C68E77-47DC-447C-9315-19B81BAED8C7}" dt="2024-02-06T01:12:47.938" v="63"/>
          <ac:spMkLst>
            <pc:docMk/>
            <pc:sldMk cId="3305736006" sldId="375"/>
            <ac:spMk id="2" creationId="{90DC8A80-890F-160F-458E-D345A463DC2F}"/>
          </ac:spMkLst>
        </pc:spChg>
      </pc:sldChg>
      <pc:sldChg chg="modSp mod">
        <pc:chgData name="Danielle McGregor" userId="087646c7-bbf8-4721-9492-e808a5f7ce91" providerId="ADAL" clId="{73C68E77-47DC-447C-9315-19B81BAED8C7}" dt="2024-02-06T01:13:15.819" v="67" actId="122"/>
        <pc:sldMkLst>
          <pc:docMk/>
          <pc:sldMk cId="1713759472" sldId="376"/>
        </pc:sldMkLst>
        <pc:spChg chg="mod">
          <ac:chgData name="Danielle McGregor" userId="087646c7-bbf8-4721-9492-e808a5f7ce91" providerId="ADAL" clId="{73C68E77-47DC-447C-9315-19B81BAED8C7}" dt="2024-02-06T01:13:15.819" v="67" actId="122"/>
          <ac:spMkLst>
            <pc:docMk/>
            <pc:sldMk cId="1713759472" sldId="376"/>
            <ac:spMk id="2" creationId="{D26A0463-A418-6AD6-83A7-96CB926E1107}"/>
          </ac:spMkLst>
        </pc:spChg>
      </pc:sldChg>
      <pc:sldChg chg="modSp mod">
        <pc:chgData name="Danielle McGregor" userId="087646c7-bbf8-4721-9492-e808a5f7ce91" providerId="ADAL" clId="{73C68E77-47DC-447C-9315-19B81BAED8C7}" dt="2024-02-06T01:14:47.746" v="97" actId="20577"/>
        <pc:sldMkLst>
          <pc:docMk/>
          <pc:sldMk cId="397663024" sldId="385"/>
        </pc:sldMkLst>
        <pc:spChg chg="mod">
          <ac:chgData name="Danielle McGregor" userId="087646c7-bbf8-4721-9492-e808a5f7ce91" providerId="ADAL" clId="{73C68E77-47DC-447C-9315-19B81BAED8C7}" dt="2024-02-06T01:14:47.746" v="97" actId="20577"/>
          <ac:spMkLst>
            <pc:docMk/>
            <pc:sldMk cId="397663024" sldId="385"/>
            <ac:spMk id="2" creationId="{259DBE90-6690-7A9F-2C0E-29501D920A7D}"/>
          </ac:spMkLst>
        </pc:spChg>
      </pc:sldChg>
      <pc:sldChg chg="modSp mod">
        <pc:chgData name="Danielle McGregor" userId="087646c7-bbf8-4721-9492-e808a5f7ce91" providerId="ADAL" clId="{73C68E77-47DC-447C-9315-19B81BAED8C7}" dt="2024-02-06T01:15:52.282" v="230" actId="1076"/>
        <pc:sldMkLst>
          <pc:docMk/>
          <pc:sldMk cId="2872028482" sldId="386"/>
        </pc:sldMkLst>
        <pc:spChg chg="mod">
          <ac:chgData name="Danielle McGregor" userId="087646c7-bbf8-4721-9492-e808a5f7ce91" providerId="ADAL" clId="{73C68E77-47DC-447C-9315-19B81BAED8C7}" dt="2024-02-06T01:15:52.282" v="230" actId="1076"/>
          <ac:spMkLst>
            <pc:docMk/>
            <pc:sldMk cId="2872028482" sldId="386"/>
            <ac:spMk id="2" creationId="{9E6C6DD3-A008-77BF-D98B-06412FB031DD}"/>
          </ac:spMkLst>
        </pc:spChg>
      </pc:sldChg>
      <pc:sldChg chg="del">
        <pc:chgData name="Danielle McGregor" userId="087646c7-bbf8-4721-9492-e808a5f7ce91" providerId="ADAL" clId="{73C68E77-47DC-447C-9315-19B81BAED8C7}" dt="2024-02-06T01:14:07.811" v="68" actId="47"/>
        <pc:sldMkLst>
          <pc:docMk/>
          <pc:sldMk cId="2401865756" sldId="387"/>
        </pc:sldMkLst>
      </pc:sldChg>
      <pc:sldChg chg="modSp mod">
        <pc:chgData name="Danielle McGregor" userId="087646c7-bbf8-4721-9492-e808a5f7ce91" providerId="ADAL" clId="{73C68E77-47DC-447C-9315-19B81BAED8C7}" dt="2024-02-06T01:14:23.782" v="70"/>
        <pc:sldMkLst>
          <pc:docMk/>
          <pc:sldMk cId="2979702361" sldId="388"/>
        </pc:sldMkLst>
        <pc:spChg chg="mod">
          <ac:chgData name="Danielle McGregor" userId="087646c7-bbf8-4721-9492-e808a5f7ce91" providerId="ADAL" clId="{73C68E77-47DC-447C-9315-19B81BAED8C7}" dt="2024-02-06T01:14:23.782" v="70"/>
          <ac:spMkLst>
            <pc:docMk/>
            <pc:sldMk cId="2979702361" sldId="388"/>
            <ac:spMk id="2" creationId="{2E900939-D01C-404D-0EE5-0C2DD57A8D0E}"/>
          </ac:spMkLst>
        </pc:spChg>
      </pc:sldChg>
      <pc:sldChg chg="del">
        <pc:chgData name="Danielle McGregor" userId="087646c7-bbf8-4721-9492-e808a5f7ce91" providerId="ADAL" clId="{73C68E77-47DC-447C-9315-19B81BAED8C7}" dt="2024-02-06T01:14:10.618" v="69" actId="47"/>
        <pc:sldMkLst>
          <pc:docMk/>
          <pc:sldMk cId="869279036" sldId="389"/>
        </pc:sldMkLst>
      </pc:sldChg>
      <pc:sldChg chg="modSp add mod">
        <pc:chgData name="Danielle McGregor" userId="087646c7-bbf8-4721-9492-e808a5f7ce91" providerId="ADAL" clId="{73C68E77-47DC-447C-9315-19B81BAED8C7}" dt="2024-02-06T01:23:11.097" v="448" actId="20577"/>
        <pc:sldMkLst>
          <pc:docMk/>
          <pc:sldMk cId="2700636294" sldId="389"/>
        </pc:sldMkLst>
        <pc:spChg chg="mod">
          <ac:chgData name="Danielle McGregor" userId="087646c7-bbf8-4721-9492-e808a5f7ce91" providerId="ADAL" clId="{73C68E77-47DC-447C-9315-19B81BAED8C7}" dt="2024-02-06T01:23:11.097" v="448" actId="20577"/>
          <ac:spMkLst>
            <pc:docMk/>
            <pc:sldMk cId="2700636294" sldId="389"/>
            <ac:spMk id="4" creationId="{AF6C50A9-A0FD-D6C5-8BEC-18A936711500}"/>
          </ac:spMkLst>
        </pc:spChg>
      </pc:sldChg>
      <pc:sldChg chg="modSp add mod ord">
        <pc:chgData name="Danielle McGregor" userId="087646c7-bbf8-4721-9492-e808a5f7ce91" providerId="ADAL" clId="{73C68E77-47DC-447C-9315-19B81BAED8C7}" dt="2024-02-07T01:48:23.339" v="482" actId="5793"/>
        <pc:sldMkLst>
          <pc:docMk/>
          <pc:sldMk cId="1833731803" sldId="390"/>
        </pc:sldMkLst>
        <pc:spChg chg="mod">
          <ac:chgData name="Danielle McGregor" userId="087646c7-bbf8-4721-9492-e808a5f7ce91" providerId="ADAL" clId="{73C68E77-47DC-447C-9315-19B81BAED8C7}" dt="2024-02-07T01:48:23.339" v="482" actId="5793"/>
          <ac:spMkLst>
            <pc:docMk/>
            <pc:sldMk cId="1833731803" sldId="390"/>
            <ac:spMk id="2" creationId="{0DE33444-8DDC-3A72-763F-CB6313D3A5A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18/06/2024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10</a:t>
            </a:fld>
            <a:endParaRPr lang="en-AU"/>
          </a:p>
        </p:txBody>
      </p:sp>
    </p:spTree>
    <p:extLst>
      <p:ext uri="{BB962C8B-B14F-4D97-AF65-F5344CB8AC3E}">
        <p14:creationId xmlns:p14="http://schemas.microsoft.com/office/powerpoint/2010/main" val="1162243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Activate Prior Knowledge and Build Vocabulary</a:t>
            </a:r>
          </a:p>
          <a:p>
            <a:pPr algn="l"/>
            <a:r>
              <a:rPr lang="en-US" sz="1800" b="0" i="0" u="none" strike="noStrike" baseline="0" dirty="0">
                <a:solidFill>
                  <a:srgbClr val="000000"/>
                </a:solidFill>
                <a:latin typeface="Calibri" panose="020F0502020204030204" pitchFamily="34" charset="0"/>
              </a:rPr>
              <a:t>As a class or in groups, play </a:t>
            </a:r>
            <a:r>
              <a:rPr lang="en-US" sz="1800" b="0" i="0" u="none" strike="noStrike" baseline="0" dirty="0" err="1">
                <a:solidFill>
                  <a:srgbClr val="000000"/>
                </a:solidFill>
                <a:latin typeface="Calibri" panose="020F0502020204030204" pitchFamily="34" charset="0"/>
              </a:rPr>
              <a:t>pictionary</a:t>
            </a:r>
            <a:r>
              <a:rPr lang="en-US" sz="1800" b="0" i="0" u="none" strike="noStrike" baseline="0" dirty="0">
                <a:solidFill>
                  <a:srgbClr val="000000"/>
                </a:solidFill>
                <a:latin typeface="Calibri" panose="020F0502020204030204" pitchFamily="34" charset="0"/>
              </a:rPr>
              <a:t>, charades or playdough </a:t>
            </a:r>
            <a:r>
              <a:rPr lang="en-US" sz="1800" b="0" i="0" u="none" strike="noStrike" baseline="0" dirty="0" err="1">
                <a:solidFill>
                  <a:srgbClr val="000000"/>
                </a:solidFill>
                <a:latin typeface="Calibri" panose="020F0502020204030204" pitchFamily="34" charset="0"/>
              </a:rPr>
              <a:t>pictionary</a:t>
            </a:r>
            <a:r>
              <a:rPr lang="en-US" sz="1800" b="0" i="0" u="none" strike="noStrike" baseline="0" dirty="0">
                <a:solidFill>
                  <a:srgbClr val="000000"/>
                </a:solidFill>
                <a:latin typeface="Calibri" panose="020F0502020204030204" pitchFamily="34" charset="0"/>
              </a:rPr>
              <a:t> using the following words:</a:t>
            </a:r>
          </a:p>
          <a:p>
            <a:pPr marL="285750" indent="-285750" algn="l">
              <a:buFont typeface="Arial" panose="020B0604020202020204" pitchFamily="34" charset="0"/>
              <a:buChar char="•"/>
            </a:pPr>
            <a:r>
              <a:rPr lang="en-AU" sz="1800" b="0" i="0" u="none" strike="noStrike" baseline="0" dirty="0">
                <a:solidFill>
                  <a:srgbClr val="000000"/>
                </a:solidFill>
                <a:latin typeface="Calibri" panose="020F0502020204030204" pitchFamily="34" charset="0"/>
              </a:rPr>
              <a:t>Friend</a:t>
            </a:r>
          </a:p>
          <a:p>
            <a:pPr marL="285750" indent="-285750" algn="l">
              <a:buFont typeface="Arial" panose="020B0604020202020204" pitchFamily="34" charset="0"/>
              <a:buChar char="•"/>
            </a:pPr>
            <a:r>
              <a:rPr lang="en-AU" sz="1800" b="0" i="0" u="none" strike="noStrike" baseline="0" dirty="0">
                <a:solidFill>
                  <a:srgbClr val="000000"/>
                </a:solidFill>
                <a:latin typeface="Calibri" panose="020F0502020204030204" pitchFamily="34" charset="0"/>
              </a:rPr>
              <a:t>Sick</a:t>
            </a:r>
          </a:p>
          <a:p>
            <a:pPr marL="285750" indent="-285750" algn="l">
              <a:buFont typeface="Arial" panose="020B0604020202020204" pitchFamily="34" charset="0"/>
              <a:buChar char="•"/>
            </a:pPr>
            <a:r>
              <a:rPr lang="en-AU" sz="1800" b="0" i="0" u="none" strike="noStrike" baseline="0" dirty="0">
                <a:solidFill>
                  <a:srgbClr val="000000"/>
                </a:solidFill>
                <a:latin typeface="Calibri" panose="020F0502020204030204" pitchFamily="34" charset="0"/>
              </a:rPr>
              <a:t>Buried</a:t>
            </a:r>
          </a:p>
          <a:p>
            <a:pPr marL="285750" indent="-285750" algn="l">
              <a:buFont typeface="Arial" panose="020B0604020202020204" pitchFamily="34" charset="0"/>
              <a:buChar char="•"/>
            </a:pPr>
            <a:r>
              <a:rPr lang="en-AU" sz="1800" b="0" i="0" u="none" strike="noStrike" baseline="0" dirty="0">
                <a:solidFill>
                  <a:srgbClr val="000000"/>
                </a:solidFill>
                <a:latin typeface="Calibri" panose="020F0502020204030204" pitchFamily="34" charset="0"/>
              </a:rPr>
              <a:t>The world</a:t>
            </a:r>
          </a:p>
          <a:p>
            <a:pPr marL="285750" indent="-285750" algn="l">
              <a:buFont typeface="Arial" panose="020B0604020202020204" pitchFamily="34" charset="0"/>
              <a:buChar char="•"/>
            </a:pPr>
            <a:r>
              <a:rPr lang="en-AU" sz="1800" b="0" i="0" u="none" strike="noStrike" baseline="0" dirty="0">
                <a:solidFill>
                  <a:srgbClr val="000000"/>
                </a:solidFill>
                <a:latin typeface="Calibri" panose="020F0502020204030204" pitchFamily="34" charset="0"/>
              </a:rPr>
              <a:t>Walk</a:t>
            </a:r>
          </a:p>
          <a:p>
            <a:pPr marL="285750" indent="-285750" algn="l">
              <a:buFont typeface="Arial" panose="020B0604020202020204" pitchFamily="34" charset="0"/>
              <a:buChar char="•"/>
            </a:pPr>
            <a:r>
              <a:rPr lang="en-AU" sz="1800" b="0" i="0" u="none" strike="noStrike" baseline="0" dirty="0">
                <a:solidFill>
                  <a:srgbClr val="000000"/>
                </a:solidFill>
                <a:latin typeface="Calibri" panose="020F0502020204030204" pitchFamily="34" charset="0"/>
              </a:rPr>
              <a:t>Tomb</a:t>
            </a:r>
          </a:p>
          <a:p>
            <a:pPr algn="l"/>
            <a:endParaRPr lang="en-US" sz="1800" b="0" i="0" u="none" strike="noStrike" baseline="0" dirty="0">
              <a:solidFill>
                <a:srgbClr val="000000"/>
              </a:solidFill>
              <a:latin typeface="Calibri" panose="020F0502020204030204" pitchFamily="34" charset="0"/>
            </a:endParaRPr>
          </a:p>
          <a:p>
            <a:pPr algn="l"/>
            <a:r>
              <a:rPr lang="en-US" sz="1800" b="0" i="0" u="none" strike="noStrike" baseline="0" dirty="0">
                <a:solidFill>
                  <a:srgbClr val="000000"/>
                </a:solidFill>
                <a:latin typeface="Calibri" panose="020F0502020204030204" pitchFamily="34" charset="0"/>
              </a:rPr>
              <a:t>Clarify meanings and </a:t>
            </a:r>
            <a:r>
              <a:rPr lang="en-US" sz="1800" b="0" i="0" u="none" strike="noStrike" baseline="0" dirty="0" err="1">
                <a:solidFill>
                  <a:srgbClr val="000000"/>
                </a:solidFill>
                <a:latin typeface="Calibri" panose="020F0502020204030204" pitchFamily="34" charset="0"/>
              </a:rPr>
              <a:t>practise</a:t>
            </a:r>
            <a:r>
              <a:rPr lang="en-US" sz="1800" b="0" i="0" u="none" strike="noStrike" baseline="0" dirty="0">
                <a:solidFill>
                  <a:srgbClr val="000000"/>
                </a:solidFill>
                <a:latin typeface="Calibri" panose="020F0502020204030204" pitchFamily="34" charset="0"/>
              </a:rPr>
              <a:t> pronunciation of more difficult words (</a:t>
            </a:r>
            <a:r>
              <a:rPr lang="en-US" sz="1800" b="0" i="1" u="none" strike="noStrike" baseline="0" dirty="0">
                <a:solidFill>
                  <a:srgbClr val="000000"/>
                </a:solidFill>
                <a:latin typeface="Calibri" panose="020F0502020204030204" pitchFamily="34" charset="0"/>
              </a:rPr>
              <a:t>friend, buried, tomb</a:t>
            </a:r>
            <a:r>
              <a:rPr lang="en-US" sz="1800" b="0" i="0" u="none" strike="noStrike" baseline="0" dirty="0">
                <a:solidFill>
                  <a:srgbClr val="000000"/>
                </a:solidFill>
                <a:latin typeface="Calibri" panose="020F0502020204030204" pitchFamily="34" charset="0"/>
              </a:rPr>
              <a:t>).</a:t>
            </a:r>
          </a:p>
          <a:p>
            <a:pPr algn="l"/>
            <a:endParaRPr lang="en-US" sz="18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11</a:t>
            </a:fld>
            <a:endParaRPr lang="en-AU"/>
          </a:p>
        </p:txBody>
      </p:sp>
    </p:spTree>
    <p:extLst>
      <p:ext uri="{BB962C8B-B14F-4D97-AF65-F5344CB8AC3E}">
        <p14:creationId xmlns:p14="http://schemas.microsoft.com/office/powerpoint/2010/main" val="1268259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i="0" u="none" strike="noStrike" baseline="0" dirty="0">
                <a:solidFill>
                  <a:srgbClr val="000000"/>
                </a:solidFill>
                <a:latin typeface="Calibri" panose="020F0502020204030204" pitchFamily="34" charset="0"/>
              </a:rPr>
              <a:t>Write the word ‘Messiah’ on the board – invite students to define it. (‘Messiah’ means ‘king’, and in the Bible ‘God’s </a:t>
            </a:r>
            <a:r>
              <a:rPr lang="en-AU" sz="1200" b="0" i="0" u="none" strike="noStrike" baseline="0" dirty="0">
                <a:solidFill>
                  <a:srgbClr val="000000"/>
                </a:solidFill>
                <a:latin typeface="Calibri" panose="020F0502020204030204" pitchFamily="34" charset="0"/>
              </a:rPr>
              <a:t>promised king’)</a:t>
            </a:r>
          </a:p>
        </p:txBody>
      </p:sp>
      <p:sp>
        <p:nvSpPr>
          <p:cNvPr id="4" name="Slide Number Placeholder 3"/>
          <p:cNvSpPr>
            <a:spLocks noGrp="1"/>
          </p:cNvSpPr>
          <p:nvPr>
            <p:ph type="sldNum" sz="quarter" idx="5"/>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967613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i="0" u="none" strike="noStrike" baseline="0" dirty="0">
                <a:solidFill>
                  <a:srgbClr val="000000"/>
                </a:solidFill>
                <a:latin typeface="Calibri" panose="020F0502020204030204" pitchFamily="34" charset="0"/>
              </a:rPr>
              <a:t>Write the word ‘believe’ on the board. Say, ‘I believe that birds can fly because I have seen them </a:t>
            </a:r>
            <a:r>
              <a:rPr lang="en-AU" sz="1200" b="0" i="0" u="none" strike="noStrike" baseline="0" dirty="0">
                <a:solidFill>
                  <a:srgbClr val="000000"/>
                </a:solidFill>
                <a:latin typeface="Calibri" panose="020F0502020204030204" pitchFamily="34" charset="0"/>
              </a:rPr>
              <a:t>in the sky.’</a:t>
            </a:r>
          </a:p>
          <a:p>
            <a:pPr algn="l"/>
            <a:r>
              <a:rPr lang="en-US" sz="1200" b="0" i="0" u="none" strike="noStrike" baseline="0" dirty="0">
                <a:solidFill>
                  <a:srgbClr val="000000"/>
                </a:solidFill>
                <a:latin typeface="Calibri" panose="020F0502020204030204" pitchFamily="34" charset="0"/>
              </a:rPr>
              <a:t>Invite students to share their own sentence using the same </a:t>
            </a:r>
            <a:r>
              <a:rPr lang="en-AU" sz="1200" b="0" i="0" u="none" strike="noStrike" baseline="0" dirty="0">
                <a:solidFill>
                  <a:srgbClr val="000000"/>
                </a:solidFill>
                <a:latin typeface="Calibri" panose="020F0502020204030204" pitchFamily="34" charset="0"/>
              </a:rPr>
              <a:t>format ‘I believe… because…’</a:t>
            </a:r>
          </a:p>
        </p:txBody>
      </p:sp>
      <p:sp>
        <p:nvSpPr>
          <p:cNvPr id="4" name="Slide Number Placeholder 3"/>
          <p:cNvSpPr>
            <a:spLocks noGrp="1"/>
          </p:cNvSpPr>
          <p:nvPr>
            <p:ph type="sldNum" sz="quarter" idx="5"/>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5688186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000000"/>
                </a:solidFill>
                <a:latin typeface="Calibri" panose="020F0502020204030204" pitchFamily="34" charset="0"/>
              </a:rPr>
              <a:t>Pre-teach relevant vocabulary</a:t>
            </a:r>
          </a:p>
          <a:p>
            <a:pPr algn="l"/>
            <a:r>
              <a:rPr lang="en-AU" sz="1200" b="1" i="0" u="none" strike="noStrike" baseline="0" dirty="0">
                <a:solidFill>
                  <a:srgbClr val="000000"/>
                </a:solidFill>
                <a:latin typeface="Calibri" panose="020F0502020204030204" pitchFamily="34" charset="0"/>
              </a:rPr>
              <a:t>Click </a:t>
            </a:r>
            <a:r>
              <a:rPr lang="en-AU" sz="1200" b="0" i="0" u="none" strike="noStrike" baseline="0" dirty="0">
                <a:solidFill>
                  <a:srgbClr val="000000"/>
                </a:solidFill>
                <a:latin typeface="Calibri" panose="020F0502020204030204" pitchFamily="34" charset="0"/>
              </a:rPr>
              <a:t>to reveal answers</a:t>
            </a:r>
            <a:endParaRPr lang="en-AU" sz="1200" b="1" i="0" u="none" strike="noStrike" baseline="0" dirty="0">
              <a:solidFill>
                <a:srgbClr val="000000"/>
              </a:solidFill>
              <a:latin typeface="Calibri" panose="020F0502020204030204" pitchFamily="34" charset="0"/>
            </a:endParaRPr>
          </a:p>
          <a:p>
            <a:pPr algn="l"/>
            <a:r>
              <a:rPr lang="en-AU" sz="1200" b="0" i="1" u="none" strike="noStrike" baseline="0" dirty="0">
                <a:solidFill>
                  <a:srgbClr val="000000"/>
                </a:solidFill>
                <a:latin typeface="Calibri" panose="020F0502020204030204" pitchFamily="34" charset="0"/>
              </a:rPr>
              <a:t>Buried: inside the tomb</a:t>
            </a:r>
          </a:p>
          <a:p>
            <a:pPr algn="l"/>
            <a:r>
              <a:rPr lang="en-US" sz="1200" b="0" i="1" u="none" strike="noStrike" baseline="0" dirty="0">
                <a:solidFill>
                  <a:srgbClr val="000000"/>
                </a:solidFill>
                <a:latin typeface="Calibri" panose="020F0502020204030204" pitchFamily="34" charset="0"/>
              </a:rPr>
              <a:t>Rise again: to come back to life</a:t>
            </a:r>
          </a:p>
          <a:p>
            <a:pPr algn="l"/>
            <a:r>
              <a:rPr lang="en-US" sz="1200" b="0" i="1" u="none" strike="noStrike" baseline="0" dirty="0">
                <a:solidFill>
                  <a:srgbClr val="000000"/>
                </a:solidFill>
                <a:latin typeface="Calibri" panose="020F0502020204030204" pitchFamily="34" charset="0"/>
              </a:rPr>
              <a:t>Messiah: God’s promised king who would rule forever</a:t>
            </a:r>
          </a:p>
          <a:p>
            <a:pPr algn="l"/>
            <a:r>
              <a:rPr lang="en-US" sz="1200" b="0" i="1" u="none" strike="noStrike" baseline="0" dirty="0">
                <a:solidFill>
                  <a:srgbClr val="000000"/>
                </a:solidFill>
                <a:latin typeface="Calibri" panose="020F0502020204030204" pitchFamily="34" charset="0"/>
              </a:rPr>
              <a:t>Tomb: a place where a dead body is placed</a:t>
            </a:r>
            <a:endParaRPr lang="en-AU" i="1"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18928183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Predict the Content</a:t>
            </a: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‘In this text, Jesus discovers that his friend has died. What do you think will happen?’</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137267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8CB8E6"/>
                </a:solidFill>
                <a:latin typeface="Calibri" panose="020F0502020204030204" pitchFamily="34" charset="0"/>
              </a:rPr>
              <a:t>Read and Comprehend</a:t>
            </a:r>
          </a:p>
          <a:p>
            <a:pPr algn="l"/>
            <a:r>
              <a:rPr lang="en-US" sz="1200" b="0" i="0" u="none" strike="noStrike" baseline="0" dirty="0">
                <a:solidFill>
                  <a:srgbClr val="000000"/>
                </a:solidFill>
                <a:latin typeface="Calibri" panose="020F0502020204030204" pitchFamily="34" charset="0"/>
              </a:rPr>
              <a:t>Read the passage aloud.</a:t>
            </a:r>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000000"/>
                </a:solidFill>
                <a:latin typeface="Calibri" panose="020F0502020204030204" pitchFamily="34" charset="0"/>
              </a:rPr>
              <a:t>Activity 1: Close reading</a:t>
            </a:r>
          </a:p>
          <a:p>
            <a:pPr algn="l"/>
            <a:r>
              <a:rPr lang="en-US" sz="1800" b="1" i="0" u="none" strike="noStrike" baseline="0" dirty="0">
                <a:solidFill>
                  <a:srgbClr val="8CB8E6"/>
                </a:solidFill>
                <a:latin typeface="Calibri" panose="020F0502020204030204" pitchFamily="34" charset="0"/>
              </a:rPr>
              <a:t>Print </a:t>
            </a:r>
            <a:r>
              <a:rPr lang="en-US" sz="1800" b="0" i="0" u="none" strike="noStrike" baseline="0" dirty="0">
                <a:solidFill>
                  <a:srgbClr val="8CB8E6"/>
                </a:solidFill>
                <a:latin typeface="Calibri" panose="020F0502020204030204" pitchFamily="34" charset="0"/>
              </a:rPr>
              <a:t>one copy of the text in APPENDIX 14.1 per student. There are 3 per page.</a:t>
            </a:r>
          </a:p>
          <a:p>
            <a:pPr algn="l"/>
            <a:r>
              <a:rPr lang="en-US" sz="1800" b="1" i="0" u="none" strike="noStrike" baseline="0" dirty="0">
                <a:solidFill>
                  <a:srgbClr val="000000"/>
                </a:solidFill>
                <a:latin typeface="Calibri" panose="020F0502020204030204" pitchFamily="34" charset="0"/>
              </a:rPr>
              <a:t>Give out </a:t>
            </a:r>
            <a:r>
              <a:rPr lang="en-US" sz="1800" b="0" i="0" u="none" strike="noStrike" baseline="0" dirty="0">
                <a:solidFill>
                  <a:srgbClr val="000000"/>
                </a:solidFill>
                <a:latin typeface="Calibri" panose="020F0502020204030204" pitchFamily="34" charset="0"/>
              </a:rPr>
              <a:t>text. Students read the text silently, circling </a:t>
            </a:r>
            <a:r>
              <a:rPr lang="en-AU" sz="1800" b="0" i="0" u="none" strike="noStrike" baseline="0" dirty="0">
                <a:solidFill>
                  <a:srgbClr val="000000"/>
                </a:solidFill>
                <a:latin typeface="Calibri" panose="020F0502020204030204" pitchFamily="34" charset="0"/>
              </a:rPr>
              <a:t>unknown words.</a:t>
            </a:r>
          </a:p>
          <a:p>
            <a:pPr algn="l"/>
            <a:r>
              <a:rPr lang="en-US" sz="1800" b="1" i="0" u="none" strike="noStrike" baseline="0" dirty="0">
                <a:solidFill>
                  <a:srgbClr val="000000"/>
                </a:solidFill>
                <a:latin typeface="Calibri" panose="020F0502020204030204" pitchFamily="34" charset="0"/>
              </a:rPr>
              <a:t>Clarify</a:t>
            </a:r>
            <a:r>
              <a:rPr lang="en-US" sz="1800" b="0" i="0" u="none" strike="noStrike" baseline="0" dirty="0">
                <a:solidFill>
                  <a:srgbClr val="000000"/>
                </a:solidFill>
                <a:latin typeface="Calibri" panose="020F0502020204030204" pitchFamily="34" charset="0"/>
              </a:rPr>
              <a:t> vocabulary - invite students to explain the meaning of words raised by other students (before you give an answer). </a:t>
            </a:r>
            <a:r>
              <a:rPr lang="en-US" sz="1800" b="1" i="0" u="none" strike="noStrike" baseline="0" dirty="0">
                <a:solidFill>
                  <a:srgbClr val="000000"/>
                </a:solidFill>
                <a:latin typeface="Calibri" panose="020F0502020204030204" pitchFamily="34" charset="0"/>
              </a:rPr>
              <a:t>Write</a:t>
            </a:r>
            <a:r>
              <a:rPr lang="en-US" sz="1800" b="0" i="0" u="none" strike="noStrike" baseline="0" dirty="0">
                <a:solidFill>
                  <a:srgbClr val="000000"/>
                </a:solidFill>
                <a:latin typeface="Calibri" panose="020F0502020204030204" pitchFamily="34" charset="0"/>
              </a:rPr>
              <a:t> the words on the board as they are raised and defined.</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to use the words on the board in a new sentence. </a:t>
            </a:r>
            <a:br>
              <a:rPr lang="en-US" sz="1800" b="0" i="0" u="none" strike="noStrike" baseline="0" dirty="0">
                <a:solidFill>
                  <a:srgbClr val="000000"/>
                </a:solidFill>
                <a:latin typeface="Calibri" panose="020F0502020204030204" pitchFamily="34" charset="0"/>
              </a:rPr>
            </a:br>
            <a:r>
              <a:rPr lang="en-US" sz="1800" b="1" i="0" u="none" strike="noStrike" baseline="0" dirty="0">
                <a:solidFill>
                  <a:srgbClr val="000000"/>
                </a:solidFill>
                <a:latin typeface="Calibri" panose="020F0502020204030204" pitchFamily="34" charset="0"/>
              </a:rPr>
              <a:t>Model </a:t>
            </a:r>
            <a:r>
              <a:rPr lang="en-US" sz="1800" b="0" i="0" u="none" strike="noStrike" baseline="0" dirty="0">
                <a:solidFill>
                  <a:srgbClr val="000000"/>
                </a:solidFill>
                <a:latin typeface="Calibri" panose="020F0502020204030204" pitchFamily="34" charset="0"/>
              </a:rPr>
              <a:t>this first e.g. </a:t>
            </a:r>
            <a:r>
              <a:rPr lang="en-US" sz="1800" b="0" i="1" u="none" strike="noStrike" baseline="0" dirty="0">
                <a:solidFill>
                  <a:srgbClr val="000000"/>
                </a:solidFill>
                <a:latin typeface="Calibri" panose="020F0502020204030204" pitchFamily="34" charset="0"/>
              </a:rPr>
              <a:t>‘discovered’ - ‘Yesterday I </a:t>
            </a:r>
            <a:r>
              <a:rPr lang="en-US" sz="1800" b="0" i="1" u="sng" strike="noStrike" baseline="0" dirty="0">
                <a:solidFill>
                  <a:srgbClr val="000000"/>
                </a:solidFill>
                <a:latin typeface="Calibri" panose="020F0502020204030204" pitchFamily="34" charset="0"/>
              </a:rPr>
              <a:t>discovered </a:t>
            </a:r>
            <a:r>
              <a:rPr lang="en-US" sz="1800" b="0" i="1" u="none" strike="noStrike" baseline="0" dirty="0">
                <a:solidFill>
                  <a:srgbClr val="000000"/>
                </a:solidFill>
                <a:latin typeface="Calibri" panose="020F0502020204030204" pitchFamily="34" charset="0"/>
              </a:rPr>
              <a:t>that there was leftover pizza in the fridge.’</a:t>
            </a:r>
          </a:p>
          <a:p>
            <a:pPr algn="l"/>
            <a:r>
              <a:rPr lang="en-US" sz="1800" b="1" i="0" u="none" strike="noStrike" baseline="0" dirty="0">
                <a:solidFill>
                  <a:srgbClr val="000000"/>
                </a:solidFill>
                <a:latin typeface="Calibri" panose="020F0502020204030204" pitchFamily="34" charset="0"/>
              </a:rPr>
              <a:t>Read</a:t>
            </a:r>
            <a:r>
              <a:rPr lang="en-US" sz="1800" b="0" i="0" u="none" strike="noStrike" baseline="0" dirty="0">
                <a:solidFill>
                  <a:srgbClr val="000000"/>
                </a:solidFill>
                <a:latin typeface="Calibri" panose="020F0502020204030204" pitchFamily="34" charset="0"/>
              </a:rPr>
              <a:t> the text aloud again or invite a student to read it aloud.</a:t>
            </a:r>
            <a:endParaRPr lang="en-AU" sz="12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17</a:t>
            </a:fld>
            <a:endParaRPr lang="en-AU"/>
          </a:p>
        </p:txBody>
      </p:sp>
    </p:spTree>
    <p:extLst>
      <p:ext uri="{BB962C8B-B14F-4D97-AF65-F5344CB8AC3E}">
        <p14:creationId xmlns:p14="http://schemas.microsoft.com/office/powerpoint/2010/main" val="191798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000000"/>
                </a:solidFill>
                <a:latin typeface="Calibri" panose="020F0502020204030204" pitchFamily="34" charset="0"/>
              </a:rPr>
              <a:t>Activity 1: Close reading</a:t>
            </a:r>
          </a:p>
          <a:p>
            <a:pPr algn="l"/>
            <a:r>
              <a:rPr lang="en-US" sz="1800" b="1" i="0" u="none" strike="noStrike" baseline="0" dirty="0">
                <a:solidFill>
                  <a:srgbClr val="8CB8E6"/>
                </a:solidFill>
                <a:latin typeface="Calibri" panose="020F0502020204030204" pitchFamily="34" charset="0"/>
              </a:rPr>
              <a:t>Print </a:t>
            </a:r>
            <a:r>
              <a:rPr lang="en-US" sz="1800" b="0" i="0" u="none" strike="noStrike" baseline="0" dirty="0">
                <a:solidFill>
                  <a:srgbClr val="8CB8E6"/>
                </a:solidFill>
                <a:latin typeface="Calibri" panose="020F0502020204030204" pitchFamily="34" charset="0"/>
              </a:rPr>
              <a:t>one copy of the text in APPENDIX 14.1 per student. There are 3 per page.</a:t>
            </a:r>
          </a:p>
          <a:p>
            <a:pPr algn="l"/>
            <a:r>
              <a:rPr lang="en-US" sz="1800" b="1" i="0" u="none" strike="noStrike" baseline="0" dirty="0">
                <a:solidFill>
                  <a:srgbClr val="000000"/>
                </a:solidFill>
                <a:latin typeface="Calibri" panose="020F0502020204030204" pitchFamily="34" charset="0"/>
              </a:rPr>
              <a:t>Give out </a:t>
            </a:r>
            <a:r>
              <a:rPr lang="en-US" sz="1800" b="0" i="0" u="none" strike="noStrike" baseline="0" dirty="0">
                <a:solidFill>
                  <a:srgbClr val="000000"/>
                </a:solidFill>
                <a:latin typeface="Calibri" panose="020F0502020204030204" pitchFamily="34" charset="0"/>
              </a:rPr>
              <a:t>text. Students read the text silently, circling </a:t>
            </a:r>
            <a:r>
              <a:rPr lang="en-AU" sz="1800" b="0" i="0" u="none" strike="noStrike" baseline="0" dirty="0">
                <a:solidFill>
                  <a:srgbClr val="000000"/>
                </a:solidFill>
                <a:latin typeface="Calibri" panose="020F0502020204030204" pitchFamily="34" charset="0"/>
              </a:rPr>
              <a:t>unknown words.</a:t>
            </a:r>
          </a:p>
          <a:p>
            <a:pPr algn="l"/>
            <a:r>
              <a:rPr lang="en-US" sz="1800" b="1" i="0" u="none" strike="noStrike" baseline="0" dirty="0">
                <a:solidFill>
                  <a:srgbClr val="000000"/>
                </a:solidFill>
                <a:latin typeface="Calibri" panose="020F0502020204030204" pitchFamily="34" charset="0"/>
              </a:rPr>
              <a:t>Clarify</a:t>
            </a:r>
            <a:r>
              <a:rPr lang="en-US" sz="1800" b="0" i="0" u="none" strike="noStrike" baseline="0" dirty="0">
                <a:solidFill>
                  <a:srgbClr val="000000"/>
                </a:solidFill>
                <a:latin typeface="Calibri" panose="020F0502020204030204" pitchFamily="34" charset="0"/>
              </a:rPr>
              <a:t> vocabulary - invite students to explain the meaning of words raised by other students (before you give an answer). </a:t>
            </a:r>
            <a:r>
              <a:rPr lang="en-US" sz="1800" b="1" i="0" u="none" strike="noStrike" baseline="0" dirty="0">
                <a:solidFill>
                  <a:srgbClr val="000000"/>
                </a:solidFill>
                <a:latin typeface="Calibri" panose="020F0502020204030204" pitchFamily="34" charset="0"/>
              </a:rPr>
              <a:t>Write</a:t>
            </a:r>
            <a:r>
              <a:rPr lang="en-US" sz="1800" b="0" i="0" u="none" strike="noStrike" baseline="0" dirty="0">
                <a:solidFill>
                  <a:srgbClr val="000000"/>
                </a:solidFill>
                <a:latin typeface="Calibri" panose="020F0502020204030204" pitchFamily="34" charset="0"/>
              </a:rPr>
              <a:t> the words on the board as they are raised and defined.</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to use the words on the board in a new sentence. </a:t>
            </a:r>
            <a:br>
              <a:rPr lang="en-US" sz="1800" b="0" i="0" u="none" strike="noStrike" baseline="0" dirty="0">
                <a:solidFill>
                  <a:srgbClr val="000000"/>
                </a:solidFill>
                <a:latin typeface="Calibri" panose="020F0502020204030204" pitchFamily="34" charset="0"/>
              </a:rPr>
            </a:br>
            <a:r>
              <a:rPr lang="en-US" sz="1800" b="1" i="0" u="none" strike="noStrike" baseline="0" dirty="0">
                <a:solidFill>
                  <a:srgbClr val="000000"/>
                </a:solidFill>
                <a:latin typeface="Calibri" panose="020F0502020204030204" pitchFamily="34" charset="0"/>
              </a:rPr>
              <a:t>Model </a:t>
            </a:r>
            <a:r>
              <a:rPr lang="en-US" sz="1800" b="0" i="0" u="none" strike="noStrike" baseline="0" dirty="0">
                <a:solidFill>
                  <a:srgbClr val="000000"/>
                </a:solidFill>
                <a:latin typeface="Calibri" panose="020F0502020204030204" pitchFamily="34" charset="0"/>
              </a:rPr>
              <a:t>this first e.g. </a:t>
            </a:r>
            <a:r>
              <a:rPr lang="en-US" sz="1800" b="0" i="1" u="none" strike="noStrike" baseline="0" dirty="0">
                <a:solidFill>
                  <a:srgbClr val="000000"/>
                </a:solidFill>
                <a:latin typeface="Calibri" panose="020F0502020204030204" pitchFamily="34" charset="0"/>
              </a:rPr>
              <a:t>‘discovered’ - ‘Yesterday I </a:t>
            </a:r>
            <a:r>
              <a:rPr lang="en-US" sz="1800" b="0" i="1" u="sng" strike="noStrike" baseline="0" dirty="0">
                <a:solidFill>
                  <a:srgbClr val="000000"/>
                </a:solidFill>
                <a:latin typeface="Calibri" panose="020F0502020204030204" pitchFamily="34" charset="0"/>
              </a:rPr>
              <a:t>discovered </a:t>
            </a:r>
            <a:r>
              <a:rPr lang="en-US" sz="1800" b="0" i="1" u="none" strike="noStrike" baseline="0" dirty="0">
                <a:solidFill>
                  <a:srgbClr val="000000"/>
                </a:solidFill>
                <a:latin typeface="Calibri" panose="020F0502020204030204" pitchFamily="34" charset="0"/>
              </a:rPr>
              <a:t>that there was leftover pizza in the fridge.’</a:t>
            </a:r>
          </a:p>
          <a:p>
            <a:pPr algn="l"/>
            <a:r>
              <a:rPr lang="en-US" sz="1800" b="1" i="0" u="none" strike="noStrike" baseline="0" dirty="0">
                <a:solidFill>
                  <a:srgbClr val="000000"/>
                </a:solidFill>
                <a:latin typeface="Calibri" panose="020F0502020204030204" pitchFamily="34" charset="0"/>
              </a:rPr>
              <a:t>Read</a:t>
            </a:r>
            <a:r>
              <a:rPr lang="en-US" sz="1800" b="0" i="0" u="none" strike="noStrike" baseline="0" dirty="0">
                <a:solidFill>
                  <a:srgbClr val="000000"/>
                </a:solidFill>
                <a:latin typeface="Calibri" panose="020F0502020204030204" pitchFamily="34" charset="0"/>
              </a:rPr>
              <a:t> the text aloud again or invite a student to read it aloud.</a:t>
            </a:r>
            <a:endParaRPr lang="en-AU" sz="12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38261393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Activity 2: Story strips </a:t>
            </a:r>
          </a:p>
          <a:p>
            <a:pPr algn="l"/>
            <a:r>
              <a:rPr lang="en-US" sz="1200" b="1" i="0" u="none" strike="noStrike" baseline="0" dirty="0">
                <a:solidFill>
                  <a:srgbClr val="8CB8E6"/>
                </a:solidFill>
                <a:latin typeface="Calibri" panose="020F0502020204030204" pitchFamily="34" charset="0"/>
              </a:rPr>
              <a:t>Print</a:t>
            </a:r>
            <a:r>
              <a:rPr lang="en-US" sz="1200" b="0" i="0" u="none" strike="noStrike" baseline="0" dirty="0">
                <a:solidFill>
                  <a:srgbClr val="8CB8E6"/>
                </a:solidFill>
                <a:latin typeface="Calibri" panose="020F0502020204030204" pitchFamily="34" charset="0"/>
              </a:rPr>
              <a:t> one copy of the text in APPENDIX 14.2 per pair. Cut into strips and shuffle. There are two sets per page.</a:t>
            </a:r>
          </a:p>
          <a:p>
            <a:pPr algn="l"/>
            <a:r>
              <a:rPr lang="en-US" sz="1200" b="1" i="0" u="none" strike="noStrike" baseline="0" dirty="0">
                <a:solidFill>
                  <a:srgbClr val="000000"/>
                </a:solidFill>
                <a:latin typeface="Calibri" panose="020F0502020204030204" pitchFamily="34" charset="0"/>
              </a:rPr>
              <a:t>Give out</a:t>
            </a:r>
            <a:r>
              <a:rPr lang="en-US" sz="1200" b="0" i="0" u="none" strike="noStrike" baseline="0" dirty="0">
                <a:solidFill>
                  <a:srgbClr val="000000"/>
                </a:solidFill>
                <a:latin typeface="Calibri" panose="020F0502020204030204" pitchFamily="34" charset="0"/>
              </a:rPr>
              <a:t> text strips to pairs.</a:t>
            </a:r>
          </a:p>
          <a:p>
            <a:pPr algn="l"/>
            <a:r>
              <a:rPr lang="en-AU" sz="1200" b="1" i="0" u="none" strike="noStrike" baseline="0" dirty="0">
                <a:solidFill>
                  <a:srgbClr val="000000"/>
                </a:solidFill>
                <a:latin typeface="Calibri" panose="020F0502020204030204" pitchFamily="34" charset="0"/>
              </a:rPr>
              <a:t>Invite</a:t>
            </a:r>
            <a:r>
              <a:rPr lang="en-AU" sz="1200" b="0" i="0" u="none" strike="noStrike" baseline="0" dirty="0">
                <a:solidFill>
                  <a:srgbClr val="000000"/>
                </a:solidFill>
                <a:latin typeface="Calibri" panose="020F0502020204030204" pitchFamily="34" charset="0"/>
              </a:rPr>
              <a:t> them to order the strips.</a:t>
            </a:r>
          </a:p>
          <a:p>
            <a:pPr algn="l"/>
            <a:r>
              <a:rPr lang="en-US" sz="1200" b="1" i="0" u="none" strike="noStrike" baseline="0" dirty="0">
                <a:solidFill>
                  <a:srgbClr val="000000"/>
                </a:solidFill>
                <a:latin typeface="Calibri" panose="020F0502020204030204" pitchFamily="34" charset="0"/>
              </a:rPr>
              <a:t>Invite</a:t>
            </a:r>
            <a:r>
              <a:rPr lang="en-US" sz="1200" b="0" i="0" u="none" strike="noStrike" baseline="0" dirty="0">
                <a:solidFill>
                  <a:srgbClr val="000000"/>
                </a:solidFill>
                <a:latin typeface="Calibri" panose="020F0502020204030204" pitchFamily="34" charset="0"/>
              </a:rPr>
              <a:t> pairs to read their text (or teacher reads; students </a:t>
            </a:r>
            <a:r>
              <a:rPr lang="en-AU" sz="1200" b="0" i="0" u="none" strike="noStrike" baseline="0" dirty="0">
                <a:solidFill>
                  <a:srgbClr val="000000"/>
                </a:solidFill>
                <a:latin typeface="Calibri" panose="020F0502020204030204" pitchFamily="34" charset="0"/>
              </a:rPr>
              <a:t>listen and check).</a:t>
            </a:r>
          </a:p>
          <a:p>
            <a:pPr algn="l"/>
            <a:r>
              <a:rPr lang="en-AU" sz="1200" b="1" i="0" u="none" strike="noStrike" baseline="0" dirty="0">
                <a:solidFill>
                  <a:srgbClr val="000000"/>
                </a:solidFill>
                <a:latin typeface="Calibri" panose="020F0502020204030204" pitchFamily="34" charset="0"/>
              </a:rPr>
              <a:t>Re-order</a:t>
            </a:r>
            <a:r>
              <a:rPr lang="en-AU" sz="1200" b="0" i="0" u="none" strike="noStrike" baseline="0" dirty="0">
                <a:solidFill>
                  <a:srgbClr val="000000"/>
                </a:solidFill>
                <a:latin typeface="Calibri" panose="020F0502020204030204" pitchFamily="34" charset="0"/>
              </a:rPr>
              <a:t> if necessary.</a:t>
            </a:r>
          </a:p>
          <a:p>
            <a:pPr algn="l"/>
            <a:r>
              <a:rPr lang="en-AU" sz="1200" b="1" i="0" u="none" strike="noStrike" baseline="0" dirty="0">
                <a:solidFill>
                  <a:srgbClr val="000000"/>
                </a:solidFill>
                <a:latin typeface="Calibri" panose="020F0502020204030204" pitchFamily="34" charset="0"/>
              </a:rPr>
              <a:t>Click </a:t>
            </a:r>
            <a:r>
              <a:rPr lang="en-AU" sz="1200" b="0" i="0" u="none" strike="noStrike" baseline="0" dirty="0">
                <a:solidFill>
                  <a:srgbClr val="000000"/>
                </a:solidFill>
                <a:latin typeface="Calibri" panose="020F0502020204030204" pitchFamily="34" charset="0"/>
              </a:rPr>
              <a:t>to reveal first four strips in order.</a:t>
            </a:r>
            <a:endParaRPr lang="en-AU" sz="1200" b="1" i="0" u="none" strike="noStrike" baseline="0" dirty="0">
              <a:solidFill>
                <a:srgbClr val="000000"/>
              </a:solidFill>
              <a:latin typeface="Calibri" panose="020F0502020204030204" pitchFamily="34" charset="0"/>
            </a:endParaRPr>
          </a:p>
          <a:p>
            <a:pPr algn="l"/>
            <a:endParaRPr lang="en-AU" sz="1200" b="1" i="0" u="none" strike="noStrike" baseline="0" dirty="0">
              <a:solidFill>
                <a:srgbClr val="8CB8E6"/>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14 Family, Hopes and Dreams</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People and Places and Life in Pictures.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i="0" u="none" strike="noStrike" baseline="0" dirty="0">
                <a:solidFill>
                  <a:srgbClr val="000000"/>
                </a:solidFill>
                <a:latin typeface="Calibri" panose="020F0502020204030204" pitchFamily="34" charset="0"/>
              </a:rPr>
              <a:t>Click </a:t>
            </a:r>
            <a:r>
              <a:rPr lang="en-AU" sz="1200" b="0" i="0" u="none" strike="noStrike" baseline="0" dirty="0">
                <a:solidFill>
                  <a:srgbClr val="000000"/>
                </a:solidFill>
                <a:latin typeface="Calibri" panose="020F0502020204030204" pitchFamily="34" charset="0"/>
              </a:rPr>
              <a:t>to reveal last four strips in order.</a:t>
            </a:r>
            <a:endParaRPr lang="en-AU" sz="1200" b="1" i="0" u="none" strike="noStrike" baseline="0" dirty="0">
              <a:solidFill>
                <a:srgbClr val="000000"/>
              </a:solidFill>
              <a:latin typeface="Calibri" panose="020F0502020204030204" pitchFamily="34" charset="0"/>
            </a:endParaRPr>
          </a:p>
          <a:p>
            <a:pPr algn="l"/>
            <a:endParaRPr lang="en-AU" sz="1200" b="1" i="0" u="none" strike="noStrike" baseline="0" dirty="0">
              <a:solidFill>
                <a:srgbClr val="8CB8E6"/>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20</a:t>
            </a:fld>
            <a:endParaRPr lang="en-AU"/>
          </a:p>
        </p:txBody>
      </p:sp>
    </p:spTree>
    <p:extLst>
      <p:ext uri="{BB962C8B-B14F-4D97-AF65-F5344CB8AC3E}">
        <p14:creationId xmlns:p14="http://schemas.microsoft.com/office/powerpoint/2010/main" val="2396103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6B380-7087-D419-11C5-40A7D02A91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55EF0E-8451-56E9-30DC-98E70F4895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A2644D-50B8-F041-D7F0-009581B12FD9}"/>
              </a:ext>
            </a:extLst>
          </p:cNvPr>
          <p:cNvSpPr>
            <a:spLocks noGrp="1"/>
          </p:cNvSpPr>
          <p:nvPr>
            <p:ph type="body" idx="1"/>
          </p:nvPr>
        </p:nvSpPr>
        <p:spPr/>
        <p:txBody>
          <a:bodyPr/>
          <a:lstStyle/>
          <a:p>
            <a:pPr algn="l"/>
            <a:r>
              <a:rPr lang="en-AU" sz="1200" b="1" i="0" u="none" strike="noStrike" baseline="0" dirty="0">
                <a:solidFill>
                  <a:srgbClr val="000000"/>
                </a:solidFill>
                <a:latin typeface="Calibri" panose="020F0502020204030204" pitchFamily="34" charset="0"/>
              </a:rPr>
              <a:t>Activity 3: Dramatic reading</a:t>
            </a:r>
          </a:p>
          <a:p>
            <a:pPr algn="l"/>
            <a:r>
              <a:rPr lang="en-US" sz="1200" b="1" i="0" u="none" strike="noStrike" baseline="0" dirty="0">
                <a:solidFill>
                  <a:srgbClr val="8CB8E6"/>
                </a:solidFill>
                <a:latin typeface="Calibri" panose="020F0502020204030204" pitchFamily="34" charset="0"/>
              </a:rPr>
              <a:t>Print</a:t>
            </a:r>
            <a:r>
              <a:rPr lang="en-US" sz="1200" b="0" i="0" u="none" strike="noStrike" baseline="0" dirty="0">
                <a:solidFill>
                  <a:srgbClr val="8CB8E6"/>
                </a:solidFill>
                <a:latin typeface="Calibri" panose="020F0502020204030204" pitchFamily="34" charset="0"/>
              </a:rPr>
              <a:t> one copy of the text in APPENDIX 14.3 per </a:t>
            </a:r>
            <a:r>
              <a:rPr lang="en-AU" sz="1200" b="0" i="0" u="none" strike="noStrike" baseline="0" dirty="0">
                <a:solidFill>
                  <a:srgbClr val="8CB8E6"/>
                </a:solidFill>
                <a:latin typeface="Calibri" panose="020F0502020204030204" pitchFamily="34" charset="0"/>
              </a:rPr>
              <a:t>student.</a:t>
            </a:r>
          </a:p>
          <a:p>
            <a:pPr algn="l"/>
            <a:endParaRPr lang="en-AU" sz="1200" b="0" i="0" u="none" strike="noStrike" baseline="0" dirty="0">
              <a:solidFill>
                <a:srgbClr val="8CB8E6"/>
              </a:solidFill>
              <a:latin typeface="Calibri" panose="020F0502020204030204" pitchFamily="34" charset="0"/>
            </a:endParaRPr>
          </a:p>
          <a:p>
            <a:pPr algn="l"/>
            <a:r>
              <a:rPr lang="en-US" sz="1200" b="1" i="0" u="none" strike="noStrike" baseline="0" dirty="0">
                <a:solidFill>
                  <a:srgbClr val="000000"/>
                </a:solidFill>
                <a:latin typeface="Calibri" panose="020F0502020204030204" pitchFamily="34" charset="0"/>
              </a:rPr>
              <a:t>Give</a:t>
            </a:r>
            <a:r>
              <a:rPr lang="en-US" sz="1200" b="0" i="0" u="none" strike="noStrike" baseline="0" dirty="0">
                <a:solidFill>
                  <a:srgbClr val="000000"/>
                </a:solidFill>
                <a:latin typeface="Calibri" panose="020F0502020204030204" pitchFamily="34" charset="0"/>
              </a:rPr>
              <a:t> part A to half the class and part B to the </a:t>
            </a:r>
            <a:r>
              <a:rPr lang="en-AU" sz="1200" b="0" i="0" u="none" strike="noStrike" baseline="0" dirty="0">
                <a:solidFill>
                  <a:srgbClr val="000000"/>
                </a:solidFill>
                <a:latin typeface="Calibri" panose="020F0502020204030204" pitchFamily="34" charset="0"/>
              </a:rPr>
              <a:t>other.</a:t>
            </a:r>
          </a:p>
          <a:p>
            <a:pPr algn="l"/>
            <a:r>
              <a:rPr lang="en-US" sz="1200" b="1" i="0" u="none" strike="noStrike" baseline="0" dirty="0">
                <a:solidFill>
                  <a:srgbClr val="000000"/>
                </a:solidFill>
                <a:latin typeface="Calibri" panose="020F0502020204030204" pitchFamily="34" charset="0"/>
              </a:rPr>
              <a:t>Invite</a:t>
            </a:r>
            <a:r>
              <a:rPr lang="en-US" sz="1200" b="0" i="0" u="none" strike="noStrike" baseline="0" dirty="0">
                <a:solidFill>
                  <a:srgbClr val="000000"/>
                </a:solidFill>
                <a:latin typeface="Calibri" panose="020F0502020204030204" pitchFamily="34" charset="0"/>
              </a:rPr>
              <a:t> students to read or act out the narrative in pairs (one A one B).</a:t>
            </a:r>
            <a:endParaRPr lang="en-AU" dirty="0"/>
          </a:p>
        </p:txBody>
      </p:sp>
      <p:sp>
        <p:nvSpPr>
          <p:cNvPr id="4" name="Slide Number Placeholder 3">
            <a:extLst>
              <a:ext uri="{FF2B5EF4-FFF2-40B4-BE49-F238E27FC236}">
                <a16:creationId xmlns:a16="http://schemas.microsoft.com/office/drawing/2014/main" id="{7AC6A4A5-298B-EFCD-0B7E-F10B122936C6}"/>
              </a:ext>
            </a:extLst>
          </p:cNvPr>
          <p:cNvSpPr>
            <a:spLocks noGrp="1"/>
          </p:cNvSpPr>
          <p:nvPr>
            <p:ph type="sldNum" sz="quarter" idx="5"/>
          </p:nvPr>
        </p:nvSpPr>
        <p:spPr/>
        <p:txBody>
          <a:bodyPr/>
          <a:lstStyle/>
          <a:p>
            <a:fld id="{FC62C88C-C58A-4486-99D6-9D53FE101AAB}" type="slidenum">
              <a:rPr lang="en-AU" smtClean="0"/>
              <a:t>21</a:t>
            </a:fld>
            <a:endParaRPr lang="en-AU"/>
          </a:p>
        </p:txBody>
      </p:sp>
    </p:spTree>
    <p:extLst>
      <p:ext uri="{BB962C8B-B14F-4D97-AF65-F5344CB8AC3E}">
        <p14:creationId xmlns:p14="http://schemas.microsoft.com/office/powerpoint/2010/main" val="32530392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Invite Curiosity</a:t>
            </a:r>
          </a:p>
          <a:p>
            <a:pPr algn="l"/>
            <a:r>
              <a:rPr lang="en-US" sz="1800" b="1" i="0" u="none" strike="noStrike" baseline="0" dirty="0">
                <a:solidFill>
                  <a:srgbClr val="8CB8E6"/>
                </a:solidFill>
                <a:latin typeface="Calibri" panose="020F0502020204030204" pitchFamily="34" charset="0"/>
              </a:rPr>
              <a:t>Ask:</a:t>
            </a:r>
            <a:endParaRPr lang="en-US" sz="1800" b="1" i="0" u="none" strike="noStrike" baseline="0" dirty="0">
              <a:solidFill>
                <a:srgbClr val="000000"/>
              </a:solidFill>
              <a:latin typeface="Calibri" panose="020F0502020204030204" pitchFamily="34" charset="0"/>
            </a:endParaRP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22</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An Important Question</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does this text say about Jesus?’</a:t>
            </a: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A6AFC-2ED5-38A4-09C8-7EAA1A3DD4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3992D0-5D67-34D6-3F2D-EFAE628B6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3B8F4A-8B10-87B5-D6C0-63CFF848D11A}"/>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Concluding Statement</a:t>
            </a: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‘Jesus raised a man from the dead to show that he has power over death, and that one day he will raise to life anyone who believes in him.’</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8D7776FA-6957-4FF5-0323-3D1CBB5E02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17206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a:t>
            </a:r>
            <a:br>
              <a:rPr lang="en-GB" sz="1300" b="1" dirty="0">
                <a:effectLst/>
                <a:latin typeface="Calibri" panose="020F0502020204030204" pitchFamily="34" charset="0"/>
                <a:ea typeface="Calibri" panose="020F0502020204030204" pitchFamily="34" charset="0"/>
                <a:cs typeface="Calibri" panose="020F0502020204030204" pitchFamily="34" charset="0"/>
              </a:rPr>
            </a:b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of John 11:17-27 in your students’ heart languages for them to read or take home. </a:t>
            </a:r>
          </a:p>
          <a:p>
            <a:pPr marL="0" marR="0" lvl="0" indent="0" algn="l" defTabSz="914400" rtl="0" eaLnBrk="1" fontAlgn="auto" latinLnBrk="0" hangingPunct="1">
              <a:lnSpc>
                <a:spcPct val="107000"/>
              </a:lnSpc>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25</a:t>
            </a:fld>
            <a:endParaRPr lang="en-AU" dirty="0"/>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Family, Hopes and Dreams</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names do you know for different family members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(mother, father brother, sister etc</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b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626075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‘Do you know the English word starting with ‘s’ for brothers and sisters?’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r>
              <a:rPr lang="en-GB" sz="1200" b="1"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Click </a:t>
            </a:r>
            <a:r>
              <a:rPr lang="en-GB" sz="1200" b="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to reveal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siblings’)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Share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about your siblings if you have them. </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those who have siblings to share about their siblings.</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3338184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these cards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People and Places.</a:t>
            </a:r>
            <a:b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take turns pointing to and describing one of the pictures.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choose a picture that contains two people and imagine they are siblings.  </a:t>
            </a:r>
            <a:b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Model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 story about the siblings in one of the pictures and invite the group to guess which one it is.</a:t>
            </a: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e.g. These siblings are women, so they are sisters. One sister’s name is </a:t>
            </a:r>
            <a:r>
              <a:rPr lang="en-GB" sz="1200" i="1" kern="100" dirty="0" err="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Mahnaz</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other is called </a:t>
            </a:r>
            <a:r>
              <a:rPr lang="en-GB" sz="1200" i="1" kern="100" dirty="0" err="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Jila</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r>
              <a:rPr lang="en-GB" sz="1200" i="1" kern="100" dirty="0" err="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Mahnaz</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is older than </a:t>
            </a:r>
            <a:r>
              <a:rPr lang="en-GB" sz="1200" i="1" kern="100" dirty="0" err="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Jila</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r>
              <a:rPr lang="en-GB" sz="1200" i="1" kern="100" dirty="0" err="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Mahnaz</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is sad because her daughter lives a long way away. She misses her. Her younger sister, </a:t>
            </a:r>
            <a:r>
              <a:rPr lang="en-GB" sz="1200" i="1" kern="100" dirty="0" err="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Jila</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is comforting her.</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students to take turns telling a story about the picture they have chosen while others guess which one it is.</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(Ask them to listen to the whole story before they guess).</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1228593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‘Many families have hopes and dreams.’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Write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word ‘hope’ on the board or on paper.</a:t>
            </a:r>
            <a:br>
              <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brainstorm sentences containing the word hope.</a:t>
            </a: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br>
              <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‘What is hope?’ Accept responses.</a:t>
            </a:r>
            <a:br>
              <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2126213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picture cards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Life in Pictures.</a:t>
            </a:r>
            <a:br>
              <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choose a card that allows them to share about something their family hopes for. </a:t>
            </a:r>
            <a:br>
              <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2694905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Future and Tomorrow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question cards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Life in Pictures.</a:t>
            </a:r>
            <a:br>
              <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choose a question they can answer.</a:t>
            </a:r>
            <a:br>
              <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Allow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thinking time. </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students to share their answers. </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endParaRPr lang="en-AU" dirty="0"/>
          </a:p>
          <a:p>
            <a:endParaRPr lang="en-AU" dirty="0"/>
          </a:p>
          <a:p>
            <a:endParaRPr lang="en-AU"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8</a:t>
            </a:fld>
            <a:endParaRPr lang="en-AU"/>
          </a:p>
        </p:txBody>
      </p:sp>
    </p:spTree>
    <p:extLst>
      <p:ext uri="{BB962C8B-B14F-4D97-AF65-F5344CB8AC3E}">
        <p14:creationId xmlns:p14="http://schemas.microsoft.com/office/powerpoint/2010/main" val="1179080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86B10F-7061-C14B-3C1E-6733666EDA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7C8971-F657-50AE-E835-449C8B2B97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CB06B0-3CE8-7EFD-4C7F-0100184BC2C9}"/>
              </a:ext>
            </a:extLst>
          </p:cNvPr>
          <p:cNvSpPr>
            <a:spLocks noGrp="1"/>
          </p:cNvSpPr>
          <p:nvPr>
            <p:ph type="body" idx="1"/>
          </p:nvPr>
        </p:nvSpPr>
        <p:spPr/>
        <p:txBody>
          <a:bodyPr/>
          <a:lstStyle/>
          <a:p>
            <a:pPr>
              <a:lnSpc>
                <a:spcPts val="1400"/>
              </a:lnSpc>
              <a:spcAft>
                <a:spcPts val="600"/>
              </a:spcAft>
              <a:tabLst>
                <a:tab pos="1097280" algn="l"/>
              </a:tabLst>
            </a:pP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 </a:t>
            </a:r>
            <a:b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r>
              <a:rPr lang="en-US"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We’re going to read about some sisters who hope for something that might seem impossible.</a:t>
            </a:r>
            <a:r>
              <a:rPr lang="en-GB" sz="140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endParaRPr lang="en-AU" sz="140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a:extLst>
              <a:ext uri="{FF2B5EF4-FFF2-40B4-BE49-F238E27FC236}">
                <a16:creationId xmlns:a16="http://schemas.microsoft.com/office/drawing/2014/main" id="{DD58825F-4221-9F87-5AEC-B62445B27C19}"/>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8578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esson 1:…">
            <a:extLst>
              <a:ext uri="{FF2B5EF4-FFF2-40B4-BE49-F238E27FC236}">
                <a16:creationId xmlns:a16="http://schemas.microsoft.com/office/drawing/2014/main" id="{DE69D9EB-2815-0208-29C2-2C45CDFCFFBF}"/>
              </a:ext>
            </a:extLst>
          </p:cNvPr>
          <p:cNvSpPr txBox="1"/>
          <p:nvPr/>
        </p:nvSpPr>
        <p:spPr>
          <a:xfrm>
            <a:off x="2084056" y="2450636"/>
            <a:ext cx="8588468" cy="133369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825500">
              <a:defRPr sz="7500" b="0">
                <a:latin typeface="+mj-lt"/>
                <a:ea typeface="+mj-ea"/>
                <a:cs typeface="+mj-cs"/>
                <a:sym typeface="Quasimoda Bold"/>
              </a:defRPr>
            </a:pPr>
            <a:r>
              <a:rPr lang="en-US" sz="8000" b="1" dirty="0">
                <a:latin typeface="Calibri" panose="020F0502020204030204" pitchFamily="34" charset="0"/>
                <a:ea typeface="Arial" charset="0"/>
                <a:cs typeface="Calibri" panose="020F0502020204030204" pitchFamily="34" charset="0"/>
                <a:sym typeface="Quasimoda Bold"/>
              </a:rPr>
              <a:t>Lesson 14</a:t>
            </a:r>
          </a:p>
        </p:txBody>
      </p:sp>
      <p:cxnSp>
        <p:nvCxnSpPr>
          <p:cNvPr id="9" name="Straight Connector 8">
            <a:extLst>
              <a:ext uri="{FF2B5EF4-FFF2-40B4-BE49-F238E27FC236}">
                <a16:creationId xmlns:a16="http://schemas.microsoft.com/office/drawing/2014/main" id="{15BEA063-1BD7-6C23-3355-0D142909F059}"/>
              </a:ext>
            </a:extLst>
          </p:cNvPr>
          <p:cNvCxnSpPr/>
          <p:nvPr/>
        </p:nvCxnSpPr>
        <p:spPr>
          <a:xfrm>
            <a:off x="2188987" y="1970934"/>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04F0E1B3-7052-249B-4BA1-A48B817B220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57E3073-87E7-D924-C62F-DAD4ECA4F42C}"/>
              </a:ext>
            </a:extLst>
          </p:cNvPr>
          <p:cNvSpPr txBox="1"/>
          <p:nvPr/>
        </p:nvSpPr>
        <p:spPr>
          <a:xfrm>
            <a:off x="2188987" y="4365656"/>
            <a:ext cx="9524042" cy="1938992"/>
          </a:xfrm>
          <a:prstGeom prst="rect">
            <a:avLst/>
          </a:prstGeom>
          <a:noFill/>
        </p:spPr>
        <p:txBody>
          <a:bodyPr wrap="square" lIns="0" rtlCol="0">
            <a:spAutoFit/>
          </a:bodyPr>
          <a:lstStyle/>
          <a:p>
            <a:r>
              <a:rPr lang="en-GB" sz="4000" b="1" dirty="0">
                <a:solidFill>
                  <a:srgbClr val="4196D5"/>
                </a:solidFill>
                <a:latin typeface="Calibri" panose="020F0502020204030204" pitchFamily="34" charset="0"/>
                <a:ea typeface="Arial" charset="0"/>
                <a:cs typeface="Calibri" panose="020F0502020204030204" pitchFamily="34" charset="0"/>
              </a:rPr>
              <a:t>Part 1	Family Hopes and Dreams</a:t>
            </a:r>
            <a:br>
              <a:rPr lang="en-GB" sz="4000" b="1" dirty="0">
                <a:solidFill>
                  <a:srgbClr val="4196D5"/>
                </a:solidFill>
                <a:latin typeface="Calibri" panose="020F0502020204030204" pitchFamily="34" charset="0"/>
                <a:ea typeface="Arial" charset="0"/>
                <a:cs typeface="Calibri" panose="020F0502020204030204" pitchFamily="34" charset="0"/>
              </a:rPr>
            </a:br>
            <a:r>
              <a:rPr lang="en-GB" sz="4000" b="1" dirty="0">
                <a:solidFill>
                  <a:srgbClr val="4196D5"/>
                </a:solidFill>
                <a:latin typeface="Calibri" panose="020F0502020204030204" pitchFamily="34" charset="0"/>
                <a:ea typeface="Arial" charset="0"/>
                <a:cs typeface="Calibri" panose="020F0502020204030204" pitchFamily="34" charset="0"/>
              </a:rPr>
              <a:t>Part 2	</a:t>
            </a:r>
            <a:r>
              <a:rPr lang="en-US" sz="4000" b="1" dirty="0">
                <a:solidFill>
                  <a:srgbClr val="4196D5"/>
                </a:solidFill>
                <a:latin typeface="Calibri" panose="020F0502020204030204" pitchFamily="34" charset="0"/>
                <a:ea typeface="Arial" charset="0"/>
                <a:cs typeface="Calibri" panose="020F0502020204030204" pitchFamily="34" charset="0"/>
              </a:rPr>
              <a:t>Jesus Raises the Dead</a:t>
            </a:r>
          </a:p>
          <a:p>
            <a:endParaRPr lang="en-GB" sz="4000" b="1" dirty="0">
              <a:solidFill>
                <a:srgbClr val="4196D5"/>
              </a:solidFill>
              <a:latin typeface="Calibri" panose="020F0502020204030204" pitchFamily="34" charset="0"/>
              <a:ea typeface="Arial" charset="0"/>
              <a:cs typeface="Calibri" panose="020F0502020204030204" pitchFamily="34" charset="0"/>
            </a:endParaRPr>
          </a:p>
        </p:txBody>
      </p:sp>
      <p:sp>
        <p:nvSpPr>
          <p:cNvPr id="2" name="TextBox 1">
            <a:extLst>
              <a:ext uri="{FF2B5EF4-FFF2-40B4-BE49-F238E27FC236}">
                <a16:creationId xmlns:a16="http://schemas.microsoft.com/office/drawing/2014/main" id="{95933DAB-B639-7F7C-7C24-28030663B6C6}"/>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Meet Jesus - High Intermediate</a:t>
            </a:r>
          </a:p>
        </p:txBody>
      </p:sp>
    </p:spTree>
    <p:extLst>
      <p:ext uri="{BB962C8B-B14F-4D97-AF65-F5344CB8AC3E}">
        <p14:creationId xmlns:p14="http://schemas.microsoft.com/office/powerpoint/2010/main" val="201909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C1360E5-CE40-473A-631D-0EBD755CB865}"/>
              </a:ext>
            </a:extLst>
          </p:cNvPr>
          <p:cNvSpPr txBox="1"/>
          <p:nvPr/>
        </p:nvSpPr>
        <p:spPr>
          <a:xfrm>
            <a:off x="2815152" y="47745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14</a:t>
            </a:r>
          </a:p>
        </p:txBody>
      </p:sp>
      <p:sp>
        <p:nvSpPr>
          <p:cNvPr id="4" name="TextBox 3">
            <a:extLst>
              <a:ext uri="{FF2B5EF4-FFF2-40B4-BE49-F238E27FC236}">
                <a16:creationId xmlns:a16="http://schemas.microsoft.com/office/drawing/2014/main" id="{358656C7-E02B-A14D-D7EA-FF864C65409F}"/>
              </a:ext>
            </a:extLst>
          </p:cNvPr>
          <p:cNvSpPr txBox="1"/>
          <p:nvPr/>
        </p:nvSpPr>
        <p:spPr>
          <a:xfrm>
            <a:off x="1944436" y="3171451"/>
            <a:ext cx="9352437" cy="1200329"/>
          </a:xfrm>
          <a:prstGeom prst="rect">
            <a:avLst/>
          </a:prstGeom>
          <a:noFill/>
        </p:spPr>
        <p:txBody>
          <a:bodyPr wrap="square" lIns="0" rtlCol="0">
            <a:spAutoFit/>
          </a:bodyPr>
          <a:lstStyle/>
          <a:p>
            <a:r>
              <a:rPr lang="en-AU" sz="7200" b="1" dirty="0">
                <a:latin typeface="Calibri" panose="020F0502020204030204" pitchFamily="34" charset="0"/>
                <a:ea typeface="Arial" charset="0"/>
                <a:cs typeface="Calibri" panose="020F0502020204030204" pitchFamily="34" charset="0"/>
              </a:rPr>
              <a:t>Jesus Raises the Dead</a:t>
            </a:r>
          </a:p>
        </p:txBody>
      </p:sp>
      <p:sp>
        <p:nvSpPr>
          <p:cNvPr id="7" name="Rectangle 6">
            <a:extLst>
              <a:ext uri="{FF2B5EF4-FFF2-40B4-BE49-F238E27FC236}">
                <a16:creationId xmlns:a16="http://schemas.microsoft.com/office/drawing/2014/main" id="{44CD4B32-0777-EFCD-9FE5-8DE2BCAEACB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18C9677-6CA9-E04E-3F9A-2DD5E3A9E515}"/>
              </a:ext>
            </a:extLst>
          </p:cNvPr>
          <p:cNvSpPr txBox="1"/>
          <p:nvPr/>
        </p:nvSpPr>
        <p:spPr>
          <a:xfrm>
            <a:off x="1944437" y="4640766"/>
            <a:ext cx="8588468" cy="1569660"/>
          </a:xfrm>
          <a:prstGeom prst="rect">
            <a:avLst/>
          </a:prstGeom>
          <a:noFill/>
        </p:spPr>
        <p:txBody>
          <a:bodyPr wrap="square" lIns="0" rtlCol="0">
            <a:spAutoFit/>
          </a:bodyPr>
          <a:lstStyle/>
          <a:p>
            <a:r>
              <a:rPr lang="en-US" sz="3200" dirty="0">
                <a:solidFill>
                  <a:srgbClr val="4196D5"/>
                </a:solidFill>
              </a:rPr>
              <a:t>Jesus raised a man from the dead to show that he has authority over death, and that on the last day he will raise to life anyone who believes in him.</a:t>
            </a:r>
          </a:p>
        </p:txBody>
      </p:sp>
      <p:sp>
        <p:nvSpPr>
          <p:cNvPr id="12" name="Rectangle 11">
            <a:extLst>
              <a:ext uri="{FF2B5EF4-FFF2-40B4-BE49-F238E27FC236}">
                <a16:creationId xmlns:a16="http://schemas.microsoft.com/office/drawing/2014/main" id="{660AC38A-2746-8355-42E5-B061FD39A39B}"/>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sson 1:…">
            <a:extLst>
              <a:ext uri="{FF2B5EF4-FFF2-40B4-BE49-F238E27FC236}">
                <a16:creationId xmlns:a16="http://schemas.microsoft.com/office/drawing/2014/main" id="{5E48606A-F99F-0410-534F-6D41FB624907}"/>
              </a:ext>
            </a:extLst>
          </p:cNvPr>
          <p:cNvSpPr txBox="1"/>
          <p:nvPr/>
        </p:nvSpPr>
        <p:spPr>
          <a:xfrm>
            <a:off x="1944436" y="2121012"/>
            <a:ext cx="8588468" cy="841256"/>
          </a:xfrm>
          <a:prstGeom prst="rect">
            <a:avLst/>
          </a:prstGeom>
          <a:ln w="12700">
            <a:miter lim="400000"/>
          </a:ln>
          <a:extLst>
            <a:ext uri="{C572A759-6A51-4108-AA02-DFA0A04FC94B}">
              <ma14:wrappingTextBoxFlag xmlns="" xmlns:ma14="http://schemas.microsoft.com/office/mac/drawingml/2011/main"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4" name="Straight Connector 13">
            <a:extLst>
              <a:ext uri="{FF2B5EF4-FFF2-40B4-BE49-F238E27FC236}">
                <a16:creationId xmlns:a16="http://schemas.microsoft.com/office/drawing/2014/main" id="{3D84EC79-434C-9EAB-A826-6502BA7C4EA9}"/>
              </a:ext>
            </a:extLst>
          </p:cNvPr>
          <p:cNvCxnSpPr>
            <a:cxnSpLocks/>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A81974-1970-152C-6348-9EADA8EB40F1}"/>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6287D320-E5EC-44E3-C889-1A80E44EADD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rear view of group of children playing charades at home - charades stock pictures, royalty-free photos &amp; images">
            <a:extLst>
              <a:ext uri="{FF2B5EF4-FFF2-40B4-BE49-F238E27FC236}">
                <a16:creationId xmlns:a16="http://schemas.microsoft.com/office/drawing/2014/main" id="{365D2226-D990-D719-8F9A-9AD80A543AE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88196" y="1580902"/>
            <a:ext cx="5829300"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3731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9ED3FE5-E890-492D-3196-AE2E55646037}"/>
              </a:ext>
            </a:extLst>
          </p:cNvPr>
          <p:cNvSpPr>
            <a:spLocks noGrp="1"/>
          </p:cNvSpPr>
          <p:nvPr>
            <p:ph type="title"/>
          </p:nvPr>
        </p:nvSpPr>
        <p:spPr>
          <a:xfrm>
            <a:off x="2036588" y="2766218"/>
            <a:ext cx="8419378" cy="1325563"/>
          </a:xfrm>
        </p:spPr>
        <p:txBody>
          <a:bodyPr lIns="0">
            <a:noAutofit/>
          </a:bodyPr>
          <a:lstStyle/>
          <a:p>
            <a:pPr>
              <a:lnSpc>
                <a:spcPct val="100000"/>
              </a:lnSpc>
            </a:pPr>
            <a:r>
              <a:rPr lang="en-US" sz="8000" b="1" kern="100" dirty="0">
                <a:effectLst/>
                <a:latin typeface="Calibri" panose="020F0502020204030204" pitchFamily="34" charset="0"/>
                <a:ea typeface="MS Mincho" panose="02020609040205080304" pitchFamily="49" charset="-128"/>
                <a:cs typeface="Calibri" panose="020F0502020204030204" pitchFamily="34" charset="0"/>
              </a:rPr>
              <a:t>Messiah</a:t>
            </a:r>
            <a:endParaRPr lang="en-AU" sz="8000" b="1" dirty="0"/>
          </a:p>
        </p:txBody>
      </p:sp>
      <p:cxnSp>
        <p:nvCxnSpPr>
          <p:cNvPr id="10" name="Straight Connector 9">
            <a:extLst>
              <a:ext uri="{FF2B5EF4-FFF2-40B4-BE49-F238E27FC236}">
                <a16:creationId xmlns:a16="http://schemas.microsoft.com/office/drawing/2014/main" id="{04F11F18-DD4E-7DB9-46FC-09A4249FF7D9}"/>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4C14FFE8-FE21-0667-77C4-07C63D5F8B4A}"/>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95397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9ED3FE5-E890-492D-3196-AE2E55646037}"/>
              </a:ext>
            </a:extLst>
          </p:cNvPr>
          <p:cNvSpPr>
            <a:spLocks noGrp="1"/>
          </p:cNvSpPr>
          <p:nvPr>
            <p:ph type="title"/>
          </p:nvPr>
        </p:nvSpPr>
        <p:spPr>
          <a:xfrm>
            <a:off x="2036588" y="2766218"/>
            <a:ext cx="8419378" cy="1325563"/>
          </a:xfrm>
        </p:spPr>
        <p:txBody>
          <a:bodyPr lIns="0">
            <a:noAutofit/>
          </a:bodyPr>
          <a:lstStyle/>
          <a:p>
            <a:pPr>
              <a:lnSpc>
                <a:spcPct val="100000"/>
              </a:lnSpc>
            </a:pPr>
            <a:r>
              <a:rPr lang="en-US" sz="8000" b="1" kern="100" dirty="0">
                <a:effectLst/>
                <a:latin typeface="Calibri" panose="020F0502020204030204" pitchFamily="34" charset="0"/>
                <a:ea typeface="MS Mincho" panose="02020609040205080304" pitchFamily="49" charset="-128"/>
                <a:cs typeface="Calibri" panose="020F0502020204030204" pitchFamily="34" charset="0"/>
              </a:rPr>
              <a:t>believe</a:t>
            </a:r>
            <a:endParaRPr lang="en-AU" sz="8000" b="1" dirty="0"/>
          </a:p>
        </p:txBody>
      </p:sp>
      <p:cxnSp>
        <p:nvCxnSpPr>
          <p:cNvPr id="10" name="Straight Connector 9">
            <a:extLst>
              <a:ext uri="{FF2B5EF4-FFF2-40B4-BE49-F238E27FC236}">
                <a16:creationId xmlns:a16="http://schemas.microsoft.com/office/drawing/2014/main" id="{04F11F18-DD4E-7DB9-46FC-09A4249FF7D9}"/>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4C14FFE8-FE21-0667-77C4-07C63D5F8B4A}"/>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2479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dirty="0">
                <a:latin typeface="Calibri" panose="020F0502020204030204" pitchFamily="34" charset="0"/>
                <a:cs typeface="Calibri" panose="020F0502020204030204" pitchFamily="34" charset="0"/>
              </a:rPr>
              <a:t>Draw a line from the word to its meaning:</a:t>
            </a:r>
            <a:endParaRPr lang="en-AU" b="1" dirty="0">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658246" y="1461976"/>
            <a:ext cx="2907540" cy="5291202"/>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rabicPeriod"/>
            </a:pPr>
            <a:r>
              <a:rPr lang="en-US" sz="3600" b="0" dirty="0">
                <a:latin typeface="Calibri" panose="020F0502020204030204" pitchFamily="34" charset="0"/>
              </a:rPr>
              <a:t>buried</a:t>
            </a: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rise again</a:t>
            </a: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messiah</a:t>
            </a: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tomb</a:t>
            </a: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4786413" y="1461976"/>
            <a:ext cx="6899366" cy="5909304"/>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lphaLcParenR"/>
            </a:pPr>
            <a:r>
              <a:rPr lang="en-AU" sz="3600" b="0" dirty="0">
                <a:latin typeface="Calibri" panose="020F0502020204030204" pitchFamily="34" charset="0"/>
              </a:rPr>
              <a:t>God’s promised king who will rule forever</a:t>
            </a:r>
          </a:p>
          <a:p>
            <a:pPr marL="457189" indent="-457189">
              <a:lnSpc>
                <a:spcPct val="100000"/>
              </a:lnSpc>
              <a:buFont typeface="+mj-lt"/>
              <a:buAutoNum type="alphaLcParenR"/>
            </a:pPr>
            <a:r>
              <a:rPr lang="en-AU" sz="3600" b="0" dirty="0">
                <a:latin typeface="Calibri" panose="020F0502020204030204" pitchFamily="34" charset="0"/>
              </a:rPr>
              <a:t>a place where a dead body is put</a:t>
            </a:r>
          </a:p>
          <a:p>
            <a:pPr marL="457189" indent="-457189">
              <a:lnSpc>
                <a:spcPct val="100000"/>
              </a:lnSpc>
              <a:buFont typeface="+mj-lt"/>
              <a:buAutoNum type="alphaLcParenR"/>
            </a:pP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inside the tomb</a:t>
            </a:r>
          </a:p>
          <a:p>
            <a:pPr marL="457189" indent="-457189">
              <a:lnSpc>
                <a:spcPct val="100000"/>
              </a:lnSpc>
              <a:buFont typeface="+mj-lt"/>
              <a:buAutoNum type="alphaLcParenR"/>
            </a:pP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to come back to life</a:t>
            </a:r>
          </a:p>
        </p:txBody>
      </p:sp>
      <p:cxnSp>
        <p:nvCxnSpPr>
          <p:cNvPr id="6" name="Straight Connector 5">
            <a:extLst>
              <a:ext uri="{FF2B5EF4-FFF2-40B4-BE49-F238E27FC236}">
                <a16:creationId xmlns:a16="http://schemas.microsoft.com/office/drawing/2014/main" id="{187E0374-8FCE-47E1-489E-D4EF320AFCA3}"/>
              </a:ext>
            </a:extLst>
          </p:cNvPr>
          <p:cNvCxnSpPr>
            <a:cxnSpLocks/>
          </p:cNvCxnSpPr>
          <p:nvPr/>
        </p:nvCxnSpPr>
        <p:spPr>
          <a:xfrm>
            <a:off x="2402925" y="1767840"/>
            <a:ext cx="2194759" cy="2146434"/>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a:off x="3019843" y="2851470"/>
            <a:ext cx="1577841" cy="2067693"/>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C7162E0-3E22-EF10-0E0B-CE402FCEF7F7}"/>
              </a:ext>
            </a:extLst>
          </p:cNvPr>
          <p:cNvCxnSpPr>
            <a:cxnSpLocks/>
          </p:cNvCxnSpPr>
          <p:nvPr/>
        </p:nvCxnSpPr>
        <p:spPr>
          <a:xfrm flipV="1">
            <a:off x="2719590" y="1810021"/>
            <a:ext cx="1878094" cy="2104253"/>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3768AA-594B-4F4D-DFD7-6EA6EEE4B325}"/>
              </a:ext>
            </a:extLst>
          </p:cNvPr>
          <p:cNvCxnSpPr>
            <a:cxnSpLocks/>
          </p:cNvCxnSpPr>
          <p:nvPr/>
        </p:nvCxnSpPr>
        <p:spPr>
          <a:xfrm flipV="1">
            <a:off x="2278422" y="2851470"/>
            <a:ext cx="2319262" cy="218649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025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FBE42-9494-8649-9763-196AD479AE27}"/>
              </a:ext>
            </a:extLst>
          </p:cNvPr>
          <p:cNvSpPr txBox="1"/>
          <p:nvPr/>
        </p:nvSpPr>
        <p:spPr>
          <a:xfrm>
            <a:off x="1247082" y="579845"/>
            <a:ext cx="3870350"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400" b="1" dirty="0">
                <a:latin typeface="Calibri" panose="020F0502020204030204" pitchFamily="34" charset="0"/>
                <a:ea typeface="+mj-ea"/>
                <a:cs typeface="Calibri" panose="020F0502020204030204" pitchFamily="34" charset="0"/>
              </a:rPr>
              <a:t>Jesus discovers that his friend has died</a:t>
            </a:r>
          </a:p>
          <a:p>
            <a:pPr>
              <a:lnSpc>
                <a:spcPct val="90000"/>
              </a:lnSpc>
              <a:spcBef>
                <a:spcPct val="0"/>
              </a:spcBef>
              <a:spcAft>
                <a:spcPts val="600"/>
              </a:spcAft>
            </a:pPr>
            <a:endParaRPr lang="en-US" sz="5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5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4000" dirty="0">
                <a:latin typeface="Calibri" panose="020F0502020204030204" pitchFamily="34" charset="0"/>
                <a:ea typeface="+mj-ea"/>
                <a:cs typeface="Calibri" panose="020F0502020204030204" pitchFamily="34" charset="0"/>
              </a:rPr>
              <a:t>What do you think Jesus will do?</a:t>
            </a:r>
          </a:p>
        </p:txBody>
      </p:sp>
      <p:pic>
        <p:nvPicPr>
          <p:cNvPr id="5" name="Picture 4">
            <a:extLst>
              <a:ext uri="{FF2B5EF4-FFF2-40B4-BE49-F238E27FC236}">
                <a16:creationId xmlns:a16="http://schemas.microsoft.com/office/drawing/2014/main" id="{8210E29D-B76B-FED8-6673-FB7C7F10BDA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Rectangle 1">
            <a:extLst>
              <a:ext uri="{FF2B5EF4-FFF2-40B4-BE49-F238E27FC236}">
                <a16:creationId xmlns:a16="http://schemas.microsoft.com/office/drawing/2014/main" id="{B776647B-06D1-819D-216A-31AC5CF9C4EF}"/>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0901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657794" y="174263"/>
            <a:ext cx="10876412" cy="6509474"/>
          </a:xfrm>
          <a:prstGeom prst="rect">
            <a:avLst/>
          </a:prstGeom>
          <a:noFill/>
        </p:spPr>
        <p:txBody>
          <a:bodyPr wrap="square">
            <a:spAutoFit/>
          </a:bodyPr>
          <a:lstStyle/>
          <a:p>
            <a:pPr algn="l">
              <a:spcAft>
                <a:spcPts val="600"/>
              </a:spcAft>
            </a:pPr>
            <a:r>
              <a:rPr lang="en-AU" sz="3200" b="1" i="0" u="none" strike="noStrike" baseline="0" dirty="0">
                <a:solidFill>
                  <a:srgbClr val="4196D5"/>
                </a:solidFill>
                <a:latin typeface="Calibri" panose="020F0502020204030204" pitchFamily="34" charset="0"/>
                <a:cs typeface="Calibri" panose="020F0502020204030204" pitchFamily="34" charset="0"/>
              </a:rPr>
              <a:t>John 11:17-27 (paraphrase)</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Jesus heard that his friend Lazarus was sick. Lazarus was Martha and Mary’s brother. Jesus went to their house. When Jesus arrived, he discovered that Lazarus had been buried for days. Martha went out to meet Jesus. </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She said to Jesus, ‘Lord, if you had been here, my brother would not have died, but God will do whatever you ask him.’ </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Jesus told her, ‘Your brother will rise again.’ </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Martha replied, ‘I know that he will rise again on the last day.’</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Jesus said to her, ‘I give life. Anyone who believes in me will live, even if they die. Do you believe that?’</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Martha answered, ‘Yes, Lord, I believe that you are the Messiah. You are God’s son, the one God promised.’</a:t>
            </a:r>
            <a:br>
              <a:rPr lang="en-US" sz="2700" b="0" i="0" u="none" strike="noStrike" baseline="0" dirty="0">
                <a:solidFill>
                  <a:srgbClr val="000000"/>
                </a:solidFill>
                <a:latin typeface="Calibri" panose="020F0502020204030204" pitchFamily="34" charset="0"/>
                <a:cs typeface="Calibri" panose="020F0502020204030204" pitchFamily="34" charset="0"/>
              </a:rPr>
            </a:br>
            <a:r>
              <a:rPr lang="en-US" sz="2700" b="0" i="0" u="none" strike="noStrike" baseline="0" dirty="0">
                <a:solidFill>
                  <a:srgbClr val="000000"/>
                </a:solidFill>
                <a:latin typeface="Calibri" panose="020F0502020204030204" pitchFamily="34" charset="0"/>
                <a:cs typeface="Calibri" panose="020F0502020204030204" pitchFamily="34" charset="0"/>
              </a:rPr>
              <a:t>Jesus went to Lazarus’ tomb. He said, ‘Lazarus, come out’. Lazarus walked out of the tomb.</a:t>
            </a:r>
            <a:endParaRPr lang="en-AU" sz="27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8767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657794" y="174263"/>
            <a:ext cx="10876412" cy="6509474"/>
          </a:xfrm>
          <a:prstGeom prst="rect">
            <a:avLst/>
          </a:prstGeom>
          <a:noFill/>
        </p:spPr>
        <p:txBody>
          <a:bodyPr wrap="square">
            <a:spAutoFit/>
          </a:bodyPr>
          <a:lstStyle/>
          <a:p>
            <a:pPr algn="l">
              <a:spcAft>
                <a:spcPts val="600"/>
              </a:spcAft>
            </a:pPr>
            <a:r>
              <a:rPr lang="en-AU" sz="3200" b="1" i="0" u="none" strike="noStrike" baseline="0" dirty="0">
                <a:solidFill>
                  <a:srgbClr val="4196D5"/>
                </a:solidFill>
                <a:latin typeface="Calibri" panose="020F0502020204030204" pitchFamily="34" charset="0"/>
                <a:cs typeface="Calibri" panose="020F0502020204030204" pitchFamily="34" charset="0"/>
              </a:rPr>
              <a:t>John 11:17-27</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Jesus heard that his friend Lazarus was sick. Lazarus was Martha and Mary’s brother. Jesus went to their house. When Jesus arrived, he discovered that Lazarus had been buried for days. Martha went out to meet Jesus. </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She said to Jesus, ‘Lord, if you had been here, my brother would not have died, but God will do whatever you ask him.’ </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Jesus told her, ‘Your brother will rise again.’ </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Martha replied, ‘I know that he will rise again on the last day.’</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Jesus said to her, ‘I give life. Anyone who believes in me will live, even if they die. Do you believe that?’</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Martha answered, ‘Yes, Lord, I believe that you are the Messiah. You are God’s son, the one God promised.’</a:t>
            </a:r>
            <a:br>
              <a:rPr lang="en-US" sz="2700" b="0" i="0" u="none" strike="noStrike" baseline="0" dirty="0">
                <a:solidFill>
                  <a:srgbClr val="000000"/>
                </a:solidFill>
                <a:latin typeface="Calibri" panose="020F0502020204030204" pitchFamily="34" charset="0"/>
                <a:cs typeface="Calibri" panose="020F0502020204030204" pitchFamily="34" charset="0"/>
              </a:rPr>
            </a:br>
            <a:r>
              <a:rPr lang="en-US" sz="2700" b="0" i="0" u="none" strike="noStrike" baseline="0" dirty="0">
                <a:solidFill>
                  <a:srgbClr val="000000"/>
                </a:solidFill>
                <a:latin typeface="Calibri" panose="020F0502020204030204" pitchFamily="34" charset="0"/>
                <a:cs typeface="Calibri" panose="020F0502020204030204" pitchFamily="34" charset="0"/>
              </a:rPr>
              <a:t>Jesus went to Lazarus’ tomb. He said, ‘Lazarus, come out’. Lazarus walked out of the tomb.</a:t>
            </a:r>
            <a:endParaRPr lang="en-AU" sz="27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75637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657794" y="174263"/>
            <a:ext cx="10876412" cy="6509474"/>
          </a:xfrm>
          <a:prstGeom prst="rect">
            <a:avLst/>
          </a:prstGeom>
          <a:noFill/>
        </p:spPr>
        <p:txBody>
          <a:bodyPr wrap="square">
            <a:spAutoFit/>
          </a:bodyPr>
          <a:lstStyle/>
          <a:p>
            <a:pPr algn="l">
              <a:spcAft>
                <a:spcPts val="600"/>
              </a:spcAft>
            </a:pPr>
            <a:r>
              <a:rPr lang="en-AU" sz="3200" b="1" i="0" u="none" strike="noStrike" baseline="0" dirty="0">
                <a:solidFill>
                  <a:srgbClr val="4196D5"/>
                </a:solidFill>
                <a:latin typeface="Calibri" panose="020F0502020204030204" pitchFamily="34" charset="0"/>
                <a:cs typeface="Calibri" panose="020F0502020204030204" pitchFamily="34" charset="0"/>
              </a:rPr>
              <a:t>John 11:17-27</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Jesus heard that his friend Lazarus was sick. Lazarus was Martha and Mary’s brother. Jesus went to their house. When Jesus arrived, he discovered that Lazarus had been buried for days. Martha went out to meet Jesus. </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She said to Jesus, ‘Lord, if you had been here, my brother would not have died, but God will do whatever you ask him.’ </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Jesus told her, ‘Your brother will rise again.’ </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Martha replied, ‘I know that he will rise again on the last day.’</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Jesus said to her, ‘I give life. Anyone who believes in me will live, even if they die. Do you believe that?’</a:t>
            </a:r>
          </a:p>
          <a:p>
            <a:pPr>
              <a:spcAft>
                <a:spcPts val="600"/>
              </a:spcAft>
            </a:pPr>
            <a:r>
              <a:rPr lang="en-US" sz="2700" b="0" i="0" u="none" strike="noStrike" baseline="0" dirty="0">
                <a:solidFill>
                  <a:srgbClr val="000000"/>
                </a:solidFill>
                <a:latin typeface="Calibri" panose="020F0502020204030204" pitchFamily="34" charset="0"/>
                <a:cs typeface="Calibri" panose="020F0502020204030204" pitchFamily="34" charset="0"/>
              </a:rPr>
              <a:t>Martha answered, ‘Yes, Lord, I believe that you are the Messiah. You are God’s son, the one God promised.’</a:t>
            </a:r>
            <a:br>
              <a:rPr lang="en-US" sz="2700" b="0" i="0" u="none" strike="noStrike" baseline="0" dirty="0">
                <a:solidFill>
                  <a:srgbClr val="000000"/>
                </a:solidFill>
                <a:latin typeface="Calibri" panose="020F0502020204030204" pitchFamily="34" charset="0"/>
                <a:cs typeface="Calibri" panose="020F0502020204030204" pitchFamily="34" charset="0"/>
              </a:rPr>
            </a:br>
            <a:r>
              <a:rPr lang="en-US" sz="2700" b="0" i="0" u="none" strike="noStrike" baseline="0" dirty="0">
                <a:solidFill>
                  <a:srgbClr val="000000"/>
                </a:solidFill>
                <a:latin typeface="Calibri" panose="020F0502020204030204" pitchFamily="34" charset="0"/>
                <a:cs typeface="Calibri" panose="020F0502020204030204" pitchFamily="34" charset="0"/>
              </a:rPr>
              <a:t>Jesus went to Lazarus’ tomb. He said, ‘Lazarus, come out’. Lazarus walked out of the tomb.</a:t>
            </a:r>
            <a:endParaRPr lang="en-AU" sz="27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603656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paper&#10;&#10;Description automatically generated">
            <a:extLst>
              <a:ext uri="{FF2B5EF4-FFF2-40B4-BE49-F238E27FC236}">
                <a16:creationId xmlns:a16="http://schemas.microsoft.com/office/drawing/2014/main" id="{6FE2A4F4-B7EF-E339-4B20-B909BB9DD06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714836"/>
          </a:xfrm>
          <a:prstGeom prst="rect">
            <a:avLst/>
          </a:prstGeom>
        </p:spPr>
      </p:pic>
      <p:sp>
        <p:nvSpPr>
          <p:cNvPr id="7" name="TextBox 6">
            <a:extLst>
              <a:ext uri="{FF2B5EF4-FFF2-40B4-BE49-F238E27FC236}">
                <a16:creationId xmlns:a16="http://schemas.microsoft.com/office/drawing/2014/main" id="{2B79850B-CCBA-ADEE-AE2B-E83FED7197A7}"/>
              </a:ext>
            </a:extLst>
          </p:cNvPr>
          <p:cNvSpPr txBox="1"/>
          <p:nvPr/>
        </p:nvSpPr>
        <p:spPr>
          <a:xfrm>
            <a:off x="514779" y="2146300"/>
            <a:ext cx="10564899" cy="1077218"/>
          </a:xfrm>
          <a:prstGeom prst="rect">
            <a:avLst/>
          </a:prstGeom>
          <a:noFill/>
        </p:spPr>
        <p:txBody>
          <a:bodyPr wrap="square" rtlCol="0">
            <a:spAutoFit/>
          </a:bodyPr>
          <a:lstStyle/>
          <a:p>
            <a:pPr>
              <a:spcAft>
                <a:spcPts val="3000"/>
              </a:spcAft>
            </a:pPr>
            <a:r>
              <a:rPr lang="en-US" sz="3200" spc="-50" dirty="0"/>
              <a:t>Jesus went to their house. When Jesus arrived, he discovered that Lazarus had been buried for days.</a:t>
            </a:r>
          </a:p>
        </p:txBody>
      </p:sp>
      <p:sp>
        <p:nvSpPr>
          <p:cNvPr id="8" name="TextBox 7">
            <a:extLst>
              <a:ext uri="{FF2B5EF4-FFF2-40B4-BE49-F238E27FC236}">
                <a16:creationId xmlns:a16="http://schemas.microsoft.com/office/drawing/2014/main" id="{9448DB9E-6E57-FCD5-16E6-13390E801856}"/>
              </a:ext>
            </a:extLst>
          </p:cNvPr>
          <p:cNvSpPr txBox="1"/>
          <p:nvPr/>
        </p:nvSpPr>
        <p:spPr>
          <a:xfrm>
            <a:off x="514778" y="3605607"/>
            <a:ext cx="10564899" cy="1421928"/>
          </a:xfrm>
          <a:prstGeom prst="rect">
            <a:avLst/>
          </a:prstGeom>
          <a:noFill/>
        </p:spPr>
        <p:txBody>
          <a:bodyPr wrap="square" rtlCol="0">
            <a:spAutoFit/>
          </a:bodyPr>
          <a:lstStyle/>
          <a:p>
            <a:pPr>
              <a:lnSpc>
                <a:spcPct val="90000"/>
              </a:lnSpc>
              <a:spcAft>
                <a:spcPts val="3000"/>
              </a:spcAft>
            </a:pPr>
            <a:r>
              <a:rPr lang="en-US" sz="3200" spc="-50" dirty="0"/>
              <a:t>Martha went out to meet Jesus. She said to Jesus, ‘Lord, if you had been here, my brother would not have died, but God will do whatever you ask him.’</a:t>
            </a:r>
          </a:p>
        </p:txBody>
      </p:sp>
      <p:sp>
        <p:nvSpPr>
          <p:cNvPr id="9" name="TextBox 8">
            <a:extLst>
              <a:ext uri="{FF2B5EF4-FFF2-40B4-BE49-F238E27FC236}">
                <a16:creationId xmlns:a16="http://schemas.microsoft.com/office/drawing/2014/main" id="{9E838F1F-F8BA-78D9-D027-CF4B045A2336}"/>
              </a:ext>
            </a:extLst>
          </p:cNvPr>
          <p:cNvSpPr txBox="1"/>
          <p:nvPr/>
        </p:nvSpPr>
        <p:spPr>
          <a:xfrm>
            <a:off x="514779" y="534541"/>
            <a:ext cx="10921159" cy="1077218"/>
          </a:xfrm>
          <a:prstGeom prst="rect">
            <a:avLst/>
          </a:prstGeom>
          <a:noFill/>
        </p:spPr>
        <p:txBody>
          <a:bodyPr wrap="square" rtlCol="0">
            <a:spAutoFit/>
          </a:bodyPr>
          <a:lstStyle/>
          <a:p>
            <a:pPr>
              <a:spcAft>
                <a:spcPts val="3000"/>
              </a:spcAft>
            </a:pPr>
            <a:r>
              <a:rPr lang="en-US" sz="3200" spc="-50" dirty="0"/>
              <a:t>Jesus heard that his friend Lazarus was sick. Lazarus was Martha and Mary’s brother.</a:t>
            </a:r>
          </a:p>
        </p:txBody>
      </p:sp>
      <p:sp>
        <p:nvSpPr>
          <p:cNvPr id="10" name="TextBox 9">
            <a:extLst>
              <a:ext uri="{FF2B5EF4-FFF2-40B4-BE49-F238E27FC236}">
                <a16:creationId xmlns:a16="http://schemas.microsoft.com/office/drawing/2014/main" id="{AE2245FB-E662-2B9F-AE33-5C1CF19F85C4}"/>
              </a:ext>
            </a:extLst>
          </p:cNvPr>
          <p:cNvSpPr txBox="1"/>
          <p:nvPr/>
        </p:nvSpPr>
        <p:spPr>
          <a:xfrm>
            <a:off x="514779" y="5409624"/>
            <a:ext cx="11490992" cy="584775"/>
          </a:xfrm>
          <a:prstGeom prst="rect">
            <a:avLst/>
          </a:prstGeom>
          <a:noFill/>
        </p:spPr>
        <p:txBody>
          <a:bodyPr wrap="square" rtlCol="0">
            <a:spAutoFit/>
          </a:bodyPr>
          <a:lstStyle/>
          <a:p>
            <a:pPr>
              <a:spcAft>
                <a:spcPts val="3000"/>
              </a:spcAft>
            </a:pPr>
            <a:r>
              <a:rPr lang="en-US" sz="3200" spc="-50" dirty="0"/>
              <a:t>Jesus told her, ‘Your brother will rise again.’</a:t>
            </a:r>
          </a:p>
        </p:txBody>
      </p:sp>
    </p:spTree>
    <p:extLst>
      <p:ext uri="{BB962C8B-B14F-4D97-AF65-F5344CB8AC3E}">
        <p14:creationId xmlns:p14="http://schemas.microsoft.com/office/powerpoint/2010/main" val="834121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D4813B-E299-FAB3-B109-15741B3727A4}"/>
              </a:ext>
            </a:extLst>
          </p:cNvPr>
          <p:cNvSpPr txBox="1"/>
          <p:nvPr/>
        </p:nvSpPr>
        <p:spPr>
          <a:xfrm>
            <a:off x="2188988" y="3605710"/>
            <a:ext cx="8588468" cy="3416320"/>
          </a:xfrm>
          <a:prstGeom prst="rect">
            <a:avLst/>
          </a:prstGeom>
          <a:noFill/>
        </p:spPr>
        <p:txBody>
          <a:bodyPr wrap="square" lIns="0" rtlCol="0">
            <a:spAutoFit/>
          </a:bodyPr>
          <a:lstStyle/>
          <a:p>
            <a:r>
              <a:rPr lang="en-AU" sz="7200" b="1" dirty="0">
                <a:latin typeface="Calibri" panose="020F0502020204030204" pitchFamily="34" charset="0"/>
                <a:ea typeface="Arial" charset="0"/>
                <a:cs typeface="Calibri" panose="020F0502020204030204" pitchFamily="34" charset="0"/>
              </a:rPr>
              <a:t>Family, Hopes and Dreams</a:t>
            </a:r>
            <a:br>
              <a:rPr lang="en-AU" sz="7200" b="1" dirty="0">
                <a:latin typeface="Calibri" panose="020F0502020204030204" pitchFamily="34" charset="0"/>
                <a:ea typeface="Arial" charset="0"/>
                <a:cs typeface="Calibri" panose="020F0502020204030204" pitchFamily="34" charset="0"/>
              </a:rPr>
            </a:br>
            <a:endParaRPr lang="en-AU" sz="7200" b="1" dirty="0">
              <a:latin typeface="Calibri" panose="020F0502020204030204" pitchFamily="34" charset="0"/>
              <a:ea typeface="Arial" charset="0"/>
              <a:cs typeface="Calibri" panose="020F0502020204030204" pitchFamily="34" charset="0"/>
            </a:endParaRPr>
          </a:p>
        </p:txBody>
      </p:sp>
      <p:sp>
        <p:nvSpPr>
          <p:cNvPr id="3" name="Rectangle 2">
            <a:extLst>
              <a:ext uri="{FF2B5EF4-FFF2-40B4-BE49-F238E27FC236}">
                <a16:creationId xmlns:a16="http://schemas.microsoft.com/office/drawing/2014/main" id="{75251321-4645-E3E0-819D-8ABE62837EAF}"/>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06AABFB-79F6-9C09-E96B-69530AD72679}"/>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14</a:t>
            </a:r>
          </a:p>
        </p:txBody>
      </p:sp>
      <p:sp>
        <p:nvSpPr>
          <p:cNvPr id="7" name="Lesson 1:…">
            <a:extLst>
              <a:ext uri="{FF2B5EF4-FFF2-40B4-BE49-F238E27FC236}">
                <a16:creationId xmlns:a16="http://schemas.microsoft.com/office/drawing/2014/main" id="{E100E2CA-9061-07A3-1E01-D96FB55A3118}"/>
              </a:ext>
            </a:extLst>
          </p:cNvPr>
          <p:cNvSpPr txBox="1"/>
          <p:nvPr/>
        </p:nvSpPr>
        <p:spPr>
          <a:xfrm>
            <a:off x="2188987" y="2038754"/>
            <a:ext cx="8588468" cy="841256"/>
          </a:xfrm>
          <a:prstGeom prst="rect">
            <a:avLst/>
          </a:prstGeom>
          <a:ln w="12700">
            <a:miter lim="400000"/>
          </a:ln>
          <a:extLst>
            <a:ext uri="{C572A759-6A51-4108-AA02-DFA0A04FC94B}">
              <ma14:wrappingTextBoxFlag xmlns="" xmlns:ma14="http://schemas.microsoft.com/office/mac/drawingml/2011/main"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1" name="Straight Connector 10">
            <a:extLst>
              <a:ext uri="{FF2B5EF4-FFF2-40B4-BE49-F238E27FC236}">
                <a16:creationId xmlns:a16="http://schemas.microsoft.com/office/drawing/2014/main" id="{48A19081-43DF-07DF-1B9B-4D76F6B397BD}"/>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paper&#10;&#10;Description automatically generated">
            <a:extLst>
              <a:ext uri="{FF2B5EF4-FFF2-40B4-BE49-F238E27FC236}">
                <a16:creationId xmlns:a16="http://schemas.microsoft.com/office/drawing/2014/main" id="{6FE2A4F4-B7EF-E339-4B20-B909BB9DD06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714836"/>
          </a:xfrm>
          <a:prstGeom prst="rect">
            <a:avLst/>
          </a:prstGeom>
        </p:spPr>
      </p:pic>
      <p:sp>
        <p:nvSpPr>
          <p:cNvPr id="7" name="TextBox 6">
            <a:extLst>
              <a:ext uri="{FF2B5EF4-FFF2-40B4-BE49-F238E27FC236}">
                <a16:creationId xmlns:a16="http://schemas.microsoft.com/office/drawing/2014/main" id="{2B79850B-CCBA-ADEE-AE2B-E83FED7197A7}"/>
              </a:ext>
            </a:extLst>
          </p:cNvPr>
          <p:cNvSpPr txBox="1"/>
          <p:nvPr/>
        </p:nvSpPr>
        <p:spPr>
          <a:xfrm>
            <a:off x="514778" y="2065991"/>
            <a:ext cx="10564899" cy="1077218"/>
          </a:xfrm>
          <a:prstGeom prst="rect">
            <a:avLst/>
          </a:prstGeom>
          <a:noFill/>
        </p:spPr>
        <p:txBody>
          <a:bodyPr wrap="square" rtlCol="0">
            <a:spAutoFit/>
          </a:bodyPr>
          <a:lstStyle/>
          <a:p>
            <a:pPr>
              <a:spcAft>
                <a:spcPts val="3000"/>
              </a:spcAft>
            </a:pPr>
            <a:r>
              <a:rPr lang="en-US" sz="3200" spc="-50" dirty="0"/>
              <a:t>Jesus said to her, ‘I give life. Anyone who believes in me will live, even if they die. Do you believe that?’</a:t>
            </a:r>
          </a:p>
        </p:txBody>
      </p:sp>
      <p:sp>
        <p:nvSpPr>
          <p:cNvPr id="8" name="TextBox 7">
            <a:extLst>
              <a:ext uri="{FF2B5EF4-FFF2-40B4-BE49-F238E27FC236}">
                <a16:creationId xmlns:a16="http://schemas.microsoft.com/office/drawing/2014/main" id="{9448DB9E-6E57-FCD5-16E6-13390E801856}"/>
              </a:ext>
            </a:extLst>
          </p:cNvPr>
          <p:cNvSpPr txBox="1"/>
          <p:nvPr/>
        </p:nvSpPr>
        <p:spPr>
          <a:xfrm>
            <a:off x="514777" y="3692120"/>
            <a:ext cx="10564899" cy="978729"/>
          </a:xfrm>
          <a:prstGeom prst="rect">
            <a:avLst/>
          </a:prstGeom>
          <a:noFill/>
        </p:spPr>
        <p:txBody>
          <a:bodyPr wrap="square" rtlCol="0">
            <a:spAutoFit/>
          </a:bodyPr>
          <a:lstStyle/>
          <a:p>
            <a:pPr>
              <a:lnSpc>
                <a:spcPct val="90000"/>
              </a:lnSpc>
              <a:spcAft>
                <a:spcPts val="3000"/>
              </a:spcAft>
            </a:pPr>
            <a:r>
              <a:rPr lang="en-US" sz="3200" spc="-50" dirty="0"/>
              <a:t>Martha answered, ‘Yes, Lord, I believe that you are the Messiah. You are God’s son, the one God promised.’ </a:t>
            </a:r>
          </a:p>
        </p:txBody>
      </p:sp>
      <p:sp>
        <p:nvSpPr>
          <p:cNvPr id="9" name="TextBox 8">
            <a:extLst>
              <a:ext uri="{FF2B5EF4-FFF2-40B4-BE49-F238E27FC236}">
                <a16:creationId xmlns:a16="http://schemas.microsoft.com/office/drawing/2014/main" id="{9E838F1F-F8BA-78D9-D027-CF4B045A2336}"/>
              </a:ext>
            </a:extLst>
          </p:cNvPr>
          <p:cNvSpPr txBox="1"/>
          <p:nvPr/>
        </p:nvSpPr>
        <p:spPr>
          <a:xfrm>
            <a:off x="514778" y="736237"/>
            <a:ext cx="10921159" cy="584775"/>
          </a:xfrm>
          <a:prstGeom prst="rect">
            <a:avLst/>
          </a:prstGeom>
          <a:noFill/>
        </p:spPr>
        <p:txBody>
          <a:bodyPr wrap="square" rtlCol="0">
            <a:spAutoFit/>
          </a:bodyPr>
          <a:lstStyle/>
          <a:p>
            <a:pPr>
              <a:spcAft>
                <a:spcPts val="3000"/>
              </a:spcAft>
            </a:pPr>
            <a:r>
              <a:rPr lang="en-US" sz="3200" spc="-50" dirty="0"/>
              <a:t>Martha replied, ‘I know that he will rise again on the last day.’</a:t>
            </a:r>
          </a:p>
        </p:txBody>
      </p:sp>
      <p:sp>
        <p:nvSpPr>
          <p:cNvPr id="10" name="TextBox 9">
            <a:extLst>
              <a:ext uri="{FF2B5EF4-FFF2-40B4-BE49-F238E27FC236}">
                <a16:creationId xmlns:a16="http://schemas.microsoft.com/office/drawing/2014/main" id="{AE2245FB-E662-2B9F-AE33-5C1CF19F85C4}"/>
              </a:ext>
            </a:extLst>
          </p:cNvPr>
          <p:cNvSpPr txBox="1"/>
          <p:nvPr/>
        </p:nvSpPr>
        <p:spPr>
          <a:xfrm>
            <a:off x="514777" y="5219760"/>
            <a:ext cx="11490992" cy="1077218"/>
          </a:xfrm>
          <a:prstGeom prst="rect">
            <a:avLst/>
          </a:prstGeom>
          <a:noFill/>
        </p:spPr>
        <p:txBody>
          <a:bodyPr wrap="square" rtlCol="0">
            <a:spAutoFit/>
          </a:bodyPr>
          <a:lstStyle/>
          <a:p>
            <a:pPr>
              <a:spcAft>
                <a:spcPts val="3000"/>
              </a:spcAft>
            </a:pPr>
            <a:r>
              <a:rPr lang="en-US" sz="3200" spc="-50" dirty="0"/>
              <a:t>Jesus went to Lazarus’ tomb. He said, ‘Lazarus, come out’. Lazarus walked out of the tomb.</a:t>
            </a:r>
          </a:p>
        </p:txBody>
      </p:sp>
    </p:spTree>
    <p:extLst>
      <p:ext uri="{BB962C8B-B14F-4D97-AF65-F5344CB8AC3E}">
        <p14:creationId xmlns:p14="http://schemas.microsoft.com/office/powerpoint/2010/main" val="3295989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62B754-E58D-A279-BA77-BBA506DD1DD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F6C50A9-A0FD-D6C5-8BEC-18A936711500}"/>
              </a:ext>
            </a:extLst>
          </p:cNvPr>
          <p:cNvSpPr txBox="1"/>
          <p:nvPr/>
        </p:nvSpPr>
        <p:spPr>
          <a:xfrm>
            <a:off x="311745" y="366623"/>
            <a:ext cx="11207320" cy="6124754"/>
          </a:xfrm>
          <a:prstGeom prst="rect">
            <a:avLst/>
          </a:prstGeom>
          <a:noFill/>
        </p:spPr>
        <p:txBody>
          <a:bodyPr wrap="square">
            <a:spAutoFit/>
          </a:bodyPr>
          <a:lstStyle/>
          <a:p>
            <a:pPr algn="l"/>
            <a:r>
              <a:rPr lang="en-US" sz="2800" b="0" i="1" u="none" strike="noStrike" baseline="0" dirty="0"/>
              <a:t>(Jesus heard that his friend Lazarus was sick. Lazarus was Martha and Mary’s brother. Jesus went to their house. When Jesus arrived, he discovered that Lazarus had been buried for days. Martha went out to meet Jesus.)</a:t>
            </a:r>
          </a:p>
          <a:p>
            <a:pPr algn="l"/>
            <a:r>
              <a:rPr lang="en-US" sz="2800" b="1" i="0" u="none" strike="noStrike" baseline="0" dirty="0">
                <a:solidFill>
                  <a:schemeClr val="accent1"/>
                </a:solidFill>
              </a:rPr>
              <a:t>Martha: </a:t>
            </a:r>
            <a:r>
              <a:rPr lang="en-US" sz="2800" b="0" i="0" u="none" strike="noStrike" baseline="0" dirty="0">
                <a:solidFill>
                  <a:schemeClr val="accent1"/>
                </a:solidFill>
              </a:rPr>
              <a:t>‘Lord, if you had been here, my brother would not have died, but God will do whatever you ask him.’</a:t>
            </a:r>
          </a:p>
          <a:p>
            <a:pPr algn="l"/>
            <a:r>
              <a:rPr lang="en-US" sz="2800" b="1" i="0" u="none" strike="noStrike" baseline="0" dirty="0">
                <a:solidFill>
                  <a:schemeClr val="accent6">
                    <a:lumMod val="75000"/>
                  </a:schemeClr>
                </a:solidFill>
              </a:rPr>
              <a:t>Jesus: </a:t>
            </a:r>
            <a:r>
              <a:rPr lang="en-US" sz="2800" b="0" i="0" u="none" strike="noStrike" baseline="0" dirty="0">
                <a:solidFill>
                  <a:schemeClr val="accent6">
                    <a:lumMod val="75000"/>
                  </a:schemeClr>
                </a:solidFill>
              </a:rPr>
              <a:t>‘Your brother will rise again.’</a:t>
            </a:r>
          </a:p>
          <a:p>
            <a:pPr algn="l"/>
            <a:r>
              <a:rPr lang="en-US" sz="2800" b="1" i="0" u="none" strike="noStrike" baseline="0" dirty="0">
                <a:solidFill>
                  <a:schemeClr val="accent1"/>
                </a:solidFill>
              </a:rPr>
              <a:t>Martha: </a:t>
            </a:r>
            <a:r>
              <a:rPr lang="en-US" sz="2800" b="0" i="0" u="none" strike="noStrike" baseline="0" dirty="0">
                <a:solidFill>
                  <a:schemeClr val="accent1"/>
                </a:solidFill>
              </a:rPr>
              <a:t>‘I know that he will rise again on the last day.’</a:t>
            </a:r>
          </a:p>
          <a:p>
            <a:pPr algn="l"/>
            <a:r>
              <a:rPr lang="en-US" sz="2800" b="1" i="0" u="none" strike="noStrike" baseline="0" dirty="0">
                <a:solidFill>
                  <a:schemeClr val="accent6">
                    <a:lumMod val="75000"/>
                  </a:schemeClr>
                </a:solidFill>
              </a:rPr>
              <a:t>Jesus: </a:t>
            </a:r>
            <a:r>
              <a:rPr lang="en-US" sz="2800" b="0" i="0" u="none" strike="noStrike" baseline="0" dirty="0">
                <a:solidFill>
                  <a:schemeClr val="accent6">
                    <a:lumMod val="75000"/>
                  </a:schemeClr>
                </a:solidFill>
              </a:rPr>
              <a:t>‘I give life. Anyone who believes in me will live, even if they die.</a:t>
            </a:r>
          </a:p>
          <a:p>
            <a:pPr algn="l"/>
            <a:r>
              <a:rPr lang="en-AU" sz="2800" b="0" i="0" u="none" strike="noStrike" baseline="0" dirty="0">
                <a:solidFill>
                  <a:schemeClr val="accent6">
                    <a:lumMod val="75000"/>
                  </a:schemeClr>
                </a:solidFill>
              </a:rPr>
              <a:t>Do you believe that?’</a:t>
            </a:r>
          </a:p>
          <a:p>
            <a:pPr algn="l"/>
            <a:r>
              <a:rPr lang="en-US" sz="2800" b="1" i="0" u="none" strike="noStrike" baseline="0" dirty="0">
                <a:solidFill>
                  <a:schemeClr val="accent1"/>
                </a:solidFill>
              </a:rPr>
              <a:t>Martha: </a:t>
            </a:r>
            <a:r>
              <a:rPr lang="en-US" sz="2800" b="0" i="0" u="none" strike="noStrike" baseline="0" dirty="0">
                <a:solidFill>
                  <a:schemeClr val="accent1"/>
                </a:solidFill>
              </a:rPr>
              <a:t>‘Yes, Lord, I believe that you are the Messiah. You are God’s son, the one </a:t>
            </a:r>
            <a:r>
              <a:rPr lang="en-AU" sz="2800" b="0" i="0" u="none" strike="noStrike" baseline="0" dirty="0">
                <a:solidFill>
                  <a:schemeClr val="accent1"/>
                </a:solidFill>
              </a:rPr>
              <a:t>God promised.’</a:t>
            </a:r>
          </a:p>
          <a:p>
            <a:pPr algn="l"/>
            <a:r>
              <a:rPr lang="en-US" sz="2800" b="0" i="1" u="none" strike="noStrike" baseline="0" dirty="0"/>
              <a:t>(Jesus went to Lazarus’ tomb.)</a:t>
            </a:r>
          </a:p>
          <a:p>
            <a:pPr algn="l"/>
            <a:r>
              <a:rPr lang="en-AU" sz="2800" b="1" i="0" u="none" strike="noStrike" baseline="0" dirty="0">
                <a:solidFill>
                  <a:schemeClr val="accent6">
                    <a:lumMod val="75000"/>
                  </a:schemeClr>
                </a:solidFill>
              </a:rPr>
              <a:t>Jesus: </a:t>
            </a:r>
            <a:r>
              <a:rPr lang="en-AU" sz="2800" b="0" i="0" u="none" strike="noStrike" baseline="0" dirty="0">
                <a:solidFill>
                  <a:schemeClr val="accent6">
                    <a:lumMod val="75000"/>
                  </a:schemeClr>
                </a:solidFill>
              </a:rPr>
              <a:t>‘Lazarus, come out’.</a:t>
            </a:r>
          </a:p>
          <a:p>
            <a:pPr algn="l"/>
            <a:r>
              <a:rPr lang="en-US" sz="2800" b="0" i="1" u="none" strike="noStrike" baseline="0" dirty="0"/>
              <a:t>(Lazarus walked out of the tomb.)</a:t>
            </a:r>
            <a:endParaRPr lang="en-AU" sz="2800" b="1" i="1" u="none" strike="noStrike" baseline="0" dirty="0">
              <a:solidFill>
                <a:srgbClr val="4196D5"/>
              </a:solidFill>
              <a:cs typeface="Calibri" panose="020F0502020204030204" pitchFamily="34" charset="0"/>
            </a:endParaRPr>
          </a:p>
        </p:txBody>
      </p:sp>
    </p:spTree>
    <p:extLst>
      <p:ext uri="{BB962C8B-B14F-4D97-AF65-F5344CB8AC3E}">
        <p14:creationId xmlns:p14="http://schemas.microsoft.com/office/powerpoint/2010/main" val="27006362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19210358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0EDCF2-5873-938F-2805-F59D563C0502}"/>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1089A0B-B054-F7E7-D45E-BF435008DDB0}"/>
              </a:ext>
            </a:extLst>
          </p:cNvPr>
          <p:cNvSpPr txBox="1"/>
          <p:nvPr/>
        </p:nvSpPr>
        <p:spPr>
          <a:xfrm>
            <a:off x="2036587" y="2367171"/>
            <a:ext cx="9934798" cy="769441"/>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What does this story about Jesus?</a:t>
            </a:r>
          </a:p>
        </p:txBody>
      </p:sp>
      <p:cxnSp>
        <p:nvCxnSpPr>
          <p:cNvPr id="5" name="Straight Connector 4">
            <a:extLst>
              <a:ext uri="{FF2B5EF4-FFF2-40B4-BE49-F238E27FC236}">
                <a16:creationId xmlns:a16="http://schemas.microsoft.com/office/drawing/2014/main" id="{FD47B6A1-AE14-28E4-C3AE-2C9893A19E14}"/>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63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CAA82-6778-58ED-C3F2-357378CDC3E3}"/>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32A0357-5113-1A1B-8D01-728D63D8375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5E587F2-DFC2-9248-2A2D-AF28B4C22BCA}"/>
              </a:ext>
            </a:extLst>
          </p:cNvPr>
          <p:cNvSpPr txBox="1"/>
          <p:nvPr/>
        </p:nvSpPr>
        <p:spPr>
          <a:xfrm>
            <a:off x="2036587" y="2367171"/>
            <a:ext cx="8936213" cy="2800767"/>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Jesus raised a man from the dead to show that he has power over death, and one day he will raise to life anyone who believes in him.</a:t>
            </a:r>
          </a:p>
        </p:txBody>
      </p:sp>
      <p:cxnSp>
        <p:nvCxnSpPr>
          <p:cNvPr id="4" name="Straight Connector 3">
            <a:extLst>
              <a:ext uri="{FF2B5EF4-FFF2-40B4-BE49-F238E27FC236}">
                <a16:creationId xmlns:a16="http://schemas.microsoft.com/office/drawing/2014/main" id="{F8C96C43-BE80-42BC-308F-B83515FAC09E}"/>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20284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896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8" y="2766218"/>
            <a:ext cx="8419378" cy="1325563"/>
          </a:xfrm>
        </p:spPr>
        <p:txBody>
          <a:bodyPr lIns="0">
            <a:noAutofit/>
          </a:bodyPr>
          <a:lstStyle/>
          <a:p>
            <a:pPr>
              <a:lnSpc>
                <a:spcPct val="100000"/>
              </a:lnSpc>
            </a:pPr>
            <a:r>
              <a:rPr lang="en-US" sz="5400" kern="100" dirty="0">
                <a:effectLst/>
                <a:latin typeface="Calibri" panose="020F0502020204030204" pitchFamily="34" charset="0"/>
                <a:ea typeface="MS Mincho" panose="02020609040205080304" pitchFamily="49" charset="-128"/>
                <a:cs typeface="Calibri" panose="020F0502020204030204" pitchFamily="34" charset="0"/>
              </a:rPr>
              <a:t>What names do you know for different family members?</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3283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8" y="2766218"/>
            <a:ext cx="9701756" cy="1325563"/>
          </a:xfrm>
        </p:spPr>
        <p:txBody>
          <a:bodyPr lIns="0">
            <a:noAutofit/>
          </a:bodyPr>
          <a:lstStyle/>
          <a:p>
            <a:pPr>
              <a:lnSpc>
                <a:spcPct val="100000"/>
              </a:lnSpc>
            </a:pPr>
            <a:r>
              <a:rPr lang="en-US" sz="4800" kern="100" spc="-20" dirty="0">
                <a:effectLst/>
                <a:latin typeface="Calibri" panose="020F0502020204030204" pitchFamily="34" charset="0"/>
                <a:ea typeface="MS Mincho" panose="02020609040205080304" pitchFamily="49" charset="-128"/>
                <a:cs typeface="Calibri" panose="020F0502020204030204" pitchFamily="34" charset="0"/>
              </a:rPr>
              <a:t>Do you know the English word starting with ‘s’ for brothers and sisters?</a:t>
            </a:r>
            <a:endParaRPr lang="en-AU" sz="4800" spc="-2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EB61794C-B7B5-A57A-4899-7BC1EFCC1FE7}"/>
              </a:ext>
            </a:extLst>
          </p:cNvPr>
          <p:cNvSpPr txBox="1">
            <a:spLocks/>
          </p:cNvSpPr>
          <p:nvPr/>
        </p:nvSpPr>
        <p:spPr>
          <a:xfrm>
            <a:off x="7056784" y="4525768"/>
            <a:ext cx="4303644"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7200" b="1" kern="100" dirty="0">
                <a:latin typeface="Calibri" panose="020F0502020204030204" pitchFamily="34" charset="0"/>
                <a:ea typeface="MS Mincho" panose="02020609040205080304" pitchFamily="49" charset="-128"/>
                <a:cs typeface="Calibri" panose="020F0502020204030204" pitchFamily="34" charset="0"/>
              </a:rPr>
              <a:t>siblings</a:t>
            </a:r>
            <a:endParaRPr lang="en-AU" sz="7200" b="1" dirty="0">
              <a:latin typeface="Calibri" panose="020F0502020204030204" pitchFamily="34" charset="0"/>
            </a:endParaRPr>
          </a:p>
        </p:txBody>
      </p:sp>
    </p:spTree>
    <p:extLst>
      <p:ext uri="{BB962C8B-B14F-4D97-AF65-F5344CB8AC3E}">
        <p14:creationId xmlns:p14="http://schemas.microsoft.com/office/powerpoint/2010/main" val="3375561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ollage of two people&#10;&#10;Description automatically generated">
            <a:extLst>
              <a:ext uri="{FF2B5EF4-FFF2-40B4-BE49-F238E27FC236}">
                <a16:creationId xmlns:a16="http://schemas.microsoft.com/office/drawing/2014/main" id="{9173A23F-177B-1EED-6F1D-880EE5997C7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128" y="525567"/>
            <a:ext cx="6096000" cy="4309601"/>
          </a:xfrm>
          <a:prstGeom prst="rect">
            <a:avLst/>
          </a:prstGeom>
          <a:ln w="76200">
            <a:solidFill>
              <a:schemeClr val="tx1"/>
            </a:solidFill>
          </a:ln>
        </p:spPr>
      </p:pic>
      <p:pic>
        <p:nvPicPr>
          <p:cNvPr id="8" name="Picture 7" descr="A collage of women and a baby&#10;&#10;Description automatically generated">
            <a:extLst>
              <a:ext uri="{FF2B5EF4-FFF2-40B4-BE49-F238E27FC236}">
                <a16:creationId xmlns:a16="http://schemas.microsoft.com/office/drawing/2014/main" id="{4275DEC7-1D42-0E16-F8B4-4443700B0C4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79128" y="525567"/>
            <a:ext cx="6096000" cy="4309601"/>
          </a:xfrm>
          <a:prstGeom prst="rect">
            <a:avLst/>
          </a:prstGeom>
          <a:ln w="76200">
            <a:solidFill>
              <a:schemeClr val="tx1"/>
            </a:solidFill>
          </a:ln>
        </p:spPr>
      </p:pic>
      <p:sp>
        <p:nvSpPr>
          <p:cNvPr id="3" name="TextBox 2">
            <a:extLst>
              <a:ext uri="{FF2B5EF4-FFF2-40B4-BE49-F238E27FC236}">
                <a16:creationId xmlns:a16="http://schemas.microsoft.com/office/drawing/2014/main" id="{5CE9B3E7-4179-079F-F90E-2432CDF3292C}"/>
              </a:ext>
            </a:extLst>
          </p:cNvPr>
          <p:cNvSpPr txBox="1"/>
          <p:nvPr/>
        </p:nvSpPr>
        <p:spPr>
          <a:xfrm>
            <a:off x="0" y="5562992"/>
            <a:ext cx="12192000" cy="769441"/>
          </a:xfrm>
          <a:prstGeom prst="rect">
            <a:avLst/>
          </a:prstGeom>
          <a:noFill/>
        </p:spPr>
        <p:txBody>
          <a:bodyPr wrap="square">
            <a:spAutoFit/>
          </a:bodyPr>
          <a:lstStyle/>
          <a:p>
            <a:pPr algn="ctr"/>
            <a:r>
              <a:rPr lang="en-US" sz="4400" dirty="0">
                <a:effectLst/>
              </a:rPr>
              <a:t>Tell a story about one of the pictures.</a:t>
            </a:r>
            <a:endParaRPr lang="en-AU" sz="4400" dirty="0"/>
          </a:p>
        </p:txBody>
      </p:sp>
    </p:spTree>
    <p:extLst>
      <p:ext uri="{BB962C8B-B14F-4D97-AF65-F5344CB8AC3E}">
        <p14:creationId xmlns:p14="http://schemas.microsoft.com/office/powerpoint/2010/main" val="4239149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9ED3FE5-E890-492D-3196-AE2E55646037}"/>
              </a:ext>
            </a:extLst>
          </p:cNvPr>
          <p:cNvSpPr>
            <a:spLocks noGrp="1"/>
          </p:cNvSpPr>
          <p:nvPr>
            <p:ph type="title"/>
          </p:nvPr>
        </p:nvSpPr>
        <p:spPr>
          <a:xfrm>
            <a:off x="2036588" y="2766218"/>
            <a:ext cx="8419378" cy="1325563"/>
          </a:xfrm>
        </p:spPr>
        <p:txBody>
          <a:bodyPr lIns="0">
            <a:noAutofit/>
          </a:bodyPr>
          <a:lstStyle/>
          <a:p>
            <a:pPr>
              <a:lnSpc>
                <a:spcPct val="100000"/>
              </a:lnSpc>
            </a:pPr>
            <a:r>
              <a:rPr lang="en-US" sz="8000" b="1" kern="100" dirty="0">
                <a:effectLst/>
                <a:latin typeface="Calibri" panose="020F0502020204030204" pitchFamily="34" charset="0"/>
                <a:ea typeface="MS Mincho" panose="02020609040205080304" pitchFamily="49" charset="-128"/>
                <a:cs typeface="Calibri" panose="020F0502020204030204" pitchFamily="34" charset="0"/>
              </a:rPr>
              <a:t>hope</a:t>
            </a:r>
            <a:endParaRPr lang="en-AU" sz="8000" b="1" dirty="0"/>
          </a:p>
        </p:txBody>
      </p:sp>
      <p:cxnSp>
        <p:nvCxnSpPr>
          <p:cNvPr id="10" name="Straight Connector 9">
            <a:extLst>
              <a:ext uri="{FF2B5EF4-FFF2-40B4-BE49-F238E27FC236}">
                <a16:creationId xmlns:a16="http://schemas.microsoft.com/office/drawing/2014/main" id="{04F11F18-DD4E-7DB9-46FC-09A4249FF7D9}"/>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4C14FFE8-FE21-0667-77C4-07C63D5F8B4A}"/>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3759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2158A4-DDF6-7738-D4A7-2D6E084F961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6E0E042-7025-0637-E266-1B9EC667CA19}"/>
              </a:ext>
            </a:extLst>
          </p:cNvPr>
          <p:cNvSpPr>
            <a:spLocks noGrp="1"/>
          </p:cNvSpPr>
          <p:nvPr>
            <p:ph type="title"/>
          </p:nvPr>
        </p:nvSpPr>
        <p:spPr/>
        <p:txBody>
          <a:bodyPr/>
          <a:lstStyle/>
          <a:p>
            <a:endParaRPr lang="en-AU"/>
          </a:p>
        </p:txBody>
      </p:sp>
      <p:pic>
        <p:nvPicPr>
          <p:cNvPr id="8" name="Picture 7" descr="A group of photos on a table&#10;&#10;Description automatically generated">
            <a:extLst>
              <a:ext uri="{FF2B5EF4-FFF2-40B4-BE49-F238E27FC236}">
                <a16:creationId xmlns:a16="http://schemas.microsoft.com/office/drawing/2014/main" id="{777243B0-8DEA-A799-5A13-6D01360D48B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79351"/>
          </a:xfrm>
          <a:prstGeom prst="rect">
            <a:avLst/>
          </a:prstGeom>
        </p:spPr>
      </p:pic>
      <p:sp>
        <p:nvSpPr>
          <p:cNvPr id="2" name="TextBox 1">
            <a:extLst>
              <a:ext uri="{FF2B5EF4-FFF2-40B4-BE49-F238E27FC236}">
                <a16:creationId xmlns:a16="http://schemas.microsoft.com/office/drawing/2014/main" id="{D40A0458-2C84-A763-6166-908B57E3F2D4}"/>
              </a:ext>
            </a:extLst>
          </p:cNvPr>
          <p:cNvSpPr txBox="1"/>
          <p:nvPr/>
        </p:nvSpPr>
        <p:spPr>
          <a:xfrm>
            <a:off x="3488724" y="1843950"/>
            <a:ext cx="5214552" cy="3170099"/>
          </a:xfrm>
          <a:prstGeom prst="rect">
            <a:avLst/>
          </a:prstGeom>
          <a:solidFill>
            <a:schemeClr val="bg1"/>
          </a:solidFill>
        </p:spPr>
        <p:txBody>
          <a:bodyPr wrap="square" rtlCol="0">
            <a:spAutoFit/>
          </a:bodyPr>
          <a:lstStyle/>
          <a:p>
            <a:pPr algn="ctr"/>
            <a:br>
              <a:rPr lang="en-US" sz="4000" dirty="0"/>
            </a:br>
            <a:r>
              <a:rPr lang="en-US" sz="4000" dirty="0"/>
              <a:t>Choose a card and </a:t>
            </a:r>
            <a:br>
              <a:rPr lang="en-US" sz="4000" dirty="0"/>
            </a:br>
            <a:r>
              <a:rPr lang="en-US" sz="4000" dirty="0"/>
              <a:t>share something your family hopes for</a:t>
            </a:r>
            <a:br>
              <a:rPr lang="en-US" sz="4000" dirty="0"/>
            </a:br>
            <a:endParaRPr lang="en-AU" sz="4000" dirty="0"/>
          </a:p>
        </p:txBody>
      </p:sp>
    </p:spTree>
    <p:extLst>
      <p:ext uri="{BB962C8B-B14F-4D97-AF65-F5344CB8AC3E}">
        <p14:creationId xmlns:p14="http://schemas.microsoft.com/office/powerpoint/2010/main" val="1213945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2E3E5"/>
        </a:solidFill>
        <a:effectLst/>
      </p:bgPr>
    </p:bg>
    <p:spTree>
      <p:nvGrpSpPr>
        <p:cNvPr id="1" name=""/>
        <p:cNvGrpSpPr/>
        <p:nvPr/>
      </p:nvGrpSpPr>
      <p:grpSpPr>
        <a:xfrm>
          <a:off x="0" y="0"/>
          <a:ext cx="0" cy="0"/>
          <a:chOff x="0" y="0"/>
          <a:chExt cx="0" cy="0"/>
        </a:xfrm>
      </p:grpSpPr>
      <p:pic>
        <p:nvPicPr>
          <p:cNvPr id="5" name="Picture 4" descr="A grey and black text&#10;&#10;Description automatically generated">
            <a:extLst>
              <a:ext uri="{FF2B5EF4-FFF2-40B4-BE49-F238E27FC236}">
                <a16:creationId xmlns:a16="http://schemas.microsoft.com/office/drawing/2014/main" id="{13E430F3-917A-DDF9-C8A9-19B1256D1E03}"/>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rcRect/>
          <a:stretch/>
        </p:blipFill>
        <p:spPr>
          <a:xfrm>
            <a:off x="223285" y="1077963"/>
            <a:ext cx="5592826" cy="4702074"/>
          </a:xfrm>
          <a:prstGeom prst="rect">
            <a:avLst/>
          </a:prstGeom>
        </p:spPr>
      </p:pic>
      <p:pic>
        <p:nvPicPr>
          <p:cNvPr id="7" name="Picture 6" descr="A grey and black text&#10;&#10;Description automatically generated">
            <a:extLst>
              <a:ext uri="{FF2B5EF4-FFF2-40B4-BE49-F238E27FC236}">
                <a16:creationId xmlns:a16="http://schemas.microsoft.com/office/drawing/2014/main" id="{90FCA14A-38BA-E8F4-6686-10C0A7FA9CD0}"/>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contrast="40000"/>
                    </a14:imgEffect>
                  </a14:imgLayer>
                </a14:imgProps>
              </a:ext>
              <a:ext uri="{28A0092B-C50C-407E-A947-70E740481C1C}">
                <a14:useLocalDpi xmlns:a14="http://schemas.microsoft.com/office/drawing/2010/main"/>
              </a:ext>
            </a:extLst>
          </a:blip>
          <a:srcRect/>
          <a:stretch/>
        </p:blipFill>
        <p:spPr>
          <a:xfrm>
            <a:off x="6375889" y="1077963"/>
            <a:ext cx="5592826" cy="4702074"/>
          </a:xfrm>
          <a:prstGeom prst="rect">
            <a:avLst/>
          </a:prstGeom>
        </p:spPr>
      </p:pic>
    </p:spTree>
    <p:extLst>
      <p:ext uri="{BB962C8B-B14F-4D97-AF65-F5344CB8AC3E}">
        <p14:creationId xmlns:p14="http://schemas.microsoft.com/office/powerpoint/2010/main" val="225079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0DCC05-2CDC-FECA-B4CE-76D0C8C28752}"/>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827A3CF6-C6C0-3A21-9FE2-FD6A636D8079}"/>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E900939-D01C-404D-0EE5-0C2DD57A8D0E}"/>
              </a:ext>
            </a:extLst>
          </p:cNvPr>
          <p:cNvSpPr txBox="1"/>
          <p:nvPr/>
        </p:nvSpPr>
        <p:spPr>
          <a:xfrm>
            <a:off x="1443210" y="2367171"/>
            <a:ext cx="8849106" cy="212365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We’re going to read about some sisters who hope for something that might seem impossible.</a:t>
            </a:r>
          </a:p>
        </p:txBody>
      </p:sp>
    </p:spTree>
    <p:extLst>
      <p:ext uri="{BB962C8B-B14F-4D97-AF65-F5344CB8AC3E}">
        <p14:creationId xmlns:p14="http://schemas.microsoft.com/office/powerpoint/2010/main" val="29797023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792D3D-921B-41A0-B5BD-755DA26DA3CA}">
  <ds:schemaRefs>
    <ds:schemaRef ds:uri="7cfafbfd-fc08-4e7a-afc9-7c4221139421"/>
    <ds:schemaRef ds:uri="http://purl.org/dc/terms/"/>
    <ds:schemaRef ds:uri="http://schemas.microsoft.com/office/infopath/2007/PartnerControls"/>
    <ds:schemaRef ds:uri="http://schemas.microsoft.com/office/2006/metadata/properties"/>
    <ds:schemaRef ds:uri="http://schemas.microsoft.com/office/2006/documentManagement/types"/>
    <ds:schemaRef ds:uri="http://purl.org/dc/elements/1.1/"/>
    <ds:schemaRef ds:uri="http://www.w3.org/XML/1998/namespace"/>
    <ds:schemaRef ds:uri="http://schemas.openxmlformats.org/package/2006/metadata/core-properties"/>
    <ds:schemaRef ds:uri="5739257b-ce07-451c-a058-33d1d073c35a"/>
    <ds:schemaRef ds:uri="http://purl.org/dc/dcmitype/"/>
  </ds:schemaRefs>
</ds:datastoreItem>
</file>

<file path=customXml/itemProps2.xml><?xml version="1.0" encoding="utf-8"?>
<ds:datastoreItem xmlns:ds="http://schemas.openxmlformats.org/officeDocument/2006/customXml" ds:itemID="{F40BB12C-ED0F-4C03-B3AC-92DB7F615925}">
  <ds:schemaRefs>
    <ds:schemaRef ds:uri="http://schemas.microsoft.com/sharepoint/v3/contenttype/forms"/>
  </ds:schemaRefs>
</ds:datastoreItem>
</file>

<file path=customXml/itemProps3.xml><?xml version="1.0" encoding="utf-8"?>
<ds:datastoreItem xmlns:ds="http://schemas.openxmlformats.org/officeDocument/2006/customXml" ds:itemID="{68B36E45-3CCF-430A-BF34-842F2B4CD5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fafbfd-fc08-4e7a-afc9-7c4221139421"/>
    <ds:schemaRef ds:uri="5739257b-ce07-451c-a058-33d1d073c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6243</TotalTime>
  <Words>2210</Words>
  <Application>Microsoft Office PowerPoint</Application>
  <PresentationFormat>Widescreen</PresentationFormat>
  <Paragraphs>174</Paragraphs>
  <Slides>25</Slides>
  <Notes>25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PowerPoint Presentation</vt:lpstr>
      <vt:lpstr>PowerPoint Presentation</vt:lpstr>
      <vt:lpstr>What names do you know for different family members?</vt:lpstr>
      <vt:lpstr>Do you know the English word starting with ‘s’ for brothers and sisters?</vt:lpstr>
      <vt:lpstr>PowerPoint Presentation</vt:lpstr>
      <vt:lpstr>hope</vt:lpstr>
      <vt:lpstr>PowerPoint Presentation</vt:lpstr>
      <vt:lpstr>PowerPoint Presentation</vt:lpstr>
      <vt:lpstr>PowerPoint Presentation</vt:lpstr>
      <vt:lpstr>PowerPoint Presentation</vt:lpstr>
      <vt:lpstr>PowerPoint Presentation</vt:lpstr>
      <vt:lpstr>Messiah</vt:lpstr>
      <vt:lpstr>believe</vt:lpstr>
      <vt:lpstr>Draw a line from the word to its meaning: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45</cp:revision>
  <dcterms:created xsi:type="dcterms:W3CDTF">2021-11-16T05:33:16Z</dcterms:created>
  <dcterms:modified xsi:type="dcterms:W3CDTF">2024-06-18T02:43:23Z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