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76" r:id="rId5"/>
    <p:sldId id="373" r:id="rId6"/>
    <p:sldId id="381" r:id="rId7"/>
    <p:sldId id="389" r:id="rId8"/>
    <p:sldId id="382" r:id="rId9"/>
    <p:sldId id="390" r:id="rId10"/>
    <p:sldId id="375" r:id="rId11"/>
    <p:sldId id="391" r:id="rId12"/>
    <p:sldId id="393" r:id="rId13"/>
    <p:sldId id="376" r:id="rId14"/>
    <p:sldId id="377" r:id="rId15"/>
    <p:sldId id="405" r:id="rId16"/>
    <p:sldId id="394" r:id="rId17"/>
    <p:sldId id="384" r:id="rId18"/>
    <p:sldId id="374" r:id="rId19"/>
    <p:sldId id="355" r:id="rId20"/>
    <p:sldId id="372" r:id="rId21"/>
    <p:sldId id="296" r:id="rId22"/>
    <p:sldId id="359" r:id="rId23"/>
    <p:sldId id="361" r:id="rId24"/>
    <p:sldId id="378" r:id="rId25"/>
    <p:sldId id="396" r:id="rId26"/>
    <p:sldId id="385" r:id="rId27"/>
    <p:sldId id="379" r:id="rId28"/>
    <p:sldId id="397" r:id="rId29"/>
    <p:sldId id="368" r:id="rId30"/>
    <p:sldId id="369" r:id="rId31"/>
    <p:sldId id="380" r:id="rId32"/>
    <p:sldId id="26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47AC228-963D-9267-A097-75E24D346631}" name="Kristy Freney" initials="KF" userId="S::kristy.freney@anglicare.org.au::05558a5f-3628-4287-9b9f-4fe6fc128298" providerId="AD"/>
  <p188:author id="{9A66B366-551F-F735-AC16-62DAC5D59322}" name="Danielle McGregor" initials="DM" userId="S::danielle.mcgregor@Anglicare.org.au::087646c7-bbf8-4721-9492-e808a5f7ce91" providerId="AD"/>
  <p188:author id="{E8E5796D-1FC3-4F13-555F-31E099EC0DAE}" name="Danielle McGregor" initials="" userId="S::Danielle.McGregor@Anglicare.org.au::087646c7-bbf8-4721-9492-e808a5f7ce91" providerId="AD"/>
  <p188:author id="{1621617C-410B-3087-12D0-22EF3D8A733D}" name="Lisa Neale" initials="LN" userId="092c3a9ff1cc85a9" providerId="Windows Live"/>
  <p188:author id="{5CE17882-9809-FEDB-63F8-108E07809AB4}" name="Danielle McGregor" initials="DM" userId="S::danielle.mcgregor@anglicare.org.au::087646c7-bbf8-4721-9492-e808a5f7ce91" providerId="AD"/>
  <p188:author id="{F88C458F-BC1C-F1A5-8DB3-356626F9B329}" name="Sarah Brown" initials="SB" userId="S::sarah.brown@Anglicare.org.au::01d08dd6-efda-4a06-bddb-8174fc9a8dcd" providerId="AD"/>
  <p188:author id="{C76674AD-83DB-B35A-EF08-B1A6B58444D6}" name="Kristy Freney" initials="KF" userId="S::kristy.freney@Anglicare.org.au::05558a5f-3628-4287-9b9f-4fe6fc12829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Brown" initials="SB"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2C51"/>
    <a:srgbClr val="F30507"/>
    <a:srgbClr val="4196D5"/>
    <a:srgbClr val="8BB7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667BEC-C5AA-4429-A41B-324ED776F35D}" v="3" dt="2024-06-18T01:13:21.6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autoAdjust="0"/>
    <p:restoredTop sz="70310" autoAdjust="0"/>
  </p:normalViewPr>
  <p:slideViewPr>
    <p:cSldViewPr snapToGrid="0">
      <p:cViewPr varScale="1">
        <p:scale>
          <a:sx n="67" d="100"/>
          <a:sy n="67" d="100"/>
        </p:scale>
        <p:origin x="2094" y="4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y Freney" userId="05558a5f-3628-4287-9b9f-4fe6fc128298" providerId="ADAL" clId="{2C339FEE-CE98-47C5-8538-B33F3242E23A}"/>
    <pc:docChg chg="undo custSel modSld">
      <pc:chgData name="Kristy Freney" userId="05558a5f-3628-4287-9b9f-4fe6fc128298" providerId="ADAL" clId="{2C339FEE-CE98-47C5-8538-B33F3242E23A}" dt="2024-02-13T06:38:39.588" v="605"/>
      <pc:docMkLst>
        <pc:docMk/>
      </pc:docMkLst>
      <pc:sldChg chg="addSp delSp modSp mod">
        <pc:chgData name="Kristy Freney" userId="05558a5f-3628-4287-9b9f-4fe6fc128298" providerId="ADAL" clId="{2C339FEE-CE98-47C5-8538-B33F3242E23A}" dt="2024-02-13T05:22:35.900" v="4" actId="20577"/>
        <pc:sldMkLst>
          <pc:docMk/>
          <pc:sldMk cId="2019099645" sldId="276"/>
        </pc:sldMkLst>
        <pc:spChg chg="add del mod">
          <ac:chgData name="Kristy Freney" userId="05558a5f-3628-4287-9b9f-4fe6fc128298" providerId="ADAL" clId="{2C339FEE-CE98-47C5-8538-B33F3242E23A}" dt="2024-02-13T05:22:30.699" v="1"/>
          <ac:spMkLst>
            <pc:docMk/>
            <pc:sldMk cId="2019099645" sldId="276"/>
            <ac:spMk id="2" creationId="{3D40A4EB-FD3A-071C-9790-06AEF67411A4}"/>
          </ac:spMkLst>
        </pc:spChg>
        <pc:spChg chg="add del mod">
          <ac:chgData name="Kristy Freney" userId="05558a5f-3628-4287-9b9f-4fe6fc128298" providerId="ADAL" clId="{2C339FEE-CE98-47C5-8538-B33F3242E23A}" dt="2024-02-13T05:22:30.699" v="1"/>
          <ac:spMkLst>
            <pc:docMk/>
            <pc:sldMk cId="2019099645" sldId="276"/>
            <ac:spMk id="3" creationId="{BCEA913C-6634-A3F1-C58E-B922137484BC}"/>
          </ac:spMkLst>
        </pc:spChg>
        <pc:spChg chg="del">
          <ac:chgData name="Kristy Freney" userId="05558a5f-3628-4287-9b9f-4fe6fc128298" providerId="ADAL" clId="{2C339FEE-CE98-47C5-8538-B33F3242E23A}" dt="2024-02-13T05:22:32.166" v="2" actId="478"/>
          <ac:spMkLst>
            <pc:docMk/>
            <pc:sldMk cId="2019099645" sldId="276"/>
            <ac:spMk id="4" creationId="{EC0853A1-1007-4C52-BEFB-F48F5319A3E3}"/>
          </ac:spMkLst>
        </pc:spChg>
        <pc:spChg chg="del">
          <ac:chgData name="Kristy Freney" userId="05558a5f-3628-4287-9b9f-4fe6fc128298" providerId="ADAL" clId="{2C339FEE-CE98-47C5-8538-B33F3242E23A}" dt="2024-02-13T05:22:32.166" v="2" actId="478"/>
          <ac:spMkLst>
            <pc:docMk/>
            <pc:sldMk cId="2019099645" sldId="276"/>
            <ac:spMk id="5" creationId="{00000000-0000-0000-0000-000000000000}"/>
          </ac:spMkLst>
        </pc:spChg>
        <pc:spChg chg="del">
          <ac:chgData name="Kristy Freney" userId="05558a5f-3628-4287-9b9f-4fe6fc128298" providerId="ADAL" clId="{2C339FEE-CE98-47C5-8538-B33F3242E23A}" dt="2024-02-13T05:22:32.166" v="2" actId="478"/>
          <ac:spMkLst>
            <pc:docMk/>
            <pc:sldMk cId="2019099645" sldId="276"/>
            <ac:spMk id="7" creationId="{00000000-0000-0000-0000-000000000000}"/>
          </ac:spMkLst>
        </pc:spChg>
        <pc:spChg chg="add del mod">
          <ac:chgData name="Kristy Freney" userId="05558a5f-3628-4287-9b9f-4fe6fc128298" providerId="ADAL" clId="{2C339FEE-CE98-47C5-8538-B33F3242E23A}" dt="2024-02-13T05:22:30.699" v="1"/>
          <ac:spMkLst>
            <pc:docMk/>
            <pc:sldMk cId="2019099645" sldId="276"/>
            <ac:spMk id="9" creationId="{D1DB4F89-49E4-9262-6404-1A0B1E5BA6EF}"/>
          </ac:spMkLst>
        </pc:spChg>
        <pc:spChg chg="add del mod">
          <ac:chgData name="Kristy Freney" userId="05558a5f-3628-4287-9b9f-4fe6fc128298" providerId="ADAL" clId="{2C339FEE-CE98-47C5-8538-B33F3242E23A}" dt="2024-02-13T05:22:30.699" v="1"/>
          <ac:spMkLst>
            <pc:docMk/>
            <pc:sldMk cId="2019099645" sldId="276"/>
            <ac:spMk id="10" creationId="{F0814792-DDDD-EBCC-6F90-25E26A1CB3CC}"/>
          </ac:spMkLst>
        </pc:spChg>
        <pc:spChg chg="add mod">
          <ac:chgData name="Kristy Freney" userId="05558a5f-3628-4287-9b9f-4fe6fc128298" providerId="ADAL" clId="{2C339FEE-CE98-47C5-8538-B33F3242E23A}" dt="2024-02-13T05:22:32.612" v="3"/>
          <ac:spMkLst>
            <pc:docMk/>
            <pc:sldMk cId="2019099645" sldId="276"/>
            <ac:spMk id="12" creationId="{E483B70C-F256-44D0-DEBD-6141718961D0}"/>
          </ac:spMkLst>
        </pc:spChg>
        <pc:spChg chg="add mod">
          <ac:chgData name="Kristy Freney" userId="05558a5f-3628-4287-9b9f-4fe6fc128298" providerId="ADAL" clId="{2C339FEE-CE98-47C5-8538-B33F3242E23A}" dt="2024-02-13T05:22:35.900" v="4" actId="20577"/>
          <ac:spMkLst>
            <pc:docMk/>
            <pc:sldMk cId="2019099645" sldId="276"/>
            <ac:spMk id="13" creationId="{A408F8E3-581B-F62D-ACAD-5539DCC949DE}"/>
          </ac:spMkLst>
        </pc:spChg>
        <pc:spChg chg="add mod">
          <ac:chgData name="Kristy Freney" userId="05558a5f-3628-4287-9b9f-4fe6fc128298" providerId="ADAL" clId="{2C339FEE-CE98-47C5-8538-B33F3242E23A}" dt="2024-02-13T05:22:32.612" v="3"/>
          <ac:spMkLst>
            <pc:docMk/>
            <pc:sldMk cId="2019099645" sldId="276"/>
            <ac:spMk id="14" creationId="{BAF1C68C-4B36-3D73-D1F4-29DECFA77D2B}"/>
          </ac:spMkLst>
        </pc:spChg>
        <pc:spChg chg="add mod">
          <ac:chgData name="Kristy Freney" userId="05558a5f-3628-4287-9b9f-4fe6fc128298" providerId="ADAL" clId="{2C339FEE-CE98-47C5-8538-B33F3242E23A}" dt="2024-02-13T05:22:32.612" v="3"/>
          <ac:spMkLst>
            <pc:docMk/>
            <pc:sldMk cId="2019099645" sldId="276"/>
            <ac:spMk id="15" creationId="{3AA4D59B-7A1C-A4AA-774D-BC565F2579FC}"/>
          </ac:spMkLst>
        </pc:spChg>
        <pc:picChg chg="del">
          <ac:chgData name="Kristy Freney" userId="05558a5f-3628-4287-9b9f-4fe6fc128298" providerId="ADAL" clId="{2C339FEE-CE98-47C5-8538-B33F3242E23A}" dt="2024-02-13T05:22:32.166" v="2" actId="478"/>
          <ac:picMkLst>
            <pc:docMk/>
            <pc:sldMk cId="2019099645" sldId="276"/>
            <ac:picMk id="8" creationId="{00000000-0000-0000-0000-000000000000}"/>
          </ac:picMkLst>
        </pc:picChg>
        <pc:cxnChg chg="del">
          <ac:chgData name="Kristy Freney" userId="05558a5f-3628-4287-9b9f-4fe6fc128298" providerId="ADAL" clId="{2C339FEE-CE98-47C5-8538-B33F3242E23A}" dt="2024-02-13T05:22:32.166" v="2" actId="478"/>
          <ac:cxnSpMkLst>
            <pc:docMk/>
            <pc:sldMk cId="2019099645" sldId="276"/>
            <ac:cxnSpMk id="6" creationId="{00000000-0000-0000-0000-000000000000}"/>
          </ac:cxnSpMkLst>
        </pc:cxnChg>
        <pc:cxnChg chg="add del mod">
          <ac:chgData name="Kristy Freney" userId="05558a5f-3628-4287-9b9f-4fe6fc128298" providerId="ADAL" clId="{2C339FEE-CE98-47C5-8538-B33F3242E23A}" dt="2024-02-13T05:22:30.699" v="1"/>
          <ac:cxnSpMkLst>
            <pc:docMk/>
            <pc:sldMk cId="2019099645" sldId="276"/>
            <ac:cxnSpMk id="11" creationId="{2450277C-5BA9-8150-F765-ABCEA1FD0F80}"/>
          </ac:cxnSpMkLst>
        </pc:cxnChg>
        <pc:cxnChg chg="add mod">
          <ac:chgData name="Kristy Freney" userId="05558a5f-3628-4287-9b9f-4fe6fc128298" providerId="ADAL" clId="{2C339FEE-CE98-47C5-8538-B33F3242E23A}" dt="2024-02-13T05:22:32.612" v="3"/>
          <ac:cxnSpMkLst>
            <pc:docMk/>
            <pc:sldMk cId="2019099645" sldId="276"/>
            <ac:cxnSpMk id="16" creationId="{B5A044DB-7112-9AD0-2119-306B36C5BF94}"/>
          </ac:cxnSpMkLst>
        </pc:cxnChg>
      </pc:sldChg>
      <pc:sldChg chg="modSp mod">
        <pc:chgData name="Kristy Freney" userId="05558a5f-3628-4287-9b9f-4fe6fc128298" providerId="ADAL" clId="{2C339FEE-CE98-47C5-8538-B33F3242E23A}" dt="2024-02-13T05:44:35.360" v="201" actId="113"/>
        <pc:sldMkLst>
          <pc:docMk/>
          <pc:sldMk cId="3680259665" sldId="296"/>
        </pc:sldMkLst>
        <pc:spChg chg="mod">
          <ac:chgData name="Kristy Freney" userId="05558a5f-3628-4287-9b9f-4fe6fc128298" providerId="ADAL" clId="{2C339FEE-CE98-47C5-8538-B33F3242E23A}" dt="2024-02-13T05:44:35.360" v="201" actId="113"/>
          <ac:spMkLst>
            <pc:docMk/>
            <pc:sldMk cId="3680259665" sldId="296"/>
            <ac:spMk id="7" creationId="{A3134C30-7A53-1657-20A9-A47FD061D1F3}"/>
          </ac:spMkLst>
        </pc:spChg>
      </pc:sldChg>
      <pc:sldChg chg="addSp delSp modSp mod">
        <pc:chgData name="Kristy Freney" userId="05558a5f-3628-4287-9b9f-4fe6fc128298" providerId="ADAL" clId="{2C339FEE-CE98-47C5-8538-B33F3242E23A}" dt="2024-02-13T05:41:14.084" v="170" actId="1076"/>
        <pc:sldMkLst>
          <pc:docMk/>
          <pc:sldMk cId="2990092796" sldId="355"/>
        </pc:sldMkLst>
        <pc:spChg chg="del">
          <ac:chgData name="Kristy Freney" userId="05558a5f-3628-4287-9b9f-4fe6fc128298" providerId="ADAL" clId="{2C339FEE-CE98-47C5-8538-B33F3242E23A}" dt="2024-02-13T05:35:15.238" v="111" actId="478"/>
          <ac:spMkLst>
            <pc:docMk/>
            <pc:sldMk cId="2990092796" sldId="355"/>
            <ac:spMk id="2" creationId="{201D0611-F9B8-FB0E-6789-EC2A9C2BD068}"/>
          </ac:spMkLst>
        </pc:spChg>
        <pc:spChg chg="mod">
          <ac:chgData name="Kristy Freney" userId="05558a5f-3628-4287-9b9f-4fe6fc128298" providerId="ADAL" clId="{2C339FEE-CE98-47C5-8538-B33F3242E23A}" dt="2024-02-13T05:41:03.115" v="166" actId="164"/>
          <ac:spMkLst>
            <pc:docMk/>
            <pc:sldMk cId="2990092796" sldId="355"/>
            <ac:spMk id="9" creationId="{FB116508-ECEB-2E48-40C3-BB626009BC01}"/>
          </ac:spMkLst>
        </pc:spChg>
        <pc:grpChg chg="add mod">
          <ac:chgData name="Kristy Freney" userId="05558a5f-3628-4287-9b9f-4fe6fc128298" providerId="ADAL" clId="{2C339FEE-CE98-47C5-8538-B33F3242E23A}" dt="2024-02-13T05:41:05.922" v="167" actId="1076"/>
          <ac:grpSpMkLst>
            <pc:docMk/>
            <pc:sldMk cId="2990092796" sldId="355"/>
            <ac:grpSpMk id="18" creationId="{DF4A1CA0-5C74-C841-8F3D-69470173C938}"/>
          </ac:grpSpMkLst>
        </pc:grpChg>
        <pc:picChg chg="add mod modCrop">
          <ac:chgData name="Kristy Freney" userId="05558a5f-3628-4287-9b9f-4fe6fc128298" providerId="ADAL" clId="{2C339FEE-CE98-47C5-8538-B33F3242E23A}" dt="2024-02-13T05:41:14.084" v="170" actId="1076"/>
          <ac:picMkLst>
            <pc:docMk/>
            <pc:sldMk cId="2990092796" sldId="355"/>
            <ac:picMk id="4" creationId="{F4566650-D593-0EFB-7829-A664FF17B0A8}"/>
          </ac:picMkLst>
        </pc:picChg>
        <pc:picChg chg="add del mod">
          <ac:chgData name="Kristy Freney" userId="05558a5f-3628-4287-9b9f-4fe6fc128298" providerId="ADAL" clId="{2C339FEE-CE98-47C5-8538-B33F3242E23A}" dt="2024-02-13T05:39:47.682" v="136"/>
          <ac:picMkLst>
            <pc:docMk/>
            <pc:sldMk cId="2990092796" sldId="355"/>
            <ac:picMk id="6" creationId="{2B5A7E0A-D14C-4E05-6AA7-346FD5BDE723}"/>
          </ac:picMkLst>
        </pc:picChg>
        <pc:picChg chg="add del mod">
          <ac:chgData name="Kristy Freney" userId="05558a5f-3628-4287-9b9f-4fe6fc128298" providerId="ADAL" clId="{2C339FEE-CE98-47C5-8538-B33F3242E23A}" dt="2024-02-13T05:39:47.682" v="136"/>
          <ac:picMkLst>
            <pc:docMk/>
            <pc:sldMk cId="2990092796" sldId="355"/>
            <ac:picMk id="8" creationId="{16D50CC4-4D58-CC91-01C6-43DFBB538539}"/>
          </ac:picMkLst>
        </pc:picChg>
        <pc:picChg chg="add del mod">
          <ac:chgData name="Kristy Freney" userId="05558a5f-3628-4287-9b9f-4fe6fc128298" providerId="ADAL" clId="{2C339FEE-CE98-47C5-8538-B33F3242E23A}" dt="2024-02-13T05:39:47.682" v="136"/>
          <ac:picMkLst>
            <pc:docMk/>
            <pc:sldMk cId="2990092796" sldId="355"/>
            <ac:picMk id="11" creationId="{77954083-977D-8391-B38D-3AF91A14F9F1}"/>
          </ac:picMkLst>
        </pc:picChg>
        <pc:picChg chg="add mod">
          <ac:chgData name="Kristy Freney" userId="05558a5f-3628-4287-9b9f-4fe6fc128298" providerId="ADAL" clId="{2C339FEE-CE98-47C5-8538-B33F3242E23A}" dt="2024-02-13T05:41:03.115" v="166" actId="164"/>
          <ac:picMkLst>
            <pc:docMk/>
            <pc:sldMk cId="2990092796" sldId="355"/>
            <ac:picMk id="13" creationId="{734A4571-C613-3D94-1603-F66EDACFD50C}"/>
          </ac:picMkLst>
        </pc:picChg>
        <pc:picChg chg="add mod">
          <ac:chgData name="Kristy Freney" userId="05558a5f-3628-4287-9b9f-4fe6fc128298" providerId="ADAL" clId="{2C339FEE-CE98-47C5-8538-B33F3242E23A}" dt="2024-02-13T05:41:03.115" v="166" actId="164"/>
          <ac:picMkLst>
            <pc:docMk/>
            <pc:sldMk cId="2990092796" sldId="355"/>
            <ac:picMk id="15" creationId="{8C39C353-4130-A1D4-EFE3-B502E39406B2}"/>
          </ac:picMkLst>
        </pc:picChg>
        <pc:picChg chg="add mod">
          <ac:chgData name="Kristy Freney" userId="05558a5f-3628-4287-9b9f-4fe6fc128298" providerId="ADAL" clId="{2C339FEE-CE98-47C5-8538-B33F3242E23A}" dt="2024-02-13T05:41:03.115" v="166" actId="164"/>
          <ac:picMkLst>
            <pc:docMk/>
            <pc:sldMk cId="2990092796" sldId="355"/>
            <ac:picMk id="17" creationId="{00DB97F8-3D24-5981-0390-6E0490920AC2}"/>
          </ac:picMkLst>
        </pc:picChg>
      </pc:sldChg>
      <pc:sldChg chg="addSp delSp modSp mod">
        <pc:chgData name="Kristy Freney" userId="05558a5f-3628-4287-9b9f-4fe6fc128298" providerId="ADAL" clId="{2C339FEE-CE98-47C5-8538-B33F3242E23A}" dt="2024-02-13T05:46:00.947" v="220" actId="1076"/>
        <pc:sldMkLst>
          <pc:docMk/>
          <pc:sldMk cId="2360901718" sldId="359"/>
        </pc:sldMkLst>
        <pc:spChg chg="mod">
          <ac:chgData name="Kristy Freney" userId="05558a5f-3628-4287-9b9f-4fe6fc128298" providerId="ADAL" clId="{2C339FEE-CE98-47C5-8538-B33F3242E23A}" dt="2024-02-13T05:46:00.947" v="220" actId="1076"/>
          <ac:spMkLst>
            <pc:docMk/>
            <pc:sldMk cId="2360901718" sldId="359"/>
            <ac:spMk id="3" creationId="{DE4FBE42-9494-8649-9763-196AD479AE27}"/>
          </ac:spMkLst>
        </pc:spChg>
        <pc:spChg chg="add mod">
          <ac:chgData name="Kristy Freney" userId="05558a5f-3628-4287-9b9f-4fe6fc128298" providerId="ADAL" clId="{2C339FEE-CE98-47C5-8538-B33F3242E23A}" dt="2024-02-13T05:45:42.391" v="213"/>
          <ac:spMkLst>
            <pc:docMk/>
            <pc:sldMk cId="2360901718" sldId="359"/>
            <ac:spMk id="6" creationId="{D39CA7F3-246B-5E13-FB77-E096BB7F7AC0}"/>
          </ac:spMkLst>
        </pc:spChg>
        <pc:picChg chg="add del mod">
          <ac:chgData name="Kristy Freney" userId="05558a5f-3628-4287-9b9f-4fe6fc128298" providerId="ADAL" clId="{2C339FEE-CE98-47C5-8538-B33F3242E23A}" dt="2024-02-13T05:44:57.867" v="206" actId="478"/>
          <ac:picMkLst>
            <pc:docMk/>
            <pc:sldMk cId="2360901718" sldId="359"/>
            <ac:picMk id="4" creationId="{7FCC1FFE-266B-85B0-0AA7-52CEBD2F6F2C}"/>
          </ac:picMkLst>
        </pc:picChg>
        <pc:picChg chg="mod modCrop">
          <ac:chgData name="Kristy Freney" userId="05558a5f-3628-4287-9b9f-4fe6fc128298" providerId="ADAL" clId="{2C339FEE-CE98-47C5-8538-B33F3242E23A}" dt="2024-02-13T05:45:09.364" v="210" actId="18131"/>
          <ac:picMkLst>
            <pc:docMk/>
            <pc:sldMk cId="2360901718" sldId="359"/>
            <ac:picMk id="5" creationId="{8210E29D-B76B-FED8-6673-FB7C7F10BDA7}"/>
          </ac:picMkLst>
        </pc:picChg>
        <pc:cxnChg chg="add del mod">
          <ac:chgData name="Kristy Freney" userId="05558a5f-3628-4287-9b9f-4fe6fc128298" providerId="ADAL" clId="{2C339FEE-CE98-47C5-8538-B33F3242E23A}" dt="2024-02-13T05:45:47.699" v="215" actId="478"/>
          <ac:cxnSpMkLst>
            <pc:docMk/>
            <pc:sldMk cId="2360901718" sldId="359"/>
            <ac:cxnSpMk id="7" creationId="{E36A7ADB-0CC0-A79B-F5EB-6DA8DA6C6DA5}"/>
          </ac:cxnSpMkLst>
        </pc:cxnChg>
      </pc:sldChg>
      <pc:sldChg chg="addSp delSp modSp mod">
        <pc:chgData name="Kristy Freney" userId="05558a5f-3628-4287-9b9f-4fe6fc128298" providerId="ADAL" clId="{2C339FEE-CE98-47C5-8538-B33F3242E23A}" dt="2024-02-13T05:49:02.941" v="290" actId="1036"/>
        <pc:sldMkLst>
          <pc:docMk/>
          <pc:sldMk cId="834121241" sldId="361"/>
        </pc:sldMkLst>
        <pc:spChg chg="add mod">
          <ac:chgData name="Kristy Freney" userId="05558a5f-3628-4287-9b9f-4fe6fc128298" providerId="ADAL" clId="{2C339FEE-CE98-47C5-8538-B33F3242E23A}" dt="2024-02-13T05:46:57.311" v="223" actId="571"/>
          <ac:spMkLst>
            <pc:docMk/>
            <pc:sldMk cId="834121241" sldId="361"/>
            <ac:spMk id="2" creationId="{BC5C147B-5F6B-62BA-73A0-3D1F3ACD3BA9}"/>
          </ac:spMkLst>
        </pc:spChg>
        <pc:spChg chg="add del mod">
          <ac:chgData name="Kristy Freney" userId="05558a5f-3628-4287-9b9f-4fe6fc128298" providerId="ADAL" clId="{2C339FEE-CE98-47C5-8538-B33F3242E23A}" dt="2024-02-13T05:47:14.002" v="232"/>
          <ac:spMkLst>
            <pc:docMk/>
            <pc:sldMk cId="834121241" sldId="361"/>
            <ac:spMk id="3" creationId="{48B98535-8D6F-9DA5-194D-3B14E8D61FFB}"/>
          </ac:spMkLst>
        </pc:spChg>
        <pc:spChg chg="mod">
          <ac:chgData name="Kristy Freney" userId="05558a5f-3628-4287-9b9f-4fe6fc128298" providerId="ADAL" clId="{2C339FEE-CE98-47C5-8538-B33F3242E23A}" dt="2024-02-13T05:48:58.549" v="286" actId="403"/>
          <ac:spMkLst>
            <pc:docMk/>
            <pc:sldMk cId="834121241" sldId="361"/>
            <ac:spMk id="4" creationId="{D2D50F08-2D38-A753-FE5F-D37DD136662C}"/>
          </ac:spMkLst>
        </pc:spChg>
        <pc:spChg chg="add mod">
          <ac:chgData name="Kristy Freney" userId="05558a5f-3628-4287-9b9f-4fe6fc128298" providerId="ADAL" clId="{2C339FEE-CE98-47C5-8538-B33F3242E23A}" dt="2024-02-13T05:49:02.941" v="290" actId="1036"/>
          <ac:spMkLst>
            <pc:docMk/>
            <pc:sldMk cId="834121241" sldId="361"/>
            <ac:spMk id="5" creationId="{D5236249-CB0C-0B8B-2B98-EE3AE53BE58E}"/>
          </ac:spMkLst>
        </pc:spChg>
      </pc:sldChg>
      <pc:sldChg chg="addSp delSp modSp mod">
        <pc:chgData name="Kristy Freney" userId="05558a5f-3628-4287-9b9f-4fe6fc128298" providerId="ADAL" clId="{2C339FEE-CE98-47C5-8538-B33F3242E23A}" dt="2024-02-13T06:38:39.588" v="605"/>
        <pc:sldMkLst>
          <pc:docMk/>
          <pc:sldMk cId="3329901475" sldId="368"/>
        </pc:sldMkLst>
        <pc:spChg chg="add mod">
          <ac:chgData name="Kristy Freney" userId="05558a5f-3628-4287-9b9f-4fe6fc128298" providerId="ADAL" clId="{2C339FEE-CE98-47C5-8538-B33F3242E23A}" dt="2024-02-13T06:38:39.588" v="605"/>
          <ac:spMkLst>
            <pc:docMk/>
            <pc:sldMk cId="3329901475" sldId="368"/>
            <ac:spMk id="2" creationId="{8908FFE7-6B25-E7A3-FC2D-283232477C37}"/>
          </ac:spMkLst>
        </pc:spChg>
        <pc:spChg chg="del mod">
          <ac:chgData name="Kristy Freney" userId="05558a5f-3628-4287-9b9f-4fe6fc128298" providerId="ADAL" clId="{2C339FEE-CE98-47C5-8538-B33F3242E23A}" dt="2024-02-13T06:38:38.445" v="604" actId="478"/>
          <ac:spMkLst>
            <pc:docMk/>
            <pc:sldMk cId="3329901475" sldId="368"/>
            <ac:spMk id="4" creationId="{456D721F-FBD2-4C15-5CE4-38541890B22D}"/>
          </ac:spMkLst>
        </pc:spChg>
      </pc:sldChg>
      <pc:sldChg chg="addSp delSp modSp mod">
        <pc:chgData name="Kristy Freney" userId="05558a5f-3628-4287-9b9f-4fe6fc128298" providerId="ADAL" clId="{2C339FEE-CE98-47C5-8538-B33F3242E23A}" dt="2024-02-13T05:42:45.347" v="199" actId="1076"/>
        <pc:sldMkLst>
          <pc:docMk/>
          <pc:sldMk cId="4227163800" sldId="372"/>
        </pc:sldMkLst>
        <pc:spChg chg="del">
          <ac:chgData name="Kristy Freney" userId="05558a5f-3628-4287-9b9f-4fe6fc128298" providerId="ADAL" clId="{2C339FEE-CE98-47C5-8538-B33F3242E23A}" dt="2024-02-13T05:41:42.387" v="179" actId="478"/>
          <ac:spMkLst>
            <pc:docMk/>
            <pc:sldMk cId="4227163800" sldId="372"/>
            <ac:spMk id="2" creationId="{D96C780B-47DA-32C2-948F-620E540E0151}"/>
          </ac:spMkLst>
        </pc:spChg>
        <pc:spChg chg="mod ord">
          <ac:chgData name="Kristy Freney" userId="05558a5f-3628-4287-9b9f-4fe6fc128298" providerId="ADAL" clId="{2C339FEE-CE98-47C5-8538-B33F3242E23A}" dt="2024-02-13T05:42:45.347" v="199" actId="1076"/>
          <ac:spMkLst>
            <pc:docMk/>
            <pc:sldMk cId="4227163800" sldId="372"/>
            <ac:spMk id="9" creationId="{FB116508-ECEB-2E48-40C3-BB626009BC01}"/>
          </ac:spMkLst>
        </pc:spChg>
        <pc:picChg chg="add mod modCrop">
          <ac:chgData name="Kristy Freney" userId="05558a5f-3628-4287-9b9f-4fe6fc128298" providerId="ADAL" clId="{2C339FEE-CE98-47C5-8538-B33F3242E23A}" dt="2024-02-13T05:41:46.828" v="181" actId="14100"/>
          <ac:picMkLst>
            <pc:docMk/>
            <pc:sldMk cId="4227163800" sldId="372"/>
            <ac:picMk id="4" creationId="{F921883E-52A7-46FC-B114-B39D045D6FF9}"/>
          </ac:picMkLst>
        </pc:picChg>
      </pc:sldChg>
      <pc:sldChg chg="addSp delSp modSp mod">
        <pc:chgData name="Kristy Freney" userId="05558a5f-3628-4287-9b9f-4fe6fc128298" providerId="ADAL" clId="{2C339FEE-CE98-47C5-8538-B33F3242E23A}" dt="2024-02-13T05:23:08.091" v="10"/>
        <pc:sldMkLst>
          <pc:docMk/>
          <pc:sldMk cId="2647363353" sldId="373"/>
        </pc:sldMkLst>
        <pc:spChg chg="del mod">
          <ac:chgData name="Kristy Freney" userId="05558a5f-3628-4287-9b9f-4fe6fc128298" providerId="ADAL" clId="{2C339FEE-CE98-47C5-8538-B33F3242E23A}" dt="2024-02-13T05:23:08.091" v="10"/>
          <ac:spMkLst>
            <pc:docMk/>
            <pc:sldMk cId="2647363353" sldId="373"/>
            <ac:spMk id="2" creationId="{63E81253-6521-6358-ADA3-D4F509C15263}"/>
          </ac:spMkLst>
        </pc:spChg>
        <pc:spChg chg="add mod">
          <ac:chgData name="Kristy Freney" userId="05558a5f-3628-4287-9b9f-4fe6fc128298" providerId="ADAL" clId="{2C339FEE-CE98-47C5-8538-B33F3242E23A}" dt="2024-02-13T05:22:58.224" v="8"/>
          <ac:spMkLst>
            <pc:docMk/>
            <pc:sldMk cId="2647363353" sldId="373"/>
            <ac:spMk id="3" creationId="{C7C2B2D5-E29C-F011-DF3B-37FFF7466FFC}"/>
          </ac:spMkLst>
        </pc:spChg>
        <pc:spChg chg="add mod">
          <ac:chgData name="Kristy Freney" userId="05558a5f-3628-4287-9b9f-4fe6fc128298" providerId="ADAL" clId="{2C339FEE-CE98-47C5-8538-B33F3242E23A}" dt="2024-02-13T05:22:51.451" v="6"/>
          <ac:spMkLst>
            <pc:docMk/>
            <pc:sldMk cId="2647363353" sldId="373"/>
            <ac:spMk id="4" creationId="{1EBE3C5B-A2A0-605B-3872-777DEE3D406F}"/>
          </ac:spMkLst>
        </pc:spChg>
        <pc:spChg chg="add mod">
          <ac:chgData name="Kristy Freney" userId="05558a5f-3628-4287-9b9f-4fe6fc128298" providerId="ADAL" clId="{2C339FEE-CE98-47C5-8538-B33F3242E23A}" dt="2024-02-13T05:22:51.451" v="6"/>
          <ac:spMkLst>
            <pc:docMk/>
            <pc:sldMk cId="2647363353" sldId="373"/>
            <ac:spMk id="5" creationId="{F6F9FE1F-A36B-96DD-ACE9-D910D42A8E57}"/>
          </ac:spMkLst>
        </pc:spChg>
        <pc:spChg chg="del">
          <ac:chgData name="Kristy Freney" userId="05558a5f-3628-4287-9b9f-4fe6fc128298" providerId="ADAL" clId="{2C339FEE-CE98-47C5-8538-B33F3242E23A}" dt="2024-02-13T05:22:51.005" v="5" actId="478"/>
          <ac:spMkLst>
            <pc:docMk/>
            <pc:sldMk cId="2647363353" sldId="373"/>
            <ac:spMk id="6" creationId="{00000000-0000-0000-0000-000000000000}"/>
          </ac:spMkLst>
        </pc:spChg>
        <pc:spChg chg="add mod">
          <ac:chgData name="Kristy Freney" userId="05558a5f-3628-4287-9b9f-4fe6fc128298" providerId="ADAL" clId="{2C339FEE-CE98-47C5-8538-B33F3242E23A}" dt="2024-02-13T05:22:51.451" v="6"/>
          <ac:spMkLst>
            <pc:docMk/>
            <pc:sldMk cId="2647363353" sldId="373"/>
            <ac:spMk id="7" creationId="{3FBB11FF-0383-68BA-A343-B01F9B17F828}"/>
          </ac:spMkLst>
        </pc:spChg>
        <pc:spChg chg="del">
          <ac:chgData name="Kristy Freney" userId="05558a5f-3628-4287-9b9f-4fe6fc128298" providerId="ADAL" clId="{2C339FEE-CE98-47C5-8538-B33F3242E23A}" dt="2024-02-13T05:22:51.005" v="5" actId="478"/>
          <ac:spMkLst>
            <pc:docMk/>
            <pc:sldMk cId="2647363353" sldId="373"/>
            <ac:spMk id="9" creationId="{EC0853A1-1007-4C52-BEFB-F48F5319A3E3}"/>
          </ac:spMkLst>
        </pc:spChg>
        <pc:spChg chg="del">
          <ac:chgData name="Kristy Freney" userId="05558a5f-3628-4287-9b9f-4fe6fc128298" providerId="ADAL" clId="{2C339FEE-CE98-47C5-8538-B33F3242E23A}" dt="2024-02-13T05:22:51.005" v="5" actId="478"/>
          <ac:spMkLst>
            <pc:docMk/>
            <pc:sldMk cId="2647363353" sldId="373"/>
            <ac:spMk id="10" creationId="{00000000-0000-0000-0000-000000000000}"/>
          </ac:spMkLst>
        </pc:spChg>
        <pc:cxnChg chg="del">
          <ac:chgData name="Kristy Freney" userId="05558a5f-3628-4287-9b9f-4fe6fc128298" providerId="ADAL" clId="{2C339FEE-CE98-47C5-8538-B33F3242E23A}" dt="2024-02-13T05:22:51.005" v="5" actId="478"/>
          <ac:cxnSpMkLst>
            <pc:docMk/>
            <pc:sldMk cId="2647363353" sldId="373"/>
            <ac:cxnSpMk id="8" creationId="{00000000-0000-0000-0000-000000000000}"/>
          </ac:cxnSpMkLst>
        </pc:cxnChg>
        <pc:cxnChg chg="add mod">
          <ac:chgData name="Kristy Freney" userId="05558a5f-3628-4287-9b9f-4fe6fc128298" providerId="ADAL" clId="{2C339FEE-CE98-47C5-8538-B33F3242E23A}" dt="2024-02-13T05:22:51.451" v="6"/>
          <ac:cxnSpMkLst>
            <pc:docMk/>
            <pc:sldMk cId="2647363353" sldId="373"/>
            <ac:cxnSpMk id="11" creationId="{39314E9D-7882-DE2D-A8BB-AB3A3F9AA3C4}"/>
          </ac:cxnSpMkLst>
        </pc:cxnChg>
      </pc:sldChg>
      <pc:sldChg chg="addSp delSp modSp mod">
        <pc:chgData name="Kristy Freney" userId="05558a5f-3628-4287-9b9f-4fe6fc128298" providerId="ADAL" clId="{2C339FEE-CE98-47C5-8538-B33F3242E23A}" dt="2024-02-13T05:46:40.799" v="221" actId="20577"/>
        <pc:sldMkLst>
          <pc:docMk/>
          <pc:sldMk cId="545489499" sldId="374"/>
        </pc:sldMkLst>
        <pc:spChg chg="mod ord">
          <ac:chgData name="Kristy Freney" userId="05558a5f-3628-4287-9b9f-4fe6fc128298" providerId="ADAL" clId="{2C339FEE-CE98-47C5-8538-B33F3242E23A}" dt="2024-02-13T05:29:34.108" v="92" actId="3064"/>
          <ac:spMkLst>
            <pc:docMk/>
            <pc:sldMk cId="545489499" sldId="374"/>
            <ac:spMk id="2" creationId="{259DBE90-6690-7A9F-2C0E-29501D920A7D}"/>
          </ac:spMkLst>
        </pc:spChg>
        <pc:spChg chg="add mod">
          <ac:chgData name="Kristy Freney" userId="05558a5f-3628-4287-9b9f-4fe6fc128298" providerId="ADAL" clId="{2C339FEE-CE98-47C5-8538-B33F3242E23A}" dt="2024-02-13T05:29:09.894" v="84"/>
          <ac:spMkLst>
            <pc:docMk/>
            <pc:sldMk cId="545489499" sldId="374"/>
            <ac:spMk id="3" creationId="{A6286E9E-AF3D-10ED-F07C-B85085FBB0A5}"/>
          </ac:spMkLst>
        </pc:spChg>
        <pc:spChg chg="add mod">
          <ac:chgData name="Kristy Freney" userId="05558a5f-3628-4287-9b9f-4fe6fc128298" providerId="ADAL" clId="{2C339FEE-CE98-47C5-8538-B33F3242E23A}" dt="2024-02-13T05:29:00.491" v="81"/>
          <ac:spMkLst>
            <pc:docMk/>
            <pc:sldMk cId="545489499" sldId="374"/>
            <ac:spMk id="4" creationId="{508DC90E-2ADE-60B1-E051-9344784A3CCF}"/>
          </ac:spMkLst>
        </pc:spChg>
        <pc:spChg chg="del mod">
          <ac:chgData name="Kristy Freney" userId="05558a5f-3628-4287-9b9f-4fe6fc128298" providerId="ADAL" clId="{2C339FEE-CE98-47C5-8538-B33F3242E23A}" dt="2024-02-13T05:29:06.859" v="83" actId="478"/>
          <ac:spMkLst>
            <pc:docMk/>
            <pc:sldMk cId="545489499" sldId="374"/>
            <ac:spMk id="5" creationId="{EC0853A1-1007-4C52-BEFB-F48F5319A3E3}"/>
          </ac:spMkLst>
        </pc:spChg>
        <pc:spChg chg="del">
          <ac:chgData name="Kristy Freney" userId="05558a5f-3628-4287-9b9f-4fe6fc128298" providerId="ADAL" clId="{2C339FEE-CE98-47C5-8538-B33F3242E23A}" dt="2024-02-13T05:28:56.509" v="79" actId="478"/>
          <ac:spMkLst>
            <pc:docMk/>
            <pc:sldMk cId="545489499" sldId="374"/>
            <ac:spMk id="6" creationId="{00000000-0000-0000-0000-000000000000}"/>
          </ac:spMkLst>
        </pc:spChg>
        <pc:spChg chg="add del mod">
          <ac:chgData name="Kristy Freney" userId="05558a5f-3628-4287-9b9f-4fe6fc128298" providerId="ADAL" clId="{2C339FEE-CE98-47C5-8538-B33F3242E23A}" dt="2024-02-13T05:29:20.483" v="87" actId="478"/>
          <ac:spMkLst>
            <pc:docMk/>
            <pc:sldMk cId="545489499" sldId="374"/>
            <ac:spMk id="7" creationId="{6B9DA6F0-61C9-27CC-F4C9-46AB916092AF}"/>
          </ac:spMkLst>
        </pc:spChg>
        <pc:spChg chg="del">
          <ac:chgData name="Kristy Freney" userId="05558a5f-3628-4287-9b9f-4fe6fc128298" providerId="ADAL" clId="{2C339FEE-CE98-47C5-8538-B33F3242E23A}" dt="2024-02-13T05:28:58.603" v="80" actId="478"/>
          <ac:spMkLst>
            <pc:docMk/>
            <pc:sldMk cId="545489499" sldId="374"/>
            <ac:spMk id="9" creationId="{EC0853A1-1007-4C52-BEFB-F48F5319A3E3}"/>
          </ac:spMkLst>
        </pc:spChg>
        <pc:spChg chg="del">
          <ac:chgData name="Kristy Freney" userId="05558a5f-3628-4287-9b9f-4fe6fc128298" providerId="ADAL" clId="{2C339FEE-CE98-47C5-8538-B33F3242E23A}" dt="2024-02-13T05:28:53.893" v="77" actId="478"/>
          <ac:spMkLst>
            <pc:docMk/>
            <pc:sldMk cId="545489499" sldId="374"/>
            <ac:spMk id="10" creationId="{00000000-0000-0000-0000-000000000000}"/>
          </ac:spMkLst>
        </pc:spChg>
        <pc:spChg chg="add mod">
          <ac:chgData name="Kristy Freney" userId="05558a5f-3628-4287-9b9f-4fe6fc128298" providerId="ADAL" clId="{2C339FEE-CE98-47C5-8538-B33F3242E23A}" dt="2024-02-13T05:29:40.844" v="93" actId="20577"/>
          <ac:spMkLst>
            <pc:docMk/>
            <pc:sldMk cId="545489499" sldId="374"/>
            <ac:spMk id="11" creationId="{B203A3E9-BE41-D6EF-A7F3-94D948DE0CFB}"/>
          </ac:spMkLst>
        </pc:spChg>
        <pc:spChg chg="add mod">
          <ac:chgData name="Kristy Freney" userId="05558a5f-3628-4287-9b9f-4fe6fc128298" providerId="ADAL" clId="{2C339FEE-CE98-47C5-8538-B33F3242E23A}" dt="2024-02-13T05:46:40.799" v="221" actId="20577"/>
          <ac:spMkLst>
            <pc:docMk/>
            <pc:sldMk cId="545489499" sldId="374"/>
            <ac:spMk id="12" creationId="{448C15F4-94E7-984C-CFB6-C18A739DCAAF}"/>
          </ac:spMkLst>
        </pc:spChg>
        <pc:cxnChg chg="del">
          <ac:chgData name="Kristy Freney" userId="05558a5f-3628-4287-9b9f-4fe6fc128298" providerId="ADAL" clId="{2C339FEE-CE98-47C5-8538-B33F3242E23A}" dt="2024-02-13T05:28:54.611" v="78" actId="478"/>
          <ac:cxnSpMkLst>
            <pc:docMk/>
            <pc:sldMk cId="545489499" sldId="374"/>
            <ac:cxnSpMk id="8" creationId="{00000000-0000-0000-0000-000000000000}"/>
          </ac:cxnSpMkLst>
        </pc:cxnChg>
        <pc:cxnChg chg="add mod">
          <ac:chgData name="Kristy Freney" userId="05558a5f-3628-4287-9b9f-4fe6fc128298" providerId="ADAL" clId="{2C339FEE-CE98-47C5-8538-B33F3242E23A}" dt="2024-02-13T05:29:00.491" v="81"/>
          <ac:cxnSpMkLst>
            <pc:docMk/>
            <pc:sldMk cId="545489499" sldId="374"/>
            <ac:cxnSpMk id="13" creationId="{189A4E3F-7E74-E233-D33A-0AEA7AC45DAE}"/>
          </ac:cxnSpMkLst>
        </pc:cxnChg>
      </pc:sldChg>
      <pc:sldChg chg="addSp delSp modSp mod">
        <pc:chgData name="Kristy Freney" userId="05558a5f-3628-4287-9b9f-4fe6fc128298" providerId="ADAL" clId="{2C339FEE-CE98-47C5-8538-B33F3242E23A}" dt="2024-02-13T05:33:09.764" v="102" actId="1076"/>
        <pc:sldMkLst>
          <pc:docMk/>
          <pc:sldMk cId="2326345147" sldId="375"/>
        </pc:sldMkLst>
        <pc:spChg chg="del">
          <ac:chgData name="Kristy Freney" userId="05558a5f-3628-4287-9b9f-4fe6fc128298" providerId="ADAL" clId="{2C339FEE-CE98-47C5-8538-B33F3242E23A}" dt="2024-02-13T05:32:58.121" v="95" actId="478"/>
          <ac:spMkLst>
            <pc:docMk/>
            <pc:sldMk cId="2326345147" sldId="375"/>
            <ac:spMk id="2" creationId="{998D98B3-A448-24B3-B73A-9B7C8DAC4C69}"/>
          </ac:spMkLst>
        </pc:spChg>
        <pc:spChg chg="add del mod">
          <ac:chgData name="Kristy Freney" userId="05558a5f-3628-4287-9b9f-4fe6fc128298" providerId="ADAL" clId="{2C339FEE-CE98-47C5-8538-B33F3242E23A}" dt="2024-02-13T05:33:00.396" v="96" actId="478"/>
          <ac:spMkLst>
            <pc:docMk/>
            <pc:sldMk cId="2326345147" sldId="375"/>
            <ac:spMk id="4" creationId="{DF102C8F-17EC-07EA-5643-9CBE88FAEE8A}"/>
          </ac:spMkLst>
        </pc:spChg>
        <pc:spChg chg="del">
          <ac:chgData name="Kristy Freney" userId="05558a5f-3628-4287-9b9f-4fe6fc128298" providerId="ADAL" clId="{2C339FEE-CE98-47C5-8538-B33F3242E23A}" dt="2024-02-13T05:32:56.251" v="94" actId="478"/>
          <ac:spMkLst>
            <pc:docMk/>
            <pc:sldMk cId="2326345147" sldId="375"/>
            <ac:spMk id="5" creationId="{7778DE9E-61C8-8F9D-B478-5392A2FA5099}"/>
          </ac:spMkLst>
        </pc:spChg>
        <pc:picChg chg="add mod">
          <ac:chgData name="Kristy Freney" userId="05558a5f-3628-4287-9b9f-4fe6fc128298" providerId="ADAL" clId="{2C339FEE-CE98-47C5-8538-B33F3242E23A}" dt="2024-02-13T05:33:09.764" v="102" actId="1076"/>
          <ac:picMkLst>
            <pc:docMk/>
            <pc:sldMk cId="2326345147" sldId="375"/>
            <ac:picMk id="7" creationId="{4E750B84-E213-38B9-95FF-C38A845A0A9D}"/>
          </ac:picMkLst>
        </pc:picChg>
      </pc:sldChg>
      <pc:sldChg chg="addSp modSp mod">
        <pc:chgData name="Kristy Freney" userId="05558a5f-3628-4287-9b9f-4fe6fc128298" providerId="ADAL" clId="{2C339FEE-CE98-47C5-8538-B33F3242E23A}" dt="2024-02-13T05:42:51.775" v="200" actId="113"/>
        <pc:sldMkLst>
          <pc:docMk/>
          <pc:sldMk cId="238836634" sldId="376"/>
        </pc:sldMkLst>
        <pc:spChg chg="add mod">
          <ac:chgData name="Kristy Freney" userId="05558a5f-3628-4287-9b9f-4fe6fc128298" providerId="ADAL" clId="{2C339FEE-CE98-47C5-8538-B33F3242E23A}" dt="2024-02-13T05:27:23.200" v="53"/>
          <ac:spMkLst>
            <pc:docMk/>
            <pc:sldMk cId="238836634" sldId="376"/>
            <ac:spMk id="2" creationId="{8965936A-4299-4181-EAE0-B43B11292740}"/>
          </ac:spMkLst>
        </pc:spChg>
        <pc:spChg chg="mod">
          <ac:chgData name="Kristy Freney" userId="05558a5f-3628-4287-9b9f-4fe6fc128298" providerId="ADAL" clId="{2C339FEE-CE98-47C5-8538-B33F3242E23A}" dt="2024-02-13T05:42:51.775" v="200" actId="113"/>
          <ac:spMkLst>
            <pc:docMk/>
            <pc:sldMk cId="238836634" sldId="376"/>
            <ac:spMk id="4" creationId="{AEBA831B-59C1-417C-E713-FCD5FA718B7C}"/>
          </ac:spMkLst>
        </pc:spChg>
        <pc:cxnChg chg="add mod">
          <ac:chgData name="Kristy Freney" userId="05558a5f-3628-4287-9b9f-4fe6fc128298" providerId="ADAL" clId="{2C339FEE-CE98-47C5-8538-B33F3242E23A}" dt="2024-02-13T05:27:23.200" v="53"/>
          <ac:cxnSpMkLst>
            <pc:docMk/>
            <pc:sldMk cId="238836634" sldId="376"/>
            <ac:cxnSpMk id="3" creationId="{FD879BD7-0ED8-667A-A798-E03662C5B129}"/>
          </ac:cxnSpMkLst>
        </pc:cxnChg>
      </pc:sldChg>
      <pc:sldChg chg="addSp delSp modSp mod">
        <pc:chgData name="Kristy Freney" userId="05558a5f-3628-4287-9b9f-4fe6fc128298" providerId="ADAL" clId="{2C339FEE-CE98-47C5-8538-B33F3242E23A}" dt="2024-02-13T05:28:17.157" v="70" actId="478"/>
        <pc:sldMkLst>
          <pc:docMk/>
          <pc:sldMk cId="2179298974" sldId="377"/>
        </pc:sldMkLst>
        <pc:spChg chg="add mod">
          <ac:chgData name="Kristy Freney" userId="05558a5f-3628-4287-9b9f-4fe6fc128298" providerId="ADAL" clId="{2C339FEE-CE98-47C5-8538-B33F3242E23A}" dt="2024-02-13T05:27:53.827" v="63"/>
          <ac:spMkLst>
            <pc:docMk/>
            <pc:sldMk cId="2179298974" sldId="377"/>
            <ac:spMk id="2" creationId="{0C4A703F-9841-ACEF-FD1E-CABC9DE549EF}"/>
          </ac:spMkLst>
        </pc:spChg>
        <pc:spChg chg="mod">
          <ac:chgData name="Kristy Freney" userId="05558a5f-3628-4287-9b9f-4fe6fc128298" providerId="ADAL" clId="{2C339FEE-CE98-47C5-8538-B33F3242E23A}" dt="2024-02-13T05:28:14.355" v="69" actId="1076"/>
          <ac:spMkLst>
            <pc:docMk/>
            <pc:sldMk cId="2179298974" sldId="377"/>
            <ac:spMk id="4" creationId="{0D05CE49-E173-DD2C-74BD-1F9552844784}"/>
          </ac:spMkLst>
        </pc:spChg>
        <pc:spChg chg="add del mod">
          <ac:chgData name="Kristy Freney" userId="05558a5f-3628-4287-9b9f-4fe6fc128298" providerId="ADAL" clId="{2C339FEE-CE98-47C5-8538-B33F3242E23A}" dt="2024-02-13T05:28:17.157" v="70" actId="478"/>
          <ac:spMkLst>
            <pc:docMk/>
            <pc:sldMk cId="2179298974" sldId="377"/>
            <ac:spMk id="5" creationId="{43BBEDB4-AF31-625D-FFBA-7C0FB68855D7}"/>
          </ac:spMkLst>
        </pc:spChg>
        <pc:cxnChg chg="add mod">
          <ac:chgData name="Kristy Freney" userId="05558a5f-3628-4287-9b9f-4fe6fc128298" providerId="ADAL" clId="{2C339FEE-CE98-47C5-8538-B33F3242E23A}" dt="2024-02-13T05:27:53.827" v="63"/>
          <ac:cxnSpMkLst>
            <pc:docMk/>
            <pc:sldMk cId="2179298974" sldId="377"/>
            <ac:cxnSpMk id="3" creationId="{B2A0C6B8-F9C9-DD94-CE77-EFBF02D24EBF}"/>
          </ac:cxnSpMkLst>
        </pc:cxnChg>
      </pc:sldChg>
      <pc:sldChg chg="addSp delSp modSp mod">
        <pc:chgData name="Kristy Freney" userId="05558a5f-3628-4287-9b9f-4fe6fc128298" providerId="ADAL" clId="{2C339FEE-CE98-47C5-8538-B33F3242E23A}" dt="2024-02-13T05:56:41.516" v="319" actId="1076"/>
        <pc:sldMkLst>
          <pc:docMk/>
          <pc:sldMk cId="1903973246" sldId="378"/>
        </pc:sldMkLst>
        <pc:spChg chg="mod">
          <ac:chgData name="Kristy Freney" userId="05558a5f-3628-4287-9b9f-4fe6fc128298" providerId="ADAL" clId="{2C339FEE-CE98-47C5-8538-B33F3242E23A}" dt="2024-02-13T05:56:41.516" v="319" actId="1076"/>
          <ac:spMkLst>
            <pc:docMk/>
            <pc:sldMk cId="1903973246" sldId="378"/>
            <ac:spMk id="2" creationId="{68BC6ACB-1C19-AFEF-4335-55B0D8C5BF3E}"/>
          </ac:spMkLst>
        </pc:spChg>
        <pc:picChg chg="add del mod modCrop">
          <ac:chgData name="Kristy Freney" userId="05558a5f-3628-4287-9b9f-4fe6fc128298" providerId="ADAL" clId="{2C339FEE-CE98-47C5-8538-B33F3242E23A}" dt="2024-02-13T05:56:02.971" v="304" actId="478"/>
          <ac:picMkLst>
            <pc:docMk/>
            <pc:sldMk cId="1903973246" sldId="378"/>
            <ac:picMk id="3" creationId="{C4A61222-95DD-4779-2559-AE1CB40E615E}"/>
          </ac:picMkLst>
        </pc:picChg>
        <pc:picChg chg="add del mod">
          <ac:chgData name="Kristy Freney" userId="05558a5f-3628-4287-9b9f-4fe6fc128298" providerId="ADAL" clId="{2C339FEE-CE98-47C5-8538-B33F3242E23A}" dt="2024-02-13T05:55:28.205" v="300" actId="478"/>
          <ac:picMkLst>
            <pc:docMk/>
            <pc:sldMk cId="1903973246" sldId="378"/>
            <ac:picMk id="5" creationId="{CD6875A4-4AE0-1414-D405-517F7407B2A1}"/>
          </ac:picMkLst>
        </pc:picChg>
        <pc:picChg chg="add mod">
          <ac:chgData name="Kristy Freney" userId="05558a5f-3628-4287-9b9f-4fe6fc128298" providerId="ADAL" clId="{2C339FEE-CE98-47C5-8538-B33F3242E23A}" dt="2024-02-13T05:56:38.779" v="318" actId="1076"/>
          <ac:picMkLst>
            <pc:docMk/>
            <pc:sldMk cId="1903973246" sldId="378"/>
            <ac:picMk id="7" creationId="{79B30693-15DA-9D4B-AAB3-6C24771E325C}"/>
          </ac:picMkLst>
        </pc:picChg>
      </pc:sldChg>
      <pc:sldChg chg="addSp delSp modSp mod addAnim delAnim modAnim">
        <pc:chgData name="Kristy Freney" userId="05558a5f-3628-4287-9b9f-4fe6fc128298" providerId="ADAL" clId="{2C339FEE-CE98-47C5-8538-B33F3242E23A}" dt="2024-02-13T06:37:28.306" v="601"/>
        <pc:sldMkLst>
          <pc:docMk/>
          <pc:sldMk cId="1074628173" sldId="379"/>
        </pc:sldMkLst>
        <pc:spChg chg="del">
          <ac:chgData name="Kristy Freney" userId="05558a5f-3628-4287-9b9f-4fe6fc128298" providerId="ADAL" clId="{2C339FEE-CE98-47C5-8538-B33F3242E23A}" dt="2024-02-13T05:56:52.881" v="320" actId="478"/>
          <ac:spMkLst>
            <pc:docMk/>
            <pc:sldMk cId="1074628173" sldId="379"/>
            <ac:spMk id="2" creationId="{E1D943C1-46A3-C72D-9124-8117C60EC5D2}"/>
          </ac:spMkLst>
        </pc:spChg>
        <pc:spChg chg="add del mod">
          <ac:chgData name="Kristy Freney" userId="05558a5f-3628-4287-9b9f-4fe6fc128298" providerId="ADAL" clId="{2C339FEE-CE98-47C5-8538-B33F3242E23A}" dt="2024-02-13T05:56:55.349" v="322" actId="478"/>
          <ac:spMkLst>
            <pc:docMk/>
            <pc:sldMk cId="1074628173" sldId="379"/>
            <ac:spMk id="4" creationId="{3CF434C1-E131-290D-33BF-51F7181170BD}"/>
          </ac:spMkLst>
        </pc:spChg>
        <pc:picChg chg="add mod modCrop">
          <ac:chgData name="Kristy Freney" userId="05558a5f-3628-4287-9b9f-4fe6fc128298" providerId="ADAL" clId="{2C339FEE-CE98-47C5-8538-B33F3242E23A}" dt="2024-02-13T06:11:14.711" v="434" actId="1076"/>
          <ac:picMkLst>
            <pc:docMk/>
            <pc:sldMk cId="1074628173" sldId="379"/>
            <ac:picMk id="5" creationId="{44A07AEA-8B5B-7C8E-EE57-EFB5C81714B6}"/>
          </ac:picMkLst>
        </pc:picChg>
        <pc:picChg chg="add mod">
          <ac:chgData name="Kristy Freney" userId="05558a5f-3628-4287-9b9f-4fe6fc128298" providerId="ADAL" clId="{2C339FEE-CE98-47C5-8538-B33F3242E23A}" dt="2024-02-13T06:10:21.029" v="420" actId="1076"/>
          <ac:picMkLst>
            <pc:docMk/>
            <pc:sldMk cId="1074628173" sldId="379"/>
            <ac:picMk id="7" creationId="{67F36365-ECCF-546E-5404-F9FD32D3CC19}"/>
          </ac:picMkLst>
        </pc:picChg>
        <pc:picChg chg="add del">
          <ac:chgData name="Kristy Freney" userId="05558a5f-3628-4287-9b9f-4fe6fc128298" providerId="ADAL" clId="{2C339FEE-CE98-47C5-8538-B33F3242E23A}" dt="2024-02-13T06:02:51.727" v="340" actId="22"/>
          <ac:picMkLst>
            <pc:docMk/>
            <pc:sldMk cId="1074628173" sldId="379"/>
            <ac:picMk id="9" creationId="{CA1E639E-FB97-8B53-BDDB-B0DB762AAA69}"/>
          </ac:picMkLst>
        </pc:picChg>
        <pc:picChg chg="add mod modCrop">
          <ac:chgData name="Kristy Freney" userId="05558a5f-3628-4287-9b9f-4fe6fc128298" providerId="ADAL" clId="{2C339FEE-CE98-47C5-8538-B33F3242E23A}" dt="2024-02-13T06:20:02.540" v="501" actId="732"/>
          <ac:picMkLst>
            <pc:docMk/>
            <pc:sldMk cId="1074628173" sldId="379"/>
            <ac:picMk id="11" creationId="{4F1D76BB-0ACE-41E8-6BD1-C0F51BC6D649}"/>
          </ac:picMkLst>
        </pc:picChg>
        <pc:picChg chg="add mod modCrop">
          <ac:chgData name="Kristy Freney" userId="05558a5f-3628-4287-9b9f-4fe6fc128298" providerId="ADAL" clId="{2C339FEE-CE98-47C5-8538-B33F3242E23A}" dt="2024-02-13T06:31:32.335" v="561" actId="196"/>
          <ac:picMkLst>
            <pc:docMk/>
            <pc:sldMk cId="1074628173" sldId="379"/>
            <ac:picMk id="12" creationId="{8145C9DC-1CF4-3308-F136-AECBD4308DFC}"/>
          </ac:picMkLst>
        </pc:picChg>
        <pc:picChg chg="add mod modCrop">
          <ac:chgData name="Kristy Freney" userId="05558a5f-3628-4287-9b9f-4fe6fc128298" providerId="ADAL" clId="{2C339FEE-CE98-47C5-8538-B33F3242E23A}" dt="2024-02-13T06:16:36.268" v="459" actId="1076"/>
          <ac:picMkLst>
            <pc:docMk/>
            <pc:sldMk cId="1074628173" sldId="379"/>
            <ac:picMk id="13" creationId="{283A0C14-9FFB-18B1-A3AB-FA3CACC7F823}"/>
          </ac:picMkLst>
        </pc:picChg>
        <pc:picChg chg="add mod modCrop">
          <ac:chgData name="Kristy Freney" userId="05558a5f-3628-4287-9b9f-4fe6fc128298" providerId="ADAL" clId="{2C339FEE-CE98-47C5-8538-B33F3242E23A}" dt="2024-02-13T06:16:38.458" v="460" actId="1076"/>
          <ac:picMkLst>
            <pc:docMk/>
            <pc:sldMk cId="1074628173" sldId="379"/>
            <ac:picMk id="14" creationId="{719496C3-67B4-EF0A-0E60-184E232B15A1}"/>
          </ac:picMkLst>
        </pc:picChg>
        <pc:picChg chg="add mod modCrop">
          <ac:chgData name="Kristy Freney" userId="05558a5f-3628-4287-9b9f-4fe6fc128298" providerId="ADAL" clId="{2C339FEE-CE98-47C5-8538-B33F3242E23A}" dt="2024-02-13T06:21:18.955" v="507" actId="1076"/>
          <ac:picMkLst>
            <pc:docMk/>
            <pc:sldMk cId="1074628173" sldId="379"/>
            <ac:picMk id="15" creationId="{7BD5E3F6-4262-5A2E-118C-B38CAC7D6562}"/>
          </ac:picMkLst>
        </pc:picChg>
        <pc:picChg chg="add mod modCrop">
          <ac:chgData name="Kristy Freney" userId="05558a5f-3628-4287-9b9f-4fe6fc128298" providerId="ADAL" clId="{2C339FEE-CE98-47C5-8538-B33F3242E23A}" dt="2024-02-13T06:20:57.884" v="505" actId="1076"/>
          <ac:picMkLst>
            <pc:docMk/>
            <pc:sldMk cId="1074628173" sldId="379"/>
            <ac:picMk id="16" creationId="{2D1DC072-011B-DC09-C02B-4819052D2D5A}"/>
          </ac:picMkLst>
        </pc:picChg>
        <pc:picChg chg="add mod">
          <ac:chgData name="Kristy Freney" userId="05558a5f-3628-4287-9b9f-4fe6fc128298" providerId="ADAL" clId="{2C339FEE-CE98-47C5-8538-B33F3242E23A}" dt="2024-02-13T06:11:11.408" v="432" actId="571"/>
          <ac:picMkLst>
            <pc:docMk/>
            <pc:sldMk cId="1074628173" sldId="379"/>
            <ac:picMk id="17" creationId="{4AB4C467-212B-93C0-7CEE-B32B4AE03FE8}"/>
          </ac:picMkLst>
        </pc:picChg>
        <pc:picChg chg="add mod modCrop">
          <ac:chgData name="Kristy Freney" userId="05558a5f-3628-4287-9b9f-4fe6fc128298" providerId="ADAL" clId="{2C339FEE-CE98-47C5-8538-B33F3242E23A}" dt="2024-02-13T06:35:43.643" v="591" actId="14100"/>
          <ac:picMkLst>
            <pc:docMk/>
            <pc:sldMk cId="1074628173" sldId="379"/>
            <ac:picMk id="18" creationId="{44E3CC33-93E8-5F9C-D227-7C361ABB346C}"/>
          </ac:picMkLst>
        </pc:picChg>
        <pc:picChg chg="add mod modCrop">
          <ac:chgData name="Kristy Freney" userId="05558a5f-3628-4287-9b9f-4fe6fc128298" providerId="ADAL" clId="{2C339FEE-CE98-47C5-8538-B33F3242E23A}" dt="2024-02-13T06:36:51.763" v="599" actId="1076"/>
          <ac:picMkLst>
            <pc:docMk/>
            <pc:sldMk cId="1074628173" sldId="379"/>
            <ac:picMk id="19" creationId="{4E1483BB-10CD-3375-8B3C-F8ADC8413843}"/>
          </ac:picMkLst>
        </pc:picChg>
        <pc:picChg chg="add del mod">
          <ac:chgData name="Kristy Freney" userId="05558a5f-3628-4287-9b9f-4fe6fc128298" providerId="ADAL" clId="{2C339FEE-CE98-47C5-8538-B33F3242E23A}" dt="2024-02-13T06:26:10.771" v="545"/>
          <ac:picMkLst>
            <pc:docMk/>
            <pc:sldMk cId="1074628173" sldId="379"/>
            <ac:picMk id="20" creationId="{AF944FAE-085A-3256-9136-B7B9DCFBD47A}"/>
          </ac:picMkLst>
        </pc:picChg>
        <pc:picChg chg="add del mod">
          <ac:chgData name="Kristy Freney" userId="05558a5f-3628-4287-9b9f-4fe6fc128298" providerId="ADAL" clId="{2C339FEE-CE98-47C5-8538-B33F3242E23A}" dt="2024-02-13T06:35:40.508" v="590" actId="1076"/>
          <ac:picMkLst>
            <pc:docMk/>
            <pc:sldMk cId="1074628173" sldId="379"/>
            <ac:picMk id="21" creationId="{4197D58E-97D7-DE22-D974-1D052131CB68}"/>
          </ac:picMkLst>
        </pc:picChg>
      </pc:sldChg>
      <pc:sldChg chg="addSp modSp mod">
        <pc:chgData name="Kristy Freney" userId="05558a5f-3628-4287-9b9f-4fe6fc128298" providerId="ADAL" clId="{2C339FEE-CE98-47C5-8538-B33F3242E23A}" dt="2024-02-13T05:23:37.757" v="19" actId="404"/>
        <pc:sldMkLst>
          <pc:docMk/>
          <pc:sldMk cId="1713759472" sldId="381"/>
        </pc:sldMkLst>
        <pc:spChg chg="mod">
          <ac:chgData name="Kristy Freney" userId="05558a5f-3628-4287-9b9f-4fe6fc128298" providerId="ADAL" clId="{2C339FEE-CE98-47C5-8538-B33F3242E23A}" dt="2024-02-13T05:23:37.757" v="19" actId="404"/>
          <ac:spMkLst>
            <pc:docMk/>
            <pc:sldMk cId="1713759472" sldId="381"/>
            <ac:spMk id="2" creationId="{D26A0463-A418-6AD6-83A7-96CB926E1107}"/>
          </ac:spMkLst>
        </pc:spChg>
        <pc:spChg chg="add mod">
          <ac:chgData name="Kristy Freney" userId="05558a5f-3628-4287-9b9f-4fe6fc128298" providerId="ADAL" clId="{2C339FEE-CE98-47C5-8538-B33F3242E23A}" dt="2024-02-13T05:23:08.483" v="11"/>
          <ac:spMkLst>
            <pc:docMk/>
            <pc:sldMk cId="1713759472" sldId="381"/>
            <ac:spMk id="3" creationId="{6E5B0EC5-E62F-3249-7BD4-F71CFAB535E3}"/>
          </ac:spMkLst>
        </pc:spChg>
        <pc:cxnChg chg="add mod">
          <ac:chgData name="Kristy Freney" userId="05558a5f-3628-4287-9b9f-4fe6fc128298" providerId="ADAL" clId="{2C339FEE-CE98-47C5-8538-B33F3242E23A}" dt="2024-02-13T05:23:08.483" v="11"/>
          <ac:cxnSpMkLst>
            <pc:docMk/>
            <pc:sldMk cId="1713759472" sldId="381"/>
            <ac:cxnSpMk id="4" creationId="{9453C38E-6643-FD73-38D0-7A426728C1A9}"/>
          </ac:cxnSpMkLst>
        </pc:cxnChg>
      </pc:sldChg>
      <pc:sldChg chg="addSp delSp modSp mod">
        <pc:chgData name="Kristy Freney" userId="05558a5f-3628-4287-9b9f-4fe6fc128298" providerId="ADAL" clId="{2C339FEE-CE98-47C5-8538-B33F3242E23A}" dt="2024-02-13T05:24:37.197" v="39" actId="478"/>
        <pc:sldMkLst>
          <pc:docMk/>
          <pc:sldMk cId="24488361" sldId="382"/>
        </pc:sldMkLst>
        <pc:spChg chg="mod">
          <ac:chgData name="Kristy Freney" userId="05558a5f-3628-4287-9b9f-4fe6fc128298" providerId="ADAL" clId="{2C339FEE-CE98-47C5-8538-B33F3242E23A}" dt="2024-02-13T05:24:34.917" v="38" actId="1076"/>
          <ac:spMkLst>
            <pc:docMk/>
            <pc:sldMk cId="24488361" sldId="382"/>
            <ac:spMk id="2" creationId="{82358913-DEE6-359E-FBD9-6202E1AE9857}"/>
          </ac:spMkLst>
        </pc:spChg>
        <pc:spChg chg="add mod">
          <ac:chgData name="Kristy Freney" userId="05558a5f-3628-4287-9b9f-4fe6fc128298" providerId="ADAL" clId="{2C339FEE-CE98-47C5-8538-B33F3242E23A}" dt="2024-02-13T05:23:43.914" v="20"/>
          <ac:spMkLst>
            <pc:docMk/>
            <pc:sldMk cId="24488361" sldId="382"/>
            <ac:spMk id="3" creationId="{7B9C2489-DAF8-91F1-5DAA-BE0B908E5FCD}"/>
          </ac:spMkLst>
        </pc:spChg>
        <pc:spChg chg="add del mod">
          <ac:chgData name="Kristy Freney" userId="05558a5f-3628-4287-9b9f-4fe6fc128298" providerId="ADAL" clId="{2C339FEE-CE98-47C5-8538-B33F3242E23A}" dt="2024-02-13T05:24:37.197" v="39" actId="478"/>
          <ac:spMkLst>
            <pc:docMk/>
            <pc:sldMk cId="24488361" sldId="382"/>
            <ac:spMk id="5" creationId="{CF2C5917-6D01-4A4E-12DF-7CF0687E2CBE}"/>
          </ac:spMkLst>
        </pc:spChg>
        <pc:cxnChg chg="add mod">
          <ac:chgData name="Kristy Freney" userId="05558a5f-3628-4287-9b9f-4fe6fc128298" providerId="ADAL" clId="{2C339FEE-CE98-47C5-8538-B33F3242E23A}" dt="2024-02-13T05:23:43.914" v="20"/>
          <ac:cxnSpMkLst>
            <pc:docMk/>
            <pc:sldMk cId="24488361" sldId="382"/>
            <ac:cxnSpMk id="4" creationId="{852CC1DB-BCF0-2B92-E32E-FA630A41672B}"/>
          </ac:cxnSpMkLst>
        </pc:cxnChg>
      </pc:sldChg>
      <pc:sldChg chg="addSp delSp modSp mod">
        <pc:chgData name="Kristy Freney" userId="05558a5f-3628-4287-9b9f-4fe6fc128298" providerId="ADAL" clId="{2C339FEE-CE98-47C5-8538-B33F3242E23A}" dt="2024-02-13T05:27:16.933" v="52" actId="478"/>
        <pc:sldMkLst>
          <pc:docMk/>
          <pc:sldMk cId="1657471038" sldId="383"/>
        </pc:sldMkLst>
        <pc:spChg chg="del mod">
          <ac:chgData name="Kristy Freney" userId="05558a5f-3628-4287-9b9f-4fe6fc128298" providerId="ADAL" clId="{2C339FEE-CE98-47C5-8538-B33F3242E23A}" dt="2024-02-13T05:26:36.587" v="42" actId="478"/>
          <ac:spMkLst>
            <pc:docMk/>
            <pc:sldMk cId="1657471038" sldId="383"/>
            <ac:spMk id="2" creationId="{47096A6F-B1BC-125A-E16B-DE6443049570}"/>
          </ac:spMkLst>
        </pc:spChg>
        <pc:spChg chg="add mod ord">
          <ac:chgData name="Kristy Freney" userId="05558a5f-3628-4287-9b9f-4fe6fc128298" providerId="ADAL" clId="{2C339FEE-CE98-47C5-8538-B33F3242E23A}" dt="2024-02-13T05:27:11.883" v="50" actId="167"/>
          <ac:spMkLst>
            <pc:docMk/>
            <pc:sldMk cId="1657471038" sldId="383"/>
            <ac:spMk id="3" creationId="{6C7E5D4F-9CE7-8AB4-4DA5-7E58A620CB54}"/>
          </ac:spMkLst>
        </pc:spChg>
        <pc:spChg chg="add mod">
          <ac:chgData name="Kristy Freney" userId="05558a5f-3628-4287-9b9f-4fe6fc128298" providerId="ADAL" clId="{2C339FEE-CE98-47C5-8538-B33F3242E23A}" dt="2024-02-13T05:26:30.319" v="40"/>
          <ac:spMkLst>
            <pc:docMk/>
            <pc:sldMk cId="1657471038" sldId="383"/>
            <ac:spMk id="4" creationId="{47D7FDEB-295F-4105-408E-E28FFCD74E24}"/>
          </ac:spMkLst>
        </pc:spChg>
        <pc:spChg chg="add del mod">
          <ac:chgData name="Kristy Freney" userId="05558a5f-3628-4287-9b9f-4fe6fc128298" providerId="ADAL" clId="{2C339FEE-CE98-47C5-8538-B33F3242E23A}" dt="2024-02-13T05:27:14.454" v="51" actId="478"/>
          <ac:spMkLst>
            <pc:docMk/>
            <pc:sldMk cId="1657471038" sldId="383"/>
            <ac:spMk id="6" creationId="{398DDA8B-2E60-0AE1-3522-FA10436E2E07}"/>
          </ac:spMkLst>
        </pc:spChg>
        <pc:spChg chg="add del mod">
          <ac:chgData name="Kristy Freney" userId="05558a5f-3628-4287-9b9f-4fe6fc128298" providerId="ADAL" clId="{2C339FEE-CE98-47C5-8538-B33F3242E23A}" dt="2024-02-13T05:27:16.933" v="52" actId="478"/>
          <ac:spMkLst>
            <pc:docMk/>
            <pc:sldMk cId="1657471038" sldId="383"/>
            <ac:spMk id="8" creationId="{143DBF57-B71B-8175-AAC0-071F27DAEAB5}"/>
          </ac:spMkLst>
        </pc:spChg>
        <pc:cxnChg chg="add mod">
          <ac:chgData name="Kristy Freney" userId="05558a5f-3628-4287-9b9f-4fe6fc128298" providerId="ADAL" clId="{2C339FEE-CE98-47C5-8538-B33F3242E23A}" dt="2024-02-13T05:26:30.319" v="40"/>
          <ac:cxnSpMkLst>
            <pc:docMk/>
            <pc:sldMk cId="1657471038" sldId="383"/>
            <ac:cxnSpMk id="5" creationId="{356BA4A6-818D-C611-F54A-001E7790FFFD}"/>
          </ac:cxnSpMkLst>
        </pc:cxnChg>
      </pc:sldChg>
      <pc:sldChg chg="addSp modSp mod">
        <pc:chgData name="Kristy Freney" userId="05558a5f-3628-4287-9b9f-4fe6fc128298" providerId="ADAL" clId="{2C339FEE-CE98-47C5-8538-B33F3242E23A}" dt="2024-02-13T05:28:39.516" v="76" actId="14100"/>
        <pc:sldMkLst>
          <pc:docMk/>
          <pc:sldMk cId="1180200435" sldId="384"/>
        </pc:sldMkLst>
        <pc:spChg chg="mod">
          <ac:chgData name="Kristy Freney" userId="05558a5f-3628-4287-9b9f-4fe6fc128298" providerId="ADAL" clId="{2C339FEE-CE98-47C5-8538-B33F3242E23A}" dt="2024-02-13T05:28:39.516" v="76" actId="14100"/>
          <ac:spMkLst>
            <pc:docMk/>
            <pc:sldMk cId="1180200435" sldId="384"/>
            <ac:spMk id="2" creationId="{0B47681D-A858-7E3E-88B3-4EC3BD373982}"/>
          </ac:spMkLst>
        </pc:spChg>
        <pc:cxnChg chg="add mod">
          <ac:chgData name="Kristy Freney" userId="05558a5f-3628-4287-9b9f-4fe6fc128298" providerId="ADAL" clId="{2C339FEE-CE98-47C5-8538-B33F3242E23A}" dt="2024-02-13T05:28:27.929" v="71"/>
          <ac:cxnSpMkLst>
            <pc:docMk/>
            <pc:sldMk cId="1180200435" sldId="384"/>
            <ac:cxnSpMk id="3" creationId="{11F25D13-F885-C9C0-BED1-93B7400DB684}"/>
          </ac:cxnSpMkLst>
        </pc:cxnChg>
      </pc:sldChg>
    </pc:docChg>
  </pc:docChgLst>
  <pc:docChgLst>
    <pc:chgData name="Kristy Freney" userId="05558a5f-3628-4287-9b9f-4fe6fc128298" providerId="ADAL" clId="{04F5C3B8-FCAF-4C2D-B846-1AEE0706A1D5}"/>
    <pc:docChg chg="undo custSel addSld modSld">
      <pc:chgData name="Kristy Freney" userId="05558a5f-3628-4287-9b9f-4fe6fc128298" providerId="ADAL" clId="{04F5C3B8-FCAF-4C2D-B846-1AEE0706A1D5}" dt="2024-02-14T02:26:54.360" v="187"/>
      <pc:docMkLst>
        <pc:docMk/>
      </pc:docMkLst>
      <pc:sldChg chg="addSp delSp modSp mod">
        <pc:chgData name="Kristy Freney" userId="05558a5f-3628-4287-9b9f-4fe6fc128298" providerId="ADAL" clId="{04F5C3B8-FCAF-4C2D-B846-1AEE0706A1D5}" dt="2024-02-14T01:50:39.354" v="155" actId="164"/>
        <pc:sldMkLst>
          <pc:docMk/>
          <pc:sldMk cId="2990092796" sldId="355"/>
        </pc:sldMkLst>
        <pc:spChg chg="mod topLvl">
          <ac:chgData name="Kristy Freney" userId="05558a5f-3628-4287-9b9f-4fe6fc128298" providerId="ADAL" clId="{04F5C3B8-FCAF-4C2D-B846-1AEE0706A1D5}" dt="2024-02-14T01:50:39.354" v="155" actId="164"/>
          <ac:spMkLst>
            <pc:docMk/>
            <pc:sldMk cId="2990092796" sldId="355"/>
            <ac:spMk id="9" creationId="{FB116508-ECEB-2E48-40C3-BB626009BC01}"/>
          </ac:spMkLst>
        </pc:spChg>
        <pc:grpChg chg="add mod">
          <ac:chgData name="Kristy Freney" userId="05558a5f-3628-4287-9b9f-4fe6fc128298" providerId="ADAL" clId="{04F5C3B8-FCAF-4C2D-B846-1AEE0706A1D5}" dt="2024-02-14T01:50:39.354" v="155" actId="164"/>
          <ac:grpSpMkLst>
            <pc:docMk/>
            <pc:sldMk cId="2990092796" sldId="355"/>
            <ac:grpSpMk id="2" creationId="{3E676893-8C10-8D3C-26E8-4EF05EA8778F}"/>
          </ac:grpSpMkLst>
        </pc:grpChg>
        <pc:grpChg chg="del">
          <ac:chgData name="Kristy Freney" userId="05558a5f-3628-4287-9b9f-4fe6fc128298" providerId="ADAL" clId="{04F5C3B8-FCAF-4C2D-B846-1AEE0706A1D5}" dt="2024-02-14T01:50:24.388" v="152" actId="165"/>
          <ac:grpSpMkLst>
            <pc:docMk/>
            <pc:sldMk cId="2990092796" sldId="355"/>
            <ac:grpSpMk id="18" creationId="{DF4A1CA0-5C74-C841-8F3D-69470173C938}"/>
          </ac:grpSpMkLst>
        </pc:grpChg>
        <pc:picChg chg="mod topLvl">
          <ac:chgData name="Kristy Freney" userId="05558a5f-3628-4287-9b9f-4fe6fc128298" providerId="ADAL" clId="{04F5C3B8-FCAF-4C2D-B846-1AEE0706A1D5}" dt="2024-02-14T01:50:39.354" v="155" actId="164"/>
          <ac:picMkLst>
            <pc:docMk/>
            <pc:sldMk cId="2990092796" sldId="355"/>
            <ac:picMk id="13" creationId="{734A4571-C613-3D94-1603-F66EDACFD50C}"/>
          </ac:picMkLst>
        </pc:picChg>
        <pc:picChg chg="mod topLvl">
          <ac:chgData name="Kristy Freney" userId="05558a5f-3628-4287-9b9f-4fe6fc128298" providerId="ADAL" clId="{04F5C3B8-FCAF-4C2D-B846-1AEE0706A1D5}" dt="2024-02-14T01:50:39.354" v="155" actId="164"/>
          <ac:picMkLst>
            <pc:docMk/>
            <pc:sldMk cId="2990092796" sldId="355"/>
            <ac:picMk id="15" creationId="{8C39C353-4130-A1D4-EFE3-B502E39406B2}"/>
          </ac:picMkLst>
        </pc:picChg>
        <pc:picChg chg="mod topLvl">
          <ac:chgData name="Kristy Freney" userId="05558a5f-3628-4287-9b9f-4fe6fc128298" providerId="ADAL" clId="{04F5C3B8-FCAF-4C2D-B846-1AEE0706A1D5}" dt="2024-02-14T01:50:39.354" v="155" actId="164"/>
          <ac:picMkLst>
            <pc:docMk/>
            <pc:sldMk cId="2990092796" sldId="355"/>
            <ac:picMk id="17" creationId="{00DB97F8-3D24-5981-0390-6E0490920AC2}"/>
          </ac:picMkLst>
        </pc:picChg>
      </pc:sldChg>
      <pc:sldChg chg="modSp mod">
        <pc:chgData name="Kristy Freney" userId="05558a5f-3628-4287-9b9f-4fe6fc128298" providerId="ADAL" clId="{04F5C3B8-FCAF-4C2D-B846-1AEE0706A1D5}" dt="2024-02-14T01:52:08.465" v="156" actId="113"/>
        <pc:sldMkLst>
          <pc:docMk/>
          <pc:sldMk cId="397663024" sldId="369"/>
        </pc:sldMkLst>
        <pc:spChg chg="mod">
          <ac:chgData name="Kristy Freney" userId="05558a5f-3628-4287-9b9f-4fe6fc128298" providerId="ADAL" clId="{04F5C3B8-FCAF-4C2D-B846-1AEE0706A1D5}" dt="2024-02-14T01:52:08.465" v="156" actId="113"/>
          <ac:spMkLst>
            <pc:docMk/>
            <pc:sldMk cId="397663024" sldId="369"/>
            <ac:spMk id="2" creationId="{259DBE90-6690-7A9F-2C0E-29501D920A7D}"/>
          </ac:spMkLst>
        </pc:spChg>
      </pc:sldChg>
      <pc:sldChg chg="addSp delSp modSp mod delAnim modAnim modNotesTx">
        <pc:chgData name="Kristy Freney" userId="05558a5f-3628-4287-9b9f-4fe6fc128298" providerId="ADAL" clId="{04F5C3B8-FCAF-4C2D-B846-1AEE0706A1D5}" dt="2024-02-14T01:54:40.266" v="157"/>
        <pc:sldMkLst>
          <pc:docMk/>
          <pc:sldMk cId="1074628173" sldId="379"/>
        </pc:sldMkLst>
        <pc:spChg chg="add mod">
          <ac:chgData name="Kristy Freney" userId="05558a5f-3628-4287-9b9f-4fe6fc128298" providerId="ADAL" clId="{04F5C3B8-FCAF-4C2D-B846-1AEE0706A1D5}" dt="2024-02-14T01:36:06.347" v="31" actId="1076"/>
          <ac:spMkLst>
            <pc:docMk/>
            <pc:sldMk cId="1074628173" sldId="379"/>
            <ac:spMk id="2" creationId="{6F9C47B3-032C-1595-17A0-7F5E8674BC41}"/>
          </ac:spMkLst>
        </pc:spChg>
        <pc:spChg chg="add mod">
          <ac:chgData name="Kristy Freney" userId="05558a5f-3628-4287-9b9f-4fe6fc128298" providerId="ADAL" clId="{04F5C3B8-FCAF-4C2D-B846-1AEE0706A1D5}" dt="2024-02-14T01:36:08.946" v="32" actId="1076"/>
          <ac:spMkLst>
            <pc:docMk/>
            <pc:sldMk cId="1074628173" sldId="379"/>
            <ac:spMk id="3" creationId="{4B24BF01-C8FF-9D87-F3B6-CB26EE84DCA6}"/>
          </ac:spMkLst>
        </pc:spChg>
        <pc:picChg chg="del">
          <ac:chgData name="Kristy Freney" userId="05558a5f-3628-4287-9b9f-4fe6fc128298" providerId="ADAL" clId="{04F5C3B8-FCAF-4C2D-B846-1AEE0706A1D5}" dt="2024-02-14T01:32:35.205" v="3" actId="478"/>
          <ac:picMkLst>
            <pc:docMk/>
            <pc:sldMk cId="1074628173" sldId="379"/>
            <ac:picMk id="11" creationId="{4F1D76BB-0ACE-41E8-6BD1-C0F51BC6D649}"/>
          </ac:picMkLst>
        </pc:picChg>
        <pc:picChg chg="del">
          <ac:chgData name="Kristy Freney" userId="05558a5f-3628-4287-9b9f-4fe6fc128298" providerId="ADAL" clId="{04F5C3B8-FCAF-4C2D-B846-1AEE0706A1D5}" dt="2024-02-14T01:32:35.205" v="3" actId="478"/>
          <ac:picMkLst>
            <pc:docMk/>
            <pc:sldMk cId="1074628173" sldId="379"/>
            <ac:picMk id="12" creationId="{8145C9DC-1CF4-3308-F136-AECBD4308DFC}"/>
          </ac:picMkLst>
        </pc:picChg>
        <pc:picChg chg="del">
          <ac:chgData name="Kristy Freney" userId="05558a5f-3628-4287-9b9f-4fe6fc128298" providerId="ADAL" clId="{04F5C3B8-FCAF-4C2D-B846-1AEE0706A1D5}" dt="2024-02-14T01:32:35.205" v="3" actId="478"/>
          <ac:picMkLst>
            <pc:docMk/>
            <pc:sldMk cId="1074628173" sldId="379"/>
            <ac:picMk id="13" creationId="{283A0C14-9FFB-18B1-A3AB-FA3CACC7F823}"/>
          </ac:picMkLst>
        </pc:picChg>
        <pc:picChg chg="del">
          <ac:chgData name="Kristy Freney" userId="05558a5f-3628-4287-9b9f-4fe6fc128298" providerId="ADAL" clId="{04F5C3B8-FCAF-4C2D-B846-1AEE0706A1D5}" dt="2024-02-14T01:32:35.205" v="3" actId="478"/>
          <ac:picMkLst>
            <pc:docMk/>
            <pc:sldMk cId="1074628173" sldId="379"/>
            <ac:picMk id="14" creationId="{719496C3-67B4-EF0A-0E60-184E232B15A1}"/>
          </ac:picMkLst>
        </pc:picChg>
        <pc:picChg chg="del">
          <ac:chgData name="Kristy Freney" userId="05558a5f-3628-4287-9b9f-4fe6fc128298" providerId="ADAL" clId="{04F5C3B8-FCAF-4C2D-B846-1AEE0706A1D5}" dt="2024-02-14T01:32:35.205" v="3" actId="478"/>
          <ac:picMkLst>
            <pc:docMk/>
            <pc:sldMk cId="1074628173" sldId="379"/>
            <ac:picMk id="15" creationId="{7BD5E3F6-4262-5A2E-118C-B38CAC7D6562}"/>
          </ac:picMkLst>
        </pc:picChg>
        <pc:picChg chg="del">
          <ac:chgData name="Kristy Freney" userId="05558a5f-3628-4287-9b9f-4fe6fc128298" providerId="ADAL" clId="{04F5C3B8-FCAF-4C2D-B846-1AEE0706A1D5}" dt="2024-02-14T01:32:35.205" v="3" actId="478"/>
          <ac:picMkLst>
            <pc:docMk/>
            <pc:sldMk cId="1074628173" sldId="379"/>
            <ac:picMk id="16" creationId="{2D1DC072-011B-DC09-C02B-4819052D2D5A}"/>
          </ac:picMkLst>
        </pc:picChg>
        <pc:picChg chg="del">
          <ac:chgData name="Kristy Freney" userId="05558a5f-3628-4287-9b9f-4fe6fc128298" providerId="ADAL" clId="{04F5C3B8-FCAF-4C2D-B846-1AEE0706A1D5}" dt="2024-02-14T01:32:35.205" v="3" actId="478"/>
          <ac:picMkLst>
            <pc:docMk/>
            <pc:sldMk cId="1074628173" sldId="379"/>
            <ac:picMk id="18" creationId="{44E3CC33-93E8-5F9C-D227-7C361ABB346C}"/>
          </ac:picMkLst>
        </pc:picChg>
        <pc:picChg chg="del">
          <ac:chgData name="Kristy Freney" userId="05558a5f-3628-4287-9b9f-4fe6fc128298" providerId="ADAL" clId="{04F5C3B8-FCAF-4C2D-B846-1AEE0706A1D5}" dt="2024-02-14T01:32:35.205" v="3" actId="478"/>
          <ac:picMkLst>
            <pc:docMk/>
            <pc:sldMk cId="1074628173" sldId="379"/>
            <ac:picMk id="19" creationId="{4E1483BB-10CD-3375-8B3C-F8ADC8413843}"/>
          </ac:picMkLst>
        </pc:picChg>
        <pc:picChg chg="del">
          <ac:chgData name="Kristy Freney" userId="05558a5f-3628-4287-9b9f-4fe6fc128298" providerId="ADAL" clId="{04F5C3B8-FCAF-4C2D-B846-1AEE0706A1D5}" dt="2024-02-14T01:32:35.205" v="3" actId="478"/>
          <ac:picMkLst>
            <pc:docMk/>
            <pc:sldMk cId="1074628173" sldId="379"/>
            <ac:picMk id="21" creationId="{4197D58E-97D7-DE22-D974-1D052131CB68}"/>
          </ac:picMkLst>
        </pc:picChg>
      </pc:sldChg>
      <pc:sldChg chg="addSp delSp modSp add mod addAnim delAnim modAnim modNotesTx">
        <pc:chgData name="Kristy Freney" userId="05558a5f-3628-4287-9b9f-4fe6fc128298" providerId="ADAL" clId="{04F5C3B8-FCAF-4C2D-B846-1AEE0706A1D5}" dt="2024-02-14T02:26:54.360" v="187"/>
        <pc:sldMkLst>
          <pc:docMk/>
          <pc:sldMk cId="1746315054" sldId="385"/>
        </pc:sldMkLst>
        <pc:spChg chg="add mod">
          <ac:chgData name="Kristy Freney" userId="05558a5f-3628-4287-9b9f-4fe6fc128298" providerId="ADAL" clId="{04F5C3B8-FCAF-4C2D-B846-1AEE0706A1D5}" dt="2024-02-14T01:43:59.271" v="123" actId="1038"/>
          <ac:spMkLst>
            <pc:docMk/>
            <pc:sldMk cId="1746315054" sldId="385"/>
            <ac:spMk id="2" creationId="{33F78775-ABF8-5386-FE88-B81B5E8D84D8}"/>
          </ac:spMkLst>
        </pc:spChg>
        <pc:picChg chg="mod">
          <ac:chgData name="Kristy Freney" userId="05558a5f-3628-4287-9b9f-4fe6fc128298" providerId="ADAL" clId="{04F5C3B8-FCAF-4C2D-B846-1AEE0706A1D5}" dt="2024-02-14T01:41:39.835" v="51" actId="1076"/>
          <ac:picMkLst>
            <pc:docMk/>
            <pc:sldMk cId="1746315054" sldId="385"/>
            <ac:picMk id="11" creationId="{4F1D76BB-0ACE-41E8-6BD1-C0F51BC6D649}"/>
          </ac:picMkLst>
        </pc:picChg>
        <pc:picChg chg="mod">
          <ac:chgData name="Kristy Freney" userId="05558a5f-3628-4287-9b9f-4fe6fc128298" providerId="ADAL" clId="{04F5C3B8-FCAF-4C2D-B846-1AEE0706A1D5}" dt="2024-02-14T01:38:04.533" v="39" actId="1076"/>
          <ac:picMkLst>
            <pc:docMk/>
            <pc:sldMk cId="1746315054" sldId="385"/>
            <ac:picMk id="14" creationId="{719496C3-67B4-EF0A-0E60-184E232B15A1}"/>
          </ac:picMkLst>
        </pc:picChg>
        <pc:picChg chg="mod">
          <ac:chgData name="Kristy Freney" userId="05558a5f-3628-4287-9b9f-4fe6fc128298" providerId="ADAL" clId="{04F5C3B8-FCAF-4C2D-B846-1AEE0706A1D5}" dt="2024-02-14T01:40:02.587" v="47" actId="1076"/>
          <ac:picMkLst>
            <pc:docMk/>
            <pc:sldMk cId="1746315054" sldId="385"/>
            <ac:picMk id="15" creationId="{7BD5E3F6-4262-5A2E-118C-B38CAC7D6562}"/>
          </ac:picMkLst>
        </pc:picChg>
        <pc:picChg chg="add del mod">
          <ac:chgData name="Kristy Freney" userId="05558a5f-3628-4287-9b9f-4fe6fc128298" providerId="ADAL" clId="{04F5C3B8-FCAF-4C2D-B846-1AEE0706A1D5}" dt="2024-02-14T01:43:42.630" v="117" actId="1036"/>
          <ac:picMkLst>
            <pc:docMk/>
            <pc:sldMk cId="1746315054" sldId="385"/>
            <ac:picMk id="16" creationId="{2D1DC072-011B-DC09-C02B-4819052D2D5A}"/>
          </ac:picMkLst>
        </pc:picChg>
        <pc:picChg chg="mod">
          <ac:chgData name="Kristy Freney" userId="05558a5f-3628-4287-9b9f-4fe6fc128298" providerId="ADAL" clId="{04F5C3B8-FCAF-4C2D-B846-1AEE0706A1D5}" dt="2024-02-14T01:47:51.122" v="145" actId="1076"/>
          <ac:picMkLst>
            <pc:docMk/>
            <pc:sldMk cId="1746315054" sldId="385"/>
            <ac:picMk id="18" creationId="{44E3CC33-93E8-5F9C-D227-7C361ABB346C}"/>
          </ac:picMkLst>
        </pc:picChg>
        <pc:picChg chg="mod">
          <ac:chgData name="Kristy Freney" userId="05558a5f-3628-4287-9b9f-4fe6fc128298" providerId="ADAL" clId="{04F5C3B8-FCAF-4C2D-B846-1AEE0706A1D5}" dt="2024-02-14T01:57:33.736" v="182" actId="1037"/>
          <ac:picMkLst>
            <pc:docMk/>
            <pc:sldMk cId="1746315054" sldId="385"/>
            <ac:picMk id="19" creationId="{4E1483BB-10CD-3375-8B3C-F8ADC8413843}"/>
          </ac:picMkLst>
        </pc:picChg>
        <pc:picChg chg="mod">
          <ac:chgData name="Kristy Freney" userId="05558a5f-3628-4287-9b9f-4fe6fc128298" providerId="ADAL" clId="{04F5C3B8-FCAF-4C2D-B846-1AEE0706A1D5}" dt="2024-02-14T01:48:24.459" v="149" actId="1076"/>
          <ac:picMkLst>
            <pc:docMk/>
            <pc:sldMk cId="1746315054" sldId="385"/>
            <ac:picMk id="21" creationId="{4197D58E-97D7-DE22-D974-1D052131CB68}"/>
          </ac:picMkLst>
        </pc:picChg>
      </pc:sldChg>
    </pc:docChg>
  </pc:docChgLst>
  <pc:docChgLst>
    <pc:chgData name="Danielle McGregor" userId="087646c7-bbf8-4721-9492-e808a5f7ce91" providerId="ADAL" clId="{3E417803-9569-4F30-9E7E-E9BE753F0F1F}"/>
    <pc:docChg chg="undo custSel addSld delSld modSld sldOrd">
      <pc:chgData name="Danielle McGregor" userId="087646c7-bbf8-4721-9492-e808a5f7ce91" providerId="ADAL" clId="{3E417803-9569-4F30-9E7E-E9BE753F0F1F}" dt="2024-02-14T02:03:57.587" v="1146" actId="20577"/>
      <pc:docMkLst>
        <pc:docMk/>
      </pc:docMkLst>
      <pc:sldChg chg="add del">
        <pc:chgData name="Danielle McGregor" userId="087646c7-bbf8-4721-9492-e808a5f7ce91" providerId="ADAL" clId="{3E417803-9569-4F30-9E7E-E9BE753F0F1F}" dt="2024-02-05T21:11:26.367" v="142" actId="47"/>
        <pc:sldMkLst>
          <pc:docMk/>
          <pc:sldMk cId="3975032192" sldId="260"/>
        </pc:sldMkLst>
      </pc:sldChg>
      <pc:sldChg chg="del">
        <pc:chgData name="Danielle McGregor" userId="087646c7-bbf8-4721-9492-e808a5f7ce91" providerId="ADAL" clId="{3E417803-9569-4F30-9E7E-E9BE753F0F1F}" dt="2024-02-05T21:11:27.447" v="143" actId="47"/>
        <pc:sldMkLst>
          <pc:docMk/>
          <pc:sldMk cId="2253343222" sldId="262"/>
        </pc:sldMkLst>
      </pc:sldChg>
      <pc:sldChg chg="del">
        <pc:chgData name="Danielle McGregor" userId="087646c7-bbf8-4721-9492-e808a5f7ce91" providerId="ADAL" clId="{3E417803-9569-4F30-9E7E-E9BE753F0F1F}" dt="2024-02-05T21:11:28.739" v="144" actId="47"/>
        <pc:sldMkLst>
          <pc:docMk/>
          <pc:sldMk cId="4076371013" sldId="263"/>
        </pc:sldMkLst>
      </pc:sldChg>
      <pc:sldChg chg="ord modNotesTx">
        <pc:chgData name="Danielle McGregor" userId="087646c7-bbf8-4721-9492-e808a5f7ce91" providerId="ADAL" clId="{3E417803-9569-4F30-9E7E-E9BE753F0F1F}" dt="2024-02-06T00:18:19.024" v="571" actId="20577"/>
        <pc:sldMkLst>
          <pc:docMk/>
          <pc:sldMk cId="1418896725" sldId="266"/>
        </pc:sldMkLst>
      </pc:sldChg>
      <pc:sldChg chg="modSp mod ord">
        <pc:chgData name="Danielle McGregor" userId="087646c7-bbf8-4721-9492-e808a5f7ce91" providerId="ADAL" clId="{3E417803-9569-4F30-9E7E-E9BE753F0F1F}" dt="2024-02-05T21:13:01.153" v="261" actId="20577"/>
        <pc:sldMkLst>
          <pc:docMk/>
          <pc:sldMk cId="3680259665" sldId="296"/>
        </pc:sldMkLst>
        <pc:spChg chg="mod">
          <ac:chgData name="Danielle McGregor" userId="087646c7-bbf8-4721-9492-e808a5f7ce91" providerId="ADAL" clId="{3E417803-9569-4F30-9E7E-E9BE753F0F1F}" dt="2024-02-05T21:12:16.479" v="180" actId="20577"/>
          <ac:spMkLst>
            <pc:docMk/>
            <pc:sldMk cId="3680259665" sldId="296"/>
            <ac:spMk id="8" creationId="{A0E9828E-A398-8B5D-E2A1-7E67FFE0C548}"/>
          </ac:spMkLst>
        </pc:spChg>
        <pc:spChg chg="mod">
          <ac:chgData name="Danielle McGregor" userId="087646c7-bbf8-4721-9492-e808a5f7ce91" providerId="ADAL" clId="{3E417803-9569-4F30-9E7E-E9BE753F0F1F}" dt="2024-02-05T21:13:01.153" v="261" actId="20577"/>
          <ac:spMkLst>
            <pc:docMk/>
            <pc:sldMk cId="3680259665" sldId="296"/>
            <ac:spMk id="9" creationId="{E6FE786F-B16B-B388-933B-737B3066169F}"/>
          </ac:spMkLst>
        </pc:spChg>
        <pc:cxnChg chg="mod">
          <ac:chgData name="Danielle McGregor" userId="087646c7-bbf8-4721-9492-e808a5f7ce91" providerId="ADAL" clId="{3E417803-9569-4F30-9E7E-E9BE753F0F1F}" dt="2024-02-05T21:12:36.124" v="210" actId="14100"/>
          <ac:cxnSpMkLst>
            <pc:docMk/>
            <pc:sldMk cId="3680259665" sldId="296"/>
            <ac:cxnSpMk id="5" creationId="{057D0404-E927-C7BD-EAD9-158059D9EEC2}"/>
          </ac:cxnSpMkLst>
        </pc:cxnChg>
        <pc:cxnChg chg="mod">
          <ac:chgData name="Danielle McGregor" userId="087646c7-bbf8-4721-9492-e808a5f7ce91" providerId="ADAL" clId="{3E417803-9569-4F30-9E7E-E9BE753F0F1F}" dt="2024-02-05T21:12:33.361" v="209" actId="14100"/>
          <ac:cxnSpMkLst>
            <pc:docMk/>
            <pc:sldMk cId="3680259665" sldId="296"/>
            <ac:cxnSpMk id="16" creationId="{7649F7CD-1EA2-C143-232B-DED9183DB83A}"/>
          </ac:cxnSpMkLst>
        </pc:cxnChg>
      </pc:sldChg>
      <pc:sldChg chg="addSp modSp mod">
        <pc:chgData name="Danielle McGregor" userId="087646c7-bbf8-4721-9492-e808a5f7ce91" providerId="ADAL" clId="{3E417803-9569-4F30-9E7E-E9BE753F0F1F}" dt="2024-02-07T01:33:42.849" v="612" actId="20577"/>
        <pc:sldMkLst>
          <pc:docMk/>
          <pc:sldMk cId="2990092796" sldId="355"/>
        </pc:sldMkLst>
        <pc:spChg chg="add mod">
          <ac:chgData name="Danielle McGregor" userId="087646c7-bbf8-4721-9492-e808a5f7ce91" providerId="ADAL" clId="{3E417803-9569-4F30-9E7E-E9BE753F0F1F}" dt="2024-02-07T01:33:00.327" v="580" actId="207"/>
          <ac:spMkLst>
            <pc:docMk/>
            <pc:sldMk cId="2990092796" sldId="355"/>
            <ac:spMk id="2" creationId="{201D0611-F9B8-FB0E-6789-EC2A9C2BD068}"/>
          </ac:spMkLst>
        </pc:spChg>
        <pc:spChg chg="mod">
          <ac:chgData name="Danielle McGregor" userId="087646c7-bbf8-4721-9492-e808a5f7ce91" providerId="ADAL" clId="{3E417803-9569-4F30-9E7E-E9BE753F0F1F}" dt="2024-02-07T01:33:42.849" v="612" actId="20577"/>
          <ac:spMkLst>
            <pc:docMk/>
            <pc:sldMk cId="2990092796" sldId="355"/>
            <ac:spMk id="9" creationId="{FB116508-ECEB-2E48-40C3-BB626009BC01}"/>
          </ac:spMkLst>
        </pc:spChg>
      </pc:sldChg>
      <pc:sldChg chg="del">
        <pc:chgData name="Danielle McGregor" userId="087646c7-bbf8-4721-9492-e808a5f7ce91" providerId="ADAL" clId="{3E417803-9569-4F30-9E7E-E9BE753F0F1F}" dt="2024-02-05T21:14:28.676" v="278" actId="47"/>
        <pc:sldMkLst>
          <pc:docMk/>
          <pc:sldMk cId="1564780741" sldId="357"/>
        </pc:sldMkLst>
      </pc:sldChg>
      <pc:sldChg chg="addSp delSp modSp mod">
        <pc:chgData name="Danielle McGregor" userId="087646c7-bbf8-4721-9492-e808a5f7ce91" providerId="ADAL" clId="{3E417803-9569-4F30-9E7E-E9BE753F0F1F}" dt="2024-02-07T01:34:37.394" v="642" actId="20577"/>
        <pc:sldMkLst>
          <pc:docMk/>
          <pc:sldMk cId="2360901718" sldId="359"/>
        </pc:sldMkLst>
        <pc:spChg chg="mod">
          <ac:chgData name="Danielle McGregor" userId="087646c7-bbf8-4721-9492-e808a5f7ce91" providerId="ADAL" clId="{3E417803-9569-4F30-9E7E-E9BE753F0F1F}" dt="2024-02-07T01:34:37.394" v="642" actId="20577"/>
          <ac:spMkLst>
            <pc:docMk/>
            <pc:sldMk cId="2360901718" sldId="359"/>
            <ac:spMk id="3" creationId="{DE4FBE42-9494-8649-9763-196AD479AE27}"/>
          </ac:spMkLst>
        </pc:spChg>
        <pc:picChg chg="add del">
          <ac:chgData name="Danielle McGregor" userId="087646c7-bbf8-4721-9492-e808a5f7ce91" providerId="ADAL" clId="{3E417803-9569-4F30-9E7E-E9BE753F0F1F}" dt="2024-02-05T21:15:27.469" v="322" actId="478"/>
          <ac:picMkLst>
            <pc:docMk/>
            <pc:sldMk cId="2360901718" sldId="359"/>
            <ac:picMk id="5" creationId="{8210E29D-B76B-FED8-6673-FB7C7F10BDA7}"/>
          </ac:picMkLst>
        </pc:picChg>
      </pc:sldChg>
      <pc:sldChg chg="del">
        <pc:chgData name="Danielle McGregor" userId="087646c7-bbf8-4721-9492-e808a5f7ce91" providerId="ADAL" clId="{3E417803-9569-4F30-9E7E-E9BE753F0F1F}" dt="2024-02-05T21:15:52.868" v="338" actId="47"/>
        <pc:sldMkLst>
          <pc:docMk/>
          <pc:sldMk cId="4156110234" sldId="360"/>
        </pc:sldMkLst>
      </pc:sldChg>
      <pc:sldChg chg="modSp mod">
        <pc:chgData name="Danielle McGregor" userId="087646c7-bbf8-4721-9492-e808a5f7ce91" providerId="ADAL" clId="{3E417803-9569-4F30-9E7E-E9BE753F0F1F}" dt="2024-02-05T21:13:53.620" v="276" actId="5793"/>
        <pc:sldMkLst>
          <pc:docMk/>
          <pc:sldMk cId="834121241" sldId="361"/>
        </pc:sldMkLst>
        <pc:spChg chg="mod">
          <ac:chgData name="Danielle McGregor" userId="087646c7-bbf8-4721-9492-e808a5f7ce91" providerId="ADAL" clId="{3E417803-9569-4F30-9E7E-E9BE753F0F1F}" dt="2024-02-05T21:13:53.620" v="276" actId="5793"/>
          <ac:spMkLst>
            <pc:docMk/>
            <pc:sldMk cId="834121241" sldId="361"/>
            <ac:spMk id="4" creationId="{D2D50F08-2D38-A753-FE5F-D37DD136662C}"/>
          </ac:spMkLst>
        </pc:spChg>
      </pc:sldChg>
      <pc:sldChg chg="del">
        <pc:chgData name="Danielle McGregor" userId="087646c7-bbf8-4721-9492-e808a5f7ce91" providerId="ADAL" clId="{3E417803-9569-4F30-9E7E-E9BE753F0F1F}" dt="2024-02-05T21:15:50.436" v="337" actId="47"/>
        <pc:sldMkLst>
          <pc:docMk/>
          <pc:sldMk cId="2935275515" sldId="362"/>
        </pc:sldMkLst>
      </pc:sldChg>
      <pc:sldChg chg="del">
        <pc:chgData name="Danielle McGregor" userId="087646c7-bbf8-4721-9492-e808a5f7ce91" providerId="ADAL" clId="{3E417803-9569-4F30-9E7E-E9BE753F0F1F}" dt="2024-02-05T21:14:11.728" v="277" actId="47"/>
        <pc:sldMkLst>
          <pc:docMk/>
          <pc:sldMk cId="3112294106" sldId="364"/>
        </pc:sldMkLst>
      </pc:sldChg>
      <pc:sldChg chg="del">
        <pc:chgData name="Danielle McGregor" userId="087646c7-bbf8-4721-9492-e808a5f7ce91" providerId="ADAL" clId="{3E417803-9569-4F30-9E7E-E9BE753F0F1F}" dt="2024-02-05T21:23:14.604" v="497" actId="47"/>
        <pc:sldMkLst>
          <pc:docMk/>
          <pc:sldMk cId="3658775334" sldId="366"/>
        </pc:sldMkLst>
      </pc:sldChg>
      <pc:sldChg chg="del">
        <pc:chgData name="Danielle McGregor" userId="087646c7-bbf8-4721-9492-e808a5f7ce91" providerId="ADAL" clId="{3E417803-9569-4F30-9E7E-E9BE753F0F1F}" dt="2024-02-05T21:23:15.616" v="498" actId="47"/>
        <pc:sldMkLst>
          <pc:docMk/>
          <pc:sldMk cId="2165474402" sldId="367"/>
        </pc:sldMkLst>
      </pc:sldChg>
      <pc:sldChg chg="modSp mod">
        <pc:chgData name="Danielle McGregor" userId="087646c7-bbf8-4721-9492-e808a5f7ce91" providerId="ADAL" clId="{3E417803-9569-4F30-9E7E-E9BE753F0F1F}" dt="2024-02-05T22:15:23.003" v="553" actId="14100"/>
        <pc:sldMkLst>
          <pc:docMk/>
          <pc:sldMk cId="397663024" sldId="369"/>
        </pc:sldMkLst>
        <pc:spChg chg="mod">
          <ac:chgData name="Danielle McGregor" userId="087646c7-bbf8-4721-9492-e808a5f7ce91" providerId="ADAL" clId="{3E417803-9569-4F30-9E7E-E9BE753F0F1F}" dt="2024-02-05T22:15:23.003" v="553" actId="14100"/>
          <ac:spMkLst>
            <pc:docMk/>
            <pc:sldMk cId="397663024" sldId="369"/>
            <ac:spMk id="2" creationId="{259DBE90-6690-7A9F-2C0E-29501D920A7D}"/>
          </ac:spMkLst>
        </pc:spChg>
      </pc:sldChg>
      <pc:sldChg chg="modSp del mod">
        <pc:chgData name="Danielle McGregor" userId="087646c7-bbf8-4721-9492-e808a5f7ce91" providerId="ADAL" clId="{3E417803-9569-4F30-9E7E-E9BE753F0F1F}" dt="2024-02-07T01:33:47.292" v="613" actId="47"/>
        <pc:sldMkLst>
          <pc:docMk/>
          <pc:sldMk cId="709718606" sldId="370"/>
        </pc:sldMkLst>
        <pc:spChg chg="mod">
          <ac:chgData name="Danielle McGregor" userId="087646c7-bbf8-4721-9492-e808a5f7ce91" providerId="ADAL" clId="{3E417803-9569-4F30-9E7E-E9BE753F0F1F}" dt="2024-02-05T21:10:04.656" v="124" actId="20577"/>
          <ac:spMkLst>
            <pc:docMk/>
            <pc:sldMk cId="709718606" sldId="370"/>
            <ac:spMk id="9" creationId="{FB116508-ECEB-2E48-40C3-BB626009BC01}"/>
          </ac:spMkLst>
        </pc:spChg>
      </pc:sldChg>
      <pc:sldChg chg="modSp del mod">
        <pc:chgData name="Danielle McGregor" userId="087646c7-bbf8-4721-9492-e808a5f7ce91" providerId="ADAL" clId="{3E417803-9569-4F30-9E7E-E9BE753F0F1F}" dt="2024-02-07T01:33:50.817" v="614" actId="47"/>
        <pc:sldMkLst>
          <pc:docMk/>
          <pc:sldMk cId="151799258" sldId="371"/>
        </pc:sldMkLst>
        <pc:spChg chg="mod">
          <ac:chgData name="Danielle McGregor" userId="087646c7-bbf8-4721-9492-e808a5f7ce91" providerId="ADAL" clId="{3E417803-9569-4F30-9E7E-E9BE753F0F1F}" dt="2024-02-05T21:10:13.304" v="138" actId="20577"/>
          <ac:spMkLst>
            <pc:docMk/>
            <pc:sldMk cId="151799258" sldId="371"/>
            <ac:spMk id="9" creationId="{FB116508-ECEB-2E48-40C3-BB626009BC01}"/>
          </ac:spMkLst>
        </pc:spChg>
      </pc:sldChg>
      <pc:sldChg chg="addSp modSp mod">
        <pc:chgData name="Danielle McGregor" userId="087646c7-bbf8-4721-9492-e808a5f7ce91" providerId="ADAL" clId="{3E417803-9569-4F30-9E7E-E9BE753F0F1F}" dt="2024-02-07T01:34:14.460" v="627" actId="207"/>
        <pc:sldMkLst>
          <pc:docMk/>
          <pc:sldMk cId="4227163800" sldId="372"/>
        </pc:sldMkLst>
        <pc:spChg chg="add mod">
          <ac:chgData name="Danielle McGregor" userId="087646c7-bbf8-4721-9492-e808a5f7ce91" providerId="ADAL" clId="{3E417803-9569-4F30-9E7E-E9BE753F0F1F}" dt="2024-02-07T01:34:14.460" v="627" actId="207"/>
          <ac:spMkLst>
            <pc:docMk/>
            <pc:sldMk cId="4227163800" sldId="372"/>
            <ac:spMk id="2" creationId="{D96C780B-47DA-32C2-948F-620E540E0151}"/>
          </ac:spMkLst>
        </pc:spChg>
        <pc:spChg chg="mod">
          <ac:chgData name="Danielle McGregor" userId="087646c7-bbf8-4721-9492-e808a5f7ce91" providerId="ADAL" clId="{3E417803-9569-4F30-9E7E-E9BE753F0F1F}" dt="2024-02-05T21:10:32.208" v="139" actId="1076"/>
          <ac:spMkLst>
            <pc:docMk/>
            <pc:sldMk cId="4227163800" sldId="372"/>
            <ac:spMk id="9" creationId="{FB116508-ECEB-2E48-40C3-BB626009BC01}"/>
          </ac:spMkLst>
        </pc:spChg>
      </pc:sldChg>
      <pc:sldChg chg="addSp delSp modSp new mod ord">
        <pc:chgData name="Danielle McGregor" userId="087646c7-bbf8-4721-9492-e808a5f7ce91" providerId="ADAL" clId="{3E417803-9569-4F30-9E7E-E9BE753F0F1F}" dt="2024-02-05T22:17:33.063" v="565"/>
        <pc:sldMkLst>
          <pc:docMk/>
          <pc:sldMk cId="2326345147" sldId="375"/>
        </pc:sldMkLst>
        <pc:spChg chg="mod">
          <ac:chgData name="Danielle McGregor" userId="087646c7-bbf8-4721-9492-e808a5f7ce91" providerId="ADAL" clId="{3E417803-9569-4F30-9E7E-E9BE753F0F1F}" dt="2024-02-05T21:06:11.719" v="32" actId="20577"/>
          <ac:spMkLst>
            <pc:docMk/>
            <pc:sldMk cId="2326345147" sldId="375"/>
            <ac:spMk id="2" creationId="{998D98B3-A448-24B3-B73A-9B7C8DAC4C69}"/>
          </ac:spMkLst>
        </pc:spChg>
        <pc:spChg chg="del">
          <ac:chgData name="Danielle McGregor" userId="087646c7-bbf8-4721-9492-e808a5f7ce91" providerId="ADAL" clId="{3E417803-9569-4F30-9E7E-E9BE753F0F1F}" dt="2024-02-05T21:06:15.860" v="33" actId="21"/>
          <ac:spMkLst>
            <pc:docMk/>
            <pc:sldMk cId="2326345147" sldId="375"/>
            <ac:spMk id="3" creationId="{D21F0E5B-291A-A5AC-13E7-27C365DBB460}"/>
          </ac:spMkLst>
        </pc:spChg>
        <pc:spChg chg="add">
          <ac:chgData name="Danielle McGregor" userId="087646c7-bbf8-4721-9492-e808a5f7ce91" providerId="ADAL" clId="{3E417803-9569-4F30-9E7E-E9BE753F0F1F}" dt="2024-02-05T21:06:36.536" v="34" actId="22"/>
          <ac:spMkLst>
            <pc:docMk/>
            <pc:sldMk cId="2326345147" sldId="375"/>
            <ac:spMk id="5" creationId="{7778DE9E-61C8-8F9D-B478-5392A2FA5099}"/>
          </ac:spMkLst>
        </pc:spChg>
      </pc:sldChg>
      <pc:sldChg chg="addSp delSp modSp new mod">
        <pc:chgData name="Danielle McGregor" userId="087646c7-bbf8-4721-9492-e808a5f7ce91" providerId="ADAL" clId="{3E417803-9569-4F30-9E7E-E9BE753F0F1F}" dt="2024-02-05T21:07:47.065" v="89" actId="1076"/>
        <pc:sldMkLst>
          <pc:docMk/>
          <pc:sldMk cId="238836634" sldId="376"/>
        </pc:sldMkLst>
        <pc:spChg chg="del">
          <ac:chgData name="Danielle McGregor" userId="087646c7-bbf8-4721-9492-e808a5f7ce91" providerId="ADAL" clId="{3E417803-9569-4F30-9E7E-E9BE753F0F1F}" dt="2024-02-05T21:06:59.459" v="36"/>
          <ac:spMkLst>
            <pc:docMk/>
            <pc:sldMk cId="238836634" sldId="376"/>
            <ac:spMk id="2" creationId="{F8202D9C-CD1D-ABAD-1DDE-35C8159FC281}"/>
          </ac:spMkLst>
        </pc:spChg>
        <pc:spChg chg="del">
          <ac:chgData name="Danielle McGregor" userId="087646c7-bbf8-4721-9492-e808a5f7ce91" providerId="ADAL" clId="{3E417803-9569-4F30-9E7E-E9BE753F0F1F}" dt="2024-02-05T21:07:20.972" v="80" actId="21"/>
          <ac:spMkLst>
            <pc:docMk/>
            <pc:sldMk cId="238836634" sldId="376"/>
            <ac:spMk id="3" creationId="{E0747BBA-85D7-0B3B-7527-5402D6431F4E}"/>
          </ac:spMkLst>
        </pc:spChg>
        <pc:spChg chg="add mod">
          <ac:chgData name="Danielle McGregor" userId="087646c7-bbf8-4721-9492-e808a5f7ce91" providerId="ADAL" clId="{3E417803-9569-4F30-9E7E-E9BE753F0F1F}" dt="2024-02-05T21:07:47.065" v="89" actId="1076"/>
          <ac:spMkLst>
            <pc:docMk/>
            <pc:sldMk cId="238836634" sldId="376"/>
            <ac:spMk id="4" creationId="{AEBA831B-59C1-417C-E713-FCD5FA718B7C}"/>
          </ac:spMkLst>
        </pc:spChg>
      </pc:sldChg>
      <pc:sldChg chg="modSp add mod">
        <pc:chgData name="Danielle McGregor" userId="087646c7-bbf8-4721-9492-e808a5f7ce91" providerId="ADAL" clId="{3E417803-9569-4F30-9E7E-E9BE753F0F1F}" dt="2024-02-05T21:08:15.187" v="106" actId="5793"/>
        <pc:sldMkLst>
          <pc:docMk/>
          <pc:sldMk cId="2179298974" sldId="377"/>
        </pc:sldMkLst>
        <pc:spChg chg="mod">
          <ac:chgData name="Danielle McGregor" userId="087646c7-bbf8-4721-9492-e808a5f7ce91" providerId="ADAL" clId="{3E417803-9569-4F30-9E7E-E9BE753F0F1F}" dt="2024-02-05T21:08:15.187" v="106" actId="5793"/>
          <ac:spMkLst>
            <pc:docMk/>
            <pc:sldMk cId="2179298974" sldId="377"/>
            <ac:spMk id="4" creationId="{0D05CE49-E173-DD2C-74BD-1F9552844784}"/>
          </ac:spMkLst>
        </pc:spChg>
      </pc:sldChg>
      <pc:sldChg chg="new del">
        <pc:chgData name="Danielle McGregor" userId="087646c7-bbf8-4721-9492-e808a5f7ce91" providerId="ADAL" clId="{3E417803-9569-4F30-9E7E-E9BE753F0F1F}" dt="2024-02-05T21:08:05.246" v="91" actId="680"/>
        <pc:sldMkLst>
          <pc:docMk/>
          <pc:sldMk cId="2890626175" sldId="377"/>
        </pc:sldMkLst>
      </pc:sldChg>
      <pc:sldChg chg="modSp new mod">
        <pc:chgData name="Danielle McGregor" userId="087646c7-bbf8-4721-9492-e808a5f7ce91" providerId="ADAL" clId="{3E417803-9569-4F30-9E7E-E9BE753F0F1F}" dt="2024-02-07T01:34:50.695" v="662" actId="20577"/>
        <pc:sldMkLst>
          <pc:docMk/>
          <pc:sldMk cId="1903973246" sldId="378"/>
        </pc:sldMkLst>
        <pc:spChg chg="mod">
          <ac:chgData name="Danielle McGregor" userId="087646c7-bbf8-4721-9492-e808a5f7ce91" providerId="ADAL" clId="{3E417803-9569-4F30-9E7E-E9BE753F0F1F}" dt="2024-02-07T01:34:50.695" v="662" actId="20577"/>
          <ac:spMkLst>
            <pc:docMk/>
            <pc:sldMk cId="1903973246" sldId="378"/>
            <ac:spMk id="2" creationId="{68BC6ACB-1C19-AFEF-4335-55B0D8C5BF3E}"/>
          </ac:spMkLst>
        </pc:spChg>
      </pc:sldChg>
      <pc:sldChg chg="modSp new mod modNotesTx">
        <pc:chgData name="Danielle McGregor" userId="087646c7-bbf8-4721-9492-e808a5f7ce91" providerId="ADAL" clId="{3E417803-9569-4F30-9E7E-E9BE753F0F1F}" dt="2024-02-14T01:58:46.589" v="760" actId="20577"/>
        <pc:sldMkLst>
          <pc:docMk/>
          <pc:sldMk cId="1074628173" sldId="379"/>
        </pc:sldMkLst>
        <pc:spChg chg="mod">
          <ac:chgData name="Danielle McGregor" userId="087646c7-bbf8-4721-9492-e808a5f7ce91" providerId="ADAL" clId="{3E417803-9569-4F30-9E7E-E9BE753F0F1F}" dt="2024-02-07T01:35:15.134" v="673" actId="207"/>
          <ac:spMkLst>
            <pc:docMk/>
            <pc:sldMk cId="1074628173" sldId="379"/>
            <ac:spMk id="2" creationId="{E1D943C1-46A3-C72D-9124-8117C60EC5D2}"/>
          </ac:spMkLst>
        </pc:spChg>
        <pc:spChg chg="mod">
          <ac:chgData name="Danielle McGregor" userId="087646c7-bbf8-4721-9492-e808a5f7ce91" providerId="ADAL" clId="{3E417803-9569-4F30-9E7E-E9BE753F0F1F}" dt="2024-02-14T01:58:02.785" v="675" actId="1076"/>
          <ac:spMkLst>
            <pc:docMk/>
            <pc:sldMk cId="1074628173" sldId="379"/>
            <ac:spMk id="3" creationId="{4B24BF01-C8FF-9D87-F3B6-CB26EE84DCA6}"/>
          </ac:spMkLst>
        </pc:spChg>
      </pc:sldChg>
      <pc:sldChg chg="add">
        <pc:chgData name="Danielle McGregor" userId="087646c7-bbf8-4721-9492-e808a5f7ce91" providerId="ADAL" clId="{3E417803-9569-4F30-9E7E-E9BE753F0F1F}" dt="2024-02-05T22:14:52.826" v="511" actId="2890"/>
        <pc:sldMkLst>
          <pc:docMk/>
          <pc:sldMk cId="3032642926" sldId="380"/>
        </pc:sldMkLst>
      </pc:sldChg>
      <pc:sldChg chg="modSp add mod ord">
        <pc:chgData name="Danielle McGregor" userId="087646c7-bbf8-4721-9492-e808a5f7ce91" providerId="ADAL" clId="{3E417803-9569-4F30-9E7E-E9BE753F0F1F}" dt="2024-02-05T22:16:05.522" v="558"/>
        <pc:sldMkLst>
          <pc:docMk/>
          <pc:sldMk cId="1713759472" sldId="381"/>
        </pc:sldMkLst>
        <pc:spChg chg="mod">
          <ac:chgData name="Danielle McGregor" userId="087646c7-bbf8-4721-9492-e808a5f7ce91" providerId="ADAL" clId="{3E417803-9569-4F30-9E7E-E9BE753F0F1F}" dt="2024-02-05T22:16:05.522" v="558"/>
          <ac:spMkLst>
            <pc:docMk/>
            <pc:sldMk cId="1713759472" sldId="381"/>
            <ac:spMk id="2" creationId="{D26A0463-A418-6AD6-83A7-96CB926E1107}"/>
          </ac:spMkLst>
        </pc:spChg>
      </pc:sldChg>
      <pc:sldChg chg="modSp add mod">
        <pc:chgData name="Danielle McGregor" userId="087646c7-bbf8-4721-9492-e808a5f7ce91" providerId="ADAL" clId="{3E417803-9569-4F30-9E7E-E9BE753F0F1F}" dt="2024-02-05T22:16:56.499" v="561" actId="20577"/>
        <pc:sldMkLst>
          <pc:docMk/>
          <pc:sldMk cId="24488361" sldId="382"/>
        </pc:sldMkLst>
        <pc:spChg chg="mod">
          <ac:chgData name="Danielle McGregor" userId="087646c7-bbf8-4721-9492-e808a5f7ce91" providerId="ADAL" clId="{3E417803-9569-4F30-9E7E-E9BE753F0F1F}" dt="2024-02-05T22:16:56.499" v="561" actId="20577"/>
          <ac:spMkLst>
            <pc:docMk/>
            <pc:sldMk cId="24488361" sldId="382"/>
            <ac:spMk id="2" creationId="{82358913-DEE6-359E-FBD9-6202E1AE9857}"/>
          </ac:spMkLst>
        </pc:spChg>
      </pc:sldChg>
      <pc:sldChg chg="modSp add mod">
        <pc:chgData name="Danielle McGregor" userId="087646c7-bbf8-4721-9492-e808a5f7ce91" providerId="ADAL" clId="{3E417803-9569-4F30-9E7E-E9BE753F0F1F}" dt="2024-02-05T22:17:13.770" v="563"/>
        <pc:sldMkLst>
          <pc:docMk/>
          <pc:sldMk cId="1657471038" sldId="383"/>
        </pc:sldMkLst>
        <pc:spChg chg="mod">
          <ac:chgData name="Danielle McGregor" userId="087646c7-bbf8-4721-9492-e808a5f7ce91" providerId="ADAL" clId="{3E417803-9569-4F30-9E7E-E9BE753F0F1F}" dt="2024-02-05T22:17:13.770" v="563"/>
          <ac:spMkLst>
            <pc:docMk/>
            <pc:sldMk cId="1657471038" sldId="383"/>
            <ac:spMk id="2" creationId="{47096A6F-B1BC-125A-E16B-DE6443049570}"/>
          </ac:spMkLst>
        </pc:spChg>
      </pc:sldChg>
      <pc:sldChg chg="modSp mod">
        <pc:chgData name="Danielle McGregor" userId="087646c7-bbf8-4721-9492-e808a5f7ce91" providerId="ADAL" clId="{3E417803-9569-4F30-9E7E-E9BE753F0F1F}" dt="2024-02-05T23:55:43.016" v="568"/>
        <pc:sldMkLst>
          <pc:docMk/>
          <pc:sldMk cId="1180200435" sldId="384"/>
        </pc:sldMkLst>
        <pc:spChg chg="mod">
          <ac:chgData name="Danielle McGregor" userId="087646c7-bbf8-4721-9492-e808a5f7ce91" providerId="ADAL" clId="{3E417803-9569-4F30-9E7E-E9BE753F0F1F}" dt="2024-02-05T23:55:43.016" v="568"/>
          <ac:spMkLst>
            <pc:docMk/>
            <pc:sldMk cId="1180200435" sldId="384"/>
            <ac:spMk id="2" creationId="{0B47681D-A858-7E3E-88B3-4EC3BD373982}"/>
          </ac:spMkLst>
        </pc:spChg>
      </pc:sldChg>
      <pc:sldChg chg="modNotesTx">
        <pc:chgData name="Danielle McGregor" userId="087646c7-bbf8-4721-9492-e808a5f7ce91" providerId="ADAL" clId="{3E417803-9569-4F30-9E7E-E9BE753F0F1F}" dt="2024-02-14T02:03:57.587" v="1146" actId="20577"/>
        <pc:sldMkLst>
          <pc:docMk/>
          <pc:sldMk cId="1746315054" sldId="385"/>
        </pc:sldMkLst>
      </pc:sldChg>
    </pc:docChg>
  </pc:docChgLst>
  <pc:docChgLst>
    <pc:chgData name="Danielle McGregor" userId="087646c7-bbf8-4721-9492-e808a5f7ce91" providerId="ADAL" clId="{CB396C50-1B42-433C-8702-6CD4EAAD363C}"/>
    <pc:docChg chg="custSel addSld delSld modSld">
      <pc:chgData name="Danielle McGregor" userId="087646c7-bbf8-4721-9492-e808a5f7ce91" providerId="ADAL" clId="{CB396C50-1B42-433C-8702-6CD4EAAD363C}" dt="2023-11-29T20:51:53.949" v="484" actId="47"/>
      <pc:docMkLst>
        <pc:docMk/>
      </pc:docMkLst>
      <pc:sldChg chg="del">
        <pc:chgData name="Danielle McGregor" userId="087646c7-bbf8-4721-9492-e808a5f7ce91" providerId="ADAL" clId="{CB396C50-1B42-433C-8702-6CD4EAAD363C}" dt="2023-11-29T20:50:41.688" v="399" actId="47"/>
        <pc:sldMkLst>
          <pc:docMk/>
          <pc:sldMk cId="3972595476" sldId="259"/>
        </pc:sldMkLst>
      </pc:sldChg>
      <pc:sldChg chg="del">
        <pc:chgData name="Danielle McGregor" userId="087646c7-bbf8-4721-9492-e808a5f7ce91" providerId="ADAL" clId="{CB396C50-1B42-433C-8702-6CD4EAAD363C}" dt="2023-11-29T20:51:53.949" v="484" actId="47"/>
        <pc:sldMkLst>
          <pc:docMk/>
          <pc:sldMk cId="2316676394" sldId="261"/>
        </pc:sldMkLst>
      </pc:sldChg>
      <pc:sldChg chg="modSp mod">
        <pc:chgData name="Danielle McGregor" userId="087646c7-bbf8-4721-9492-e808a5f7ce91" providerId="ADAL" clId="{CB396C50-1B42-433C-8702-6CD4EAAD363C}" dt="2023-11-27T21:36:48.795" v="1" actId="20577"/>
        <pc:sldMkLst>
          <pc:docMk/>
          <pc:sldMk cId="2019099645" sldId="276"/>
        </pc:sldMkLst>
        <pc:spChg chg="mod">
          <ac:chgData name="Danielle McGregor" userId="087646c7-bbf8-4721-9492-e808a5f7ce91" providerId="ADAL" clId="{CB396C50-1B42-433C-8702-6CD4EAAD363C}" dt="2023-11-27T21:36:48.795" v="1" actId="20577"/>
          <ac:spMkLst>
            <pc:docMk/>
            <pc:sldMk cId="2019099645" sldId="276"/>
            <ac:spMk id="5" creationId="{00000000-0000-0000-0000-000000000000}"/>
          </ac:spMkLst>
        </pc:spChg>
      </pc:sldChg>
      <pc:sldChg chg="modSp mod">
        <pc:chgData name="Danielle McGregor" userId="087646c7-bbf8-4721-9492-e808a5f7ce91" providerId="ADAL" clId="{CB396C50-1B42-433C-8702-6CD4EAAD363C}" dt="2023-11-27T21:37:37.451" v="42" actId="20577"/>
        <pc:sldMkLst>
          <pc:docMk/>
          <pc:sldMk cId="729114519" sldId="277"/>
        </pc:sldMkLst>
        <pc:spChg chg="mod">
          <ac:chgData name="Danielle McGregor" userId="087646c7-bbf8-4721-9492-e808a5f7ce91" providerId="ADAL" clId="{CB396C50-1B42-433C-8702-6CD4EAAD363C}" dt="2023-11-27T21:37:37.451" v="42" actId="20577"/>
          <ac:spMkLst>
            <pc:docMk/>
            <pc:sldMk cId="729114519" sldId="277"/>
            <ac:spMk id="5" creationId="{EC0853A1-1007-4C52-BEFB-F48F5319A3E3}"/>
          </ac:spMkLst>
        </pc:spChg>
      </pc:sldChg>
      <pc:sldChg chg="delSp modSp mod modNotesTx">
        <pc:chgData name="Danielle McGregor" userId="087646c7-bbf8-4721-9492-e808a5f7ce91" providerId="ADAL" clId="{CB396C50-1B42-433C-8702-6CD4EAAD363C}" dt="2023-11-29T20:47:03.227" v="239" actId="20577"/>
        <pc:sldMkLst>
          <pc:docMk/>
          <pc:sldMk cId="2990092796" sldId="355"/>
        </pc:sldMkLst>
        <pc:spChg chg="mod">
          <ac:chgData name="Danielle McGregor" userId="087646c7-bbf8-4721-9492-e808a5f7ce91" providerId="ADAL" clId="{CB396C50-1B42-433C-8702-6CD4EAAD363C}" dt="2023-11-29T20:46:18.917" v="194" actId="1076"/>
          <ac:spMkLst>
            <pc:docMk/>
            <pc:sldMk cId="2990092796" sldId="355"/>
            <ac:spMk id="9" creationId="{FB116508-ECEB-2E48-40C3-BB626009BC01}"/>
          </ac:spMkLst>
        </pc:spChg>
        <pc:picChg chg="del">
          <ac:chgData name="Danielle McGregor" userId="087646c7-bbf8-4721-9492-e808a5f7ce91" providerId="ADAL" clId="{CB396C50-1B42-433C-8702-6CD4EAAD363C}" dt="2023-11-29T20:46:06.832" v="188" actId="478"/>
          <ac:picMkLst>
            <pc:docMk/>
            <pc:sldMk cId="2990092796" sldId="355"/>
            <ac:picMk id="3" creationId="{B5701C77-3E40-9898-FE79-8694F2F81FB6}"/>
          </ac:picMkLst>
        </pc:picChg>
        <pc:picChg chg="del">
          <ac:chgData name="Danielle McGregor" userId="087646c7-bbf8-4721-9492-e808a5f7ce91" providerId="ADAL" clId="{CB396C50-1B42-433C-8702-6CD4EAAD363C}" dt="2023-11-29T20:46:09.567" v="190" actId="478"/>
          <ac:picMkLst>
            <pc:docMk/>
            <pc:sldMk cId="2990092796" sldId="355"/>
            <ac:picMk id="4" creationId="{ECA2CB1E-4826-41D0-A4A0-BB9E84EFA13E}"/>
          </ac:picMkLst>
        </pc:picChg>
        <pc:picChg chg="del">
          <ac:chgData name="Danielle McGregor" userId="087646c7-bbf8-4721-9492-e808a5f7ce91" providerId="ADAL" clId="{CB396C50-1B42-433C-8702-6CD4EAAD363C}" dt="2023-11-29T20:46:08.146" v="189" actId="478"/>
          <ac:picMkLst>
            <pc:docMk/>
            <pc:sldMk cId="2990092796" sldId="355"/>
            <ac:picMk id="5" creationId="{2B419F73-E71E-82D5-AC93-1A26D13FE288}"/>
          </ac:picMkLst>
        </pc:picChg>
        <pc:picChg chg="del">
          <ac:chgData name="Danielle McGregor" userId="087646c7-bbf8-4721-9492-e808a5f7ce91" providerId="ADAL" clId="{CB396C50-1B42-433C-8702-6CD4EAAD363C}" dt="2023-11-29T20:46:10.835" v="191" actId="478"/>
          <ac:picMkLst>
            <pc:docMk/>
            <pc:sldMk cId="2990092796" sldId="355"/>
            <ac:picMk id="6" creationId="{C5B68F78-FB96-BD9D-2D53-F545686D2745}"/>
          </ac:picMkLst>
        </pc:picChg>
        <pc:picChg chg="del">
          <ac:chgData name="Danielle McGregor" userId="087646c7-bbf8-4721-9492-e808a5f7ce91" providerId="ADAL" clId="{CB396C50-1B42-433C-8702-6CD4EAAD363C}" dt="2023-11-29T20:46:13.160" v="193" actId="478"/>
          <ac:picMkLst>
            <pc:docMk/>
            <pc:sldMk cId="2990092796" sldId="355"/>
            <ac:picMk id="7" creationId="{5FEFA26A-232C-2D18-28B0-366E7DE12EEF}"/>
          </ac:picMkLst>
        </pc:picChg>
        <pc:picChg chg="del">
          <ac:chgData name="Danielle McGregor" userId="087646c7-bbf8-4721-9492-e808a5f7ce91" providerId="ADAL" clId="{CB396C50-1B42-433C-8702-6CD4EAAD363C}" dt="2023-11-29T20:46:12.006" v="192" actId="478"/>
          <ac:picMkLst>
            <pc:docMk/>
            <pc:sldMk cId="2990092796" sldId="355"/>
            <ac:picMk id="8" creationId="{85EBD049-9180-2E94-A6CF-CDE66CF96770}"/>
          </ac:picMkLst>
        </pc:picChg>
      </pc:sldChg>
      <pc:sldChg chg="del">
        <pc:chgData name="Danielle McGregor" userId="087646c7-bbf8-4721-9492-e808a5f7ce91" providerId="ADAL" clId="{CB396C50-1B42-433C-8702-6CD4EAAD363C}" dt="2023-11-29T20:47:32.812" v="259" actId="47"/>
        <pc:sldMkLst>
          <pc:docMk/>
          <pc:sldMk cId="3845918742" sldId="356"/>
        </pc:sldMkLst>
      </pc:sldChg>
      <pc:sldChg chg="modSp mod">
        <pc:chgData name="Danielle McGregor" userId="087646c7-bbf8-4721-9492-e808a5f7ce91" providerId="ADAL" clId="{CB396C50-1B42-433C-8702-6CD4EAAD363C}" dt="2023-11-28T02:24:44.390" v="187" actId="20577"/>
        <pc:sldMkLst>
          <pc:docMk/>
          <pc:sldMk cId="397663024" sldId="369"/>
        </pc:sldMkLst>
        <pc:spChg chg="mod">
          <ac:chgData name="Danielle McGregor" userId="087646c7-bbf8-4721-9492-e808a5f7ce91" providerId="ADAL" clId="{CB396C50-1B42-433C-8702-6CD4EAAD363C}" dt="2023-11-28T02:24:44.390" v="187" actId="20577"/>
          <ac:spMkLst>
            <pc:docMk/>
            <pc:sldMk cId="397663024" sldId="369"/>
            <ac:spMk id="2" creationId="{259DBE90-6690-7A9F-2C0E-29501D920A7D}"/>
          </ac:spMkLst>
        </pc:spChg>
      </pc:sldChg>
      <pc:sldChg chg="add modNotesTx">
        <pc:chgData name="Danielle McGregor" userId="087646c7-bbf8-4721-9492-e808a5f7ce91" providerId="ADAL" clId="{CB396C50-1B42-433C-8702-6CD4EAAD363C}" dt="2023-11-29T20:47:14.134" v="249" actId="20577"/>
        <pc:sldMkLst>
          <pc:docMk/>
          <pc:sldMk cId="709718606" sldId="370"/>
        </pc:sldMkLst>
      </pc:sldChg>
      <pc:sldChg chg="add modNotesTx">
        <pc:chgData name="Danielle McGregor" userId="087646c7-bbf8-4721-9492-e808a5f7ce91" providerId="ADAL" clId="{CB396C50-1B42-433C-8702-6CD4EAAD363C}" dt="2023-11-29T20:47:17.687" v="258" actId="20577"/>
        <pc:sldMkLst>
          <pc:docMk/>
          <pc:sldMk cId="151799258" sldId="371"/>
        </pc:sldMkLst>
      </pc:sldChg>
      <pc:sldChg chg="modSp add mod modNotesTx">
        <pc:chgData name="Danielle McGregor" userId="087646c7-bbf8-4721-9492-e808a5f7ce91" providerId="ADAL" clId="{CB396C50-1B42-433C-8702-6CD4EAAD363C}" dt="2023-11-29T20:51:07.433" v="483" actId="313"/>
        <pc:sldMkLst>
          <pc:docMk/>
          <pc:sldMk cId="4227163800" sldId="372"/>
        </pc:sldMkLst>
        <pc:spChg chg="mod">
          <ac:chgData name="Danielle McGregor" userId="087646c7-bbf8-4721-9492-e808a5f7ce91" providerId="ADAL" clId="{CB396C50-1B42-433C-8702-6CD4EAAD363C}" dt="2023-11-29T20:50:06.976" v="398" actId="20577"/>
          <ac:spMkLst>
            <pc:docMk/>
            <pc:sldMk cId="4227163800" sldId="372"/>
            <ac:spMk id="9" creationId="{FB116508-ECEB-2E48-40C3-BB626009BC01}"/>
          </ac:spMkLst>
        </pc:spChg>
      </pc:sldChg>
    </pc:docChg>
  </pc:docChgLst>
  <pc:docChgLst>
    <pc:chgData name="Kristy Freney" userId="05558a5f-3628-4287-9b9f-4fe6fc128298" providerId="ADAL" clId="{C66E76C0-B286-489E-97AF-8072D5902F3A}"/>
    <pc:docChg chg="undo redo custSel addSld delSld modSld sldOrd">
      <pc:chgData name="Kristy Freney" userId="05558a5f-3628-4287-9b9f-4fe6fc128298" providerId="ADAL" clId="{C66E76C0-B286-489E-97AF-8072D5902F3A}" dt="2023-11-27T01:13:28.074" v="1184" actId="680"/>
      <pc:docMkLst>
        <pc:docMk/>
      </pc:docMkLst>
      <pc:sldChg chg="del">
        <pc:chgData name="Kristy Freney" userId="05558a5f-3628-4287-9b9f-4fe6fc128298" providerId="ADAL" clId="{C66E76C0-B286-489E-97AF-8072D5902F3A}" dt="2023-11-27T00:19:31.806" v="117" actId="47"/>
        <pc:sldMkLst>
          <pc:docMk/>
          <pc:sldMk cId="3441857951" sldId="258"/>
        </pc:sldMkLst>
      </pc:sldChg>
      <pc:sldChg chg="delSp add setBg delDesignElem">
        <pc:chgData name="Kristy Freney" userId="05558a5f-3628-4287-9b9f-4fe6fc128298" providerId="ADAL" clId="{C66E76C0-B286-489E-97AF-8072D5902F3A}" dt="2023-11-27T00:18:59.719" v="115"/>
        <pc:sldMkLst>
          <pc:docMk/>
          <pc:sldMk cId="3972595476" sldId="259"/>
        </pc:sldMkLst>
        <pc:spChg chg="del">
          <ac:chgData name="Kristy Freney" userId="05558a5f-3628-4287-9b9f-4fe6fc128298" providerId="ADAL" clId="{C66E76C0-B286-489E-97AF-8072D5902F3A}" dt="2023-11-27T00:18:59.719" v="115"/>
          <ac:spMkLst>
            <pc:docMk/>
            <pc:sldMk cId="3972595476" sldId="259"/>
            <ac:spMk id="7" creationId="{42A4FC2C-047E-45A5-965D-8E1E3BF09BC6}"/>
          </ac:spMkLst>
        </pc:spChg>
      </pc:sldChg>
      <pc:sldChg chg="delSp add setBg delDesignElem">
        <pc:chgData name="Kristy Freney" userId="05558a5f-3628-4287-9b9f-4fe6fc128298" providerId="ADAL" clId="{C66E76C0-B286-489E-97AF-8072D5902F3A}" dt="2023-11-27T00:18:59.719" v="115"/>
        <pc:sldMkLst>
          <pc:docMk/>
          <pc:sldMk cId="3975032192" sldId="260"/>
        </pc:sldMkLst>
        <pc:spChg chg="del">
          <ac:chgData name="Kristy Freney" userId="05558a5f-3628-4287-9b9f-4fe6fc128298" providerId="ADAL" clId="{C66E76C0-B286-489E-97AF-8072D5902F3A}" dt="2023-11-27T00:18:59.719" v="115"/>
          <ac:spMkLst>
            <pc:docMk/>
            <pc:sldMk cId="3975032192" sldId="260"/>
            <ac:spMk id="7" creationId="{42A4FC2C-047E-45A5-965D-8E1E3BF09BC6}"/>
          </ac:spMkLst>
        </pc:spChg>
      </pc:sldChg>
      <pc:sldChg chg="delSp add setBg delDesignElem">
        <pc:chgData name="Kristy Freney" userId="05558a5f-3628-4287-9b9f-4fe6fc128298" providerId="ADAL" clId="{C66E76C0-B286-489E-97AF-8072D5902F3A}" dt="2023-11-27T00:18:59.719" v="115"/>
        <pc:sldMkLst>
          <pc:docMk/>
          <pc:sldMk cId="2316676394" sldId="261"/>
        </pc:sldMkLst>
        <pc:spChg chg="del">
          <ac:chgData name="Kristy Freney" userId="05558a5f-3628-4287-9b9f-4fe6fc128298" providerId="ADAL" clId="{C66E76C0-B286-489E-97AF-8072D5902F3A}" dt="2023-11-27T00:18:59.719" v="115"/>
          <ac:spMkLst>
            <pc:docMk/>
            <pc:sldMk cId="2316676394" sldId="261"/>
            <ac:spMk id="7" creationId="{42A4FC2C-047E-45A5-965D-8E1E3BF09BC6}"/>
          </ac:spMkLst>
        </pc:spChg>
      </pc:sldChg>
      <pc:sldChg chg="delSp add setBg delDesignElem">
        <pc:chgData name="Kristy Freney" userId="05558a5f-3628-4287-9b9f-4fe6fc128298" providerId="ADAL" clId="{C66E76C0-B286-489E-97AF-8072D5902F3A}" dt="2023-11-27T00:18:59.719" v="115"/>
        <pc:sldMkLst>
          <pc:docMk/>
          <pc:sldMk cId="2253343222" sldId="262"/>
        </pc:sldMkLst>
        <pc:spChg chg="del">
          <ac:chgData name="Kristy Freney" userId="05558a5f-3628-4287-9b9f-4fe6fc128298" providerId="ADAL" clId="{C66E76C0-B286-489E-97AF-8072D5902F3A}" dt="2023-11-27T00:18:59.719" v="115"/>
          <ac:spMkLst>
            <pc:docMk/>
            <pc:sldMk cId="2253343222" sldId="262"/>
            <ac:spMk id="7" creationId="{42A4FC2C-047E-45A5-965D-8E1E3BF09BC6}"/>
          </ac:spMkLst>
        </pc:spChg>
      </pc:sldChg>
      <pc:sldChg chg="delSp add setBg delDesignElem">
        <pc:chgData name="Kristy Freney" userId="05558a5f-3628-4287-9b9f-4fe6fc128298" providerId="ADAL" clId="{C66E76C0-B286-489E-97AF-8072D5902F3A}" dt="2023-11-27T00:18:59.719" v="115"/>
        <pc:sldMkLst>
          <pc:docMk/>
          <pc:sldMk cId="4076371013" sldId="263"/>
        </pc:sldMkLst>
        <pc:spChg chg="del">
          <ac:chgData name="Kristy Freney" userId="05558a5f-3628-4287-9b9f-4fe6fc128298" providerId="ADAL" clId="{C66E76C0-B286-489E-97AF-8072D5902F3A}" dt="2023-11-27T00:18:59.719" v="115"/>
          <ac:spMkLst>
            <pc:docMk/>
            <pc:sldMk cId="4076371013" sldId="263"/>
            <ac:spMk id="7" creationId="{42A4FC2C-047E-45A5-965D-8E1E3BF09BC6}"/>
          </ac:spMkLst>
        </pc:spChg>
      </pc:sldChg>
      <pc:sldChg chg="del">
        <pc:chgData name="Kristy Freney" userId="05558a5f-3628-4287-9b9f-4fe6fc128298" providerId="ADAL" clId="{C66E76C0-B286-489E-97AF-8072D5902F3A}" dt="2023-11-27T01:12:06.502" v="1182" actId="47"/>
        <pc:sldMkLst>
          <pc:docMk/>
          <pc:sldMk cId="1418896725" sldId="266"/>
        </pc:sldMkLst>
      </pc:sldChg>
      <pc:sldChg chg="del">
        <pc:chgData name="Kristy Freney" userId="05558a5f-3628-4287-9b9f-4fe6fc128298" providerId="ADAL" clId="{C66E76C0-B286-489E-97AF-8072D5902F3A}" dt="2023-11-27T01:12:26.128" v="1183" actId="47"/>
        <pc:sldMkLst>
          <pc:docMk/>
          <pc:sldMk cId="140008666" sldId="270"/>
        </pc:sldMkLst>
      </pc:sldChg>
      <pc:sldChg chg="del">
        <pc:chgData name="Kristy Freney" userId="05558a5f-3628-4287-9b9f-4fe6fc128298" providerId="ADAL" clId="{C66E76C0-B286-489E-97AF-8072D5902F3A}" dt="2023-11-27T01:12:26.128" v="1183" actId="47"/>
        <pc:sldMkLst>
          <pc:docMk/>
          <pc:sldMk cId="445995225" sldId="271"/>
        </pc:sldMkLst>
      </pc:sldChg>
      <pc:sldChg chg="del">
        <pc:chgData name="Kristy Freney" userId="05558a5f-3628-4287-9b9f-4fe6fc128298" providerId="ADAL" clId="{C66E76C0-B286-489E-97AF-8072D5902F3A}" dt="2023-11-27T01:12:26.128" v="1183" actId="47"/>
        <pc:sldMkLst>
          <pc:docMk/>
          <pc:sldMk cId="1974298099" sldId="272"/>
        </pc:sldMkLst>
      </pc:sldChg>
      <pc:sldChg chg="del">
        <pc:chgData name="Kristy Freney" userId="05558a5f-3628-4287-9b9f-4fe6fc128298" providerId="ADAL" clId="{C66E76C0-B286-489E-97AF-8072D5902F3A}" dt="2023-11-27T01:12:26.128" v="1183" actId="47"/>
        <pc:sldMkLst>
          <pc:docMk/>
          <pc:sldMk cId="894693689" sldId="273"/>
        </pc:sldMkLst>
      </pc:sldChg>
      <pc:sldChg chg="del">
        <pc:chgData name="Kristy Freney" userId="05558a5f-3628-4287-9b9f-4fe6fc128298" providerId="ADAL" clId="{C66E76C0-B286-489E-97AF-8072D5902F3A}" dt="2023-11-27T01:12:26.128" v="1183" actId="47"/>
        <pc:sldMkLst>
          <pc:docMk/>
          <pc:sldMk cId="1520431417" sldId="275"/>
        </pc:sldMkLst>
      </pc:sldChg>
      <pc:sldChg chg="modSp mod">
        <pc:chgData name="Kristy Freney" userId="05558a5f-3628-4287-9b9f-4fe6fc128298" providerId="ADAL" clId="{C66E76C0-B286-489E-97AF-8072D5902F3A}" dt="2023-11-27T00:14:46.165" v="27" actId="14100"/>
        <pc:sldMkLst>
          <pc:docMk/>
          <pc:sldMk cId="2019099645" sldId="276"/>
        </pc:sldMkLst>
        <pc:spChg chg="mod">
          <ac:chgData name="Kristy Freney" userId="05558a5f-3628-4287-9b9f-4fe6fc128298" providerId="ADAL" clId="{C66E76C0-B286-489E-97AF-8072D5902F3A}" dt="2023-11-27T00:14:46.165" v="27" actId="14100"/>
          <ac:spMkLst>
            <pc:docMk/>
            <pc:sldMk cId="2019099645" sldId="276"/>
            <ac:spMk id="4" creationId="{EC0853A1-1007-4C52-BEFB-F48F5319A3E3}"/>
          </ac:spMkLst>
        </pc:spChg>
      </pc:sldChg>
      <pc:sldChg chg="modSp mod">
        <pc:chgData name="Kristy Freney" userId="05558a5f-3628-4287-9b9f-4fe6fc128298" providerId="ADAL" clId="{C66E76C0-B286-489E-97AF-8072D5902F3A}" dt="2023-11-27T00:15:27.529" v="56" actId="1076"/>
        <pc:sldMkLst>
          <pc:docMk/>
          <pc:sldMk cId="729114519" sldId="277"/>
        </pc:sldMkLst>
        <pc:spChg chg="mod">
          <ac:chgData name="Kristy Freney" userId="05558a5f-3628-4287-9b9f-4fe6fc128298" providerId="ADAL" clId="{C66E76C0-B286-489E-97AF-8072D5902F3A}" dt="2023-11-27T00:15:27.529" v="56" actId="1076"/>
          <ac:spMkLst>
            <pc:docMk/>
            <pc:sldMk cId="729114519" sldId="277"/>
            <ac:spMk id="5" creationId="{EC0853A1-1007-4C52-BEFB-F48F5319A3E3}"/>
          </ac:spMkLst>
        </pc:spChg>
        <pc:spChg chg="mod">
          <ac:chgData name="Kristy Freney" userId="05558a5f-3628-4287-9b9f-4fe6fc128298" providerId="ADAL" clId="{C66E76C0-B286-489E-97AF-8072D5902F3A}" dt="2023-11-27T00:15:27.529" v="56" actId="1076"/>
          <ac:spMkLst>
            <pc:docMk/>
            <pc:sldMk cId="729114519" sldId="277"/>
            <ac:spMk id="6" creationId="{00000000-0000-0000-0000-000000000000}"/>
          </ac:spMkLst>
        </pc:spChg>
        <pc:cxnChg chg="mod">
          <ac:chgData name="Kristy Freney" userId="05558a5f-3628-4287-9b9f-4fe6fc128298" providerId="ADAL" clId="{C66E76C0-B286-489E-97AF-8072D5902F3A}" dt="2023-11-27T00:15:27.529" v="56" actId="1076"/>
          <ac:cxnSpMkLst>
            <pc:docMk/>
            <pc:sldMk cId="729114519" sldId="277"/>
            <ac:cxnSpMk id="8" creationId="{00000000-0000-0000-0000-000000000000}"/>
          </ac:cxnSpMkLst>
        </pc:cxnChg>
      </pc:sldChg>
      <pc:sldChg chg="del">
        <pc:chgData name="Kristy Freney" userId="05558a5f-3628-4287-9b9f-4fe6fc128298" providerId="ADAL" clId="{C66E76C0-B286-489E-97AF-8072D5902F3A}" dt="2023-11-27T01:12:04.359" v="1181" actId="47"/>
        <pc:sldMkLst>
          <pc:docMk/>
          <pc:sldMk cId="1958039700" sldId="278"/>
        </pc:sldMkLst>
      </pc:sldChg>
      <pc:sldChg chg="del">
        <pc:chgData name="Kristy Freney" userId="05558a5f-3628-4287-9b9f-4fe6fc128298" providerId="ADAL" clId="{C66E76C0-B286-489E-97AF-8072D5902F3A}" dt="2023-11-27T01:12:26.128" v="1183" actId="47"/>
        <pc:sldMkLst>
          <pc:docMk/>
          <pc:sldMk cId="312988651" sldId="279"/>
        </pc:sldMkLst>
      </pc:sldChg>
      <pc:sldChg chg="del">
        <pc:chgData name="Kristy Freney" userId="05558a5f-3628-4287-9b9f-4fe6fc128298" providerId="ADAL" clId="{C66E76C0-B286-489E-97AF-8072D5902F3A}" dt="2023-11-27T01:12:26.128" v="1183" actId="47"/>
        <pc:sldMkLst>
          <pc:docMk/>
          <pc:sldMk cId="507263676" sldId="280"/>
        </pc:sldMkLst>
      </pc:sldChg>
      <pc:sldChg chg="del">
        <pc:chgData name="Kristy Freney" userId="05558a5f-3628-4287-9b9f-4fe6fc128298" providerId="ADAL" clId="{C66E76C0-B286-489E-97AF-8072D5902F3A}" dt="2023-11-27T01:12:26.128" v="1183" actId="47"/>
        <pc:sldMkLst>
          <pc:docMk/>
          <pc:sldMk cId="1521592992" sldId="281"/>
        </pc:sldMkLst>
      </pc:sldChg>
      <pc:sldChg chg="del">
        <pc:chgData name="Kristy Freney" userId="05558a5f-3628-4287-9b9f-4fe6fc128298" providerId="ADAL" clId="{C66E76C0-B286-489E-97AF-8072D5902F3A}" dt="2023-11-27T01:12:26.128" v="1183" actId="47"/>
        <pc:sldMkLst>
          <pc:docMk/>
          <pc:sldMk cId="454767431" sldId="282"/>
        </pc:sldMkLst>
      </pc:sldChg>
      <pc:sldChg chg="del">
        <pc:chgData name="Kristy Freney" userId="05558a5f-3628-4287-9b9f-4fe6fc128298" providerId="ADAL" clId="{C66E76C0-B286-489E-97AF-8072D5902F3A}" dt="2023-11-27T01:12:26.128" v="1183" actId="47"/>
        <pc:sldMkLst>
          <pc:docMk/>
          <pc:sldMk cId="1745416870" sldId="283"/>
        </pc:sldMkLst>
      </pc:sldChg>
      <pc:sldChg chg="addSp delSp modSp add mod delAnim modAnim">
        <pc:chgData name="Kristy Freney" userId="05558a5f-3628-4287-9b9f-4fe6fc128298" providerId="ADAL" clId="{C66E76C0-B286-489E-97AF-8072D5902F3A}" dt="2023-11-27T00:44:04.239" v="750" actId="20577"/>
        <pc:sldMkLst>
          <pc:docMk/>
          <pc:sldMk cId="3680259665" sldId="296"/>
        </pc:sldMkLst>
        <pc:spChg chg="del">
          <ac:chgData name="Kristy Freney" userId="05558a5f-3628-4287-9b9f-4fe6fc128298" providerId="ADAL" clId="{C66E76C0-B286-489E-97AF-8072D5902F3A}" dt="2023-11-27T00:33:49.207" v="390" actId="478"/>
          <ac:spMkLst>
            <pc:docMk/>
            <pc:sldMk cId="3680259665" sldId="296"/>
            <ac:spMk id="2" creationId="{F1D1AFE8-D565-D4A6-4114-0B7A1E68B3DA}"/>
          </ac:spMkLst>
        </pc:spChg>
        <pc:spChg chg="del mod">
          <ac:chgData name="Kristy Freney" userId="05558a5f-3628-4287-9b9f-4fe6fc128298" providerId="ADAL" clId="{C66E76C0-B286-489E-97AF-8072D5902F3A}" dt="2023-11-27T00:32:23.182" v="376" actId="478"/>
          <ac:spMkLst>
            <pc:docMk/>
            <pc:sldMk cId="3680259665" sldId="296"/>
            <ac:spMk id="3" creationId="{A7362CD3-426F-67EE-AFE2-483BBAFA30F1}"/>
          </ac:spMkLst>
        </pc:spChg>
        <pc:spChg chg="del mod">
          <ac:chgData name="Kristy Freney" userId="05558a5f-3628-4287-9b9f-4fe6fc128298" providerId="ADAL" clId="{C66E76C0-B286-489E-97AF-8072D5902F3A}" dt="2023-11-27T00:32:25.670" v="377" actId="478"/>
          <ac:spMkLst>
            <pc:docMk/>
            <pc:sldMk cId="3680259665" sldId="296"/>
            <ac:spMk id="4" creationId="{FD6B1489-43FC-6590-D288-A7A538D17156}"/>
          </ac:spMkLst>
        </pc:spChg>
        <pc:spChg chg="del mod">
          <ac:chgData name="Kristy Freney" userId="05558a5f-3628-4287-9b9f-4fe6fc128298" providerId="ADAL" clId="{C66E76C0-B286-489E-97AF-8072D5902F3A}" dt="2023-11-27T00:33:47.213" v="389" actId="478"/>
          <ac:spMkLst>
            <pc:docMk/>
            <pc:sldMk cId="3680259665" sldId="296"/>
            <ac:spMk id="6" creationId="{EC62491D-A516-1539-0A4E-180B50D1AC81}"/>
          </ac:spMkLst>
        </pc:spChg>
        <pc:spChg chg="mod">
          <ac:chgData name="Kristy Freney" userId="05558a5f-3628-4287-9b9f-4fe6fc128298" providerId="ADAL" clId="{C66E76C0-B286-489E-97AF-8072D5902F3A}" dt="2023-11-27T00:34:29.526" v="397" actId="2711"/>
          <ac:spMkLst>
            <pc:docMk/>
            <pc:sldMk cId="3680259665" sldId="296"/>
            <ac:spMk id="7" creationId="{A3134C30-7A53-1657-20A9-A47FD061D1F3}"/>
          </ac:spMkLst>
        </pc:spChg>
        <pc:spChg chg="mod">
          <ac:chgData name="Kristy Freney" userId="05558a5f-3628-4287-9b9f-4fe6fc128298" providerId="ADAL" clId="{C66E76C0-B286-489E-97AF-8072D5902F3A}" dt="2023-11-27T00:44:04.239" v="750" actId="20577"/>
          <ac:spMkLst>
            <pc:docMk/>
            <pc:sldMk cId="3680259665" sldId="296"/>
            <ac:spMk id="8" creationId="{A0E9828E-A398-8B5D-E2A1-7E67FFE0C548}"/>
          </ac:spMkLst>
        </pc:spChg>
        <pc:spChg chg="add del mod">
          <ac:chgData name="Kristy Freney" userId="05558a5f-3628-4287-9b9f-4fe6fc128298" providerId="ADAL" clId="{C66E76C0-B286-489E-97AF-8072D5902F3A}" dt="2023-11-27T00:42:06.785" v="737" actId="20577"/>
          <ac:spMkLst>
            <pc:docMk/>
            <pc:sldMk cId="3680259665" sldId="296"/>
            <ac:spMk id="9" creationId="{E6FE786F-B16B-B388-933B-737B3066169F}"/>
          </ac:spMkLst>
        </pc:spChg>
        <pc:cxnChg chg="mod">
          <ac:chgData name="Kristy Freney" userId="05558a5f-3628-4287-9b9f-4fe6fc128298" providerId="ADAL" clId="{C66E76C0-B286-489E-97AF-8072D5902F3A}" dt="2023-11-27T00:42:19.886" v="739" actId="14100"/>
          <ac:cxnSpMkLst>
            <pc:docMk/>
            <pc:sldMk cId="3680259665" sldId="296"/>
            <ac:cxnSpMk id="5" creationId="{057D0404-E927-C7BD-EAD9-158059D9EEC2}"/>
          </ac:cxnSpMkLst>
        </pc:cxnChg>
        <pc:cxnChg chg="mod">
          <ac:chgData name="Kristy Freney" userId="05558a5f-3628-4287-9b9f-4fe6fc128298" providerId="ADAL" clId="{C66E76C0-B286-489E-97AF-8072D5902F3A}" dt="2023-11-27T00:42:26.236" v="741" actId="14100"/>
          <ac:cxnSpMkLst>
            <pc:docMk/>
            <pc:sldMk cId="3680259665" sldId="296"/>
            <ac:cxnSpMk id="12" creationId="{F6965336-2F92-FD22-48D5-2E4676991BF8}"/>
          </ac:cxnSpMkLst>
        </pc:cxnChg>
        <pc:cxnChg chg="mod">
          <ac:chgData name="Kristy Freney" userId="05558a5f-3628-4287-9b9f-4fe6fc128298" providerId="ADAL" clId="{C66E76C0-B286-489E-97AF-8072D5902F3A}" dt="2023-11-27T00:42:32.629" v="743" actId="14100"/>
          <ac:cxnSpMkLst>
            <pc:docMk/>
            <pc:sldMk cId="3680259665" sldId="296"/>
            <ac:cxnSpMk id="16" creationId="{7649F7CD-1EA2-C143-232B-DED9183DB83A}"/>
          </ac:cxnSpMkLst>
        </pc:cxnChg>
        <pc:cxnChg chg="del">
          <ac:chgData name="Kristy Freney" userId="05558a5f-3628-4287-9b9f-4fe6fc128298" providerId="ADAL" clId="{C66E76C0-B286-489E-97AF-8072D5902F3A}" dt="2023-11-27T00:41:40.222" v="662" actId="478"/>
          <ac:cxnSpMkLst>
            <pc:docMk/>
            <pc:sldMk cId="3680259665" sldId="296"/>
            <ac:cxnSpMk id="17" creationId="{07E3FCA5-22CB-2C4F-DEA1-476ED18AA0F5}"/>
          </ac:cxnSpMkLst>
        </pc:cxnChg>
        <pc:cxnChg chg="del">
          <ac:chgData name="Kristy Freney" userId="05558a5f-3628-4287-9b9f-4fe6fc128298" providerId="ADAL" clId="{C66E76C0-B286-489E-97AF-8072D5902F3A}" dt="2023-11-27T00:41:37.567" v="660" actId="478"/>
          <ac:cxnSpMkLst>
            <pc:docMk/>
            <pc:sldMk cId="3680259665" sldId="296"/>
            <ac:cxnSpMk id="22" creationId="{DDBBAE6B-F825-418E-3799-0FFEF88F2AE5}"/>
          </ac:cxnSpMkLst>
        </pc:cxnChg>
        <pc:cxnChg chg="del">
          <ac:chgData name="Kristy Freney" userId="05558a5f-3628-4287-9b9f-4fe6fc128298" providerId="ADAL" clId="{C66E76C0-B286-489E-97AF-8072D5902F3A}" dt="2023-11-27T00:41:38.440" v="661" actId="478"/>
          <ac:cxnSpMkLst>
            <pc:docMk/>
            <pc:sldMk cId="3680259665" sldId="296"/>
            <ac:cxnSpMk id="27" creationId="{1FA5E813-A0AA-30C3-1589-F5A8B12F1B1A}"/>
          </ac:cxnSpMkLst>
        </pc:cxnChg>
      </pc:sldChg>
      <pc:sldChg chg="del">
        <pc:chgData name="Kristy Freney" userId="05558a5f-3628-4287-9b9f-4fe6fc128298" providerId="ADAL" clId="{C66E76C0-B286-489E-97AF-8072D5902F3A}" dt="2023-11-27T01:12:26.128" v="1183" actId="47"/>
        <pc:sldMkLst>
          <pc:docMk/>
          <pc:sldMk cId="268072544" sldId="300"/>
        </pc:sldMkLst>
      </pc:sldChg>
      <pc:sldChg chg="del">
        <pc:chgData name="Kristy Freney" userId="05558a5f-3628-4287-9b9f-4fe6fc128298" providerId="ADAL" clId="{C66E76C0-B286-489E-97AF-8072D5902F3A}" dt="2023-11-27T01:12:26.128" v="1183" actId="47"/>
        <pc:sldMkLst>
          <pc:docMk/>
          <pc:sldMk cId="1704284754" sldId="301"/>
        </pc:sldMkLst>
      </pc:sldChg>
      <pc:sldChg chg="del">
        <pc:chgData name="Kristy Freney" userId="05558a5f-3628-4287-9b9f-4fe6fc128298" providerId="ADAL" clId="{C66E76C0-B286-489E-97AF-8072D5902F3A}" dt="2023-11-27T01:12:26.128" v="1183" actId="47"/>
        <pc:sldMkLst>
          <pc:docMk/>
          <pc:sldMk cId="1356740923" sldId="305"/>
        </pc:sldMkLst>
      </pc:sldChg>
      <pc:sldChg chg="del">
        <pc:chgData name="Kristy Freney" userId="05558a5f-3628-4287-9b9f-4fe6fc128298" providerId="ADAL" clId="{C66E76C0-B286-489E-97AF-8072D5902F3A}" dt="2023-11-27T01:12:26.128" v="1183" actId="47"/>
        <pc:sldMkLst>
          <pc:docMk/>
          <pc:sldMk cId="1747813351" sldId="306"/>
        </pc:sldMkLst>
      </pc:sldChg>
      <pc:sldChg chg="del">
        <pc:chgData name="Kristy Freney" userId="05558a5f-3628-4287-9b9f-4fe6fc128298" providerId="ADAL" clId="{C66E76C0-B286-489E-97AF-8072D5902F3A}" dt="2023-11-27T01:12:26.128" v="1183" actId="47"/>
        <pc:sldMkLst>
          <pc:docMk/>
          <pc:sldMk cId="1901101649" sldId="307"/>
        </pc:sldMkLst>
      </pc:sldChg>
      <pc:sldChg chg="delSp modSp del mod">
        <pc:chgData name="Kristy Freney" userId="05558a5f-3628-4287-9b9f-4fe6fc128298" providerId="ADAL" clId="{C66E76C0-B286-489E-97AF-8072D5902F3A}" dt="2023-11-27T00:18:45.540" v="108" actId="47"/>
        <pc:sldMkLst>
          <pc:docMk/>
          <pc:sldMk cId="4098370970" sldId="314"/>
        </pc:sldMkLst>
        <pc:spChg chg="del mod">
          <ac:chgData name="Kristy Freney" userId="05558a5f-3628-4287-9b9f-4fe6fc128298" providerId="ADAL" clId="{C66E76C0-B286-489E-97AF-8072D5902F3A}" dt="2023-11-27T00:18:22.704" v="102" actId="21"/>
          <ac:spMkLst>
            <pc:docMk/>
            <pc:sldMk cId="4098370970" sldId="314"/>
            <ac:spMk id="2" creationId="{D24C7EF8-89A0-3435-6CCE-714E2C4F0DD2}"/>
          </ac:spMkLst>
        </pc:spChg>
      </pc:sldChg>
      <pc:sldChg chg="del ord">
        <pc:chgData name="Kristy Freney" userId="05558a5f-3628-4287-9b9f-4fe6fc128298" providerId="ADAL" clId="{C66E76C0-B286-489E-97AF-8072D5902F3A}" dt="2023-11-27T00:48:29.859" v="814" actId="47"/>
        <pc:sldMkLst>
          <pc:docMk/>
          <pc:sldMk cId="544476148" sldId="315"/>
        </pc:sldMkLst>
      </pc:sldChg>
      <pc:sldChg chg="del">
        <pc:chgData name="Kristy Freney" userId="05558a5f-3628-4287-9b9f-4fe6fc128298" providerId="ADAL" clId="{C66E76C0-B286-489E-97AF-8072D5902F3A}" dt="2023-11-27T01:12:26.128" v="1183" actId="47"/>
        <pc:sldMkLst>
          <pc:docMk/>
          <pc:sldMk cId="1105691586" sldId="339"/>
        </pc:sldMkLst>
      </pc:sldChg>
      <pc:sldChg chg="del">
        <pc:chgData name="Kristy Freney" userId="05558a5f-3628-4287-9b9f-4fe6fc128298" providerId="ADAL" clId="{C66E76C0-B286-489E-97AF-8072D5902F3A}" dt="2023-11-27T01:12:26.128" v="1183" actId="47"/>
        <pc:sldMkLst>
          <pc:docMk/>
          <pc:sldMk cId="2233901072" sldId="340"/>
        </pc:sldMkLst>
      </pc:sldChg>
      <pc:sldChg chg="del">
        <pc:chgData name="Kristy Freney" userId="05558a5f-3628-4287-9b9f-4fe6fc128298" providerId="ADAL" clId="{C66E76C0-B286-489E-97AF-8072D5902F3A}" dt="2023-11-27T01:12:26.128" v="1183" actId="47"/>
        <pc:sldMkLst>
          <pc:docMk/>
          <pc:sldMk cId="2339391012" sldId="341"/>
        </pc:sldMkLst>
      </pc:sldChg>
      <pc:sldChg chg="del">
        <pc:chgData name="Kristy Freney" userId="05558a5f-3628-4287-9b9f-4fe6fc128298" providerId="ADAL" clId="{C66E76C0-B286-489E-97AF-8072D5902F3A}" dt="2023-11-27T01:12:26.128" v="1183" actId="47"/>
        <pc:sldMkLst>
          <pc:docMk/>
          <pc:sldMk cId="2925218459" sldId="342"/>
        </pc:sldMkLst>
      </pc:sldChg>
      <pc:sldChg chg="del">
        <pc:chgData name="Kristy Freney" userId="05558a5f-3628-4287-9b9f-4fe6fc128298" providerId="ADAL" clId="{C66E76C0-B286-489E-97AF-8072D5902F3A}" dt="2023-11-27T01:12:26.128" v="1183" actId="47"/>
        <pc:sldMkLst>
          <pc:docMk/>
          <pc:sldMk cId="1222248665" sldId="343"/>
        </pc:sldMkLst>
      </pc:sldChg>
      <pc:sldChg chg="add del">
        <pc:chgData name="Kristy Freney" userId="05558a5f-3628-4287-9b9f-4fe6fc128298" providerId="ADAL" clId="{C66E76C0-B286-489E-97AF-8072D5902F3A}" dt="2023-11-27T01:11:47.747" v="1176" actId="47"/>
        <pc:sldMkLst>
          <pc:docMk/>
          <pc:sldMk cId="4099329322" sldId="347"/>
        </pc:sldMkLst>
      </pc:sldChg>
      <pc:sldChg chg="add del">
        <pc:chgData name="Kristy Freney" userId="05558a5f-3628-4287-9b9f-4fe6fc128298" providerId="ADAL" clId="{C66E76C0-B286-489E-97AF-8072D5902F3A}" dt="2023-11-27T01:12:02.895" v="1180" actId="47"/>
        <pc:sldMkLst>
          <pc:docMk/>
          <pc:sldMk cId="725104862" sldId="348"/>
        </pc:sldMkLst>
      </pc:sldChg>
      <pc:sldChg chg="del">
        <pc:chgData name="Kristy Freney" userId="05558a5f-3628-4287-9b9f-4fe6fc128298" providerId="ADAL" clId="{C66E76C0-B286-489E-97AF-8072D5902F3A}" dt="2023-11-27T01:12:26.128" v="1183" actId="47"/>
        <pc:sldMkLst>
          <pc:docMk/>
          <pc:sldMk cId="601922821" sldId="349"/>
        </pc:sldMkLst>
      </pc:sldChg>
      <pc:sldChg chg="del">
        <pc:chgData name="Kristy Freney" userId="05558a5f-3628-4287-9b9f-4fe6fc128298" providerId="ADAL" clId="{C66E76C0-B286-489E-97AF-8072D5902F3A}" dt="2023-11-27T01:12:26.128" v="1183" actId="47"/>
        <pc:sldMkLst>
          <pc:docMk/>
          <pc:sldMk cId="485369022" sldId="350"/>
        </pc:sldMkLst>
      </pc:sldChg>
      <pc:sldChg chg="del">
        <pc:chgData name="Kristy Freney" userId="05558a5f-3628-4287-9b9f-4fe6fc128298" providerId="ADAL" clId="{C66E76C0-B286-489E-97AF-8072D5902F3A}" dt="2023-11-27T01:12:26.128" v="1183" actId="47"/>
        <pc:sldMkLst>
          <pc:docMk/>
          <pc:sldMk cId="314133845" sldId="351"/>
        </pc:sldMkLst>
      </pc:sldChg>
      <pc:sldChg chg="del">
        <pc:chgData name="Kristy Freney" userId="05558a5f-3628-4287-9b9f-4fe6fc128298" providerId="ADAL" clId="{C66E76C0-B286-489E-97AF-8072D5902F3A}" dt="2023-11-27T01:12:26.128" v="1183" actId="47"/>
        <pc:sldMkLst>
          <pc:docMk/>
          <pc:sldMk cId="874122891" sldId="352"/>
        </pc:sldMkLst>
      </pc:sldChg>
      <pc:sldChg chg="del">
        <pc:chgData name="Kristy Freney" userId="05558a5f-3628-4287-9b9f-4fe6fc128298" providerId="ADAL" clId="{C66E76C0-B286-489E-97AF-8072D5902F3A}" dt="2023-11-27T01:12:26.128" v="1183" actId="47"/>
        <pc:sldMkLst>
          <pc:docMk/>
          <pc:sldMk cId="615579382" sldId="353"/>
        </pc:sldMkLst>
      </pc:sldChg>
      <pc:sldChg chg="del">
        <pc:chgData name="Kristy Freney" userId="05558a5f-3628-4287-9b9f-4fe6fc128298" providerId="ADAL" clId="{C66E76C0-B286-489E-97AF-8072D5902F3A}" dt="2023-11-27T00:19:02.949" v="116" actId="47"/>
        <pc:sldMkLst>
          <pc:docMk/>
          <pc:sldMk cId="3739158850" sldId="354"/>
        </pc:sldMkLst>
      </pc:sldChg>
      <pc:sldChg chg="addSp delSp modSp add mod setBg delDesignElem modNotesTx">
        <pc:chgData name="Kristy Freney" userId="05558a5f-3628-4287-9b9f-4fe6fc128298" providerId="ADAL" clId="{C66E76C0-B286-489E-97AF-8072D5902F3A}" dt="2023-11-27T00:32:15.077" v="373"/>
        <pc:sldMkLst>
          <pc:docMk/>
          <pc:sldMk cId="2990092796" sldId="355"/>
        </pc:sldMkLst>
        <pc:spChg chg="del">
          <ac:chgData name="Kristy Freney" userId="05558a5f-3628-4287-9b9f-4fe6fc128298" providerId="ADAL" clId="{C66E76C0-B286-489E-97AF-8072D5902F3A}" dt="2023-11-27T00:16:59.688" v="58" actId="478"/>
          <ac:spMkLst>
            <pc:docMk/>
            <pc:sldMk cId="2990092796" sldId="355"/>
            <ac:spMk id="2" creationId="{D24C7EF8-89A0-3435-6CCE-714E2C4F0DD2}"/>
          </ac:spMkLst>
        </pc:spChg>
        <pc:spChg chg="add mod">
          <ac:chgData name="Kristy Freney" userId="05558a5f-3628-4287-9b9f-4fe6fc128298" providerId="ADAL" clId="{C66E76C0-B286-489E-97AF-8072D5902F3A}" dt="2023-11-27T00:18:38.661" v="106" actId="1076"/>
          <ac:spMkLst>
            <pc:docMk/>
            <pc:sldMk cId="2990092796" sldId="355"/>
            <ac:spMk id="9" creationId="{FB116508-ECEB-2E48-40C3-BB626009BC01}"/>
          </ac:spMkLst>
        </pc:spChg>
        <pc:spChg chg="add del">
          <ac:chgData name="Kristy Freney" userId="05558a5f-3628-4287-9b9f-4fe6fc128298" providerId="ADAL" clId="{C66E76C0-B286-489E-97AF-8072D5902F3A}" dt="2023-11-27T00:32:15.077" v="373"/>
          <ac:spMkLst>
            <pc:docMk/>
            <pc:sldMk cId="2990092796" sldId="355"/>
            <ac:spMk id="13" creationId="{E1A92768-C90D-4200-8975-84CC4D4BC944}"/>
          </ac:spMkLst>
        </pc:spChg>
        <pc:picChg chg="add mod">
          <ac:chgData name="Kristy Freney" userId="05558a5f-3628-4287-9b9f-4fe6fc128298" providerId="ADAL" clId="{C66E76C0-B286-489E-97AF-8072D5902F3A}" dt="2023-11-27T00:17:43.954" v="67" actId="26606"/>
          <ac:picMkLst>
            <pc:docMk/>
            <pc:sldMk cId="2990092796" sldId="355"/>
            <ac:picMk id="3" creationId="{B5701C77-3E40-9898-FE79-8694F2F81FB6}"/>
          </ac:picMkLst>
        </pc:picChg>
        <pc:picChg chg="add mod ord">
          <ac:chgData name="Kristy Freney" userId="05558a5f-3628-4287-9b9f-4fe6fc128298" providerId="ADAL" clId="{C66E76C0-B286-489E-97AF-8072D5902F3A}" dt="2023-11-27T00:17:43.954" v="67" actId="26606"/>
          <ac:picMkLst>
            <pc:docMk/>
            <pc:sldMk cId="2990092796" sldId="355"/>
            <ac:picMk id="4" creationId="{ECA2CB1E-4826-41D0-A4A0-BB9E84EFA13E}"/>
          </ac:picMkLst>
        </pc:picChg>
        <pc:picChg chg="add mod">
          <ac:chgData name="Kristy Freney" userId="05558a5f-3628-4287-9b9f-4fe6fc128298" providerId="ADAL" clId="{C66E76C0-B286-489E-97AF-8072D5902F3A}" dt="2023-11-27T00:17:43.954" v="67" actId="26606"/>
          <ac:picMkLst>
            <pc:docMk/>
            <pc:sldMk cId="2990092796" sldId="355"/>
            <ac:picMk id="5" creationId="{2B419F73-E71E-82D5-AC93-1A26D13FE288}"/>
          </ac:picMkLst>
        </pc:picChg>
        <pc:picChg chg="add mod ord">
          <ac:chgData name="Kristy Freney" userId="05558a5f-3628-4287-9b9f-4fe6fc128298" providerId="ADAL" clId="{C66E76C0-B286-489E-97AF-8072D5902F3A}" dt="2023-11-27T00:17:43.954" v="67" actId="26606"/>
          <ac:picMkLst>
            <pc:docMk/>
            <pc:sldMk cId="2990092796" sldId="355"/>
            <ac:picMk id="6" creationId="{C5B68F78-FB96-BD9D-2D53-F545686D2745}"/>
          </ac:picMkLst>
        </pc:picChg>
        <pc:picChg chg="add mod">
          <ac:chgData name="Kristy Freney" userId="05558a5f-3628-4287-9b9f-4fe6fc128298" providerId="ADAL" clId="{C66E76C0-B286-489E-97AF-8072D5902F3A}" dt="2023-11-27T00:17:43.954" v="67" actId="26606"/>
          <ac:picMkLst>
            <pc:docMk/>
            <pc:sldMk cId="2990092796" sldId="355"/>
            <ac:picMk id="7" creationId="{5FEFA26A-232C-2D18-28B0-366E7DE12EEF}"/>
          </ac:picMkLst>
        </pc:picChg>
        <pc:picChg chg="add mod">
          <ac:chgData name="Kristy Freney" userId="05558a5f-3628-4287-9b9f-4fe6fc128298" providerId="ADAL" clId="{C66E76C0-B286-489E-97AF-8072D5902F3A}" dt="2023-11-27T00:17:43.954" v="67" actId="26606"/>
          <ac:picMkLst>
            <pc:docMk/>
            <pc:sldMk cId="2990092796" sldId="355"/>
            <ac:picMk id="8" creationId="{85EBD049-9180-2E94-A6CF-CDE66CF96770}"/>
          </ac:picMkLst>
        </pc:picChg>
      </pc:sldChg>
      <pc:sldChg chg="delSp add setBg delDesignElem">
        <pc:chgData name="Kristy Freney" userId="05558a5f-3628-4287-9b9f-4fe6fc128298" providerId="ADAL" clId="{C66E76C0-B286-489E-97AF-8072D5902F3A}" dt="2023-11-27T00:18:59.719" v="115"/>
        <pc:sldMkLst>
          <pc:docMk/>
          <pc:sldMk cId="3845918742" sldId="356"/>
        </pc:sldMkLst>
        <pc:spChg chg="del">
          <ac:chgData name="Kristy Freney" userId="05558a5f-3628-4287-9b9f-4fe6fc128298" providerId="ADAL" clId="{C66E76C0-B286-489E-97AF-8072D5902F3A}" dt="2023-11-27T00:18:59.719" v="115"/>
          <ac:spMkLst>
            <pc:docMk/>
            <pc:sldMk cId="3845918742" sldId="356"/>
            <ac:spMk id="7" creationId="{42A4FC2C-047E-45A5-965D-8E1E3BF09BC6}"/>
          </ac:spMkLst>
        </pc:spChg>
      </pc:sldChg>
      <pc:sldChg chg="addSp delSp modSp add del mod setBg setClrOvrMap delDesignElem">
        <pc:chgData name="Kristy Freney" userId="05558a5f-3628-4287-9b9f-4fe6fc128298" providerId="ADAL" clId="{C66E76C0-B286-489E-97AF-8072D5902F3A}" dt="2023-11-27T00:32:15.077" v="373"/>
        <pc:sldMkLst>
          <pc:docMk/>
          <pc:sldMk cId="1564780741" sldId="357"/>
        </pc:sldMkLst>
        <pc:spChg chg="add mod ord">
          <ac:chgData name="Kristy Freney" userId="05558a5f-3628-4287-9b9f-4fe6fc128298" providerId="ADAL" clId="{C66E76C0-B286-489E-97AF-8072D5902F3A}" dt="2023-11-27T00:27:39.269" v="242" actId="27636"/>
          <ac:spMkLst>
            <pc:docMk/>
            <pc:sldMk cId="1564780741" sldId="357"/>
            <ac:spMk id="3" creationId="{DE4FBE42-9494-8649-9763-196AD479AE27}"/>
          </ac:spMkLst>
        </pc:spChg>
        <pc:spChg chg="add del">
          <ac:chgData name="Kristy Freney" userId="05558a5f-3628-4287-9b9f-4fe6fc128298" providerId="ADAL" clId="{C66E76C0-B286-489E-97AF-8072D5902F3A}" dt="2023-11-27T00:25:15.064" v="232" actId="26606"/>
          <ac:spMkLst>
            <pc:docMk/>
            <pc:sldMk cId="1564780741" sldId="357"/>
            <ac:spMk id="10" creationId="{71B2258F-86CA-4D4D-8270-BC05FCDEBFB3}"/>
          </ac:spMkLst>
        </pc:spChg>
        <pc:spChg chg="add del">
          <ac:chgData name="Kristy Freney" userId="05558a5f-3628-4287-9b9f-4fe6fc128298" providerId="ADAL" clId="{C66E76C0-B286-489E-97AF-8072D5902F3A}" dt="2023-11-27T00:24:41.761" v="225" actId="26606"/>
          <ac:spMkLst>
            <pc:docMk/>
            <pc:sldMk cId="1564780741" sldId="357"/>
            <ac:spMk id="15" creationId="{9B7AD9F6-8CE7-4299-8FC6-328F4DCD3FF9}"/>
          </ac:spMkLst>
        </pc:spChg>
        <pc:spChg chg="add del">
          <ac:chgData name="Kristy Freney" userId="05558a5f-3628-4287-9b9f-4fe6fc128298" providerId="ADAL" clId="{C66E76C0-B286-489E-97AF-8072D5902F3A}" dt="2023-11-27T00:24:41.761" v="225" actId="26606"/>
          <ac:spMkLst>
            <pc:docMk/>
            <pc:sldMk cId="1564780741" sldId="357"/>
            <ac:spMk id="17" creationId="{F49775AF-8896-43EE-92C6-83497D6DC56F}"/>
          </ac:spMkLst>
        </pc:spChg>
        <pc:spChg chg="add del">
          <ac:chgData name="Kristy Freney" userId="05558a5f-3628-4287-9b9f-4fe6fc128298" providerId="ADAL" clId="{C66E76C0-B286-489E-97AF-8072D5902F3A}" dt="2023-11-27T00:24:44.101" v="227" actId="26606"/>
          <ac:spMkLst>
            <pc:docMk/>
            <pc:sldMk cId="1564780741" sldId="357"/>
            <ac:spMk id="19" creationId="{5E395AE0-8789-FAD6-A987-32E65C185100}"/>
          </ac:spMkLst>
        </pc:spChg>
        <pc:spChg chg="add del mod modVis">
          <ac:chgData name="Kristy Freney" userId="05558a5f-3628-4287-9b9f-4fe6fc128298" providerId="ADAL" clId="{C66E76C0-B286-489E-97AF-8072D5902F3A}" dt="2023-11-27T00:32:15.077" v="373"/>
          <ac:spMkLst>
            <pc:docMk/>
            <pc:sldMk cId="1564780741" sldId="357"/>
            <ac:spMk id="22" creationId="{9B7AD9F6-8CE7-4299-8FC6-328F4DCD3FF9}"/>
          </ac:spMkLst>
        </pc:spChg>
        <pc:spChg chg="add del">
          <ac:chgData name="Kristy Freney" userId="05558a5f-3628-4287-9b9f-4fe6fc128298" providerId="ADAL" clId="{C66E76C0-B286-489E-97AF-8072D5902F3A}" dt="2023-11-27T00:26:50.341" v="236" actId="478"/>
          <ac:spMkLst>
            <pc:docMk/>
            <pc:sldMk cId="1564780741" sldId="357"/>
            <ac:spMk id="23" creationId="{F49775AF-8896-43EE-92C6-83497D6DC56F}"/>
          </ac:spMkLst>
        </pc:spChg>
        <pc:picChg chg="del">
          <ac:chgData name="Kristy Freney" userId="05558a5f-3628-4287-9b9f-4fe6fc128298" providerId="ADAL" clId="{C66E76C0-B286-489E-97AF-8072D5902F3A}" dt="2023-11-27T00:19:37.526" v="119" actId="478"/>
          <ac:picMkLst>
            <pc:docMk/>
            <pc:sldMk cId="1564780741" sldId="357"/>
            <ac:picMk id="2" creationId="{3D0DA9A5-5622-4669-8264-BB9DDC5F6127}"/>
          </ac:picMkLst>
        </pc:picChg>
        <pc:picChg chg="add mod ord modVis modCrop">
          <ac:chgData name="Kristy Freney" userId="05558a5f-3628-4287-9b9f-4fe6fc128298" providerId="ADAL" clId="{C66E76C0-B286-489E-97AF-8072D5902F3A}" dt="2023-11-27T00:27:18.045" v="238" actId="14429"/>
          <ac:picMkLst>
            <pc:docMk/>
            <pc:sldMk cId="1564780741" sldId="357"/>
            <ac:picMk id="5" creationId="{8210E29D-B76B-FED8-6673-FB7C7F10BDA7}"/>
          </ac:picMkLst>
        </pc:picChg>
        <pc:cxnChg chg="add del">
          <ac:chgData name="Kristy Freney" userId="05558a5f-3628-4287-9b9f-4fe6fc128298" providerId="ADAL" clId="{C66E76C0-B286-489E-97AF-8072D5902F3A}" dt="2023-11-27T00:24:44.101" v="227" actId="26606"/>
          <ac:cxnSpMkLst>
            <pc:docMk/>
            <pc:sldMk cId="1564780741" sldId="357"/>
            <ac:cxnSpMk id="20" creationId="{7667AA61-5C27-F30F-D229-06CBE5709F33}"/>
          </ac:cxnSpMkLst>
        </pc:cxnChg>
      </pc:sldChg>
      <pc:sldChg chg="addSp delSp modSp add del mod">
        <pc:chgData name="Kristy Freney" userId="05558a5f-3628-4287-9b9f-4fe6fc128298" providerId="ADAL" clId="{C66E76C0-B286-489E-97AF-8072D5902F3A}" dt="2023-11-27T00:29:35.243" v="283" actId="47"/>
        <pc:sldMkLst>
          <pc:docMk/>
          <pc:sldMk cId="2641923365" sldId="358"/>
        </pc:sldMkLst>
        <pc:spChg chg="add del mod">
          <ac:chgData name="Kristy Freney" userId="05558a5f-3628-4287-9b9f-4fe6fc128298" providerId="ADAL" clId="{C66E76C0-B286-489E-97AF-8072D5902F3A}" dt="2023-11-27T00:28:41.863" v="276" actId="26606"/>
          <ac:spMkLst>
            <pc:docMk/>
            <pc:sldMk cId="2641923365" sldId="358"/>
            <ac:spMk id="3" creationId="{DE4FBE42-9494-8649-9763-196AD479AE27}"/>
          </ac:spMkLst>
        </pc:spChg>
        <pc:spChg chg="add del">
          <ac:chgData name="Kristy Freney" userId="05558a5f-3628-4287-9b9f-4fe6fc128298" providerId="ADAL" clId="{C66E76C0-B286-489E-97AF-8072D5902F3A}" dt="2023-11-27T00:28:41.863" v="276" actId="26606"/>
          <ac:spMkLst>
            <pc:docMk/>
            <pc:sldMk cId="2641923365" sldId="358"/>
            <ac:spMk id="22" creationId="{9B7AD9F6-8CE7-4299-8FC6-328F4DCD3FF9}"/>
          </ac:spMkLst>
        </pc:spChg>
        <pc:spChg chg="add">
          <ac:chgData name="Kristy Freney" userId="05558a5f-3628-4287-9b9f-4fe6fc128298" providerId="ADAL" clId="{C66E76C0-B286-489E-97AF-8072D5902F3A}" dt="2023-11-27T00:28:41.863" v="276" actId="26606"/>
          <ac:spMkLst>
            <pc:docMk/>
            <pc:sldMk cId="2641923365" sldId="358"/>
            <ac:spMk id="27" creationId="{8A94871E-96FC-4ADE-815B-41A636E34F1A}"/>
          </ac:spMkLst>
        </pc:spChg>
        <pc:spChg chg="add">
          <ac:chgData name="Kristy Freney" userId="05558a5f-3628-4287-9b9f-4fe6fc128298" providerId="ADAL" clId="{C66E76C0-B286-489E-97AF-8072D5902F3A}" dt="2023-11-27T00:28:41.863" v="276" actId="26606"/>
          <ac:spMkLst>
            <pc:docMk/>
            <pc:sldMk cId="2641923365" sldId="358"/>
            <ac:spMk id="29" creationId="{3FCFB1DE-0B7E-48CC-BA90-B2AB0889F9D6}"/>
          </ac:spMkLst>
        </pc:spChg>
        <pc:picChg chg="add del mod">
          <ac:chgData name="Kristy Freney" userId="05558a5f-3628-4287-9b9f-4fe6fc128298" providerId="ADAL" clId="{C66E76C0-B286-489E-97AF-8072D5902F3A}" dt="2023-11-27T00:28:54.794" v="278" actId="21"/>
          <ac:picMkLst>
            <pc:docMk/>
            <pc:sldMk cId="2641923365" sldId="358"/>
            <ac:picMk id="2" creationId="{C0113EE2-1DB4-D2AB-70E9-2E3F4B3FB892}"/>
          </ac:picMkLst>
        </pc:picChg>
        <pc:picChg chg="add del">
          <ac:chgData name="Kristy Freney" userId="05558a5f-3628-4287-9b9f-4fe6fc128298" providerId="ADAL" clId="{C66E76C0-B286-489E-97AF-8072D5902F3A}" dt="2023-11-27T00:28:05.078" v="246" actId="478"/>
          <ac:picMkLst>
            <pc:docMk/>
            <pc:sldMk cId="2641923365" sldId="358"/>
            <ac:picMk id="5" creationId="{8210E29D-B76B-FED8-6673-FB7C7F10BDA7}"/>
          </ac:picMkLst>
        </pc:picChg>
      </pc:sldChg>
      <pc:sldChg chg="addSp delSp modSp add mod delDesignElem">
        <pc:chgData name="Kristy Freney" userId="05558a5f-3628-4287-9b9f-4fe6fc128298" providerId="ADAL" clId="{C66E76C0-B286-489E-97AF-8072D5902F3A}" dt="2023-11-27T00:32:15.077" v="373"/>
        <pc:sldMkLst>
          <pc:docMk/>
          <pc:sldMk cId="2360901718" sldId="359"/>
        </pc:sldMkLst>
        <pc:spChg chg="mod ord">
          <ac:chgData name="Kristy Freney" userId="05558a5f-3628-4287-9b9f-4fe6fc128298" providerId="ADAL" clId="{C66E76C0-B286-489E-97AF-8072D5902F3A}" dt="2023-11-27T00:31:20.207" v="365" actId="255"/>
          <ac:spMkLst>
            <pc:docMk/>
            <pc:sldMk cId="2360901718" sldId="359"/>
            <ac:spMk id="3" creationId="{DE4FBE42-9494-8649-9763-196AD479AE27}"/>
          </ac:spMkLst>
        </pc:spChg>
        <pc:spChg chg="add del">
          <ac:chgData name="Kristy Freney" userId="05558a5f-3628-4287-9b9f-4fe6fc128298" providerId="ADAL" clId="{C66E76C0-B286-489E-97AF-8072D5902F3A}" dt="2023-11-27T00:32:15.077" v="373"/>
          <ac:spMkLst>
            <pc:docMk/>
            <pc:sldMk cId="2360901718" sldId="359"/>
            <ac:spMk id="22" creationId="{9B7AD9F6-8CE7-4299-8FC6-328F4DCD3FF9}"/>
          </ac:spMkLst>
        </pc:spChg>
        <pc:spChg chg="add del">
          <ac:chgData name="Kristy Freney" userId="05558a5f-3628-4287-9b9f-4fe6fc128298" providerId="ADAL" clId="{C66E76C0-B286-489E-97AF-8072D5902F3A}" dt="2023-11-27T00:29:18.174" v="281" actId="26606"/>
          <ac:spMkLst>
            <pc:docMk/>
            <pc:sldMk cId="2360901718" sldId="359"/>
            <ac:spMk id="27" creationId="{04812C46-200A-4DEB-A05E-3ED6C68C2387}"/>
          </ac:spMkLst>
        </pc:spChg>
        <pc:spChg chg="add del">
          <ac:chgData name="Kristy Freney" userId="05558a5f-3628-4287-9b9f-4fe6fc128298" providerId="ADAL" clId="{C66E76C0-B286-489E-97AF-8072D5902F3A}" dt="2023-11-27T00:29:18.174" v="281" actId="26606"/>
          <ac:spMkLst>
            <pc:docMk/>
            <pc:sldMk cId="2360901718" sldId="359"/>
            <ac:spMk id="29" creationId="{D1EA859B-E555-4109-94F3-6700E046E008}"/>
          </ac:spMkLst>
        </pc:spChg>
        <pc:picChg chg="mod modCrop">
          <ac:chgData name="Kristy Freney" userId="05558a5f-3628-4287-9b9f-4fe6fc128298" providerId="ADAL" clId="{C66E76C0-B286-489E-97AF-8072D5902F3A}" dt="2023-11-27T00:29:30.925" v="282" actId="18131"/>
          <ac:picMkLst>
            <pc:docMk/>
            <pc:sldMk cId="2360901718" sldId="359"/>
            <ac:picMk id="5" creationId="{8210E29D-B76B-FED8-6673-FB7C7F10BDA7}"/>
          </ac:picMkLst>
        </pc:picChg>
      </pc:sldChg>
      <pc:sldChg chg="addSp delSp modSp add mod ord delAnim">
        <pc:chgData name="Kristy Freney" userId="05558a5f-3628-4287-9b9f-4fe6fc128298" providerId="ADAL" clId="{C66E76C0-B286-489E-97AF-8072D5902F3A}" dt="2023-11-27T01:12:00.357" v="1179"/>
        <pc:sldMkLst>
          <pc:docMk/>
          <pc:sldMk cId="4156110234" sldId="360"/>
        </pc:sldMkLst>
        <pc:spChg chg="add mod">
          <ac:chgData name="Kristy Freney" userId="05558a5f-3628-4287-9b9f-4fe6fc128298" providerId="ADAL" clId="{C66E76C0-B286-489E-97AF-8072D5902F3A}" dt="2023-11-27T00:44:52.398" v="752" actId="478"/>
          <ac:spMkLst>
            <pc:docMk/>
            <pc:sldMk cId="4156110234" sldId="360"/>
            <ac:spMk id="3" creationId="{D72F7ADA-71C9-0988-2E0B-375A29134D79}"/>
          </ac:spMkLst>
        </pc:spChg>
        <pc:spChg chg="del">
          <ac:chgData name="Kristy Freney" userId="05558a5f-3628-4287-9b9f-4fe6fc128298" providerId="ADAL" clId="{C66E76C0-B286-489E-97AF-8072D5902F3A}" dt="2023-11-27T00:44:52.398" v="752" actId="478"/>
          <ac:spMkLst>
            <pc:docMk/>
            <pc:sldMk cId="4156110234" sldId="360"/>
            <ac:spMk id="7" creationId="{A3134C30-7A53-1657-20A9-A47FD061D1F3}"/>
          </ac:spMkLst>
        </pc:spChg>
        <pc:spChg chg="del">
          <ac:chgData name="Kristy Freney" userId="05558a5f-3628-4287-9b9f-4fe6fc128298" providerId="ADAL" clId="{C66E76C0-B286-489E-97AF-8072D5902F3A}" dt="2023-11-27T00:44:52.398" v="752" actId="478"/>
          <ac:spMkLst>
            <pc:docMk/>
            <pc:sldMk cId="4156110234" sldId="360"/>
            <ac:spMk id="8" creationId="{A0E9828E-A398-8B5D-E2A1-7E67FFE0C548}"/>
          </ac:spMkLst>
        </pc:spChg>
        <pc:spChg chg="del">
          <ac:chgData name="Kristy Freney" userId="05558a5f-3628-4287-9b9f-4fe6fc128298" providerId="ADAL" clId="{C66E76C0-B286-489E-97AF-8072D5902F3A}" dt="2023-11-27T00:44:52.398" v="752" actId="478"/>
          <ac:spMkLst>
            <pc:docMk/>
            <pc:sldMk cId="4156110234" sldId="360"/>
            <ac:spMk id="9" creationId="{E6FE786F-B16B-B388-933B-737B3066169F}"/>
          </ac:spMkLst>
        </pc:spChg>
        <pc:picChg chg="add mod modCrop">
          <ac:chgData name="Kristy Freney" userId="05558a5f-3628-4287-9b9f-4fe6fc128298" providerId="ADAL" clId="{C66E76C0-B286-489E-97AF-8072D5902F3A}" dt="2023-11-27T00:48:04.991" v="812" actId="208"/>
          <ac:picMkLst>
            <pc:docMk/>
            <pc:sldMk cId="4156110234" sldId="360"/>
            <ac:picMk id="6" creationId="{B857E3FF-A552-7462-4397-429FBC250A91}"/>
          </ac:picMkLst>
        </pc:picChg>
        <pc:cxnChg chg="del">
          <ac:chgData name="Kristy Freney" userId="05558a5f-3628-4287-9b9f-4fe6fc128298" providerId="ADAL" clId="{C66E76C0-B286-489E-97AF-8072D5902F3A}" dt="2023-11-27T00:44:52.398" v="752" actId="478"/>
          <ac:cxnSpMkLst>
            <pc:docMk/>
            <pc:sldMk cId="4156110234" sldId="360"/>
            <ac:cxnSpMk id="5" creationId="{057D0404-E927-C7BD-EAD9-158059D9EEC2}"/>
          </ac:cxnSpMkLst>
        </pc:cxnChg>
        <pc:cxnChg chg="del">
          <ac:chgData name="Kristy Freney" userId="05558a5f-3628-4287-9b9f-4fe6fc128298" providerId="ADAL" clId="{C66E76C0-B286-489E-97AF-8072D5902F3A}" dt="2023-11-27T00:44:52.398" v="752" actId="478"/>
          <ac:cxnSpMkLst>
            <pc:docMk/>
            <pc:sldMk cId="4156110234" sldId="360"/>
            <ac:cxnSpMk id="12" creationId="{F6965336-2F92-FD22-48D5-2E4676991BF8}"/>
          </ac:cxnSpMkLst>
        </pc:cxnChg>
        <pc:cxnChg chg="del">
          <ac:chgData name="Kristy Freney" userId="05558a5f-3628-4287-9b9f-4fe6fc128298" providerId="ADAL" clId="{C66E76C0-B286-489E-97AF-8072D5902F3A}" dt="2023-11-27T00:44:52.398" v="752" actId="478"/>
          <ac:cxnSpMkLst>
            <pc:docMk/>
            <pc:sldMk cId="4156110234" sldId="360"/>
            <ac:cxnSpMk id="16" creationId="{7649F7CD-1EA2-C143-232B-DED9183DB83A}"/>
          </ac:cxnSpMkLst>
        </pc:cxnChg>
      </pc:sldChg>
      <pc:sldChg chg="addSp delSp modSp add mod">
        <pc:chgData name="Kristy Freney" userId="05558a5f-3628-4287-9b9f-4fe6fc128298" providerId="ADAL" clId="{C66E76C0-B286-489E-97AF-8072D5902F3A}" dt="2023-11-27T00:50:34.522" v="840" actId="948"/>
        <pc:sldMkLst>
          <pc:docMk/>
          <pc:sldMk cId="834121241" sldId="361"/>
        </pc:sldMkLst>
        <pc:spChg chg="del">
          <ac:chgData name="Kristy Freney" userId="05558a5f-3628-4287-9b9f-4fe6fc128298" providerId="ADAL" clId="{C66E76C0-B286-489E-97AF-8072D5902F3A}" dt="2023-11-27T00:46:00.711" v="767" actId="478"/>
          <ac:spMkLst>
            <pc:docMk/>
            <pc:sldMk cId="834121241" sldId="361"/>
            <ac:spMk id="3" creationId="{D72F7ADA-71C9-0988-2E0B-375A29134D79}"/>
          </ac:spMkLst>
        </pc:spChg>
        <pc:spChg chg="add mod">
          <ac:chgData name="Kristy Freney" userId="05558a5f-3628-4287-9b9f-4fe6fc128298" providerId="ADAL" clId="{C66E76C0-B286-489E-97AF-8072D5902F3A}" dt="2023-11-27T00:50:34.522" v="840" actId="948"/>
          <ac:spMkLst>
            <pc:docMk/>
            <pc:sldMk cId="834121241" sldId="361"/>
            <ac:spMk id="4" creationId="{D2D50F08-2D38-A753-FE5F-D37DD136662C}"/>
          </ac:spMkLst>
        </pc:spChg>
        <pc:picChg chg="del">
          <ac:chgData name="Kristy Freney" userId="05558a5f-3628-4287-9b9f-4fe6fc128298" providerId="ADAL" clId="{C66E76C0-B286-489E-97AF-8072D5902F3A}" dt="2023-11-27T00:45:22.900" v="765" actId="478"/>
          <ac:picMkLst>
            <pc:docMk/>
            <pc:sldMk cId="834121241" sldId="361"/>
            <ac:picMk id="6" creationId="{B857E3FF-A552-7462-4397-429FBC250A91}"/>
          </ac:picMkLst>
        </pc:picChg>
      </pc:sldChg>
      <pc:sldChg chg="addSp delSp modSp add mod modAnim">
        <pc:chgData name="Kristy Freney" userId="05558a5f-3628-4287-9b9f-4fe6fc128298" providerId="ADAL" clId="{C66E76C0-B286-489E-97AF-8072D5902F3A}" dt="2023-11-27T01:05:31.875" v="1105"/>
        <pc:sldMkLst>
          <pc:docMk/>
          <pc:sldMk cId="2935275515" sldId="362"/>
        </pc:sldMkLst>
        <pc:spChg chg="add del mod">
          <ac:chgData name="Kristy Freney" userId="05558a5f-3628-4287-9b9f-4fe6fc128298" providerId="ADAL" clId="{C66E76C0-B286-489E-97AF-8072D5902F3A}" dt="2023-11-27T00:52:20.161" v="872"/>
          <ac:spMkLst>
            <pc:docMk/>
            <pc:sldMk cId="2935275515" sldId="362"/>
            <ac:spMk id="2" creationId="{080ACCBC-FCC0-C50B-27DC-93338F3C23CE}"/>
          </ac:spMkLst>
        </pc:spChg>
        <pc:spChg chg="add mod">
          <ac:chgData name="Kristy Freney" userId="05558a5f-3628-4287-9b9f-4fe6fc128298" providerId="ADAL" clId="{C66E76C0-B286-489E-97AF-8072D5902F3A}" dt="2023-11-27T00:54:05.408" v="946" actId="1076"/>
          <ac:spMkLst>
            <pc:docMk/>
            <pc:sldMk cId="2935275515" sldId="362"/>
            <ac:spMk id="3" creationId="{FC86075E-CCCA-8F17-6506-CC0F781C1937}"/>
          </ac:spMkLst>
        </pc:spChg>
        <pc:spChg chg="mod">
          <ac:chgData name="Kristy Freney" userId="05558a5f-3628-4287-9b9f-4fe6fc128298" providerId="ADAL" clId="{C66E76C0-B286-489E-97AF-8072D5902F3A}" dt="2023-11-27T01:02:23.741" v="1077" actId="1076"/>
          <ac:spMkLst>
            <pc:docMk/>
            <pc:sldMk cId="2935275515" sldId="362"/>
            <ac:spMk id="4" creationId="{D2D50F08-2D38-A753-FE5F-D37DD136662C}"/>
          </ac:spMkLst>
        </pc:spChg>
        <pc:spChg chg="add del mod">
          <ac:chgData name="Kristy Freney" userId="05558a5f-3628-4287-9b9f-4fe6fc128298" providerId="ADAL" clId="{C66E76C0-B286-489E-97AF-8072D5902F3A}" dt="2023-11-27T00:53:18.420" v="908"/>
          <ac:spMkLst>
            <pc:docMk/>
            <pc:sldMk cId="2935275515" sldId="362"/>
            <ac:spMk id="5" creationId="{E7F83E28-E423-4300-B62C-4FF27CD63B2A}"/>
          </ac:spMkLst>
        </pc:spChg>
        <pc:spChg chg="add del mod">
          <ac:chgData name="Kristy Freney" userId="05558a5f-3628-4287-9b9f-4fe6fc128298" providerId="ADAL" clId="{C66E76C0-B286-489E-97AF-8072D5902F3A}" dt="2023-11-27T00:53:15.875" v="906"/>
          <ac:spMkLst>
            <pc:docMk/>
            <pc:sldMk cId="2935275515" sldId="362"/>
            <ac:spMk id="6" creationId="{179BBB1C-C335-D360-C86A-7BBECA7507E3}"/>
          </ac:spMkLst>
        </pc:spChg>
        <pc:spChg chg="add del mod">
          <ac:chgData name="Kristy Freney" userId="05558a5f-3628-4287-9b9f-4fe6fc128298" providerId="ADAL" clId="{C66E76C0-B286-489E-97AF-8072D5902F3A}" dt="2023-11-27T00:53:15.578" v="905"/>
          <ac:spMkLst>
            <pc:docMk/>
            <pc:sldMk cId="2935275515" sldId="362"/>
            <ac:spMk id="7" creationId="{3484FC3A-5C40-57CC-2A22-70C9CEC3AC38}"/>
          </ac:spMkLst>
        </pc:spChg>
        <pc:spChg chg="add del mod">
          <ac:chgData name="Kristy Freney" userId="05558a5f-3628-4287-9b9f-4fe6fc128298" providerId="ADAL" clId="{C66E76C0-B286-489E-97AF-8072D5902F3A}" dt="2023-11-27T00:53:15.344" v="904"/>
          <ac:spMkLst>
            <pc:docMk/>
            <pc:sldMk cId="2935275515" sldId="362"/>
            <ac:spMk id="8" creationId="{BD82830F-D523-0103-1EEE-87FD86851D86}"/>
          </ac:spMkLst>
        </pc:spChg>
        <pc:spChg chg="add del mod">
          <ac:chgData name="Kristy Freney" userId="05558a5f-3628-4287-9b9f-4fe6fc128298" providerId="ADAL" clId="{C66E76C0-B286-489E-97AF-8072D5902F3A}" dt="2023-11-27T00:53:15.142" v="903"/>
          <ac:spMkLst>
            <pc:docMk/>
            <pc:sldMk cId="2935275515" sldId="362"/>
            <ac:spMk id="9" creationId="{3B965BB9-AF76-02D4-F909-3D4FA30D6167}"/>
          </ac:spMkLst>
        </pc:spChg>
        <pc:spChg chg="add del mod">
          <ac:chgData name="Kristy Freney" userId="05558a5f-3628-4287-9b9f-4fe6fc128298" providerId="ADAL" clId="{C66E76C0-B286-489E-97AF-8072D5902F3A}" dt="2023-11-27T00:53:14.893" v="902"/>
          <ac:spMkLst>
            <pc:docMk/>
            <pc:sldMk cId="2935275515" sldId="362"/>
            <ac:spMk id="10" creationId="{0DA38812-4EB2-4E12-ABAA-8F56190A2BA9}"/>
          </ac:spMkLst>
        </pc:spChg>
        <pc:spChg chg="add del mod">
          <ac:chgData name="Kristy Freney" userId="05558a5f-3628-4287-9b9f-4fe6fc128298" providerId="ADAL" clId="{C66E76C0-B286-489E-97AF-8072D5902F3A}" dt="2023-11-27T00:53:14.672" v="901"/>
          <ac:spMkLst>
            <pc:docMk/>
            <pc:sldMk cId="2935275515" sldId="362"/>
            <ac:spMk id="11" creationId="{5B269B8F-6620-E6EC-024F-EF496F163364}"/>
          </ac:spMkLst>
        </pc:spChg>
        <pc:spChg chg="add del mod">
          <ac:chgData name="Kristy Freney" userId="05558a5f-3628-4287-9b9f-4fe6fc128298" providerId="ADAL" clId="{C66E76C0-B286-489E-97AF-8072D5902F3A}" dt="2023-11-27T00:53:14.422" v="900"/>
          <ac:spMkLst>
            <pc:docMk/>
            <pc:sldMk cId="2935275515" sldId="362"/>
            <ac:spMk id="12" creationId="{E39294B2-D9C6-8BA1-2DBE-6C5D172B322D}"/>
          </ac:spMkLst>
        </pc:spChg>
        <pc:spChg chg="add del mod">
          <ac:chgData name="Kristy Freney" userId="05558a5f-3628-4287-9b9f-4fe6fc128298" providerId="ADAL" clId="{C66E76C0-B286-489E-97AF-8072D5902F3A}" dt="2023-11-27T00:53:14.195" v="899"/>
          <ac:spMkLst>
            <pc:docMk/>
            <pc:sldMk cId="2935275515" sldId="362"/>
            <ac:spMk id="13" creationId="{94DCBE7C-9C47-1E80-A8BB-169C42A4ED51}"/>
          </ac:spMkLst>
        </pc:spChg>
        <pc:spChg chg="add del mod">
          <ac:chgData name="Kristy Freney" userId="05558a5f-3628-4287-9b9f-4fe6fc128298" providerId="ADAL" clId="{C66E76C0-B286-489E-97AF-8072D5902F3A}" dt="2023-11-27T00:54:02.963" v="942"/>
          <ac:spMkLst>
            <pc:docMk/>
            <pc:sldMk cId="2935275515" sldId="362"/>
            <ac:spMk id="14" creationId="{0F0EE2F9-A2C6-FBCE-3B1A-59AF56AD947D}"/>
          </ac:spMkLst>
        </pc:spChg>
        <pc:spChg chg="add del mod">
          <ac:chgData name="Kristy Freney" userId="05558a5f-3628-4287-9b9f-4fe6fc128298" providerId="ADAL" clId="{C66E76C0-B286-489E-97AF-8072D5902F3A}" dt="2023-11-27T00:54:02.915" v="941"/>
          <ac:spMkLst>
            <pc:docMk/>
            <pc:sldMk cId="2935275515" sldId="362"/>
            <ac:spMk id="15" creationId="{C5DCBFDF-461E-5C20-87E8-3EBD28D4622B}"/>
          </ac:spMkLst>
        </pc:spChg>
        <pc:spChg chg="add del mod">
          <ac:chgData name="Kristy Freney" userId="05558a5f-3628-4287-9b9f-4fe6fc128298" providerId="ADAL" clId="{C66E76C0-B286-489E-97AF-8072D5902F3A}" dt="2023-11-27T00:54:02.886" v="940"/>
          <ac:spMkLst>
            <pc:docMk/>
            <pc:sldMk cId="2935275515" sldId="362"/>
            <ac:spMk id="16" creationId="{8271F702-102E-D0CA-E0A2-6F12F8EE8E1A}"/>
          </ac:spMkLst>
        </pc:spChg>
        <pc:spChg chg="add del mod">
          <ac:chgData name="Kristy Freney" userId="05558a5f-3628-4287-9b9f-4fe6fc128298" providerId="ADAL" clId="{C66E76C0-B286-489E-97AF-8072D5902F3A}" dt="2023-11-27T00:54:02.855" v="939"/>
          <ac:spMkLst>
            <pc:docMk/>
            <pc:sldMk cId="2935275515" sldId="362"/>
            <ac:spMk id="17" creationId="{AAC5F197-BB07-0774-943C-8CA1851AA1AD}"/>
          </ac:spMkLst>
        </pc:spChg>
        <pc:spChg chg="add del mod">
          <ac:chgData name="Kristy Freney" userId="05558a5f-3628-4287-9b9f-4fe6fc128298" providerId="ADAL" clId="{C66E76C0-B286-489E-97AF-8072D5902F3A}" dt="2023-11-27T00:54:02.824" v="938"/>
          <ac:spMkLst>
            <pc:docMk/>
            <pc:sldMk cId="2935275515" sldId="362"/>
            <ac:spMk id="18" creationId="{2002FCAC-7875-C5EC-A66A-1780CEB0257C}"/>
          </ac:spMkLst>
        </pc:spChg>
        <pc:spChg chg="add del mod">
          <ac:chgData name="Kristy Freney" userId="05558a5f-3628-4287-9b9f-4fe6fc128298" providerId="ADAL" clId="{C66E76C0-B286-489E-97AF-8072D5902F3A}" dt="2023-11-27T00:54:02.793" v="937"/>
          <ac:spMkLst>
            <pc:docMk/>
            <pc:sldMk cId="2935275515" sldId="362"/>
            <ac:spMk id="19" creationId="{AFE685B0-1083-D8C2-5718-F7B949854C85}"/>
          </ac:spMkLst>
        </pc:spChg>
        <pc:spChg chg="add del mod">
          <ac:chgData name="Kristy Freney" userId="05558a5f-3628-4287-9b9f-4fe6fc128298" providerId="ADAL" clId="{C66E76C0-B286-489E-97AF-8072D5902F3A}" dt="2023-11-27T00:54:02.761" v="936"/>
          <ac:spMkLst>
            <pc:docMk/>
            <pc:sldMk cId="2935275515" sldId="362"/>
            <ac:spMk id="20" creationId="{C45D8E23-A149-4780-63C2-58719494C3AE}"/>
          </ac:spMkLst>
        </pc:spChg>
        <pc:spChg chg="add del mod">
          <ac:chgData name="Kristy Freney" userId="05558a5f-3628-4287-9b9f-4fe6fc128298" providerId="ADAL" clId="{C66E76C0-B286-489E-97AF-8072D5902F3A}" dt="2023-11-27T00:54:02.730" v="935"/>
          <ac:spMkLst>
            <pc:docMk/>
            <pc:sldMk cId="2935275515" sldId="362"/>
            <ac:spMk id="21" creationId="{5FD53131-28BA-7134-888B-20F08EA0258B}"/>
          </ac:spMkLst>
        </pc:spChg>
        <pc:spChg chg="add del mod">
          <ac:chgData name="Kristy Freney" userId="05558a5f-3628-4287-9b9f-4fe6fc128298" providerId="ADAL" clId="{C66E76C0-B286-489E-97AF-8072D5902F3A}" dt="2023-11-27T00:54:02.684" v="934"/>
          <ac:spMkLst>
            <pc:docMk/>
            <pc:sldMk cId="2935275515" sldId="362"/>
            <ac:spMk id="22" creationId="{3CF89DCA-4B69-C072-9721-74546116BA95}"/>
          </ac:spMkLst>
        </pc:spChg>
        <pc:spChg chg="add del mod">
          <ac:chgData name="Kristy Freney" userId="05558a5f-3628-4287-9b9f-4fe6fc128298" providerId="ADAL" clId="{C66E76C0-B286-489E-97AF-8072D5902F3A}" dt="2023-11-27T00:55:07.638" v="972" actId="478"/>
          <ac:spMkLst>
            <pc:docMk/>
            <pc:sldMk cId="2935275515" sldId="362"/>
            <ac:spMk id="23" creationId="{6817F189-4620-D038-D5BB-3AFCDC9C5819}"/>
          </ac:spMkLst>
        </pc:spChg>
        <pc:spChg chg="add mod">
          <ac:chgData name="Kristy Freney" userId="05558a5f-3628-4287-9b9f-4fe6fc128298" providerId="ADAL" clId="{C66E76C0-B286-489E-97AF-8072D5902F3A}" dt="2023-11-27T00:55:21.774" v="975" actId="20577"/>
          <ac:spMkLst>
            <pc:docMk/>
            <pc:sldMk cId="2935275515" sldId="362"/>
            <ac:spMk id="24" creationId="{6013CBA3-8EA6-28F9-7F46-A0B4A1BE4BF8}"/>
          </ac:spMkLst>
        </pc:spChg>
        <pc:spChg chg="add mod">
          <ac:chgData name="Kristy Freney" userId="05558a5f-3628-4287-9b9f-4fe6fc128298" providerId="ADAL" clId="{C66E76C0-B286-489E-97AF-8072D5902F3A}" dt="2023-11-27T00:55:36.157" v="986" actId="14100"/>
          <ac:spMkLst>
            <pc:docMk/>
            <pc:sldMk cId="2935275515" sldId="362"/>
            <ac:spMk id="25" creationId="{54D7F48F-8826-DB05-1AF6-F9233984FFFE}"/>
          </ac:spMkLst>
        </pc:spChg>
        <pc:spChg chg="add mod">
          <ac:chgData name="Kristy Freney" userId="05558a5f-3628-4287-9b9f-4fe6fc128298" providerId="ADAL" clId="{C66E76C0-B286-489E-97AF-8072D5902F3A}" dt="2023-11-27T00:55:41.975" v="1002" actId="20577"/>
          <ac:spMkLst>
            <pc:docMk/>
            <pc:sldMk cId="2935275515" sldId="362"/>
            <ac:spMk id="26" creationId="{CFD5DF2E-7248-029B-E65B-AAB7D68A1762}"/>
          </ac:spMkLst>
        </pc:spChg>
        <pc:spChg chg="add mod">
          <ac:chgData name="Kristy Freney" userId="05558a5f-3628-4287-9b9f-4fe6fc128298" providerId="ADAL" clId="{C66E76C0-B286-489E-97AF-8072D5902F3A}" dt="2023-11-27T00:55:47.374" v="1011" actId="14100"/>
          <ac:spMkLst>
            <pc:docMk/>
            <pc:sldMk cId="2935275515" sldId="362"/>
            <ac:spMk id="27" creationId="{65EDF6D7-B65E-C2D8-9356-D7EA4C1A03B4}"/>
          </ac:spMkLst>
        </pc:spChg>
        <pc:spChg chg="add mod">
          <ac:chgData name="Kristy Freney" userId="05558a5f-3628-4287-9b9f-4fe6fc128298" providerId="ADAL" clId="{C66E76C0-B286-489E-97AF-8072D5902F3A}" dt="2023-11-27T00:55:50.743" v="1019" actId="20577"/>
          <ac:spMkLst>
            <pc:docMk/>
            <pc:sldMk cId="2935275515" sldId="362"/>
            <ac:spMk id="28" creationId="{B125B299-8A7C-5B08-6E0A-0E61B0EB23EF}"/>
          </ac:spMkLst>
        </pc:spChg>
        <pc:spChg chg="add mod">
          <ac:chgData name="Kristy Freney" userId="05558a5f-3628-4287-9b9f-4fe6fc128298" providerId="ADAL" clId="{C66E76C0-B286-489E-97AF-8072D5902F3A}" dt="2023-11-27T00:55:58.525" v="1031" actId="14100"/>
          <ac:spMkLst>
            <pc:docMk/>
            <pc:sldMk cId="2935275515" sldId="362"/>
            <ac:spMk id="29" creationId="{2411DB8E-15BB-EF34-A2F0-3ED3B6D6443F}"/>
          </ac:spMkLst>
        </pc:spChg>
        <pc:spChg chg="add mod">
          <ac:chgData name="Kristy Freney" userId="05558a5f-3628-4287-9b9f-4fe6fc128298" providerId="ADAL" clId="{C66E76C0-B286-489E-97AF-8072D5902F3A}" dt="2023-11-27T00:56:00.445" v="1037" actId="20577"/>
          <ac:spMkLst>
            <pc:docMk/>
            <pc:sldMk cId="2935275515" sldId="362"/>
            <ac:spMk id="30" creationId="{524D199C-24C5-90A3-1027-9031F0870F0B}"/>
          </ac:spMkLst>
        </pc:spChg>
        <pc:spChg chg="add mod">
          <ac:chgData name="Kristy Freney" userId="05558a5f-3628-4287-9b9f-4fe6fc128298" providerId="ADAL" clId="{C66E76C0-B286-489E-97AF-8072D5902F3A}" dt="2023-11-27T00:56:06.261" v="1046" actId="14100"/>
          <ac:spMkLst>
            <pc:docMk/>
            <pc:sldMk cId="2935275515" sldId="362"/>
            <ac:spMk id="31" creationId="{31225213-C6CD-9D95-3095-B921CD8CBC50}"/>
          </ac:spMkLst>
        </pc:spChg>
        <pc:spChg chg="add mod">
          <ac:chgData name="Kristy Freney" userId="05558a5f-3628-4287-9b9f-4fe6fc128298" providerId="ADAL" clId="{C66E76C0-B286-489E-97AF-8072D5902F3A}" dt="2023-11-27T00:56:09.904" v="1057" actId="20577"/>
          <ac:spMkLst>
            <pc:docMk/>
            <pc:sldMk cId="2935275515" sldId="362"/>
            <ac:spMk id="32" creationId="{DD0E2B3C-3C5B-FCCE-78B3-099537D4AA8B}"/>
          </ac:spMkLst>
        </pc:spChg>
        <pc:spChg chg="add mod">
          <ac:chgData name="Kristy Freney" userId="05558a5f-3628-4287-9b9f-4fe6fc128298" providerId="ADAL" clId="{C66E76C0-B286-489E-97AF-8072D5902F3A}" dt="2023-11-27T01:04:51.871" v="1099" actId="122"/>
          <ac:spMkLst>
            <pc:docMk/>
            <pc:sldMk cId="2935275515" sldId="362"/>
            <ac:spMk id="33" creationId="{638160C0-2137-7CC6-F08A-B524A17BF522}"/>
          </ac:spMkLst>
        </pc:spChg>
      </pc:sldChg>
      <pc:sldChg chg="addSp delSp modSp add del mod delAnim">
        <pc:chgData name="Kristy Freney" userId="05558a5f-3628-4287-9b9f-4fe6fc128298" providerId="ADAL" clId="{C66E76C0-B286-489E-97AF-8072D5902F3A}" dt="2023-11-27T01:11:50.054" v="1177" actId="47"/>
        <pc:sldMkLst>
          <pc:docMk/>
          <pc:sldMk cId="301427394" sldId="363"/>
        </pc:sldMkLst>
        <pc:spChg chg="add del mod">
          <ac:chgData name="Kristy Freney" userId="05558a5f-3628-4287-9b9f-4fe6fc128298" providerId="ADAL" clId="{C66E76C0-B286-489E-97AF-8072D5902F3A}" dt="2023-11-27T01:08:40.092" v="1150" actId="478"/>
          <ac:spMkLst>
            <pc:docMk/>
            <pc:sldMk cId="301427394" sldId="363"/>
            <ac:spMk id="3" creationId="{789CB4AC-8697-9652-5403-F4C26B6D1DDA}"/>
          </ac:spMkLst>
        </pc:spChg>
        <pc:spChg chg="del mod">
          <ac:chgData name="Kristy Freney" userId="05558a5f-3628-4287-9b9f-4fe6fc128298" providerId="ADAL" clId="{C66E76C0-B286-489E-97AF-8072D5902F3A}" dt="2023-11-27T01:08:38.006" v="1149" actId="478"/>
          <ac:spMkLst>
            <pc:docMk/>
            <pc:sldMk cId="301427394" sldId="363"/>
            <ac:spMk id="7" creationId="{A3134C30-7A53-1657-20A9-A47FD061D1F3}"/>
          </ac:spMkLst>
        </pc:spChg>
        <pc:spChg chg="mod">
          <ac:chgData name="Kristy Freney" userId="05558a5f-3628-4287-9b9f-4fe6fc128298" providerId="ADAL" clId="{C66E76C0-B286-489E-97AF-8072D5902F3A}" dt="2023-11-27T01:09:59.605" v="1169" actId="21"/>
          <ac:spMkLst>
            <pc:docMk/>
            <pc:sldMk cId="301427394" sldId="363"/>
            <ac:spMk id="8" creationId="{A0E9828E-A398-8B5D-E2A1-7E67FFE0C548}"/>
          </ac:spMkLst>
        </pc:spChg>
        <pc:spChg chg="del">
          <ac:chgData name="Kristy Freney" userId="05558a5f-3628-4287-9b9f-4fe6fc128298" providerId="ADAL" clId="{C66E76C0-B286-489E-97AF-8072D5902F3A}" dt="2023-11-27T01:08:51.316" v="1154" actId="478"/>
          <ac:spMkLst>
            <pc:docMk/>
            <pc:sldMk cId="301427394" sldId="363"/>
            <ac:spMk id="9" creationId="{E6FE786F-B16B-B388-933B-737B3066169F}"/>
          </ac:spMkLst>
        </pc:spChg>
        <pc:picChg chg="add del mod modCrop">
          <ac:chgData name="Kristy Freney" userId="05558a5f-3628-4287-9b9f-4fe6fc128298" providerId="ADAL" clId="{C66E76C0-B286-489E-97AF-8072D5902F3A}" dt="2023-11-27T01:09:29.828" v="1163" actId="478"/>
          <ac:picMkLst>
            <pc:docMk/>
            <pc:sldMk cId="301427394" sldId="363"/>
            <ac:picMk id="4" creationId="{30DB5F0D-F440-E672-00BF-2BAE8A14C69D}"/>
          </ac:picMkLst>
        </pc:picChg>
        <pc:picChg chg="add del mod modCrop">
          <ac:chgData name="Kristy Freney" userId="05558a5f-3628-4287-9b9f-4fe6fc128298" providerId="ADAL" clId="{C66E76C0-B286-489E-97AF-8072D5902F3A}" dt="2023-11-27T01:09:28.533" v="1162"/>
          <ac:picMkLst>
            <pc:docMk/>
            <pc:sldMk cId="301427394" sldId="363"/>
            <ac:picMk id="6" creationId="{DB32B853-9D9D-B597-1DEA-3A141FEEF189}"/>
          </ac:picMkLst>
        </pc:picChg>
        <pc:picChg chg="add del mod">
          <ac:chgData name="Kristy Freney" userId="05558a5f-3628-4287-9b9f-4fe6fc128298" providerId="ADAL" clId="{C66E76C0-B286-489E-97AF-8072D5902F3A}" dt="2023-11-27T01:09:51.545" v="1167" actId="21"/>
          <ac:picMkLst>
            <pc:docMk/>
            <pc:sldMk cId="301427394" sldId="363"/>
            <ac:picMk id="10" creationId="{7AF90EB7-0FC4-7FD9-52CD-A90B656E288E}"/>
          </ac:picMkLst>
        </pc:picChg>
        <pc:cxnChg chg="del">
          <ac:chgData name="Kristy Freney" userId="05558a5f-3628-4287-9b9f-4fe6fc128298" providerId="ADAL" clId="{C66E76C0-B286-489E-97AF-8072D5902F3A}" dt="2023-11-27T01:08:41.767" v="1151" actId="478"/>
          <ac:cxnSpMkLst>
            <pc:docMk/>
            <pc:sldMk cId="301427394" sldId="363"/>
            <ac:cxnSpMk id="5" creationId="{057D0404-E927-C7BD-EAD9-158059D9EEC2}"/>
          </ac:cxnSpMkLst>
        </pc:cxnChg>
        <pc:cxnChg chg="del">
          <ac:chgData name="Kristy Freney" userId="05558a5f-3628-4287-9b9f-4fe6fc128298" providerId="ADAL" clId="{C66E76C0-B286-489E-97AF-8072D5902F3A}" dt="2023-11-27T01:08:43.239" v="1152" actId="478"/>
          <ac:cxnSpMkLst>
            <pc:docMk/>
            <pc:sldMk cId="301427394" sldId="363"/>
            <ac:cxnSpMk id="12" creationId="{F6965336-2F92-FD22-48D5-2E4676991BF8}"/>
          </ac:cxnSpMkLst>
        </pc:cxnChg>
        <pc:cxnChg chg="del">
          <ac:chgData name="Kristy Freney" userId="05558a5f-3628-4287-9b9f-4fe6fc128298" providerId="ADAL" clId="{C66E76C0-B286-489E-97AF-8072D5902F3A}" dt="2023-11-27T01:08:44.142" v="1153" actId="478"/>
          <ac:cxnSpMkLst>
            <pc:docMk/>
            <pc:sldMk cId="301427394" sldId="363"/>
            <ac:cxnSpMk id="16" creationId="{7649F7CD-1EA2-C143-232B-DED9183DB83A}"/>
          </ac:cxnSpMkLst>
        </pc:cxnChg>
      </pc:sldChg>
      <pc:sldChg chg="modSp add mod">
        <pc:chgData name="Kristy Freney" userId="05558a5f-3628-4287-9b9f-4fe6fc128298" providerId="ADAL" clId="{C66E76C0-B286-489E-97AF-8072D5902F3A}" dt="2023-11-27T01:10:20.300" v="1175" actId="1076"/>
        <pc:sldMkLst>
          <pc:docMk/>
          <pc:sldMk cId="3112294106" sldId="364"/>
        </pc:sldMkLst>
        <pc:spChg chg="mod">
          <ac:chgData name="Kristy Freney" userId="05558a5f-3628-4287-9b9f-4fe6fc128298" providerId="ADAL" clId="{C66E76C0-B286-489E-97AF-8072D5902F3A}" dt="2023-11-27T01:10:20.300" v="1175" actId="1076"/>
          <ac:spMkLst>
            <pc:docMk/>
            <pc:sldMk cId="3112294106" sldId="364"/>
            <ac:spMk id="3" creationId="{DE4FBE42-9494-8649-9763-196AD479AE27}"/>
          </ac:spMkLst>
        </pc:spChg>
        <pc:picChg chg="mod">
          <ac:chgData name="Kristy Freney" userId="05558a5f-3628-4287-9b9f-4fe6fc128298" providerId="ADAL" clId="{C66E76C0-B286-489E-97AF-8072D5902F3A}" dt="2023-11-27T01:09:55.801" v="1168" actId="14826"/>
          <ac:picMkLst>
            <pc:docMk/>
            <pc:sldMk cId="3112294106" sldId="364"/>
            <ac:picMk id="5" creationId="{8210E29D-B76B-FED8-6673-FB7C7F10BDA7}"/>
          </ac:picMkLst>
        </pc:picChg>
      </pc:sldChg>
      <pc:sldChg chg="new">
        <pc:chgData name="Kristy Freney" userId="05558a5f-3628-4287-9b9f-4fe6fc128298" providerId="ADAL" clId="{C66E76C0-B286-489E-97AF-8072D5902F3A}" dt="2023-11-27T01:13:28.074" v="1184" actId="680"/>
        <pc:sldMkLst>
          <pc:docMk/>
          <pc:sldMk cId="454713297" sldId="365"/>
        </pc:sldMkLst>
      </pc:sldChg>
    </pc:docChg>
  </pc:docChgLst>
  <pc:docChgLst>
    <pc:chgData name="Danielle McGregor" userId="087646c7-bbf8-4721-9492-e808a5f7ce91" providerId="ADAL" clId="{54A1B00F-0D08-4420-8102-4798FDB93336}"/>
    <pc:docChg chg="undo custSel delSld modSld sldOrd">
      <pc:chgData name="Danielle McGregor" userId="087646c7-bbf8-4721-9492-e808a5f7ce91" providerId="ADAL" clId="{54A1B00F-0D08-4420-8102-4798FDB93336}" dt="2024-06-18T01:07:17.055" v="566" actId="20577"/>
      <pc:docMkLst>
        <pc:docMk/>
      </pc:docMkLst>
      <pc:sldChg chg="ord modNotesTx">
        <pc:chgData name="Danielle McGregor" userId="087646c7-bbf8-4721-9492-e808a5f7ce91" providerId="ADAL" clId="{54A1B00F-0D08-4420-8102-4798FDB93336}" dt="2024-04-22T21:54:57.492" v="407" actId="20577"/>
        <pc:sldMkLst>
          <pc:docMk/>
          <pc:sldMk cId="1418896725" sldId="266"/>
        </pc:sldMkLst>
      </pc:sldChg>
      <pc:sldChg chg="modSp mod modNotesTx">
        <pc:chgData name="Danielle McGregor" userId="087646c7-bbf8-4721-9492-e808a5f7ce91" providerId="ADAL" clId="{54A1B00F-0D08-4420-8102-4798FDB93336}" dt="2024-06-18T01:02:32.863" v="472" actId="6549"/>
        <pc:sldMkLst>
          <pc:docMk/>
          <pc:sldMk cId="2019099645" sldId="276"/>
        </pc:sldMkLst>
        <pc:spChg chg="mod">
          <ac:chgData name="Danielle McGregor" userId="087646c7-bbf8-4721-9492-e808a5f7ce91" providerId="ADAL" clId="{54A1B00F-0D08-4420-8102-4798FDB93336}" dt="2024-04-22T05:23:05.703" v="107" actId="20577"/>
          <ac:spMkLst>
            <pc:docMk/>
            <pc:sldMk cId="2019099645" sldId="276"/>
            <ac:spMk id="12" creationId="{E483B70C-F256-44D0-DEBD-6141718961D0}"/>
          </ac:spMkLst>
        </pc:spChg>
        <pc:spChg chg="mod">
          <ac:chgData name="Danielle McGregor" userId="087646c7-bbf8-4721-9492-e808a5f7ce91" providerId="ADAL" clId="{54A1B00F-0D08-4420-8102-4798FDB93336}" dt="2024-04-22T05:22:13.192" v="38"/>
          <ac:spMkLst>
            <pc:docMk/>
            <pc:sldMk cId="2019099645" sldId="276"/>
            <ac:spMk id="15" creationId="{3AA4D59B-7A1C-A4AA-774D-BC565F2579FC}"/>
          </ac:spMkLst>
        </pc:spChg>
      </pc:sldChg>
      <pc:sldChg chg="modNotesTx">
        <pc:chgData name="Danielle McGregor" userId="087646c7-bbf8-4721-9492-e808a5f7ce91" providerId="ADAL" clId="{54A1B00F-0D08-4420-8102-4798FDB93336}" dt="2024-04-29T22:12:20.638" v="421" actId="114"/>
        <pc:sldMkLst>
          <pc:docMk/>
          <pc:sldMk cId="3680259665" sldId="296"/>
        </pc:sldMkLst>
      </pc:sldChg>
      <pc:sldChg chg="modNotesTx">
        <pc:chgData name="Danielle McGregor" userId="087646c7-bbf8-4721-9492-e808a5f7ce91" providerId="ADAL" clId="{54A1B00F-0D08-4420-8102-4798FDB93336}" dt="2024-04-29T22:11:47.905" v="420" actId="20577"/>
        <pc:sldMkLst>
          <pc:docMk/>
          <pc:sldMk cId="2990092796" sldId="355"/>
        </pc:sldMkLst>
      </pc:sldChg>
      <pc:sldChg chg="modNotesTx">
        <pc:chgData name="Danielle McGregor" userId="087646c7-bbf8-4721-9492-e808a5f7ce91" providerId="ADAL" clId="{54A1B00F-0D08-4420-8102-4798FDB93336}" dt="2024-04-22T05:29:56.443" v="272" actId="6549"/>
        <pc:sldMkLst>
          <pc:docMk/>
          <pc:sldMk cId="2360901718" sldId="359"/>
        </pc:sldMkLst>
      </pc:sldChg>
      <pc:sldChg chg="modNotesTx">
        <pc:chgData name="Danielle McGregor" userId="087646c7-bbf8-4721-9492-e808a5f7ce91" providerId="ADAL" clId="{54A1B00F-0D08-4420-8102-4798FDB93336}" dt="2024-06-18T01:07:17.055" v="566" actId="20577"/>
        <pc:sldMkLst>
          <pc:docMk/>
          <pc:sldMk cId="834121241" sldId="361"/>
        </pc:sldMkLst>
      </pc:sldChg>
      <pc:sldChg chg="modNotesTx">
        <pc:chgData name="Danielle McGregor" userId="087646c7-bbf8-4721-9492-e808a5f7ce91" providerId="ADAL" clId="{54A1B00F-0D08-4420-8102-4798FDB93336}" dt="2024-04-22T22:15:28.874" v="409" actId="20577"/>
        <pc:sldMkLst>
          <pc:docMk/>
          <pc:sldMk cId="3329901475" sldId="368"/>
        </pc:sldMkLst>
      </pc:sldChg>
      <pc:sldChg chg="modNotesTx">
        <pc:chgData name="Danielle McGregor" userId="087646c7-bbf8-4721-9492-e808a5f7ce91" providerId="ADAL" clId="{54A1B00F-0D08-4420-8102-4798FDB93336}" dt="2024-04-22T05:29:31.743" v="247" actId="5793"/>
        <pc:sldMkLst>
          <pc:docMk/>
          <pc:sldMk cId="4227163800" sldId="372"/>
        </pc:sldMkLst>
      </pc:sldChg>
      <pc:sldChg chg="modNotesTx">
        <pc:chgData name="Danielle McGregor" userId="087646c7-bbf8-4721-9492-e808a5f7ce91" providerId="ADAL" clId="{54A1B00F-0D08-4420-8102-4798FDB93336}" dt="2024-06-18T01:02:37.387" v="473" actId="6549"/>
        <pc:sldMkLst>
          <pc:docMk/>
          <pc:sldMk cId="2647363353" sldId="373"/>
        </pc:sldMkLst>
      </pc:sldChg>
      <pc:sldChg chg="modNotesTx">
        <pc:chgData name="Danielle McGregor" userId="087646c7-bbf8-4721-9492-e808a5f7ce91" providerId="ADAL" clId="{54A1B00F-0D08-4420-8102-4798FDB93336}" dt="2024-04-22T05:28:55.902" v="200" actId="6549"/>
        <pc:sldMkLst>
          <pc:docMk/>
          <pc:sldMk cId="545489499" sldId="374"/>
        </pc:sldMkLst>
      </pc:sldChg>
      <pc:sldChg chg="modNotesTx">
        <pc:chgData name="Danielle McGregor" userId="087646c7-bbf8-4721-9492-e808a5f7ce91" providerId="ADAL" clId="{54A1B00F-0D08-4420-8102-4798FDB93336}" dt="2024-06-18T01:04:54.363" v="543" actId="20577"/>
        <pc:sldMkLst>
          <pc:docMk/>
          <pc:sldMk cId="2326345147" sldId="375"/>
        </pc:sldMkLst>
      </pc:sldChg>
      <pc:sldChg chg="modNotesTx">
        <pc:chgData name="Danielle McGregor" userId="087646c7-bbf8-4721-9492-e808a5f7ce91" providerId="ADAL" clId="{54A1B00F-0D08-4420-8102-4798FDB93336}" dt="2024-04-22T05:28:08.413" v="185" actId="20577"/>
        <pc:sldMkLst>
          <pc:docMk/>
          <pc:sldMk cId="238836634" sldId="376"/>
        </pc:sldMkLst>
      </pc:sldChg>
      <pc:sldChg chg="delSp mod modNotesTx">
        <pc:chgData name="Danielle McGregor" userId="087646c7-bbf8-4721-9492-e808a5f7ce91" providerId="ADAL" clId="{54A1B00F-0D08-4420-8102-4798FDB93336}" dt="2024-05-21T22:45:43.203" v="471" actId="114"/>
        <pc:sldMkLst>
          <pc:docMk/>
          <pc:sldMk cId="2179298974" sldId="377"/>
        </pc:sldMkLst>
        <pc:picChg chg="del">
          <ac:chgData name="Danielle McGregor" userId="087646c7-bbf8-4721-9492-e808a5f7ce91" providerId="ADAL" clId="{54A1B00F-0D08-4420-8102-4798FDB93336}" dt="2024-04-22T05:28:16.809" v="186" actId="478"/>
          <ac:picMkLst>
            <pc:docMk/>
            <pc:sldMk cId="2179298974" sldId="377"/>
            <ac:picMk id="6" creationId="{D11F7C31-9A99-94F0-46EE-7FF3E57D1485}"/>
          </ac:picMkLst>
        </pc:picChg>
      </pc:sldChg>
      <pc:sldChg chg="modNotesTx">
        <pc:chgData name="Danielle McGregor" userId="087646c7-bbf8-4721-9492-e808a5f7ce91" providerId="ADAL" clId="{54A1B00F-0D08-4420-8102-4798FDB93336}" dt="2024-04-29T22:12:37.964" v="434" actId="20577"/>
        <pc:sldMkLst>
          <pc:docMk/>
          <pc:sldMk cId="1903973246" sldId="378"/>
        </pc:sldMkLst>
      </pc:sldChg>
      <pc:sldChg chg="modNotesTx">
        <pc:chgData name="Danielle McGregor" userId="087646c7-bbf8-4721-9492-e808a5f7ce91" providerId="ADAL" clId="{54A1B00F-0D08-4420-8102-4798FDB93336}" dt="2024-04-22T21:54:02.606" v="394" actId="113"/>
        <pc:sldMkLst>
          <pc:docMk/>
          <pc:sldMk cId="1074628173" sldId="379"/>
        </pc:sldMkLst>
      </pc:sldChg>
      <pc:sldChg chg="modNotesTx">
        <pc:chgData name="Danielle McGregor" userId="087646c7-bbf8-4721-9492-e808a5f7ce91" providerId="ADAL" clId="{54A1B00F-0D08-4420-8102-4798FDB93336}" dt="2024-04-22T21:54:52.856" v="406" actId="113"/>
        <pc:sldMkLst>
          <pc:docMk/>
          <pc:sldMk cId="3032642926" sldId="380"/>
        </pc:sldMkLst>
      </pc:sldChg>
      <pc:sldChg chg="delSp mod modCm modNotesTx">
        <pc:chgData name="Danielle McGregor" userId="087646c7-bbf8-4721-9492-e808a5f7ce91" providerId="ADAL" clId="{54A1B00F-0D08-4420-8102-4798FDB93336}" dt="2024-04-29T21:38:50.286" v="410"/>
        <pc:sldMkLst>
          <pc:docMk/>
          <pc:sldMk cId="1713759472" sldId="381"/>
        </pc:sldMkLst>
        <pc:picChg chg="del">
          <ac:chgData name="Danielle McGregor" userId="087646c7-bbf8-4721-9492-e808a5f7ce91" providerId="ADAL" clId="{54A1B00F-0D08-4420-8102-4798FDB93336}" dt="2024-04-21T22:10:03.198" v="1" actId="478"/>
          <ac:picMkLst>
            <pc:docMk/>
            <pc:sldMk cId="1713759472" sldId="381"/>
            <ac:picMk id="7" creationId="{7A43CA23-AA57-B8A5-E94A-CA09A17F3058}"/>
          </ac:picMkLst>
        </pc:picChg>
        <pc:extLst>
          <p:ext xmlns:p="http://schemas.openxmlformats.org/presentationml/2006/main" uri="{D6D511B9-2390-475A-947B-AFAB55BFBCF1}">
            <pc226:cmChg xmlns:pc226="http://schemas.microsoft.com/office/powerpoint/2022/06/main/command" chg="">
              <pc226:chgData name="Danielle McGregor" userId="087646c7-bbf8-4721-9492-e808a5f7ce91" providerId="ADAL" clId="{54A1B00F-0D08-4420-8102-4798FDB93336}" dt="2024-04-29T21:38:50.286" v="410"/>
              <pc2:cmMkLst xmlns:pc2="http://schemas.microsoft.com/office/powerpoint/2019/9/main/command">
                <pc:docMk/>
                <pc:sldMk cId="1713759472" sldId="381"/>
                <pc2:cmMk id="{84D1142E-F0A2-46C5-8E3D-97A3A5995EBC}"/>
              </pc2:cmMkLst>
              <pc226:cmRplyChg chg="add mod">
                <pc226:chgData name="Danielle McGregor" userId="087646c7-bbf8-4721-9492-e808a5f7ce91" providerId="ADAL" clId="{54A1B00F-0D08-4420-8102-4798FDB93336}" dt="2024-04-21T22:34:28.301" v="13"/>
                <pc2:cmRplyMkLst xmlns:pc2="http://schemas.microsoft.com/office/powerpoint/2019/9/main/command">
                  <pc:docMk/>
                  <pc:sldMk cId="1713759472" sldId="381"/>
                  <pc2:cmMk id="{84D1142E-F0A2-46C5-8E3D-97A3A5995EBC}"/>
                  <pc2:cmRplyMk id="{A40D280D-14E5-402A-A7A5-F50702FA3FFC}"/>
                </pc2:cmRplyMkLst>
              </pc226:cmRplyChg>
              <pc226:cmRplyChg chg="add">
                <pc226:chgData name="Danielle McGregor" userId="087646c7-bbf8-4721-9492-e808a5f7ce91" providerId="ADAL" clId="{54A1B00F-0D08-4420-8102-4798FDB93336}" dt="2024-04-29T21:38:50.286" v="410"/>
                <pc2:cmRplyMkLst xmlns:pc2="http://schemas.microsoft.com/office/powerpoint/2019/9/main/command">
                  <pc:docMk/>
                  <pc:sldMk cId="1713759472" sldId="381"/>
                  <pc2:cmMk id="{84D1142E-F0A2-46C5-8E3D-97A3A5995EBC}"/>
                  <pc2:cmRplyMk id="{19520532-8ED1-4F0A-A64C-CBB875F5C3A3}"/>
                </pc2:cmRplyMkLst>
              </pc226:cmRplyChg>
              <pc226:cmRplyChg chg="add">
                <pc226:chgData name="Danielle McGregor" userId="087646c7-bbf8-4721-9492-e808a5f7ce91" providerId="ADAL" clId="{54A1B00F-0D08-4420-8102-4798FDB93336}" dt="2024-04-21T23:13:17.266" v="28"/>
                <pc2:cmRplyMkLst xmlns:pc2="http://schemas.microsoft.com/office/powerpoint/2019/9/main/command">
                  <pc:docMk/>
                  <pc:sldMk cId="1713759472" sldId="381"/>
                  <pc2:cmMk id="{84D1142E-F0A2-46C5-8E3D-97A3A5995EBC}"/>
                  <pc2:cmRplyMk id="{4F77EC39-34A9-4134-9205-5C47EDA2BD56}"/>
                </pc2:cmRplyMkLst>
              </pc226:cmRplyChg>
            </pc226:cmChg>
          </p:ext>
        </pc:extLst>
      </pc:sldChg>
      <pc:sldChg chg="modSp mod modCm">
        <pc:chgData name="Danielle McGregor" userId="087646c7-bbf8-4721-9492-e808a5f7ce91" providerId="ADAL" clId="{54A1B00F-0D08-4420-8102-4798FDB93336}" dt="2024-04-29T21:43:56.128" v="419" actId="113"/>
        <pc:sldMkLst>
          <pc:docMk/>
          <pc:sldMk cId="24488361" sldId="382"/>
        </pc:sldMkLst>
        <pc:spChg chg="mod">
          <ac:chgData name="Danielle McGregor" userId="087646c7-bbf8-4721-9492-e808a5f7ce91" providerId="ADAL" clId="{54A1B00F-0D08-4420-8102-4798FDB93336}" dt="2024-04-29T21:43:56.128" v="419" actId="113"/>
          <ac:spMkLst>
            <pc:docMk/>
            <pc:sldMk cId="24488361" sldId="382"/>
            <ac:spMk id="2" creationId="{225FF990-C757-D573-F2DE-BF8D8BD34235}"/>
          </ac:spMkLst>
        </pc:spChg>
        <pc:extLst>
          <p:ext xmlns:p="http://schemas.openxmlformats.org/presentationml/2006/main" uri="{D6D511B9-2390-475A-947B-AFAB55BFBCF1}">
            <pc226:cmChg xmlns:pc226="http://schemas.microsoft.com/office/powerpoint/2022/06/main/command" chg="">
              <pc226:chgData name="Danielle McGregor" userId="087646c7-bbf8-4721-9492-e808a5f7ce91" providerId="ADAL" clId="{54A1B00F-0D08-4420-8102-4798FDB93336}" dt="2024-04-29T21:40:16.616" v="411"/>
              <pc2:cmMkLst xmlns:pc2="http://schemas.microsoft.com/office/powerpoint/2019/9/main/command">
                <pc:docMk/>
                <pc:sldMk cId="24488361" sldId="382"/>
                <pc2:cmMk id="{273094F3-5FAC-475B-86D4-02D3B729E047}"/>
              </pc2:cmMkLst>
              <pc226:cmRplyChg chg="add">
                <pc226:chgData name="Danielle McGregor" userId="087646c7-bbf8-4721-9492-e808a5f7ce91" providerId="ADAL" clId="{54A1B00F-0D08-4420-8102-4798FDB93336}" dt="2024-04-29T21:40:16.616" v="411"/>
                <pc2:cmRplyMkLst xmlns:pc2="http://schemas.microsoft.com/office/powerpoint/2019/9/main/command">
                  <pc:docMk/>
                  <pc:sldMk cId="24488361" sldId="382"/>
                  <pc2:cmMk id="{273094F3-5FAC-475B-86D4-02D3B729E047}"/>
                  <pc2:cmRplyMk id="{3A888661-E064-4AE3-B878-D6AF200FCD6B}"/>
                </pc2:cmRplyMkLst>
              </pc226:cmRplyChg>
            </pc226:cmChg>
          </p:ext>
        </pc:extLst>
      </pc:sldChg>
      <pc:sldChg chg="modNotesTx">
        <pc:chgData name="Danielle McGregor" userId="087646c7-bbf8-4721-9492-e808a5f7ce91" providerId="ADAL" clId="{54A1B00F-0D08-4420-8102-4798FDB93336}" dt="2024-04-22T21:56:28.970" v="408" actId="114"/>
        <pc:sldMkLst>
          <pc:docMk/>
          <pc:sldMk cId="1180200435" sldId="384"/>
        </pc:sldMkLst>
      </pc:sldChg>
      <pc:sldChg chg="del">
        <pc:chgData name="Danielle McGregor" userId="087646c7-bbf8-4721-9492-e808a5f7ce91" providerId="ADAL" clId="{54A1B00F-0D08-4420-8102-4798FDB93336}" dt="2024-04-22T05:25:29.473" v="118" actId="47"/>
        <pc:sldMkLst>
          <pc:docMk/>
          <pc:sldMk cId="251165546" sldId="386"/>
        </pc:sldMkLst>
      </pc:sldChg>
      <pc:sldChg chg="del">
        <pc:chgData name="Danielle McGregor" userId="087646c7-bbf8-4721-9492-e808a5f7ce91" providerId="ADAL" clId="{54A1B00F-0D08-4420-8102-4798FDB93336}" dt="2024-04-21T22:22:24.002" v="12" actId="47"/>
        <pc:sldMkLst>
          <pc:docMk/>
          <pc:sldMk cId="1575865055" sldId="388"/>
        </pc:sldMkLst>
      </pc:sldChg>
      <pc:sldChg chg="modSp mod modCm modNotesTx">
        <pc:chgData name="Danielle McGregor" userId="087646c7-bbf8-4721-9492-e808a5f7ce91" providerId="ADAL" clId="{54A1B00F-0D08-4420-8102-4798FDB93336}" dt="2024-04-29T21:43:49.069" v="418" actId="113"/>
        <pc:sldMkLst>
          <pc:docMk/>
          <pc:sldMk cId="1759140270" sldId="389"/>
        </pc:sldMkLst>
        <pc:spChg chg="mod">
          <ac:chgData name="Danielle McGregor" userId="087646c7-bbf8-4721-9492-e808a5f7ce91" providerId="ADAL" clId="{54A1B00F-0D08-4420-8102-4798FDB93336}" dt="2024-04-29T21:43:49.069" v="418" actId="113"/>
          <ac:spMkLst>
            <pc:docMk/>
            <pc:sldMk cId="1759140270" sldId="389"/>
            <ac:spMk id="4" creationId="{946AA080-528F-72E8-7511-7E9B0123F444}"/>
          </ac:spMkLst>
        </pc:spChg>
        <pc:picChg chg="mod">
          <ac:chgData name="Danielle McGregor" userId="087646c7-bbf8-4721-9492-e808a5f7ce91" providerId="ADAL" clId="{54A1B00F-0D08-4420-8102-4798FDB93336}" dt="2024-04-21T22:10:44.516" v="4" actId="1076"/>
          <ac:picMkLst>
            <pc:docMk/>
            <pc:sldMk cId="1759140270" sldId="389"/>
            <ac:picMk id="7" creationId="{30E0ED6A-1FD1-DCF9-B76F-C4CE7588A727}"/>
          </ac:picMkLst>
        </pc:picChg>
        <pc:extLst>
          <p:ext xmlns:p="http://schemas.openxmlformats.org/presentationml/2006/main" uri="{D6D511B9-2390-475A-947B-AFAB55BFBCF1}">
            <pc226:cmChg xmlns:pc226="http://schemas.microsoft.com/office/powerpoint/2022/06/main/command" chg="">
              <pc226:chgData name="Danielle McGregor" userId="087646c7-bbf8-4721-9492-e808a5f7ce91" providerId="ADAL" clId="{54A1B00F-0D08-4420-8102-4798FDB93336}" dt="2024-04-21T22:11:59.526" v="8"/>
              <pc2:cmMkLst xmlns:pc2="http://schemas.microsoft.com/office/powerpoint/2019/9/main/command">
                <pc:docMk/>
                <pc:sldMk cId="1759140270" sldId="389"/>
                <pc2:cmMk id="{531973F6-FA5F-409F-BD71-2F8EF1670AC3}"/>
              </pc2:cmMkLst>
              <pc226:cmRplyChg chg="add">
                <pc226:chgData name="Danielle McGregor" userId="087646c7-bbf8-4721-9492-e808a5f7ce91" providerId="ADAL" clId="{54A1B00F-0D08-4420-8102-4798FDB93336}" dt="2024-04-21T22:11:59.526" v="8"/>
                <pc2:cmRplyMkLst xmlns:pc2="http://schemas.microsoft.com/office/powerpoint/2019/9/main/command">
                  <pc:docMk/>
                  <pc:sldMk cId="1759140270" sldId="389"/>
                  <pc2:cmMk id="{531973F6-FA5F-409F-BD71-2F8EF1670AC3}"/>
                  <pc2:cmRplyMk id="{87237589-BFAA-4814-8EB8-FBE6C4AD3CFB}"/>
                </pc2:cmRplyMkLst>
              </pc226:cmRplyChg>
            </pc226:cmChg>
          </p:ext>
        </pc:extLst>
      </pc:sldChg>
      <pc:sldChg chg="modNotesTx">
        <pc:chgData name="Danielle McGregor" userId="087646c7-bbf8-4721-9492-e808a5f7ce91" providerId="ADAL" clId="{54A1B00F-0D08-4420-8102-4798FDB93336}" dt="2024-06-18T01:04:16.991" v="487" actId="5793"/>
        <pc:sldMkLst>
          <pc:docMk/>
          <pc:sldMk cId="946789050" sldId="390"/>
        </pc:sldMkLst>
      </pc:sldChg>
      <pc:sldChg chg="modNotesTx">
        <pc:chgData name="Danielle McGregor" userId="087646c7-bbf8-4721-9492-e808a5f7ce91" providerId="ADAL" clId="{54A1B00F-0D08-4420-8102-4798FDB93336}" dt="2024-06-18T01:05:06.142" v="548" actId="20577"/>
        <pc:sldMkLst>
          <pc:docMk/>
          <pc:sldMk cId="3086595886" sldId="391"/>
        </pc:sldMkLst>
      </pc:sldChg>
      <pc:sldChg chg="modSp mod modCm modNotesTx">
        <pc:chgData name="Danielle McGregor" userId="087646c7-bbf8-4721-9492-e808a5f7ce91" providerId="ADAL" clId="{54A1B00F-0D08-4420-8102-4798FDB93336}" dt="2024-06-18T01:05:25.329" v="549" actId="114"/>
        <pc:sldMkLst>
          <pc:docMk/>
          <pc:sldMk cId="1213945151" sldId="393"/>
        </pc:sldMkLst>
        <pc:spChg chg="mod">
          <ac:chgData name="Danielle McGregor" userId="087646c7-bbf8-4721-9492-e808a5f7ce91" providerId="ADAL" clId="{54A1B00F-0D08-4420-8102-4798FDB93336}" dt="2024-04-29T21:43:18.621" v="416" actId="113"/>
          <ac:spMkLst>
            <pc:docMk/>
            <pc:sldMk cId="1213945151" sldId="393"/>
            <ac:spMk id="2" creationId="{C48F29AA-1BBD-CA07-A2F1-D281E15FCDB3}"/>
          </ac:spMkLst>
        </pc:spChg>
        <pc:extLst>
          <p:ext xmlns:p="http://schemas.openxmlformats.org/presentationml/2006/main" uri="{D6D511B9-2390-475A-947B-AFAB55BFBCF1}">
            <pc226:cmChg xmlns:pc226="http://schemas.microsoft.com/office/powerpoint/2022/06/main/command" chg="">
              <pc226:chgData name="Danielle McGregor" userId="087646c7-bbf8-4721-9492-e808a5f7ce91" providerId="ADAL" clId="{54A1B00F-0D08-4420-8102-4798FDB93336}" dt="2024-04-29T21:42:32.217" v="413"/>
              <pc2:cmMkLst xmlns:pc2="http://schemas.microsoft.com/office/powerpoint/2019/9/main/command">
                <pc:docMk/>
                <pc:sldMk cId="1213945151" sldId="393"/>
                <pc2:cmMk id="{D9007B90-35FC-4B9A-B85A-0C0BF86512E8}"/>
              </pc2:cmMkLst>
              <pc226:cmRplyChg chg="add del">
                <pc226:chgData name="Danielle McGregor" userId="087646c7-bbf8-4721-9492-e808a5f7ce91" providerId="ADAL" clId="{54A1B00F-0D08-4420-8102-4798FDB93336}" dt="2024-04-21T22:14:15.396" v="10"/>
                <pc2:cmRplyMkLst xmlns:pc2="http://schemas.microsoft.com/office/powerpoint/2019/9/main/command">
                  <pc:docMk/>
                  <pc:sldMk cId="1213945151" sldId="393"/>
                  <pc2:cmMk id="{D9007B90-35FC-4B9A-B85A-0C0BF86512E8}"/>
                  <pc2:cmRplyMk id="{035CE813-8F27-4890-B5AA-0037A5D0F016}"/>
                </pc2:cmRplyMkLst>
              </pc226:cmRplyChg>
              <pc226:cmRplyChg chg="add">
                <pc226:chgData name="Danielle McGregor" userId="087646c7-bbf8-4721-9492-e808a5f7ce91" providerId="ADAL" clId="{54A1B00F-0D08-4420-8102-4798FDB93336}" dt="2024-04-29T21:42:32.217" v="413"/>
                <pc2:cmRplyMkLst xmlns:pc2="http://schemas.microsoft.com/office/powerpoint/2019/9/main/command">
                  <pc:docMk/>
                  <pc:sldMk cId="1213945151" sldId="393"/>
                  <pc2:cmMk id="{D9007B90-35FC-4B9A-B85A-0C0BF86512E8}"/>
                  <pc2:cmRplyMk id="{D4134966-4CDF-43F9-B46D-156751527F3A}"/>
                </pc2:cmRplyMkLst>
              </pc226:cmRplyChg>
              <pc226:cmRplyChg chg="mod modRxn">
                <pc226:chgData name="Danielle McGregor" userId="087646c7-bbf8-4721-9492-e808a5f7ce91" providerId="ADAL" clId="{54A1B00F-0D08-4420-8102-4798FDB93336}" dt="2024-04-29T21:40:56.680" v="412"/>
                <pc2:cmRplyMkLst xmlns:pc2="http://schemas.microsoft.com/office/powerpoint/2019/9/main/command">
                  <pc:docMk/>
                  <pc:sldMk cId="1213945151" sldId="393"/>
                  <pc2:cmMk id="{D9007B90-35FC-4B9A-B85A-0C0BF86512E8}"/>
                  <pc2:cmRplyMk id="{9CBBE4F0-6EF1-4945-AFE0-E94C2EBBD535}"/>
                </pc2:cmRplyMkLst>
              </pc226:cmRplyChg>
              <pc226:cmRplyChg chg="add">
                <pc226:chgData name="Danielle McGregor" userId="087646c7-bbf8-4721-9492-e808a5f7ce91" providerId="ADAL" clId="{54A1B00F-0D08-4420-8102-4798FDB93336}" dt="2024-04-21T22:14:55.736" v="11"/>
                <pc2:cmRplyMkLst xmlns:pc2="http://schemas.microsoft.com/office/powerpoint/2019/9/main/command">
                  <pc:docMk/>
                  <pc:sldMk cId="1213945151" sldId="393"/>
                  <pc2:cmMk id="{D9007B90-35FC-4B9A-B85A-0C0BF86512E8}"/>
                  <pc2:cmRplyMk id="{DB50D5FE-BB02-449F-8F6C-99A853108B45}"/>
                </pc2:cmRplyMkLst>
              </pc226:cmRplyChg>
            </pc226:cmChg>
          </p:ext>
        </pc:extLst>
      </pc:sldChg>
      <pc:sldChg chg="ord">
        <pc:chgData name="Danielle McGregor" userId="087646c7-bbf8-4721-9492-e808a5f7ce91" providerId="ADAL" clId="{54A1B00F-0D08-4420-8102-4798FDB93336}" dt="2024-05-21T22:40:32.397" v="437" actId="20578"/>
        <pc:sldMkLst>
          <pc:docMk/>
          <pc:sldMk cId="522960483" sldId="394"/>
        </pc:sldMkLst>
      </pc:sldChg>
      <pc:sldChg chg="modSp mod modNotesTx">
        <pc:chgData name="Danielle McGregor" userId="087646c7-bbf8-4721-9492-e808a5f7ce91" providerId="ADAL" clId="{54A1B00F-0D08-4420-8102-4798FDB93336}" dt="2024-06-18T01:06:48.165" v="565" actId="113"/>
        <pc:sldMkLst>
          <pc:docMk/>
          <pc:sldMk cId="2472843192" sldId="395"/>
        </pc:sldMkLst>
        <pc:spChg chg="mod">
          <ac:chgData name="Danielle McGregor" userId="087646c7-bbf8-4721-9492-e808a5f7ce91" providerId="ADAL" clId="{54A1B00F-0D08-4420-8102-4798FDB93336}" dt="2024-04-29T21:43:28.792" v="417" actId="113"/>
          <ac:spMkLst>
            <pc:docMk/>
            <pc:sldMk cId="2472843192" sldId="395"/>
            <ac:spMk id="2" creationId="{A50FB9C9-A7AD-CA47-AC3C-1C6E36683C5F}"/>
          </ac:spMkLst>
        </pc:spChg>
      </pc:sldChg>
      <pc:sldChg chg="addCm delCm modNotesTx">
        <pc:chgData name="Danielle McGregor" userId="087646c7-bbf8-4721-9492-e808a5f7ce91" providerId="ADAL" clId="{54A1B00F-0D08-4420-8102-4798FDB93336}" dt="2024-04-22T21:52:27.439" v="338" actId="20577"/>
        <pc:sldMkLst>
          <pc:docMk/>
          <pc:sldMk cId="2409596093" sldId="396"/>
        </pc:sldMkLst>
        <pc:extLst>
          <p:ext xmlns:p="http://schemas.openxmlformats.org/presentationml/2006/main" uri="{D6D511B9-2390-475A-947B-AFAB55BFBCF1}">
            <pc226:cmChg xmlns:pc226="http://schemas.microsoft.com/office/powerpoint/2022/06/main/command" chg="add del">
              <pc226:chgData name="Danielle McGregor" userId="087646c7-bbf8-4721-9492-e808a5f7ce91" providerId="ADAL" clId="{54A1B00F-0D08-4420-8102-4798FDB93336}" dt="2024-04-22T05:33:20.937" v="311"/>
              <pc2:cmMkLst xmlns:pc2="http://schemas.microsoft.com/office/powerpoint/2019/9/main/command">
                <pc:docMk/>
                <pc:sldMk cId="2409596093" sldId="396"/>
                <pc2:cmMk id="{4BDBAF86-DA5C-474E-B7B7-579AEE021644}"/>
              </pc2:cmMkLst>
            </pc226:cmChg>
          </p:ext>
        </pc:extLst>
      </pc:sldChg>
      <pc:sldChg chg="modNotesTx">
        <pc:chgData name="Danielle McGregor" userId="087646c7-bbf8-4721-9492-e808a5f7ce91" providerId="ADAL" clId="{54A1B00F-0D08-4420-8102-4798FDB93336}" dt="2024-04-22T21:54:18.123" v="395" actId="6549"/>
        <pc:sldMkLst>
          <pc:docMk/>
          <pc:sldMk cId="1282270683" sldId="397"/>
        </pc:sldMkLst>
      </pc:sldChg>
    </pc:docChg>
  </pc:docChgLst>
  <pc:docChgLst>
    <pc:chgData name="Danielle McGregor" userId="087646c7-bbf8-4721-9492-e808a5f7ce91" providerId="ADAL" clId="{9A80CE71-6769-4478-9972-89FAAD2E4F09}"/>
    <pc:docChg chg="undo custSel delSld modSld sldOrd">
      <pc:chgData name="Danielle McGregor" userId="087646c7-bbf8-4721-9492-e808a5f7ce91" providerId="ADAL" clId="{9A80CE71-6769-4478-9972-89FAAD2E4F09}" dt="2023-11-27T21:34:20.835" v="705"/>
      <pc:docMkLst>
        <pc:docMk/>
      </pc:docMkLst>
      <pc:sldChg chg="ord">
        <pc:chgData name="Danielle McGregor" userId="087646c7-bbf8-4721-9492-e808a5f7ce91" providerId="ADAL" clId="{9A80CE71-6769-4478-9972-89FAAD2E4F09}" dt="2023-11-27T21:18:48.355" v="1"/>
        <pc:sldMkLst>
          <pc:docMk/>
          <pc:sldMk cId="1564780741" sldId="357"/>
        </pc:sldMkLst>
      </pc:sldChg>
      <pc:sldChg chg="ord">
        <pc:chgData name="Danielle McGregor" userId="087646c7-bbf8-4721-9492-e808a5f7ce91" providerId="ADAL" clId="{9A80CE71-6769-4478-9972-89FAAD2E4F09}" dt="2023-11-27T21:34:20.835" v="705"/>
        <pc:sldMkLst>
          <pc:docMk/>
          <pc:sldMk cId="4156110234" sldId="360"/>
        </pc:sldMkLst>
      </pc:sldChg>
      <pc:sldChg chg="del">
        <pc:chgData name="Danielle McGregor" userId="087646c7-bbf8-4721-9492-e808a5f7ce91" providerId="ADAL" clId="{9A80CE71-6769-4478-9972-89FAAD2E4F09}" dt="2023-11-27T21:23:39.736" v="2" actId="47"/>
        <pc:sldMkLst>
          <pc:docMk/>
          <pc:sldMk cId="454713297" sldId="365"/>
        </pc:sldMkLst>
      </pc:sldChg>
      <pc:sldChg chg="modSp mod">
        <pc:chgData name="Danielle McGregor" userId="087646c7-bbf8-4721-9492-e808a5f7ce91" providerId="ADAL" clId="{9A80CE71-6769-4478-9972-89FAAD2E4F09}" dt="2023-11-27T21:29:04.279" v="338" actId="14100"/>
        <pc:sldMkLst>
          <pc:docMk/>
          <pc:sldMk cId="3658775334" sldId="366"/>
        </pc:sldMkLst>
        <pc:spChg chg="mod">
          <ac:chgData name="Danielle McGregor" userId="087646c7-bbf8-4721-9492-e808a5f7ce91" providerId="ADAL" clId="{9A80CE71-6769-4478-9972-89FAAD2E4F09}" dt="2023-11-27T21:25:27.045" v="87" actId="20577"/>
          <ac:spMkLst>
            <pc:docMk/>
            <pc:sldMk cId="3658775334" sldId="366"/>
            <ac:spMk id="8" creationId="{A0E9828E-A398-8B5D-E2A1-7E67FFE0C548}"/>
          </ac:spMkLst>
        </pc:spChg>
        <pc:spChg chg="mod">
          <ac:chgData name="Danielle McGregor" userId="087646c7-bbf8-4721-9492-e808a5f7ce91" providerId="ADAL" clId="{9A80CE71-6769-4478-9972-89FAAD2E4F09}" dt="2023-11-27T21:27:52.410" v="324" actId="20577"/>
          <ac:spMkLst>
            <pc:docMk/>
            <pc:sldMk cId="3658775334" sldId="366"/>
            <ac:spMk id="9" creationId="{E6FE786F-B16B-B388-933B-737B3066169F}"/>
          </ac:spMkLst>
        </pc:spChg>
        <pc:cxnChg chg="mod">
          <ac:chgData name="Danielle McGregor" userId="087646c7-bbf8-4721-9492-e808a5f7ce91" providerId="ADAL" clId="{9A80CE71-6769-4478-9972-89FAAD2E4F09}" dt="2023-11-27T21:28:26.840" v="330" actId="14100"/>
          <ac:cxnSpMkLst>
            <pc:docMk/>
            <pc:sldMk cId="3658775334" sldId="366"/>
            <ac:cxnSpMk id="6" creationId="{187E0374-8FCE-47E1-489E-D4EF320AFCA3}"/>
          </ac:cxnSpMkLst>
        </pc:cxnChg>
        <pc:cxnChg chg="mod">
          <ac:chgData name="Danielle McGregor" userId="087646c7-bbf8-4721-9492-e808a5f7ce91" providerId="ADAL" clId="{9A80CE71-6769-4478-9972-89FAAD2E4F09}" dt="2023-11-27T21:29:04.279" v="338" actId="14100"/>
          <ac:cxnSpMkLst>
            <pc:docMk/>
            <pc:sldMk cId="3658775334" sldId="366"/>
            <ac:cxnSpMk id="10" creationId="{1D0E4DD7-D568-AB5E-37A4-6F7050213EB8}"/>
          </ac:cxnSpMkLst>
        </pc:cxnChg>
        <pc:cxnChg chg="mod">
          <ac:chgData name="Danielle McGregor" userId="087646c7-bbf8-4721-9492-e808a5f7ce91" providerId="ADAL" clId="{9A80CE71-6769-4478-9972-89FAAD2E4F09}" dt="2023-11-27T21:28:46.039" v="334" actId="14100"/>
          <ac:cxnSpMkLst>
            <pc:docMk/>
            <pc:sldMk cId="3658775334" sldId="366"/>
            <ac:cxnSpMk id="13" creationId="{DC7162E0-3E22-EF10-0E0B-CE402FCEF7F7}"/>
          </ac:cxnSpMkLst>
        </pc:cxnChg>
        <pc:cxnChg chg="mod">
          <ac:chgData name="Danielle McGregor" userId="087646c7-bbf8-4721-9492-e808a5f7ce91" providerId="ADAL" clId="{9A80CE71-6769-4478-9972-89FAAD2E4F09}" dt="2023-11-27T21:28:54.367" v="336" actId="14100"/>
          <ac:cxnSpMkLst>
            <pc:docMk/>
            <pc:sldMk cId="3658775334" sldId="366"/>
            <ac:cxnSpMk id="15" creationId="{963768AA-594B-4F4D-DFD7-6EA6EEE4B325}"/>
          </ac:cxnSpMkLst>
        </pc:cxnChg>
        <pc:cxnChg chg="mod">
          <ac:chgData name="Danielle McGregor" userId="087646c7-bbf8-4721-9492-e808a5f7ce91" providerId="ADAL" clId="{9A80CE71-6769-4478-9972-89FAAD2E4F09}" dt="2023-11-27T21:28:34.443" v="332" actId="14100"/>
          <ac:cxnSpMkLst>
            <pc:docMk/>
            <pc:sldMk cId="3658775334" sldId="366"/>
            <ac:cxnSpMk id="21" creationId="{E34B81A1-5862-BF47-0811-7D04889B6BAB}"/>
          </ac:cxnSpMkLst>
        </pc:cxnChg>
      </pc:sldChg>
      <pc:sldChg chg="modSp mod">
        <pc:chgData name="Danielle McGregor" userId="087646c7-bbf8-4721-9492-e808a5f7ce91" providerId="ADAL" clId="{9A80CE71-6769-4478-9972-89FAAD2E4F09}" dt="2023-11-27T21:33:58.317" v="703" actId="14100"/>
        <pc:sldMkLst>
          <pc:docMk/>
          <pc:sldMk cId="2165474402" sldId="367"/>
        </pc:sldMkLst>
        <pc:spChg chg="mod">
          <ac:chgData name="Danielle McGregor" userId="087646c7-bbf8-4721-9492-e808a5f7ce91" providerId="ADAL" clId="{9A80CE71-6769-4478-9972-89FAAD2E4F09}" dt="2023-11-27T21:29:51.712" v="422" actId="20577"/>
          <ac:spMkLst>
            <pc:docMk/>
            <pc:sldMk cId="2165474402" sldId="367"/>
            <ac:spMk id="8" creationId="{A0E9828E-A398-8B5D-E2A1-7E67FFE0C548}"/>
          </ac:spMkLst>
        </pc:spChg>
        <pc:spChg chg="mod">
          <ac:chgData name="Danielle McGregor" userId="087646c7-bbf8-4721-9492-e808a5f7ce91" providerId="ADAL" clId="{9A80CE71-6769-4478-9972-89FAAD2E4F09}" dt="2023-11-27T21:33:51.758" v="702" actId="20577"/>
          <ac:spMkLst>
            <pc:docMk/>
            <pc:sldMk cId="2165474402" sldId="367"/>
            <ac:spMk id="9" creationId="{E6FE786F-B16B-B388-933B-737B3066169F}"/>
          </ac:spMkLst>
        </pc:spChg>
        <pc:cxnChg chg="mod">
          <ac:chgData name="Danielle McGregor" userId="087646c7-bbf8-4721-9492-e808a5f7ce91" providerId="ADAL" clId="{9A80CE71-6769-4478-9972-89FAAD2E4F09}" dt="2023-11-27T21:32:51.670" v="666" actId="14100"/>
          <ac:cxnSpMkLst>
            <pc:docMk/>
            <pc:sldMk cId="2165474402" sldId="367"/>
            <ac:cxnSpMk id="6" creationId="{187E0374-8FCE-47E1-489E-D4EF320AFCA3}"/>
          </ac:cxnSpMkLst>
        </pc:cxnChg>
        <pc:cxnChg chg="mod">
          <ac:chgData name="Danielle McGregor" userId="087646c7-bbf8-4721-9492-e808a5f7ce91" providerId="ADAL" clId="{9A80CE71-6769-4478-9972-89FAAD2E4F09}" dt="2023-11-27T21:33:27.647" v="673" actId="14100"/>
          <ac:cxnSpMkLst>
            <pc:docMk/>
            <pc:sldMk cId="2165474402" sldId="367"/>
            <ac:cxnSpMk id="10" creationId="{1D0E4DD7-D568-AB5E-37A4-6F7050213EB8}"/>
          </ac:cxnSpMkLst>
        </pc:cxnChg>
        <pc:cxnChg chg="mod">
          <ac:chgData name="Danielle McGregor" userId="087646c7-bbf8-4721-9492-e808a5f7ce91" providerId="ADAL" clId="{9A80CE71-6769-4478-9972-89FAAD2E4F09}" dt="2023-11-27T21:33:58.317" v="703" actId="14100"/>
          <ac:cxnSpMkLst>
            <pc:docMk/>
            <pc:sldMk cId="2165474402" sldId="367"/>
            <ac:cxnSpMk id="13" creationId="{DC7162E0-3E22-EF10-0E0B-CE402FCEF7F7}"/>
          </ac:cxnSpMkLst>
        </pc:cxnChg>
        <pc:cxnChg chg="mod">
          <ac:chgData name="Danielle McGregor" userId="087646c7-bbf8-4721-9492-e808a5f7ce91" providerId="ADAL" clId="{9A80CE71-6769-4478-9972-89FAAD2E4F09}" dt="2023-11-27T21:33:36.888" v="675" actId="14100"/>
          <ac:cxnSpMkLst>
            <pc:docMk/>
            <pc:sldMk cId="2165474402" sldId="367"/>
            <ac:cxnSpMk id="15" creationId="{963768AA-594B-4F4D-DFD7-6EA6EEE4B325}"/>
          </ac:cxnSpMkLst>
        </pc:cxnChg>
        <pc:cxnChg chg="mod">
          <ac:chgData name="Danielle McGregor" userId="087646c7-bbf8-4721-9492-e808a5f7ce91" providerId="ADAL" clId="{9A80CE71-6769-4478-9972-89FAAD2E4F09}" dt="2023-11-27T21:32:58.904" v="668" actId="14100"/>
          <ac:cxnSpMkLst>
            <pc:docMk/>
            <pc:sldMk cId="2165474402" sldId="367"/>
            <ac:cxnSpMk id="21" creationId="{E34B81A1-5862-BF47-0811-7D04889B6BAB}"/>
          </ac:cxnSpMkLst>
        </pc:cxnChg>
      </pc:sldChg>
    </pc:docChg>
  </pc:docChgLst>
  <pc:docChgLst>
    <pc:chgData name="Danielle McGregor" userId="087646c7-bbf8-4721-9492-e808a5f7ce91" providerId="ADAL" clId="{1E69AA54-086E-49D4-ADBB-E73486421E0A}"/>
    <pc:docChg chg="custSel addSld delSld modSld sldOrd">
      <pc:chgData name="Danielle McGregor" userId="087646c7-bbf8-4721-9492-e808a5f7ce91" providerId="ADAL" clId="{1E69AA54-086E-49D4-ADBB-E73486421E0A}" dt="2023-12-12T22:01:05.056" v="233" actId="47"/>
      <pc:docMkLst>
        <pc:docMk/>
      </pc:docMkLst>
      <pc:sldChg chg="delSp modSp del mod">
        <pc:chgData name="Danielle McGregor" userId="087646c7-bbf8-4721-9492-e808a5f7ce91" providerId="ADAL" clId="{1E69AA54-086E-49D4-ADBB-E73486421E0A}" dt="2023-12-12T22:01:05.056" v="233" actId="47"/>
        <pc:sldMkLst>
          <pc:docMk/>
          <pc:sldMk cId="729114519" sldId="277"/>
        </pc:sldMkLst>
        <pc:spChg chg="del mod">
          <ac:chgData name="Danielle McGregor" userId="087646c7-bbf8-4721-9492-e808a5f7ce91" providerId="ADAL" clId="{1E69AA54-086E-49D4-ADBB-E73486421E0A}" dt="2023-12-12T21:59:10.308" v="90"/>
          <ac:spMkLst>
            <pc:docMk/>
            <pc:sldMk cId="729114519" sldId="277"/>
            <ac:spMk id="5" creationId="{EC0853A1-1007-4C52-BEFB-F48F5319A3E3}"/>
          </ac:spMkLst>
        </pc:spChg>
        <pc:spChg chg="mod">
          <ac:chgData name="Danielle McGregor" userId="087646c7-bbf8-4721-9492-e808a5f7ce91" providerId="ADAL" clId="{1E69AA54-086E-49D4-ADBB-E73486421E0A}" dt="2023-12-12T21:50:36.918" v="7" actId="20577"/>
          <ac:spMkLst>
            <pc:docMk/>
            <pc:sldMk cId="729114519" sldId="277"/>
            <ac:spMk id="6" creationId="{00000000-0000-0000-0000-000000000000}"/>
          </ac:spMkLst>
        </pc:spChg>
      </pc:sldChg>
      <pc:sldChg chg="addSp delSp modSp add mod ord">
        <pc:chgData name="Danielle McGregor" userId="087646c7-bbf8-4721-9492-e808a5f7ce91" providerId="ADAL" clId="{1E69AA54-086E-49D4-ADBB-E73486421E0A}" dt="2023-12-12T21:59:43.880" v="96" actId="20577"/>
        <pc:sldMkLst>
          <pc:docMk/>
          <pc:sldMk cId="2647363353" sldId="373"/>
        </pc:sldMkLst>
        <pc:spChg chg="add mod">
          <ac:chgData name="Danielle McGregor" userId="087646c7-bbf8-4721-9492-e808a5f7ce91" providerId="ADAL" clId="{1E69AA54-086E-49D4-ADBB-E73486421E0A}" dt="2023-12-12T21:53:59.028" v="87" actId="20577"/>
          <ac:spMkLst>
            <pc:docMk/>
            <pc:sldMk cId="2647363353" sldId="373"/>
            <ac:spMk id="2" creationId="{63E81253-6521-6358-ADA3-D4F509C15263}"/>
          </ac:spMkLst>
        </pc:spChg>
        <pc:spChg chg="del mod">
          <ac:chgData name="Danielle McGregor" userId="087646c7-bbf8-4721-9492-e808a5f7ce91" providerId="ADAL" clId="{1E69AA54-086E-49D4-ADBB-E73486421E0A}" dt="2023-12-12T21:50:32.068" v="3"/>
          <ac:spMkLst>
            <pc:docMk/>
            <pc:sldMk cId="2647363353" sldId="373"/>
            <ac:spMk id="5" creationId="{EC0853A1-1007-4C52-BEFB-F48F5319A3E3}"/>
          </ac:spMkLst>
        </pc:spChg>
        <pc:spChg chg="mod">
          <ac:chgData name="Danielle McGregor" userId="087646c7-bbf8-4721-9492-e808a5f7ce91" providerId="ADAL" clId="{1E69AA54-086E-49D4-ADBB-E73486421E0A}" dt="2023-12-12T21:59:43.880" v="96" actId="20577"/>
          <ac:spMkLst>
            <pc:docMk/>
            <pc:sldMk cId="2647363353" sldId="373"/>
            <ac:spMk id="9" creationId="{EC0853A1-1007-4C52-BEFB-F48F5319A3E3}"/>
          </ac:spMkLst>
        </pc:spChg>
      </pc:sldChg>
      <pc:sldChg chg="modSp mod">
        <pc:chgData name="Danielle McGregor" userId="087646c7-bbf8-4721-9492-e808a5f7ce91" providerId="ADAL" clId="{1E69AA54-086E-49D4-ADBB-E73486421E0A}" dt="2023-12-12T22:00:55.053" v="232" actId="14100"/>
        <pc:sldMkLst>
          <pc:docMk/>
          <pc:sldMk cId="545489499" sldId="374"/>
        </pc:sldMkLst>
        <pc:spChg chg="mod">
          <ac:chgData name="Danielle McGregor" userId="087646c7-bbf8-4721-9492-e808a5f7ce91" providerId="ADAL" clId="{1E69AA54-086E-49D4-ADBB-E73486421E0A}" dt="2023-12-12T22:00:55.053" v="232" actId="14100"/>
          <ac:spMkLst>
            <pc:docMk/>
            <pc:sldMk cId="545489499" sldId="374"/>
            <ac:spMk id="2" creationId="{259DBE90-6690-7A9F-2C0E-29501D920A7D}"/>
          </ac:spMkLst>
        </pc:spChg>
        <pc:spChg chg="mod">
          <ac:chgData name="Danielle McGregor" userId="087646c7-bbf8-4721-9492-e808a5f7ce91" providerId="ADAL" clId="{1E69AA54-086E-49D4-ADBB-E73486421E0A}" dt="2023-12-12T21:59:27.466" v="92" actId="255"/>
          <ac:spMkLst>
            <pc:docMk/>
            <pc:sldMk cId="545489499" sldId="374"/>
            <ac:spMk id="5" creationId="{EC0853A1-1007-4C52-BEFB-F48F5319A3E3}"/>
          </ac:spMkLst>
        </pc:spChg>
        <pc:spChg chg="mod">
          <ac:chgData name="Danielle McGregor" userId="087646c7-bbf8-4721-9492-e808a5f7ce91" providerId="ADAL" clId="{1E69AA54-086E-49D4-ADBB-E73486421E0A}" dt="2023-12-12T21:59:38.635" v="94" actId="20577"/>
          <ac:spMkLst>
            <pc:docMk/>
            <pc:sldMk cId="545489499" sldId="374"/>
            <ac:spMk id="9" creationId="{EC0853A1-1007-4C52-BEFB-F48F5319A3E3}"/>
          </ac:spMkLst>
        </pc:spChg>
      </pc:sldChg>
    </pc:docChg>
  </pc:docChgLst>
  <pc:docChgLst>
    <pc:chgData name="Kristy Freney" userId="05558a5f-3628-4287-9b9f-4fe6fc128298" providerId="ADAL" clId="{5BD2C297-0539-473C-8E49-552DC7ADE8A8}"/>
    <pc:docChg chg="undo custSel addSld delSld modSld sldOrd">
      <pc:chgData name="Kristy Freney" userId="05558a5f-3628-4287-9b9f-4fe6fc128298" providerId="ADAL" clId="{5BD2C297-0539-473C-8E49-552DC7ADE8A8}" dt="2024-05-06T00:50:33.958" v="1534"/>
      <pc:docMkLst>
        <pc:docMk/>
      </pc:docMkLst>
      <pc:sldChg chg="addSp delSp modSp mod">
        <pc:chgData name="Kristy Freney" userId="05558a5f-3628-4287-9b9f-4fe6fc128298" providerId="ADAL" clId="{5BD2C297-0539-473C-8E49-552DC7ADE8A8}" dt="2024-05-06T00:50:07.637" v="1531"/>
        <pc:sldMkLst>
          <pc:docMk/>
          <pc:sldMk cId="2019099645" sldId="276"/>
        </pc:sldMkLst>
        <pc:spChg chg="add mod">
          <ac:chgData name="Kristy Freney" userId="05558a5f-3628-4287-9b9f-4fe6fc128298" providerId="ADAL" clId="{5BD2C297-0539-473C-8E49-552DC7ADE8A8}" dt="2024-05-06T00:50:04.563" v="1529"/>
          <ac:spMkLst>
            <pc:docMk/>
            <pc:sldMk cId="2019099645" sldId="276"/>
            <ac:spMk id="2" creationId="{9D29B4B5-F66D-441F-DD33-09F5E7D553E7}"/>
          </ac:spMkLst>
        </pc:spChg>
        <pc:spChg chg="del mod">
          <ac:chgData name="Kristy Freney" userId="05558a5f-3628-4287-9b9f-4fe6fc128298" providerId="ADAL" clId="{5BD2C297-0539-473C-8E49-552DC7ADE8A8}" dt="2024-05-06T00:50:07.637" v="1531"/>
          <ac:spMkLst>
            <pc:docMk/>
            <pc:sldMk cId="2019099645" sldId="276"/>
            <ac:spMk id="12" creationId="{E483B70C-F256-44D0-DEBD-6141718961D0}"/>
          </ac:spMkLst>
        </pc:spChg>
      </pc:sldChg>
      <pc:sldChg chg="modSp mod modNotesTx">
        <pc:chgData name="Kristy Freney" userId="05558a5f-3628-4287-9b9f-4fe6fc128298" providerId="ADAL" clId="{5BD2C297-0539-473C-8E49-552DC7ADE8A8}" dt="2024-04-19T02:48:46.996" v="922" actId="14100"/>
        <pc:sldMkLst>
          <pc:docMk/>
          <pc:sldMk cId="3680259665" sldId="296"/>
        </pc:sldMkLst>
        <pc:cxnChg chg="mod">
          <ac:chgData name="Kristy Freney" userId="05558a5f-3628-4287-9b9f-4fe6fc128298" providerId="ADAL" clId="{5BD2C297-0539-473C-8E49-552DC7ADE8A8}" dt="2024-04-19T02:48:42.252" v="920" actId="14100"/>
          <ac:cxnSpMkLst>
            <pc:docMk/>
            <pc:sldMk cId="3680259665" sldId="296"/>
            <ac:cxnSpMk id="5" creationId="{057D0404-E927-C7BD-EAD9-158059D9EEC2}"/>
          </ac:cxnSpMkLst>
        </pc:cxnChg>
        <pc:cxnChg chg="mod">
          <ac:chgData name="Kristy Freney" userId="05558a5f-3628-4287-9b9f-4fe6fc128298" providerId="ADAL" clId="{5BD2C297-0539-473C-8E49-552DC7ADE8A8}" dt="2024-04-19T02:48:44.723" v="921" actId="14100"/>
          <ac:cxnSpMkLst>
            <pc:docMk/>
            <pc:sldMk cId="3680259665" sldId="296"/>
            <ac:cxnSpMk id="12" creationId="{F6965336-2F92-FD22-48D5-2E4676991BF8}"/>
          </ac:cxnSpMkLst>
        </pc:cxnChg>
        <pc:cxnChg chg="mod">
          <ac:chgData name="Kristy Freney" userId="05558a5f-3628-4287-9b9f-4fe6fc128298" providerId="ADAL" clId="{5BD2C297-0539-473C-8E49-552DC7ADE8A8}" dt="2024-04-19T02:48:46.996" v="922" actId="14100"/>
          <ac:cxnSpMkLst>
            <pc:docMk/>
            <pc:sldMk cId="3680259665" sldId="296"/>
            <ac:cxnSpMk id="16" creationId="{7649F7CD-1EA2-C143-232B-DED9183DB83A}"/>
          </ac:cxnSpMkLst>
        </pc:cxnChg>
      </pc:sldChg>
      <pc:sldChg chg="addSp delSp modSp mod modAnim modNotesTx">
        <pc:chgData name="Kristy Freney" userId="05558a5f-3628-4287-9b9f-4fe6fc128298" providerId="ADAL" clId="{5BD2C297-0539-473C-8E49-552DC7ADE8A8}" dt="2024-05-06T00:50:33.958" v="1534"/>
        <pc:sldMkLst>
          <pc:docMk/>
          <pc:sldMk cId="2990092796" sldId="355"/>
        </pc:sldMkLst>
        <pc:grpChg chg="del">
          <ac:chgData name="Kristy Freney" userId="05558a5f-3628-4287-9b9f-4fe6fc128298" providerId="ADAL" clId="{5BD2C297-0539-473C-8E49-552DC7ADE8A8}" dt="2024-04-19T02:32:09.916" v="580" actId="478"/>
          <ac:grpSpMkLst>
            <pc:docMk/>
            <pc:sldMk cId="2990092796" sldId="355"/>
            <ac:grpSpMk id="2" creationId="{3E676893-8C10-8D3C-26E8-4EF05EA8778F}"/>
          </ac:grpSpMkLst>
        </pc:grpChg>
        <pc:picChg chg="add mod">
          <ac:chgData name="Kristy Freney" userId="05558a5f-3628-4287-9b9f-4fe6fc128298" providerId="ADAL" clId="{5BD2C297-0539-473C-8E49-552DC7ADE8A8}" dt="2024-05-06T00:50:33.958" v="1534"/>
          <ac:picMkLst>
            <pc:docMk/>
            <pc:sldMk cId="2990092796" sldId="355"/>
            <ac:picMk id="2" creationId="{72A82421-F90B-5F55-CB4A-FD1976C5F47A}"/>
          </ac:picMkLst>
        </pc:picChg>
        <pc:picChg chg="add mod">
          <ac:chgData name="Kristy Freney" userId="05558a5f-3628-4287-9b9f-4fe6fc128298" providerId="ADAL" clId="{5BD2C297-0539-473C-8E49-552DC7ADE8A8}" dt="2024-05-06T00:50:33.958" v="1534"/>
          <ac:picMkLst>
            <pc:docMk/>
            <pc:sldMk cId="2990092796" sldId="355"/>
            <ac:picMk id="3" creationId="{7C920CFC-1C09-CB4E-278E-43FABC05D1B3}"/>
          </ac:picMkLst>
        </pc:picChg>
        <pc:picChg chg="mod modCrop">
          <ac:chgData name="Kristy Freney" userId="05558a5f-3628-4287-9b9f-4fe6fc128298" providerId="ADAL" clId="{5BD2C297-0539-473C-8E49-552DC7ADE8A8}" dt="2024-04-19T02:39:12.083" v="643" actId="1076"/>
          <ac:picMkLst>
            <pc:docMk/>
            <pc:sldMk cId="2990092796" sldId="355"/>
            <ac:picMk id="4" creationId="{F4566650-D593-0EFB-7829-A664FF17B0A8}"/>
          </ac:picMkLst>
        </pc:picChg>
        <pc:picChg chg="add mod">
          <ac:chgData name="Kristy Freney" userId="05558a5f-3628-4287-9b9f-4fe6fc128298" providerId="ADAL" clId="{5BD2C297-0539-473C-8E49-552DC7ADE8A8}" dt="2024-05-06T00:50:33.958" v="1534"/>
          <ac:picMkLst>
            <pc:docMk/>
            <pc:sldMk cId="2990092796" sldId="355"/>
            <ac:picMk id="5" creationId="{5308C8CC-D402-FE2E-6901-6CFBC625913A}"/>
          </ac:picMkLst>
        </pc:picChg>
        <pc:picChg chg="add del mod ord">
          <ac:chgData name="Kristy Freney" userId="05558a5f-3628-4287-9b9f-4fe6fc128298" providerId="ADAL" clId="{5BD2C297-0539-473C-8E49-552DC7ADE8A8}" dt="2024-04-19T02:39:03.789" v="638" actId="478"/>
          <ac:picMkLst>
            <pc:docMk/>
            <pc:sldMk cId="2990092796" sldId="355"/>
            <ac:picMk id="5" creationId="{62856980-8973-105B-8B38-6290E7214B35}"/>
          </ac:picMkLst>
        </pc:picChg>
        <pc:picChg chg="add del mod">
          <ac:chgData name="Kristy Freney" userId="05558a5f-3628-4287-9b9f-4fe6fc128298" providerId="ADAL" clId="{5BD2C297-0539-473C-8E49-552DC7ADE8A8}" dt="2024-05-06T00:50:33.726" v="1533" actId="478"/>
          <ac:picMkLst>
            <pc:docMk/>
            <pc:sldMk cId="2990092796" sldId="355"/>
            <ac:picMk id="7" creationId="{A057C125-7708-C05F-0635-85CE17728B97}"/>
          </ac:picMkLst>
        </pc:picChg>
      </pc:sldChg>
      <pc:sldChg chg="modNotesTx">
        <pc:chgData name="Kristy Freney" userId="05558a5f-3628-4287-9b9f-4fe6fc128298" providerId="ADAL" clId="{5BD2C297-0539-473C-8E49-552DC7ADE8A8}" dt="2024-04-19T02:49:10.989" v="945" actId="113"/>
        <pc:sldMkLst>
          <pc:docMk/>
          <pc:sldMk cId="2360901718" sldId="359"/>
        </pc:sldMkLst>
      </pc:sldChg>
      <pc:sldChg chg="modSp mod modNotesTx">
        <pc:chgData name="Kristy Freney" userId="05558a5f-3628-4287-9b9f-4fe6fc128298" providerId="ADAL" clId="{5BD2C297-0539-473C-8E49-552DC7ADE8A8}" dt="2024-04-19T02:49:58.627" v="963" actId="6549"/>
        <pc:sldMkLst>
          <pc:docMk/>
          <pc:sldMk cId="834121241" sldId="361"/>
        </pc:sldMkLst>
        <pc:spChg chg="mod">
          <ac:chgData name="Kristy Freney" userId="05558a5f-3628-4287-9b9f-4fe6fc128298" providerId="ADAL" clId="{5BD2C297-0539-473C-8E49-552DC7ADE8A8}" dt="2024-04-19T02:49:45.988" v="952" actId="403"/>
          <ac:spMkLst>
            <pc:docMk/>
            <pc:sldMk cId="834121241" sldId="361"/>
            <ac:spMk id="5" creationId="{D5236249-CB0C-0B8B-2B98-EE3AE53BE58E}"/>
          </ac:spMkLst>
        </pc:spChg>
      </pc:sldChg>
      <pc:sldChg chg="modNotesTx">
        <pc:chgData name="Kristy Freney" userId="05558a5f-3628-4287-9b9f-4fe6fc128298" providerId="ADAL" clId="{5BD2C297-0539-473C-8E49-552DC7ADE8A8}" dt="2024-04-19T02:53:18.628" v="1124" actId="6549"/>
        <pc:sldMkLst>
          <pc:docMk/>
          <pc:sldMk cId="3329901475" sldId="368"/>
        </pc:sldMkLst>
      </pc:sldChg>
      <pc:sldChg chg="modNotesTx">
        <pc:chgData name="Kristy Freney" userId="05558a5f-3628-4287-9b9f-4fe6fc128298" providerId="ADAL" clId="{5BD2C297-0539-473C-8E49-552DC7ADE8A8}" dt="2024-04-19T02:53:30.326" v="1126" actId="113"/>
        <pc:sldMkLst>
          <pc:docMk/>
          <pc:sldMk cId="397663024" sldId="369"/>
        </pc:sldMkLst>
      </pc:sldChg>
      <pc:sldChg chg="addSp modSp mod modAnim modNotesTx">
        <pc:chgData name="Kristy Freney" userId="05558a5f-3628-4287-9b9f-4fe6fc128298" providerId="ADAL" clId="{5BD2C297-0539-473C-8E49-552DC7ADE8A8}" dt="2024-04-19T02:48:08.437" v="869" actId="20577"/>
        <pc:sldMkLst>
          <pc:docMk/>
          <pc:sldMk cId="4227163800" sldId="372"/>
        </pc:sldMkLst>
        <pc:spChg chg="add mod">
          <ac:chgData name="Kristy Freney" userId="05558a5f-3628-4287-9b9f-4fe6fc128298" providerId="ADAL" clId="{5BD2C297-0539-473C-8E49-552DC7ADE8A8}" dt="2024-04-19T02:45:04.867" v="822" actId="1076"/>
          <ac:spMkLst>
            <pc:docMk/>
            <pc:sldMk cId="4227163800" sldId="372"/>
            <ac:spMk id="3" creationId="{118DC0B1-318B-CA1C-DDB6-33393E62E1CC}"/>
          </ac:spMkLst>
        </pc:spChg>
        <pc:spChg chg="add mod">
          <ac:chgData name="Kristy Freney" userId="05558a5f-3628-4287-9b9f-4fe6fc128298" providerId="ADAL" clId="{5BD2C297-0539-473C-8E49-552DC7ADE8A8}" dt="2024-04-19T02:47:47.387" v="867" actId="14100"/>
          <ac:spMkLst>
            <pc:docMk/>
            <pc:sldMk cId="4227163800" sldId="372"/>
            <ac:spMk id="5" creationId="{4E1EE2E4-D654-28DF-7586-52D04C2E38E2}"/>
          </ac:spMkLst>
        </pc:spChg>
        <pc:spChg chg="add mod">
          <ac:chgData name="Kristy Freney" userId="05558a5f-3628-4287-9b9f-4fe6fc128298" providerId="ADAL" clId="{5BD2C297-0539-473C-8E49-552DC7ADE8A8}" dt="2024-04-19T02:46:05.940" v="840" actId="1076"/>
          <ac:spMkLst>
            <pc:docMk/>
            <pc:sldMk cId="4227163800" sldId="372"/>
            <ac:spMk id="6" creationId="{6514F1C5-7FB4-5605-46FE-73C1A0B7C2D4}"/>
          </ac:spMkLst>
        </pc:spChg>
        <pc:spChg chg="mod">
          <ac:chgData name="Kristy Freney" userId="05558a5f-3628-4287-9b9f-4fe6fc128298" providerId="ADAL" clId="{5BD2C297-0539-473C-8E49-552DC7ADE8A8}" dt="2024-04-19T02:44:07.394" v="812" actId="1037"/>
          <ac:spMkLst>
            <pc:docMk/>
            <pc:sldMk cId="4227163800" sldId="372"/>
            <ac:spMk id="9" creationId="{FB116508-ECEB-2E48-40C3-BB626009BC01}"/>
          </ac:spMkLst>
        </pc:spChg>
        <pc:spChg chg="add mod">
          <ac:chgData name="Kristy Freney" userId="05558a5f-3628-4287-9b9f-4fe6fc128298" providerId="ADAL" clId="{5BD2C297-0539-473C-8E49-552DC7ADE8A8}" dt="2024-04-19T02:47:22.325" v="864" actId="207"/>
          <ac:spMkLst>
            <pc:docMk/>
            <pc:sldMk cId="4227163800" sldId="372"/>
            <ac:spMk id="10" creationId="{EF30E0B7-1C9F-524A-92F4-BBBF726D6A5A}"/>
          </ac:spMkLst>
        </pc:spChg>
        <pc:picChg chg="add mod modCrop">
          <ac:chgData name="Kristy Freney" userId="05558a5f-3628-4287-9b9f-4fe6fc128298" providerId="ADAL" clId="{5BD2C297-0539-473C-8E49-552DC7ADE8A8}" dt="2024-04-19T02:42:51.516" v="790" actId="208"/>
          <ac:picMkLst>
            <pc:docMk/>
            <pc:sldMk cId="4227163800" sldId="372"/>
            <ac:picMk id="2" creationId="{55FD4FF8-3094-8DBA-B535-735E5A3323A8}"/>
          </ac:picMkLst>
        </pc:picChg>
        <pc:picChg chg="mod modCrop">
          <ac:chgData name="Kristy Freney" userId="05558a5f-3628-4287-9b9f-4fe6fc128298" providerId="ADAL" clId="{5BD2C297-0539-473C-8E49-552DC7ADE8A8}" dt="2024-04-19T02:44:56.388" v="819" actId="1076"/>
          <ac:picMkLst>
            <pc:docMk/>
            <pc:sldMk cId="4227163800" sldId="372"/>
            <ac:picMk id="4" creationId="{F921883E-52A7-46FC-B114-B39D045D6FF9}"/>
          </ac:picMkLst>
        </pc:picChg>
        <pc:cxnChg chg="add mod">
          <ac:chgData name="Kristy Freney" userId="05558a5f-3628-4287-9b9f-4fe6fc128298" providerId="ADAL" clId="{5BD2C297-0539-473C-8E49-552DC7ADE8A8}" dt="2024-04-19T02:47:28.356" v="865" actId="208"/>
          <ac:cxnSpMkLst>
            <pc:docMk/>
            <pc:sldMk cId="4227163800" sldId="372"/>
            <ac:cxnSpMk id="8" creationId="{8DCBCD86-6709-D0A8-B473-3F52DA5B827B}"/>
          </ac:cxnSpMkLst>
        </pc:cxnChg>
      </pc:sldChg>
      <pc:sldChg chg="modNotesTx">
        <pc:chgData name="Kristy Freney" userId="05558a5f-3628-4287-9b9f-4fe6fc128298" providerId="ADAL" clId="{5BD2C297-0539-473C-8E49-552DC7ADE8A8}" dt="2024-05-06T00:49:50.434" v="1526"/>
        <pc:sldMkLst>
          <pc:docMk/>
          <pc:sldMk cId="2647363353" sldId="373"/>
        </pc:sldMkLst>
      </pc:sldChg>
      <pc:sldChg chg="addSp modSp mod modNotesTx">
        <pc:chgData name="Kristy Freney" userId="05558a5f-3628-4287-9b9f-4fe6fc128298" providerId="ADAL" clId="{5BD2C297-0539-473C-8E49-552DC7ADE8A8}" dt="2024-04-19T08:17:17.899" v="1213" actId="1582"/>
        <pc:sldMkLst>
          <pc:docMk/>
          <pc:sldMk cId="2326345147" sldId="375"/>
        </pc:sldMkLst>
        <pc:spChg chg="add mod">
          <ac:chgData name="Kristy Freney" userId="05558a5f-3628-4287-9b9f-4fe6fc128298" providerId="ADAL" clId="{5BD2C297-0539-473C-8E49-552DC7ADE8A8}" dt="2024-04-19T08:17:08.564" v="1210"/>
          <ac:spMkLst>
            <pc:docMk/>
            <pc:sldMk cId="2326345147" sldId="375"/>
            <ac:spMk id="2" creationId="{FB5A6A60-28C2-B9E7-C2F5-EE82AEFA901B}"/>
          </ac:spMkLst>
        </pc:spChg>
        <pc:picChg chg="mod">
          <ac:chgData name="Kristy Freney" userId="05558a5f-3628-4287-9b9f-4fe6fc128298" providerId="ADAL" clId="{5BD2C297-0539-473C-8E49-552DC7ADE8A8}" dt="2024-04-19T08:17:17.899" v="1213" actId="1582"/>
          <ac:picMkLst>
            <pc:docMk/>
            <pc:sldMk cId="2326345147" sldId="375"/>
            <ac:picMk id="7" creationId="{4E750B84-E213-38B9-95FF-C38A845A0A9D}"/>
          </ac:picMkLst>
        </pc:picChg>
      </pc:sldChg>
      <pc:sldChg chg="modSp mod modNotesTx">
        <pc:chgData name="Kristy Freney" userId="05558a5f-3628-4287-9b9f-4fe6fc128298" providerId="ADAL" clId="{5BD2C297-0539-473C-8E49-552DC7ADE8A8}" dt="2024-04-19T02:57:45.778" v="1198" actId="20577"/>
        <pc:sldMkLst>
          <pc:docMk/>
          <pc:sldMk cId="238836634" sldId="376"/>
        </pc:sldMkLst>
        <pc:spChg chg="mod">
          <ac:chgData name="Kristy Freney" userId="05558a5f-3628-4287-9b9f-4fe6fc128298" providerId="ADAL" clId="{5BD2C297-0539-473C-8E49-552DC7ADE8A8}" dt="2024-04-19T02:57:34.794" v="1176" actId="20577"/>
          <ac:spMkLst>
            <pc:docMk/>
            <pc:sldMk cId="238836634" sldId="376"/>
            <ac:spMk id="4" creationId="{AEBA831B-59C1-417C-E713-FCD5FA718B7C}"/>
          </ac:spMkLst>
        </pc:spChg>
      </pc:sldChg>
      <pc:sldChg chg="addSp modSp mod modNotesTx">
        <pc:chgData name="Kristy Freney" userId="05558a5f-3628-4287-9b9f-4fe6fc128298" providerId="ADAL" clId="{5BD2C297-0539-473C-8E49-552DC7ADE8A8}" dt="2024-04-19T02:30:16.557" v="562" actId="20577"/>
        <pc:sldMkLst>
          <pc:docMk/>
          <pc:sldMk cId="2179298974" sldId="377"/>
        </pc:sldMkLst>
        <pc:picChg chg="add mod">
          <ac:chgData name="Kristy Freney" userId="05558a5f-3628-4287-9b9f-4fe6fc128298" providerId="ADAL" clId="{5BD2C297-0539-473C-8E49-552DC7ADE8A8}" dt="2024-04-19T02:30:10.038" v="561" actId="1076"/>
          <ac:picMkLst>
            <pc:docMk/>
            <pc:sldMk cId="2179298974" sldId="377"/>
            <ac:picMk id="6" creationId="{D11F7C31-9A99-94F0-46EE-7FF3E57D1485}"/>
          </ac:picMkLst>
        </pc:picChg>
      </pc:sldChg>
      <pc:sldChg chg="modSp mod modNotesTx">
        <pc:chgData name="Kristy Freney" userId="05558a5f-3628-4287-9b9f-4fe6fc128298" providerId="ADAL" clId="{5BD2C297-0539-473C-8E49-552DC7ADE8A8}" dt="2024-04-19T02:50:32.963" v="999" actId="1076"/>
        <pc:sldMkLst>
          <pc:docMk/>
          <pc:sldMk cId="1903973246" sldId="378"/>
        </pc:sldMkLst>
        <pc:spChg chg="mod">
          <ac:chgData name="Kristy Freney" userId="05558a5f-3628-4287-9b9f-4fe6fc128298" providerId="ADAL" clId="{5BD2C297-0539-473C-8E49-552DC7ADE8A8}" dt="2024-04-19T02:50:32.963" v="999" actId="1076"/>
          <ac:spMkLst>
            <pc:docMk/>
            <pc:sldMk cId="1903973246" sldId="378"/>
            <ac:spMk id="2" creationId="{68BC6ACB-1C19-AFEF-4335-55B0D8C5BF3E}"/>
          </ac:spMkLst>
        </pc:spChg>
        <pc:picChg chg="mod">
          <ac:chgData name="Kristy Freney" userId="05558a5f-3628-4287-9b9f-4fe6fc128298" providerId="ADAL" clId="{5BD2C297-0539-473C-8E49-552DC7ADE8A8}" dt="2024-04-19T02:50:29.331" v="998" actId="1076"/>
          <ac:picMkLst>
            <pc:docMk/>
            <pc:sldMk cId="1903973246" sldId="378"/>
            <ac:picMk id="7" creationId="{79B30693-15DA-9D4B-AAB3-6C24771E325C}"/>
          </ac:picMkLst>
        </pc:picChg>
      </pc:sldChg>
      <pc:sldChg chg="delSp mod ord modAnim modNotesTx">
        <pc:chgData name="Kristy Freney" userId="05558a5f-3628-4287-9b9f-4fe6fc128298" providerId="ADAL" clId="{5BD2C297-0539-473C-8E49-552DC7ADE8A8}" dt="2024-04-19T02:51:57.316" v="1052" actId="6549"/>
        <pc:sldMkLst>
          <pc:docMk/>
          <pc:sldMk cId="1074628173" sldId="379"/>
        </pc:sldMkLst>
        <pc:spChg chg="del">
          <ac:chgData name="Kristy Freney" userId="05558a5f-3628-4287-9b9f-4fe6fc128298" providerId="ADAL" clId="{5BD2C297-0539-473C-8E49-552DC7ADE8A8}" dt="2024-04-19T02:51:00.580" v="1003" actId="478"/>
          <ac:spMkLst>
            <pc:docMk/>
            <pc:sldMk cId="1074628173" sldId="379"/>
            <ac:spMk id="2" creationId="{6F9C47B3-032C-1595-17A0-7F5E8674BC41}"/>
          </ac:spMkLst>
        </pc:spChg>
        <pc:spChg chg="del">
          <ac:chgData name="Kristy Freney" userId="05558a5f-3628-4287-9b9f-4fe6fc128298" providerId="ADAL" clId="{5BD2C297-0539-473C-8E49-552DC7ADE8A8}" dt="2024-04-19T02:51:01.659" v="1004" actId="478"/>
          <ac:spMkLst>
            <pc:docMk/>
            <pc:sldMk cId="1074628173" sldId="379"/>
            <ac:spMk id="3" creationId="{4B24BF01-C8FF-9D87-F3B6-CB26EE84DCA6}"/>
          </ac:spMkLst>
        </pc:spChg>
      </pc:sldChg>
      <pc:sldChg chg="modNotesTx">
        <pc:chgData name="Kristy Freney" userId="05558a5f-3628-4287-9b9f-4fe6fc128298" providerId="ADAL" clId="{5BD2C297-0539-473C-8E49-552DC7ADE8A8}" dt="2024-04-19T02:53:43.476" v="1131" actId="6549"/>
        <pc:sldMkLst>
          <pc:docMk/>
          <pc:sldMk cId="3032642926" sldId="380"/>
        </pc:sldMkLst>
      </pc:sldChg>
      <pc:sldChg chg="addSp delSp modSp mod addCm delCm modCm modNotesTx">
        <pc:chgData name="Kristy Freney" userId="05558a5f-3628-4287-9b9f-4fe6fc128298" providerId="ADAL" clId="{5BD2C297-0539-473C-8E49-552DC7ADE8A8}" dt="2024-04-30T03:39:31.605" v="1523"/>
        <pc:sldMkLst>
          <pc:docMk/>
          <pc:sldMk cId="1713759472" sldId="381"/>
        </pc:sldMkLst>
        <pc:spChg chg="mod">
          <ac:chgData name="Kristy Freney" userId="05558a5f-3628-4287-9b9f-4fe6fc128298" providerId="ADAL" clId="{5BD2C297-0539-473C-8E49-552DC7ADE8A8}" dt="2024-04-19T02:54:24.533" v="1137" actId="403"/>
          <ac:spMkLst>
            <pc:docMk/>
            <pc:sldMk cId="1713759472" sldId="381"/>
            <ac:spMk id="2" creationId="{D26A0463-A418-6AD6-83A7-96CB926E1107}"/>
          </ac:spMkLst>
        </pc:spChg>
        <pc:spChg chg="mod">
          <ac:chgData name="Kristy Freney" userId="05558a5f-3628-4287-9b9f-4fe6fc128298" providerId="ADAL" clId="{5BD2C297-0539-473C-8E49-552DC7ADE8A8}" dt="2024-04-18T08:59:54.488" v="164" actId="207"/>
          <ac:spMkLst>
            <pc:docMk/>
            <pc:sldMk cId="1713759472" sldId="381"/>
            <ac:spMk id="3" creationId="{6E5B0EC5-E62F-3249-7BD4-F71CFAB535E3}"/>
          </ac:spMkLst>
        </pc:spChg>
        <pc:spChg chg="add del mod">
          <ac:chgData name="Kristy Freney" userId="05558a5f-3628-4287-9b9f-4fe6fc128298" providerId="ADAL" clId="{5BD2C297-0539-473C-8E49-552DC7ADE8A8}" dt="2024-04-19T02:19:15.258" v="376"/>
          <ac:spMkLst>
            <pc:docMk/>
            <pc:sldMk cId="1713759472" sldId="381"/>
            <ac:spMk id="7" creationId="{9EDD7A8A-AD2F-E451-3C8C-68C21BE5E66B}"/>
          </ac:spMkLst>
        </pc:spChg>
        <pc:picChg chg="add del mod">
          <ac:chgData name="Kristy Freney" userId="05558a5f-3628-4287-9b9f-4fe6fc128298" providerId="ADAL" clId="{5BD2C297-0539-473C-8E49-552DC7ADE8A8}" dt="2024-04-19T04:35:28.962" v="1203" actId="478"/>
          <ac:picMkLst>
            <pc:docMk/>
            <pc:sldMk cId="1713759472" sldId="381"/>
            <ac:picMk id="6" creationId="{E6B40D9A-1B03-B522-4276-B2598FB3CBB1}"/>
          </ac:picMkLst>
        </pc:picChg>
        <pc:picChg chg="add mod">
          <ac:chgData name="Kristy Freney" userId="05558a5f-3628-4287-9b9f-4fe6fc128298" providerId="ADAL" clId="{5BD2C297-0539-473C-8E49-552DC7ADE8A8}" dt="2024-04-19T04:36:05.189" v="1209" actId="1076"/>
          <ac:picMkLst>
            <pc:docMk/>
            <pc:sldMk cId="1713759472" sldId="381"/>
            <ac:picMk id="7" creationId="{7A43CA23-AA57-B8A5-E94A-CA09A17F3058}"/>
          </ac:picMkLst>
        </pc:picChg>
        <pc:cxnChg chg="add del">
          <ac:chgData name="Kristy Freney" userId="05558a5f-3628-4287-9b9f-4fe6fc128298" providerId="ADAL" clId="{5BD2C297-0539-473C-8E49-552DC7ADE8A8}" dt="2024-04-18T08:58:07.323" v="21" actId="478"/>
          <ac:cxnSpMkLst>
            <pc:docMk/>
            <pc:sldMk cId="1713759472" sldId="381"/>
            <ac:cxnSpMk id="4" creationId="{9453C38E-6643-FD73-38D0-7A426728C1A9}"/>
          </ac:cxnSpMkLst>
        </pc:cxnChg>
        <pc:extLst>
          <p:ext xmlns:p="http://schemas.openxmlformats.org/presentationml/2006/main" uri="{D6D511B9-2390-475A-947B-AFAB55BFBCF1}">
            <pc226:cmChg xmlns:pc226="http://schemas.microsoft.com/office/powerpoint/2022/06/main/command" chg="add del mod">
              <pc226:chgData name="Kristy Freney" userId="05558a5f-3628-4287-9b9f-4fe6fc128298" providerId="ADAL" clId="{5BD2C297-0539-473C-8E49-552DC7ADE8A8}" dt="2024-04-30T03:39:31.605" v="1523"/>
              <pc2:cmMkLst xmlns:pc2="http://schemas.microsoft.com/office/powerpoint/2019/9/main/command">
                <pc:docMk/>
                <pc:sldMk cId="1713759472" sldId="381"/>
                <pc2:cmMk id="{84D1142E-F0A2-46C5-8E3D-97A3A5995EBC}"/>
              </pc2:cmMkLst>
              <pc226:cmRplyChg chg="mod modRxn">
                <pc226:chgData name="Kristy Freney" userId="05558a5f-3628-4287-9b9f-4fe6fc128298" providerId="ADAL" clId="{5BD2C297-0539-473C-8E49-552DC7ADE8A8}" dt="2024-04-29T05:54:37.403" v="1216"/>
                <pc2:cmRplyMkLst xmlns:pc2="http://schemas.microsoft.com/office/powerpoint/2019/9/main/command">
                  <pc:docMk/>
                  <pc:sldMk cId="1713759472" sldId="381"/>
                  <pc2:cmMk id="{84D1142E-F0A2-46C5-8E3D-97A3A5995EBC}"/>
                  <pc2:cmRplyMk id="{A40D280D-14E5-402A-A7A5-F50702FA3FFC}"/>
                </pc2:cmRplyMkLst>
              </pc226:cmRplyChg>
              <pc226:cmRplyChg chg="add">
                <pc226:chgData name="Kristy Freney" userId="05558a5f-3628-4287-9b9f-4fe6fc128298" providerId="ADAL" clId="{5BD2C297-0539-473C-8E49-552DC7ADE8A8}" dt="2024-04-29T05:56:13.424" v="1218"/>
                <pc2:cmRplyMkLst xmlns:pc2="http://schemas.microsoft.com/office/powerpoint/2019/9/main/command">
                  <pc:docMk/>
                  <pc:sldMk cId="1713759472" sldId="381"/>
                  <pc2:cmMk id="{84D1142E-F0A2-46C5-8E3D-97A3A5995EBC}"/>
                  <pc2:cmRplyMk id="{82E05C1D-6875-4593-83D8-D9D57C715992}"/>
                </pc2:cmRplyMkLst>
              </pc226:cmRplyChg>
              <pc226:cmRplyChg chg="add">
                <pc226:chgData name="Kristy Freney" userId="05558a5f-3628-4287-9b9f-4fe6fc128298" providerId="ADAL" clId="{5BD2C297-0539-473C-8E49-552DC7ADE8A8}" dt="2024-04-19T02:21:36.557" v="407"/>
                <pc2:cmRplyMkLst xmlns:pc2="http://schemas.microsoft.com/office/powerpoint/2019/9/main/command">
                  <pc:docMk/>
                  <pc:sldMk cId="1713759472" sldId="381"/>
                  <pc2:cmMk id="{84D1142E-F0A2-46C5-8E3D-97A3A5995EBC}"/>
                  <pc2:cmRplyMk id="{B329403A-5DDC-4437-955A-672DC67E72DE}"/>
                </pc2:cmRplyMkLst>
              </pc226:cmRplyChg>
            </pc226:cmChg>
          </p:ext>
        </pc:extLst>
      </pc:sldChg>
      <pc:sldChg chg="addSp delSp modSp mod addCm delCm modNotesTx">
        <pc:chgData name="Kristy Freney" userId="05558a5f-3628-4287-9b9f-4fe6fc128298" providerId="ADAL" clId="{5BD2C297-0539-473C-8E49-552DC7ADE8A8}" dt="2024-04-30T03:39:38.518" v="1525"/>
        <pc:sldMkLst>
          <pc:docMk/>
          <pc:sldMk cId="24488361" sldId="382"/>
        </pc:sldMkLst>
        <pc:spChg chg="add mod">
          <ac:chgData name="Kristy Freney" userId="05558a5f-3628-4287-9b9f-4fe6fc128298" providerId="ADAL" clId="{5BD2C297-0539-473C-8E49-552DC7ADE8A8}" dt="2024-04-29T06:07:53.624" v="1374" actId="403"/>
          <ac:spMkLst>
            <pc:docMk/>
            <pc:sldMk cId="24488361" sldId="382"/>
            <ac:spMk id="2" creationId="{225FF990-C757-D573-F2DE-BF8D8BD34235}"/>
          </ac:spMkLst>
        </pc:spChg>
        <pc:spChg chg="del mod">
          <ac:chgData name="Kristy Freney" userId="05558a5f-3628-4287-9b9f-4fe6fc128298" providerId="ADAL" clId="{5BD2C297-0539-473C-8E49-552DC7ADE8A8}" dt="2024-04-19T02:25:17.452" v="441" actId="478"/>
          <ac:spMkLst>
            <pc:docMk/>
            <pc:sldMk cId="24488361" sldId="382"/>
            <ac:spMk id="2" creationId="{82358913-DEE6-359E-FBD9-6202E1AE9857}"/>
          </ac:spMkLst>
        </pc:spChg>
        <pc:spChg chg="del">
          <ac:chgData name="Kristy Freney" userId="05558a5f-3628-4287-9b9f-4fe6fc128298" providerId="ADAL" clId="{5BD2C297-0539-473C-8E49-552DC7ADE8A8}" dt="2024-04-19T02:24:18.420" v="427" actId="478"/>
          <ac:spMkLst>
            <pc:docMk/>
            <pc:sldMk cId="24488361" sldId="382"/>
            <ac:spMk id="3" creationId="{7B9C2489-DAF8-91F1-5DAA-BE0B908E5FCD}"/>
          </ac:spMkLst>
        </pc:spChg>
        <pc:spChg chg="add del mod">
          <ac:chgData name="Kristy Freney" userId="05558a5f-3628-4287-9b9f-4fe6fc128298" providerId="ADAL" clId="{5BD2C297-0539-473C-8E49-552DC7ADE8A8}" dt="2024-04-19T03:07:08.867" v="1199" actId="478"/>
          <ac:spMkLst>
            <pc:docMk/>
            <pc:sldMk cId="24488361" sldId="382"/>
            <ac:spMk id="8" creationId="{A2D4D514-5AF7-2A56-DB1D-7E71C996BEEF}"/>
          </ac:spMkLst>
        </pc:spChg>
        <pc:picChg chg="add mod ord modCrop">
          <ac:chgData name="Kristy Freney" userId="05558a5f-3628-4287-9b9f-4fe6fc128298" providerId="ADAL" clId="{5BD2C297-0539-473C-8E49-552DC7ADE8A8}" dt="2024-04-19T02:24:47.625" v="436" actId="167"/>
          <ac:picMkLst>
            <pc:docMk/>
            <pc:sldMk cId="24488361" sldId="382"/>
            <ac:picMk id="6" creationId="{7A62FAA8-4449-F236-DC9F-E649BA197B0A}"/>
          </ac:picMkLst>
        </pc:picChg>
        <pc:cxnChg chg="del">
          <ac:chgData name="Kristy Freney" userId="05558a5f-3628-4287-9b9f-4fe6fc128298" providerId="ADAL" clId="{5BD2C297-0539-473C-8E49-552DC7ADE8A8}" dt="2024-04-19T02:24:17.825" v="426" actId="478"/>
          <ac:cxnSpMkLst>
            <pc:docMk/>
            <pc:sldMk cId="24488361" sldId="382"/>
            <ac:cxnSpMk id="4" creationId="{852CC1DB-BCF0-2B92-E32E-FA630A41672B}"/>
          </ac:cxnSpMkLst>
        </pc:cxnChg>
        <pc:extLst>
          <p:ext xmlns:p="http://schemas.openxmlformats.org/presentationml/2006/main" uri="{D6D511B9-2390-475A-947B-AFAB55BFBCF1}">
            <pc226:cmChg xmlns:pc226="http://schemas.microsoft.com/office/powerpoint/2022/06/main/command" chg="add del">
              <pc226:chgData name="Kristy Freney" userId="05558a5f-3628-4287-9b9f-4fe6fc128298" providerId="ADAL" clId="{5BD2C297-0539-473C-8E49-552DC7ADE8A8}" dt="2024-04-30T03:39:38.518" v="1525"/>
              <pc2:cmMkLst xmlns:pc2="http://schemas.microsoft.com/office/powerpoint/2019/9/main/command">
                <pc:docMk/>
                <pc:sldMk cId="24488361" sldId="382"/>
                <pc2:cmMk id="{273094F3-5FAC-475B-86D4-02D3B729E047}"/>
              </pc2:cmMkLst>
            </pc226:cmChg>
          </p:ext>
        </pc:extLst>
      </pc:sldChg>
      <pc:sldChg chg="delSp del mod ord modNotesTx">
        <pc:chgData name="Kristy Freney" userId="05558a5f-3628-4287-9b9f-4fe6fc128298" providerId="ADAL" clId="{5BD2C297-0539-473C-8E49-552DC7ADE8A8}" dt="2024-04-19T02:30:59.188" v="572" actId="47"/>
        <pc:sldMkLst>
          <pc:docMk/>
          <pc:sldMk cId="1657471038" sldId="383"/>
        </pc:sldMkLst>
        <pc:spChg chg="del">
          <ac:chgData name="Kristy Freney" userId="05558a5f-3628-4287-9b9f-4fe6fc128298" providerId="ADAL" clId="{5BD2C297-0539-473C-8E49-552DC7ADE8A8}" dt="2024-04-19T02:30:32.099" v="569" actId="478"/>
          <ac:spMkLst>
            <pc:docMk/>
            <pc:sldMk cId="1657471038" sldId="383"/>
            <ac:spMk id="3" creationId="{6C7E5D4F-9CE7-8AB4-4DA5-7E58A620CB54}"/>
          </ac:spMkLst>
        </pc:spChg>
        <pc:spChg chg="del">
          <ac:chgData name="Kristy Freney" userId="05558a5f-3628-4287-9b9f-4fe6fc128298" providerId="ADAL" clId="{5BD2C297-0539-473C-8E49-552DC7ADE8A8}" dt="2024-04-19T02:30:32.099" v="569" actId="478"/>
          <ac:spMkLst>
            <pc:docMk/>
            <pc:sldMk cId="1657471038" sldId="383"/>
            <ac:spMk id="4" creationId="{47D7FDEB-295F-4105-408E-E28FFCD74E24}"/>
          </ac:spMkLst>
        </pc:spChg>
        <pc:cxnChg chg="del">
          <ac:chgData name="Kristy Freney" userId="05558a5f-3628-4287-9b9f-4fe6fc128298" providerId="ADAL" clId="{5BD2C297-0539-473C-8E49-552DC7ADE8A8}" dt="2024-04-19T02:30:32.099" v="569" actId="478"/>
          <ac:cxnSpMkLst>
            <pc:docMk/>
            <pc:sldMk cId="1657471038" sldId="383"/>
            <ac:cxnSpMk id="5" creationId="{356BA4A6-818D-C611-F54A-001E7790FFFD}"/>
          </ac:cxnSpMkLst>
        </pc:cxnChg>
      </pc:sldChg>
      <pc:sldChg chg="modNotesTx">
        <pc:chgData name="Kristy Freney" userId="05558a5f-3628-4287-9b9f-4fe6fc128298" providerId="ADAL" clId="{5BD2C297-0539-473C-8E49-552DC7ADE8A8}" dt="2024-04-19T02:31:16.364" v="574" actId="6549"/>
        <pc:sldMkLst>
          <pc:docMk/>
          <pc:sldMk cId="1180200435" sldId="384"/>
        </pc:sldMkLst>
      </pc:sldChg>
      <pc:sldChg chg="addSp delSp modSp add mod ord modNotesTx">
        <pc:chgData name="Kristy Freney" userId="05558a5f-3628-4287-9b9f-4fe6fc128298" providerId="ADAL" clId="{5BD2C297-0539-473C-8E49-552DC7ADE8A8}" dt="2024-04-19T02:21:21.434" v="406" actId="20577"/>
        <pc:sldMkLst>
          <pc:docMk/>
          <pc:sldMk cId="251165546" sldId="386"/>
        </pc:sldMkLst>
        <pc:spChg chg="add del">
          <ac:chgData name="Kristy Freney" userId="05558a5f-3628-4287-9b9f-4fe6fc128298" providerId="ADAL" clId="{5BD2C297-0539-473C-8E49-552DC7ADE8A8}" dt="2024-04-19T02:21:08.516" v="401" actId="478"/>
          <ac:spMkLst>
            <pc:docMk/>
            <pc:sldMk cId="251165546" sldId="386"/>
            <ac:spMk id="2" creationId="{D26A0463-A418-6AD6-83A7-96CB926E1107}"/>
          </ac:spMkLst>
        </pc:spChg>
        <pc:spChg chg="add del">
          <ac:chgData name="Kristy Freney" userId="05558a5f-3628-4287-9b9f-4fe6fc128298" providerId="ADAL" clId="{5BD2C297-0539-473C-8E49-552DC7ADE8A8}" dt="2024-04-19T02:21:08.516" v="401" actId="478"/>
          <ac:spMkLst>
            <pc:docMk/>
            <pc:sldMk cId="251165546" sldId="386"/>
            <ac:spMk id="3" creationId="{6E5B0EC5-E62F-3249-7BD4-F71CFAB535E3}"/>
          </ac:spMkLst>
        </pc:spChg>
        <pc:spChg chg="add del mod">
          <ac:chgData name="Kristy Freney" userId="05558a5f-3628-4287-9b9f-4fe6fc128298" providerId="ADAL" clId="{5BD2C297-0539-473C-8E49-552DC7ADE8A8}" dt="2024-04-19T02:21:08.516" v="401" actId="478"/>
          <ac:spMkLst>
            <pc:docMk/>
            <pc:sldMk cId="251165546" sldId="386"/>
            <ac:spMk id="6" creationId="{281984D8-A96A-5616-8B0D-7F8D4D7366F5}"/>
          </ac:spMkLst>
        </pc:spChg>
        <pc:cxnChg chg="add del">
          <ac:chgData name="Kristy Freney" userId="05558a5f-3628-4287-9b9f-4fe6fc128298" providerId="ADAL" clId="{5BD2C297-0539-473C-8E49-552DC7ADE8A8}" dt="2024-04-19T02:21:08.516" v="401" actId="478"/>
          <ac:cxnSpMkLst>
            <pc:docMk/>
            <pc:sldMk cId="251165546" sldId="386"/>
            <ac:cxnSpMk id="4" creationId="{9453C38E-6643-FD73-38D0-7A426728C1A9}"/>
          </ac:cxnSpMkLst>
        </pc:cxnChg>
      </pc:sldChg>
      <pc:sldChg chg="addSp delSp modSp add del mod addCm modCm modNotesTx">
        <pc:chgData name="Kristy Freney" userId="05558a5f-3628-4287-9b9f-4fe6fc128298" providerId="ADAL" clId="{5BD2C297-0539-473C-8E49-552DC7ADE8A8}" dt="2024-04-19T02:20:12.997" v="388" actId="47"/>
        <pc:sldMkLst>
          <pc:docMk/>
          <pc:sldMk cId="3439032829" sldId="387"/>
        </pc:sldMkLst>
        <pc:spChg chg="del">
          <ac:chgData name="Kristy Freney" userId="05558a5f-3628-4287-9b9f-4fe6fc128298" providerId="ADAL" clId="{5BD2C297-0539-473C-8E49-552DC7ADE8A8}" dt="2024-04-18T08:58:15.736" v="24" actId="478"/>
          <ac:spMkLst>
            <pc:docMk/>
            <pc:sldMk cId="3439032829" sldId="387"/>
            <ac:spMk id="2" creationId="{D26A0463-A418-6AD6-83A7-96CB926E1107}"/>
          </ac:spMkLst>
        </pc:spChg>
        <pc:spChg chg="del">
          <ac:chgData name="Kristy Freney" userId="05558a5f-3628-4287-9b9f-4fe6fc128298" providerId="ADAL" clId="{5BD2C297-0539-473C-8E49-552DC7ADE8A8}" dt="2024-04-18T08:58:15.736" v="24" actId="478"/>
          <ac:spMkLst>
            <pc:docMk/>
            <pc:sldMk cId="3439032829" sldId="387"/>
            <ac:spMk id="3" creationId="{6E5B0EC5-E62F-3249-7BD4-F71CFAB535E3}"/>
          </ac:spMkLst>
        </pc:spChg>
        <pc:spChg chg="add del mod">
          <ac:chgData name="Kristy Freney" userId="05558a5f-3628-4287-9b9f-4fe6fc128298" providerId="ADAL" clId="{5BD2C297-0539-473C-8E49-552DC7ADE8A8}" dt="2024-04-18T08:58:21.615" v="26" actId="478"/>
          <ac:spMkLst>
            <pc:docMk/>
            <pc:sldMk cId="3439032829" sldId="387"/>
            <ac:spMk id="6" creationId="{BE5ED7B0-C19A-B337-A10C-46474E38BDA0}"/>
          </ac:spMkLst>
        </pc:spChg>
        <pc:spChg chg="add del mod">
          <ac:chgData name="Kristy Freney" userId="05558a5f-3628-4287-9b9f-4fe6fc128298" providerId="ADAL" clId="{5BD2C297-0539-473C-8E49-552DC7ADE8A8}" dt="2024-04-19T02:19:45.226" v="382" actId="478"/>
          <ac:spMkLst>
            <pc:docMk/>
            <pc:sldMk cId="3439032829" sldId="387"/>
            <ac:spMk id="9" creationId="{64D3B4BD-7C32-2D44-4C82-A2B0E4CF6349}"/>
          </ac:spMkLst>
        </pc:spChg>
        <pc:picChg chg="add del mod">
          <ac:chgData name="Kristy Freney" userId="05558a5f-3628-4287-9b9f-4fe6fc128298" providerId="ADAL" clId="{5BD2C297-0539-473C-8E49-552DC7ADE8A8}" dt="2024-04-19T02:19:45.226" v="382" actId="478"/>
          <ac:picMkLst>
            <pc:docMk/>
            <pc:sldMk cId="3439032829" sldId="387"/>
            <ac:picMk id="8" creationId="{2F6C924C-AF19-36FA-CADD-A993D89CF8FF}"/>
          </ac:picMkLst>
        </pc:picChg>
        <pc:cxnChg chg="del">
          <ac:chgData name="Kristy Freney" userId="05558a5f-3628-4287-9b9f-4fe6fc128298" providerId="ADAL" clId="{5BD2C297-0539-473C-8E49-552DC7ADE8A8}" dt="2024-04-18T08:58:15.736" v="24" actId="478"/>
          <ac:cxnSpMkLst>
            <pc:docMk/>
            <pc:sldMk cId="3439032829" sldId="387"/>
            <ac:cxnSpMk id="4" creationId="{9453C38E-6643-FD73-38D0-7A426728C1A9}"/>
          </ac:cxnSpMkLst>
        </pc:cxnChg>
        <pc:extLst>
          <p:ext xmlns:p="http://schemas.openxmlformats.org/presentationml/2006/main" uri="{D6D511B9-2390-475A-947B-AFAB55BFBCF1}">
            <pc226:cmChg xmlns:pc226="http://schemas.microsoft.com/office/powerpoint/2022/06/main/command" chg="add mod">
              <pc226:chgData name="Kristy Freney" userId="05558a5f-3628-4287-9b9f-4fe6fc128298" providerId="ADAL" clId="{5BD2C297-0539-473C-8E49-552DC7ADE8A8}" dt="2024-04-19T02:19:45.226" v="383" actId="2056"/>
              <pc2:cmMkLst xmlns:pc2="http://schemas.microsoft.com/office/powerpoint/2019/9/main/command">
                <pc:docMk/>
                <pc:sldMk cId="3439032829" sldId="387"/>
                <pc2:cmMk id="{B0181583-159A-4216-A131-AB4A80D4C9F5}"/>
              </pc2:cmMkLst>
            </pc226:cmChg>
          </p:ext>
        </pc:extLst>
      </pc:sldChg>
      <pc:sldChg chg="add">
        <pc:chgData name="Kristy Freney" userId="05558a5f-3628-4287-9b9f-4fe6fc128298" providerId="ADAL" clId="{5BD2C297-0539-473C-8E49-552DC7ADE8A8}" dt="2024-04-19T02:19:42.711" v="381" actId="2890"/>
        <pc:sldMkLst>
          <pc:docMk/>
          <pc:sldMk cId="1575865055" sldId="388"/>
        </pc:sldMkLst>
      </pc:sldChg>
      <pc:sldChg chg="delSp modSp add del mod addCm modCm modNotesTx">
        <pc:chgData name="Kristy Freney" userId="05558a5f-3628-4287-9b9f-4fe6fc128298" providerId="ADAL" clId="{5BD2C297-0539-473C-8E49-552DC7ADE8A8}" dt="2024-04-19T02:19:40.393" v="380" actId="47"/>
        <pc:sldMkLst>
          <pc:docMk/>
          <pc:sldMk cId="4009935654" sldId="388"/>
        </pc:sldMkLst>
        <pc:spChg chg="del mod">
          <ac:chgData name="Kristy Freney" userId="05558a5f-3628-4287-9b9f-4fe6fc128298" providerId="ADAL" clId="{5BD2C297-0539-473C-8E49-552DC7ADE8A8}" dt="2024-04-19T02:18:58.575" v="372" actId="478"/>
          <ac:spMkLst>
            <pc:docMk/>
            <pc:sldMk cId="4009935654" sldId="388"/>
            <ac:spMk id="7" creationId="{9EDD7A8A-AD2F-E451-3C8C-68C21BE5E66B}"/>
          </ac:spMkLst>
        </pc:spChg>
        <pc:picChg chg="del">
          <ac:chgData name="Kristy Freney" userId="05558a5f-3628-4287-9b9f-4fe6fc128298" providerId="ADAL" clId="{5BD2C297-0539-473C-8E49-552DC7ADE8A8}" dt="2024-04-19T02:19:28.833" v="378" actId="478"/>
          <ac:picMkLst>
            <pc:docMk/>
            <pc:sldMk cId="4009935654" sldId="388"/>
            <ac:picMk id="6" creationId="{E6B40D9A-1B03-B522-4276-B2598FB3CBB1}"/>
          </ac:picMkLst>
        </pc:picChg>
        <pc:extLst>
          <p:ext xmlns:p="http://schemas.openxmlformats.org/presentationml/2006/main" uri="{D6D511B9-2390-475A-947B-AFAB55BFBCF1}">
            <pc226:cmChg xmlns:pc226="http://schemas.microsoft.com/office/powerpoint/2022/06/main/command" chg="add mod">
              <pc226:chgData name="Kristy Freney" userId="05558a5f-3628-4287-9b9f-4fe6fc128298" providerId="ADAL" clId="{5BD2C297-0539-473C-8E49-552DC7ADE8A8}" dt="2024-04-19T02:19:28.833" v="379" actId="2056"/>
              <pc2:cmMkLst xmlns:pc2="http://schemas.microsoft.com/office/powerpoint/2019/9/main/command">
                <pc:docMk/>
                <pc:sldMk cId="4009935654" sldId="388"/>
                <pc2:cmMk id="{8C5AA359-8FC4-49E5-B673-5A6FFF104028}"/>
              </pc2:cmMkLst>
            </pc226:cmChg>
          </p:ext>
        </pc:extLst>
      </pc:sldChg>
      <pc:sldChg chg="addSp delSp modSp add mod addCm delCm modCm modNotesTx">
        <pc:chgData name="Kristy Freney" userId="05558a5f-3628-4287-9b9f-4fe6fc128298" providerId="ADAL" clId="{5BD2C297-0539-473C-8E49-552DC7ADE8A8}" dt="2024-05-06T00:50:16.486" v="1532" actId="1037"/>
        <pc:sldMkLst>
          <pc:docMk/>
          <pc:sldMk cId="1759140270" sldId="389"/>
        </pc:sldMkLst>
        <pc:spChg chg="add mod">
          <ac:chgData name="Kristy Freney" userId="05558a5f-3628-4287-9b9f-4fe6fc128298" providerId="ADAL" clId="{5BD2C297-0539-473C-8E49-552DC7ADE8A8}" dt="2024-04-29T06:03:20.739" v="1241" actId="767"/>
          <ac:spMkLst>
            <pc:docMk/>
            <pc:sldMk cId="1759140270" sldId="389"/>
            <ac:spMk id="2" creationId="{5A623513-3EF0-34E6-7340-DED9123433CF}"/>
          </ac:spMkLst>
        </pc:spChg>
        <pc:spChg chg="add del mod">
          <ac:chgData name="Kristy Freney" userId="05558a5f-3628-4287-9b9f-4fe6fc128298" providerId="ADAL" clId="{5BD2C297-0539-473C-8E49-552DC7ADE8A8}" dt="2024-04-19T02:21:07.452" v="400" actId="47"/>
          <ac:spMkLst>
            <pc:docMk/>
            <pc:sldMk cId="1759140270" sldId="389"/>
            <ac:spMk id="2" creationId="{77A7D02A-DAD0-7FB7-130A-CBC863CCE372}"/>
          </ac:spMkLst>
        </pc:spChg>
        <pc:spChg chg="add mod">
          <ac:chgData name="Kristy Freney" userId="05558a5f-3628-4287-9b9f-4fe6fc128298" providerId="ADAL" clId="{5BD2C297-0539-473C-8E49-552DC7ADE8A8}" dt="2024-04-19T02:21:06.282" v="399"/>
          <ac:spMkLst>
            <pc:docMk/>
            <pc:sldMk cId="1759140270" sldId="389"/>
            <ac:spMk id="3" creationId="{42C29C58-E13F-FC01-3880-51DF35BFAC27}"/>
          </ac:spMkLst>
        </pc:spChg>
        <pc:spChg chg="add mod">
          <ac:chgData name="Kristy Freney" userId="05558a5f-3628-4287-9b9f-4fe6fc128298" providerId="ADAL" clId="{5BD2C297-0539-473C-8E49-552DC7ADE8A8}" dt="2024-05-06T00:50:16.486" v="1532" actId="1037"/>
          <ac:spMkLst>
            <pc:docMk/>
            <pc:sldMk cId="1759140270" sldId="389"/>
            <ac:spMk id="4" creationId="{946AA080-528F-72E8-7511-7E9B0123F444}"/>
          </ac:spMkLst>
        </pc:spChg>
        <pc:picChg chg="add mod">
          <ac:chgData name="Kristy Freney" userId="05558a5f-3628-4287-9b9f-4fe6fc128298" providerId="ADAL" clId="{5BD2C297-0539-473C-8E49-552DC7ADE8A8}" dt="2024-04-29T06:04:54.977" v="1282" actId="1076"/>
          <ac:picMkLst>
            <pc:docMk/>
            <pc:sldMk cId="1759140270" sldId="389"/>
            <ac:picMk id="3" creationId="{D84ED848-85FB-D6DC-4362-C66C4032CD4B}"/>
          </ac:picMkLst>
        </pc:picChg>
        <pc:picChg chg="add del mod">
          <ac:chgData name="Kristy Freney" userId="05558a5f-3628-4287-9b9f-4fe6fc128298" providerId="ADAL" clId="{5BD2C297-0539-473C-8E49-552DC7ADE8A8}" dt="2024-04-29T05:58:20.637" v="1240" actId="478"/>
          <ac:picMkLst>
            <pc:docMk/>
            <pc:sldMk cId="1759140270" sldId="389"/>
            <ac:picMk id="10" creationId="{DE811913-17A7-EC7F-D3CF-8CC7492CE29B}"/>
          </ac:picMkLst>
        </pc:picChg>
        <pc:picChg chg="add del mod">
          <ac:chgData name="Kristy Freney" userId="05558a5f-3628-4287-9b9f-4fe6fc128298" providerId="ADAL" clId="{5BD2C297-0539-473C-8E49-552DC7ADE8A8}" dt="2024-04-29T05:58:20.637" v="1240" actId="478"/>
          <ac:picMkLst>
            <pc:docMk/>
            <pc:sldMk cId="1759140270" sldId="389"/>
            <ac:picMk id="16" creationId="{B71DA143-FDCE-2422-4C37-ED81759C9CC2}"/>
          </ac:picMkLst>
        </pc:picChg>
        <pc:extLst>
          <p:ext xmlns:p="http://schemas.openxmlformats.org/presentationml/2006/main" uri="{D6D511B9-2390-475A-947B-AFAB55BFBCF1}">
            <pc226:cmChg xmlns:pc226="http://schemas.microsoft.com/office/powerpoint/2022/06/main/command" chg="add del">
              <pc226:chgData name="Kristy Freney" userId="05558a5f-3628-4287-9b9f-4fe6fc128298" providerId="ADAL" clId="{5BD2C297-0539-473C-8E49-552DC7ADE8A8}" dt="2024-04-30T03:39:35.130" v="1524"/>
              <pc2:cmMkLst xmlns:pc2="http://schemas.microsoft.com/office/powerpoint/2019/9/main/command">
                <pc:docMk/>
                <pc:sldMk cId="1759140270" sldId="389"/>
                <pc2:cmMk id="{531973F6-FA5F-409F-BD71-2F8EF1670AC3}"/>
              </pc2:cmMkLst>
              <pc226:cmRplyChg chg="add">
                <pc226:chgData name="Kristy Freney" userId="05558a5f-3628-4287-9b9f-4fe6fc128298" providerId="ADAL" clId="{5BD2C297-0539-473C-8E49-552DC7ADE8A8}" dt="2024-04-29T06:05:20.927" v="1284"/>
                <pc2:cmRplyMkLst xmlns:pc2="http://schemas.microsoft.com/office/powerpoint/2019/9/main/command">
                  <pc:docMk/>
                  <pc:sldMk cId="1759140270" sldId="389"/>
                  <pc2:cmMk id="{531973F6-FA5F-409F-BD71-2F8EF1670AC3}"/>
                  <pc2:cmRplyMk id="{E2D68765-2528-4DBA-BAA4-AD1EAB03FCD3}"/>
                </pc2:cmRplyMkLst>
              </pc226:cmRplyChg>
            </pc226:cmChg>
          </p:ext>
        </pc:extLst>
      </pc:sldChg>
      <pc:sldChg chg="add modNotesTx">
        <pc:chgData name="Kristy Freney" userId="05558a5f-3628-4287-9b9f-4fe6fc128298" providerId="ADAL" clId="{5BD2C297-0539-473C-8E49-552DC7ADE8A8}" dt="2024-04-19T02:25:28.894" v="443" actId="6549"/>
        <pc:sldMkLst>
          <pc:docMk/>
          <pc:sldMk cId="946789050" sldId="390"/>
        </pc:sldMkLst>
      </pc:sldChg>
      <pc:sldChg chg="addSp delSp modSp add mod modNotesTx">
        <pc:chgData name="Kristy Freney" userId="05558a5f-3628-4287-9b9f-4fe6fc128298" providerId="ADAL" clId="{5BD2C297-0539-473C-8E49-552DC7ADE8A8}" dt="2024-04-19T02:57:23.619" v="1169" actId="20577"/>
        <pc:sldMkLst>
          <pc:docMk/>
          <pc:sldMk cId="3086595886" sldId="391"/>
        </pc:sldMkLst>
        <pc:spChg chg="add mod">
          <ac:chgData name="Kristy Freney" userId="05558a5f-3628-4287-9b9f-4fe6fc128298" providerId="ADAL" clId="{5BD2C297-0539-473C-8E49-552DC7ADE8A8}" dt="2024-04-19T02:27:20.670" v="481"/>
          <ac:spMkLst>
            <pc:docMk/>
            <pc:sldMk cId="3086595886" sldId="391"/>
            <ac:spMk id="4" creationId="{0C98B206-570A-1095-D8A6-922497D709F6}"/>
          </ac:spMkLst>
        </pc:spChg>
        <pc:picChg chg="add mod modCrop">
          <ac:chgData name="Kristy Freney" userId="05558a5f-3628-4287-9b9f-4fe6fc128298" providerId="ADAL" clId="{5BD2C297-0539-473C-8E49-552DC7ADE8A8}" dt="2024-04-19T02:27:54.853" v="506"/>
          <ac:picMkLst>
            <pc:docMk/>
            <pc:sldMk cId="3086595886" sldId="391"/>
            <ac:picMk id="3" creationId="{96242A02-2751-FA46-E280-496ACBA9AC98}"/>
          </ac:picMkLst>
        </pc:picChg>
        <pc:picChg chg="del">
          <ac:chgData name="Kristy Freney" userId="05558a5f-3628-4287-9b9f-4fe6fc128298" providerId="ADAL" clId="{5BD2C297-0539-473C-8E49-552DC7ADE8A8}" dt="2024-04-19T02:26:39.445" v="468" actId="478"/>
          <ac:picMkLst>
            <pc:docMk/>
            <pc:sldMk cId="3086595886" sldId="391"/>
            <ac:picMk id="7" creationId="{4E750B84-E213-38B9-95FF-C38A845A0A9D}"/>
          </ac:picMkLst>
        </pc:picChg>
      </pc:sldChg>
      <pc:sldChg chg="delSp add del mod modNotesTx">
        <pc:chgData name="Kristy Freney" userId="05558a5f-3628-4287-9b9f-4fe6fc128298" providerId="ADAL" clId="{5BD2C297-0539-473C-8E49-552DC7ADE8A8}" dt="2024-04-19T02:28:29.203" v="516" actId="47"/>
        <pc:sldMkLst>
          <pc:docMk/>
          <pc:sldMk cId="2305142225" sldId="392"/>
        </pc:sldMkLst>
        <pc:spChg chg="del">
          <ac:chgData name="Kristy Freney" userId="05558a5f-3628-4287-9b9f-4fe6fc128298" providerId="ADAL" clId="{5BD2C297-0539-473C-8E49-552DC7ADE8A8}" dt="2024-04-19T02:28:09.558" v="511" actId="478"/>
          <ac:spMkLst>
            <pc:docMk/>
            <pc:sldMk cId="2305142225" sldId="392"/>
            <ac:spMk id="4" creationId="{0C98B206-570A-1095-D8A6-922497D709F6}"/>
          </ac:spMkLst>
        </pc:spChg>
        <pc:picChg chg="del">
          <ac:chgData name="Kristy Freney" userId="05558a5f-3628-4287-9b9f-4fe6fc128298" providerId="ADAL" clId="{5BD2C297-0539-473C-8E49-552DC7ADE8A8}" dt="2024-04-19T02:28:08.103" v="510" actId="478"/>
          <ac:picMkLst>
            <pc:docMk/>
            <pc:sldMk cId="2305142225" sldId="392"/>
            <ac:picMk id="3" creationId="{96242A02-2751-FA46-E280-496ACBA9AC98}"/>
          </ac:picMkLst>
        </pc:picChg>
      </pc:sldChg>
      <pc:sldChg chg="addSp modSp add mod delCm modCm modNotesTx">
        <pc:chgData name="Kristy Freney" userId="05558a5f-3628-4287-9b9f-4fe6fc128298" providerId="ADAL" clId="{5BD2C297-0539-473C-8E49-552DC7ADE8A8}" dt="2024-04-30T03:39:02.906" v="1502"/>
        <pc:sldMkLst>
          <pc:docMk/>
          <pc:sldMk cId="1213945151" sldId="393"/>
        </pc:sldMkLst>
        <pc:spChg chg="add mod">
          <ac:chgData name="Kristy Freney" userId="05558a5f-3628-4287-9b9f-4fe6fc128298" providerId="ADAL" clId="{5BD2C297-0539-473C-8E49-552DC7ADE8A8}" dt="2024-04-30T03:38:55.864" v="1500" actId="1076"/>
          <ac:spMkLst>
            <pc:docMk/>
            <pc:sldMk cId="1213945151" sldId="393"/>
            <ac:spMk id="2" creationId="{C48F29AA-1BBD-CA07-A2F1-D281E15FCDB3}"/>
          </ac:spMkLst>
        </pc:spChg>
        <pc:extLst>
          <p:ext xmlns:p="http://schemas.openxmlformats.org/presentationml/2006/main" uri="{D6D511B9-2390-475A-947B-AFAB55BFBCF1}">
            <pc226:cmChg xmlns:pc226="http://schemas.microsoft.com/office/powerpoint/2022/06/main/command" chg="del mod modRxn">
              <pc226:chgData name="Kristy Freney" userId="05558a5f-3628-4287-9b9f-4fe6fc128298" providerId="ADAL" clId="{5BD2C297-0539-473C-8E49-552DC7ADE8A8}" dt="2024-04-30T03:39:02.906" v="1502"/>
              <pc2:cmMkLst xmlns:pc2="http://schemas.microsoft.com/office/powerpoint/2019/9/main/command">
                <pc:docMk/>
                <pc:sldMk cId="1213945151" sldId="393"/>
                <pc2:cmMk id="{D9007B90-35FC-4B9A-B85A-0C0BF86512E8}"/>
              </pc2:cmMkLst>
              <pc226:cmRplyChg chg="add">
                <pc226:chgData name="Kristy Freney" userId="05558a5f-3628-4287-9b9f-4fe6fc128298" providerId="ADAL" clId="{5BD2C297-0539-473C-8E49-552DC7ADE8A8}" dt="2024-04-29T06:09:10.425" v="1375"/>
                <pc2:cmRplyMkLst xmlns:pc2="http://schemas.microsoft.com/office/powerpoint/2019/9/main/command">
                  <pc:docMk/>
                  <pc:sldMk cId="1213945151" sldId="393"/>
                  <pc2:cmMk id="{D9007B90-35FC-4B9A-B85A-0C0BF86512E8}"/>
                  <pc2:cmRplyMk id="{FC82523F-E77A-4409-8747-CBD68A9E3042}"/>
                </pc2:cmRplyMkLst>
              </pc226:cmRplyChg>
              <pc226:cmRplyChg chg="add">
                <pc226:chgData name="Kristy Freney" userId="05558a5f-3628-4287-9b9f-4fe6fc128298" providerId="ADAL" clId="{5BD2C297-0539-473C-8E49-552DC7ADE8A8}" dt="2024-04-29T06:12:33.080" v="1483"/>
                <pc2:cmRplyMkLst xmlns:pc2="http://schemas.microsoft.com/office/powerpoint/2019/9/main/command">
                  <pc:docMk/>
                  <pc:sldMk cId="1213945151" sldId="393"/>
                  <pc2:cmMk id="{D9007B90-35FC-4B9A-B85A-0C0BF86512E8}"/>
                  <pc2:cmRplyMk id="{9CBBE4F0-6EF1-4945-AFE0-E94C2EBBD535}"/>
                </pc2:cmRplyMkLst>
              </pc226:cmRplyChg>
            </pc226:cmChg>
          </p:ext>
        </pc:extLst>
      </pc:sldChg>
      <pc:sldChg chg="addSp delSp add mod modNotesTx">
        <pc:chgData name="Kristy Freney" userId="05558a5f-3628-4287-9b9f-4fe6fc128298" providerId="ADAL" clId="{5BD2C297-0539-473C-8E49-552DC7ADE8A8}" dt="2024-04-19T02:30:27.197" v="567"/>
        <pc:sldMkLst>
          <pc:docMk/>
          <pc:sldMk cId="522960483" sldId="394"/>
        </pc:sldMkLst>
        <pc:spChg chg="add del">
          <ac:chgData name="Kristy Freney" userId="05558a5f-3628-4287-9b9f-4fe6fc128298" providerId="ADAL" clId="{5BD2C297-0539-473C-8E49-552DC7ADE8A8}" dt="2024-04-19T02:30:26.022" v="566" actId="22"/>
          <ac:spMkLst>
            <pc:docMk/>
            <pc:sldMk cId="522960483" sldId="394"/>
            <ac:spMk id="6" creationId="{A6A7E3C7-7911-FFEF-1377-24CEC4812D87}"/>
          </ac:spMkLst>
        </pc:spChg>
      </pc:sldChg>
      <pc:sldChg chg="addSp delSp modSp add mod modNotesTx">
        <pc:chgData name="Kristy Freney" userId="05558a5f-3628-4287-9b9f-4fe6fc128298" providerId="ADAL" clId="{5BD2C297-0539-473C-8E49-552DC7ADE8A8}" dt="2024-04-30T03:39:15.881" v="1522" actId="1037"/>
        <pc:sldMkLst>
          <pc:docMk/>
          <pc:sldMk cId="2472843192" sldId="395"/>
        </pc:sldMkLst>
        <pc:spChg chg="add mod">
          <ac:chgData name="Kristy Freney" userId="05558a5f-3628-4287-9b9f-4fe6fc128298" providerId="ADAL" clId="{5BD2C297-0539-473C-8E49-552DC7ADE8A8}" dt="2024-04-30T03:39:15.881" v="1522" actId="1037"/>
          <ac:spMkLst>
            <pc:docMk/>
            <pc:sldMk cId="2472843192" sldId="395"/>
            <ac:spMk id="2" creationId="{A50FB9C9-A7AD-CA47-AC3C-1C6E36683C5F}"/>
          </ac:spMkLst>
        </pc:spChg>
        <pc:picChg chg="del">
          <ac:chgData name="Kristy Freney" userId="05558a5f-3628-4287-9b9f-4fe6fc128298" providerId="ADAL" clId="{5BD2C297-0539-473C-8E49-552DC7ADE8A8}" dt="2024-04-29T06:09:49.695" v="1393" actId="478"/>
          <ac:picMkLst>
            <pc:docMk/>
            <pc:sldMk cId="2472843192" sldId="395"/>
            <ac:picMk id="10" creationId="{DE811913-17A7-EC7F-D3CF-8CC7492CE29B}"/>
          </ac:picMkLst>
        </pc:picChg>
        <pc:picChg chg="ord">
          <ac:chgData name="Kristy Freney" userId="05558a5f-3628-4287-9b9f-4fe6fc128298" providerId="ADAL" clId="{5BD2C297-0539-473C-8E49-552DC7ADE8A8}" dt="2024-04-29T06:10:49.525" v="1466" actId="166"/>
          <ac:picMkLst>
            <pc:docMk/>
            <pc:sldMk cId="2472843192" sldId="395"/>
            <ac:picMk id="16" creationId="{B71DA143-FDCE-2422-4C37-ED81759C9CC2}"/>
          </ac:picMkLst>
        </pc:picChg>
      </pc:sldChg>
      <pc:sldChg chg="add del">
        <pc:chgData name="Kristy Freney" userId="05558a5f-3628-4287-9b9f-4fe6fc128298" providerId="ADAL" clId="{5BD2C297-0539-473C-8E49-552DC7ADE8A8}" dt="2024-04-19T02:39:00.524" v="637" actId="47"/>
        <pc:sldMkLst>
          <pc:docMk/>
          <pc:sldMk cId="405735278" sldId="396"/>
        </pc:sldMkLst>
      </pc:sldChg>
      <pc:sldChg chg="add modNotesTx">
        <pc:chgData name="Kristy Freney" userId="05558a5f-3628-4287-9b9f-4fe6fc128298" providerId="ADAL" clId="{5BD2C297-0539-473C-8E49-552DC7ADE8A8}" dt="2024-04-19T02:51:42.395" v="1048" actId="20577"/>
        <pc:sldMkLst>
          <pc:docMk/>
          <pc:sldMk cId="2409596093" sldId="396"/>
        </pc:sldMkLst>
      </pc:sldChg>
      <pc:sldChg chg="add ord modNotesTx">
        <pc:chgData name="Kristy Freney" userId="05558a5f-3628-4287-9b9f-4fe6fc128298" providerId="ADAL" clId="{5BD2C297-0539-473C-8E49-552DC7ADE8A8}" dt="2024-04-19T02:52:45.700" v="1079" actId="20577"/>
        <pc:sldMkLst>
          <pc:docMk/>
          <pc:sldMk cId="1282270683" sldId="397"/>
        </pc:sldMkLst>
      </pc:sldChg>
    </pc:docChg>
  </pc:docChgLst>
  <pc:docChgLst>
    <pc:chgData name="Kristy Freney" userId="05558a5f-3628-4287-9b9f-4fe6fc128298" providerId="ADAL" clId="{BE667BEC-C5AA-4429-A41B-324ED776F35D}"/>
    <pc:docChg chg="undo custSel addSld delSld modSld">
      <pc:chgData name="Kristy Freney" userId="05558a5f-3628-4287-9b9f-4fe6fc128298" providerId="ADAL" clId="{BE667BEC-C5AA-4429-A41B-324ED776F35D}" dt="2024-06-18T01:13:40.830" v="16" actId="20577"/>
      <pc:docMkLst>
        <pc:docMk/>
      </pc:docMkLst>
      <pc:sldChg chg="addSp delSp modSp add del mod">
        <pc:chgData name="Kristy Freney" userId="05558a5f-3628-4287-9b9f-4fe6fc128298" providerId="ADAL" clId="{BE667BEC-C5AA-4429-A41B-324ED776F35D}" dt="2024-06-18T01:13:28.695" v="9" actId="47"/>
        <pc:sldMkLst>
          <pc:docMk/>
          <pc:sldMk cId="2472843192" sldId="395"/>
        </pc:sldMkLst>
        <pc:picChg chg="add del mod">
          <ac:chgData name="Kristy Freney" userId="05558a5f-3628-4287-9b9f-4fe6fc128298" providerId="ADAL" clId="{BE667BEC-C5AA-4429-A41B-324ED776F35D}" dt="2024-06-18T01:12:20.477" v="3" actId="21"/>
          <ac:picMkLst>
            <pc:docMk/>
            <pc:sldMk cId="2472843192" sldId="395"/>
            <ac:picMk id="4" creationId="{9B2EE57F-1B20-3BE8-DBE9-5C3E8C38A8FB}"/>
          </ac:picMkLst>
        </pc:picChg>
        <pc:picChg chg="mod">
          <ac:chgData name="Kristy Freney" userId="05558a5f-3628-4287-9b9f-4fe6fc128298" providerId="ADAL" clId="{BE667BEC-C5AA-4429-A41B-324ED776F35D}" dt="2024-06-18T01:12:24.280" v="5" actId="14826"/>
          <ac:picMkLst>
            <pc:docMk/>
            <pc:sldMk cId="2472843192" sldId="395"/>
            <ac:picMk id="7" creationId="{30E0ED6A-1FD1-DCF9-B76F-C4CE7588A727}"/>
          </ac:picMkLst>
        </pc:picChg>
      </pc:sldChg>
      <pc:sldChg chg="modSp add mod">
        <pc:chgData name="Kristy Freney" userId="05558a5f-3628-4287-9b9f-4fe6fc128298" providerId="ADAL" clId="{BE667BEC-C5AA-4429-A41B-324ED776F35D}" dt="2024-06-18T01:13:40.830" v="16" actId="20577"/>
        <pc:sldMkLst>
          <pc:docMk/>
          <pc:sldMk cId="4031518024" sldId="405"/>
        </pc:sldMkLst>
        <pc:spChg chg="mod">
          <ac:chgData name="Kristy Freney" userId="05558a5f-3628-4287-9b9f-4fe6fc128298" providerId="ADAL" clId="{BE667BEC-C5AA-4429-A41B-324ED776F35D}" dt="2024-06-18T01:13:40.830" v="16" actId="20577"/>
          <ac:spMkLst>
            <pc:docMk/>
            <pc:sldMk cId="4031518024" sldId="405"/>
            <ac:spMk id="2" creationId="{EA656D75-D43F-45E1-6BC0-B908437C591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4060B6-8B59-4143-8C87-2BBB0358F54B}" type="datetimeFigureOut">
              <a:rPr lang="en-AU" smtClean="0"/>
              <a:t>18/06/2024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62C88C-C58A-4486-99D6-9D53FE101AAB}" type="slidenum">
              <a:rPr lang="en-AU" smtClean="0"/>
              <a:t>‹#›</a:t>
            </a:fld>
            <a:endParaRPr lang="en-AU"/>
          </a:p>
        </p:txBody>
      </p:sp>
    </p:spTree>
    <p:extLst>
      <p:ext uri="{BB962C8B-B14F-4D97-AF65-F5344CB8AC3E}">
        <p14:creationId xmlns:p14="http://schemas.microsoft.com/office/powerpoint/2010/main" val="3245555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AU" sz="1300" dirty="0">
              <a:latin typeface="Calibri" panose="020F0502020204030204" pitchFamily="34" charset="0"/>
              <a:ea typeface="Arial"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D6B8B816-7A64-44B5-B5BF-9EFC857C53A5}" type="slidenum">
              <a:rPr lang="en-AU" smtClean="0"/>
              <a:t>1</a:t>
            </a:fld>
            <a:endParaRPr lang="en-AU"/>
          </a:p>
        </p:txBody>
      </p:sp>
    </p:spTree>
    <p:extLst>
      <p:ext uri="{BB962C8B-B14F-4D97-AF65-F5344CB8AC3E}">
        <p14:creationId xmlns:p14="http://schemas.microsoft.com/office/powerpoint/2010/main" val="471143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Worship</a:t>
            </a:r>
            <a:b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students to say what they think the words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respect, honour </a:t>
            </a:r>
            <a:r>
              <a:rPr lang="en-GB" sz="1800" i="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and</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devotion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mean and discuss.</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10</a:t>
            </a:fld>
            <a:endParaRPr lang="en-AU"/>
          </a:p>
        </p:txBody>
      </p:sp>
    </p:spTree>
    <p:extLst>
      <p:ext uri="{BB962C8B-B14F-4D97-AF65-F5344CB8AC3E}">
        <p14:creationId xmlns:p14="http://schemas.microsoft.com/office/powerpoint/2010/main" val="3535365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Brainstorm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endings to ‘Worship is………’</a:t>
            </a:r>
            <a:b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Decide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together on the best definition for ‘worship’.</a:t>
            </a:r>
            <a:endParaRPr lang="en-AU" dirty="0"/>
          </a:p>
          <a:p>
            <a:r>
              <a:rPr lang="en-AU" i="1" dirty="0"/>
              <a:t>(Suggestion: to show praise and honour)</a:t>
            </a:r>
          </a:p>
        </p:txBody>
      </p:sp>
      <p:sp>
        <p:nvSpPr>
          <p:cNvPr id="4" name="Slide Number Placeholder 3"/>
          <p:cNvSpPr>
            <a:spLocks noGrp="1"/>
          </p:cNvSpPr>
          <p:nvPr>
            <p:ph type="sldNum" sz="quarter" idx="5"/>
          </p:nvPr>
        </p:nvSpPr>
        <p:spPr/>
        <p:txBody>
          <a:bodyPr/>
          <a:lstStyle/>
          <a:p>
            <a:fld id="{FC62C88C-C58A-4486-99D6-9D53FE101AAB}" type="slidenum">
              <a:rPr lang="en-AU" smtClean="0"/>
              <a:t>11</a:t>
            </a:fld>
            <a:endParaRPr lang="en-AU"/>
          </a:p>
        </p:txBody>
      </p:sp>
    </p:spTree>
    <p:extLst>
      <p:ext uri="{BB962C8B-B14F-4D97-AF65-F5344CB8AC3E}">
        <p14:creationId xmlns:p14="http://schemas.microsoft.com/office/powerpoint/2010/main" val="3499460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400"/>
              </a:lnSpc>
              <a:spcAft>
                <a:spcPts val="600"/>
              </a:spcAft>
              <a:tabLst>
                <a:tab pos="1097280" algn="l"/>
              </a:tabLst>
            </a:pPr>
            <a:r>
              <a:rPr lang="en-GB" sz="1800" b="1" kern="100" dirty="0">
                <a:solidFill>
                  <a:srgbClr val="5B7F95"/>
                </a:solidFill>
                <a:effectLst/>
                <a:latin typeface="Calibri" panose="020F0502020204030204" pitchFamily="34" charset="0"/>
                <a:ea typeface="MS Mincho" panose="02020609040205080304" pitchFamily="49" charset="-128"/>
                <a:cs typeface="Times New Roman" panose="02020603050405020304" pitchFamily="18" charset="0"/>
              </a:rPr>
              <a:t>Sharing a meal</a:t>
            </a:r>
            <a:endParaRPr lang="en-AU"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tabLst>
                <a:tab pos="1097280" algn="l"/>
              </a:tabLst>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the places cards from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People and Places.</a:t>
            </a:r>
            <a:b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each person to choose a country and share about a meal they have enjoyed that is eaten in that country (ingredients, flavours, aroma, occasion).</a:t>
            </a:r>
            <a:endParaRPr lang="en-AU"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a:lnSpc>
                <a:spcPts val="1400"/>
              </a:lnSpc>
              <a:spcAft>
                <a:spcPts val="600"/>
              </a:spcAft>
              <a:tabLst>
                <a:tab pos="1097280" algn="l"/>
              </a:tabLst>
            </a:pPr>
            <a:b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12</a:t>
            </a:fld>
            <a:endParaRPr lang="en-AU"/>
          </a:p>
        </p:txBody>
      </p:sp>
    </p:spTree>
    <p:extLst>
      <p:ext uri="{BB962C8B-B14F-4D97-AF65-F5344CB8AC3E}">
        <p14:creationId xmlns:p14="http://schemas.microsoft.com/office/powerpoint/2010/main" val="4162125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 </a:t>
            </a:r>
            <a:r>
              <a:rPr lang="en-GB" sz="12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‘Is it wise to worship a leader?’</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13</a:t>
            </a:fld>
            <a:endParaRPr lang="en-AU"/>
          </a:p>
        </p:txBody>
      </p:sp>
    </p:spTree>
    <p:extLst>
      <p:ext uri="{BB962C8B-B14F-4D97-AF65-F5344CB8AC3E}">
        <p14:creationId xmlns:p14="http://schemas.microsoft.com/office/powerpoint/2010/main" val="706093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5B886-CE5C-8FDC-4373-D62CA3C41F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EA639A-5943-B82A-0677-D4EBC48782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B9EACB-4158-CFE5-9C14-81E315AD8F24}"/>
              </a:ext>
            </a:extLst>
          </p:cNvPr>
          <p:cNvSpPr>
            <a:spLocks noGrp="1"/>
          </p:cNvSpPr>
          <p:nvPr>
            <p:ph type="body" idx="1"/>
          </p:nvPr>
        </p:nvSpPr>
        <p:spPr/>
        <p: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AU" sz="1800" b="1" i="1"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Lead into Part 2</a:t>
            </a:r>
            <a:br>
              <a:rPr lang="en-AU" sz="1800" b="1" i="1"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br>
            <a:r>
              <a:rPr lang="en-AU" sz="1800" b="1"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Say, </a:t>
            </a:r>
            <a:r>
              <a:rPr lang="en-AU" sz="1800" b="0" i="0" dirty="0">
                <a:solidFill>
                  <a:srgbClr val="789D4A"/>
                </a:solidFill>
                <a:effectLst/>
                <a:latin typeface="Calibri" panose="020F0502020204030204" pitchFamily="34" charset="0"/>
                <a:ea typeface="MS Mincho" panose="02020609040205080304" pitchFamily="49" charset="-128"/>
                <a:cs typeface="Times New Roman" panose="02020603050405020304" pitchFamily="18" charset="0"/>
              </a:rPr>
              <a:t>‘Some people worship Jesus as the king of all people.’</a:t>
            </a:r>
            <a:endParaRPr lang="en-US" sz="1300" b="0" i="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D0588C2-6430-3BB7-0637-32A9109F339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259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7000"/>
              </a:lnSpc>
              <a:spcBef>
                <a:spcPts val="0"/>
              </a:spcBef>
              <a:spcAft>
                <a:spcPts val="0"/>
              </a:spcAft>
              <a:buClrTx/>
              <a:buSzTx/>
              <a:buFontTx/>
              <a:buNone/>
              <a:tabLst/>
              <a:defRPr/>
            </a:pPr>
            <a:endParaRPr lang="en-US" sz="13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FC62C88C-C58A-4486-99D6-9D53FE101AAB}" type="slidenum">
              <a:rPr lang="en-AU" smtClean="0"/>
              <a:t>15</a:t>
            </a:fld>
            <a:endParaRPr lang="en-AU"/>
          </a:p>
        </p:txBody>
      </p:sp>
    </p:spTree>
    <p:extLst>
      <p:ext uri="{BB962C8B-B14F-4D97-AF65-F5344CB8AC3E}">
        <p14:creationId xmlns:p14="http://schemas.microsoft.com/office/powerpoint/2010/main" val="1162243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Activate Prior Knowledge and Build Vocabulary</a:t>
            </a:r>
          </a:p>
          <a:p>
            <a:pPr algn="l"/>
            <a:r>
              <a:rPr lang="en-AU" sz="1800" b="1" i="0" u="none" strike="noStrike" baseline="0" dirty="0">
                <a:solidFill>
                  <a:srgbClr val="000000"/>
                </a:solidFill>
                <a:latin typeface="Calibri" panose="020F0502020204030204" pitchFamily="34" charset="0"/>
              </a:rPr>
              <a:t>Ask</a:t>
            </a:r>
            <a:r>
              <a:rPr lang="en-AU" sz="1800" b="0" i="0" u="none" strike="noStrike" baseline="0" dirty="0">
                <a:solidFill>
                  <a:srgbClr val="000000"/>
                </a:solidFill>
                <a:latin typeface="Calibri" panose="020F0502020204030204" pitchFamily="34" charset="0"/>
              </a:rPr>
              <a:t>: </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do you see?’ (point to eyes/accept responses)</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do you think?’ (point to thinker/accept responses)</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do you wonder?’ </a:t>
            </a:r>
            <a:r>
              <a:rPr lang="en-AU" sz="1800" b="0" i="0" u="none" strike="noStrike" baseline="0" dirty="0">
                <a:solidFill>
                  <a:srgbClr val="000000"/>
                </a:solidFill>
                <a:latin typeface="Calibri" panose="020F0502020204030204" pitchFamily="34" charset="0"/>
              </a:rPr>
              <a:t>(point to ‘?’/accept responses)</a:t>
            </a:r>
          </a:p>
          <a:p>
            <a:pPr algn="l"/>
            <a:endParaRPr lang="en-US" sz="1800" b="1" i="0" u="none" strike="noStrike" baseline="0" dirty="0">
              <a:solidFill>
                <a:srgbClr val="000000"/>
              </a:solidFill>
              <a:latin typeface="Calibri" panose="020F0502020204030204" pitchFamily="34" charset="0"/>
            </a:endParaRPr>
          </a:p>
          <a:p>
            <a:pPr algn="l"/>
            <a:r>
              <a:rPr lang="en-US" sz="1800" b="1" i="0" u="none" strike="noStrike" baseline="0" dirty="0">
                <a:solidFill>
                  <a:srgbClr val="000000"/>
                </a:solidFill>
                <a:latin typeface="Calibri" panose="020F0502020204030204" pitchFamily="34" charset="0"/>
              </a:rPr>
              <a:t>Prompt</a:t>
            </a:r>
            <a:r>
              <a:rPr lang="en-US" sz="1800" b="0" i="0" u="none" strike="noStrike" baseline="0" dirty="0">
                <a:solidFill>
                  <a:srgbClr val="000000"/>
                </a:solidFill>
                <a:latin typeface="Calibri" panose="020F0502020204030204" pitchFamily="34" charset="0"/>
              </a:rPr>
              <a:t> by pointing to specific things in the picture. </a:t>
            </a:r>
            <a:endParaRPr lang="en-AU" sz="1800" b="0" i="0" u="none" strike="noStrike" baseline="0" dirty="0">
              <a:solidFill>
                <a:srgbClr val="000000"/>
              </a:solidFill>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C62C88C-C58A-4486-99D6-9D53FE101AAB}" type="slidenum">
              <a:rPr lang="en-AU" smtClean="0"/>
              <a:t>16</a:t>
            </a:fld>
            <a:endParaRPr lang="en-AU"/>
          </a:p>
        </p:txBody>
      </p:sp>
    </p:spTree>
    <p:extLst>
      <p:ext uri="{BB962C8B-B14F-4D97-AF65-F5344CB8AC3E}">
        <p14:creationId xmlns:p14="http://schemas.microsoft.com/office/powerpoint/2010/main" val="22995953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000000"/>
                </a:solidFill>
                <a:latin typeface="Calibri" panose="020F0502020204030204" pitchFamily="34" charset="0"/>
              </a:rPr>
              <a:t>Ask</a:t>
            </a:r>
            <a:r>
              <a:rPr lang="en-AU" sz="1800" b="0" i="0" u="none" strike="noStrike" baseline="0" dirty="0">
                <a:solidFill>
                  <a:srgbClr val="000000"/>
                </a:solidFill>
                <a:latin typeface="Calibri" panose="020F0502020204030204" pitchFamily="34" charset="0"/>
              </a:rPr>
              <a:t>:</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‘Where is Judea?’ </a:t>
            </a:r>
            <a:r>
              <a:rPr lang="en-US" sz="1800" b="1" i="0" u="none" strike="noStrike" baseline="0" dirty="0">
                <a:solidFill>
                  <a:srgbClr val="000000"/>
                </a:solidFill>
                <a:latin typeface="Calibri" panose="020F0502020204030204" pitchFamily="34" charset="0"/>
              </a:rPr>
              <a:t>Click</a:t>
            </a:r>
            <a:r>
              <a:rPr lang="en-US" sz="1800" b="0" i="0" u="none" strike="noStrike" baseline="0" dirty="0">
                <a:solidFill>
                  <a:srgbClr val="000000"/>
                </a:solidFill>
                <a:latin typeface="Calibri" panose="020F0502020204030204" pitchFamily="34" charset="0"/>
              </a:rPr>
              <a:t> to display answer.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baseline="0" dirty="0">
                <a:solidFill>
                  <a:srgbClr val="000000"/>
                </a:solidFill>
                <a:latin typeface="Calibri" panose="020F0502020204030204" pitchFamily="34" charset="0"/>
              </a:rPr>
              <a:t>‘Where is </a:t>
            </a:r>
            <a:r>
              <a:rPr lang="en-AU" sz="1800" b="0" i="0" u="none" strike="noStrike" baseline="0" dirty="0">
                <a:solidFill>
                  <a:srgbClr val="000000"/>
                </a:solidFill>
                <a:latin typeface="Calibri" panose="020F0502020204030204" pitchFamily="34" charset="0"/>
              </a:rPr>
              <a:t>Bethlehem</a:t>
            </a:r>
            <a:r>
              <a:rPr lang="en-US" sz="1800" b="0" i="0" u="none" strike="noStrike" baseline="0" dirty="0">
                <a:solidFill>
                  <a:srgbClr val="000000"/>
                </a:solidFill>
                <a:latin typeface="Calibri" panose="020F0502020204030204" pitchFamily="34" charset="0"/>
              </a:rPr>
              <a:t>?’ </a:t>
            </a:r>
            <a:r>
              <a:rPr lang="en-US" sz="1800" b="1" i="0" u="none" strike="noStrike" baseline="0" dirty="0">
                <a:solidFill>
                  <a:srgbClr val="000000"/>
                </a:solidFill>
                <a:latin typeface="Calibri" panose="020F0502020204030204" pitchFamily="34" charset="0"/>
              </a:rPr>
              <a:t>Click</a:t>
            </a:r>
            <a:r>
              <a:rPr lang="en-US" sz="1800" b="0" i="0" u="none" strike="noStrike" baseline="0" dirty="0">
                <a:solidFill>
                  <a:srgbClr val="000000"/>
                </a:solidFill>
                <a:latin typeface="Calibri" panose="020F0502020204030204" pitchFamily="34" charset="0"/>
              </a:rPr>
              <a:t> to display answer.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baseline="0" dirty="0">
                <a:solidFill>
                  <a:srgbClr val="000000"/>
                </a:solidFill>
                <a:latin typeface="Calibri" panose="020F0502020204030204" pitchFamily="34" charset="0"/>
              </a:rPr>
              <a:t>‘Where is </a:t>
            </a:r>
            <a:r>
              <a:rPr lang="en-AU" sz="1800" b="0" i="0" u="none" strike="noStrike" baseline="0" dirty="0">
                <a:solidFill>
                  <a:srgbClr val="000000"/>
                </a:solidFill>
                <a:latin typeface="Calibri" panose="020F0502020204030204" pitchFamily="34" charset="0"/>
              </a:rPr>
              <a:t>Jerusalem</a:t>
            </a:r>
            <a:r>
              <a:rPr lang="en-US" sz="1800" b="0" i="0" u="none" strike="noStrike" baseline="0" dirty="0">
                <a:solidFill>
                  <a:srgbClr val="000000"/>
                </a:solidFill>
                <a:latin typeface="Calibri" panose="020F0502020204030204" pitchFamily="34" charset="0"/>
              </a:rPr>
              <a:t>?’ </a:t>
            </a:r>
            <a:r>
              <a:rPr lang="en-US" sz="1800" b="1" i="0" u="none" strike="noStrike" baseline="0" dirty="0">
                <a:solidFill>
                  <a:srgbClr val="000000"/>
                </a:solidFill>
                <a:latin typeface="Calibri" panose="020F0502020204030204" pitchFamily="34" charset="0"/>
              </a:rPr>
              <a:t>Click</a:t>
            </a:r>
            <a:r>
              <a:rPr lang="en-US" sz="1800" b="0" i="0" u="none" strike="noStrike" baseline="0" dirty="0">
                <a:solidFill>
                  <a:srgbClr val="000000"/>
                </a:solidFill>
                <a:latin typeface="Calibri" panose="020F0502020204030204" pitchFamily="34" charset="0"/>
              </a:rPr>
              <a:t> to display answer.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baseline="0" dirty="0">
                <a:solidFill>
                  <a:srgbClr val="000000"/>
                </a:solidFill>
                <a:latin typeface="Calibri" panose="020F0502020204030204" pitchFamily="34" charset="0"/>
              </a:rPr>
              <a:t>‘Which way is east?’ </a:t>
            </a:r>
            <a:r>
              <a:rPr lang="en-US" sz="1800" b="1" i="0" u="none" strike="noStrike" baseline="0" dirty="0">
                <a:solidFill>
                  <a:srgbClr val="000000"/>
                </a:solidFill>
                <a:latin typeface="Calibri" panose="020F0502020204030204" pitchFamily="34" charset="0"/>
              </a:rPr>
              <a:t>Click</a:t>
            </a:r>
            <a:r>
              <a:rPr lang="en-US" sz="1800" b="0" i="0" u="none" strike="noStrike" baseline="0" dirty="0">
                <a:solidFill>
                  <a:srgbClr val="000000"/>
                </a:solidFill>
                <a:latin typeface="Calibri" panose="020F0502020204030204" pitchFamily="34" charset="0"/>
              </a:rPr>
              <a:t> to display answer.</a:t>
            </a:r>
            <a:endParaRPr lang="en-AU" sz="1800" b="0" i="0" u="none" strike="noStrike" baseline="0" dirty="0">
              <a:solidFill>
                <a:srgbClr val="000000"/>
              </a:solidFill>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FC62C88C-C58A-4486-99D6-9D53FE101AAB}" type="slidenum">
              <a:rPr lang="en-AU" smtClean="0"/>
              <a:t>17</a:t>
            </a:fld>
            <a:endParaRPr lang="en-AU"/>
          </a:p>
        </p:txBody>
      </p:sp>
    </p:spTree>
    <p:extLst>
      <p:ext uri="{BB962C8B-B14F-4D97-AF65-F5344CB8AC3E}">
        <p14:creationId xmlns:p14="http://schemas.microsoft.com/office/powerpoint/2010/main" val="1632525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i="0" u="none" strike="noStrike" baseline="0" dirty="0">
                <a:solidFill>
                  <a:srgbClr val="000000"/>
                </a:solidFill>
                <a:latin typeface="Calibri" panose="020F0502020204030204" pitchFamily="34" charset="0"/>
              </a:rPr>
              <a:t>Pre-teach relevant vocabulary</a:t>
            </a:r>
          </a:p>
          <a:p>
            <a:pPr algn="l"/>
            <a:r>
              <a:rPr lang="en-AU" sz="1200" b="1" i="0" u="none" strike="noStrike" baseline="0" dirty="0">
                <a:solidFill>
                  <a:srgbClr val="000000"/>
                </a:solidFill>
                <a:latin typeface="Calibri" panose="020F0502020204030204" pitchFamily="34" charset="0"/>
              </a:rPr>
              <a:t>Click </a:t>
            </a:r>
            <a:r>
              <a:rPr lang="en-AU" sz="1200" b="0" i="0" u="none" strike="noStrike" baseline="0" dirty="0">
                <a:solidFill>
                  <a:srgbClr val="000000"/>
                </a:solidFill>
                <a:latin typeface="Calibri" panose="020F0502020204030204" pitchFamily="34" charset="0"/>
              </a:rPr>
              <a:t>to reveal answers:</a:t>
            </a:r>
          </a:p>
          <a:p>
            <a:pPr algn="l"/>
            <a:r>
              <a:rPr lang="en-US" sz="1200" b="0" i="1" u="none" strike="noStrike" baseline="0" dirty="0">
                <a:solidFill>
                  <a:srgbClr val="000000"/>
                </a:solidFill>
                <a:latin typeface="Calibri" panose="020F0502020204030204" pitchFamily="34" charset="0"/>
              </a:rPr>
              <a:t>Messiah: God’s promised king who would rule forever</a:t>
            </a:r>
          </a:p>
          <a:p>
            <a:pPr algn="l"/>
            <a:r>
              <a:rPr lang="en-US" sz="1200" b="0" i="1" u="none" strike="noStrike" baseline="0" dirty="0">
                <a:solidFill>
                  <a:srgbClr val="000000"/>
                </a:solidFill>
                <a:latin typeface="Calibri" panose="020F0502020204030204" pitchFamily="34" charset="0"/>
              </a:rPr>
              <a:t>Prophet: a person who speaks a message from God</a:t>
            </a:r>
          </a:p>
          <a:p>
            <a:pPr algn="l"/>
            <a:r>
              <a:rPr lang="en-US" sz="1200" b="0" i="1" u="none" strike="noStrike" baseline="0" dirty="0">
                <a:solidFill>
                  <a:srgbClr val="000000"/>
                </a:solidFill>
                <a:latin typeface="Calibri" panose="020F0502020204030204" pitchFamily="34" charset="0"/>
              </a:rPr>
              <a:t>Worship: to show praise and </a:t>
            </a:r>
            <a:r>
              <a:rPr lang="en-US" sz="1200" b="0" i="1" u="none" strike="noStrike" baseline="0" dirty="0" err="1">
                <a:solidFill>
                  <a:srgbClr val="000000"/>
                </a:solidFill>
                <a:latin typeface="Calibri" panose="020F0502020204030204" pitchFamily="34" charset="0"/>
              </a:rPr>
              <a:t>honour</a:t>
            </a:r>
            <a:endParaRPr lang="en-AU" sz="1200" b="0" i="1" dirty="0">
              <a:latin typeface="Calibri" panose="020F0502020204030204" pitchFamily="34" charset="0"/>
              <a:ea typeface="Arial"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18</a:t>
            </a:fld>
            <a:endParaRPr lang="en-AU"/>
          </a:p>
        </p:txBody>
      </p:sp>
    </p:spTree>
    <p:extLst>
      <p:ext uri="{BB962C8B-B14F-4D97-AF65-F5344CB8AC3E}">
        <p14:creationId xmlns:p14="http://schemas.microsoft.com/office/powerpoint/2010/main" val="2780675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Predict the Content</a:t>
            </a:r>
          </a:p>
          <a:p>
            <a:pPr algn="l"/>
            <a:r>
              <a:rPr lang="en-US" sz="1800" b="1" i="0" u="none" strike="noStrike" baseline="0" dirty="0">
                <a:solidFill>
                  <a:srgbClr val="000000"/>
                </a:solidFill>
                <a:latin typeface="Calibri" panose="020F0502020204030204" pitchFamily="34" charset="0"/>
              </a:rPr>
              <a:t>Ask</a:t>
            </a:r>
            <a:r>
              <a:rPr lang="en-US" sz="1800" b="0" i="0" u="none" strike="noStrike" baseline="0" dirty="0">
                <a:solidFill>
                  <a:srgbClr val="000000"/>
                </a:solidFill>
                <a:latin typeface="Calibri" panose="020F0502020204030204" pitchFamily="34" charset="0"/>
              </a:rPr>
              <a:t>, ‘What do you think the story will be about?’</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19</a:t>
            </a:fld>
            <a:endParaRPr lang="en-AU"/>
          </a:p>
        </p:txBody>
      </p:sp>
    </p:spTree>
    <p:extLst>
      <p:ext uri="{BB962C8B-B14F-4D97-AF65-F5344CB8AC3E}">
        <p14:creationId xmlns:p14="http://schemas.microsoft.com/office/powerpoint/2010/main" val="1372679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sz="1800" b="1" kern="100" dirty="0">
                <a:solidFill>
                  <a:srgbClr val="62B5E5"/>
                </a:solidFill>
                <a:effectLst/>
                <a:latin typeface="Calibri" panose="020F0502020204030204" pitchFamily="34" charset="0"/>
                <a:ea typeface="MS Mincho" panose="02020609040205080304" pitchFamily="49" charset="-128"/>
                <a:cs typeface="Times New Roman" panose="02020603050405020304" pitchFamily="18" charset="0"/>
              </a:rPr>
              <a:t>Lesson 2 Kings Wisdom and Worship</a:t>
            </a:r>
            <a:br>
              <a:rPr lang="en-GB" sz="1800" b="1" kern="100" dirty="0">
                <a:solidFill>
                  <a:srgbClr val="62B5E5"/>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Card sets: </a:t>
            </a:r>
            <a:r>
              <a:rPr lang="en-GB" sz="1800" i="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People and Places, Values and Symbols and Life in Pictures.  </a:t>
            </a:r>
            <a:endParaRPr lang="en-AU"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US" sz="13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FC62C88C-C58A-4486-99D6-9D53FE101AAB}" type="slidenum">
              <a:rPr lang="en-AU" smtClean="0"/>
              <a:t>2</a:t>
            </a:fld>
            <a:endParaRPr lang="en-AU"/>
          </a:p>
        </p:txBody>
      </p:sp>
    </p:spTree>
    <p:extLst>
      <p:ext uri="{BB962C8B-B14F-4D97-AF65-F5344CB8AC3E}">
        <p14:creationId xmlns:p14="http://schemas.microsoft.com/office/powerpoint/2010/main" val="6496352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Read and Comprehend</a:t>
            </a:r>
          </a:p>
          <a:p>
            <a:pPr algn="l"/>
            <a:r>
              <a:rPr lang="en-US" sz="1800" b="0" i="0" u="none" strike="noStrike" baseline="0" dirty="0">
                <a:solidFill>
                  <a:srgbClr val="000000"/>
                </a:solidFill>
                <a:latin typeface="Calibri" panose="020F0502020204030204" pitchFamily="34" charset="0"/>
              </a:rPr>
              <a:t>Depending on the level of your students you might:</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Read the passage of scripture to them;</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Direct them to read the passage of scripture in English;</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Direct them to read the passage of scripture in their </a:t>
            </a:r>
            <a:r>
              <a:rPr lang="en-AU" sz="1800" b="0" i="0" u="none" strike="noStrike" baseline="0" dirty="0">
                <a:solidFill>
                  <a:srgbClr val="000000"/>
                </a:solidFill>
                <a:latin typeface="Calibri" panose="020F0502020204030204" pitchFamily="34" charset="0"/>
              </a:rPr>
              <a:t>heart language; or</a:t>
            </a:r>
          </a:p>
        </p:txBody>
      </p:sp>
      <p:sp>
        <p:nvSpPr>
          <p:cNvPr id="4" name="Slide Number Placeholder 3"/>
          <p:cNvSpPr>
            <a:spLocks noGrp="1"/>
          </p:cNvSpPr>
          <p:nvPr>
            <p:ph type="sldNum" sz="quarter" idx="5"/>
          </p:nvPr>
        </p:nvSpPr>
        <p:spPr/>
        <p:txBody>
          <a:bodyPr/>
          <a:lstStyle/>
          <a:p>
            <a:fld id="{FC62C88C-C58A-4486-99D6-9D53FE101AAB}" type="slidenum">
              <a:rPr lang="en-AU" smtClean="0"/>
              <a:t>20</a:t>
            </a:fld>
            <a:endParaRPr lang="en-AU"/>
          </a:p>
        </p:txBody>
      </p:sp>
    </p:spTree>
    <p:extLst>
      <p:ext uri="{BB962C8B-B14F-4D97-AF65-F5344CB8AC3E}">
        <p14:creationId xmlns:p14="http://schemas.microsoft.com/office/powerpoint/2010/main" val="2447933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000000"/>
                </a:solidFill>
                <a:latin typeface="Calibri" panose="020F0502020204030204" pitchFamily="34" charset="0"/>
              </a:rPr>
              <a:t>Own language</a:t>
            </a:r>
          </a:p>
          <a:p>
            <a:pPr algn="l"/>
            <a:r>
              <a:rPr lang="en-US" sz="1800" b="1" i="0" u="none" strike="noStrike" baseline="0" dirty="0">
                <a:solidFill>
                  <a:srgbClr val="000000"/>
                </a:solidFill>
                <a:latin typeface="Calibri" panose="020F0502020204030204" pitchFamily="34" charset="0"/>
              </a:rPr>
              <a:t>Ask</a:t>
            </a:r>
            <a:r>
              <a:rPr lang="en-US" sz="1800" b="0" i="0" u="none" strike="noStrike" baseline="0" dirty="0">
                <a:solidFill>
                  <a:srgbClr val="000000"/>
                </a:solidFill>
                <a:latin typeface="Calibri" panose="020F0502020204030204" pitchFamily="34" charset="0"/>
              </a:rPr>
              <a:t> students to teach the word star to the rest of the class in their own language.</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21</a:t>
            </a:fld>
            <a:endParaRPr lang="en-AU"/>
          </a:p>
        </p:txBody>
      </p:sp>
    </p:spTree>
    <p:extLst>
      <p:ext uri="{BB962C8B-B14F-4D97-AF65-F5344CB8AC3E}">
        <p14:creationId xmlns:p14="http://schemas.microsoft.com/office/powerpoint/2010/main" val="4221397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1" i="0" u="none" strike="noStrike" baseline="0" dirty="0">
                <a:solidFill>
                  <a:srgbClr val="000000"/>
                </a:solidFill>
                <a:latin typeface="Calibri" panose="020F0502020204030204" pitchFamily="34" charset="0"/>
              </a:rPr>
              <a:t>Activity 2: Mapping the story (teacher led)</a:t>
            </a:r>
          </a:p>
          <a:p>
            <a:pPr algn="l"/>
            <a:br>
              <a:rPr lang="en-US" sz="1800" b="1" i="0" u="none" strike="noStrike" baseline="0" dirty="0">
                <a:solidFill>
                  <a:srgbClr val="000000"/>
                </a:solidFill>
                <a:latin typeface="Calibri" panose="020F0502020204030204" pitchFamily="34" charset="0"/>
              </a:rPr>
            </a:br>
            <a:r>
              <a:rPr lang="en-US" sz="1800" b="1" i="0" u="none" strike="noStrike" baseline="0" dirty="0">
                <a:solidFill>
                  <a:srgbClr val="000000"/>
                </a:solidFill>
                <a:latin typeface="Calibri" panose="020F0502020204030204" pitchFamily="34" charset="0"/>
              </a:rPr>
              <a:t>Read</a:t>
            </a:r>
            <a:r>
              <a:rPr lang="en-US" sz="1800" b="0" i="0" u="none" strike="noStrike" baseline="0" dirty="0">
                <a:solidFill>
                  <a:srgbClr val="000000"/>
                </a:solidFill>
                <a:latin typeface="Calibri" panose="020F0502020204030204" pitchFamily="34" charset="0"/>
              </a:rPr>
              <a:t> Matthew 2:1-12 aloud, using the map and icons as visual cues according to the instructions next to </a:t>
            </a:r>
            <a:r>
              <a:rPr lang="en-AU" sz="1800" b="0" i="0" u="none" strike="noStrike" baseline="0" dirty="0">
                <a:solidFill>
                  <a:srgbClr val="000000"/>
                </a:solidFill>
                <a:latin typeface="Calibri" panose="020F0502020204030204" pitchFamily="34" charset="0"/>
              </a:rPr>
              <a:t>the script below and on the next slide:</a:t>
            </a:r>
          </a:p>
          <a:p>
            <a:pPr algn="l"/>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Jesus was born in Bethlehem (CLICK – Bethlehem circled)</a:t>
            </a:r>
          </a:p>
          <a:p>
            <a:r>
              <a:rPr lang="en-AU" sz="1800" dirty="0">
                <a:effectLst/>
                <a:latin typeface="Calibri" panose="020F0502020204030204" pitchFamily="34" charset="0"/>
                <a:ea typeface="Verdana" panose="020B0604030504040204" pitchFamily="34" charset="0"/>
                <a:cs typeface="Calibri" panose="020F0502020204030204" pitchFamily="34" charset="0"/>
              </a:rPr>
              <a:t>in Judea.		(CLICK – Judea circled)</a:t>
            </a:r>
          </a:p>
          <a:p>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22</a:t>
            </a:fld>
            <a:endParaRPr lang="en-AU"/>
          </a:p>
        </p:txBody>
      </p:sp>
    </p:spTree>
    <p:extLst>
      <p:ext uri="{BB962C8B-B14F-4D97-AF65-F5344CB8AC3E}">
        <p14:creationId xmlns:p14="http://schemas.microsoft.com/office/powerpoint/2010/main" val="2844796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800" dirty="0">
                <a:effectLst/>
                <a:latin typeface="Calibri" panose="020F0502020204030204" pitchFamily="34" charset="0"/>
                <a:ea typeface="Verdana" panose="020B0604030504040204" pitchFamily="34" charset="0"/>
                <a:cs typeface="Calibri" panose="020F0502020204030204" pitchFamily="34" charset="0"/>
              </a:rPr>
              <a:t>King Herod ruled Judea.		(CLICK – crown)</a:t>
            </a:r>
          </a:p>
          <a:p>
            <a:br>
              <a:rPr lang="en-AU" sz="1800" dirty="0">
                <a:effectLst/>
                <a:latin typeface="Calibri" panose="020F0502020204030204" pitchFamily="34" charset="0"/>
                <a:ea typeface="Verdana" panose="020B0604030504040204" pitchFamily="34" charset="0"/>
                <a:cs typeface="Calibri" panose="020F0502020204030204" pitchFamily="34" charset="0"/>
              </a:rPr>
            </a:br>
            <a:r>
              <a:rPr lang="en-AU" sz="1800" dirty="0">
                <a:effectLst/>
                <a:latin typeface="Calibri" panose="020F0502020204030204" pitchFamily="34" charset="0"/>
                <a:ea typeface="Verdana" panose="020B0604030504040204" pitchFamily="34" charset="0"/>
                <a:cs typeface="Calibri" panose="020F0502020204030204" pitchFamily="34" charset="0"/>
              </a:rPr>
              <a:t>Some wise men came to 		(CLICK – wise men)</a:t>
            </a:r>
            <a:br>
              <a:rPr lang="en-AU" sz="1800" dirty="0">
                <a:effectLst/>
                <a:latin typeface="Calibri" panose="020F0502020204030204" pitchFamily="34" charset="0"/>
                <a:ea typeface="Verdana" panose="020B0604030504040204" pitchFamily="34" charset="0"/>
                <a:cs typeface="Calibri" panose="020F0502020204030204" pitchFamily="34" charset="0"/>
              </a:rPr>
            </a:br>
            <a:r>
              <a:rPr lang="en-AU" sz="1800" dirty="0">
                <a:effectLst/>
                <a:latin typeface="Calibri" panose="020F0502020204030204" pitchFamily="34" charset="0"/>
                <a:ea typeface="Verdana" panose="020B0604030504040204" pitchFamily="34" charset="0"/>
                <a:cs typeface="Calibri" panose="020F0502020204030204" pitchFamily="34" charset="0"/>
              </a:rPr>
              <a:t>Jerusalem from the East.</a:t>
            </a:r>
            <a:br>
              <a:rPr lang="en-AU" sz="1800" dirty="0">
                <a:effectLst/>
                <a:latin typeface="Calibri" panose="020F0502020204030204" pitchFamily="34" charset="0"/>
                <a:ea typeface="Verdana" panose="020B0604030504040204" pitchFamily="34" charset="0"/>
                <a:cs typeface="Calibri" panose="020F0502020204030204" pitchFamily="34" charset="0"/>
              </a:rPr>
            </a:br>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They asked, ‘Where is the baby	(CLICK – baby in crown)</a:t>
            </a:r>
          </a:p>
          <a:p>
            <a:r>
              <a:rPr lang="en-AU" sz="1800" dirty="0">
                <a:effectLst/>
                <a:latin typeface="Calibri" panose="020F0502020204030204" pitchFamily="34" charset="0"/>
                <a:ea typeface="Verdana" panose="020B0604030504040204" pitchFamily="34" charset="0"/>
                <a:cs typeface="Calibri" panose="020F0502020204030204" pitchFamily="34" charset="0"/>
              </a:rPr>
              <a:t>who is the King of the Jews?’</a:t>
            </a:r>
            <a:br>
              <a:rPr lang="en-AU" sz="1800" dirty="0">
                <a:effectLst/>
                <a:latin typeface="Calibri" panose="020F0502020204030204" pitchFamily="34" charset="0"/>
                <a:ea typeface="Verdana" panose="020B0604030504040204" pitchFamily="34" charset="0"/>
                <a:cs typeface="Calibri" panose="020F0502020204030204" pitchFamily="34" charset="0"/>
              </a:rPr>
            </a:br>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‘We saw his star in the sky.		(CLICK – star)</a:t>
            </a:r>
          </a:p>
          <a:p>
            <a:r>
              <a:rPr lang="en-AU" sz="1800" dirty="0">
                <a:effectLst/>
                <a:latin typeface="Calibri" panose="020F0502020204030204" pitchFamily="34" charset="0"/>
                <a:ea typeface="Verdana" panose="020B0604030504040204" pitchFamily="34" charset="0"/>
                <a:cs typeface="Calibri" panose="020F0502020204030204" pitchFamily="34" charset="0"/>
              </a:rPr>
              <a:t>We have come to worship him.’</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Herod heard what the men from the	(CLICK – crown flips)</a:t>
            </a:r>
          </a:p>
          <a:p>
            <a:r>
              <a:rPr lang="en-AU" sz="1800" dirty="0">
                <a:effectLst/>
                <a:latin typeface="Calibri" panose="020F0502020204030204" pitchFamily="34" charset="0"/>
                <a:ea typeface="Verdana" panose="020B0604030504040204" pitchFamily="34" charset="0"/>
                <a:cs typeface="Calibri" panose="020F0502020204030204" pitchFamily="34" charset="0"/>
              </a:rPr>
              <a:t>East were saying. He was worried.</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He asked the leaders ‘Where		(CLICK – question mark)</a:t>
            </a:r>
          </a:p>
          <a:p>
            <a:r>
              <a:rPr lang="en-AU" sz="1800" dirty="0">
                <a:effectLst/>
                <a:latin typeface="Calibri" panose="020F0502020204030204" pitchFamily="34" charset="0"/>
                <a:ea typeface="Verdana" panose="020B0604030504040204" pitchFamily="34" charset="0"/>
                <a:cs typeface="Calibri" panose="020F0502020204030204" pitchFamily="34" charset="0"/>
              </a:rPr>
              <a:t>will God’s Messiah be born?’</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They replied, ‘In Bethlehem, as	(CLICK – Jesus crown in Bethlehem)</a:t>
            </a:r>
          </a:p>
          <a:p>
            <a:r>
              <a:rPr lang="en-AU" sz="1800" dirty="0">
                <a:effectLst/>
                <a:latin typeface="Calibri" panose="020F0502020204030204" pitchFamily="34" charset="0"/>
                <a:ea typeface="Verdana" panose="020B0604030504040204" pitchFamily="34" charset="0"/>
                <a:cs typeface="Calibri" panose="020F0502020204030204" pitchFamily="34" charset="0"/>
              </a:rPr>
              <a:t>the prophet said a long time ago.’	</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Herod secretly said to the men,	(CLICK – crown flips)</a:t>
            </a:r>
          </a:p>
          <a:p>
            <a:r>
              <a:rPr lang="en-AU" sz="1800" dirty="0">
                <a:effectLst/>
                <a:latin typeface="Calibri" panose="020F0502020204030204" pitchFamily="34" charset="0"/>
                <a:ea typeface="Verdana" panose="020B0604030504040204" pitchFamily="34" charset="0"/>
                <a:cs typeface="Calibri" panose="020F0502020204030204" pitchFamily="34" charset="0"/>
              </a:rPr>
              <a:t>‘Look everywhere for this child.</a:t>
            </a:r>
          </a:p>
          <a:p>
            <a:r>
              <a:rPr lang="en-AU" sz="1800" dirty="0">
                <a:effectLst/>
                <a:latin typeface="Calibri" panose="020F0502020204030204" pitchFamily="34" charset="0"/>
                <a:ea typeface="Verdana" panose="020B0604030504040204" pitchFamily="34" charset="0"/>
                <a:cs typeface="Calibri" panose="020F0502020204030204" pitchFamily="34" charset="0"/>
              </a:rPr>
              <a:t>Tell me where he is so that</a:t>
            </a:r>
          </a:p>
          <a:p>
            <a:r>
              <a:rPr lang="en-AU" sz="1800" dirty="0">
                <a:effectLst/>
                <a:latin typeface="Calibri" panose="020F0502020204030204" pitchFamily="34" charset="0"/>
                <a:ea typeface="Verdana" panose="020B0604030504040204" pitchFamily="34" charset="0"/>
                <a:cs typeface="Calibri" panose="020F0502020204030204" pitchFamily="34" charset="0"/>
              </a:rPr>
              <a:t>I can also worship him.’</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The wise men followed the star.	(CLICK – star and wise men move)</a:t>
            </a:r>
          </a:p>
          <a:p>
            <a:r>
              <a:rPr lang="en-AU" sz="1800" dirty="0">
                <a:effectLst/>
                <a:latin typeface="Calibri" panose="020F0502020204030204" pitchFamily="34" charset="0"/>
                <a:ea typeface="Verdana" panose="020B0604030504040204" pitchFamily="34" charset="0"/>
                <a:cs typeface="Calibri" panose="020F0502020204030204" pitchFamily="34" charset="0"/>
              </a:rPr>
              <a:t>It stopped above the place where</a:t>
            </a:r>
          </a:p>
          <a:p>
            <a:r>
              <a:rPr lang="en-AU" sz="1800" dirty="0">
                <a:effectLst/>
                <a:latin typeface="Calibri" panose="020F0502020204030204" pitchFamily="34" charset="0"/>
                <a:ea typeface="Verdana" panose="020B0604030504040204" pitchFamily="34" charset="0"/>
                <a:cs typeface="Calibri" panose="020F0502020204030204" pitchFamily="34" charset="0"/>
              </a:rPr>
              <a:t>the child was staying.</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They bowed down and		(CLICK – wise men tilt)</a:t>
            </a:r>
          </a:p>
          <a:p>
            <a:r>
              <a:rPr lang="en-AU" sz="1800" dirty="0">
                <a:effectLst/>
                <a:latin typeface="Calibri" panose="020F0502020204030204" pitchFamily="34" charset="0"/>
                <a:ea typeface="Verdana" panose="020B0604030504040204" pitchFamily="34" charset="0"/>
                <a:cs typeface="Calibri" panose="020F0502020204030204" pitchFamily="34" charset="0"/>
              </a:rPr>
              <a:t>worshipped him.</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They gave gifts to him.		(CLICK – gifts)</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God told them in a dream,		(CLICK – dream bubble)</a:t>
            </a:r>
          </a:p>
          <a:p>
            <a:r>
              <a:rPr lang="en-AU" sz="1800" dirty="0">
                <a:effectLst/>
                <a:latin typeface="Calibri" panose="020F0502020204030204" pitchFamily="34" charset="0"/>
                <a:ea typeface="Verdana" panose="020B0604030504040204" pitchFamily="34" charset="0"/>
                <a:cs typeface="Calibri" panose="020F0502020204030204" pitchFamily="34" charset="0"/>
              </a:rPr>
              <a:t>‘Do not go back to Herod.’</a:t>
            </a:r>
          </a:p>
          <a:p>
            <a:endParaRPr lang="en-AU" sz="1800" dirty="0">
              <a:effectLst/>
              <a:latin typeface="Calibri" panose="020F0502020204030204" pitchFamily="34" charset="0"/>
              <a:ea typeface="Verdana" panose="020B0604030504040204" pitchFamily="34" charset="0"/>
              <a:cs typeface="Calibri" panose="020F0502020204030204" pitchFamily="34" charset="0"/>
            </a:endParaRPr>
          </a:p>
          <a:p>
            <a:r>
              <a:rPr lang="en-AU" sz="1800" dirty="0">
                <a:effectLst/>
                <a:latin typeface="Calibri" panose="020F0502020204030204" pitchFamily="34" charset="0"/>
                <a:ea typeface="Verdana" panose="020B0604030504040204" pitchFamily="34" charset="0"/>
                <a:cs typeface="Calibri" panose="020F0502020204030204" pitchFamily="34" charset="0"/>
              </a:rPr>
              <a:t>So, the men took a different		(CLICK – wise men turn and leave)</a:t>
            </a:r>
          </a:p>
          <a:p>
            <a:r>
              <a:rPr lang="en-AU" sz="1800" dirty="0">
                <a:effectLst/>
                <a:latin typeface="Calibri" panose="020F0502020204030204" pitchFamily="34" charset="0"/>
                <a:ea typeface="Verdana" panose="020B0604030504040204" pitchFamily="34" charset="0"/>
                <a:cs typeface="Calibri" panose="020F0502020204030204" pitchFamily="34" charset="0"/>
              </a:rPr>
              <a:t>road to their own country.</a:t>
            </a:r>
          </a:p>
        </p:txBody>
      </p:sp>
      <p:sp>
        <p:nvSpPr>
          <p:cNvPr id="4" name="Slide Number Placeholder 3"/>
          <p:cNvSpPr>
            <a:spLocks noGrp="1"/>
          </p:cNvSpPr>
          <p:nvPr>
            <p:ph type="sldNum" sz="quarter" idx="5"/>
          </p:nvPr>
        </p:nvSpPr>
        <p:spPr/>
        <p:txBody>
          <a:bodyPr/>
          <a:lstStyle/>
          <a:p>
            <a:fld id="{FC62C88C-C58A-4486-99D6-9D53FE101AAB}" type="slidenum">
              <a:rPr lang="en-AU" smtClean="0"/>
              <a:t>23</a:t>
            </a:fld>
            <a:endParaRPr lang="en-AU"/>
          </a:p>
        </p:txBody>
      </p:sp>
    </p:spTree>
    <p:extLst>
      <p:ext uri="{BB962C8B-B14F-4D97-AF65-F5344CB8AC3E}">
        <p14:creationId xmlns:p14="http://schemas.microsoft.com/office/powerpoint/2010/main" val="969590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1" i="0" u="none" strike="noStrike" baseline="0" dirty="0">
                <a:solidFill>
                  <a:srgbClr val="000000"/>
                </a:solidFill>
                <a:latin typeface="Calibri" panose="020F0502020204030204" pitchFamily="34" charset="0"/>
              </a:rPr>
              <a:t>Activity 3: Mapping the story (student led)</a:t>
            </a:r>
          </a:p>
          <a:p>
            <a:pPr algn="l"/>
            <a:r>
              <a:rPr lang="en-US" sz="1800" b="0" i="0" u="none" strike="noStrike" baseline="0" dirty="0">
                <a:solidFill>
                  <a:srgbClr val="8CB8E6"/>
                </a:solidFill>
                <a:latin typeface="Calibri" panose="020F0502020204030204" pitchFamily="34" charset="0"/>
              </a:rPr>
              <a:t>APPENDIX 2.3 - Print 1 for the group in A4 or A3</a:t>
            </a:r>
          </a:p>
          <a:p>
            <a:pPr algn="l"/>
            <a:r>
              <a:rPr lang="en-US" sz="1800" b="0" i="0" u="none" strike="noStrike" baseline="0" dirty="0">
                <a:solidFill>
                  <a:srgbClr val="8CB8E6"/>
                </a:solidFill>
                <a:latin typeface="Calibri" panose="020F0502020204030204" pitchFamily="34" charset="0"/>
              </a:rPr>
              <a:t>APPENDIX 2.4 - Print 1 set for the whole group. </a:t>
            </a:r>
            <a:r>
              <a:rPr lang="en-AU" sz="1800" b="0" i="0" u="none" strike="noStrike" baseline="0" dirty="0">
                <a:solidFill>
                  <a:srgbClr val="8CB8E6"/>
                </a:solidFill>
                <a:latin typeface="Calibri" panose="020F0502020204030204" pitchFamily="34" charset="0"/>
              </a:rPr>
              <a:t>Cut into squares.</a:t>
            </a:r>
          </a:p>
          <a:p>
            <a:pPr algn="l"/>
            <a:endParaRPr lang="en-US" sz="1800" b="0" i="0" u="none" strike="noStrike" baseline="0" dirty="0">
              <a:solidFill>
                <a:srgbClr val="000000"/>
              </a:solidFill>
              <a:latin typeface="Calibri" panose="020F0502020204030204" pitchFamily="34" charset="0"/>
            </a:endParaRPr>
          </a:p>
          <a:p>
            <a:pPr algn="l"/>
            <a:r>
              <a:rPr lang="en-US" sz="1800" b="1" i="0" u="none" strike="noStrike" baseline="0" dirty="0">
                <a:solidFill>
                  <a:srgbClr val="000000"/>
                </a:solidFill>
                <a:latin typeface="Calibri" panose="020F0502020204030204" pitchFamily="34" charset="0"/>
              </a:rPr>
              <a:t>Display </a:t>
            </a:r>
            <a:r>
              <a:rPr lang="en-US" sz="1800" b="0" i="0" u="none" strike="noStrike" baseline="0" dirty="0">
                <a:solidFill>
                  <a:srgbClr val="000000"/>
                </a:solidFill>
                <a:latin typeface="Calibri" panose="020F0502020204030204" pitchFamily="34" charset="0"/>
              </a:rPr>
              <a:t>map.</a:t>
            </a:r>
            <a:br>
              <a:rPr lang="en-US" sz="1800" b="0" i="0" u="none" strike="noStrike" baseline="0" dirty="0">
                <a:solidFill>
                  <a:srgbClr val="000000"/>
                </a:solidFill>
                <a:latin typeface="Calibri" panose="020F0502020204030204" pitchFamily="34" charset="0"/>
              </a:rPr>
            </a:br>
            <a:r>
              <a:rPr lang="en-US" sz="1800" b="1" i="0" u="none" strike="noStrike" baseline="0" dirty="0">
                <a:solidFill>
                  <a:srgbClr val="000000"/>
                </a:solidFill>
                <a:latin typeface="Calibri" panose="020F0502020204030204" pitchFamily="34" charset="0"/>
              </a:rPr>
              <a:t>Distribute </a:t>
            </a:r>
            <a:r>
              <a:rPr lang="en-US" sz="1800" b="0" i="0" u="none" strike="noStrike" baseline="0" dirty="0">
                <a:solidFill>
                  <a:srgbClr val="000000"/>
                </a:solidFill>
                <a:latin typeface="Calibri" panose="020F0502020204030204" pitchFamily="34" charset="0"/>
              </a:rPr>
              <a:t>icons between the students.</a:t>
            </a:r>
          </a:p>
          <a:p>
            <a:pPr algn="l"/>
            <a:r>
              <a:rPr lang="en-US" sz="1800" b="1" i="0" u="none" strike="noStrike" baseline="0" dirty="0">
                <a:solidFill>
                  <a:srgbClr val="000000"/>
                </a:solidFill>
                <a:latin typeface="Calibri" panose="020F0502020204030204" pitchFamily="34" charset="0"/>
              </a:rPr>
              <a:t>Re-read</a:t>
            </a:r>
            <a:r>
              <a:rPr lang="en-US" sz="1800" b="0" i="0" u="none" strike="noStrike" baseline="0" dirty="0">
                <a:solidFill>
                  <a:srgbClr val="000000"/>
                </a:solidFill>
                <a:latin typeface="Calibri" panose="020F0502020204030204" pitchFamily="34" charset="0"/>
              </a:rPr>
              <a:t> the text, inviting students to place icons on the map at the right time. </a:t>
            </a:r>
            <a:br>
              <a:rPr lang="en-US" sz="1800" b="0" i="0" u="none" strike="noStrike" baseline="0" dirty="0">
                <a:solidFill>
                  <a:srgbClr val="000000"/>
                </a:solidFill>
                <a:latin typeface="Calibri" panose="020F0502020204030204" pitchFamily="34" charset="0"/>
              </a:rPr>
            </a:br>
            <a:r>
              <a:rPr lang="en-US" sz="1800" b="1" i="0" u="none" strike="noStrike" baseline="0" dirty="0">
                <a:solidFill>
                  <a:srgbClr val="000000"/>
                </a:solidFill>
                <a:latin typeface="Calibri" panose="020F0502020204030204" pitchFamily="34" charset="0"/>
              </a:rPr>
              <a:t>Prompt </a:t>
            </a:r>
            <a:r>
              <a:rPr lang="en-US" sz="1800" b="0" i="0" u="none" strike="noStrike" baseline="0" dirty="0">
                <a:solidFill>
                  <a:srgbClr val="000000"/>
                </a:solidFill>
                <a:latin typeface="Calibri" panose="020F0502020204030204" pitchFamily="34" charset="0"/>
              </a:rPr>
              <a:t>as necessary.</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24</a:t>
            </a:fld>
            <a:endParaRPr lang="en-AU"/>
          </a:p>
        </p:txBody>
      </p:sp>
    </p:spTree>
    <p:extLst>
      <p:ext uri="{BB962C8B-B14F-4D97-AF65-F5344CB8AC3E}">
        <p14:creationId xmlns:p14="http://schemas.microsoft.com/office/powerpoint/2010/main" val="35728592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1" i="0" u="none" strike="noStrike" baseline="0" dirty="0">
                <a:solidFill>
                  <a:srgbClr val="000000"/>
                </a:solidFill>
                <a:latin typeface="Calibri" panose="020F0502020204030204" pitchFamily="34" charset="0"/>
              </a:rPr>
              <a:t>Activity 4: Reading the story</a:t>
            </a:r>
          </a:p>
          <a:p>
            <a:pPr algn="l"/>
            <a:r>
              <a:rPr lang="en-US" sz="1800" b="0" i="0" u="none" strike="noStrike" baseline="0" dirty="0">
                <a:solidFill>
                  <a:srgbClr val="000000"/>
                </a:solidFill>
                <a:latin typeface="Calibri" panose="020F0502020204030204" pitchFamily="34" charset="0"/>
              </a:rPr>
              <a:t>Students to read aloud to each other in pairs.</a:t>
            </a:r>
          </a:p>
        </p:txBody>
      </p:sp>
      <p:sp>
        <p:nvSpPr>
          <p:cNvPr id="4" name="Slide Number Placeholder 3"/>
          <p:cNvSpPr>
            <a:spLocks noGrp="1"/>
          </p:cNvSpPr>
          <p:nvPr>
            <p:ph type="sldNum" sz="quarter" idx="5"/>
          </p:nvPr>
        </p:nvSpPr>
        <p:spPr/>
        <p:txBody>
          <a:bodyPr/>
          <a:lstStyle/>
          <a:p>
            <a:fld id="{FC62C88C-C58A-4486-99D6-9D53FE101AAB}" type="slidenum">
              <a:rPr lang="en-AU" smtClean="0"/>
              <a:t>25</a:t>
            </a:fld>
            <a:endParaRPr lang="en-AU"/>
          </a:p>
        </p:txBody>
      </p:sp>
    </p:spTree>
    <p:extLst>
      <p:ext uri="{BB962C8B-B14F-4D97-AF65-F5344CB8AC3E}">
        <p14:creationId xmlns:p14="http://schemas.microsoft.com/office/powerpoint/2010/main" val="20531046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Invite Curiosity</a:t>
            </a:r>
          </a:p>
          <a:p>
            <a:pPr algn="l"/>
            <a:r>
              <a:rPr lang="en-AU" sz="1800" b="1" i="0" u="none" strike="noStrike" baseline="0" dirty="0">
                <a:solidFill>
                  <a:srgbClr val="8CB8E6"/>
                </a:solidFill>
                <a:latin typeface="Calibri" panose="020F0502020204030204" pitchFamily="34" charset="0"/>
              </a:rPr>
              <a:t>Ask</a:t>
            </a:r>
            <a:r>
              <a:rPr lang="en-AU" sz="1800" b="0" i="0" u="none" strike="noStrike" baseline="0" dirty="0">
                <a:solidFill>
                  <a:srgbClr val="8CB8E6"/>
                </a:solidFill>
                <a:latin typeface="Calibri" panose="020F0502020204030204" pitchFamily="34" charset="0"/>
              </a:rPr>
              <a:t>:</a:t>
            </a:r>
            <a:endParaRPr lang="en-US" sz="1800" b="0" i="0" u="none" strike="noStrike" baseline="0" dirty="0">
              <a:solidFill>
                <a:srgbClr val="000000"/>
              </a:solidFill>
              <a:latin typeface="Calibri" panose="020F0502020204030204" pitchFamily="34" charset="0"/>
            </a:endParaRP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Are there any new words?’</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questions might someone have about this text?</a:t>
            </a:r>
          </a:p>
          <a:p>
            <a:pPr marL="0" indent="0" algn="l">
              <a:buFont typeface="Arial" panose="020B0604020202020204" pitchFamily="34" charset="0"/>
              <a:buNone/>
            </a:pPr>
            <a:r>
              <a:rPr lang="en-US" sz="1800" b="0" i="0" u="none" strike="noStrike" baseline="0" dirty="0">
                <a:solidFill>
                  <a:srgbClr val="000000"/>
                </a:solidFill>
                <a:latin typeface="Calibri" panose="020F0502020204030204" pitchFamily="34" charset="0"/>
              </a:rPr>
              <a:t>What comments might someone have about the text?</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26</a:t>
            </a:fld>
            <a:endParaRPr lang="en-AU"/>
          </a:p>
        </p:txBody>
      </p:sp>
    </p:spTree>
    <p:extLst>
      <p:ext uri="{BB962C8B-B14F-4D97-AF65-F5344CB8AC3E}">
        <p14:creationId xmlns:p14="http://schemas.microsoft.com/office/powerpoint/2010/main" val="4210850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An Important Question</a:t>
            </a:r>
          </a:p>
          <a:p>
            <a:pPr algn="l"/>
            <a:r>
              <a:rPr lang="en-US" sz="1800" b="1" i="0" u="none" strike="noStrike" baseline="0" dirty="0">
                <a:solidFill>
                  <a:srgbClr val="000000"/>
                </a:solidFill>
                <a:latin typeface="Calibri" panose="020F0502020204030204" pitchFamily="34" charset="0"/>
              </a:rPr>
              <a:t>Ask</a:t>
            </a:r>
            <a:r>
              <a:rPr lang="en-US" sz="1800" b="0" i="0" u="none" strike="noStrike" baseline="0" dirty="0">
                <a:solidFill>
                  <a:srgbClr val="000000"/>
                </a:solidFill>
                <a:latin typeface="Calibri" panose="020F0502020204030204" pitchFamily="34" charset="0"/>
              </a:rPr>
              <a:t>, ‘What does this text say about Jesus?’</a:t>
            </a:r>
            <a:endParaRPr lang="en-US" sz="13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0442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01D36-0915-0660-3CB3-7795D3892F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5CC286-825A-D44B-D141-80BCE7DAB3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BC6A4E-A7C5-1C65-FB67-3FD64776459E}"/>
              </a:ext>
            </a:extLst>
          </p:cNvPr>
          <p:cNvSpPr>
            <a:spLocks noGrp="1"/>
          </p:cNvSpPr>
          <p:nvPr>
            <p:ph type="body" idx="1"/>
          </p:nvPr>
        </p:nvSpPr>
        <p:spPr/>
        <p:txBody>
          <a:bodyPr/>
          <a:lstStyle/>
          <a:p>
            <a:pPr algn="l"/>
            <a:r>
              <a:rPr lang="en-AU" sz="1800" b="1" i="0" u="none" strike="noStrike" baseline="0" dirty="0">
                <a:solidFill>
                  <a:srgbClr val="8CB8E6"/>
                </a:solidFill>
                <a:latin typeface="Calibri" panose="020F0502020204030204" pitchFamily="34" charset="0"/>
              </a:rPr>
              <a:t>Concluding Statement</a:t>
            </a:r>
          </a:p>
          <a:p>
            <a:pPr algn="l"/>
            <a:r>
              <a:rPr lang="en-US" sz="1800" b="1" i="0" u="none" strike="noStrike" baseline="0" dirty="0">
                <a:solidFill>
                  <a:srgbClr val="000000"/>
                </a:solidFill>
                <a:latin typeface="Calibri" panose="020F0502020204030204" pitchFamily="34" charset="0"/>
              </a:rPr>
              <a:t>Say, </a:t>
            </a:r>
            <a:r>
              <a:rPr lang="en-US" sz="1800" b="0" i="0" u="none" strike="noStrike" baseline="0" dirty="0">
                <a:solidFill>
                  <a:srgbClr val="000000"/>
                </a:solidFill>
                <a:latin typeface="Calibri" panose="020F0502020204030204" pitchFamily="34" charset="0"/>
              </a:rPr>
              <a:t>‘The wise men understood that Jesus was the King of the Jews and God’s king for people from all nations.’</a:t>
            </a:r>
            <a:endParaRPr lang="en-US" sz="13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DE0F3A94-4774-A164-9269-37597E8833B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2C88C-C58A-4486-99D6-9D53FE101AAB}"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7654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buClrTx/>
              <a:buSzTx/>
              <a:buFontTx/>
              <a:buNone/>
              <a:tabLst/>
              <a:defRPr/>
            </a:pPr>
            <a:r>
              <a:rPr lang="en-GB" sz="1300" b="1" dirty="0">
                <a:effectLst/>
                <a:latin typeface="Calibri" panose="020F0502020204030204" pitchFamily="34" charset="0"/>
                <a:ea typeface="Calibri" panose="020F0502020204030204" pitchFamily="34" charset="0"/>
                <a:cs typeface="Calibri" panose="020F0502020204030204" pitchFamily="34" charset="0"/>
              </a:rPr>
              <a:t>OPTIONAL</a:t>
            </a:r>
          </a:p>
          <a:p>
            <a:pPr marL="0" marR="0" lvl="0" indent="0" algn="l" defTabSz="914400" rtl="0" eaLnBrk="1" fontAlgn="auto" latinLnBrk="0" hangingPunct="1">
              <a:lnSpc>
                <a:spcPct val="107000"/>
              </a:lnSpc>
              <a:buClrTx/>
              <a:buSzTx/>
              <a:buFontTx/>
              <a:buNone/>
              <a:tabLst/>
              <a:defRPr/>
            </a:pPr>
            <a:r>
              <a:rPr lang="en-GB" sz="1300" b="1" dirty="0">
                <a:effectLst/>
                <a:latin typeface="Calibri" panose="020F0502020204030204" pitchFamily="34" charset="0"/>
                <a:ea typeface="Calibri" panose="020F0502020204030204" pitchFamily="34" charset="0"/>
                <a:cs typeface="Calibri" panose="020F0502020204030204" pitchFamily="34" charset="0"/>
              </a:rPr>
              <a:t>Distribute</a:t>
            </a:r>
            <a:r>
              <a:rPr lang="en-GB" sz="1300" dirty="0">
                <a:effectLst/>
                <a:latin typeface="Calibri" panose="020F0502020204030204" pitchFamily="34" charset="0"/>
                <a:ea typeface="Calibri" panose="020F0502020204030204" pitchFamily="34" charset="0"/>
                <a:cs typeface="Calibri" panose="020F0502020204030204" pitchFamily="34" charset="0"/>
              </a:rPr>
              <a:t> copies of Matthew 2:1–12 in your students’ heart languages for them to read or take home. </a:t>
            </a:r>
            <a:endParaRPr lang="en-AU" sz="1300" dirty="0">
              <a:latin typeface="Calibri" panose="020F0502020204030204" pitchFamily="34" charset="0"/>
              <a:ea typeface="Arial"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FC62C88C-C58A-4486-99D6-9D53FE101AAB}" type="slidenum">
              <a:rPr lang="en-AU" smtClean="0"/>
              <a:t>29</a:t>
            </a:fld>
            <a:endParaRPr lang="en-AU"/>
          </a:p>
        </p:txBody>
      </p:sp>
    </p:spTree>
    <p:extLst>
      <p:ext uri="{BB962C8B-B14F-4D97-AF65-F5344CB8AC3E}">
        <p14:creationId xmlns:p14="http://schemas.microsoft.com/office/powerpoint/2010/main" val="2222758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Kings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Brainstorm </a:t>
            </a:r>
            <a: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kings (present and historical).</a:t>
            </a:r>
            <a:br>
              <a:rPr lang="en-GB" sz="1800"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3</a:t>
            </a:fld>
            <a:endParaRPr lang="en-AU"/>
          </a:p>
        </p:txBody>
      </p:sp>
    </p:spTree>
    <p:extLst>
      <p:ext uri="{BB962C8B-B14F-4D97-AF65-F5344CB8AC3E}">
        <p14:creationId xmlns:p14="http://schemas.microsoft.com/office/powerpoint/2010/main" val="3622038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a:t>
            </a:r>
            <a:r>
              <a:rPr lang="en-GB" sz="12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place cards from </a:t>
            </a:r>
            <a:r>
              <a:rPr lang="en-GB" sz="1200" i="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People and Places.</a:t>
            </a:r>
            <a: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t>
            </a:r>
            <a:b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a:t>
            </a:r>
            <a:r>
              <a:rPr lang="en-GB" sz="12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‘Which countries have kings?’ </a:t>
            </a:r>
            <a:br>
              <a:rPr lang="en-GB" sz="12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Sort </a:t>
            </a:r>
            <a:r>
              <a:rPr lang="en-GB" sz="12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cards accordingly (king, no king, unknown).</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4</a:t>
            </a:fld>
            <a:endParaRPr lang="en-AU"/>
          </a:p>
        </p:txBody>
      </p:sp>
    </p:spTree>
    <p:extLst>
      <p:ext uri="{BB962C8B-B14F-4D97-AF65-F5344CB8AC3E}">
        <p14:creationId xmlns:p14="http://schemas.microsoft.com/office/powerpoint/2010/main" val="1622676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t>
            </a:r>
            <a:r>
              <a:rPr lang="en-GB" sz="1800" i="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Values</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cards.</a:t>
            </a:r>
            <a:b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group to agree on the five most important values for a king. </a:t>
            </a:r>
            <a:b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Discuss</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reasons for choices.</a:t>
            </a:r>
            <a:b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5</a:t>
            </a:fld>
            <a:endParaRPr lang="en-AU"/>
          </a:p>
        </p:txBody>
      </p:sp>
    </p:spTree>
    <p:extLst>
      <p:ext uri="{BB962C8B-B14F-4D97-AF65-F5344CB8AC3E}">
        <p14:creationId xmlns:p14="http://schemas.microsoft.com/office/powerpoint/2010/main" val="56852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Ask,</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‘Why does a king need to be wise?’ and discuss.</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6</a:t>
            </a:fld>
            <a:endParaRPr lang="en-AU"/>
          </a:p>
        </p:txBody>
      </p:sp>
    </p:spTree>
    <p:extLst>
      <p:ext uri="{BB962C8B-B14F-4D97-AF65-F5344CB8AC3E}">
        <p14:creationId xmlns:p14="http://schemas.microsoft.com/office/powerpoint/2010/main" val="821679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Wisdom</a:t>
            </a:r>
            <a:endPar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endParaRPr>
          </a:p>
          <a:p>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 </a:t>
            </a:r>
            <a:r>
              <a:rPr lang="en-GB" sz="1800" dirty="0">
                <a:solidFill>
                  <a:srgbClr val="4C4C4C"/>
                </a:solidFill>
                <a:effectLst/>
                <a:highlight>
                  <a:srgbClr val="FFFF00"/>
                </a:highlight>
                <a:latin typeface="Calibri" panose="020F0502020204030204" pitchFamily="34" charset="0"/>
                <a:ea typeface="MS Mincho" panose="02020609040205080304" pitchFamily="49" charset="-128"/>
                <a:cs typeface="Times New Roman" panose="02020603050405020304" pitchFamily="18" charset="0"/>
              </a:rPr>
              <a:t>the </a:t>
            </a:r>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wisdom</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card from the</a:t>
            </a:r>
            <a:r>
              <a:rPr lang="en-GB" sz="1800" i="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Values and Symbols</a:t>
            </a:r>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card set. </a:t>
            </a:r>
            <a:b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Discuss </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the symbol. What does is say about wisdom?</a:t>
            </a:r>
            <a:b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students to suggest alternative symbols.</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7</a:t>
            </a:fld>
            <a:endParaRPr lang="en-AU"/>
          </a:p>
        </p:txBody>
      </p:sp>
    </p:spTree>
    <p:extLst>
      <p:ext uri="{BB962C8B-B14F-4D97-AF65-F5344CB8AC3E}">
        <p14:creationId xmlns:p14="http://schemas.microsoft.com/office/powerpoint/2010/main" val="2193202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 </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this </a:t>
            </a:r>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wisdom question card </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from </a:t>
            </a:r>
            <a:r>
              <a:rPr lang="en-GB" sz="1800" i="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Life in Pictures</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t>
            </a:r>
            <a:b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8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Discuss </a:t>
            </a:r>
            <a:r>
              <a:rPr lang="en-GB" sz="18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answers to the questions.</a:t>
            </a:r>
            <a:endParaRPr lang="en-AU" dirty="0"/>
          </a:p>
        </p:txBody>
      </p:sp>
      <p:sp>
        <p:nvSpPr>
          <p:cNvPr id="4" name="Slide Number Placeholder 3"/>
          <p:cNvSpPr>
            <a:spLocks noGrp="1"/>
          </p:cNvSpPr>
          <p:nvPr>
            <p:ph type="sldNum" sz="quarter" idx="5"/>
          </p:nvPr>
        </p:nvSpPr>
        <p:spPr/>
        <p:txBody>
          <a:bodyPr/>
          <a:lstStyle/>
          <a:p>
            <a:fld id="{FC62C88C-C58A-4486-99D6-9D53FE101AAB}" type="slidenum">
              <a:rPr lang="en-AU" smtClean="0"/>
              <a:t>8</a:t>
            </a:fld>
            <a:endParaRPr lang="en-AU"/>
          </a:p>
        </p:txBody>
      </p:sp>
    </p:spTree>
    <p:extLst>
      <p:ext uri="{BB962C8B-B14F-4D97-AF65-F5344CB8AC3E}">
        <p14:creationId xmlns:p14="http://schemas.microsoft.com/office/powerpoint/2010/main" val="1436481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Display </a:t>
            </a:r>
            <a:r>
              <a:rPr lang="en-GB" sz="1200" i="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Life in Pictures </a:t>
            </a:r>
            <a:r>
              <a:rPr lang="en-GB" sz="1200" i="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cards.</a:t>
            </a:r>
            <a:b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br>
            <a: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Invite </a:t>
            </a:r>
            <a:r>
              <a:rPr lang="en-GB" sz="1200"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students to choose a picture that helps them share something about wisdom.</a:t>
            </a:r>
            <a:r>
              <a:rPr lang="en-GB" sz="1200" b="1" dirty="0">
                <a:solidFill>
                  <a:srgbClr val="4C4C4C"/>
                </a:solidFill>
                <a:effectLst/>
                <a:latin typeface="Calibri" panose="020F0502020204030204" pitchFamily="34" charset="0"/>
                <a:ea typeface="MS Mincho" panose="02020609040205080304" pitchFamily="49" charset="-128"/>
                <a:cs typeface="Times New Roman" panose="02020603050405020304" pitchFamily="18" charset="0"/>
              </a:rPr>
              <a:t> </a:t>
            </a:r>
          </a:p>
          <a:p>
            <a:r>
              <a:rPr lang="en-AU" b="1" dirty="0"/>
              <a:t>Invite</a:t>
            </a:r>
            <a:r>
              <a:rPr lang="en-AU" dirty="0"/>
              <a:t> students to name a leader they think is wise.</a:t>
            </a:r>
          </a:p>
        </p:txBody>
      </p:sp>
      <p:sp>
        <p:nvSpPr>
          <p:cNvPr id="4" name="Slide Number Placeholder 3"/>
          <p:cNvSpPr>
            <a:spLocks noGrp="1"/>
          </p:cNvSpPr>
          <p:nvPr>
            <p:ph type="sldNum" sz="quarter" idx="5"/>
          </p:nvPr>
        </p:nvSpPr>
        <p:spPr/>
        <p:txBody>
          <a:bodyPr/>
          <a:lstStyle/>
          <a:p>
            <a:fld id="{FC62C88C-C58A-4486-99D6-9D53FE101AAB}" type="slidenum">
              <a:rPr lang="en-AU" smtClean="0"/>
              <a:t>9</a:t>
            </a:fld>
            <a:endParaRPr lang="en-AU"/>
          </a:p>
        </p:txBody>
      </p:sp>
    </p:spTree>
    <p:extLst>
      <p:ext uri="{BB962C8B-B14F-4D97-AF65-F5344CB8AC3E}">
        <p14:creationId xmlns:p14="http://schemas.microsoft.com/office/powerpoint/2010/main" val="2694905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D0E29-C53B-497D-B3A5-26EF47FEECD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941E3082-BB7D-4A4C-B1A4-D14ABDCA78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DB5DCFF0-5965-4770-B0CC-075A39F887E5}"/>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5923FE38-1B5D-4D80-80D5-EEC09FB5F8B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5146007-109E-4923-BAE0-241430EDF131}"/>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454282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73CD4-8D04-415D-8BC6-C75024C9F27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124FB16D-FA64-4F89-B716-4F635A6963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A71BA6E-48FC-471E-BF8B-8303B7D2ABE2}"/>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05EF8B19-77B6-49FB-A23C-4D11C71CFA9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EB9CA2E-50FF-4AC8-AFBA-CBFEF6F31066}"/>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609545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2DE54F-AE6B-4874-9F5C-4F35D5B15B8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E7634C1-A44C-4E5C-AA07-57EC7564CB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5666884-E09C-43ED-98D5-DA7A726B60A9}"/>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3F799A16-7044-46AB-B4F1-B58F82BFB49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4C0D101-2E52-4CF7-9820-53B5490B4EE3}"/>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2020130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nly_WarmWhite">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B731C87-A23F-42F3-8F0A-E79FEDCB8A49}"/>
              </a:ext>
            </a:extLst>
          </p:cNvPr>
          <p:cNvSpPr>
            <a:spLocks noGrp="1"/>
          </p:cNvSpPr>
          <p:nvPr>
            <p:ph type="ftr" sz="quarter" idx="10"/>
          </p:nvPr>
        </p:nvSpPr>
        <p:spPr/>
        <p:txBody>
          <a:bodyPr/>
          <a:lstStyle/>
          <a:p>
            <a:endParaRPr lang="en-AU"/>
          </a:p>
        </p:txBody>
      </p:sp>
      <p:sp>
        <p:nvSpPr>
          <p:cNvPr id="7" name="Slide Number Placeholder 6">
            <a:extLst>
              <a:ext uri="{FF2B5EF4-FFF2-40B4-BE49-F238E27FC236}">
                <a16:creationId xmlns:a16="http://schemas.microsoft.com/office/drawing/2014/main" id="{57A1FDD7-07B5-4AB9-92E7-E540C6C1F3C7}"/>
              </a:ext>
            </a:extLst>
          </p:cNvPr>
          <p:cNvSpPr>
            <a:spLocks noGrp="1"/>
          </p:cNvSpPr>
          <p:nvPr>
            <p:ph type="sldNum" sz="quarter" idx="11"/>
          </p:nvPr>
        </p:nvSpPr>
        <p:spPr/>
        <p:txBody>
          <a:bodyPr/>
          <a:lstStyle/>
          <a:p>
            <a:fld id="{BDEDE7C6-6EEE-4196-A663-FD0A9850CD31}" type="slidenum">
              <a:rPr lang="en-AU" smtClean="0"/>
              <a:t>‹#›</a:t>
            </a:fld>
            <a:endParaRPr lang="en-AU"/>
          </a:p>
        </p:txBody>
      </p:sp>
      <p:sp>
        <p:nvSpPr>
          <p:cNvPr id="8" name="Title 7">
            <a:extLst>
              <a:ext uri="{FF2B5EF4-FFF2-40B4-BE49-F238E27FC236}">
                <a16:creationId xmlns:a16="http://schemas.microsoft.com/office/drawing/2014/main" id="{8DBF5087-1FFE-48E2-A6B7-13FCB17E83E5}"/>
              </a:ext>
            </a:extLst>
          </p:cNvPr>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2346594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A0BD4-B808-4DB9-895F-6879FE9B17FE}"/>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D8CD12C-48C3-4939-990A-3E9D9C736F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86D86EA-3745-40E4-9D77-DCE8971D2092}"/>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6480A0DD-BBFE-4B4C-8DED-BDEC11CA888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07FEE44-E0F8-4968-A1CF-16A479A9E489}"/>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13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F0540-4187-4401-8FD9-5AA7A4AE03E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76AFDECD-D5FB-4248-91DD-34C7E2E49C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6DDDAC-2CA1-446F-82FB-8628587DAAC6}"/>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5E49CD02-5E7B-4296-9037-7DBAAF0D04F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80EBC0F-3E5C-4964-A1DC-61A5B84824FA}"/>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271204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C61B3-A5AE-4E1C-97F5-5B419060747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3C30C1B-49A8-4B18-9C9F-11A3FE4194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EA8D78F-F76B-4213-ABEA-A1425B3B15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B68DF1C-E568-45E7-B3B2-A3B34F37BB79}"/>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497F2DAE-AFC3-4DC1-B3F9-F7A4B5CCA13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047A5DD-CF62-46F5-8DB9-3D18A78DC694}"/>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787745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36C52-43A0-49F3-A2D0-A31362892E88}"/>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EFE8E00A-0B68-4445-A654-83BABA90EA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0F005D-0DE9-46C2-BFE1-B26F06B08DB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BD66631-AB40-49EB-ACA3-D007452A9D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E4895F-3F75-4DBA-A22F-042B0C798C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7BCA4535-5B0E-4497-AA38-06FC2F0A360A}"/>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8" name="Footer Placeholder 7">
            <a:extLst>
              <a:ext uri="{FF2B5EF4-FFF2-40B4-BE49-F238E27FC236}">
                <a16:creationId xmlns:a16="http://schemas.microsoft.com/office/drawing/2014/main" id="{5B106290-AF86-454A-B788-F330619BD33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A192AB57-8A8F-49A0-A5D0-46221428262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2555766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2FB58-1738-49B2-A30D-8BE4CD95A63F}"/>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98D8886-7ED9-4DF3-9999-EE0C94B5DF9F}"/>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4" name="Footer Placeholder 3">
            <a:extLst>
              <a:ext uri="{FF2B5EF4-FFF2-40B4-BE49-F238E27FC236}">
                <a16:creationId xmlns:a16="http://schemas.microsoft.com/office/drawing/2014/main" id="{E87739E6-4766-4B3E-BCAF-EF7ACE335DD7}"/>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497A769B-A42C-4C7C-B5EC-927A79F61F7E}"/>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510265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823FFC-CF2F-4113-A3BC-75076AC50811}"/>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3" name="Footer Placeholder 2">
            <a:extLst>
              <a:ext uri="{FF2B5EF4-FFF2-40B4-BE49-F238E27FC236}">
                <a16:creationId xmlns:a16="http://schemas.microsoft.com/office/drawing/2014/main" id="{ECCF78A9-7015-4E94-9EC5-AAC10D5A2321}"/>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7ABC01CE-68D6-4F00-9B78-9CD9E0D4BE3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1536185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36762-E4AE-4CFA-8ABE-B42FEBD93E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2D1AB70-BC77-485B-A5BA-A7F67F7C3F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3F39A4AC-C116-4662-96D1-1462449CC7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8AA10D-E525-43F5-B6A5-29184277EF8B}"/>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10BD0755-4356-4150-8F3A-F244A0011D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AD03929-9242-4C67-B580-33BBE669CC96}"/>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313308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BC7DE-D752-4FFC-A2D1-A1CA721BEE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4EC3C50-6344-489A-AE25-B40797D5E3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6A0D725-505A-4E5B-B45A-2FC6B81348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340136-E1EE-4151-AFCD-3DF947FD48F4}"/>
              </a:ext>
            </a:extLst>
          </p:cNvPr>
          <p:cNvSpPr>
            <a:spLocks noGrp="1"/>
          </p:cNvSpPr>
          <p:nvPr>
            <p:ph type="dt" sz="half" idx="10"/>
          </p:nvPr>
        </p:nvSpPr>
        <p:spPr/>
        <p:txBody>
          <a:bodyPr/>
          <a:lstStyle/>
          <a:p>
            <a:fld id="{1E7388A8-5A3C-41B2-8FC3-0F281C48C993}" type="datetimeFigureOut">
              <a:rPr lang="en-AU" smtClean="0"/>
              <a:t>18/06/2024</a:t>
            </a:fld>
            <a:endParaRPr lang="en-AU"/>
          </a:p>
        </p:txBody>
      </p:sp>
      <p:sp>
        <p:nvSpPr>
          <p:cNvPr id="6" name="Footer Placeholder 5">
            <a:extLst>
              <a:ext uri="{FF2B5EF4-FFF2-40B4-BE49-F238E27FC236}">
                <a16:creationId xmlns:a16="http://schemas.microsoft.com/office/drawing/2014/main" id="{C480B119-ACAD-4A8F-AD3E-3A82E2D2896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FA8C746-1778-4983-ACF5-6F53332C784D}"/>
              </a:ext>
            </a:extLst>
          </p:cNvPr>
          <p:cNvSpPr>
            <a:spLocks noGrp="1"/>
          </p:cNvSpPr>
          <p:nvPr>
            <p:ph type="sldNum" sz="quarter" idx="12"/>
          </p:nvPr>
        </p:nvSpPr>
        <p:spPr/>
        <p:txBody>
          <a:bodyPr/>
          <a:lstStyle/>
          <a:p>
            <a:fld id="{B9F5E00C-3CF1-432E-B56C-703C89674843}" type="slidenum">
              <a:rPr lang="en-AU" smtClean="0"/>
              <a:t>‹#›</a:t>
            </a:fld>
            <a:endParaRPr lang="en-AU"/>
          </a:p>
        </p:txBody>
      </p:sp>
    </p:spTree>
    <p:extLst>
      <p:ext uri="{BB962C8B-B14F-4D97-AF65-F5344CB8AC3E}">
        <p14:creationId xmlns:p14="http://schemas.microsoft.com/office/powerpoint/2010/main" val="386065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071033-9EC9-4521-AD13-12D1ACFCBB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89A7668-42B7-498B-A79B-259BCB4B81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9164DA8-CF3E-4FE2-A21A-39756D2547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7388A8-5A3C-41B2-8FC3-0F281C48C993}" type="datetimeFigureOut">
              <a:rPr lang="en-AU" smtClean="0"/>
              <a:t>18/06/2024</a:t>
            </a:fld>
            <a:endParaRPr lang="en-AU"/>
          </a:p>
        </p:txBody>
      </p:sp>
      <p:sp>
        <p:nvSpPr>
          <p:cNvPr id="5" name="Footer Placeholder 4">
            <a:extLst>
              <a:ext uri="{FF2B5EF4-FFF2-40B4-BE49-F238E27FC236}">
                <a16:creationId xmlns:a16="http://schemas.microsoft.com/office/drawing/2014/main" id="{A8C8A59B-603A-438B-A1AA-1A9A9E9AA1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611E19DD-E2D5-40D1-ABF5-40B36E03FC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F5E00C-3CF1-432E-B56C-703C89674843}" type="slidenum">
              <a:rPr lang="en-AU" smtClean="0"/>
              <a:t>‹#›</a:t>
            </a:fld>
            <a:endParaRPr lang="en-AU"/>
          </a:p>
        </p:txBody>
      </p:sp>
    </p:spTree>
    <p:extLst>
      <p:ext uri="{BB962C8B-B14F-4D97-AF65-F5344CB8AC3E}">
        <p14:creationId xmlns:p14="http://schemas.microsoft.com/office/powerpoint/2010/main" val="14345885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Lesson 1:…">
            <a:extLst>
              <a:ext uri="{FF2B5EF4-FFF2-40B4-BE49-F238E27FC236}">
                <a16:creationId xmlns:a16="http://schemas.microsoft.com/office/drawing/2014/main" id="{A408F8E3-581B-F62D-ACAD-5539DCC949DE}"/>
              </a:ext>
            </a:extLst>
          </p:cNvPr>
          <p:cNvSpPr txBox="1"/>
          <p:nvPr/>
        </p:nvSpPr>
        <p:spPr>
          <a:xfrm>
            <a:off x="2188987" y="2298236"/>
            <a:ext cx="8588468" cy="1333698"/>
          </a:xfrm>
          <a:prstGeom prst="rect">
            <a:avLst/>
          </a:prstGeom>
          <a:ln w="12700">
            <a:miter lim="400000"/>
          </a:ln>
          <a:extLst>
            <a:ext uri="{C572A759-6A51-4108-AA02-DFA0A04FC94B}">
              <ma14:wrappingTextBoxFlag xmlns:ma14="http://schemas.microsoft.com/office/mac/drawingml/2011/main" xmlns="" val="1"/>
            </a:ext>
          </a:extLst>
        </p:spPr>
        <p:txBody>
          <a:bodyPr lIns="0" tIns="50800" rIns="50800" bIns="50800" anchor="ctr">
            <a:spAutoFit/>
          </a:bodyPr>
          <a:lstStyle/>
          <a:p>
            <a:pPr defTabSz="825500">
              <a:defRPr sz="7500" b="0">
                <a:latin typeface="+mj-lt"/>
                <a:ea typeface="+mj-ea"/>
                <a:cs typeface="+mj-cs"/>
                <a:sym typeface="Quasimoda Bold"/>
              </a:defRPr>
            </a:pPr>
            <a:r>
              <a:rPr lang="en-US" sz="8000" b="1" dirty="0">
                <a:latin typeface="Calibri" panose="020F0502020204030204" pitchFamily="34" charset="0"/>
                <a:ea typeface="Arial" charset="0"/>
                <a:cs typeface="Calibri" panose="020F0502020204030204" pitchFamily="34" charset="0"/>
                <a:sym typeface="Quasimoda Bold"/>
              </a:rPr>
              <a:t>Lesson 2</a:t>
            </a:r>
          </a:p>
        </p:txBody>
      </p:sp>
      <p:sp>
        <p:nvSpPr>
          <p:cNvPr id="14" name="Rectangle 13">
            <a:extLst>
              <a:ext uri="{FF2B5EF4-FFF2-40B4-BE49-F238E27FC236}">
                <a16:creationId xmlns:a16="http://schemas.microsoft.com/office/drawing/2014/main" id="{BAF1C68C-4B36-3D73-D1F4-29DECFA77D2B}"/>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3AA4D59B-7A1C-A4AA-774D-BC565F2579FC}"/>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Meet Jesus - High Intermediate</a:t>
            </a:r>
          </a:p>
        </p:txBody>
      </p:sp>
      <p:cxnSp>
        <p:nvCxnSpPr>
          <p:cNvPr id="16" name="Straight Connector 15">
            <a:extLst>
              <a:ext uri="{FF2B5EF4-FFF2-40B4-BE49-F238E27FC236}">
                <a16:creationId xmlns:a16="http://schemas.microsoft.com/office/drawing/2014/main" id="{B5A044DB-7112-9AD0-2119-306B36C5BF94}"/>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9D29B4B5-F66D-441F-DD33-09F5E7D553E7}"/>
              </a:ext>
            </a:extLst>
          </p:cNvPr>
          <p:cNvSpPr txBox="1"/>
          <p:nvPr/>
        </p:nvSpPr>
        <p:spPr>
          <a:xfrm>
            <a:off x="2188987" y="4365656"/>
            <a:ext cx="9524042" cy="1323439"/>
          </a:xfrm>
          <a:prstGeom prst="rect">
            <a:avLst/>
          </a:prstGeom>
          <a:noFill/>
        </p:spPr>
        <p:txBody>
          <a:bodyPr wrap="square" lIns="0" rtlCol="0">
            <a:spAutoFit/>
          </a:bodyPr>
          <a:lstStyle/>
          <a:p>
            <a:r>
              <a:rPr lang="en-US" sz="4000" b="1" dirty="0">
                <a:solidFill>
                  <a:srgbClr val="4196D5"/>
                </a:solidFill>
                <a:latin typeface="Calibri" panose="020F0502020204030204" pitchFamily="34" charset="0"/>
                <a:ea typeface="Arial" charset="0"/>
                <a:cs typeface="Calibri" panose="020F0502020204030204" pitchFamily="34" charset="0"/>
              </a:rPr>
              <a:t>Part 1	Kings Wisdom and Worship</a:t>
            </a:r>
          </a:p>
          <a:p>
            <a:r>
              <a:rPr lang="en-US" sz="4000" b="1" dirty="0">
                <a:solidFill>
                  <a:srgbClr val="4196D5"/>
                </a:solidFill>
                <a:latin typeface="Calibri" panose="020F0502020204030204" pitchFamily="34" charset="0"/>
                <a:ea typeface="Arial" charset="0"/>
                <a:cs typeface="Calibri" panose="020F0502020204030204" pitchFamily="34" charset="0"/>
              </a:rPr>
              <a:t>Part 2	The Visit of the Wise Men</a:t>
            </a:r>
          </a:p>
        </p:txBody>
      </p:sp>
    </p:spTree>
    <p:extLst>
      <p:ext uri="{BB962C8B-B14F-4D97-AF65-F5344CB8AC3E}">
        <p14:creationId xmlns:p14="http://schemas.microsoft.com/office/powerpoint/2010/main" val="2019099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BA831B-59C1-417C-E713-FCD5FA718B7C}"/>
              </a:ext>
            </a:extLst>
          </p:cNvPr>
          <p:cNvSpPr txBox="1">
            <a:spLocks noGrp="1"/>
          </p:cNvSpPr>
          <p:nvPr>
            <p:ph type="title"/>
          </p:nvPr>
        </p:nvSpPr>
        <p:spPr>
          <a:xfrm>
            <a:off x="2188987" y="2157279"/>
            <a:ext cx="6228522" cy="3703001"/>
          </a:xfrm>
          <a:prstGeom prst="rect">
            <a:avLst/>
          </a:prstGeom>
          <a:noFill/>
        </p:spPr>
        <p:txBody>
          <a:bodyPr wrap="square" lIns="0" rtlCol="0">
            <a:spAutoFit/>
          </a:bodyPr>
          <a:lstStyle/>
          <a:p>
            <a:pPr>
              <a:lnSpc>
                <a:spcPct val="150000"/>
              </a:lnSpc>
            </a:pPr>
            <a:r>
              <a:rPr lang="en-AU" sz="5400" dirty="0">
                <a:latin typeface="Calibri" panose="020F0502020204030204" pitchFamily="34" charset="0"/>
                <a:ea typeface="Arial" charset="0"/>
                <a:cs typeface="Calibri" panose="020F0502020204030204" pitchFamily="34" charset="0"/>
              </a:rPr>
              <a:t>respect </a:t>
            </a:r>
            <a:br>
              <a:rPr lang="en-AU" sz="5400" dirty="0">
                <a:latin typeface="Calibri" panose="020F0502020204030204" pitchFamily="34" charset="0"/>
                <a:ea typeface="Arial" charset="0"/>
                <a:cs typeface="Calibri" panose="020F0502020204030204" pitchFamily="34" charset="0"/>
              </a:rPr>
            </a:br>
            <a:r>
              <a:rPr lang="en-AU" sz="5400" dirty="0">
                <a:latin typeface="Calibri" panose="020F0502020204030204" pitchFamily="34" charset="0"/>
                <a:ea typeface="Arial" charset="0"/>
                <a:cs typeface="Calibri" panose="020F0502020204030204" pitchFamily="34" charset="0"/>
              </a:rPr>
              <a:t>honour </a:t>
            </a:r>
            <a:br>
              <a:rPr lang="en-AU" sz="5400" dirty="0">
                <a:latin typeface="Calibri" panose="020F0502020204030204" pitchFamily="34" charset="0"/>
                <a:ea typeface="Arial" charset="0"/>
                <a:cs typeface="Calibri" panose="020F0502020204030204" pitchFamily="34" charset="0"/>
              </a:rPr>
            </a:br>
            <a:r>
              <a:rPr lang="en-AU" sz="5400" dirty="0">
                <a:latin typeface="Calibri" panose="020F0502020204030204" pitchFamily="34" charset="0"/>
                <a:ea typeface="Arial" charset="0"/>
                <a:cs typeface="Calibri" panose="020F0502020204030204" pitchFamily="34" charset="0"/>
              </a:rPr>
              <a:t>devotion</a:t>
            </a:r>
          </a:p>
        </p:txBody>
      </p:sp>
      <p:sp>
        <p:nvSpPr>
          <p:cNvPr id="2" name="Rectangle 1">
            <a:extLst>
              <a:ext uri="{FF2B5EF4-FFF2-40B4-BE49-F238E27FC236}">
                <a16:creationId xmlns:a16="http://schemas.microsoft.com/office/drawing/2014/main" id="{8965936A-4299-4181-EAE0-B43B11292740}"/>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FD879BD7-0ED8-667A-A798-E03662C5B129}"/>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836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A3C6-7A1C-8306-C2D8-A27C2E8290E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D05CE49-E173-DD2C-74BD-1F9552844784}"/>
              </a:ext>
            </a:extLst>
          </p:cNvPr>
          <p:cNvSpPr txBox="1">
            <a:spLocks noGrp="1"/>
          </p:cNvSpPr>
          <p:nvPr>
            <p:ph type="title"/>
          </p:nvPr>
        </p:nvSpPr>
        <p:spPr>
          <a:xfrm>
            <a:off x="2188987" y="2628583"/>
            <a:ext cx="10515600" cy="1421928"/>
          </a:xfrm>
          <a:prstGeom prst="rect">
            <a:avLst/>
          </a:prstGeom>
          <a:noFill/>
        </p:spPr>
        <p:txBody>
          <a:bodyPr wrap="square" rtlCol="0">
            <a:spAutoFit/>
          </a:bodyPr>
          <a:lstStyle/>
          <a:p>
            <a:r>
              <a:rPr lang="en-AU" sz="9600" b="1" dirty="0">
                <a:latin typeface="Calibri" panose="020F0502020204030204" pitchFamily="34" charset="0"/>
                <a:ea typeface="Arial" charset="0"/>
                <a:cs typeface="Calibri" panose="020F0502020204030204" pitchFamily="34" charset="0"/>
              </a:rPr>
              <a:t>Worship is…</a:t>
            </a:r>
          </a:p>
        </p:txBody>
      </p:sp>
      <p:sp>
        <p:nvSpPr>
          <p:cNvPr id="2" name="Rectangle 1">
            <a:extLst>
              <a:ext uri="{FF2B5EF4-FFF2-40B4-BE49-F238E27FC236}">
                <a16:creationId xmlns:a16="http://schemas.microsoft.com/office/drawing/2014/main" id="{0C4A703F-9841-ACEF-FD1E-CABC9DE549EF}"/>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B2A0C6B8-F9C9-DD94-CE77-EFBF02D24EBF}"/>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298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holding a card&#10;&#10;Description automatically generated">
            <a:extLst>
              <a:ext uri="{FF2B5EF4-FFF2-40B4-BE49-F238E27FC236}">
                <a16:creationId xmlns:a16="http://schemas.microsoft.com/office/drawing/2014/main" id="{B7A271F9-2453-DB5F-698F-D4DC720E277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EA656D75-D43F-45E1-6BC0-B908437C591A}"/>
              </a:ext>
            </a:extLst>
          </p:cNvPr>
          <p:cNvSpPr txBox="1"/>
          <p:nvPr/>
        </p:nvSpPr>
        <p:spPr>
          <a:xfrm rot="21126855">
            <a:off x="4319199" y="1992094"/>
            <a:ext cx="5214552" cy="3170099"/>
          </a:xfrm>
          <a:prstGeom prst="rect">
            <a:avLst/>
          </a:prstGeom>
          <a:solidFill>
            <a:schemeClr val="bg1"/>
          </a:solidFill>
        </p:spPr>
        <p:txBody>
          <a:bodyPr wrap="square" rtlCol="0">
            <a:spAutoFit/>
          </a:bodyPr>
          <a:lstStyle/>
          <a:p>
            <a:pPr algn="ctr"/>
            <a:br>
              <a:rPr lang="en-US" sz="4000" dirty="0"/>
            </a:br>
            <a:r>
              <a:rPr lang="en-AU" sz="4000" kern="100" dirty="0">
                <a:latin typeface="Calibri" panose="020F0502020204030204" pitchFamily="34" charset="0"/>
                <a:ea typeface="MS Mincho" panose="02020609040205080304" pitchFamily="49" charset="-128"/>
                <a:cs typeface="Calibri" panose="020F0502020204030204" pitchFamily="34" charset="0"/>
              </a:rPr>
              <a:t>Find a card that </a:t>
            </a:r>
            <a:br>
              <a:rPr lang="en-AU" sz="4000" kern="100" dirty="0">
                <a:latin typeface="Calibri" panose="020F0502020204030204" pitchFamily="34" charset="0"/>
                <a:ea typeface="MS Mincho" panose="02020609040205080304" pitchFamily="49" charset="-128"/>
                <a:cs typeface="Calibri" panose="020F0502020204030204" pitchFamily="34" charset="0"/>
              </a:rPr>
            </a:br>
            <a:r>
              <a:rPr lang="en-AU" sz="4000" kern="100" dirty="0">
                <a:latin typeface="Calibri" panose="020F0502020204030204" pitchFamily="34" charset="0"/>
                <a:ea typeface="MS Mincho" panose="02020609040205080304" pitchFamily="49" charset="-128"/>
                <a:cs typeface="Calibri" panose="020F0502020204030204" pitchFamily="34" charset="0"/>
              </a:rPr>
              <a:t>shows something people </a:t>
            </a:r>
            <a:r>
              <a:rPr lang="en-AU" sz="4000" b="1" kern="100" dirty="0">
                <a:latin typeface="Calibri" panose="020F0502020204030204" pitchFamily="34" charset="0"/>
                <a:ea typeface="MS Mincho" panose="02020609040205080304" pitchFamily="49" charset="-128"/>
                <a:cs typeface="Calibri" panose="020F0502020204030204" pitchFamily="34" charset="0"/>
              </a:rPr>
              <a:t>worship</a:t>
            </a:r>
            <a:br>
              <a:rPr lang="en-US" sz="4000" dirty="0"/>
            </a:br>
            <a:endParaRPr lang="en-AU" sz="4000" dirty="0"/>
          </a:p>
        </p:txBody>
      </p:sp>
      <p:pic>
        <p:nvPicPr>
          <p:cNvPr id="9" name="Picture 8">
            <a:extLst>
              <a:ext uri="{FF2B5EF4-FFF2-40B4-BE49-F238E27FC236}">
                <a16:creationId xmlns:a16="http://schemas.microsoft.com/office/drawing/2014/main" id="{19DD010F-77D1-0EE0-DC09-47E2F0593D7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780633" y="4787900"/>
            <a:ext cx="2959769" cy="2959769"/>
          </a:xfrm>
          <a:prstGeom prst="rect">
            <a:avLst/>
          </a:prstGeom>
        </p:spPr>
      </p:pic>
    </p:spTree>
    <p:extLst>
      <p:ext uri="{BB962C8B-B14F-4D97-AF65-F5344CB8AC3E}">
        <p14:creationId xmlns:p14="http://schemas.microsoft.com/office/powerpoint/2010/main" val="4031518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17EB7-9222-380C-4818-B373E55F255E}"/>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6C7E5D4F-9CE7-8AB4-4DA5-7E58A620CB54}"/>
              </a:ext>
            </a:extLst>
          </p:cNvPr>
          <p:cNvSpPr txBox="1">
            <a:spLocks/>
          </p:cNvSpPr>
          <p:nvPr/>
        </p:nvSpPr>
        <p:spPr>
          <a:xfrm>
            <a:off x="2188987" y="2428288"/>
            <a:ext cx="9767787" cy="1325563"/>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5400" kern="100" dirty="0">
                <a:latin typeface="Calibri" panose="020F0502020204030204" pitchFamily="34" charset="0"/>
                <a:ea typeface="MS Mincho" panose="02020609040205080304" pitchFamily="49" charset="-128"/>
                <a:cs typeface="Calibri" panose="020F0502020204030204" pitchFamily="34" charset="0"/>
              </a:rPr>
              <a:t>Is it wise to worship a leader?</a:t>
            </a:r>
            <a:endParaRPr lang="en-AU" sz="5400" dirty="0">
              <a:latin typeface="Calibri" panose="020F0502020204030204" pitchFamily="34" charset="0"/>
            </a:endParaRPr>
          </a:p>
        </p:txBody>
      </p:sp>
      <p:sp>
        <p:nvSpPr>
          <p:cNvPr id="4" name="Rectangle 3">
            <a:extLst>
              <a:ext uri="{FF2B5EF4-FFF2-40B4-BE49-F238E27FC236}">
                <a16:creationId xmlns:a16="http://schemas.microsoft.com/office/drawing/2014/main" id="{47D7FDEB-295F-4105-408E-E28FFCD74E24}"/>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356BA4A6-818D-C611-F54A-001E7790FFFD}"/>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2960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50AD1-8F29-CB52-8ECB-1403AA6D9C9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7778828-FC63-7184-71C3-0795A567A118}"/>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0B47681D-A858-7E3E-88B3-4EC3BD373982}"/>
              </a:ext>
            </a:extLst>
          </p:cNvPr>
          <p:cNvSpPr txBox="1"/>
          <p:nvPr/>
        </p:nvSpPr>
        <p:spPr>
          <a:xfrm>
            <a:off x="2188987" y="2297597"/>
            <a:ext cx="8177526" cy="144655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4400" b="1" i="0" u="none" strike="noStrike" kern="1200" cap="none" spc="0" normalizeH="0" baseline="0" noProof="0">
                <a:ln>
                  <a:noFill/>
                </a:ln>
                <a:solidFill>
                  <a:srgbClr val="4196D5"/>
                </a:solidFill>
                <a:effectLst/>
                <a:uLnTx/>
                <a:uFillTx/>
                <a:latin typeface="Calibri" panose="020F0502020204030204" pitchFamily="34" charset="0"/>
                <a:ea typeface="+mn-ea"/>
                <a:cs typeface="Calibri" panose="020F0502020204030204" pitchFamily="34" charset="0"/>
              </a:rPr>
              <a:t>Some people worship Jesus as the king of all people.</a:t>
            </a:r>
          </a:p>
        </p:txBody>
      </p:sp>
      <p:cxnSp>
        <p:nvCxnSpPr>
          <p:cNvPr id="3" name="Straight Connector 2">
            <a:extLst>
              <a:ext uri="{FF2B5EF4-FFF2-40B4-BE49-F238E27FC236}">
                <a16:creationId xmlns:a16="http://schemas.microsoft.com/office/drawing/2014/main" id="{11F25D13-F885-C9C0-BED1-93B7400DB684}"/>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200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9DBE90-6690-7A9F-2C0E-29501D920A7D}"/>
              </a:ext>
            </a:extLst>
          </p:cNvPr>
          <p:cNvSpPr txBox="1"/>
          <p:nvPr/>
        </p:nvSpPr>
        <p:spPr>
          <a:xfrm>
            <a:off x="2188987" y="4688875"/>
            <a:ext cx="7303552" cy="1569660"/>
          </a:xfrm>
          <a:prstGeom prst="rect">
            <a:avLst/>
          </a:prstGeom>
          <a:noFill/>
        </p:spPr>
        <p:txBody>
          <a:bodyPr wrap="square" lIns="0" rtlCol="0">
            <a:spAutoFit/>
          </a:bodyPr>
          <a:lstStyle/>
          <a:p>
            <a:r>
              <a:rPr lang="en-AU" sz="3200">
                <a:solidFill>
                  <a:srgbClr val="4196D5"/>
                </a:solidFill>
              </a:rPr>
              <a:t>The wise men understood that Jesus was the promised King of the Jews and God’s king for people from all nations.</a:t>
            </a:r>
          </a:p>
        </p:txBody>
      </p:sp>
      <p:sp>
        <p:nvSpPr>
          <p:cNvPr id="3" name="TextBox 2">
            <a:extLst>
              <a:ext uri="{FF2B5EF4-FFF2-40B4-BE49-F238E27FC236}">
                <a16:creationId xmlns:a16="http://schemas.microsoft.com/office/drawing/2014/main" id="{A6286E9E-AF3D-10ED-F07C-B85085FBB0A5}"/>
              </a:ext>
            </a:extLst>
          </p:cNvPr>
          <p:cNvSpPr txBox="1"/>
          <p:nvPr/>
        </p:nvSpPr>
        <p:spPr>
          <a:xfrm>
            <a:off x="2188987" y="3089193"/>
            <a:ext cx="9352437" cy="1015663"/>
          </a:xfrm>
          <a:prstGeom prst="rect">
            <a:avLst/>
          </a:prstGeom>
          <a:noFill/>
        </p:spPr>
        <p:txBody>
          <a:bodyPr wrap="square" lIns="0" rtlCol="0">
            <a:spAutoFit/>
          </a:bodyPr>
          <a:lstStyle/>
          <a:p>
            <a:r>
              <a:rPr lang="en-US" sz="6000" b="1" dirty="0">
                <a:latin typeface="Calibri" panose="020F0502020204030204" pitchFamily="34" charset="0"/>
                <a:ea typeface="Arial" charset="0"/>
                <a:cs typeface="Calibri" panose="020F0502020204030204" pitchFamily="34" charset="0"/>
              </a:rPr>
              <a:t>The Visit of the Wise Men</a:t>
            </a:r>
          </a:p>
        </p:txBody>
      </p:sp>
      <p:sp>
        <p:nvSpPr>
          <p:cNvPr id="4" name="Rectangle 3">
            <a:extLst>
              <a:ext uri="{FF2B5EF4-FFF2-40B4-BE49-F238E27FC236}">
                <a16:creationId xmlns:a16="http://schemas.microsoft.com/office/drawing/2014/main" id="{508DC90E-2ADE-60B1-E051-9344784A3CCF}"/>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203A3E9-BE41-D6EF-A7F3-94D948DE0CFB}"/>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Lesson 2</a:t>
            </a:r>
          </a:p>
        </p:txBody>
      </p:sp>
      <p:sp>
        <p:nvSpPr>
          <p:cNvPr id="12" name="Lesson 1:…">
            <a:extLst>
              <a:ext uri="{FF2B5EF4-FFF2-40B4-BE49-F238E27FC236}">
                <a16:creationId xmlns:a16="http://schemas.microsoft.com/office/drawing/2014/main" id="{448C15F4-94E7-984C-CFB6-C18A739DCAAF}"/>
              </a:ext>
            </a:extLst>
          </p:cNvPr>
          <p:cNvSpPr txBox="1"/>
          <p:nvPr/>
        </p:nvSpPr>
        <p:spPr>
          <a:xfrm>
            <a:off x="2188987" y="2038754"/>
            <a:ext cx="8588468" cy="841256"/>
          </a:xfrm>
          <a:prstGeom prst="rect">
            <a:avLst/>
          </a:prstGeom>
          <a:ln w="12700">
            <a:miter lim="400000"/>
          </a:ln>
          <a:extLst>
            <a:ext uri="{C572A759-6A51-4108-AA02-DFA0A04FC94B}">
              <ma14:wrappingTextBoxFlag xmlns:ma14="http://schemas.microsoft.com/office/mac/drawingml/2011/main" xmlns="" val="1"/>
            </a:ext>
          </a:extLst>
        </p:spPr>
        <p:txBody>
          <a:bodyPr lIns="0" tIns="50800" rIns="50800" bIns="50800" anchor="ctr">
            <a:spAutoFit/>
          </a:bodyPr>
          <a:lstStyle/>
          <a:p>
            <a:pPr defTabSz="825500">
              <a:defRPr sz="7500" b="0">
                <a:latin typeface="+mj-lt"/>
                <a:ea typeface="+mj-ea"/>
                <a:cs typeface="+mj-cs"/>
                <a:sym typeface="Quasimoda Bold"/>
              </a:defRPr>
            </a:pPr>
            <a:r>
              <a:rPr lang="en-US" sz="4800" b="1" dirty="0">
                <a:solidFill>
                  <a:srgbClr val="4196D5"/>
                </a:solidFill>
                <a:latin typeface="Calibri" panose="020F0502020204030204" pitchFamily="34" charset="0"/>
                <a:ea typeface="Arial" charset="0"/>
                <a:cs typeface="Calibri" panose="020F0502020204030204" pitchFamily="34" charset="0"/>
                <a:sym typeface="Quasimoda Bold"/>
              </a:rPr>
              <a:t>PART 2</a:t>
            </a:r>
          </a:p>
        </p:txBody>
      </p:sp>
      <p:cxnSp>
        <p:nvCxnSpPr>
          <p:cNvPr id="13" name="Straight Connector 12">
            <a:extLst>
              <a:ext uri="{FF2B5EF4-FFF2-40B4-BE49-F238E27FC236}">
                <a16:creationId xmlns:a16="http://schemas.microsoft.com/office/drawing/2014/main" id="{189A4E3F-7E74-E233-D33A-0AEA7AC45DAE}"/>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5489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screenshot of a cartoon of a person on a horse&#10;&#10;Description automatically generated">
            <a:extLst>
              <a:ext uri="{FF2B5EF4-FFF2-40B4-BE49-F238E27FC236}">
                <a16:creationId xmlns:a16="http://schemas.microsoft.com/office/drawing/2014/main" id="{F4566650-D593-0EFB-7829-A664FF17B0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725599" y="-224789"/>
            <a:ext cx="5391921" cy="6843119"/>
          </a:xfrm>
          <a:prstGeom prst="rect">
            <a:avLst/>
          </a:prstGeom>
        </p:spPr>
      </p:pic>
      <p:pic>
        <p:nvPicPr>
          <p:cNvPr id="2" name="Picture 1" descr="A group of black and white heads with question marks&#10;&#10;Description automatically generated">
            <a:extLst>
              <a:ext uri="{FF2B5EF4-FFF2-40B4-BE49-F238E27FC236}">
                <a16:creationId xmlns:a16="http://schemas.microsoft.com/office/drawing/2014/main" id="{72A82421-F90B-5F55-CB4A-FD1976C5F47A}"/>
              </a:ext>
            </a:extLst>
          </p:cNvPr>
          <p:cNvPicPr>
            <a:picLocks noChangeAspect="1"/>
          </p:cNvPicPr>
          <p:nvPr/>
        </p:nvPicPr>
        <p:blipFill rotWithShape="1">
          <a:blip r:embed="rId4">
            <a:extLst>
              <a:ext uri="{28A0092B-C50C-407E-A947-70E740481C1C}">
                <a14:useLocalDpi xmlns:a14="http://schemas.microsoft.com/office/drawing/2010/main" val="0"/>
              </a:ext>
            </a:extLst>
          </a:blip>
          <a:srcRect l="6002" t="2627" r="28287" b="81302"/>
          <a:stretch/>
        </p:blipFill>
        <p:spPr>
          <a:xfrm>
            <a:off x="7038311" y="325582"/>
            <a:ext cx="5153689" cy="1782618"/>
          </a:xfrm>
          <a:prstGeom prst="rect">
            <a:avLst/>
          </a:prstGeom>
        </p:spPr>
      </p:pic>
      <p:pic>
        <p:nvPicPr>
          <p:cNvPr id="3" name="Picture 2" descr="A group of black and white heads with question marks&#10;&#10;Description automatically generated">
            <a:extLst>
              <a:ext uri="{FF2B5EF4-FFF2-40B4-BE49-F238E27FC236}">
                <a16:creationId xmlns:a16="http://schemas.microsoft.com/office/drawing/2014/main" id="{7C920CFC-1C09-CB4E-278E-43FABC05D1B3}"/>
              </a:ext>
            </a:extLst>
          </p:cNvPr>
          <p:cNvPicPr>
            <a:picLocks noChangeAspect="1"/>
          </p:cNvPicPr>
          <p:nvPr/>
        </p:nvPicPr>
        <p:blipFill rotWithShape="1">
          <a:blip r:embed="rId4">
            <a:extLst>
              <a:ext uri="{28A0092B-C50C-407E-A947-70E740481C1C}">
                <a14:useLocalDpi xmlns:a14="http://schemas.microsoft.com/office/drawing/2010/main" val="0"/>
              </a:ext>
            </a:extLst>
          </a:blip>
          <a:srcRect l="6002" t="20187" r="28287" b="59775"/>
          <a:stretch/>
        </p:blipFill>
        <p:spPr>
          <a:xfrm>
            <a:off x="7038311" y="2273300"/>
            <a:ext cx="5153689" cy="2222500"/>
          </a:xfrm>
          <a:prstGeom prst="rect">
            <a:avLst/>
          </a:prstGeom>
        </p:spPr>
      </p:pic>
      <p:pic>
        <p:nvPicPr>
          <p:cNvPr id="5" name="Picture 4" descr="A group of black and white heads with question marks&#10;&#10;Description automatically generated">
            <a:extLst>
              <a:ext uri="{FF2B5EF4-FFF2-40B4-BE49-F238E27FC236}">
                <a16:creationId xmlns:a16="http://schemas.microsoft.com/office/drawing/2014/main" id="{5308C8CC-D402-FE2E-6901-6CFBC625913A}"/>
              </a:ext>
            </a:extLst>
          </p:cNvPr>
          <p:cNvPicPr>
            <a:picLocks noChangeAspect="1"/>
          </p:cNvPicPr>
          <p:nvPr/>
        </p:nvPicPr>
        <p:blipFill rotWithShape="1">
          <a:blip r:embed="rId4">
            <a:extLst>
              <a:ext uri="{28A0092B-C50C-407E-A947-70E740481C1C}">
                <a14:useLocalDpi xmlns:a14="http://schemas.microsoft.com/office/drawing/2010/main" val="0"/>
              </a:ext>
            </a:extLst>
          </a:blip>
          <a:srcRect l="6002" t="42629" r="28287" b="41414"/>
          <a:stretch/>
        </p:blipFill>
        <p:spPr>
          <a:xfrm>
            <a:off x="7038311" y="4762500"/>
            <a:ext cx="5153689" cy="1769918"/>
          </a:xfrm>
          <a:prstGeom prst="rect">
            <a:avLst/>
          </a:prstGeom>
        </p:spPr>
      </p:pic>
    </p:spTree>
    <p:extLst>
      <p:ext uri="{BB962C8B-B14F-4D97-AF65-F5344CB8AC3E}">
        <p14:creationId xmlns:p14="http://schemas.microsoft.com/office/powerpoint/2010/main" val="299009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map of the bible&#10;&#10;Description automatically generated">
            <a:extLst>
              <a:ext uri="{FF2B5EF4-FFF2-40B4-BE49-F238E27FC236}">
                <a16:creationId xmlns:a16="http://schemas.microsoft.com/office/drawing/2014/main" id="{F921883E-52A7-46FC-B114-B39D045D6FF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33350" y="1"/>
            <a:ext cx="6915150" cy="6858000"/>
          </a:xfrm>
          <a:prstGeom prst="rect">
            <a:avLst/>
          </a:prstGeom>
        </p:spPr>
      </p:pic>
      <p:sp>
        <p:nvSpPr>
          <p:cNvPr id="9" name="TextBox 8">
            <a:extLst>
              <a:ext uri="{FF2B5EF4-FFF2-40B4-BE49-F238E27FC236}">
                <a16:creationId xmlns:a16="http://schemas.microsoft.com/office/drawing/2014/main" id="{FB116508-ECEB-2E48-40C3-BB626009BC01}"/>
              </a:ext>
            </a:extLst>
          </p:cNvPr>
          <p:cNvSpPr txBox="1"/>
          <p:nvPr/>
        </p:nvSpPr>
        <p:spPr>
          <a:xfrm>
            <a:off x="7140575" y="819150"/>
            <a:ext cx="4937125" cy="4844403"/>
          </a:xfrm>
          <a:prstGeom prst="rect">
            <a:avLst/>
          </a:prstGeom>
          <a:solidFill>
            <a:schemeClr val="bg1"/>
          </a:solidFill>
        </p:spPr>
        <p:txBody>
          <a:bodyPr wrap="square" rtlCol="0">
            <a:spAutoFit/>
          </a:bodyPr>
          <a:lstStyle/>
          <a:p>
            <a:pPr>
              <a:lnSpc>
                <a:spcPct val="200000"/>
              </a:lnSpc>
            </a:pPr>
            <a:r>
              <a:rPr lang="en-AU" sz="4000" dirty="0">
                <a:latin typeface="Calibri" panose="020F0502020204030204" pitchFamily="34" charset="0"/>
                <a:cs typeface="Calibri" panose="020F0502020204030204" pitchFamily="34" charset="0"/>
              </a:rPr>
              <a:t>Where is Judea? </a:t>
            </a:r>
          </a:p>
          <a:p>
            <a:pPr>
              <a:lnSpc>
                <a:spcPct val="200000"/>
              </a:lnSpc>
            </a:pPr>
            <a:r>
              <a:rPr lang="en-AU" sz="4000" dirty="0">
                <a:latin typeface="Calibri" panose="020F0502020204030204" pitchFamily="34" charset="0"/>
                <a:cs typeface="Calibri" panose="020F0502020204030204" pitchFamily="34" charset="0"/>
              </a:rPr>
              <a:t>Where is Bethlehem?</a:t>
            </a:r>
          </a:p>
          <a:p>
            <a:pPr>
              <a:lnSpc>
                <a:spcPct val="200000"/>
              </a:lnSpc>
            </a:pPr>
            <a:r>
              <a:rPr lang="en-AU" sz="4000" dirty="0">
                <a:latin typeface="Calibri" panose="020F0502020204030204" pitchFamily="34" charset="0"/>
                <a:cs typeface="Calibri" panose="020F0502020204030204" pitchFamily="34" charset="0"/>
              </a:rPr>
              <a:t>Where is Jerusalem?</a:t>
            </a:r>
          </a:p>
          <a:p>
            <a:pPr>
              <a:lnSpc>
                <a:spcPct val="200000"/>
              </a:lnSpc>
            </a:pPr>
            <a:r>
              <a:rPr lang="en-AU" sz="4000" dirty="0">
                <a:latin typeface="Calibri" panose="020F0502020204030204" pitchFamily="34" charset="0"/>
                <a:cs typeface="Calibri" panose="020F0502020204030204" pitchFamily="34" charset="0"/>
              </a:rPr>
              <a:t>Which way is east?</a:t>
            </a:r>
          </a:p>
        </p:txBody>
      </p:sp>
      <p:pic>
        <p:nvPicPr>
          <p:cNvPr id="2" name="Picture 1" descr="A map of the bible&#10;&#10;Description automatically generated">
            <a:extLst>
              <a:ext uri="{FF2B5EF4-FFF2-40B4-BE49-F238E27FC236}">
                <a16:creationId xmlns:a16="http://schemas.microsoft.com/office/drawing/2014/main" id="{55FD4FF8-3094-8DBA-B535-735E5A3323A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025" y="60325"/>
            <a:ext cx="2403475" cy="835025"/>
          </a:xfrm>
          <a:prstGeom prst="rect">
            <a:avLst/>
          </a:prstGeom>
          <a:ln>
            <a:solidFill>
              <a:srgbClr val="F30507"/>
            </a:solidFill>
          </a:ln>
        </p:spPr>
      </p:pic>
      <p:sp>
        <p:nvSpPr>
          <p:cNvPr id="3" name="Oval 2">
            <a:extLst>
              <a:ext uri="{FF2B5EF4-FFF2-40B4-BE49-F238E27FC236}">
                <a16:creationId xmlns:a16="http://schemas.microsoft.com/office/drawing/2014/main" id="{118DC0B1-318B-CA1C-DDB6-33393E62E1CC}"/>
              </a:ext>
            </a:extLst>
          </p:cNvPr>
          <p:cNvSpPr/>
          <p:nvPr/>
        </p:nvSpPr>
        <p:spPr>
          <a:xfrm>
            <a:off x="-83911" y="3241351"/>
            <a:ext cx="3936093" cy="3489778"/>
          </a:xfrm>
          <a:prstGeom prst="ellipse">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a:extLst>
              <a:ext uri="{FF2B5EF4-FFF2-40B4-BE49-F238E27FC236}">
                <a16:creationId xmlns:a16="http://schemas.microsoft.com/office/drawing/2014/main" id="{4E1EE2E4-D654-28DF-7586-52D04C2E38E2}"/>
              </a:ext>
            </a:extLst>
          </p:cNvPr>
          <p:cNvSpPr/>
          <p:nvPr/>
        </p:nvSpPr>
        <p:spPr>
          <a:xfrm>
            <a:off x="1524000" y="4659086"/>
            <a:ext cx="1422400" cy="522514"/>
          </a:xfrm>
          <a:prstGeom prst="rect">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6514F1C5-7FB4-5605-46FE-73C1A0B7C2D4}"/>
              </a:ext>
            </a:extLst>
          </p:cNvPr>
          <p:cNvSpPr/>
          <p:nvPr/>
        </p:nvSpPr>
        <p:spPr>
          <a:xfrm>
            <a:off x="2335666" y="4390572"/>
            <a:ext cx="1306286" cy="522514"/>
          </a:xfrm>
          <a:prstGeom prst="rect">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8" name="Straight Arrow Connector 7">
            <a:extLst>
              <a:ext uri="{FF2B5EF4-FFF2-40B4-BE49-F238E27FC236}">
                <a16:creationId xmlns:a16="http://schemas.microsoft.com/office/drawing/2014/main" id="{8DCBCD86-6709-D0A8-B473-3F52DA5B827B}"/>
              </a:ext>
            </a:extLst>
          </p:cNvPr>
          <p:cNvCxnSpPr/>
          <p:nvPr/>
        </p:nvCxnSpPr>
        <p:spPr>
          <a:xfrm>
            <a:off x="4862286" y="5181600"/>
            <a:ext cx="1611086" cy="0"/>
          </a:xfrm>
          <a:prstGeom prst="straightConnector1">
            <a:avLst/>
          </a:prstGeom>
          <a:ln w="254000">
            <a:solidFill>
              <a:srgbClr val="172C51"/>
            </a:solidFill>
            <a:tailEnd type="triangle"/>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EF30E0B7-1C9F-524A-92F4-BBBF726D6A5A}"/>
              </a:ext>
            </a:extLst>
          </p:cNvPr>
          <p:cNvSpPr txBox="1"/>
          <p:nvPr/>
        </p:nvSpPr>
        <p:spPr>
          <a:xfrm>
            <a:off x="4594458" y="5181600"/>
            <a:ext cx="1073371" cy="707886"/>
          </a:xfrm>
          <a:prstGeom prst="rect">
            <a:avLst/>
          </a:prstGeom>
          <a:noFill/>
        </p:spPr>
        <p:txBody>
          <a:bodyPr wrap="none" rtlCol="0">
            <a:spAutoFit/>
          </a:bodyPr>
          <a:lstStyle/>
          <a:p>
            <a:r>
              <a:rPr lang="en-US" sz="4000" b="1" dirty="0">
                <a:solidFill>
                  <a:srgbClr val="172C51"/>
                </a:solidFill>
              </a:rPr>
              <a:t>east</a:t>
            </a:r>
            <a:endParaRPr lang="en-AU" sz="4000" b="1" dirty="0">
              <a:solidFill>
                <a:srgbClr val="172C51"/>
              </a:solidFill>
            </a:endParaRPr>
          </a:p>
        </p:txBody>
      </p:sp>
    </p:spTree>
    <p:extLst>
      <p:ext uri="{BB962C8B-B14F-4D97-AF65-F5344CB8AC3E}">
        <p14:creationId xmlns:p14="http://schemas.microsoft.com/office/powerpoint/2010/main" val="422716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3" end="3"/>
                                            </p:txEl>
                                          </p:spTgt>
                                        </p:tgtEl>
                                        <p:attrNameLst>
                                          <p:attrName>style.visibility</p:attrName>
                                        </p:attrNameLst>
                                      </p:cBhvr>
                                      <p:to>
                                        <p:strVal val="visible"/>
                                      </p:to>
                                    </p:set>
                                  </p:childTnLst>
                                </p:cTn>
                              </p:par>
                              <p:par>
                                <p:cTn id="31" presetID="1" presetClass="exit" presetSubtype="0" fill="hold" grpId="1"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6" grpId="0" animBg="1"/>
      <p:bldP spid="6" grpId="1"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3134C30-7A53-1657-20A9-A47FD061D1F3}"/>
              </a:ext>
            </a:extLst>
          </p:cNvPr>
          <p:cNvSpPr>
            <a:spLocks noGrp="1"/>
          </p:cNvSpPr>
          <p:nvPr>
            <p:ph type="title"/>
          </p:nvPr>
        </p:nvSpPr>
        <p:spPr>
          <a:xfrm>
            <a:off x="323273" y="402127"/>
            <a:ext cx="11179559" cy="629844"/>
          </a:xfrm>
        </p:spPr>
        <p:txBody>
          <a:bodyPr>
            <a:normAutofit fontScale="90000"/>
          </a:bodyPr>
          <a:lstStyle/>
          <a:p>
            <a:r>
              <a:rPr lang="en-US" b="1">
                <a:latin typeface="Calibri" panose="020F0502020204030204" pitchFamily="34" charset="0"/>
                <a:cs typeface="Calibri" panose="020F0502020204030204" pitchFamily="34" charset="0"/>
              </a:rPr>
              <a:t>Draw a line from the word to its meaning:</a:t>
            </a:r>
            <a:endParaRPr lang="en-AU" b="1">
              <a:latin typeface="Calibri" panose="020F0502020204030204" pitchFamily="34" charset="0"/>
              <a:cs typeface="Calibri" panose="020F0502020204030204" pitchFamily="34" charset="0"/>
            </a:endParaRPr>
          </a:p>
        </p:txBody>
      </p:sp>
      <p:sp>
        <p:nvSpPr>
          <p:cNvPr id="8" name="Title 6">
            <a:extLst>
              <a:ext uri="{FF2B5EF4-FFF2-40B4-BE49-F238E27FC236}">
                <a16:creationId xmlns:a16="http://schemas.microsoft.com/office/drawing/2014/main" id="{A0E9828E-A398-8B5D-E2A1-7E67FFE0C548}"/>
              </a:ext>
            </a:extLst>
          </p:cNvPr>
          <p:cNvSpPr txBox="1">
            <a:spLocks/>
          </p:cNvSpPr>
          <p:nvPr/>
        </p:nvSpPr>
        <p:spPr>
          <a:xfrm>
            <a:off x="501390" y="1393745"/>
            <a:ext cx="2907540" cy="5291202"/>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457189" indent="-457189">
              <a:lnSpc>
                <a:spcPct val="100000"/>
              </a:lnSpc>
              <a:buFont typeface="+mj-lt"/>
              <a:buAutoNum type="arabicPeriod"/>
            </a:pPr>
            <a:r>
              <a:rPr lang="en-US" sz="3200" b="0" dirty="0">
                <a:latin typeface="Calibri" panose="020F0502020204030204" pitchFamily="34" charset="0"/>
              </a:rPr>
              <a:t>prophet</a:t>
            </a:r>
          </a:p>
          <a:p>
            <a:pPr marL="457189" indent="-457189">
              <a:lnSpc>
                <a:spcPct val="100000"/>
              </a:lnSpc>
              <a:buFont typeface="+mj-lt"/>
              <a:buAutoNum type="arabicPeriod"/>
            </a:pPr>
            <a:endParaRPr lang="en-US" sz="3200" b="0" dirty="0">
              <a:latin typeface="Calibri" panose="020F0502020204030204" pitchFamily="34" charset="0"/>
            </a:endParaRPr>
          </a:p>
          <a:p>
            <a:pPr marL="457189" indent="-457189">
              <a:lnSpc>
                <a:spcPct val="100000"/>
              </a:lnSpc>
              <a:buFont typeface="+mj-lt"/>
              <a:buAutoNum type="arabicPeriod"/>
            </a:pPr>
            <a:endParaRPr lang="en-US" sz="3200" b="0" dirty="0">
              <a:latin typeface="Calibri" panose="020F0502020204030204" pitchFamily="34" charset="0"/>
            </a:endParaRPr>
          </a:p>
          <a:p>
            <a:pPr marL="457189" indent="-457189">
              <a:lnSpc>
                <a:spcPct val="100000"/>
              </a:lnSpc>
              <a:buFont typeface="+mj-lt"/>
              <a:buAutoNum type="arabicPeriod"/>
            </a:pPr>
            <a:r>
              <a:rPr lang="en-US" sz="3200" b="0" dirty="0">
                <a:latin typeface="Calibri" panose="020F0502020204030204" pitchFamily="34" charset="0"/>
              </a:rPr>
              <a:t>Messiah</a:t>
            </a:r>
          </a:p>
          <a:p>
            <a:pPr marL="457189" indent="-457189">
              <a:lnSpc>
                <a:spcPct val="100000"/>
              </a:lnSpc>
              <a:buFont typeface="+mj-lt"/>
              <a:buAutoNum type="arabicPeriod"/>
            </a:pPr>
            <a:endParaRPr lang="en-US" sz="3200" b="0" dirty="0">
              <a:latin typeface="Calibri" panose="020F0502020204030204" pitchFamily="34" charset="0"/>
            </a:endParaRPr>
          </a:p>
          <a:p>
            <a:pPr marL="457189" indent="-457189">
              <a:lnSpc>
                <a:spcPct val="100000"/>
              </a:lnSpc>
              <a:buFont typeface="+mj-lt"/>
              <a:buAutoNum type="arabicPeriod"/>
            </a:pPr>
            <a:endParaRPr lang="en-US" sz="3200" b="0" dirty="0">
              <a:latin typeface="Calibri" panose="020F0502020204030204" pitchFamily="34" charset="0"/>
            </a:endParaRPr>
          </a:p>
          <a:p>
            <a:pPr marL="457189" indent="-457189">
              <a:lnSpc>
                <a:spcPct val="100000"/>
              </a:lnSpc>
              <a:buFont typeface="+mj-lt"/>
              <a:buAutoNum type="arabicPeriod"/>
            </a:pPr>
            <a:r>
              <a:rPr lang="en-US" sz="3200" b="0" dirty="0">
                <a:latin typeface="Calibri" panose="020F0502020204030204" pitchFamily="34" charset="0"/>
              </a:rPr>
              <a:t>worship</a:t>
            </a:r>
          </a:p>
          <a:p>
            <a:pPr>
              <a:lnSpc>
                <a:spcPct val="100000"/>
              </a:lnSpc>
            </a:pPr>
            <a:endParaRPr lang="en-US" sz="3200" b="0" dirty="0">
              <a:latin typeface="Calibri" panose="020F0502020204030204" pitchFamily="34" charset="0"/>
            </a:endParaRPr>
          </a:p>
        </p:txBody>
      </p:sp>
      <p:sp>
        <p:nvSpPr>
          <p:cNvPr id="9" name="Title 6">
            <a:extLst>
              <a:ext uri="{FF2B5EF4-FFF2-40B4-BE49-F238E27FC236}">
                <a16:creationId xmlns:a16="http://schemas.microsoft.com/office/drawing/2014/main" id="{E6FE786F-B16B-B388-933B-737B3066169F}"/>
              </a:ext>
            </a:extLst>
          </p:cNvPr>
          <p:cNvSpPr txBox="1">
            <a:spLocks/>
          </p:cNvSpPr>
          <p:nvPr/>
        </p:nvSpPr>
        <p:spPr>
          <a:xfrm>
            <a:off x="5202505" y="1393745"/>
            <a:ext cx="6228627" cy="5909304"/>
          </a:xfrm>
          <a:prstGeom prst="rect">
            <a:avLst/>
          </a:prstGeom>
        </p:spPr>
        <p:txBody>
          <a:bodyPr vert="horz" lIns="0" tIns="0" rIns="0" bIns="0" rtlCol="0" anchor="t">
            <a:noAutofit/>
          </a:bodyPr>
          <a:lstStyle>
            <a:lvl1pPr algn="l" defTabSz="685800" rtl="0" eaLnBrk="1" latinLnBrk="0" hangingPunct="1">
              <a:lnSpc>
                <a:spcPct val="90000"/>
              </a:lnSpc>
              <a:spcBef>
                <a:spcPct val="0"/>
              </a:spcBef>
              <a:buNone/>
              <a:defRPr sz="2400" b="1" kern="1200">
                <a:solidFill>
                  <a:schemeClr val="tx1"/>
                </a:solidFill>
                <a:latin typeface="+mj-lt"/>
                <a:ea typeface="+mj-ea"/>
                <a:cs typeface="+mj-cs"/>
              </a:defRPr>
            </a:lvl1pPr>
          </a:lstStyle>
          <a:p>
            <a:pPr marL="457189" indent="-457189">
              <a:lnSpc>
                <a:spcPct val="100000"/>
              </a:lnSpc>
              <a:buFont typeface="+mj-lt"/>
              <a:buAutoNum type="alphaLcParenR"/>
            </a:pPr>
            <a:r>
              <a:rPr lang="en-AU" sz="3200" b="0">
                <a:latin typeface="Calibri" panose="020F0502020204030204" pitchFamily="34" charset="0"/>
              </a:rPr>
              <a:t>God’s promised king who would rule forever</a:t>
            </a:r>
          </a:p>
          <a:p>
            <a:pPr marL="457189" indent="-457189">
              <a:lnSpc>
                <a:spcPct val="100000"/>
              </a:lnSpc>
              <a:buFont typeface="+mj-lt"/>
              <a:buAutoNum type="alphaLcParenR"/>
            </a:pPr>
            <a:endParaRPr lang="en-AU" sz="3200" b="0">
              <a:latin typeface="Calibri" panose="020F0502020204030204" pitchFamily="34" charset="0"/>
            </a:endParaRPr>
          </a:p>
          <a:p>
            <a:pPr marL="457189" indent="-457189">
              <a:lnSpc>
                <a:spcPct val="100000"/>
              </a:lnSpc>
              <a:buFont typeface="+mj-lt"/>
              <a:buAutoNum type="alphaLcParenR"/>
            </a:pPr>
            <a:r>
              <a:rPr lang="en-AU" sz="3200" b="0">
                <a:latin typeface="Calibri" panose="020F0502020204030204" pitchFamily="34" charset="0"/>
              </a:rPr>
              <a:t>to show praise and honour</a:t>
            </a:r>
          </a:p>
          <a:p>
            <a:pPr marL="457189" indent="-457189">
              <a:lnSpc>
                <a:spcPct val="100000"/>
              </a:lnSpc>
              <a:buFont typeface="+mj-lt"/>
              <a:buAutoNum type="alphaLcParenR"/>
            </a:pPr>
            <a:endParaRPr lang="en-AU" sz="3200" b="0">
              <a:latin typeface="Calibri" panose="020F0502020204030204" pitchFamily="34" charset="0"/>
            </a:endParaRPr>
          </a:p>
          <a:p>
            <a:pPr marL="457189" indent="-457189">
              <a:lnSpc>
                <a:spcPct val="100000"/>
              </a:lnSpc>
              <a:buFont typeface="+mj-lt"/>
              <a:buAutoNum type="alphaLcParenR"/>
            </a:pPr>
            <a:endParaRPr lang="en-AU" sz="3200" b="0">
              <a:latin typeface="Calibri" panose="020F0502020204030204" pitchFamily="34" charset="0"/>
            </a:endParaRPr>
          </a:p>
          <a:p>
            <a:pPr marL="457189" indent="-457189">
              <a:lnSpc>
                <a:spcPct val="100000"/>
              </a:lnSpc>
              <a:buFont typeface="+mj-lt"/>
              <a:buAutoNum type="alphaLcParenR"/>
            </a:pPr>
            <a:r>
              <a:rPr lang="en-AU" sz="3200" b="0">
                <a:latin typeface="Calibri" panose="020F0502020204030204" pitchFamily="34" charset="0"/>
              </a:rPr>
              <a:t>a person who speaks a message from God</a:t>
            </a:r>
          </a:p>
        </p:txBody>
      </p:sp>
      <p:cxnSp>
        <p:nvCxnSpPr>
          <p:cNvPr id="5" name="Straight Connector 4">
            <a:extLst>
              <a:ext uri="{FF2B5EF4-FFF2-40B4-BE49-F238E27FC236}">
                <a16:creationId xmlns:a16="http://schemas.microsoft.com/office/drawing/2014/main" id="{057D0404-E927-C7BD-EAD9-158059D9EEC2}"/>
              </a:ext>
            </a:extLst>
          </p:cNvPr>
          <p:cNvCxnSpPr>
            <a:cxnSpLocks/>
          </p:cNvCxnSpPr>
          <p:nvPr/>
        </p:nvCxnSpPr>
        <p:spPr>
          <a:xfrm>
            <a:off x="2541857" y="1754372"/>
            <a:ext cx="2529873" cy="2838893"/>
          </a:xfrm>
          <a:prstGeom prst="line">
            <a:avLst/>
          </a:prstGeom>
          <a:ln w="76200"/>
        </p:spPr>
        <p:style>
          <a:lnRef idx="1">
            <a:schemeClr val="accent5"/>
          </a:lnRef>
          <a:fillRef idx="0">
            <a:schemeClr val="accent5"/>
          </a:fillRef>
          <a:effectRef idx="0">
            <a:schemeClr val="accent5"/>
          </a:effectRef>
          <a:fontRef idx="minor">
            <a:schemeClr val="tx1"/>
          </a:fontRef>
        </p:style>
      </p:cxnSp>
      <p:cxnSp>
        <p:nvCxnSpPr>
          <p:cNvPr id="12" name="Straight Connector 11">
            <a:extLst>
              <a:ext uri="{FF2B5EF4-FFF2-40B4-BE49-F238E27FC236}">
                <a16:creationId xmlns:a16="http://schemas.microsoft.com/office/drawing/2014/main" id="{F6965336-2F92-FD22-48D5-2E4676991BF8}"/>
              </a:ext>
            </a:extLst>
          </p:cNvPr>
          <p:cNvCxnSpPr>
            <a:cxnSpLocks/>
          </p:cNvCxnSpPr>
          <p:nvPr/>
        </p:nvCxnSpPr>
        <p:spPr>
          <a:xfrm flipV="1">
            <a:off x="2423886" y="1754372"/>
            <a:ext cx="2647844" cy="1371881"/>
          </a:xfrm>
          <a:prstGeom prst="line">
            <a:avLst/>
          </a:prstGeom>
          <a:ln w="76200"/>
        </p:spPr>
        <p:style>
          <a:lnRef idx="1">
            <a:schemeClr val="accent4"/>
          </a:lnRef>
          <a:fillRef idx="0">
            <a:schemeClr val="accent4"/>
          </a:fillRef>
          <a:effectRef idx="0">
            <a:schemeClr val="accent4"/>
          </a:effectRef>
          <a:fontRef idx="minor">
            <a:schemeClr val="tx1"/>
          </a:fontRef>
        </p:style>
      </p:cxnSp>
      <p:cxnSp>
        <p:nvCxnSpPr>
          <p:cNvPr id="16" name="Straight Connector 15">
            <a:extLst>
              <a:ext uri="{FF2B5EF4-FFF2-40B4-BE49-F238E27FC236}">
                <a16:creationId xmlns:a16="http://schemas.microsoft.com/office/drawing/2014/main" id="{7649F7CD-1EA2-C143-232B-DED9183DB83A}"/>
              </a:ext>
            </a:extLst>
          </p:cNvPr>
          <p:cNvCxnSpPr>
            <a:cxnSpLocks/>
          </p:cNvCxnSpPr>
          <p:nvPr/>
        </p:nvCxnSpPr>
        <p:spPr>
          <a:xfrm flipV="1">
            <a:off x="2423886" y="3126253"/>
            <a:ext cx="2647844" cy="1467012"/>
          </a:xfrm>
          <a:prstGeom prst="line">
            <a:avLst/>
          </a:prstGeom>
          <a:ln w="76200"/>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68025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4FBE42-9494-8649-9763-196AD479AE27}"/>
              </a:ext>
            </a:extLst>
          </p:cNvPr>
          <p:cNvSpPr txBox="1"/>
          <p:nvPr/>
        </p:nvSpPr>
        <p:spPr>
          <a:xfrm>
            <a:off x="1285851" y="1159691"/>
            <a:ext cx="3895750" cy="5698309"/>
          </a:xfrm>
          <a:prstGeom prst="rect">
            <a:avLst/>
          </a:prstGeom>
        </p:spPr>
        <p:txBody>
          <a:bodyPr vert="horz" lIns="91440" tIns="45720" rIns="91440" bIns="45720" rtlCol="0" anchor="t" anchorCtr="0">
            <a:noAutofit/>
          </a:bodyPr>
          <a:lstStyle/>
          <a:p>
            <a:pPr>
              <a:lnSpc>
                <a:spcPct val="90000"/>
              </a:lnSpc>
              <a:spcBef>
                <a:spcPct val="0"/>
              </a:spcBef>
              <a:spcAft>
                <a:spcPts val="600"/>
              </a:spcAft>
            </a:pPr>
            <a:r>
              <a:rPr lang="en-US" sz="4400" b="1">
                <a:latin typeface="Calibri" panose="020F0502020204030204" pitchFamily="34" charset="0"/>
                <a:ea typeface="+mj-ea"/>
                <a:cs typeface="Calibri" panose="020F0502020204030204" pitchFamily="34" charset="0"/>
              </a:rPr>
              <a:t>Wise men visit Jesus</a:t>
            </a:r>
          </a:p>
          <a:p>
            <a:pPr>
              <a:lnSpc>
                <a:spcPct val="90000"/>
              </a:lnSpc>
              <a:spcBef>
                <a:spcPct val="0"/>
              </a:spcBef>
              <a:spcAft>
                <a:spcPts val="600"/>
              </a:spcAft>
            </a:pPr>
            <a:endParaRPr lang="en-US" sz="5000">
              <a:latin typeface="Calibri" panose="020F0502020204030204" pitchFamily="34" charset="0"/>
              <a:ea typeface="+mj-ea"/>
              <a:cs typeface="Calibri" panose="020F0502020204030204" pitchFamily="34" charset="0"/>
            </a:endParaRPr>
          </a:p>
          <a:p>
            <a:pPr>
              <a:lnSpc>
                <a:spcPct val="90000"/>
              </a:lnSpc>
              <a:spcBef>
                <a:spcPct val="0"/>
              </a:spcBef>
              <a:spcAft>
                <a:spcPts val="600"/>
              </a:spcAft>
            </a:pPr>
            <a:endParaRPr lang="en-US" sz="5000">
              <a:latin typeface="Calibri" panose="020F0502020204030204" pitchFamily="34" charset="0"/>
              <a:ea typeface="+mj-ea"/>
              <a:cs typeface="Calibri" panose="020F0502020204030204" pitchFamily="34" charset="0"/>
            </a:endParaRPr>
          </a:p>
          <a:p>
            <a:pPr>
              <a:lnSpc>
                <a:spcPct val="90000"/>
              </a:lnSpc>
              <a:spcBef>
                <a:spcPct val="0"/>
              </a:spcBef>
              <a:spcAft>
                <a:spcPts val="600"/>
              </a:spcAft>
            </a:pPr>
            <a:r>
              <a:rPr lang="en-US" sz="4000">
                <a:latin typeface="Calibri" panose="020F0502020204030204" pitchFamily="34" charset="0"/>
                <a:ea typeface="+mj-ea"/>
                <a:cs typeface="Calibri" panose="020F0502020204030204" pitchFamily="34" charset="0"/>
              </a:rPr>
              <a:t>What do you think this story will be about?</a:t>
            </a:r>
          </a:p>
        </p:txBody>
      </p:sp>
      <p:pic>
        <p:nvPicPr>
          <p:cNvPr id="5" name="Picture 4">
            <a:extLst>
              <a:ext uri="{FF2B5EF4-FFF2-40B4-BE49-F238E27FC236}">
                <a16:creationId xmlns:a16="http://schemas.microsoft.com/office/drawing/2014/main" id="{8210E29D-B76B-FED8-6673-FB7C7F10BDA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Rectangle 5">
            <a:extLst>
              <a:ext uri="{FF2B5EF4-FFF2-40B4-BE49-F238E27FC236}">
                <a16:creationId xmlns:a16="http://schemas.microsoft.com/office/drawing/2014/main" id="{D39CA7F3-246B-5E13-FB77-E096BB7F7AC0}"/>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0901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C2B2D5-E29C-F011-DF3B-37FFF7466FFC}"/>
              </a:ext>
            </a:extLst>
          </p:cNvPr>
          <p:cNvSpPr txBox="1"/>
          <p:nvPr/>
        </p:nvSpPr>
        <p:spPr>
          <a:xfrm>
            <a:off x="2188987" y="3605710"/>
            <a:ext cx="9352437" cy="1015663"/>
          </a:xfrm>
          <a:prstGeom prst="rect">
            <a:avLst/>
          </a:prstGeom>
          <a:noFill/>
        </p:spPr>
        <p:txBody>
          <a:bodyPr wrap="square" lIns="0" rtlCol="0">
            <a:spAutoFit/>
          </a:bodyPr>
          <a:lstStyle/>
          <a:p>
            <a:r>
              <a:rPr lang="en-AU" sz="6000" b="1" dirty="0">
                <a:latin typeface="Calibri" panose="020F0502020204030204" pitchFamily="34" charset="0"/>
                <a:ea typeface="Arial" charset="0"/>
                <a:cs typeface="Calibri" panose="020F0502020204030204" pitchFamily="34" charset="0"/>
              </a:rPr>
              <a:t>Kings Wisdom and Worship</a:t>
            </a:r>
          </a:p>
        </p:txBody>
      </p:sp>
      <p:sp>
        <p:nvSpPr>
          <p:cNvPr id="4" name="Rectangle 3">
            <a:extLst>
              <a:ext uri="{FF2B5EF4-FFF2-40B4-BE49-F238E27FC236}">
                <a16:creationId xmlns:a16="http://schemas.microsoft.com/office/drawing/2014/main" id="{1EBE3C5B-A2A0-605B-3872-777DEE3D406F}"/>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6F9FE1F-A36B-96DD-ACE9-D910D42A8E57}"/>
              </a:ext>
            </a:extLst>
          </p:cNvPr>
          <p:cNvSpPr txBox="1"/>
          <p:nvPr/>
        </p:nvSpPr>
        <p:spPr>
          <a:xfrm>
            <a:off x="2815152" y="464101"/>
            <a:ext cx="8588467" cy="646331"/>
          </a:xfrm>
          <a:prstGeom prst="rect">
            <a:avLst/>
          </a:prstGeom>
          <a:noFill/>
        </p:spPr>
        <p:txBody>
          <a:bodyPr wrap="square" rtlCol="0">
            <a:spAutoFit/>
          </a:bodyPr>
          <a:lstStyle/>
          <a:p>
            <a:pPr algn="r"/>
            <a:r>
              <a:rPr lang="en-GB" sz="3600" dirty="0">
                <a:solidFill>
                  <a:srgbClr val="4196D5"/>
                </a:solidFill>
                <a:latin typeface="Calibri" panose="020F0502020204030204" pitchFamily="34" charset="0"/>
                <a:ea typeface="Arial" charset="0"/>
                <a:cs typeface="Calibri" panose="020F0502020204030204" pitchFamily="34" charset="0"/>
              </a:rPr>
              <a:t>Lesson 1</a:t>
            </a:r>
          </a:p>
        </p:txBody>
      </p:sp>
      <p:sp>
        <p:nvSpPr>
          <p:cNvPr id="7" name="Lesson 1:…">
            <a:extLst>
              <a:ext uri="{FF2B5EF4-FFF2-40B4-BE49-F238E27FC236}">
                <a16:creationId xmlns:a16="http://schemas.microsoft.com/office/drawing/2014/main" id="{3FBB11FF-0383-68BA-A343-B01F9B17F828}"/>
              </a:ext>
            </a:extLst>
          </p:cNvPr>
          <p:cNvSpPr txBox="1"/>
          <p:nvPr/>
        </p:nvSpPr>
        <p:spPr>
          <a:xfrm>
            <a:off x="2188987" y="2038754"/>
            <a:ext cx="8588468" cy="841256"/>
          </a:xfrm>
          <a:prstGeom prst="rect">
            <a:avLst/>
          </a:prstGeom>
          <a:ln w="12700">
            <a:miter lim="400000"/>
          </a:ln>
          <a:extLst>
            <a:ext uri="{C572A759-6A51-4108-AA02-DFA0A04FC94B}">
              <ma14:wrappingTextBoxFlag xmlns:ma14="http://schemas.microsoft.com/office/mac/drawingml/2011/main" xmlns="" val="1"/>
            </a:ext>
          </a:extLst>
        </p:spPr>
        <p:txBody>
          <a:bodyPr lIns="0" tIns="50800" rIns="50800" bIns="50800" anchor="ctr">
            <a:spAutoFit/>
          </a:bodyPr>
          <a:lstStyle/>
          <a:p>
            <a:pPr defTabSz="825500">
              <a:defRPr sz="7500" b="0">
                <a:latin typeface="+mj-lt"/>
                <a:ea typeface="+mj-ea"/>
                <a:cs typeface="+mj-cs"/>
                <a:sym typeface="Quasimoda Bold"/>
              </a:defRPr>
            </a:pPr>
            <a:r>
              <a:rPr lang="en-US" sz="4800" b="1" dirty="0">
                <a:solidFill>
                  <a:srgbClr val="4196D5"/>
                </a:solidFill>
                <a:latin typeface="Calibri" panose="020F0502020204030204" pitchFamily="34" charset="0"/>
                <a:ea typeface="Arial" charset="0"/>
                <a:cs typeface="Calibri" panose="020F0502020204030204" pitchFamily="34" charset="0"/>
                <a:sym typeface="Quasimoda Bold"/>
              </a:rPr>
              <a:t>PART 1</a:t>
            </a:r>
          </a:p>
        </p:txBody>
      </p:sp>
      <p:cxnSp>
        <p:nvCxnSpPr>
          <p:cNvPr id="11" name="Straight Connector 10">
            <a:extLst>
              <a:ext uri="{FF2B5EF4-FFF2-40B4-BE49-F238E27FC236}">
                <a16:creationId xmlns:a16="http://schemas.microsoft.com/office/drawing/2014/main" id="{39314E9D-7882-DE2D-A8BB-AB3A3F9AA3C4}"/>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736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D50F08-2D38-A753-FE5F-D37DD136662C}"/>
              </a:ext>
            </a:extLst>
          </p:cNvPr>
          <p:cNvSpPr txBox="1"/>
          <p:nvPr/>
        </p:nvSpPr>
        <p:spPr>
          <a:xfrm>
            <a:off x="623490" y="392768"/>
            <a:ext cx="11568510" cy="584775"/>
          </a:xfrm>
          <a:prstGeom prst="rect">
            <a:avLst/>
          </a:prstGeom>
          <a:noFill/>
        </p:spPr>
        <p:txBody>
          <a:bodyPr wrap="square">
            <a:spAutoFit/>
          </a:bodyPr>
          <a:lstStyle/>
          <a:p>
            <a:pPr algn="l">
              <a:spcAft>
                <a:spcPts val="1200"/>
              </a:spcAft>
            </a:pPr>
            <a:r>
              <a:rPr lang="en-AU" sz="3200" b="1" i="0" u="none" strike="noStrike" baseline="0">
                <a:solidFill>
                  <a:srgbClr val="4196D5"/>
                </a:solidFill>
                <a:latin typeface="Calibri" panose="020F0502020204030204" pitchFamily="34" charset="0"/>
                <a:cs typeface="Calibri" panose="020F0502020204030204" pitchFamily="34" charset="0"/>
              </a:rPr>
              <a:t>Matthew 2:1-12 (paraphrase)</a:t>
            </a:r>
          </a:p>
        </p:txBody>
      </p:sp>
      <p:sp>
        <p:nvSpPr>
          <p:cNvPr id="5" name="TextBox 4">
            <a:extLst>
              <a:ext uri="{FF2B5EF4-FFF2-40B4-BE49-F238E27FC236}">
                <a16:creationId xmlns:a16="http://schemas.microsoft.com/office/drawing/2014/main" id="{D5236249-CB0C-0B8B-2B98-EE3AE53BE58E}"/>
              </a:ext>
            </a:extLst>
          </p:cNvPr>
          <p:cNvSpPr txBox="1"/>
          <p:nvPr/>
        </p:nvSpPr>
        <p:spPr>
          <a:xfrm>
            <a:off x="623490" y="1068387"/>
            <a:ext cx="10579100" cy="5447645"/>
          </a:xfrm>
          <a:prstGeom prst="rect">
            <a:avLst/>
          </a:prstGeom>
          <a:noFill/>
        </p:spPr>
        <p:txBody>
          <a:bodyPr wrap="square" rtlCol="0">
            <a:spAutoFit/>
          </a:bodyPr>
          <a:lstStyle/>
          <a:p>
            <a:pPr>
              <a:spcAft>
                <a:spcPts val="1800"/>
              </a:spcAft>
            </a:pPr>
            <a:r>
              <a:rPr lang="en-US" sz="2400" dirty="0"/>
              <a:t>Jesus was born in Bethlehem in Judea. King Herod ruled Judea. Some wise men came to Jerusalem from the East. They asked, ‘Where is the baby who is the King of the Jews? We saw his star in the sky. We have come to worship him.’</a:t>
            </a:r>
          </a:p>
          <a:p>
            <a:pPr>
              <a:spcAft>
                <a:spcPts val="1800"/>
              </a:spcAft>
            </a:pPr>
            <a:r>
              <a:rPr lang="en-US" sz="2400" dirty="0"/>
              <a:t>Herod heard what the men from the East were saying. He was worried. He asked the leaders ‘Where will God’s Messiah be born?’ They replied, ‘In Bethlehem, as the prophet said a long time ago.’ </a:t>
            </a:r>
          </a:p>
          <a:p>
            <a:pPr>
              <a:spcAft>
                <a:spcPts val="1800"/>
              </a:spcAft>
            </a:pPr>
            <a:r>
              <a:rPr lang="en-US" sz="2400" dirty="0"/>
              <a:t>Herod secretly said to the men, ‘Look everywhere for this child. Tell me where he is so that I can also worship him.’ </a:t>
            </a:r>
          </a:p>
          <a:p>
            <a:pPr>
              <a:spcAft>
                <a:spcPts val="1800"/>
              </a:spcAft>
            </a:pPr>
            <a:r>
              <a:rPr lang="en-US" sz="2400" dirty="0"/>
              <a:t>The wise men followed the star. It stopped above the place where the child was staying. They bowed down and worshipped him. They gave gifts to him. </a:t>
            </a:r>
          </a:p>
          <a:p>
            <a:pPr>
              <a:spcAft>
                <a:spcPts val="1800"/>
              </a:spcAft>
            </a:pPr>
            <a:r>
              <a:rPr lang="en-US" sz="2400" dirty="0"/>
              <a:t>God told them in a dream, ‘Do not go back to Herod.’ So, the men took a different route to their own country.</a:t>
            </a:r>
            <a:endParaRPr lang="en-AU" sz="2400" dirty="0"/>
          </a:p>
        </p:txBody>
      </p:sp>
    </p:spTree>
    <p:extLst>
      <p:ext uri="{BB962C8B-B14F-4D97-AF65-F5344CB8AC3E}">
        <p14:creationId xmlns:p14="http://schemas.microsoft.com/office/powerpoint/2010/main" val="834121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C6ACB-1C19-AFEF-4335-55B0D8C5BF3E}"/>
              </a:ext>
            </a:extLst>
          </p:cNvPr>
          <p:cNvSpPr>
            <a:spLocks noGrp="1"/>
          </p:cNvSpPr>
          <p:nvPr>
            <p:ph type="title"/>
          </p:nvPr>
        </p:nvSpPr>
        <p:spPr>
          <a:xfrm>
            <a:off x="854841" y="2994251"/>
            <a:ext cx="10515600" cy="1325563"/>
          </a:xfrm>
        </p:spPr>
        <p:txBody>
          <a:bodyPr>
            <a:normAutofit/>
          </a:bodyPr>
          <a:lstStyle/>
          <a:p>
            <a:r>
              <a:rPr lang="en-AU" dirty="0">
                <a:latin typeface="+mn-lt"/>
              </a:rPr>
              <a:t>Teach us the word for ‘star’ in your language.</a:t>
            </a:r>
          </a:p>
        </p:txBody>
      </p:sp>
      <p:pic>
        <p:nvPicPr>
          <p:cNvPr id="7" name="Picture 6" descr="A black star with a white border&#10;&#10;Description automatically generated">
            <a:extLst>
              <a:ext uri="{FF2B5EF4-FFF2-40B4-BE49-F238E27FC236}">
                <a16:creationId xmlns:a16="http://schemas.microsoft.com/office/drawing/2014/main" id="{79B30693-15DA-9D4B-AAB3-6C24771E32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225283" cy="2844800"/>
          </a:xfrm>
          <a:prstGeom prst="rect">
            <a:avLst/>
          </a:prstGeom>
        </p:spPr>
      </p:pic>
    </p:spTree>
    <p:extLst>
      <p:ext uri="{BB962C8B-B14F-4D97-AF65-F5344CB8AC3E}">
        <p14:creationId xmlns:p14="http://schemas.microsoft.com/office/powerpoint/2010/main" val="19039732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ap of the bible&#10;&#10;Description automatically generated">
            <a:extLst>
              <a:ext uri="{FF2B5EF4-FFF2-40B4-BE49-F238E27FC236}">
                <a16:creationId xmlns:a16="http://schemas.microsoft.com/office/drawing/2014/main" id="{44A07AEA-8B5B-7C8E-EE57-EFB5C81714B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 y="0"/>
            <a:ext cx="12242801" cy="6910504"/>
          </a:xfrm>
          <a:prstGeom prst="rect">
            <a:avLst/>
          </a:prstGeom>
        </p:spPr>
      </p:pic>
      <p:pic>
        <p:nvPicPr>
          <p:cNvPr id="7" name="Picture 6" descr="A white sign with red text&#10;&#10;Description automatically generated">
            <a:extLst>
              <a:ext uri="{FF2B5EF4-FFF2-40B4-BE49-F238E27FC236}">
                <a16:creationId xmlns:a16="http://schemas.microsoft.com/office/drawing/2014/main" id="{67F36365-ECCF-546E-5404-F9FD32D3CC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046" y="64746"/>
            <a:ext cx="5114091" cy="1852077"/>
          </a:xfrm>
          <a:prstGeom prst="rect">
            <a:avLst/>
          </a:prstGeom>
        </p:spPr>
      </p:pic>
      <p:sp>
        <p:nvSpPr>
          <p:cNvPr id="2" name="Oval 1">
            <a:extLst>
              <a:ext uri="{FF2B5EF4-FFF2-40B4-BE49-F238E27FC236}">
                <a16:creationId xmlns:a16="http://schemas.microsoft.com/office/drawing/2014/main" id="{6F9C47B3-032C-1595-17A0-7F5E8674BC41}"/>
              </a:ext>
            </a:extLst>
          </p:cNvPr>
          <p:cNvSpPr/>
          <p:nvPr/>
        </p:nvSpPr>
        <p:spPr>
          <a:xfrm>
            <a:off x="2758445" y="3249200"/>
            <a:ext cx="4999383" cy="2405269"/>
          </a:xfrm>
          <a:prstGeom prst="ellipse">
            <a:avLst/>
          </a:prstGeom>
          <a:noFill/>
          <a:ln w="1524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Oval 2">
            <a:extLst>
              <a:ext uri="{FF2B5EF4-FFF2-40B4-BE49-F238E27FC236}">
                <a16:creationId xmlns:a16="http://schemas.microsoft.com/office/drawing/2014/main" id="{4B24BF01-C8FF-9D87-F3B6-CB26EE84DCA6}"/>
              </a:ext>
            </a:extLst>
          </p:cNvPr>
          <p:cNvSpPr/>
          <p:nvPr/>
        </p:nvSpPr>
        <p:spPr>
          <a:xfrm>
            <a:off x="1096617" y="5079852"/>
            <a:ext cx="4999383" cy="2405269"/>
          </a:xfrm>
          <a:prstGeom prst="ellipse">
            <a:avLst/>
          </a:prstGeom>
          <a:noFill/>
          <a:ln w="1524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0959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1000" fill="hold"/>
                                        <p:tgtEl>
                                          <p:spTgt spid="2"/>
                                        </p:tgtEl>
                                      </p:cBhvr>
                                      <p:by x="50000" y="5000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6" presetClass="emph" presetSubtype="0" fill="hold" grpId="1" nodeType="withEffect">
                                  <p:stCondLst>
                                    <p:cond delay="0"/>
                                  </p:stCondLst>
                                  <p:childTnLst>
                                    <p:animScale>
                                      <p:cBhvr>
                                        <p:cTn id="14" dur="1000" fill="hold"/>
                                        <p:tgtEl>
                                          <p:spTgt spid="3"/>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ap of the bible&#10;&#10;Description automatically generated">
            <a:extLst>
              <a:ext uri="{FF2B5EF4-FFF2-40B4-BE49-F238E27FC236}">
                <a16:creationId xmlns:a16="http://schemas.microsoft.com/office/drawing/2014/main" id="{44A07AEA-8B5B-7C8E-EE57-EFB5C81714B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 y="0"/>
            <a:ext cx="12242801" cy="6910504"/>
          </a:xfrm>
          <a:prstGeom prst="rect">
            <a:avLst/>
          </a:prstGeom>
        </p:spPr>
      </p:pic>
      <p:pic>
        <p:nvPicPr>
          <p:cNvPr id="7" name="Picture 6" descr="A white sign with red text&#10;&#10;Description automatically generated">
            <a:extLst>
              <a:ext uri="{FF2B5EF4-FFF2-40B4-BE49-F238E27FC236}">
                <a16:creationId xmlns:a16="http://schemas.microsoft.com/office/drawing/2014/main" id="{67F36365-ECCF-546E-5404-F9FD32D3CC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046" y="64746"/>
            <a:ext cx="5114091" cy="1852077"/>
          </a:xfrm>
          <a:prstGeom prst="rect">
            <a:avLst/>
          </a:prstGeom>
        </p:spPr>
      </p:pic>
      <p:pic>
        <p:nvPicPr>
          <p:cNvPr id="11" name="Picture 10" descr="A group of white symbols on a black background&#10;&#10;Description automatically generated">
            <a:extLst>
              <a:ext uri="{FF2B5EF4-FFF2-40B4-BE49-F238E27FC236}">
                <a16:creationId xmlns:a16="http://schemas.microsoft.com/office/drawing/2014/main" id="{4F1D76BB-0ACE-41E8-6BD1-C0F51BC6D64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66906" y="4458465"/>
            <a:ext cx="3477766" cy="2131477"/>
          </a:xfrm>
          <a:prstGeom prst="rect">
            <a:avLst/>
          </a:prstGeom>
        </p:spPr>
      </p:pic>
      <p:pic>
        <p:nvPicPr>
          <p:cNvPr id="12" name="Picture 11" descr="A group of white symbols on a black background&#10;&#10;Description automatically generated">
            <a:extLst>
              <a:ext uri="{FF2B5EF4-FFF2-40B4-BE49-F238E27FC236}">
                <a16:creationId xmlns:a16="http://schemas.microsoft.com/office/drawing/2014/main" id="{8145C9DC-1CF4-3308-F136-AECBD4308DF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019035" y="2160442"/>
            <a:ext cx="3477766" cy="2131477"/>
          </a:xfrm>
          <a:prstGeom prst="rect">
            <a:avLst/>
          </a:prstGeom>
        </p:spPr>
      </p:pic>
      <p:pic>
        <p:nvPicPr>
          <p:cNvPr id="13" name="Picture 12" descr="A group of white symbols on a black background&#10;&#10;Description automatically generated">
            <a:extLst>
              <a:ext uri="{FF2B5EF4-FFF2-40B4-BE49-F238E27FC236}">
                <a16:creationId xmlns:a16="http://schemas.microsoft.com/office/drawing/2014/main" id="{283A0C14-9FFB-18B1-A3AB-FA3CACC7F82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596890" y="1148885"/>
            <a:ext cx="3477766" cy="2577916"/>
          </a:xfrm>
          <a:prstGeom prst="rect">
            <a:avLst/>
          </a:prstGeom>
        </p:spPr>
      </p:pic>
      <p:pic>
        <p:nvPicPr>
          <p:cNvPr id="14" name="Picture 13" descr="A group of white symbols on a black background&#10;&#10;Description automatically generated">
            <a:extLst>
              <a:ext uri="{FF2B5EF4-FFF2-40B4-BE49-F238E27FC236}">
                <a16:creationId xmlns:a16="http://schemas.microsoft.com/office/drawing/2014/main" id="{719496C3-67B4-EF0A-0E60-184E232B15A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944791" y="954799"/>
            <a:ext cx="3477766" cy="2691739"/>
          </a:xfrm>
          <a:prstGeom prst="rect">
            <a:avLst/>
          </a:prstGeom>
        </p:spPr>
      </p:pic>
      <p:pic>
        <p:nvPicPr>
          <p:cNvPr id="15" name="Picture 14" descr="A group of white symbols on a black background&#10;&#10;Description automatically generated">
            <a:extLst>
              <a:ext uri="{FF2B5EF4-FFF2-40B4-BE49-F238E27FC236}">
                <a16:creationId xmlns:a16="http://schemas.microsoft.com/office/drawing/2014/main" id="{7BD5E3F6-4262-5A2E-118C-B38CAC7D656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34739" y="4043155"/>
            <a:ext cx="3477766" cy="2488138"/>
          </a:xfrm>
          <a:prstGeom prst="rect">
            <a:avLst/>
          </a:prstGeom>
        </p:spPr>
      </p:pic>
      <p:pic>
        <p:nvPicPr>
          <p:cNvPr id="16" name="Picture 15" descr="A group of white symbols on a black background&#10;&#10;Description automatically generated">
            <a:extLst>
              <a:ext uri="{FF2B5EF4-FFF2-40B4-BE49-F238E27FC236}">
                <a16:creationId xmlns:a16="http://schemas.microsoft.com/office/drawing/2014/main" id="{2D1DC072-011B-DC09-C02B-4819052D2D5A}"/>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533066" y="4068682"/>
            <a:ext cx="3477766" cy="2649606"/>
          </a:xfrm>
          <a:prstGeom prst="rect">
            <a:avLst/>
          </a:prstGeom>
        </p:spPr>
      </p:pic>
      <p:pic>
        <p:nvPicPr>
          <p:cNvPr id="18" name="Picture 17" descr="A group of white symbols on a black background&#10;&#10;Description automatically generated">
            <a:extLst>
              <a:ext uri="{FF2B5EF4-FFF2-40B4-BE49-F238E27FC236}">
                <a16:creationId xmlns:a16="http://schemas.microsoft.com/office/drawing/2014/main" id="{44E3CC33-93E8-5F9C-D227-7C361ABB346C}"/>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757046" y="4245487"/>
            <a:ext cx="2850264" cy="2206061"/>
          </a:xfrm>
          <a:prstGeom prst="rect">
            <a:avLst/>
          </a:prstGeom>
        </p:spPr>
      </p:pic>
      <p:pic>
        <p:nvPicPr>
          <p:cNvPr id="19" name="Picture 18" descr="A group of white symbols on a black background&#10;&#10;Description automatically generated">
            <a:extLst>
              <a:ext uri="{FF2B5EF4-FFF2-40B4-BE49-F238E27FC236}">
                <a16:creationId xmlns:a16="http://schemas.microsoft.com/office/drawing/2014/main" id="{4E1483BB-10CD-3375-8B3C-F8ADC841384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flipH="1">
            <a:off x="5409942" y="2165819"/>
            <a:ext cx="3477766" cy="2649606"/>
          </a:xfrm>
          <a:prstGeom prst="rect">
            <a:avLst/>
          </a:prstGeom>
        </p:spPr>
      </p:pic>
      <p:pic>
        <p:nvPicPr>
          <p:cNvPr id="21" name="Picture 20" descr="A group of white symbols on a black background&#10;&#10;Description automatically generated">
            <a:extLst>
              <a:ext uri="{FF2B5EF4-FFF2-40B4-BE49-F238E27FC236}">
                <a16:creationId xmlns:a16="http://schemas.microsoft.com/office/drawing/2014/main" id="{4197D58E-97D7-DE22-D974-1D052131CB68}"/>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flipH="1">
            <a:off x="5227108" y="3640626"/>
            <a:ext cx="1862001" cy="1141196"/>
          </a:xfrm>
          <a:prstGeom prst="rect">
            <a:avLst/>
          </a:prstGeom>
        </p:spPr>
      </p:pic>
      <p:sp>
        <p:nvSpPr>
          <p:cNvPr id="2" name="Oval 1">
            <a:extLst>
              <a:ext uri="{FF2B5EF4-FFF2-40B4-BE49-F238E27FC236}">
                <a16:creationId xmlns:a16="http://schemas.microsoft.com/office/drawing/2014/main" id="{33F78775-ABF8-5386-FE88-B81B5E8D84D8}"/>
              </a:ext>
            </a:extLst>
          </p:cNvPr>
          <p:cNvSpPr/>
          <p:nvPr/>
        </p:nvSpPr>
        <p:spPr>
          <a:xfrm>
            <a:off x="2824547" y="3249200"/>
            <a:ext cx="4999383" cy="2405269"/>
          </a:xfrm>
          <a:prstGeom prst="ellipse">
            <a:avLst/>
          </a:prstGeom>
          <a:noFill/>
          <a:ln w="1524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46315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1000" fill="hold"/>
                                        <p:tgtEl>
                                          <p:spTgt spid="11"/>
                                        </p:tgtEl>
                                      </p:cBhvr>
                                      <p:by x="50000" y="5000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1000" fill="hold"/>
                                        <p:tgtEl>
                                          <p:spTgt spid="12"/>
                                        </p:tgtEl>
                                      </p:cBhvr>
                                      <p:by x="50000" y="50000"/>
                                    </p:animScale>
                                  </p:childTnLst>
                                </p:cTn>
                              </p:par>
                            </p:childTnLst>
                          </p:cTn>
                        </p:par>
                        <p:par>
                          <p:cTn id="15" fill="hold">
                            <p:stCondLst>
                              <p:cond delay="1000"/>
                            </p:stCondLst>
                            <p:childTnLst>
                              <p:par>
                                <p:cTn id="16" presetID="35" presetClass="path" presetSubtype="0" accel="50000" decel="50000" fill="hold" nodeType="afterEffect">
                                  <p:stCondLst>
                                    <p:cond delay="0"/>
                                  </p:stCondLst>
                                  <p:childTnLst>
                                    <p:animMotion origin="layout" path="M -1.66667E-6 -3.7037E-7 L -0.25 -3.7037E-7 " pathEditMode="relative" rAng="0" ptsTypes="AA">
                                      <p:cBhvr>
                                        <p:cTn id="17" dur="2000" fill="hold"/>
                                        <p:tgtEl>
                                          <p:spTgt spid="12"/>
                                        </p:tgtEl>
                                        <p:attrNameLst>
                                          <p:attrName>ppt_x</p:attrName>
                                          <p:attrName>ppt_y</p:attrName>
                                        </p:attrNameLst>
                                      </p:cBhvr>
                                      <p:rCtr x="-12500" y="0"/>
                                    </p:animMotion>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par>
                                <p:cTn id="22" presetID="6" presetClass="emph" presetSubtype="0" fill="hold" nodeType="withEffect">
                                  <p:stCondLst>
                                    <p:cond delay="0"/>
                                  </p:stCondLst>
                                  <p:childTnLst>
                                    <p:animScale>
                                      <p:cBhvr>
                                        <p:cTn id="23" dur="1000" fill="hold"/>
                                        <p:tgtEl>
                                          <p:spTgt spid="13"/>
                                        </p:tgtEl>
                                      </p:cBhvr>
                                      <p:by x="50000" y="50000"/>
                                    </p:animScale>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par>
                                <p:cTn id="28" presetID="1" presetClass="exit" presetSubtype="0" fill="hold" nodeType="withEffect">
                                  <p:stCondLst>
                                    <p:cond delay="0"/>
                                  </p:stCondLst>
                                  <p:childTnLst>
                                    <p:set>
                                      <p:cBhvr>
                                        <p:cTn id="29" dur="1" fill="hold">
                                          <p:stCondLst>
                                            <p:cond delay="0"/>
                                          </p:stCondLst>
                                        </p:cTn>
                                        <p:tgtEl>
                                          <p:spTgt spid="13"/>
                                        </p:tgtEl>
                                        <p:attrNameLst>
                                          <p:attrName>style.visibility</p:attrName>
                                        </p:attrNameLst>
                                      </p:cBhvr>
                                      <p:to>
                                        <p:strVal val="hidden"/>
                                      </p:to>
                                    </p:set>
                                  </p:childTnLst>
                                </p:cTn>
                              </p:par>
                              <p:par>
                                <p:cTn id="30" presetID="6" presetClass="emph" presetSubtype="0" fill="hold" nodeType="withEffect">
                                  <p:stCondLst>
                                    <p:cond delay="0"/>
                                  </p:stCondLst>
                                  <p:childTnLst>
                                    <p:animScale>
                                      <p:cBhvr>
                                        <p:cTn id="31" dur="1000" fill="hold"/>
                                        <p:tgtEl>
                                          <p:spTgt spid="14"/>
                                        </p:tgtEl>
                                      </p:cBhvr>
                                      <p:by x="50000" y="50000"/>
                                    </p:animScale>
                                  </p:childTnLst>
                                </p:cTn>
                              </p:par>
                            </p:childTnLst>
                          </p:cTn>
                        </p:par>
                      </p:childTnLst>
                    </p:cTn>
                  </p:par>
                  <p:par>
                    <p:cTn id="32" fill="hold">
                      <p:stCondLst>
                        <p:cond delay="indefinite"/>
                      </p:stCondLst>
                      <p:childTnLst>
                        <p:par>
                          <p:cTn id="33" fill="hold">
                            <p:stCondLst>
                              <p:cond delay="0"/>
                            </p:stCondLst>
                            <p:childTnLst>
                              <p:par>
                                <p:cTn id="34" presetID="8" presetClass="emph" presetSubtype="0" fill="hold" nodeType="clickEffect">
                                  <p:stCondLst>
                                    <p:cond delay="0"/>
                                  </p:stCondLst>
                                  <p:childTnLst>
                                    <p:animRot by="10800000">
                                      <p:cBhvr>
                                        <p:cTn id="35" dur="1000" fill="hold"/>
                                        <p:tgtEl>
                                          <p:spTgt spid="1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1000" fill="hold"/>
                                        <p:tgtEl>
                                          <p:spTgt spid="15"/>
                                        </p:tgtEl>
                                      </p:cBhvr>
                                      <p:by x="50000" y="50000"/>
                                    </p:animScale>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childTnLst>
                                </p:cTn>
                              </p:par>
                              <p:par>
                                <p:cTn id="46" presetID="6" presetClass="emph" presetSubtype="0" fill="hold" grpId="1" nodeType="withEffect">
                                  <p:stCondLst>
                                    <p:cond delay="0"/>
                                  </p:stCondLst>
                                  <p:childTnLst>
                                    <p:animScale>
                                      <p:cBhvr>
                                        <p:cTn id="47" dur="1000" fill="hold"/>
                                        <p:tgtEl>
                                          <p:spTgt spid="2"/>
                                        </p:tgtEl>
                                      </p:cBhvr>
                                      <p:by x="50000" y="50000"/>
                                    </p:animScale>
                                  </p:childTnLst>
                                </p:cTn>
                              </p:par>
                              <p:par>
                                <p:cTn id="48" presetID="1"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par>
                                <p:cTn id="50" presetID="6" presetClass="emph" presetSubtype="0" fill="hold" nodeType="withEffect">
                                  <p:stCondLst>
                                    <p:cond delay="0"/>
                                  </p:stCondLst>
                                  <p:childTnLst>
                                    <p:animScale>
                                      <p:cBhvr>
                                        <p:cTn id="51" dur="1000" fill="hold"/>
                                        <p:tgtEl>
                                          <p:spTgt spid="16"/>
                                        </p:tgtEl>
                                      </p:cBhvr>
                                      <p:by x="50000" y="50000"/>
                                    </p:animScale>
                                  </p:childTnLst>
                                </p:cTn>
                              </p:par>
                            </p:childTnLst>
                          </p:cTn>
                        </p:par>
                      </p:childTnLst>
                    </p:cTn>
                  </p:par>
                  <p:par>
                    <p:cTn id="52" fill="hold">
                      <p:stCondLst>
                        <p:cond delay="indefinite"/>
                      </p:stCondLst>
                      <p:childTnLst>
                        <p:par>
                          <p:cTn id="53" fill="hold">
                            <p:stCondLst>
                              <p:cond delay="0"/>
                            </p:stCondLst>
                            <p:childTnLst>
                              <p:par>
                                <p:cTn id="54" presetID="8" presetClass="emph" presetSubtype="0" fill="hold" nodeType="clickEffect">
                                  <p:stCondLst>
                                    <p:cond delay="0"/>
                                  </p:stCondLst>
                                  <p:childTnLst>
                                    <p:animRot by="10800000">
                                      <p:cBhvr>
                                        <p:cTn id="55" dur="2000" fill="hold"/>
                                        <p:tgtEl>
                                          <p:spTgt spid="11"/>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0" presetClass="path" presetSubtype="0" accel="50000" decel="50000" fill="hold" nodeType="clickEffect">
                                  <p:stCondLst>
                                    <p:cond delay="0"/>
                                  </p:stCondLst>
                                  <p:childTnLst>
                                    <p:animMotion origin="layout" path="M -0.0112 0.0162 L -0.0112 0.01643 C -0.02513 0.05139 -0.0418 0.08333 -0.05287 0.12176 L -0.07058 0.18287 C -0.07136 0.18518 -0.07266 0.19027 -0.07266 0.19051 " pathEditMode="relative" rAng="0" ptsTypes="AAAAA">
                                      <p:cBhvr>
                                        <p:cTn id="59" dur="2000" fill="hold"/>
                                        <p:tgtEl>
                                          <p:spTgt spid="14"/>
                                        </p:tgtEl>
                                        <p:attrNameLst>
                                          <p:attrName>ppt_x</p:attrName>
                                          <p:attrName>ppt_y</p:attrName>
                                        </p:attrNameLst>
                                      </p:cBhvr>
                                      <p:rCtr x="-3073" y="8704"/>
                                    </p:animMotion>
                                  </p:childTnLst>
                                </p:cTn>
                              </p:par>
                              <p:par>
                                <p:cTn id="60" presetID="0" presetClass="path" presetSubtype="0" accel="50000" decel="50000" fill="hold" nodeType="withEffect">
                                  <p:stCondLst>
                                    <p:cond delay="0"/>
                                  </p:stCondLst>
                                  <p:childTnLst>
                                    <p:animMotion origin="layout" path="M -0.27187 -0.00185 L -0.27187 -0.00162 C -0.29127 0.01875 -0.30026 0.02685 -0.31875 0.05347 C -0.32331 0.06019 -0.32786 0.06736 -0.33125 0.07569 C -0.3375 0.09097 -0.33854 0.10625 -0.34375 0.12199 C -0.34778 0.13426 -0.35351 0.13912 -0.36041 0.14607 C -0.37943 0.16551 -0.38112 0.17315 -0.37708 0.15903 " pathEditMode="relative" rAng="0" ptsTypes="AAAAAAA">
                                      <p:cBhvr>
                                        <p:cTn id="61" dur="2000" fill="hold"/>
                                        <p:tgtEl>
                                          <p:spTgt spid="12"/>
                                        </p:tgtEl>
                                        <p:attrNameLst>
                                          <p:attrName>ppt_x</p:attrName>
                                          <p:attrName>ppt_y</p:attrName>
                                        </p:attrNameLst>
                                      </p:cBhvr>
                                      <p:rCtr x="-5352" y="8403"/>
                                    </p:animMotion>
                                  </p:childTnLst>
                                </p:cTn>
                              </p:par>
                            </p:childTnLst>
                          </p:cTn>
                        </p:par>
                      </p:childTnLst>
                    </p:cTn>
                  </p:par>
                  <p:par>
                    <p:cTn id="62" fill="hold">
                      <p:stCondLst>
                        <p:cond delay="indefinite"/>
                      </p:stCondLst>
                      <p:childTnLst>
                        <p:par>
                          <p:cTn id="63" fill="hold">
                            <p:stCondLst>
                              <p:cond delay="0"/>
                            </p:stCondLst>
                            <p:childTnLst>
                              <p:par>
                                <p:cTn id="64" presetID="8" presetClass="emph" presetSubtype="0" fill="hold" nodeType="clickEffect">
                                  <p:stCondLst>
                                    <p:cond delay="0"/>
                                  </p:stCondLst>
                                  <p:childTnLst>
                                    <p:animRot by="-5400000">
                                      <p:cBhvr>
                                        <p:cTn id="65" dur="1000" fill="hold"/>
                                        <p:tgtEl>
                                          <p:spTgt spid="12"/>
                                        </p:tgtEl>
                                        <p:attrNameLst>
                                          <p:attrName>r</p:attrName>
                                        </p:attrNameLst>
                                      </p:cBhvr>
                                    </p:animRot>
                                  </p:childTnLst>
                                </p:cTn>
                              </p:par>
                            </p:childTnLst>
                          </p:cTn>
                        </p:par>
                        <p:par>
                          <p:cTn id="66" fill="hold">
                            <p:stCondLst>
                              <p:cond delay="1000"/>
                            </p:stCondLst>
                            <p:childTnLst>
                              <p:par>
                                <p:cTn id="67" presetID="8" presetClass="emph" presetSubtype="0" fill="hold" nodeType="afterEffect">
                                  <p:stCondLst>
                                    <p:cond delay="0"/>
                                  </p:stCondLst>
                                  <p:childTnLst>
                                    <p:animRot by="5400000">
                                      <p:cBhvr>
                                        <p:cTn id="68" dur="1000" fill="hold"/>
                                        <p:tgtEl>
                                          <p:spTgt spid="12"/>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par>
                                <p:cTn id="73" presetID="6" presetClass="emph" presetSubtype="0" fill="hold" nodeType="withEffect">
                                  <p:stCondLst>
                                    <p:cond delay="0"/>
                                  </p:stCondLst>
                                  <p:childTnLst>
                                    <p:animScale>
                                      <p:cBhvr>
                                        <p:cTn id="74" dur="1000" fill="hold"/>
                                        <p:tgtEl>
                                          <p:spTgt spid="18"/>
                                        </p:tgtEl>
                                      </p:cBhvr>
                                      <p:by x="50000" y="50000"/>
                                    </p:animScale>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9"/>
                                        </p:tgtEl>
                                        <p:attrNameLst>
                                          <p:attrName>style.visibility</p:attrName>
                                        </p:attrNameLst>
                                      </p:cBhvr>
                                      <p:to>
                                        <p:strVal val="visible"/>
                                      </p:to>
                                    </p:set>
                                  </p:childTnLst>
                                </p:cTn>
                              </p:par>
                              <p:par>
                                <p:cTn id="79" presetID="6" presetClass="emph" presetSubtype="0" fill="hold" nodeType="withEffect">
                                  <p:stCondLst>
                                    <p:cond delay="0"/>
                                  </p:stCondLst>
                                  <p:childTnLst>
                                    <p:animScale>
                                      <p:cBhvr>
                                        <p:cTn id="80" dur="1000" fill="hold"/>
                                        <p:tgtEl>
                                          <p:spTgt spid="19"/>
                                        </p:tgtEl>
                                      </p:cBhvr>
                                      <p:by x="50000" y="50000"/>
                                    </p:animScale>
                                  </p:childTnLst>
                                </p:cTn>
                              </p:par>
                            </p:childTnLst>
                          </p:cTn>
                        </p:par>
                      </p:childTnLst>
                    </p:cTn>
                  </p:par>
                  <p:par>
                    <p:cTn id="81" fill="hold">
                      <p:stCondLst>
                        <p:cond delay="indefinite"/>
                      </p:stCondLst>
                      <p:childTnLst>
                        <p:par>
                          <p:cTn id="82" fill="hold">
                            <p:stCondLst>
                              <p:cond delay="0"/>
                            </p:stCondLst>
                            <p:childTnLst>
                              <p:par>
                                <p:cTn id="83" presetID="1" presetClass="exit" presetSubtype="0" fill="hold" nodeType="clickEffect">
                                  <p:stCondLst>
                                    <p:cond delay="0"/>
                                  </p:stCondLst>
                                  <p:childTnLst>
                                    <p:set>
                                      <p:cBhvr>
                                        <p:cTn id="84" dur="1" fill="hold">
                                          <p:stCondLst>
                                            <p:cond delay="0"/>
                                          </p:stCondLst>
                                        </p:cTn>
                                        <p:tgtEl>
                                          <p:spTgt spid="12"/>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19"/>
                                        </p:tgtEl>
                                        <p:attrNameLst>
                                          <p:attrName>style.visibility</p:attrName>
                                        </p:attrNameLst>
                                      </p:cBhvr>
                                      <p:to>
                                        <p:strVal val="hidden"/>
                                      </p:to>
                                    </p:set>
                                  </p:childTnLst>
                                </p:cTn>
                              </p:par>
                              <p:par>
                                <p:cTn id="87" presetID="1" presetClass="entr" presetSubtype="0" fill="hold" nodeType="withEffect">
                                  <p:stCondLst>
                                    <p:cond delay="0"/>
                                  </p:stCondLst>
                                  <p:childTnLst>
                                    <p:set>
                                      <p:cBhvr>
                                        <p:cTn id="88" dur="1" fill="hold">
                                          <p:stCondLst>
                                            <p:cond delay="0"/>
                                          </p:stCondLst>
                                        </p:cTn>
                                        <p:tgtEl>
                                          <p:spTgt spid="21"/>
                                        </p:tgtEl>
                                        <p:attrNameLst>
                                          <p:attrName>style.visibility</p:attrName>
                                        </p:attrNameLst>
                                      </p:cBhvr>
                                      <p:to>
                                        <p:strVal val="visible"/>
                                      </p:to>
                                    </p:set>
                                  </p:childTnLst>
                                </p:cTn>
                              </p:par>
                              <p:par>
                                <p:cTn id="89" presetID="0" presetClass="path" presetSubtype="0" accel="50000" decel="50000" fill="hold" nodeType="withEffect">
                                  <p:stCondLst>
                                    <p:cond delay="0"/>
                                  </p:stCondLst>
                                  <p:childTnLst>
                                    <p:animMotion origin="layout" path="M -0.02227 0.03194 L -0.02227 0.03217 C -0.00912 0.04491 0.00312 0.06134 0.01732 0.07083 C 0.04987 0.09213 0.15091 0.13241 0.1819 0.1412 C 0.39101 0.20046 0.33906 0.1919 0.4944 0.19491 C 0.52838 0.19305 0.5625 0.19421 0.59648 0.18935 C 0.60143 0.18842 0.60534 0.18171 0.61002 0.17824 C 0.61028 0.17778 0.61068 0.17824 0.61107 0.17824 " pathEditMode="relative" rAng="0" ptsTypes="AAAAAAAA">
                                      <p:cBhvr>
                                        <p:cTn id="90" dur="2000" fill="hold"/>
                                        <p:tgtEl>
                                          <p:spTgt spid="21"/>
                                        </p:tgtEl>
                                        <p:attrNameLst>
                                          <p:attrName>ppt_x</p:attrName>
                                          <p:attrName>ppt_y</p:attrName>
                                        </p:attrNameLst>
                                      </p:cBhvr>
                                      <p:rCtr x="31667" y="8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ap of the bible&#10;&#10;Description automatically generated">
            <a:extLst>
              <a:ext uri="{FF2B5EF4-FFF2-40B4-BE49-F238E27FC236}">
                <a16:creationId xmlns:a16="http://schemas.microsoft.com/office/drawing/2014/main" id="{44A07AEA-8B5B-7C8E-EE57-EFB5C81714B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 y="0"/>
            <a:ext cx="12242801" cy="6910504"/>
          </a:xfrm>
          <a:prstGeom prst="rect">
            <a:avLst/>
          </a:prstGeom>
        </p:spPr>
      </p:pic>
      <p:pic>
        <p:nvPicPr>
          <p:cNvPr id="7" name="Picture 6" descr="A white sign with red text&#10;&#10;Description automatically generated">
            <a:extLst>
              <a:ext uri="{FF2B5EF4-FFF2-40B4-BE49-F238E27FC236}">
                <a16:creationId xmlns:a16="http://schemas.microsoft.com/office/drawing/2014/main" id="{67F36365-ECCF-546E-5404-F9FD32D3CC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046" y="64746"/>
            <a:ext cx="5114091" cy="1852077"/>
          </a:xfrm>
          <a:prstGeom prst="rect">
            <a:avLst/>
          </a:prstGeom>
        </p:spPr>
      </p:pic>
    </p:spTree>
    <p:extLst>
      <p:ext uri="{BB962C8B-B14F-4D97-AF65-F5344CB8AC3E}">
        <p14:creationId xmlns:p14="http://schemas.microsoft.com/office/powerpoint/2010/main" val="1074628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D50F08-2D38-A753-FE5F-D37DD136662C}"/>
              </a:ext>
            </a:extLst>
          </p:cNvPr>
          <p:cNvSpPr txBox="1"/>
          <p:nvPr/>
        </p:nvSpPr>
        <p:spPr>
          <a:xfrm>
            <a:off x="623490" y="392768"/>
            <a:ext cx="11568510" cy="584775"/>
          </a:xfrm>
          <a:prstGeom prst="rect">
            <a:avLst/>
          </a:prstGeom>
          <a:noFill/>
        </p:spPr>
        <p:txBody>
          <a:bodyPr wrap="square">
            <a:spAutoFit/>
          </a:bodyPr>
          <a:lstStyle/>
          <a:p>
            <a:pPr algn="l">
              <a:spcAft>
                <a:spcPts val="1200"/>
              </a:spcAft>
            </a:pPr>
            <a:r>
              <a:rPr lang="en-AU" sz="3200" b="1" i="0" u="none" strike="noStrike" baseline="0">
                <a:solidFill>
                  <a:srgbClr val="4196D5"/>
                </a:solidFill>
                <a:latin typeface="Calibri" panose="020F0502020204030204" pitchFamily="34" charset="0"/>
                <a:cs typeface="Calibri" panose="020F0502020204030204" pitchFamily="34" charset="0"/>
              </a:rPr>
              <a:t>Matthew 2:1-12 (paraphrase)</a:t>
            </a:r>
          </a:p>
        </p:txBody>
      </p:sp>
      <p:sp>
        <p:nvSpPr>
          <p:cNvPr id="5" name="TextBox 4">
            <a:extLst>
              <a:ext uri="{FF2B5EF4-FFF2-40B4-BE49-F238E27FC236}">
                <a16:creationId xmlns:a16="http://schemas.microsoft.com/office/drawing/2014/main" id="{D5236249-CB0C-0B8B-2B98-EE3AE53BE58E}"/>
              </a:ext>
            </a:extLst>
          </p:cNvPr>
          <p:cNvSpPr txBox="1"/>
          <p:nvPr/>
        </p:nvSpPr>
        <p:spPr>
          <a:xfrm>
            <a:off x="623490" y="1068387"/>
            <a:ext cx="10579100" cy="5447645"/>
          </a:xfrm>
          <a:prstGeom prst="rect">
            <a:avLst/>
          </a:prstGeom>
          <a:noFill/>
        </p:spPr>
        <p:txBody>
          <a:bodyPr wrap="square" rtlCol="0">
            <a:spAutoFit/>
          </a:bodyPr>
          <a:lstStyle/>
          <a:p>
            <a:pPr>
              <a:spcAft>
                <a:spcPts val="1800"/>
              </a:spcAft>
            </a:pPr>
            <a:r>
              <a:rPr lang="en-US" sz="2400" dirty="0"/>
              <a:t>Jesus was born in Bethlehem in Judea. King Herod ruled Judea. Some wise men came to Jerusalem from the East. They asked, ‘Where is the baby who is the King of the Jews? We saw his star in the sky. We have come to worship him.’</a:t>
            </a:r>
          </a:p>
          <a:p>
            <a:pPr>
              <a:spcAft>
                <a:spcPts val="1800"/>
              </a:spcAft>
            </a:pPr>
            <a:r>
              <a:rPr lang="en-US" sz="2400" dirty="0"/>
              <a:t>Herod heard what the men from the East were saying. He was worried. He asked the leaders ‘Where will God’s Messiah be born?’ They replied, ‘In Bethlehem, as the prophet said a long time ago.’ </a:t>
            </a:r>
          </a:p>
          <a:p>
            <a:pPr>
              <a:spcAft>
                <a:spcPts val="1800"/>
              </a:spcAft>
            </a:pPr>
            <a:r>
              <a:rPr lang="en-US" sz="2400" dirty="0"/>
              <a:t>Herod secretly said to the men, ‘Look everywhere for this child. Tell me where he is so that I can also worship him.’ </a:t>
            </a:r>
          </a:p>
          <a:p>
            <a:pPr>
              <a:spcAft>
                <a:spcPts val="1800"/>
              </a:spcAft>
            </a:pPr>
            <a:r>
              <a:rPr lang="en-US" sz="2400" dirty="0"/>
              <a:t>The wise men followed the star. It stopped above the place where the child was staying. They bowed down and worshipped him. They gave gifts to him. </a:t>
            </a:r>
          </a:p>
          <a:p>
            <a:pPr>
              <a:spcAft>
                <a:spcPts val="1800"/>
              </a:spcAft>
            </a:pPr>
            <a:r>
              <a:rPr lang="en-US" sz="2400" dirty="0"/>
              <a:t>God told them in a dream, ‘Do not go back to Herod.’ So, the men took a different route to their own country.</a:t>
            </a:r>
            <a:endParaRPr lang="en-AU" sz="2400" dirty="0"/>
          </a:p>
        </p:txBody>
      </p:sp>
    </p:spTree>
    <p:extLst>
      <p:ext uri="{BB962C8B-B14F-4D97-AF65-F5344CB8AC3E}">
        <p14:creationId xmlns:p14="http://schemas.microsoft.com/office/powerpoint/2010/main" val="1282270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908FFE7-6B25-E7A3-FC2D-283232477C37}"/>
              </a:ext>
            </a:extLst>
          </p:cNvPr>
          <p:cNvSpPr/>
          <p:nvPr/>
        </p:nvSpPr>
        <p:spPr>
          <a:xfrm>
            <a:off x="4517683" y="-700204"/>
            <a:ext cx="3156633" cy="7786747"/>
          </a:xfrm>
          <a:prstGeom prst="rect">
            <a:avLst/>
          </a:prstGeom>
          <a:noFill/>
        </p:spPr>
        <p:txBody>
          <a:bodyPr wrap="none" lIns="91440" tIns="45720" rIns="91440" bIns="45720">
            <a:spAutoFit/>
          </a:bodyPr>
          <a:lstStyle/>
          <a:p>
            <a:pPr algn="ctr"/>
            <a:r>
              <a:rPr lang="en-US" sz="50000" b="1">
                <a:ln w="12700">
                  <a:solidFill>
                    <a:srgbClr val="4196D5"/>
                  </a:solidFill>
                  <a:prstDash val="solid"/>
                </a:ln>
                <a:pattFill prst="pct60">
                  <a:fgClr>
                    <a:srgbClr val="4196D5"/>
                  </a:fgClr>
                  <a:bgClr>
                    <a:schemeClr val="bg1"/>
                  </a:bgClr>
                </a:pattFill>
                <a:effectLst>
                  <a:outerShdw dist="38100" dir="2640000" algn="bl" rotWithShape="0">
                    <a:srgbClr val="4196D5"/>
                  </a:outerShdw>
                </a:effectLst>
              </a:rPr>
              <a:t>?</a:t>
            </a:r>
            <a:endParaRPr lang="en-US" sz="50000" b="1" cap="none" spc="0">
              <a:ln w="12700">
                <a:solidFill>
                  <a:srgbClr val="4196D5"/>
                </a:solidFill>
                <a:prstDash val="solid"/>
              </a:ln>
              <a:pattFill prst="pct60">
                <a:fgClr>
                  <a:srgbClr val="4196D5"/>
                </a:fgClr>
                <a:bgClr>
                  <a:schemeClr val="bg1"/>
                </a:bgClr>
              </a:pattFill>
              <a:effectLst>
                <a:outerShdw dist="38100" dir="2640000" algn="bl" rotWithShape="0">
                  <a:srgbClr val="4196D5"/>
                </a:outerShdw>
              </a:effectLst>
            </a:endParaRPr>
          </a:p>
        </p:txBody>
      </p:sp>
    </p:spTree>
    <p:extLst>
      <p:ext uri="{BB962C8B-B14F-4D97-AF65-F5344CB8AC3E}">
        <p14:creationId xmlns:p14="http://schemas.microsoft.com/office/powerpoint/2010/main" val="3329901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259DBE90-6690-7A9F-2C0E-29501D920A7D}"/>
              </a:ext>
            </a:extLst>
          </p:cNvPr>
          <p:cNvSpPr txBox="1"/>
          <p:nvPr/>
        </p:nvSpPr>
        <p:spPr>
          <a:xfrm>
            <a:off x="1443210" y="2367171"/>
            <a:ext cx="1017729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4400" i="0" u="none" strike="noStrike" kern="1200" cap="none" spc="0" normalizeH="0" baseline="0" noProof="0">
                <a:ln>
                  <a:noFill/>
                </a:ln>
                <a:solidFill>
                  <a:srgbClr val="4196D5"/>
                </a:solidFill>
                <a:effectLst/>
                <a:uLnTx/>
                <a:uFillTx/>
                <a:latin typeface="Calibri" panose="020F0502020204030204" pitchFamily="34" charset="0"/>
                <a:ea typeface="+mn-ea"/>
                <a:cs typeface="Calibri" panose="020F0502020204030204" pitchFamily="34" charset="0"/>
              </a:rPr>
              <a:t>What does this text say about Jesus?</a:t>
            </a:r>
          </a:p>
        </p:txBody>
      </p:sp>
    </p:spTree>
    <p:extLst>
      <p:ext uri="{BB962C8B-B14F-4D97-AF65-F5344CB8AC3E}">
        <p14:creationId xmlns:p14="http://schemas.microsoft.com/office/powerpoint/2010/main" val="3976630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D00E7-CC85-FC19-A6DC-E7E1BBF7B8D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D0ECB3C-C784-9F5B-D18C-CEF828B6EFFD}"/>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21661881-A865-FBFE-1E30-EC93B2BEEBBA}"/>
              </a:ext>
            </a:extLst>
          </p:cNvPr>
          <p:cNvSpPr txBox="1"/>
          <p:nvPr/>
        </p:nvSpPr>
        <p:spPr>
          <a:xfrm>
            <a:off x="1443210" y="2367171"/>
            <a:ext cx="9934798" cy="21236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4400" b="1" i="0" u="none" strike="noStrike" kern="1200" cap="none" spc="0" normalizeH="0" baseline="0" noProof="0">
                <a:ln>
                  <a:noFill/>
                </a:ln>
                <a:solidFill>
                  <a:srgbClr val="4196D5"/>
                </a:solidFill>
                <a:effectLst/>
                <a:uLnTx/>
                <a:uFillTx/>
                <a:latin typeface="Calibri" panose="020F0502020204030204" pitchFamily="34" charset="0"/>
                <a:ea typeface="+mn-ea"/>
                <a:cs typeface="Calibri" panose="020F0502020204030204" pitchFamily="34" charset="0"/>
              </a:rPr>
              <a:t>The wise men understood that Jesus was the promised King of the Jews and God’s king for people from all nations.</a:t>
            </a:r>
          </a:p>
        </p:txBody>
      </p:sp>
    </p:spTree>
    <p:extLst>
      <p:ext uri="{BB962C8B-B14F-4D97-AF65-F5344CB8AC3E}">
        <p14:creationId xmlns:p14="http://schemas.microsoft.com/office/powerpoint/2010/main" val="30326429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e the source image">
            <a:extLst>
              <a:ext uri="{FF2B5EF4-FFF2-40B4-BE49-F238E27FC236}">
                <a16:creationId xmlns:a16="http://schemas.microsoft.com/office/drawing/2014/main" id="{4415A449-F6C3-470B-BA8B-C7E1DF10D5B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19592" y="819943"/>
            <a:ext cx="5651875" cy="6934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8896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A0463-A418-6AD6-83A7-96CB926E1107}"/>
              </a:ext>
            </a:extLst>
          </p:cNvPr>
          <p:cNvSpPr>
            <a:spLocks noGrp="1"/>
          </p:cNvSpPr>
          <p:nvPr>
            <p:ph type="title"/>
          </p:nvPr>
        </p:nvSpPr>
        <p:spPr>
          <a:xfrm>
            <a:off x="2188987" y="2318957"/>
            <a:ext cx="10515600" cy="1325563"/>
          </a:xfrm>
        </p:spPr>
        <p:txBody>
          <a:bodyPr lIns="0">
            <a:noAutofit/>
          </a:bodyPr>
          <a:lstStyle/>
          <a:p>
            <a:pPr>
              <a:lnSpc>
                <a:spcPct val="150000"/>
              </a:lnSpc>
            </a:pPr>
            <a:r>
              <a:rPr lang="en-US" sz="8000" b="1" kern="100" dirty="0">
                <a:latin typeface="Calibri" panose="020F0502020204030204" pitchFamily="34" charset="0"/>
                <a:ea typeface="MS Mincho" panose="02020609040205080304" pitchFamily="49" charset="-128"/>
                <a:cs typeface="Calibri" panose="020F0502020204030204" pitchFamily="34" charset="0"/>
              </a:rPr>
              <a:t>kings</a:t>
            </a:r>
            <a:endParaRPr lang="en-AU" sz="6600" b="1" dirty="0"/>
          </a:p>
        </p:txBody>
      </p:sp>
      <p:sp>
        <p:nvSpPr>
          <p:cNvPr id="3" name="Rectangle 2">
            <a:extLst>
              <a:ext uri="{FF2B5EF4-FFF2-40B4-BE49-F238E27FC236}">
                <a16:creationId xmlns:a16="http://schemas.microsoft.com/office/drawing/2014/main" id="{6E5B0EC5-E62F-3249-7BD4-F71CFAB535E3}"/>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196D5"/>
              </a:solidFill>
            </a:endParaRPr>
          </a:p>
        </p:txBody>
      </p:sp>
      <p:cxnSp>
        <p:nvCxnSpPr>
          <p:cNvPr id="4" name="Straight Connector 3">
            <a:extLst>
              <a:ext uri="{FF2B5EF4-FFF2-40B4-BE49-F238E27FC236}">
                <a16:creationId xmlns:a16="http://schemas.microsoft.com/office/drawing/2014/main" id="{9453C38E-6643-FD73-38D0-7A426728C1A9}"/>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3759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6E0E042-7025-0637-E266-1B9EC667CA19}"/>
              </a:ext>
            </a:extLst>
          </p:cNvPr>
          <p:cNvSpPr>
            <a:spLocks noGrp="1"/>
          </p:cNvSpPr>
          <p:nvPr>
            <p:ph type="title"/>
          </p:nvPr>
        </p:nvSpPr>
        <p:spPr/>
        <p:txBody>
          <a:bodyPr/>
          <a:lstStyle/>
          <a:p>
            <a:endParaRPr lang="en-AU"/>
          </a:p>
        </p:txBody>
      </p:sp>
      <p:pic>
        <p:nvPicPr>
          <p:cNvPr id="7" name="Picture 6" descr="A person holding a card&#10;&#10;Description automatically generated">
            <a:extLst>
              <a:ext uri="{FF2B5EF4-FFF2-40B4-BE49-F238E27FC236}">
                <a16:creationId xmlns:a16="http://schemas.microsoft.com/office/drawing/2014/main" id="{30E0ED6A-1FD1-DCF9-B76F-C4CE7588A7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946AA080-528F-72E8-7511-7E9B0123F444}"/>
              </a:ext>
            </a:extLst>
          </p:cNvPr>
          <p:cNvSpPr txBox="1">
            <a:spLocks/>
          </p:cNvSpPr>
          <p:nvPr/>
        </p:nvSpPr>
        <p:spPr>
          <a:xfrm rot="21365503">
            <a:off x="4019827" y="1966363"/>
            <a:ext cx="5254209" cy="2980189"/>
          </a:xfrm>
          <a:prstGeom prst="rect">
            <a:avLst/>
          </a:prstGeom>
          <a:solidFill>
            <a:schemeClr val="bg1"/>
          </a:solidFill>
        </p:spPr>
        <p:txBody>
          <a:bodyPr vert="horz" lIns="144000" tIns="0" rIns="14400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AU" sz="5400" kern="100" dirty="0">
                <a:latin typeface="Calibri" panose="020F0502020204030204" pitchFamily="34" charset="0"/>
                <a:ea typeface="MS Mincho" panose="02020609040205080304" pitchFamily="49" charset="-128"/>
                <a:cs typeface="Calibri" panose="020F0502020204030204" pitchFamily="34" charset="0"/>
              </a:rPr>
              <a:t>Which countries have </a:t>
            </a:r>
            <a:r>
              <a:rPr lang="en-AU" sz="5400" b="1" kern="100" dirty="0">
                <a:latin typeface="Calibri" panose="020F0502020204030204" pitchFamily="34" charset="0"/>
                <a:ea typeface="MS Mincho" panose="02020609040205080304" pitchFamily="49" charset="-128"/>
                <a:cs typeface="Calibri" panose="020F0502020204030204" pitchFamily="34" charset="0"/>
              </a:rPr>
              <a:t>kings</a:t>
            </a:r>
            <a:r>
              <a:rPr lang="en-AU" sz="5400" kern="100" dirty="0">
                <a:latin typeface="Calibri" panose="020F0502020204030204" pitchFamily="34" charset="0"/>
                <a:ea typeface="MS Mincho" panose="02020609040205080304" pitchFamily="49" charset="-128"/>
                <a:cs typeface="Calibri" panose="020F0502020204030204" pitchFamily="34" charset="0"/>
              </a:rPr>
              <a:t>?</a:t>
            </a:r>
            <a:endParaRPr lang="en-AU" dirty="0">
              <a:latin typeface="Calibri" panose="020F0502020204030204" pitchFamily="34" charset="0"/>
            </a:endParaRPr>
          </a:p>
        </p:txBody>
      </p:sp>
      <p:pic>
        <p:nvPicPr>
          <p:cNvPr id="3" name="Picture 2">
            <a:extLst>
              <a:ext uri="{FF2B5EF4-FFF2-40B4-BE49-F238E27FC236}">
                <a16:creationId xmlns:a16="http://schemas.microsoft.com/office/drawing/2014/main" id="{D84ED848-85FB-D6DC-4362-C66C4032CD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3301" y="4307951"/>
            <a:ext cx="2710068" cy="3354300"/>
          </a:xfrm>
          <a:prstGeom prst="rect">
            <a:avLst/>
          </a:prstGeom>
        </p:spPr>
      </p:pic>
    </p:spTree>
    <p:extLst>
      <p:ext uri="{BB962C8B-B14F-4D97-AF65-F5344CB8AC3E}">
        <p14:creationId xmlns:p14="http://schemas.microsoft.com/office/powerpoint/2010/main" val="1759140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54B73-5907-FAFA-253C-CA14DD56369A}"/>
            </a:ext>
          </a:extLst>
        </p:cNvPr>
        <p:cNvGrpSpPr/>
        <p:nvPr/>
      </p:nvGrpSpPr>
      <p:grpSpPr>
        <a:xfrm>
          <a:off x="0" y="0"/>
          <a:ext cx="0" cy="0"/>
          <a:chOff x="0" y="0"/>
          <a:chExt cx="0" cy="0"/>
        </a:xfrm>
      </p:grpSpPr>
      <p:pic>
        <p:nvPicPr>
          <p:cNvPr id="6" name="Picture 5" descr="A group of cards with symbols&#10;&#10;Description automatically generated">
            <a:extLst>
              <a:ext uri="{FF2B5EF4-FFF2-40B4-BE49-F238E27FC236}">
                <a16:creationId xmlns:a16="http://schemas.microsoft.com/office/drawing/2014/main" id="{7A62FAA8-4449-F236-DC9F-E649BA197B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225FF990-C757-D573-F2DE-BF8D8BD34235}"/>
              </a:ext>
            </a:extLst>
          </p:cNvPr>
          <p:cNvSpPr txBox="1"/>
          <p:nvPr/>
        </p:nvSpPr>
        <p:spPr>
          <a:xfrm>
            <a:off x="4102100" y="1496417"/>
            <a:ext cx="4610100" cy="3077766"/>
          </a:xfrm>
          <a:prstGeom prst="rect">
            <a:avLst/>
          </a:prstGeom>
          <a:solidFill>
            <a:schemeClr val="tx1"/>
          </a:solidFill>
        </p:spPr>
        <p:txBody>
          <a:bodyPr wrap="square" lIns="288000" tIns="0" rIns="288000" bIns="0" rtlCol="0" anchor="ctr" anchorCtr="0">
            <a:spAutoFit/>
          </a:bodyPr>
          <a:lstStyle/>
          <a:p>
            <a:pPr algn="ctr"/>
            <a:endParaRPr lang="en-US" sz="4000" dirty="0">
              <a:solidFill>
                <a:schemeClr val="bg1"/>
              </a:solidFill>
            </a:endParaRPr>
          </a:p>
          <a:p>
            <a:pPr algn="ctr"/>
            <a:r>
              <a:rPr lang="en-US" sz="4000" dirty="0">
                <a:solidFill>
                  <a:schemeClr val="bg1"/>
                </a:solidFill>
              </a:rPr>
              <a:t>What are the five most </a:t>
            </a:r>
            <a:r>
              <a:rPr lang="en-US" sz="4000" b="1" dirty="0">
                <a:solidFill>
                  <a:schemeClr val="bg1"/>
                </a:solidFill>
              </a:rPr>
              <a:t>important values </a:t>
            </a:r>
            <a:r>
              <a:rPr lang="en-US" sz="4000" dirty="0">
                <a:solidFill>
                  <a:schemeClr val="bg1"/>
                </a:solidFill>
              </a:rPr>
              <a:t>for a king?</a:t>
            </a:r>
          </a:p>
          <a:p>
            <a:pPr algn="ctr"/>
            <a:endParaRPr lang="en-AU" sz="4000" dirty="0">
              <a:solidFill>
                <a:schemeClr val="bg1"/>
              </a:solidFill>
            </a:endParaRPr>
          </a:p>
        </p:txBody>
      </p:sp>
    </p:spTree>
    <p:extLst>
      <p:ext uri="{BB962C8B-B14F-4D97-AF65-F5344CB8AC3E}">
        <p14:creationId xmlns:p14="http://schemas.microsoft.com/office/powerpoint/2010/main" val="24488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54B73-5907-FAFA-253C-CA14DD5636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358913-DEE6-359E-FBD9-6202E1AE9857}"/>
              </a:ext>
            </a:extLst>
          </p:cNvPr>
          <p:cNvSpPr>
            <a:spLocks noGrp="1"/>
          </p:cNvSpPr>
          <p:nvPr>
            <p:ph type="title"/>
          </p:nvPr>
        </p:nvSpPr>
        <p:spPr>
          <a:xfrm>
            <a:off x="2188987" y="2835792"/>
            <a:ext cx="7273065" cy="1325563"/>
          </a:xfrm>
        </p:spPr>
        <p:txBody>
          <a:bodyPr lIns="0">
            <a:noAutofit/>
          </a:bodyPr>
          <a:lstStyle/>
          <a:p>
            <a:pPr>
              <a:lnSpc>
                <a:spcPct val="100000"/>
              </a:lnSpc>
            </a:pPr>
            <a:r>
              <a:rPr lang="en-AU" sz="5400" kern="100" dirty="0">
                <a:effectLst/>
                <a:latin typeface="Calibri" panose="020F0502020204030204" pitchFamily="34" charset="0"/>
                <a:ea typeface="MS Mincho" panose="02020609040205080304" pitchFamily="49" charset="-128"/>
                <a:cs typeface="Calibri" panose="020F0502020204030204" pitchFamily="34" charset="0"/>
              </a:rPr>
              <a:t>Why does a king need to be wise?</a:t>
            </a:r>
            <a:endParaRPr lang="en-AU" sz="5400" dirty="0"/>
          </a:p>
        </p:txBody>
      </p:sp>
      <p:sp>
        <p:nvSpPr>
          <p:cNvPr id="3" name="Rectangle 2">
            <a:extLst>
              <a:ext uri="{FF2B5EF4-FFF2-40B4-BE49-F238E27FC236}">
                <a16:creationId xmlns:a16="http://schemas.microsoft.com/office/drawing/2014/main" id="{7B9C2489-DAF8-91F1-5DAA-BE0B908E5FCD}"/>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852CC1DB-BCF0-2B92-E32E-FA630A41672B}"/>
              </a:ext>
            </a:extLst>
          </p:cNvPr>
          <p:cNvCxnSpPr/>
          <p:nvPr/>
        </p:nvCxnSpPr>
        <p:spPr>
          <a:xfrm>
            <a:off x="2188987" y="1970935"/>
            <a:ext cx="1338578" cy="1"/>
          </a:xfrm>
          <a:prstGeom prst="line">
            <a:avLst/>
          </a:prstGeom>
          <a:ln w="139700" cmpd="sng">
            <a:solidFill>
              <a:srgbClr val="4196D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89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ack and white logo with a heart in the head&#10;&#10;Description automatically generated">
            <a:extLst>
              <a:ext uri="{FF2B5EF4-FFF2-40B4-BE49-F238E27FC236}">
                <a16:creationId xmlns:a16="http://schemas.microsoft.com/office/drawing/2014/main" id="{4E750B84-E213-38B9-95FF-C38A845A0A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0346" y="762000"/>
            <a:ext cx="7545029" cy="5334000"/>
          </a:xfrm>
          <a:prstGeom prst="rect">
            <a:avLst/>
          </a:prstGeom>
          <a:ln w="19050">
            <a:solidFill>
              <a:schemeClr val="tx1"/>
            </a:solidFill>
          </a:ln>
        </p:spPr>
      </p:pic>
      <p:sp>
        <p:nvSpPr>
          <p:cNvPr id="2" name="Rectangle 1">
            <a:extLst>
              <a:ext uri="{FF2B5EF4-FFF2-40B4-BE49-F238E27FC236}">
                <a16:creationId xmlns:a16="http://schemas.microsoft.com/office/drawing/2014/main" id="{FB5A6A60-28C2-B9E7-C2F5-EE82AEFA901B}"/>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6345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ey background with black text&#10;&#10;Description automatically generated">
            <a:extLst>
              <a:ext uri="{FF2B5EF4-FFF2-40B4-BE49-F238E27FC236}">
                <a16:creationId xmlns:a16="http://schemas.microsoft.com/office/drawing/2014/main" id="{96242A02-2751-FA46-E280-496ACBA9AC9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t="10217" r="8100" b="10217"/>
          <a:stretch/>
        </p:blipFill>
        <p:spPr>
          <a:xfrm>
            <a:off x="987552" y="-1"/>
            <a:ext cx="11204447" cy="6858001"/>
          </a:xfrm>
          <a:prstGeom prst="rect">
            <a:avLst/>
          </a:prstGeom>
        </p:spPr>
      </p:pic>
      <p:sp>
        <p:nvSpPr>
          <p:cNvPr id="4" name="Rectangle 3">
            <a:extLst>
              <a:ext uri="{FF2B5EF4-FFF2-40B4-BE49-F238E27FC236}">
                <a16:creationId xmlns:a16="http://schemas.microsoft.com/office/drawing/2014/main" id="{0C98B206-570A-1095-D8A6-922497D709F6}"/>
              </a:ext>
            </a:extLst>
          </p:cNvPr>
          <p:cNvSpPr/>
          <p:nvPr/>
        </p:nvSpPr>
        <p:spPr>
          <a:xfrm>
            <a:off x="1" y="0"/>
            <a:ext cx="987551" cy="6858001"/>
          </a:xfrm>
          <a:prstGeom prst="rect">
            <a:avLst/>
          </a:prstGeom>
          <a:solidFill>
            <a:srgbClr val="4196D5"/>
          </a:solidFill>
          <a:ln>
            <a:solidFill>
              <a:srgbClr val="4196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6595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58A4-DDF6-7738-D4A7-2D6E084F961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6E0E042-7025-0637-E266-1B9EC667CA19}"/>
              </a:ext>
            </a:extLst>
          </p:cNvPr>
          <p:cNvSpPr>
            <a:spLocks noGrp="1"/>
          </p:cNvSpPr>
          <p:nvPr>
            <p:ph type="title"/>
          </p:nvPr>
        </p:nvSpPr>
        <p:spPr/>
        <p:txBody>
          <a:bodyPr/>
          <a:lstStyle/>
          <a:p>
            <a:endParaRPr lang="en-AU"/>
          </a:p>
        </p:txBody>
      </p:sp>
      <p:pic>
        <p:nvPicPr>
          <p:cNvPr id="8" name="Picture 7" descr="A group of photos on a table&#10;&#10;Description automatically generated">
            <a:extLst>
              <a:ext uri="{FF2B5EF4-FFF2-40B4-BE49-F238E27FC236}">
                <a16:creationId xmlns:a16="http://schemas.microsoft.com/office/drawing/2014/main" id="{777243B0-8DEA-A799-5A13-6D01360D48B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79351"/>
          </a:xfrm>
          <a:prstGeom prst="rect">
            <a:avLst/>
          </a:prstGeom>
        </p:spPr>
      </p:pic>
      <p:pic>
        <p:nvPicPr>
          <p:cNvPr id="10" name="Picture 9" descr="A conversation cards with trees&#10;&#10;Description automatically generated">
            <a:extLst>
              <a:ext uri="{FF2B5EF4-FFF2-40B4-BE49-F238E27FC236}">
                <a16:creationId xmlns:a16="http://schemas.microsoft.com/office/drawing/2014/main" id="{510CA19F-AC3D-3F55-FCBC-680B1AEC17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1405" y="2565400"/>
            <a:ext cx="2089792" cy="1477390"/>
          </a:xfrm>
          <a:prstGeom prst="rect">
            <a:avLst/>
          </a:prstGeom>
        </p:spPr>
      </p:pic>
      <p:sp>
        <p:nvSpPr>
          <p:cNvPr id="2" name="Title 1">
            <a:extLst>
              <a:ext uri="{FF2B5EF4-FFF2-40B4-BE49-F238E27FC236}">
                <a16:creationId xmlns:a16="http://schemas.microsoft.com/office/drawing/2014/main" id="{C48F29AA-1BBD-CA07-A2F1-D281E15FCDB3}"/>
              </a:ext>
            </a:extLst>
          </p:cNvPr>
          <p:cNvSpPr txBox="1">
            <a:spLocks/>
          </p:cNvSpPr>
          <p:nvPr/>
        </p:nvSpPr>
        <p:spPr>
          <a:xfrm>
            <a:off x="3795091" y="1883983"/>
            <a:ext cx="4601817" cy="3090034"/>
          </a:xfrm>
          <a:prstGeom prst="rect">
            <a:avLst/>
          </a:prstGeom>
          <a:solidFill>
            <a:schemeClr val="bg1"/>
          </a:solidFill>
        </p:spPr>
        <p:txBody>
          <a:bodyPr vert="horz" lIns="144000" tIns="0" rIns="14400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AU" kern="100" dirty="0">
                <a:latin typeface="Calibri" panose="020F0502020204030204" pitchFamily="34" charset="0"/>
                <a:ea typeface="MS Mincho" panose="02020609040205080304" pitchFamily="49" charset="-128"/>
                <a:cs typeface="Calibri" panose="020F0502020204030204" pitchFamily="34" charset="0"/>
              </a:rPr>
              <a:t>Find a card that helps you talk about </a:t>
            </a:r>
            <a:r>
              <a:rPr lang="en-AU" b="1" kern="100" dirty="0">
                <a:latin typeface="Calibri" panose="020F0502020204030204" pitchFamily="34" charset="0"/>
                <a:ea typeface="MS Mincho" panose="02020609040205080304" pitchFamily="49" charset="-128"/>
                <a:cs typeface="Calibri" panose="020F0502020204030204" pitchFamily="34" charset="0"/>
              </a:rPr>
              <a:t>wisdom</a:t>
            </a:r>
            <a:endParaRPr lang="en-AU" b="1" dirty="0">
              <a:latin typeface="Calibri" panose="020F0502020204030204" pitchFamily="34" charset="0"/>
            </a:endParaRPr>
          </a:p>
        </p:txBody>
      </p:sp>
    </p:spTree>
    <p:extLst>
      <p:ext uri="{BB962C8B-B14F-4D97-AF65-F5344CB8AC3E}">
        <p14:creationId xmlns:p14="http://schemas.microsoft.com/office/powerpoint/2010/main" val="12139451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03CC4ACDE7F8846A110399C8FCFBCE2" ma:contentTypeVersion="15" ma:contentTypeDescription="Create a new document." ma:contentTypeScope="" ma:versionID="84188a3909c9f23be783eb8962a39db3">
  <xsd:schema xmlns:xsd="http://www.w3.org/2001/XMLSchema" xmlns:xs="http://www.w3.org/2001/XMLSchema" xmlns:p="http://schemas.microsoft.com/office/2006/metadata/properties" xmlns:ns2="7cfafbfd-fc08-4e7a-afc9-7c4221139421" xmlns:ns3="5739257b-ce07-451c-a058-33d1d073c35a" targetNamespace="http://schemas.microsoft.com/office/2006/metadata/properties" ma:root="true" ma:fieldsID="eb68c9d5ecb31f09676fddf5163db5f8" ns2:_="" ns3:_="">
    <xsd:import namespace="7cfafbfd-fc08-4e7a-afc9-7c4221139421"/>
    <xsd:import namespace="5739257b-ce07-451c-a058-33d1d073c3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fafbfd-fc08-4e7a-afc9-7c42211394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6eca896-5807-49d8-bde8-c00d98f9c929"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739257b-ce07-451c-a058-33d1d073c35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46116b3-ccc1-46bd-85ed-5204483da469}" ma:internalName="TaxCatchAll" ma:showField="CatchAllData" ma:web="5739257b-ce07-451c-a058-33d1d073c3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739257b-ce07-451c-a058-33d1d073c35a" xsi:nil="true"/>
    <lcf76f155ced4ddcb4097134ff3c332f xmlns="7cfafbfd-fc08-4e7a-afc9-7c422113942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40BB12C-ED0F-4C03-B3AC-92DB7F615925}">
  <ds:schemaRefs>
    <ds:schemaRef ds:uri="http://schemas.microsoft.com/sharepoint/v3/contenttype/forms"/>
  </ds:schemaRefs>
</ds:datastoreItem>
</file>

<file path=customXml/itemProps2.xml><?xml version="1.0" encoding="utf-8"?>
<ds:datastoreItem xmlns:ds="http://schemas.openxmlformats.org/officeDocument/2006/customXml" ds:itemID="{68B36E45-3CCF-430A-BF34-842F2B4CD5E9}">
  <ds:schemaRefs>
    <ds:schemaRef ds:uri="5739257b-ce07-451c-a058-33d1d073c35a"/>
    <ds:schemaRef ds:uri="7cfafbfd-fc08-4e7a-afc9-7c42211394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2792D3D-921B-41A0-B5BD-755DA26DA3CA}">
  <ds:schemaRefs>
    <ds:schemaRef ds:uri="http://www.w3.org/XML/1998/namespace"/>
    <ds:schemaRef ds:uri="http://schemas.microsoft.com/office/2006/documentManagement/types"/>
    <ds:schemaRef ds:uri="http://purl.org/dc/terms/"/>
    <ds:schemaRef ds:uri="http://purl.org/dc/elements/1.1/"/>
    <ds:schemaRef ds:uri="5739257b-ce07-451c-a058-33d1d073c35a"/>
    <ds:schemaRef ds:uri="http://purl.org/dc/dcmitype/"/>
    <ds:schemaRef ds:uri="http://schemas.microsoft.com/office/infopath/2007/PartnerControls"/>
    <ds:schemaRef ds:uri="http://schemas.openxmlformats.org/package/2006/metadata/core-properties"/>
    <ds:schemaRef ds:uri="7cfafbfd-fc08-4e7a-afc9-7c422113942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81</TotalTime>
  <Words>1692</Words>
  <Application>Microsoft Office PowerPoint</Application>
  <PresentationFormat>Widescreen</PresentationFormat>
  <Paragraphs>194</Paragraphs>
  <Slides>29</Slides>
  <Notes>29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Theme</vt:lpstr>
      <vt:lpstr>PowerPoint Presentation</vt:lpstr>
      <vt:lpstr>PowerPoint Presentation</vt:lpstr>
      <vt:lpstr>kings</vt:lpstr>
      <vt:lpstr>PowerPoint Presentation</vt:lpstr>
      <vt:lpstr>PowerPoint Presentation</vt:lpstr>
      <vt:lpstr>Why does a king need to be wise?</vt:lpstr>
      <vt:lpstr>PowerPoint Presentation</vt:lpstr>
      <vt:lpstr>PowerPoint Presentation</vt:lpstr>
      <vt:lpstr>PowerPoint Presentation</vt:lpstr>
      <vt:lpstr>respect  honour  devotion</vt:lpstr>
      <vt:lpstr>Worship is…</vt:lpstr>
      <vt:lpstr>PowerPoint Presentation</vt:lpstr>
      <vt:lpstr>PowerPoint Presentation</vt:lpstr>
      <vt:lpstr>PowerPoint Presentation</vt:lpstr>
      <vt:lpstr>PowerPoint Presentation</vt:lpstr>
      <vt:lpstr>PowerPoint Presentation</vt:lpstr>
      <vt:lpstr>PowerPoint Presentation</vt:lpstr>
      <vt:lpstr>Draw a line from the word to its meaning:</vt:lpstr>
      <vt:lpstr>PowerPoint Presentation</vt:lpstr>
      <vt:lpstr>PowerPoint Presentation</vt:lpstr>
      <vt:lpstr>Teach us the word for ‘star’ in your language.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English Lesson Package  Ruth Beginner</dc:title>
  <dc:creator>Sarah Brown</dc:creator>
  <cp:lastModifiedBy>Kristy Freney</cp:lastModifiedBy>
  <cp:revision>1</cp:revision>
  <dcterms:created xsi:type="dcterms:W3CDTF">2021-11-16T05:33:16Z</dcterms:created>
  <dcterms:modified xsi:type="dcterms:W3CDTF">2024-06-18T01:13:46Z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0x010100703CC4ACDE7F8846A110399C8FCFBCE2</vt:lpwstr>
  </property>
</Properties>
</file>