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76" r:id="rId5"/>
    <p:sldId id="277" r:id="rId6"/>
    <p:sldId id="381" r:id="rId7"/>
    <p:sldId id="393" r:id="rId8"/>
    <p:sldId id="376" r:id="rId9"/>
    <p:sldId id="394" r:id="rId10"/>
    <p:sldId id="396" r:id="rId11"/>
    <p:sldId id="388" r:id="rId12"/>
    <p:sldId id="387" r:id="rId13"/>
    <p:sldId id="374" r:id="rId14"/>
    <p:sldId id="397" r:id="rId15"/>
    <p:sldId id="398" r:id="rId16"/>
    <p:sldId id="357" r:id="rId17"/>
    <p:sldId id="360" r:id="rId18"/>
    <p:sldId id="359" r:id="rId19"/>
    <p:sldId id="399" r:id="rId20"/>
    <p:sldId id="363" r:id="rId21"/>
    <p:sldId id="391" r:id="rId22"/>
    <p:sldId id="401" r:id="rId23"/>
    <p:sldId id="392" r:id="rId24"/>
    <p:sldId id="402" r:id="rId25"/>
    <p:sldId id="400" r:id="rId26"/>
    <p:sldId id="385" r:id="rId27"/>
    <p:sldId id="386"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1621617C-410B-3087-12D0-22EF3D8A733D}" name="Lisa Neale" initials="LN" userId="092c3a9ff1cc85a9" providerId="Windows Live"/>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a:srgbClr val="E2E3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F4A0A9-FB2F-4EC7-B25F-11F01D560A2E}" v="42" dt="2024-05-06T01:54:55.8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6" autoAdjust="0"/>
    <p:restoredTop sz="76616" autoAdjust="0"/>
  </p:normalViewPr>
  <p:slideViewPr>
    <p:cSldViewPr snapToGrid="0">
      <p:cViewPr varScale="1">
        <p:scale>
          <a:sx n="49" d="100"/>
          <a:sy n="49" d="100"/>
        </p:scale>
        <p:origin x="1248" y="44"/>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B7DFDE38-00A2-4BDC-9D4D-047E935B782F}"/>
    <pc:docChg chg="undo custSel addSld delSld modSld sldOrd">
      <pc:chgData name="Danielle McGregor" userId="087646c7-bbf8-4721-9492-e808a5f7ce91" providerId="ADAL" clId="{B7DFDE38-00A2-4BDC-9D4D-047E935B782F}" dt="2024-02-06T02:22:38.857" v="901" actId="1076"/>
      <pc:docMkLst>
        <pc:docMk/>
      </pc:docMkLst>
      <pc:sldChg chg="del">
        <pc:chgData name="Danielle McGregor" userId="087646c7-bbf8-4721-9492-e808a5f7ce91" providerId="ADAL" clId="{B7DFDE38-00A2-4BDC-9D4D-047E935B782F}" dt="2024-02-06T02:07:22.995" v="1" actId="47"/>
        <pc:sldMkLst>
          <pc:docMk/>
          <pc:sldMk cId="3972595476" sldId="259"/>
        </pc:sldMkLst>
      </pc:sldChg>
      <pc:sldChg chg="del">
        <pc:chgData name="Danielle McGregor" userId="087646c7-bbf8-4721-9492-e808a5f7ce91" providerId="ADAL" clId="{B7DFDE38-00A2-4BDC-9D4D-047E935B782F}" dt="2024-02-06T02:07:22.995" v="1" actId="47"/>
        <pc:sldMkLst>
          <pc:docMk/>
          <pc:sldMk cId="3975032192" sldId="260"/>
        </pc:sldMkLst>
      </pc:sldChg>
      <pc:sldChg chg="del">
        <pc:chgData name="Danielle McGregor" userId="087646c7-bbf8-4721-9492-e808a5f7ce91" providerId="ADAL" clId="{B7DFDE38-00A2-4BDC-9D4D-047E935B782F}" dt="2024-02-06T02:07:22.995" v="1" actId="47"/>
        <pc:sldMkLst>
          <pc:docMk/>
          <pc:sldMk cId="2316676394" sldId="261"/>
        </pc:sldMkLst>
      </pc:sldChg>
      <pc:sldChg chg="del">
        <pc:chgData name="Danielle McGregor" userId="087646c7-bbf8-4721-9492-e808a5f7ce91" providerId="ADAL" clId="{B7DFDE38-00A2-4BDC-9D4D-047E935B782F}" dt="2024-02-06T02:07:22.995" v="1" actId="47"/>
        <pc:sldMkLst>
          <pc:docMk/>
          <pc:sldMk cId="2253343222" sldId="262"/>
        </pc:sldMkLst>
      </pc:sldChg>
      <pc:sldChg chg="del">
        <pc:chgData name="Danielle McGregor" userId="087646c7-bbf8-4721-9492-e808a5f7ce91" providerId="ADAL" clId="{B7DFDE38-00A2-4BDC-9D4D-047E935B782F}" dt="2024-02-06T02:07:22.995" v="1" actId="47"/>
        <pc:sldMkLst>
          <pc:docMk/>
          <pc:sldMk cId="4076371013" sldId="263"/>
        </pc:sldMkLst>
      </pc:sldChg>
      <pc:sldChg chg="ord modNotesTx">
        <pc:chgData name="Danielle McGregor" userId="087646c7-bbf8-4721-9492-e808a5f7ce91" providerId="ADAL" clId="{B7DFDE38-00A2-4BDC-9D4D-047E935B782F}" dt="2024-02-06T02:18:10.111" v="587"/>
        <pc:sldMkLst>
          <pc:docMk/>
          <pc:sldMk cId="1418896725" sldId="266"/>
        </pc:sldMkLst>
      </pc:sldChg>
      <pc:sldChg chg="del">
        <pc:chgData name="Danielle McGregor" userId="087646c7-bbf8-4721-9492-e808a5f7ce91" providerId="ADAL" clId="{B7DFDE38-00A2-4BDC-9D4D-047E935B782F}" dt="2024-02-06T02:08:29.320" v="28" actId="47"/>
        <pc:sldMkLst>
          <pc:docMk/>
          <pc:sldMk cId="140008666" sldId="270"/>
        </pc:sldMkLst>
      </pc:sldChg>
      <pc:sldChg chg="del">
        <pc:chgData name="Danielle McGregor" userId="087646c7-bbf8-4721-9492-e808a5f7ce91" providerId="ADAL" clId="{B7DFDE38-00A2-4BDC-9D4D-047E935B782F}" dt="2024-02-06T02:08:29.320" v="28" actId="47"/>
        <pc:sldMkLst>
          <pc:docMk/>
          <pc:sldMk cId="445995225" sldId="271"/>
        </pc:sldMkLst>
      </pc:sldChg>
      <pc:sldChg chg="del">
        <pc:chgData name="Danielle McGregor" userId="087646c7-bbf8-4721-9492-e808a5f7ce91" providerId="ADAL" clId="{B7DFDE38-00A2-4BDC-9D4D-047E935B782F}" dt="2024-02-06T02:08:29.320" v="28" actId="47"/>
        <pc:sldMkLst>
          <pc:docMk/>
          <pc:sldMk cId="1974298099" sldId="272"/>
        </pc:sldMkLst>
      </pc:sldChg>
      <pc:sldChg chg="del">
        <pc:chgData name="Danielle McGregor" userId="087646c7-bbf8-4721-9492-e808a5f7ce91" providerId="ADAL" clId="{B7DFDE38-00A2-4BDC-9D4D-047E935B782F}" dt="2024-02-06T02:08:29.320" v="28" actId="47"/>
        <pc:sldMkLst>
          <pc:docMk/>
          <pc:sldMk cId="894693689" sldId="273"/>
        </pc:sldMkLst>
      </pc:sldChg>
      <pc:sldChg chg="del">
        <pc:chgData name="Danielle McGregor" userId="087646c7-bbf8-4721-9492-e808a5f7ce91" providerId="ADAL" clId="{B7DFDE38-00A2-4BDC-9D4D-047E935B782F}" dt="2024-02-06T02:08:29.320" v="28" actId="47"/>
        <pc:sldMkLst>
          <pc:docMk/>
          <pc:sldMk cId="1520431417" sldId="275"/>
        </pc:sldMkLst>
      </pc:sldChg>
      <pc:sldChg chg="del">
        <pc:chgData name="Danielle McGregor" userId="087646c7-bbf8-4721-9492-e808a5f7ce91" providerId="ADAL" clId="{B7DFDE38-00A2-4BDC-9D4D-047E935B782F}" dt="2024-02-06T02:21:05.637" v="698" actId="47"/>
        <pc:sldMkLst>
          <pc:docMk/>
          <pc:sldMk cId="1958039700" sldId="278"/>
        </pc:sldMkLst>
      </pc:sldChg>
      <pc:sldChg chg="del">
        <pc:chgData name="Danielle McGregor" userId="087646c7-bbf8-4721-9492-e808a5f7ce91" providerId="ADAL" clId="{B7DFDE38-00A2-4BDC-9D4D-047E935B782F}" dt="2024-02-06T02:08:29.320" v="28" actId="47"/>
        <pc:sldMkLst>
          <pc:docMk/>
          <pc:sldMk cId="312988651" sldId="279"/>
        </pc:sldMkLst>
      </pc:sldChg>
      <pc:sldChg chg="del">
        <pc:chgData name="Danielle McGregor" userId="087646c7-bbf8-4721-9492-e808a5f7ce91" providerId="ADAL" clId="{B7DFDE38-00A2-4BDC-9D4D-047E935B782F}" dt="2024-02-06T02:08:29.320" v="28" actId="47"/>
        <pc:sldMkLst>
          <pc:docMk/>
          <pc:sldMk cId="507263676" sldId="280"/>
        </pc:sldMkLst>
      </pc:sldChg>
      <pc:sldChg chg="del">
        <pc:chgData name="Danielle McGregor" userId="087646c7-bbf8-4721-9492-e808a5f7ce91" providerId="ADAL" clId="{B7DFDE38-00A2-4BDC-9D4D-047E935B782F}" dt="2024-02-06T02:08:29.320" v="28" actId="47"/>
        <pc:sldMkLst>
          <pc:docMk/>
          <pc:sldMk cId="1521592992" sldId="281"/>
        </pc:sldMkLst>
      </pc:sldChg>
      <pc:sldChg chg="del">
        <pc:chgData name="Danielle McGregor" userId="087646c7-bbf8-4721-9492-e808a5f7ce91" providerId="ADAL" clId="{B7DFDE38-00A2-4BDC-9D4D-047E935B782F}" dt="2024-02-06T02:08:29.320" v="28" actId="47"/>
        <pc:sldMkLst>
          <pc:docMk/>
          <pc:sldMk cId="454767431" sldId="282"/>
        </pc:sldMkLst>
      </pc:sldChg>
      <pc:sldChg chg="del">
        <pc:chgData name="Danielle McGregor" userId="087646c7-bbf8-4721-9492-e808a5f7ce91" providerId="ADAL" clId="{B7DFDE38-00A2-4BDC-9D4D-047E935B782F}" dt="2024-02-06T02:08:29.320" v="28" actId="47"/>
        <pc:sldMkLst>
          <pc:docMk/>
          <pc:sldMk cId="1745416870" sldId="283"/>
        </pc:sldMkLst>
      </pc:sldChg>
      <pc:sldChg chg="del">
        <pc:chgData name="Danielle McGregor" userId="087646c7-bbf8-4721-9492-e808a5f7ce91" providerId="ADAL" clId="{B7DFDE38-00A2-4BDC-9D4D-047E935B782F}" dt="2024-02-06T02:07:46.880" v="3" actId="47"/>
        <pc:sldMkLst>
          <pc:docMk/>
          <pc:sldMk cId="3680259665" sldId="296"/>
        </pc:sldMkLst>
      </pc:sldChg>
      <pc:sldChg chg="del">
        <pc:chgData name="Danielle McGregor" userId="087646c7-bbf8-4721-9492-e808a5f7ce91" providerId="ADAL" clId="{B7DFDE38-00A2-4BDC-9D4D-047E935B782F}" dt="2024-02-06T02:08:29.320" v="28" actId="47"/>
        <pc:sldMkLst>
          <pc:docMk/>
          <pc:sldMk cId="268072544" sldId="300"/>
        </pc:sldMkLst>
      </pc:sldChg>
      <pc:sldChg chg="del">
        <pc:chgData name="Danielle McGregor" userId="087646c7-bbf8-4721-9492-e808a5f7ce91" providerId="ADAL" clId="{B7DFDE38-00A2-4BDC-9D4D-047E935B782F}" dt="2024-02-06T02:08:29.320" v="28" actId="47"/>
        <pc:sldMkLst>
          <pc:docMk/>
          <pc:sldMk cId="1704284754" sldId="301"/>
        </pc:sldMkLst>
      </pc:sldChg>
      <pc:sldChg chg="del">
        <pc:chgData name="Danielle McGregor" userId="087646c7-bbf8-4721-9492-e808a5f7ce91" providerId="ADAL" clId="{B7DFDE38-00A2-4BDC-9D4D-047E935B782F}" dt="2024-02-06T02:08:29.320" v="28" actId="47"/>
        <pc:sldMkLst>
          <pc:docMk/>
          <pc:sldMk cId="1356740923" sldId="305"/>
        </pc:sldMkLst>
      </pc:sldChg>
      <pc:sldChg chg="del">
        <pc:chgData name="Danielle McGregor" userId="087646c7-bbf8-4721-9492-e808a5f7ce91" providerId="ADAL" clId="{B7DFDE38-00A2-4BDC-9D4D-047E935B782F}" dt="2024-02-06T02:08:29.320" v="28" actId="47"/>
        <pc:sldMkLst>
          <pc:docMk/>
          <pc:sldMk cId="1747813351" sldId="306"/>
        </pc:sldMkLst>
      </pc:sldChg>
      <pc:sldChg chg="del">
        <pc:chgData name="Danielle McGregor" userId="087646c7-bbf8-4721-9492-e808a5f7ce91" providerId="ADAL" clId="{B7DFDE38-00A2-4BDC-9D4D-047E935B782F}" dt="2024-02-06T02:08:29.320" v="28" actId="47"/>
        <pc:sldMkLst>
          <pc:docMk/>
          <pc:sldMk cId="1901101649" sldId="307"/>
        </pc:sldMkLst>
      </pc:sldChg>
      <pc:sldChg chg="del">
        <pc:chgData name="Danielle McGregor" userId="087646c7-bbf8-4721-9492-e808a5f7ce91" providerId="ADAL" clId="{B7DFDE38-00A2-4BDC-9D4D-047E935B782F}" dt="2024-02-06T02:08:20.695" v="26" actId="47"/>
        <pc:sldMkLst>
          <pc:docMk/>
          <pc:sldMk cId="544476148" sldId="315"/>
        </pc:sldMkLst>
      </pc:sldChg>
      <pc:sldChg chg="del">
        <pc:chgData name="Danielle McGregor" userId="087646c7-bbf8-4721-9492-e808a5f7ce91" providerId="ADAL" clId="{B7DFDE38-00A2-4BDC-9D4D-047E935B782F}" dt="2024-02-06T02:08:29.320" v="28" actId="47"/>
        <pc:sldMkLst>
          <pc:docMk/>
          <pc:sldMk cId="1105691586" sldId="339"/>
        </pc:sldMkLst>
      </pc:sldChg>
      <pc:sldChg chg="del">
        <pc:chgData name="Danielle McGregor" userId="087646c7-bbf8-4721-9492-e808a5f7ce91" providerId="ADAL" clId="{B7DFDE38-00A2-4BDC-9D4D-047E935B782F}" dt="2024-02-06T02:08:29.320" v="28" actId="47"/>
        <pc:sldMkLst>
          <pc:docMk/>
          <pc:sldMk cId="2233901072" sldId="340"/>
        </pc:sldMkLst>
      </pc:sldChg>
      <pc:sldChg chg="del">
        <pc:chgData name="Danielle McGregor" userId="087646c7-bbf8-4721-9492-e808a5f7ce91" providerId="ADAL" clId="{B7DFDE38-00A2-4BDC-9D4D-047E935B782F}" dt="2024-02-06T02:08:29.320" v="28" actId="47"/>
        <pc:sldMkLst>
          <pc:docMk/>
          <pc:sldMk cId="2339391012" sldId="341"/>
        </pc:sldMkLst>
      </pc:sldChg>
      <pc:sldChg chg="del">
        <pc:chgData name="Danielle McGregor" userId="087646c7-bbf8-4721-9492-e808a5f7ce91" providerId="ADAL" clId="{B7DFDE38-00A2-4BDC-9D4D-047E935B782F}" dt="2024-02-06T02:08:29.320" v="28" actId="47"/>
        <pc:sldMkLst>
          <pc:docMk/>
          <pc:sldMk cId="2925218459" sldId="342"/>
        </pc:sldMkLst>
      </pc:sldChg>
      <pc:sldChg chg="del">
        <pc:chgData name="Danielle McGregor" userId="087646c7-bbf8-4721-9492-e808a5f7ce91" providerId="ADAL" clId="{B7DFDE38-00A2-4BDC-9D4D-047E935B782F}" dt="2024-02-06T02:08:29.320" v="28" actId="47"/>
        <pc:sldMkLst>
          <pc:docMk/>
          <pc:sldMk cId="1222248665" sldId="343"/>
        </pc:sldMkLst>
      </pc:sldChg>
      <pc:sldChg chg="del">
        <pc:chgData name="Danielle McGregor" userId="087646c7-bbf8-4721-9492-e808a5f7ce91" providerId="ADAL" clId="{B7DFDE38-00A2-4BDC-9D4D-047E935B782F}" dt="2024-02-06T02:07:26.636" v="2" actId="47"/>
        <pc:sldMkLst>
          <pc:docMk/>
          <pc:sldMk cId="4099329322" sldId="347"/>
        </pc:sldMkLst>
      </pc:sldChg>
      <pc:sldChg chg="del">
        <pc:chgData name="Danielle McGregor" userId="087646c7-bbf8-4721-9492-e808a5f7ce91" providerId="ADAL" clId="{B7DFDE38-00A2-4BDC-9D4D-047E935B782F}" dt="2024-02-06T02:08:22.118" v="27" actId="47"/>
        <pc:sldMkLst>
          <pc:docMk/>
          <pc:sldMk cId="725104862" sldId="348"/>
        </pc:sldMkLst>
      </pc:sldChg>
      <pc:sldChg chg="del">
        <pc:chgData name="Danielle McGregor" userId="087646c7-bbf8-4721-9492-e808a5f7ce91" providerId="ADAL" clId="{B7DFDE38-00A2-4BDC-9D4D-047E935B782F}" dt="2024-02-06T02:08:29.320" v="28" actId="47"/>
        <pc:sldMkLst>
          <pc:docMk/>
          <pc:sldMk cId="601922821" sldId="349"/>
        </pc:sldMkLst>
      </pc:sldChg>
      <pc:sldChg chg="del">
        <pc:chgData name="Danielle McGregor" userId="087646c7-bbf8-4721-9492-e808a5f7ce91" providerId="ADAL" clId="{B7DFDE38-00A2-4BDC-9D4D-047E935B782F}" dt="2024-02-06T02:08:29.320" v="28" actId="47"/>
        <pc:sldMkLst>
          <pc:docMk/>
          <pc:sldMk cId="485369022" sldId="350"/>
        </pc:sldMkLst>
      </pc:sldChg>
      <pc:sldChg chg="del">
        <pc:chgData name="Danielle McGregor" userId="087646c7-bbf8-4721-9492-e808a5f7ce91" providerId="ADAL" clId="{B7DFDE38-00A2-4BDC-9D4D-047E935B782F}" dt="2024-02-06T02:08:29.320" v="28" actId="47"/>
        <pc:sldMkLst>
          <pc:docMk/>
          <pc:sldMk cId="314133845" sldId="351"/>
        </pc:sldMkLst>
      </pc:sldChg>
      <pc:sldChg chg="del">
        <pc:chgData name="Danielle McGregor" userId="087646c7-bbf8-4721-9492-e808a5f7ce91" providerId="ADAL" clId="{B7DFDE38-00A2-4BDC-9D4D-047E935B782F}" dt="2024-02-06T02:08:29.320" v="28" actId="47"/>
        <pc:sldMkLst>
          <pc:docMk/>
          <pc:sldMk cId="874122891" sldId="352"/>
        </pc:sldMkLst>
      </pc:sldChg>
      <pc:sldChg chg="del">
        <pc:chgData name="Danielle McGregor" userId="087646c7-bbf8-4721-9492-e808a5f7ce91" providerId="ADAL" clId="{B7DFDE38-00A2-4BDC-9D4D-047E935B782F}" dt="2024-02-06T02:08:29.320" v="28" actId="47"/>
        <pc:sldMkLst>
          <pc:docMk/>
          <pc:sldMk cId="615579382" sldId="353"/>
        </pc:sldMkLst>
      </pc:sldChg>
      <pc:sldChg chg="del">
        <pc:chgData name="Danielle McGregor" userId="087646c7-bbf8-4721-9492-e808a5f7ce91" providerId="ADAL" clId="{B7DFDE38-00A2-4BDC-9D4D-047E935B782F}" dt="2024-02-06T02:21:03.624" v="697" actId="47"/>
        <pc:sldMkLst>
          <pc:docMk/>
          <pc:sldMk cId="2990092796" sldId="355"/>
        </pc:sldMkLst>
      </pc:sldChg>
      <pc:sldChg chg="del">
        <pc:chgData name="Danielle McGregor" userId="087646c7-bbf8-4721-9492-e808a5f7ce91" providerId="ADAL" clId="{B7DFDE38-00A2-4BDC-9D4D-047E935B782F}" dt="2024-02-06T02:07:22.995" v="1" actId="47"/>
        <pc:sldMkLst>
          <pc:docMk/>
          <pc:sldMk cId="3845918742" sldId="356"/>
        </pc:sldMkLst>
      </pc:sldChg>
      <pc:sldChg chg="modSp mod ord">
        <pc:chgData name="Danielle McGregor" userId="087646c7-bbf8-4721-9492-e808a5f7ce91" providerId="ADAL" clId="{B7DFDE38-00A2-4BDC-9D4D-047E935B782F}" dt="2024-02-06T02:14:45.788" v="254" actId="14100"/>
        <pc:sldMkLst>
          <pc:docMk/>
          <pc:sldMk cId="1564780741" sldId="357"/>
        </pc:sldMkLst>
        <pc:spChg chg="mod">
          <ac:chgData name="Danielle McGregor" userId="087646c7-bbf8-4721-9492-e808a5f7ce91" providerId="ADAL" clId="{B7DFDE38-00A2-4BDC-9D4D-047E935B782F}" dt="2024-02-06T02:14:45.788" v="254" actId="14100"/>
          <ac:spMkLst>
            <pc:docMk/>
            <pc:sldMk cId="1564780741" sldId="357"/>
            <ac:spMk id="3" creationId="{DE4FBE42-9494-8649-9763-196AD479AE27}"/>
          </ac:spMkLst>
        </pc:spChg>
      </pc:sldChg>
      <pc:sldChg chg="modSp mod ord">
        <pc:chgData name="Danielle McGregor" userId="087646c7-bbf8-4721-9492-e808a5f7ce91" providerId="ADAL" clId="{B7DFDE38-00A2-4BDC-9D4D-047E935B782F}" dt="2024-02-06T02:18:19.681" v="597" actId="207"/>
        <pc:sldMkLst>
          <pc:docMk/>
          <pc:sldMk cId="2360901718" sldId="359"/>
        </pc:sldMkLst>
        <pc:spChg chg="mod">
          <ac:chgData name="Danielle McGregor" userId="087646c7-bbf8-4721-9492-e808a5f7ce91" providerId="ADAL" clId="{B7DFDE38-00A2-4BDC-9D4D-047E935B782F}" dt="2024-02-06T02:18:19.681" v="597" actId="207"/>
          <ac:spMkLst>
            <pc:docMk/>
            <pc:sldMk cId="2360901718" sldId="359"/>
            <ac:spMk id="3" creationId="{DE4FBE42-9494-8649-9763-196AD479AE27}"/>
          </ac:spMkLst>
        </pc:spChg>
      </pc:sldChg>
      <pc:sldChg chg="modSp mod ord">
        <pc:chgData name="Danielle McGregor" userId="087646c7-bbf8-4721-9492-e808a5f7ce91" providerId="ADAL" clId="{B7DFDE38-00A2-4BDC-9D4D-047E935B782F}" dt="2024-02-06T02:16:53.454" v="443" actId="14100"/>
        <pc:sldMkLst>
          <pc:docMk/>
          <pc:sldMk cId="1131851070" sldId="360"/>
        </pc:sldMkLst>
        <pc:spChg chg="mod">
          <ac:chgData name="Danielle McGregor" userId="087646c7-bbf8-4721-9492-e808a5f7ce91" providerId="ADAL" clId="{B7DFDE38-00A2-4BDC-9D4D-047E935B782F}" dt="2024-02-06T02:15:10.962" v="287" actId="20577"/>
          <ac:spMkLst>
            <pc:docMk/>
            <pc:sldMk cId="1131851070" sldId="360"/>
            <ac:spMk id="8" creationId="{A0E9828E-A398-8B5D-E2A1-7E67FFE0C548}"/>
          </ac:spMkLst>
        </pc:spChg>
        <pc:spChg chg="mod">
          <ac:chgData name="Danielle McGregor" userId="087646c7-bbf8-4721-9492-e808a5f7ce91" providerId="ADAL" clId="{B7DFDE38-00A2-4BDC-9D4D-047E935B782F}" dt="2024-02-06T02:16:48.483" v="442" actId="20577"/>
          <ac:spMkLst>
            <pc:docMk/>
            <pc:sldMk cId="1131851070" sldId="360"/>
            <ac:spMk id="9" creationId="{E6FE786F-B16B-B388-933B-737B3066169F}"/>
          </ac:spMkLst>
        </pc:spChg>
        <pc:cxnChg chg="mod">
          <ac:chgData name="Danielle McGregor" userId="087646c7-bbf8-4721-9492-e808a5f7ce91" providerId="ADAL" clId="{B7DFDE38-00A2-4BDC-9D4D-047E935B782F}" dt="2024-02-06T02:16:53.454" v="443" actId="14100"/>
          <ac:cxnSpMkLst>
            <pc:docMk/>
            <pc:sldMk cId="1131851070" sldId="360"/>
            <ac:cxnSpMk id="6" creationId="{187E0374-8FCE-47E1-489E-D4EF320AFCA3}"/>
          </ac:cxnSpMkLst>
        </pc:cxnChg>
        <pc:cxnChg chg="mod">
          <ac:chgData name="Danielle McGregor" userId="087646c7-bbf8-4721-9492-e808a5f7ce91" providerId="ADAL" clId="{B7DFDE38-00A2-4BDC-9D4D-047E935B782F}" dt="2024-02-06T02:15:20.626" v="290" actId="14100"/>
          <ac:cxnSpMkLst>
            <pc:docMk/>
            <pc:sldMk cId="1131851070" sldId="360"/>
            <ac:cxnSpMk id="13" creationId="{DC7162E0-3E22-EF10-0E0B-CE402FCEF7F7}"/>
          </ac:cxnSpMkLst>
        </pc:cxnChg>
      </pc:sldChg>
      <pc:sldChg chg="del">
        <pc:chgData name="Danielle McGregor" userId="087646c7-bbf8-4721-9492-e808a5f7ce91" providerId="ADAL" clId="{B7DFDE38-00A2-4BDC-9D4D-047E935B782F}" dt="2024-02-06T02:07:46.880" v="3" actId="47"/>
        <pc:sldMkLst>
          <pc:docMk/>
          <pc:sldMk cId="3658775334" sldId="361"/>
        </pc:sldMkLst>
      </pc:sldChg>
      <pc:sldChg chg="del">
        <pc:chgData name="Danielle McGregor" userId="087646c7-bbf8-4721-9492-e808a5f7ce91" providerId="ADAL" clId="{B7DFDE38-00A2-4BDC-9D4D-047E935B782F}" dt="2024-02-06T02:07:46.880" v="3" actId="47"/>
        <pc:sldMkLst>
          <pc:docMk/>
          <pc:sldMk cId="2392105798" sldId="362"/>
        </pc:sldMkLst>
      </pc:sldChg>
      <pc:sldChg chg="modSp mod ord">
        <pc:chgData name="Danielle McGregor" userId="087646c7-bbf8-4721-9492-e808a5f7ce91" providerId="ADAL" clId="{B7DFDE38-00A2-4BDC-9D4D-047E935B782F}" dt="2024-02-06T02:18:22.793" v="599"/>
        <pc:sldMkLst>
          <pc:docMk/>
          <pc:sldMk cId="834121241" sldId="363"/>
        </pc:sldMkLst>
        <pc:spChg chg="mod">
          <ac:chgData name="Danielle McGregor" userId="087646c7-bbf8-4721-9492-e808a5f7ce91" providerId="ADAL" clId="{B7DFDE38-00A2-4BDC-9D4D-047E935B782F}" dt="2024-02-06T02:08:08.009" v="23" actId="6549"/>
          <ac:spMkLst>
            <pc:docMk/>
            <pc:sldMk cId="834121241" sldId="363"/>
            <ac:spMk id="4" creationId="{D2D50F08-2D38-A753-FE5F-D37DD136662C}"/>
          </ac:spMkLst>
        </pc:spChg>
      </pc:sldChg>
      <pc:sldChg chg="del">
        <pc:chgData name="Danielle McGregor" userId="087646c7-bbf8-4721-9492-e808a5f7ce91" providerId="ADAL" clId="{B7DFDE38-00A2-4BDC-9D4D-047E935B782F}" dt="2024-02-06T02:08:14.398" v="24" actId="47"/>
        <pc:sldMkLst>
          <pc:docMk/>
          <pc:sldMk cId="2935275515" sldId="364"/>
        </pc:sldMkLst>
      </pc:sldChg>
      <pc:sldChg chg="del">
        <pc:chgData name="Danielle McGregor" userId="087646c7-bbf8-4721-9492-e808a5f7ce91" providerId="ADAL" clId="{B7DFDE38-00A2-4BDC-9D4D-047E935B782F}" dt="2024-02-06T02:07:17.304" v="0" actId="47"/>
        <pc:sldMkLst>
          <pc:docMk/>
          <pc:sldMk cId="454713297" sldId="365"/>
        </pc:sldMkLst>
      </pc:sldChg>
      <pc:sldChg chg="del">
        <pc:chgData name="Danielle McGregor" userId="087646c7-bbf8-4721-9492-e808a5f7ce91" providerId="ADAL" clId="{B7DFDE38-00A2-4BDC-9D4D-047E935B782F}" dt="2024-02-06T02:08:16.720" v="25" actId="47"/>
        <pc:sldMkLst>
          <pc:docMk/>
          <pc:sldMk cId="4156110234" sldId="366"/>
        </pc:sldMkLst>
      </pc:sldChg>
      <pc:sldChg chg="modSp mod ord">
        <pc:chgData name="Danielle McGregor" userId="087646c7-bbf8-4721-9492-e808a5f7ce91" providerId="ADAL" clId="{B7DFDE38-00A2-4BDC-9D4D-047E935B782F}" dt="2024-02-06T02:11:19.738" v="85" actId="403"/>
        <pc:sldMkLst>
          <pc:docMk/>
          <pc:sldMk cId="3305736006" sldId="375"/>
        </pc:sldMkLst>
        <pc:spChg chg="mod">
          <ac:chgData name="Danielle McGregor" userId="087646c7-bbf8-4721-9492-e808a5f7ce91" providerId="ADAL" clId="{B7DFDE38-00A2-4BDC-9D4D-047E935B782F}" dt="2024-02-06T02:11:19.738" v="85" actId="403"/>
          <ac:spMkLst>
            <pc:docMk/>
            <pc:sldMk cId="3305736006" sldId="375"/>
            <ac:spMk id="2" creationId="{90DC8A80-890F-160F-458E-D345A463DC2F}"/>
          </ac:spMkLst>
        </pc:spChg>
      </pc:sldChg>
      <pc:sldChg chg="modSp mod ord">
        <pc:chgData name="Danielle McGregor" userId="087646c7-bbf8-4721-9492-e808a5f7ce91" providerId="ADAL" clId="{B7DFDE38-00A2-4BDC-9D4D-047E935B782F}" dt="2024-02-06T02:10:44.160" v="79"/>
        <pc:sldMkLst>
          <pc:docMk/>
          <pc:sldMk cId="1713759472" sldId="376"/>
        </pc:sldMkLst>
        <pc:spChg chg="mod">
          <ac:chgData name="Danielle McGregor" userId="087646c7-bbf8-4721-9492-e808a5f7ce91" providerId="ADAL" clId="{B7DFDE38-00A2-4BDC-9D4D-047E935B782F}" dt="2024-02-06T02:10:42.434" v="77" actId="404"/>
          <ac:spMkLst>
            <pc:docMk/>
            <pc:sldMk cId="1713759472" sldId="376"/>
            <ac:spMk id="2" creationId="{D26A0463-A418-6AD6-83A7-96CB926E1107}"/>
          </ac:spMkLst>
        </pc:spChg>
      </pc:sldChg>
      <pc:sldChg chg="del">
        <pc:chgData name="Danielle McGregor" userId="087646c7-bbf8-4721-9492-e808a5f7ce91" providerId="ADAL" clId="{B7DFDE38-00A2-4BDC-9D4D-047E935B782F}" dt="2024-02-06T02:21:07.854" v="699" actId="47"/>
        <pc:sldMkLst>
          <pc:docMk/>
          <pc:sldMk cId="3983949059" sldId="382"/>
        </pc:sldMkLst>
      </pc:sldChg>
      <pc:sldChg chg="del">
        <pc:chgData name="Danielle McGregor" userId="087646c7-bbf8-4721-9492-e808a5f7ce91" providerId="ADAL" clId="{B7DFDE38-00A2-4BDC-9D4D-047E935B782F}" dt="2024-02-06T02:21:08.846" v="700" actId="47"/>
        <pc:sldMkLst>
          <pc:docMk/>
          <pc:sldMk cId="2561877466" sldId="383"/>
        </pc:sldMkLst>
      </pc:sldChg>
      <pc:sldChg chg="modSp mod">
        <pc:chgData name="Danielle McGregor" userId="087646c7-bbf8-4721-9492-e808a5f7ce91" providerId="ADAL" clId="{B7DFDE38-00A2-4BDC-9D4D-047E935B782F}" dt="2024-02-06T02:21:37.571" v="775" actId="20577"/>
        <pc:sldMkLst>
          <pc:docMk/>
          <pc:sldMk cId="397663024" sldId="385"/>
        </pc:sldMkLst>
        <pc:spChg chg="mod">
          <ac:chgData name="Danielle McGregor" userId="087646c7-bbf8-4721-9492-e808a5f7ce91" providerId="ADAL" clId="{B7DFDE38-00A2-4BDC-9D4D-047E935B782F}" dt="2024-02-06T02:21:37.571" v="775" actId="20577"/>
          <ac:spMkLst>
            <pc:docMk/>
            <pc:sldMk cId="397663024" sldId="385"/>
            <ac:spMk id="2" creationId="{259DBE90-6690-7A9F-2C0E-29501D920A7D}"/>
          </ac:spMkLst>
        </pc:spChg>
      </pc:sldChg>
      <pc:sldChg chg="modSp mod">
        <pc:chgData name="Danielle McGregor" userId="087646c7-bbf8-4721-9492-e808a5f7ce91" providerId="ADAL" clId="{B7DFDE38-00A2-4BDC-9D4D-047E935B782F}" dt="2024-02-06T02:22:38.857" v="901" actId="1076"/>
        <pc:sldMkLst>
          <pc:docMk/>
          <pc:sldMk cId="2872028482" sldId="386"/>
        </pc:sldMkLst>
        <pc:spChg chg="mod">
          <ac:chgData name="Danielle McGregor" userId="087646c7-bbf8-4721-9492-e808a5f7ce91" providerId="ADAL" clId="{B7DFDE38-00A2-4BDC-9D4D-047E935B782F}" dt="2024-02-06T02:22:38.857" v="901" actId="1076"/>
          <ac:spMkLst>
            <pc:docMk/>
            <pc:sldMk cId="2872028482" sldId="386"/>
            <ac:spMk id="2" creationId="{9E6C6DD3-A008-77BF-D98B-06412FB031DD}"/>
          </ac:spMkLst>
        </pc:spChg>
      </pc:sldChg>
      <pc:sldChg chg="modSp mod ord">
        <pc:chgData name="Danielle McGregor" userId="087646c7-bbf8-4721-9492-e808a5f7ce91" providerId="ADAL" clId="{B7DFDE38-00A2-4BDC-9D4D-047E935B782F}" dt="2024-02-06T02:12:20.932" v="104"/>
        <pc:sldMkLst>
          <pc:docMk/>
          <pc:sldMk cId="3421720798" sldId="387"/>
        </pc:sldMkLst>
        <pc:spChg chg="mod">
          <ac:chgData name="Danielle McGregor" userId="087646c7-bbf8-4721-9492-e808a5f7ce91" providerId="ADAL" clId="{B7DFDE38-00A2-4BDC-9D4D-047E935B782F}" dt="2024-02-06T02:12:20.932" v="104"/>
          <ac:spMkLst>
            <pc:docMk/>
            <pc:sldMk cId="3421720798" sldId="387"/>
            <ac:spMk id="2" creationId="{1558509F-ACF3-F80C-B005-6A3F87C8B91E}"/>
          </ac:spMkLst>
        </pc:spChg>
      </pc:sldChg>
      <pc:sldChg chg="modSp add mod">
        <pc:chgData name="Danielle McGregor" userId="087646c7-bbf8-4721-9492-e808a5f7ce91" providerId="ADAL" clId="{B7DFDE38-00A2-4BDC-9D4D-047E935B782F}" dt="2024-02-06T02:12:05.316" v="103" actId="404"/>
        <pc:sldMkLst>
          <pc:docMk/>
          <pc:sldMk cId="1937707389" sldId="388"/>
        </pc:sldMkLst>
        <pc:spChg chg="mod">
          <ac:chgData name="Danielle McGregor" userId="087646c7-bbf8-4721-9492-e808a5f7ce91" providerId="ADAL" clId="{B7DFDE38-00A2-4BDC-9D4D-047E935B782F}" dt="2024-02-06T02:12:05.316" v="103" actId="404"/>
          <ac:spMkLst>
            <pc:docMk/>
            <pc:sldMk cId="1937707389" sldId="388"/>
            <ac:spMk id="2" creationId="{491E15DD-6A5E-2CF8-7138-0EFC4A930995}"/>
          </ac:spMkLst>
        </pc:spChg>
      </pc:sldChg>
      <pc:sldChg chg="modSp add mod ord">
        <pc:chgData name="Danielle McGregor" userId="087646c7-bbf8-4721-9492-e808a5f7ce91" providerId="ADAL" clId="{B7DFDE38-00A2-4BDC-9D4D-047E935B782F}" dt="2024-02-06T02:13:09.819" v="138" actId="20577"/>
        <pc:sldMkLst>
          <pc:docMk/>
          <pc:sldMk cId="3053667474" sldId="389"/>
        </pc:sldMkLst>
        <pc:spChg chg="mod">
          <ac:chgData name="Danielle McGregor" userId="087646c7-bbf8-4721-9492-e808a5f7ce91" providerId="ADAL" clId="{B7DFDE38-00A2-4BDC-9D4D-047E935B782F}" dt="2024-02-06T02:13:09.819" v="138" actId="20577"/>
          <ac:spMkLst>
            <pc:docMk/>
            <pc:sldMk cId="3053667474" sldId="389"/>
            <ac:spMk id="2" creationId="{4509F7BD-7D1B-F445-B235-B2AA7FD1D963}"/>
          </ac:spMkLst>
        </pc:spChg>
      </pc:sldChg>
      <pc:sldChg chg="modSp add mod ord">
        <pc:chgData name="Danielle McGregor" userId="087646c7-bbf8-4721-9492-e808a5f7ce91" providerId="ADAL" clId="{B7DFDE38-00A2-4BDC-9D4D-047E935B782F}" dt="2024-02-06T02:19:50.785" v="655" actId="14100"/>
        <pc:sldMkLst>
          <pc:docMk/>
          <pc:sldMk cId="3774332728" sldId="390"/>
        </pc:sldMkLst>
        <pc:spChg chg="mod">
          <ac:chgData name="Danielle McGregor" userId="087646c7-bbf8-4721-9492-e808a5f7ce91" providerId="ADAL" clId="{B7DFDE38-00A2-4BDC-9D4D-047E935B782F}" dt="2024-02-06T02:19:50.785" v="655" actId="14100"/>
          <ac:spMkLst>
            <pc:docMk/>
            <pc:sldMk cId="3774332728" sldId="390"/>
            <ac:spMk id="2" creationId="{3399370D-16BF-63E8-B04D-12F0AEBA05DE}"/>
          </ac:spMkLst>
        </pc:spChg>
      </pc:sldChg>
      <pc:sldChg chg="modSp add mod">
        <pc:chgData name="Danielle McGregor" userId="087646c7-bbf8-4721-9492-e808a5f7ce91" providerId="ADAL" clId="{B7DFDE38-00A2-4BDC-9D4D-047E935B782F}" dt="2024-02-06T02:20:37.266" v="677" actId="20577"/>
        <pc:sldMkLst>
          <pc:docMk/>
          <pc:sldMk cId="660084409" sldId="391"/>
        </pc:sldMkLst>
        <pc:spChg chg="mod">
          <ac:chgData name="Danielle McGregor" userId="087646c7-bbf8-4721-9492-e808a5f7ce91" providerId="ADAL" clId="{B7DFDE38-00A2-4BDC-9D4D-047E935B782F}" dt="2024-02-06T02:20:37.266" v="677" actId="20577"/>
          <ac:spMkLst>
            <pc:docMk/>
            <pc:sldMk cId="660084409" sldId="391"/>
            <ac:spMk id="2" creationId="{D7795A1D-3B4F-0930-6B36-484625F88170}"/>
          </ac:spMkLst>
        </pc:spChg>
      </pc:sldChg>
      <pc:sldChg chg="modSp add mod">
        <pc:chgData name="Danielle McGregor" userId="087646c7-bbf8-4721-9492-e808a5f7ce91" providerId="ADAL" clId="{B7DFDE38-00A2-4BDC-9D4D-047E935B782F}" dt="2024-02-06T02:20:59.915" v="696" actId="20577"/>
        <pc:sldMkLst>
          <pc:docMk/>
          <pc:sldMk cId="2771243444" sldId="392"/>
        </pc:sldMkLst>
        <pc:spChg chg="mod">
          <ac:chgData name="Danielle McGregor" userId="087646c7-bbf8-4721-9492-e808a5f7ce91" providerId="ADAL" clId="{B7DFDE38-00A2-4BDC-9D4D-047E935B782F}" dt="2024-02-06T02:20:59.915" v="696" actId="20577"/>
          <ac:spMkLst>
            <pc:docMk/>
            <pc:sldMk cId="2771243444" sldId="392"/>
            <ac:spMk id="2" creationId="{EB626FFE-855C-8DC1-51CA-1D5E16072ACA}"/>
          </ac:spMkLst>
        </pc:spChg>
      </pc:sldChg>
    </pc:docChg>
  </pc:docChgLst>
  <pc:docChgLst>
    <pc:chgData name="Danielle McGregor" userId="087646c7-bbf8-4721-9492-e808a5f7ce91" providerId="ADAL" clId="{F0059818-0098-4F7C-93BF-A52CD9712E43}"/>
    <pc:docChg chg="custSel modSld">
      <pc:chgData name="Danielle McGregor" userId="087646c7-bbf8-4721-9492-e808a5f7ce91" providerId="ADAL" clId="{F0059818-0098-4F7C-93BF-A52CD9712E43}" dt="2023-12-12T23:19:05.647" v="257" actId="20577"/>
      <pc:docMkLst>
        <pc:docMk/>
      </pc:docMkLst>
      <pc:sldChg chg="modSp mod">
        <pc:chgData name="Danielle McGregor" userId="087646c7-bbf8-4721-9492-e808a5f7ce91" providerId="ADAL" clId="{F0059818-0098-4F7C-93BF-A52CD9712E43}" dt="2023-12-12T23:17:14.957" v="0" actId="20577"/>
        <pc:sldMkLst>
          <pc:docMk/>
          <pc:sldMk cId="2019099645" sldId="276"/>
        </pc:sldMkLst>
        <pc:spChg chg="mod">
          <ac:chgData name="Danielle McGregor" userId="087646c7-bbf8-4721-9492-e808a5f7ce91" providerId="ADAL" clId="{F0059818-0098-4F7C-93BF-A52CD9712E43}" dt="2023-12-12T23:17:14.957" v="0" actId="20577"/>
          <ac:spMkLst>
            <pc:docMk/>
            <pc:sldMk cId="2019099645" sldId="276"/>
            <ac:spMk id="5" creationId="{00000000-0000-0000-0000-000000000000}"/>
          </ac:spMkLst>
        </pc:spChg>
      </pc:sldChg>
      <pc:sldChg chg="modSp mod">
        <pc:chgData name="Danielle McGregor" userId="087646c7-bbf8-4721-9492-e808a5f7ce91" providerId="ADAL" clId="{F0059818-0098-4F7C-93BF-A52CD9712E43}" dt="2023-12-12T23:19:05.647" v="257" actId="20577"/>
        <pc:sldMkLst>
          <pc:docMk/>
          <pc:sldMk cId="729114519" sldId="277"/>
        </pc:sldMkLst>
        <pc:spChg chg="mod">
          <ac:chgData name="Danielle McGregor" userId="087646c7-bbf8-4721-9492-e808a5f7ce91" providerId="ADAL" clId="{F0059818-0098-4F7C-93BF-A52CD9712E43}" dt="2023-12-12T23:19:05.647" v="257" actId="20577"/>
          <ac:spMkLst>
            <pc:docMk/>
            <pc:sldMk cId="729114519" sldId="277"/>
            <ac:spMk id="5" creationId="{EC0853A1-1007-4C52-BEFB-F48F5319A3E3}"/>
          </ac:spMkLst>
        </pc:spChg>
        <pc:spChg chg="mod">
          <ac:chgData name="Danielle McGregor" userId="087646c7-bbf8-4721-9492-e808a5f7ce91" providerId="ADAL" clId="{F0059818-0098-4F7C-93BF-A52CD9712E43}" dt="2023-12-12T23:18:44.246" v="218" actId="20577"/>
          <ac:spMkLst>
            <pc:docMk/>
            <pc:sldMk cId="729114519" sldId="277"/>
            <ac:spMk id="9" creationId="{EC0853A1-1007-4C52-BEFB-F48F5319A3E3}"/>
          </ac:spMkLst>
        </pc:spChg>
      </pc:sldChg>
      <pc:sldChg chg="modSp mod">
        <pc:chgData name="Danielle McGregor" userId="087646c7-bbf8-4721-9492-e808a5f7ce91" providerId="ADAL" clId="{F0059818-0098-4F7C-93BF-A52CD9712E43}" dt="2023-12-12T23:18:40.647" v="217" actId="20577"/>
        <pc:sldMkLst>
          <pc:docMk/>
          <pc:sldMk cId="545489499" sldId="374"/>
        </pc:sldMkLst>
        <pc:spChg chg="mod">
          <ac:chgData name="Danielle McGregor" userId="087646c7-bbf8-4721-9492-e808a5f7ce91" providerId="ADAL" clId="{F0059818-0098-4F7C-93BF-A52CD9712E43}" dt="2023-12-12T23:18:37.052" v="215" actId="20577"/>
          <ac:spMkLst>
            <pc:docMk/>
            <pc:sldMk cId="545489499" sldId="374"/>
            <ac:spMk id="2" creationId="{259DBE90-6690-7A9F-2C0E-29501D920A7D}"/>
          </ac:spMkLst>
        </pc:spChg>
        <pc:spChg chg="mod">
          <ac:chgData name="Danielle McGregor" userId="087646c7-bbf8-4721-9492-e808a5f7ce91" providerId="ADAL" clId="{F0059818-0098-4F7C-93BF-A52CD9712E43}" dt="2023-12-12T23:17:37.700" v="31" actId="20577"/>
          <ac:spMkLst>
            <pc:docMk/>
            <pc:sldMk cId="545489499" sldId="374"/>
            <ac:spMk id="5" creationId="{EC0853A1-1007-4C52-BEFB-F48F5319A3E3}"/>
          </ac:spMkLst>
        </pc:spChg>
        <pc:spChg chg="mod">
          <ac:chgData name="Danielle McGregor" userId="087646c7-bbf8-4721-9492-e808a5f7ce91" providerId="ADAL" clId="{F0059818-0098-4F7C-93BF-A52CD9712E43}" dt="2023-12-12T23:18:40.647" v="217" actId="20577"/>
          <ac:spMkLst>
            <pc:docMk/>
            <pc:sldMk cId="545489499" sldId="374"/>
            <ac:spMk id="9" creationId="{EC0853A1-1007-4C52-BEFB-F48F5319A3E3}"/>
          </ac:spMkLst>
        </pc:spChg>
      </pc:sldChg>
    </pc:docChg>
  </pc:docChgLst>
  <pc:docChgLst>
    <pc:chgData name="Kristy Freney" userId="05558a5f-3628-4287-9b9f-4fe6fc128298" providerId="ADAL" clId="{84969220-1A97-4FC2-920A-4ACE949DDE5E}"/>
    <pc:docChg chg="undo custSel addSld delSld modSld sldOrd">
      <pc:chgData name="Kristy Freney" userId="05558a5f-3628-4287-9b9f-4fe6fc128298" providerId="ADAL" clId="{84969220-1A97-4FC2-920A-4ACE949DDE5E}" dt="2024-05-06T05:51:47.754" v="1353" actId="6549"/>
      <pc:docMkLst>
        <pc:docMk/>
      </pc:docMkLst>
      <pc:sldChg chg="addSp delSp modSp mod modNotesTx">
        <pc:chgData name="Kristy Freney" userId="05558a5f-3628-4287-9b9f-4fe6fc128298" providerId="ADAL" clId="{84969220-1A97-4FC2-920A-4ACE949DDE5E}" dt="2024-05-06T05:50:34.840" v="1342" actId="20577"/>
        <pc:sldMkLst>
          <pc:docMk/>
          <pc:sldMk cId="2019099645" sldId="276"/>
        </pc:sldMkLst>
        <pc:spChg chg="add mod">
          <ac:chgData name="Kristy Freney" userId="05558a5f-3628-4287-9b9f-4fe6fc128298" providerId="ADAL" clId="{84969220-1A97-4FC2-920A-4ACE949DDE5E}" dt="2024-05-02T06:05:40.633" v="3" actId="20577"/>
          <ac:spMkLst>
            <pc:docMk/>
            <pc:sldMk cId="2019099645" sldId="276"/>
            <ac:spMk id="2" creationId="{7449E66F-BD51-0A04-B9C5-160922D9DEAA}"/>
          </ac:spMkLst>
        </pc:spChg>
        <pc:spChg chg="add mod">
          <ac:chgData name="Kristy Freney" userId="05558a5f-3628-4287-9b9f-4fe6fc128298" providerId="ADAL" clId="{84969220-1A97-4FC2-920A-4ACE949DDE5E}" dt="2024-05-06T05:50:27.682" v="1339"/>
          <ac:spMkLst>
            <pc:docMk/>
            <pc:sldMk cId="2019099645" sldId="276"/>
            <ac:spMk id="4" creationId="{8BE7A3A5-1AD4-99F9-A082-3118D13A7196}"/>
          </ac:spMkLst>
        </pc:spChg>
        <pc:spChg chg="del">
          <ac:chgData name="Kristy Freney" userId="05558a5f-3628-4287-9b9f-4fe6fc128298" providerId="ADAL" clId="{84969220-1A97-4FC2-920A-4ACE949DDE5E}" dt="2024-05-02T06:05:37.099" v="0" actId="478"/>
          <ac:spMkLst>
            <pc:docMk/>
            <pc:sldMk cId="2019099645" sldId="276"/>
            <ac:spMk id="4" creationId="{EC0853A1-1007-4C52-BEFB-F48F5319A3E3}"/>
          </ac:spMkLst>
        </pc:spChg>
        <pc:spChg chg="del">
          <ac:chgData name="Kristy Freney" userId="05558a5f-3628-4287-9b9f-4fe6fc128298" providerId="ADAL" clId="{84969220-1A97-4FC2-920A-4ACE949DDE5E}" dt="2024-05-02T06:05:37.099" v="0" actId="478"/>
          <ac:spMkLst>
            <pc:docMk/>
            <pc:sldMk cId="2019099645" sldId="276"/>
            <ac:spMk id="5" creationId="{00000000-0000-0000-0000-000000000000}"/>
          </ac:spMkLst>
        </pc:spChg>
        <pc:spChg chg="del">
          <ac:chgData name="Kristy Freney" userId="05558a5f-3628-4287-9b9f-4fe6fc128298" providerId="ADAL" clId="{84969220-1A97-4FC2-920A-4ACE949DDE5E}" dt="2024-05-02T06:05:37.099" v="0" actId="478"/>
          <ac:spMkLst>
            <pc:docMk/>
            <pc:sldMk cId="2019099645" sldId="276"/>
            <ac:spMk id="7" creationId="{00000000-0000-0000-0000-000000000000}"/>
          </ac:spMkLst>
        </pc:spChg>
        <pc:spChg chg="add mod">
          <ac:chgData name="Kristy Freney" userId="05558a5f-3628-4287-9b9f-4fe6fc128298" providerId="ADAL" clId="{84969220-1A97-4FC2-920A-4ACE949DDE5E}" dt="2024-05-02T06:05:37.482" v="1"/>
          <ac:spMkLst>
            <pc:docMk/>
            <pc:sldMk cId="2019099645" sldId="276"/>
            <ac:spMk id="9" creationId="{F317BEC1-3014-4224-7774-E89EA4AF380C}"/>
          </ac:spMkLst>
        </pc:spChg>
        <pc:spChg chg="add mod">
          <ac:chgData name="Kristy Freney" userId="05558a5f-3628-4287-9b9f-4fe6fc128298" providerId="ADAL" clId="{84969220-1A97-4FC2-920A-4ACE949DDE5E}" dt="2024-05-02T06:06:04.487" v="6"/>
          <ac:spMkLst>
            <pc:docMk/>
            <pc:sldMk cId="2019099645" sldId="276"/>
            <ac:spMk id="10" creationId="{22E8C989-B6C4-D8C1-4E7D-1BF5EB9AEAFC}"/>
          </ac:spMkLst>
        </pc:spChg>
        <pc:spChg chg="add del mod">
          <ac:chgData name="Kristy Freney" userId="05558a5f-3628-4287-9b9f-4fe6fc128298" providerId="ADAL" clId="{84969220-1A97-4FC2-920A-4ACE949DDE5E}" dt="2024-05-06T05:50:27.411" v="1338" actId="478"/>
          <ac:spMkLst>
            <pc:docMk/>
            <pc:sldMk cId="2019099645" sldId="276"/>
            <ac:spMk id="11" creationId="{B9D86062-77C9-537A-5810-C06F451809D1}"/>
          </ac:spMkLst>
        </pc:spChg>
        <pc:picChg chg="del">
          <ac:chgData name="Kristy Freney" userId="05558a5f-3628-4287-9b9f-4fe6fc128298" providerId="ADAL" clId="{84969220-1A97-4FC2-920A-4ACE949DDE5E}" dt="2024-05-02T06:05:37.099" v="0" actId="478"/>
          <ac:picMkLst>
            <pc:docMk/>
            <pc:sldMk cId="2019099645" sldId="276"/>
            <ac:picMk id="8" creationId="{00000000-0000-0000-0000-000000000000}"/>
          </ac:picMkLst>
        </pc:picChg>
        <pc:cxnChg chg="add mod">
          <ac:chgData name="Kristy Freney" userId="05558a5f-3628-4287-9b9f-4fe6fc128298" providerId="ADAL" clId="{84969220-1A97-4FC2-920A-4ACE949DDE5E}" dt="2024-05-02T06:05:37.482" v="1"/>
          <ac:cxnSpMkLst>
            <pc:docMk/>
            <pc:sldMk cId="2019099645" sldId="276"/>
            <ac:cxnSpMk id="3" creationId="{CDAEC7DA-113B-1DFF-1625-74C7D6BD9420}"/>
          </ac:cxnSpMkLst>
        </pc:cxnChg>
        <pc:cxnChg chg="del">
          <ac:chgData name="Kristy Freney" userId="05558a5f-3628-4287-9b9f-4fe6fc128298" providerId="ADAL" clId="{84969220-1A97-4FC2-920A-4ACE949DDE5E}" dt="2024-05-02T06:05:37.099" v="0" actId="478"/>
          <ac:cxnSpMkLst>
            <pc:docMk/>
            <pc:sldMk cId="2019099645" sldId="276"/>
            <ac:cxnSpMk id="6" creationId="{00000000-0000-0000-0000-000000000000}"/>
          </ac:cxnSpMkLst>
        </pc:cxnChg>
      </pc:sldChg>
      <pc:sldChg chg="addSp delSp modSp mod modNotesTx">
        <pc:chgData name="Kristy Freney" userId="05558a5f-3628-4287-9b9f-4fe6fc128298" providerId="ADAL" clId="{84969220-1A97-4FC2-920A-4ACE949DDE5E}" dt="2024-05-06T05:50:48.344" v="1343"/>
        <pc:sldMkLst>
          <pc:docMk/>
          <pc:sldMk cId="729114519" sldId="277"/>
        </pc:sldMkLst>
        <pc:spChg chg="add mod">
          <ac:chgData name="Kristy Freney" userId="05558a5f-3628-4287-9b9f-4fe6fc128298" providerId="ADAL" clId="{84969220-1A97-4FC2-920A-4ACE949DDE5E}" dt="2024-05-02T06:06:31.849" v="12" actId="20577"/>
          <ac:spMkLst>
            <pc:docMk/>
            <pc:sldMk cId="729114519" sldId="277"/>
            <ac:spMk id="2" creationId="{7BB64C2F-6E62-A81A-E5AA-41BE00DDBE07}"/>
          </ac:spMkLst>
        </pc:spChg>
        <pc:spChg chg="add mod">
          <ac:chgData name="Kristy Freney" userId="05558a5f-3628-4287-9b9f-4fe6fc128298" providerId="ADAL" clId="{84969220-1A97-4FC2-920A-4ACE949DDE5E}" dt="2024-05-02T06:06:21.845" v="8"/>
          <ac:spMkLst>
            <pc:docMk/>
            <pc:sldMk cId="729114519" sldId="277"/>
            <ac:spMk id="3" creationId="{9CFA147D-4FD0-E6E0-2FC0-850D6A652FBE}"/>
          </ac:spMkLst>
        </pc:spChg>
        <pc:spChg chg="add mod">
          <ac:chgData name="Kristy Freney" userId="05558a5f-3628-4287-9b9f-4fe6fc128298" providerId="ADAL" clId="{84969220-1A97-4FC2-920A-4ACE949DDE5E}" dt="2024-05-02T06:06:41.806" v="16" actId="20577"/>
          <ac:spMkLst>
            <pc:docMk/>
            <pc:sldMk cId="729114519" sldId="277"/>
            <ac:spMk id="4" creationId="{03E8B672-DF70-95FD-DF47-34DD7A7944EB}"/>
          </ac:spMkLst>
        </pc:spChg>
        <pc:spChg chg="del mod">
          <ac:chgData name="Kristy Freney" userId="05558a5f-3628-4287-9b9f-4fe6fc128298" providerId="ADAL" clId="{84969220-1A97-4FC2-920A-4ACE949DDE5E}" dt="2024-05-02T06:06:35.357" v="14"/>
          <ac:spMkLst>
            <pc:docMk/>
            <pc:sldMk cId="729114519" sldId="277"/>
            <ac:spMk id="5" creationId="{EC0853A1-1007-4C52-BEFB-F48F5319A3E3}"/>
          </ac:spMkLst>
        </pc:spChg>
        <pc:spChg chg="del">
          <ac:chgData name="Kristy Freney" userId="05558a5f-3628-4287-9b9f-4fe6fc128298" providerId="ADAL" clId="{84969220-1A97-4FC2-920A-4ACE949DDE5E}" dt="2024-05-02T06:06:21.558" v="7" actId="478"/>
          <ac:spMkLst>
            <pc:docMk/>
            <pc:sldMk cId="729114519" sldId="277"/>
            <ac:spMk id="6" creationId="{00000000-0000-0000-0000-000000000000}"/>
          </ac:spMkLst>
        </pc:spChg>
        <pc:spChg chg="add mod">
          <ac:chgData name="Kristy Freney" userId="05558a5f-3628-4287-9b9f-4fe6fc128298" providerId="ADAL" clId="{84969220-1A97-4FC2-920A-4ACE949DDE5E}" dt="2024-05-02T06:06:21.845" v="8"/>
          <ac:spMkLst>
            <pc:docMk/>
            <pc:sldMk cId="729114519" sldId="277"/>
            <ac:spMk id="7" creationId="{8D001E24-4649-8321-036B-9BB063E82265}"/>
          </ac:spMkLst>
        </pc:spChg>
        <pc:spChg chg="del">
          <ac:chgData name="Kristy Freney" userId="05558a5f-3628-4287-9b9f-4fe6fc128298" providerId="ADAL" clId="{84969220-1A97-4FC2-920A-4ACE949DDE5E}" dt="2024-05-02T06:06:21.558" v="7" actId="478"/>
          <ac:spMkLst>
            <pc:docMk/>
            <pc:sldMk cId="729114519" sldId="277"/>
            <ac:spMk id="9" creationId="{EC0853A1-1007-4C52-BEFB-F48F5319A3E3}"/>
          </ac:spMkLst>
        </pc:spChg>
        <pc:spChg chg="del">
          <ac:chgData name="Kristy Freney" userId="05558a5f-3628-4287-9b9f-4fe6fc128298" providerId="ADAL" clId="{84969220-1A97-4FC2-920A-4ACE949DDE5E}" dt="2024-05-02T06:06:21.558" v="7" actId="478"/>
          <ac:spMkLst>
            <pc:docMk/>
            <pc:sldMk cId="729114519" sldId="277"/>
            <ac:spMk id="10" creationId="{00000000-0000-0000-0000-000000000000}"/>
          </ac:spMkLst>
        </pc:spChg>
        <pc:cxnChg chg="del">
          <ac:chgData name="Kristy Freney" userId="05558a5f-3628-4287-9b9f-4fe6fc128298" providerId="ADAL" clId="{84969220-1A97-4FC2-920A-4ACE949DDE5E}" dt="2024-05-02T06:06:21.558" v="7" actId="478"/>
          <ac:cxnSpMkLst>
            <pc:docMk/>
            <pc:sldMk cId="729114519" sldId="277"/>
            <ac:cxnSpMk id="8" creationId="{00000000-0000-0000-0000-000000000000}"/>
          </ac:cxnSpMkLst>
        </pc:cxnChg>
        <pc:cxnChg chg="add mod">
          <ac:chgData name="Kristy Freney" userId="05558a5f-3628-4287-9b9f-4fe6fc128298" providerId="ADAL" clId="{84969220-1A97-4FC2-920A-4ACE949DDE5E}" dt="2024-05-02T06:06:21.845" v="8"/>
          <ac:cxnSpMkLst>
            <pc:docMk/>
            <pc:sldMk cId="729114519" sldId="277"/>
            <ac:cxnSpMk id="11" creationId="{4CCFE2CC-95C0-C411-0578-6E90344AC2F9}"/>
          </ac:cxnSpMkLst>
        </pc:cxnChg>
      </pc:sldChg>
      <pc:sldChg chg="addSp delSp modSp mod ord delAnim modAnim modNotesTx">
        <pc:chgData name="Kristy Freney" userId="05558a5f-3628-4287-9b9f-4fe6fc128298" providerId="ADAL" clId="{84969220-1A97-4FC2-920A-4ACE949DDE5E}" dt="2024-05-06T05:51:35.680" v="1350" actId="1076"/>
        <pc:sldMkLst>
          <pc:docMk/>
          <pc:sldMk cId="1564780741" sldId="357"/>
        </pc:sldMkLst>
        <pc:spChg chg="del mod">
          <ac:chgData name="Kristy Freney" userId="05558a5f-3628-4287-9b9f-4fe6fc128298" providerId="ADAL" clId="{84969220-1A97-4FC2-920A-4ACE949DDE5E}" dt="2024-05-02T06:55:36.653" v="683" actId="478"/>
          <ac:spMkLst>
            <pc:docMk/>
            <pc:sldMk cId="1564780741" sldId="357"/>
            <ac:spMk id="3" creationId="{DE4FBE42-9494-8649-9763-196AD479AE27}"/>
          </ac:spMkLst>
        </pc:spChg>
        <pc:picChg chg="add del mod">
          <ac:chgData name="Kristy Freney" userId="05558a5f-3628-4287-9b9f-4fe6fc128298" providerId="ADAL" clId="{84969220-1A97-4FC2-920A-4ACE949DDE5E}" dt="2024-05-06T05:51:30.800" v="1346" actId="478"/>
          <ac:picMkLst>
            <pc:docMk/>
            <pc:sldMk cId="1564780741" sldId="357"/>
            <ac:picMk id="2" creationId="{2D281C8E-5887-6D35-C605-73125121CCC3}"/>
          </ac:picMkLst>
        </pc:picChg>
        <pc:picChg chg="add mod">
          <ac:chgData name="Kristy Freney" userId="05558a5f-3628-4287-9b9f-4fe6fc128298" providerId="ADAL" clId="{84969220-1A97-4FC2-920A-4ACE949DDE5E}" dt="2024-05-06T05:51:35.680" v="1350" actId="1076"/>
          <ac:picMkLst>
            <pc:docMk/>
            <pc:sldMk cId="1564780741" sldId="357"/>
            <ac:picMk id="3" creationId="{5DED485E-20D2-BBE2-C8BA-9C1649A2D4AD}"/>
          </ac:picMkLst>
        </pc:picChg>
        <pc:picChg chg="add del mod">
          <ac:chgData name="Kristy Freney" userId="05558a5f-3628-4287-9b9f-4fe6fc128298" providerId="ADAL" clId="{84969220-1A97-4FC2-920A-4ACE949DDE5E}" dt="2024-05-06T05:51:31.224" v="1347" actId="478"/>
          <ac:picMkLst>
            <pc:docMk/>
            <pc:sldMk cId="1564780741" sldId="357"/>
            <ac:picMk id="4" creationId="{D67B8913-ED08-D7DC-BDC8-3CA80B5C6274}"/>
          </ac:picMkLst>
        </pc:picChg>
        <pc:picChg chg="add del mod">
          <ac:chgData name="Kristy Freney" userId="05558a5f-3628-4287-9b9f-4fe6fc128298" providerId="ADAL" clId="{84969220-1A97-4FC2-920A-4ACE949DDE5E}" dt="2024-05-06T05:51:31.761" v="1348" actId="478"/>
          <ac:picMkLst>
            <pc:docMk/>
            <pc:sldMk cId="1564780741" sldId="357"/>
            <ac:picMk id="6" creationId="{C779AEAF-F951-D491-1924-4EF8644F4EF3}"/>
          </ac:picMkLst>
        </pc:picChg>
        <pc:picChg chg="add mod">
          <ac:chgData name="Kristy Freney" userId="05558a5f-3628-4287-9b9f-4fe6fc128298" providerId="ADAL" clId="{84969220-1A97-4FC2-920A-4ACE949DDE5E}" dt="2024-05-06T05:51:35.680" v="1350" actId="1076"/>
          <ac:picMkLst>
            <pc:docMk/>
            <pc:sldMk cId="1564780741" sldId="357"/>
            <ac:picMk id="7" creationId="{0D8459F5-F73E-EC7D-6E79-A8E54393AA3C}"/>
          </ac:picMkLst>
        </pc:picChg>
        <pc:picChg chg="add mod">
          <ac:chgData name="Kristy Freney" userId="05558a5f-3628-4287-9b9f-4fe6fc128298" providerId="ADAL" clId="{84969220-1A97-4FC2-920A-4ACE949DDE5E}" dt="2024-05-06T05:51:35.680" v="1350" actId="1076"/>
          <ac:picMkLst>
            <pc:docMk/>
            <pc:sldMk cId="1564780741" sldId="357"/>
            <ac:picMk id="8" creationId="{3CAB5AC0-1E8A-F33D-86F2-23DE671368BE}"/>
          </ac:picMkLst>
        </pc:picChg>
      </pc:sldChg>
      <pc:sldChg chg="addSp delSp modSp mod addCm modNotesTx">
        <pc:chgData name="Kristy Freney" userId="05558a5f-3628-4287-9b9f-4fe6fc128298" providerId="ADAL" clId="{84969220-1A97-4FC2-920A-4ACE949DDE5E}" dt="2024-05-02T06:59:02.708" v="759"/>
        <pc:sldMkLst>
          <pc:docMk/>
          <pc:sldMk cId="2360901718" sldId="359"/>
        </pc:sldMkLst>
        <pc:spChg chg="del mod">
          <ac:chgData name="Kristy Freney" userId="05558a5f-3628-4287-9b9f-4fe6fc128298" providerId="ADAL" clId="{84969220-1A97-4FC2-920A-4ACE949DDE5E}" dt="2024-05-02T06:58:31.726" v="756" actId="478"/>
          <ac:spMkLst>
            <pc:docMk/>
            <pc:sldMk cId="2360901718" sldId="359"/>
            <ac:spMk id="3" creationId="{DE4FBE42-9494-8649-9763-196AD479AE27}"/>
          </ac:spMkLst>
        </pc:spChg>
        <pc:spChg chg="add mod">
          <ac:chgData name="Kristy Freney" userId="05558a5f-3628-4287-9b9f-4fe6fc128298" providerId="ADAL" clId="{84969220-1A97-4FC2-920A-4ACE949DDE5E}" dt="2024-05-02T06:58:28.893" v="755" actId="14100"/>
          <ac:spMkLst>
            <pc:docMk/>
            <pc:sldMk cId="2360901718" sldId="359"/>
            <ac:spMk id="4" creationId="{51E21EA4-9DE2-C52D-E7E8-BAF7E56D124B}"/>
          </ac:spMkLst>
        </pc:spChg>
        <pc:spChg chg="add mod">
          <ac:chgData name="Kristy Freney" userId="05558a5f-3628-4287-9b9f-4fe6fc128298" providerId="ADAL" clId="{84969220-1A97-4FC2-920A-4ACE949DDE5E}" dt="2024-05-02T06:57:55.067" v="747"/>
          <ac:spMkLst>
            <pc:docMk/>
            <pc:sldMk cId="2360901718" sldId="359"/>
            <ac:spMk id="6" creationId="{9E06BB2C-EC9E-5926-C627-ADEA61EC3072}"/>
          </ac:spMkLst>
        </pc:spChg>
        <pc:picChg chg="add mod">
          <ac:chgData name="Kristy Freney" userId="05558a5f-3628-4287-9b9f-4fe6fc128298" providerId="ADAL" clId="{84969220-1A97-4FC2-920A-4ACE949DDE5E}" dt="2024-05-02T06:57:44.528" v="746"/>
          <ac:picMkLst>
            <pc:docMk/>
            <pc:sldMk cId="2360901718" sldId="359"/>
            <ac:picMk id="2" creationId="{F5AFF03F-C3CB-53B0-D4DD-37274EFE131A}"/>
          </ac:picMkLst>
        </pc:picChg>
        <pc:picChg chg="del">
          <ac:chgData name="Kristy Freney" userId="05558a5f-3628-4287-9b9f-4fe6fc128298" providerId="ADAL" clId="{84969220-1A97-4FC2-920A-4ACE949DDE5E}" dt="2024-05-02T06:57:44.212" v="745" actId="478"/>
          <ac:picMkLst>
            <pc:docMk/>
            <pc:sldMk cId="2360901718" sldId="359"/>
            <ac:picMk id="5" creationId="{8210E29D-B76B-FED8-6673-FB7C7F10BDA7}"/>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84969220-1A97-4FC2-920A-4ACE949DDE5E}" dt="2024-05-02T06:59:02.708" v="759"/>
              <pc2:cmMkLst xmlns:pc2="http://schemas.microsoft.com/office/powerpoint/2019/9/main/command">
                <pc:docMk/>
                <pc:sldMk cId="2360901718" sldId="359"/>
                <pc2:cmMk id="{D944BDC8-95A7-42C9-B455-9EF811BD4C95}"/>
              </pc2:cmMkLst>
            </pc226:cmChg>
          </p:ext>
        </pc:extLst>
      </pc:sldChg>
      <pc:sldChg chg="modSp mod modAnim modNotesTx">
        <pc:chgData name="Kristy Freney" userId="05558a5f-3628-4287-9b9f-4fe6fc128298" providerId="ADAL" clId="{84969220-1A97-4FC2-920A-4ACE949DDE5E}" dt="2024-05-02T06:57:17.329" v="743" actId="20577"/>
        <pc:sldMkLst>
          <pc:docMk/>
          <pc:sldMk cId="1131851070" sldId="360"/>
        </pc:sldMkLst>
        <pc:spChg chg="mod">
          <ac:chgData name="Kristy Freney" userId="05558a5f-3628-4287-9b9f-4fe6fc128298" providerId="ADAL" clId="{84969220-1A97-4FC2-920A-4ACE949DDE5E}" dt="2024-05-02T06:56:08.706" v="692" actId="113"/>
          <ac:spMkLst>
            <pc:docMk/>
            <pc:sldMk cId="1131851070" sldId="360"/>
            <ac:spMk id="7" creationId="{A3134C30-7A53-1657-20A9-A47FD061D1F3}"/>
          </ac:spMkLst>
        </pc:spChg>
        <pc:spChg chg="mod">
          <ac:chgData name="Kristy Freney" userId="05558a5f-3628-4287-9b9f-4fe6fc128298" providerId="ADAL" clId="{84969220-1A97-4FC2-920A-4ACE949DDE5E}" dt="2024-05-02T06:56:50.973" v="709" actId="1076"/>
          <ac:spMkLst>
            <pc:docMk/>
            <pc:sldMk cId="1131851070" sldId="360"/>
            <ac:spMk id="8" creationId="{A0E9828E-A398-8B5D-E2A1-7E67FFE0C548}"/>
          </ac:spMkLst>
        </pc:spChg>
        <pc:spChg chg="mod">
          <ac:chgData name="Kristy Freney" userId="05558a5f-3628-4287-9b9f-4fe6fc128298" providerId="ADAL" clId="{84969220-1A97-4FC2-920A-4ACE949DDE5E}" dt="2024-05-02T06:56:50.973" v="709" actId="1076"/>
          <ac:spMkLst>
            <pc:docMk/>
            <pc:sldMk cId="1131851070" sldId="360"/>
            <ac:spMk id="9" creationId="{E6FE786F-B16B-B388-933B-737B3066169F}"/>
          </ac:spMkLst>
        </pc:spChg>
        <pc:cxnChg chg="mod">
          <ac:chgData name="Kristy Freney" userId="05558a5f-3628-4287-9b9f-4fe6fc128298" providerId="ADAL" clId="{84969220-1A97-4FC2-920A-4ACE949DDE5E}" dt="2024-05-02T06:56:55.245" v="711" actId="14100"/>
          <ac:cxnSpMkLst>
            <pc:docMk/>
            <pc:sldMk cId="1131851070" sldId="360"/>
            <ac:cxnSpMk id="6" creationId="{187E0374-8FCE-47E1-489E-D4EF320AFCA3}"/>
          </ac:cxnSpMkLst>
        </pc:cxnChg>
        <pc:cxnChg chg="mod">
          <ac:chgData name="Kristy Freney" userId="05558a5f-3628-4287-9b9f-4fe6fc128298" providerId="ADAL" clId="{84969220-1A97-4FC2-920A-4ACE949DDE5E}" dt="2024-05-02T06:57:05.066" v="715" actId="14100"/>
          <ac:cxnSpMkLst>
            <pc:docMk/>
            <pc:sldMk cId="1131851070" sldId="360"/>
            <ac:cxnSpMk id="10" creationId="{1D0E4DD7-D568-AB5E-37A4-6F7050213EB8}"/>
          </ac:cxnSpMkLst>
        </pc:cxnChg>
        <pc:cxnChg chg="mod">
          <ac:chgData name="Kristy Freney" userId="05558a5f-3628-4287-9b9f-4fe6fc128298" providerId="ADAL" clId="{84969220-1A97-4FC2-920A-4ACE949DDE5E}" dt="2024-05-02T06:57:09.907" v="718" actId="14100"/>
          <ac:cxnSpMkLst>
            <pc:docMk/>
            <pc:sldMk cId="1131851070" sldId="360"/>
            <ac:cxnSpMk id="13" creationId="{DC7162E0-3E22-EF10-0E0B-CE402FCEF7F7}"/>
          </ac:cxnSpMkLst>
        </pc:cxnChg>
      </pc:sldChg>
      <pc:sldChg chg="addSp delSp modSp mod modAnim modNotesTx">
        <pc:chgData name="Kristy Freney" userId="05558a5f-3628-4287-9b9f-4fe6fc128298" providerId="ADAL" clId="{84969220-1A97-4FC2-920A-4ACE949DDE5E}" dt="2024-05-02T07:16:22.417" v="1094" actId="113"/>
        <pc:sldMkLst>
          <pc:docMk/>
          <pc:sldMk cId="834121241" sldId="363"/>
        </pc:sldMkLst>
        <pc:spChg chg="add mod">
          <ac:chgData name="Kristy Freney" userId="05558a5f-3628-4287-9b9f-4fe6fc128298" providerId="ADAL" clId="{84969220-1A97-4FC2-920A-4ACE949DDE5E}" dt="2024-05-02T07:06:01.821" v="893" actId="6549"/>
          <ac:spMkLst>
            <pc:docMk/>
            <pc:sldMk cId="834121241" sldId="363"/>
            <ac:spMk id="2" creationId="{E3FF1107-FCFF-466B-A68A-69D40748FAEB}"/>
          </ac:spMkLst>
        </pc:spChg>
        <pc:spChg chg="del">
          <ac:chgData name="Kristy Freney" userId="05558a5f-3628-4287-9b9f-4fe6fc128298" providerId="ADAL" clId="{84969220-1A97-4FC2-920A-4ACE949DDE5E}" dt="2024-05-02T07:01:51.702" v="788" actId="478"/>
          <ac:spMkLst>
            <pc:docMk/>
            <pc:sldMk cId="834121241" sldId="363"/>
            <ac:spMk id="4" creationId="{D2D50F08-2D38-A753-FE5F-D37DD136662C}"/>
          </ac:spMkLst>
        </pc:spChg>
        <pc:spChg chg="add mod">
          <ac:chgData name="Kristy Freney" userId="05558a5f-3628-4287-9b9f-4fe6fc128298" providerId="ADAL" clId="{84969220-1A97-4FC2-920A-4ACE949DDE5E}" dt="2024-05-02T07:04:10.332" v="835" actId="1076"/>
          <ac:spMkLst>
            <pc:docMk/>
            <pc:sldMk cId="834121241" sldId="363"/>
            <ac:spMk id="5" creationId="{22130B4C-A858-8ECE-ADFA-582A92EB0390}"/>
          </ac:spMkLst>
        </pc:spChg>
        <pc:cxnChg chg="add mod">
          <ac:chgData name="Kristy Freney" userId="05558a5f-3628-4287-9b9f-4fe6fc128298" providerId="ADAL" clId="{84969220-1A97-4FC2-920A-4ACE949DDE5E}" dt="2024-05-02T07:05:02.346" v="887" actId="1076"/>
          <ac:cxnSpMkLst>
            <pc:docMk/>
            <pc:sldMk cId="834121241" sldId="363"/>
            <ac:cxnSpMk id="7" creationId="{90E95022-7CC6-76E1-3F29-7DED0302E593}"/>
          </ac:cxnSpMkLst>
        </pc:cxnChg>
        <pc:cxnChg chg="add del mod">
          <ac:chgData name="Kristy Freney" userId="05558a5f-3628-4287-9b9f-4fe6fc128298" providerId="ADAL" clId="{84969220-1A97-4FC2-920A-4ACE949DDE5E}" dt="2024-05-02T07:06:09.813" v="895" actId="478"/>
          <ac:cxnSpMkLst>
            <pc:docMk/>
            <pc:sldMk cId="834121241" sldId="363"/>
            <ac:cxnSpMk id="8" creationId="{2A6CC8E3-6FAD-A379-A64B-D9B891FEBA3D}"/>
          </ac:cxnSpMkLst>
        </pc:cxnChg>
        <pc:cxnChg chg="add del mod">
          <ac:chgData name="Kristy Freney" userId="05558a5f-3628-4287-9b9f-4fe6fc128298" providerId="ADAL" clId="{84969220-1A97-4FC2-920A-4ACE949DDE5E}" dt="2024-05-02T07:06:11.371" v="896" actId="478"/>
          <ac:cxnSpMkLst>
            <pc:docMk/>
            <pc:sldMk cId="834121241" sldId="363"/>
            <ac:cxnSpMk id="10" creationId="{3B242DC9-DBA1-3959-0379-7BFB1724AA0B}"/>
          </ac:cxnSpMkLst>
        </pc:cxnChg>
        <pc:cxnChg chg="add mod">
          <ac:chgData name="Kristy Freney" userId="05558a5f-3628-4287-9b9f-4fe6fc128298" providerId="ADAL" clId="{84969220-1A97-4FC2-920A-4ACE949DDE5E}" dt="2024-05-02T07:08:13.084" v="923" actId="1037"/>
          <ac:cxnSpMkLst>
            <pc:docMk/>
            <pc:sldMk cId="834121241" sldId="363"/>
            <ac:cxnSpMk id="11" creationId="{E97F9158-905B-79C5-4270-C49D80DD42E8}"/>
          </ac:cxnSpMkLst>
        </pc:cxnChg>
        <pc:cxnChg chg="add mod">
          <ac:chgData name="Kristy Freney" userId="05558a5f-3628-4287-9b9f-4fe6fc128298" providerId="ADAL" clId="{84969220-1A97-4FC2-920A-4ACE949DDE5E}" dt="2024-05-02T07:08:09.836" v="920" actId="1038"/>
          <ac:cxnSpMkLst>
            <pc:docMk/>
            <pc:sldMk cId="834121241" sldId="363"/>
            <ac:cxnSpMk id="12" creationId="{6EEDF83C-5681-259C-8872-25618C65DA64}"/>
          </ac:cxnSpMkLst>
        </pc:cxnChg>
        <pc:cxnChg chg="add mod">
          <ac:chgData name="Kristy Freney" userId="05558a5f-3628-4287-9b9f-4fe6fc128298" providerId="ADAL" clId="{84969220-1A97-4FC2-920A-4ACE949DDE5E}" dt="2024-05-02T07:08:16.331" v="925" actId="1037"/>
          <ac:cxnSpMkLst>
            <pc:docMk/>
            <pc:sldMk cId="834121241" sldId="363"/>
            <ac:cxnSpMk id="14" creationId="{7707854F-F695-1D50-1342-28C982E6F962}"/>
          </ac:cxnSpMkLst>
        </pc:cxnChg>
        <pc:cxnChg chg="add mod">
          <ac:chgData name="Kristy Freney" userId="05558a5f-3628-4287-9b9f-4fe6fc128298" providerId="ADAL" clId="{84969220-1A97-4FC2-920A-4ACE949DDE5E}" dt="2024-05-02T07:07:13.907" v="909" actId="1076"/>
          <ac:cxnSpMkLst>
            <pc:docMk/>
            <pc:sldMk cId="834121241" sldId="363"/>
            <ac:cxnSpMk id="16" creationId="{47F9BF05-DDFF-8CF6-E75D-AFBE5C1C2631}"/>
          </ac:cxnSpMkLst>
        </pc:cxnChg>
        <pc:cxnChg chg="add mod">
          <ac:chgData name="Kristy Freney" userId="05558a5f-3628-4287-9b9f-4fe6fc128298" providerId="ADAL" clId="{84969220-1A97-4FC2-920A-4ACE949DDE5E}" dt="2024-05-02T07:08:06.765" v="918" actId="1038"/>
          <ac:cxnSpMkLst>
            <pc:docMk/>
            <pc:sldMk cId="834121241" sldId="363"/>
            <ac:cxnSpMk id="17" creationId="{7DB98F27-FF0A-3A50-6827-1A00FC75263D}"/>
          </ac:cxnSpMkLst>
        </pc:cxnChg>
      </pc:sldChg>
      <pc:sldChg chg="addSp delSp modSp mod modNotesTx">
        <pc:chgData name="Kristy Freney" userId="05558a5f-3628-4287-9b9f-4fe6fc128298" providerId="ADAL" clId="{84969220-1A97-4FC2-920A-4ACE949DDE5E}" dt="2024-05-06T05:51:20.610" v="1345"/>
        <pc:sldMkLst>
          <pc:docMk/>
          <pc:sldMk cId="545489499" sldId="374"/>
        </pc:sldMkLst>
        <pc:spChg chg="del mod">
          <ac:chgData name="Kristy Freney" userId="05558a5f-3628-4287-9b9f-4fe6fc128298" providerId="ADAL" clId="{84969220-1A97-4FC2-920A-4ACE949DDE5E}" dt="2024-05-02T06:51:16.835" v="514" actId="478"/>
          <ac:spMkLst>
            <pc:docMk/>
            <pc:sldMk cId="545489499" sldId="374"/>
            <ac:spMk id="2" creationId="{259DBE90-6690-7A9F-2C0E-29501D920A7D}"/>
          </ac:spMkLst>
        </pc:spChg>
        <pc:spChg chg="add mod">
          <ac:chgData name="Kristy Freney" userId="05558a5f-3628-4287-9b9f-4fe6fc128298" providerId="ADAL" clId="{84969220-1A97-4FC2-920A-4ACE949DDE5E}" dt="2024-05-02T06:51:19.078" v="516" actId="20577"/>
          <ac:spMkLst>
            <pc:docMk/>
            <pc:sldMk cId="545489499" sldId="374"/>
            <ac:spMk id="3" creationId="{08DDB268-3694-B454-28A0-3FC0006D98AF}"/>
          </ac:spMkLst>
        </pc:spChg>
        <pc:spChg chg="add mod">
          <ac:chgData name="Kristy Freney" userId="05558a5f-3628-4287-9b9f-4fe6fc128298" providerId="ADAL" clId="{84969220-1A97-4FC2-920A-4ACE949DDE5E}" dt="2024-05-02T06:51:02.329" v="503" actId="1035"/>
          <ac:spMkLst>
            <pc:docMk/>
            <pc:sldMk cId="545489499" sldId="374"/>
            <ac:spMk id="4" creationId="{D3ED77C0-C7EA-678E-EBE7-748D4DD2B960}"/>
          </ac:spMkLst>
        </pc:spChg>
        <pc:spChg chg="del mod">
          <ac:chgData name="Kristy Freney" userId="05558a5f-3628-4287-9b9f-4fe6fc128298" providerId="ADAL" clId="{84969220-1A97-4FC2-920A-4ACE949DDE5E}" dt="2024-05-02T06:50:35.535" v="490"/>
          <ac:spMkLst>
            <pc:docMk/>
            <pc:sldMk cId="545489499" sldId="374"/>
            <ac:spMk id="5" creationId="{EC0853A1-1007-4C52-BEFB-F48F5319A3E3}"/>
          </ac:spMkLst>
        </pc:spChg>
        <pc:spChg chg="del">
          <ac:chgData name="Kristy Freney" userId="05558a5f-3628-4287-9b9f-4fe6fc128298" providerId="ADAL" clId="{84969220-1A97-4FC2-920A-4ACE949DDE5E}" dt="2024-05-02T06:50:29.789" v="486" actId="478"/>
          <ac:spMkLst>
            <pc:docMk/>
            <pc:sldMk cId="545489499" sldId="374"/>
            <ac:spMk id="6" creationId="{00000000-0000-0000-0000-000000000000}"/>
          </ac:spMkLst>
        </pc:spChg>
        <pc:spChg chg="add mod">
          <ac:chgData name="Kristy Freney" userId="05558a5f-3628-4287-9b9f-4fe6fc128298" providerId="ADAL" clId="{84969220-1A97-4FC2-920A-4ACE949DDE5E}" dt="2024-05-02T06:50:30.788" v="487"/>
          <ac:spMkLst>
            <pc:docMk/>
            <pc:sldMk cId="545489499" sldId="374"/>
            <ac:spMk id="7" creationId="{3B9499C2-8896-B0C2-7B5F-17AE37370667}"/>
          </ac:spMkLst>
        </pc:spChg>
        <pc:spChg chg="del">
          <ac:chgData name="Kristy Freney" userId="05558a5f-3628-4287-9b9f-4fe6fc128298" providerId="ADAL" clId="{84969220-1A97-4FC2-920A-4ACE949DDE5E}" dt="2024-05-02T06:50:29.789" v="486" actId="478"/>
          <ac:spMkLst>
            <pc:docMk/>
            <pc:sldMk cId="545489499" sldId="374"/>
            <ac:spMk id="9" creationId="{EC0853A1-1007-4C52-BEFB-F48F5319A3E3}"/>
          </ac:spMkLst>
        </pc:spChg>
        <pc:spChg chg="del">
          <ac:chgData name="Kristy Freney" userId="05558a5f-3628-4287-9b9f-4fe6fc128298" providerId="ADAL" clId="{84969220-1A97-4FC2-920A-4ACE949DDE5E}" dt="2024-05-02T06:50:29.789" v="486" actId="478"/>
          <ac:spMkLst>
            <pc:docMk/>
            <pc:sldMk cId="545489499" sldId="374"/>
            <ac:spMk id="10" creationId="{00000000-0000-0000-0000-000000000000}"/>
          </ac:spMkLst>
        </pc:spChg>
        <pc:spChg chg="add mod">
          <ac:chgData name="Kristy Freney" userId="05558a5f-3628-4287-9b9f-4fe6fc128298" providerId="ADAL" clId="{84969220-1A97-4FC2-920A-4ACE949DDE5E}" dt="2024-05-02T06:51:12.223" v="513" actId="1036"/>
          <ac:spMkLst>
            <pc:docMk/>
            <pc:sldMk cId="545489499" sldId="374"/>
            <ac:spMk id="11" creationId="{31FD4B19-C565-24B7-CE91-B088DF59ECC7}"/>
          </ac:spMkLst>
        </pc:spChg>
        <pc:spChg chg="add mod">
          <ac:chgData name="Kristy Freney" userId="05558a5f-3628-4287-9b9f-4fe6fc128298" providerId="ADAL" clId="{84969220-1A97-4FC2-920A-4ACE949DDE5E}" dt="2024-05-02T06:50:30.788" v="487"/>
          <ac:spMkLst>
            <pc:docMk/>
            <pc:sldMk cId="545489499" sldId="374"/>
            <ac:spMk id="12" creationId="{51BFDA8A-055A-1526-2001-8AE5667BC970}"/>
          </ac:spMkLst>
        </pc:spChg>
        <pc:spChg chg="add mod">
          <ac:chgData name="Kristy Freney" userId="05558a5f-3628-4287-9b9f-4fe6fc128298" providerId="ADAL" clId="{84969220-1A97-4FC2-920A-4ACE949DDE5E}" dt="2024-05-02T06:50:30.788" v="487"/>
          <ac:spMkLst>
            <pc:docMk/>
            <pc:sldMk cId="545489499" sldId="374"/>
            <ac:spMk id="13" creationId="{2D20C20D-FF81-A673-F433-B13AA1787A4A}"/>
          </ac:spMkLst>
        </pc:spChg>
        <pc:cxnChg chg="del">
          <ac:chgData name="Kristy Freney" userId="05558a5f-3628-4287-9b9f-4fe6fc128298" providerId="ADAL" clId="{84969220-1A97-4FC2-920A-4ACE949DDE5E}" dt="2024-05-02T06:50:29.789" v="486" actId="478"/>
          <ac:cxnSpMkLst>
            <pc:docMk/>
            <pc:sldMk cId="545489499" sldId="374"/>
            <ac:cxnSpMk id="8" creationId="{00000000-0000-0000-0000-000000000000}"/>
          </ac:cxnSpMkLst>
        </pc:cxnChg>
        <pc:cxnChg chg="add mod">
          <ac:chgData name="Kristy Freney" userId="05558a5f-3628-4287-9b9f-4fe6fc128298" providerId="ADAL" clId="{84969220-1A97-4FC2-920A-4ACE949DDE5E}" dt="2024-05-02T06:50:30.788" v="487"/>
          <ac:cxnSpMkLst>
            <pc:docMk/>
            <pc:sldMk cId="545489499" sldId="374"/>
            <ac:cxnSpMk id="14" creationId="{B1E38801-07B4-7DC2-D1C1-DEF79734CB69}"/>
          </ac:cxnSpMkLst>
        </pc:cxnChg>
      </pc:sldChg>
      <pc:sldChg chg="addSp modSp del modNotesTx">
        <pc:chgData name="Kristy Freney" userId="05558a5f-3628-4287-9b9f-4fe6fc128298" providerId="ADAL" clId="{84969220-1A97-4FC2-920A-4ACE949DDE5E}" dt="2024-05-02T06:42:14.596" v="307" actId="47"/>
        <pc:sldMkLst>
          <pc:docMk/>
          <pc:sldMk cId="3305736006" sldId="375"/>
        </pc:sldMkLst>
        <pc:picChg chg="add mod">
          <ac:chgData name="Kristy Freney" userId="05558a5f-3628-4287-9b9f-4fe6fc128298" providerId="ADAL" clId="{84969220-1A97-4FC2-920A-4ACE949DDE5E}" dt="2024-05-02T06:37:09.384" v="119"/>
          <ac:picMkLst>
            <pc:docMk/>
            <pc:sldMk cId="3305736006" sldId="375"/>
            <ac:picMk id="3" creationId="{406D15DB-2ACA-89E5-AFD6-197A169FC5BF}"/>
          </ac:picMkLst>
        </pc:picChg>
      </pc:sldChg>
      <pc:sldChg chg="addSp delSp modSp mod modNotesTx">
        <pc:chgData name="Kristy Freney" userId="05558a5f-3628-4287-9b9f-4fe6fc128298" providerId="ADAL" clId="{84969220-1A97-4FC2-920A-4ACE949DDE5E}" dt="2024-05-02T06:10:13.550" v="76" actId="1076"/>
        <pc:sldMkLst>
          <pc:docMk/>
          <pc:sldMk cId="1713759472" sldId="376"/>
        </pc:sldMkLst>
        <pc:spChg chg="del">
          <ac:chgData name="Kristy Freney" userId="05558a5f-3628-4287-9b9f-4fe6fc128298" providerId="ADAL" clId="{84969220-1A97-4FC2-920A-4ACE949DDE5E}" dt="2024-05-02T06:09:09.288" v="59" actId="478"/>
          <ac:spMkLst>
            <pc:docMk/>
            <pc:sldMk cId="1713759472" sldId="376"/>
            <ac:spMk id="2" creationId="{D26A0463-A418-6AD6-83A7-96CB926E1107}"/>
          </ac:spMkLst>
        </pc:spChg>
        <pc:spChg chg="add del mod">
          <ac:chgData name="Kristy Freney" userId="05558a5f-3628-4287-9b9f-4fe6fc128298" providerId="ADAL" clId="{84969220-1A97-4FC2-920A-4ACE949DDE5E}" dt="2024-05-02T06:09:12.340" v="60" actId="478"/>
          <ac:spMkLst>
            <pc:docMk/>
            <pc:sldMk cId="1713759472" sldId="376"/>
            <ac:spMk id="4" creationId="{B37EAB45-24B0-AD34-37E0-A574E3B2306D}"/>
          </ac:spMkLst>
        </pc:spChg>
        <pc:picChg chg="add mod">
          <ac:chgData name="Kristy Freney" userId="05558a5f-3628-4287-9b9f-4fe6fc128298" providerId="ADAL" clId="{84969220-1A97-4FC2-920A-4ACE949DDE5E}" dt="2024-05-02T06:10:12.068" v="75" actId="1076"/>
          <ac:picMkLst>
            <pc:docMk/>
            <pc:sldMk cId="1713759472" sldId="376"/>
            <ac:picMk id="6" creationId="{4C3C1205-B92E-7464-32D3-218E460FEBE4}"/>
          </ac:picMkLst>
        </pc:picChg>
        <pc:picChg chg="add mod">
          <ac:chgData name="Kristy Freney" userId="05558a5f-3628-4287-9b9f-4fe6fc128298" providerId="ADAL" clId="{84969220-1A97-4FC2-920A-4ACE949DDE5E}" dt="2024-05-02T06:10:13.550" v="76" actId="1076"/>
          <ac:picMkLst>
            <pc:docMk/>
            <pc:sldMk cId="1713759472" sldId="376"/>
            <ac:picMk id="8" creationId="{1D711B03-D72E-1070-5AF9-B85E8001B10A}"/>
          </ac:picMkLst>
        </pc:picChg>
      </pc:sldChg>
      <pc:sldChg chg="modSp add mod delCm modNotesTx">
        <pc:chgData name="Kristy Freney" userId="05558a5f-3628-4287-9b9f-4fe6fc128298" providerId="ADAL" clId="{84969220-1A97-4FC2-920A-4ACE949DDE5E}" dt="2024-05-02T06:08:25.021" v="48"/>
        <pc:sldMkLst>
          <pc:docMk/>
          <pc:sldMk cId="3674467191" sldId="381"/>
        </pc:sldMkLst>
        <pc:spChg chg="mod">
          <ac:chgData name="Kristy Freney" userId="05558a5f-3628-4287-9b9f-4fe6fc128298" providerId="ADAL" clId="{84969220-1A97-4FC2-920A-4ACE949DDE5E}" dt="2024-05-02T06:08:19.940" v="47" actId="20577"/>
          <ac:spMkLst>
            <pc:docMk/>
            <pc:sldMk cId="3674467191" sldId="381"/>
            <ac:spMk id="2" creationId="{D26A0463-A418-6AD6-83A7-96CB926E1107}"/>
          </ac:spMkLst>
        </pc:spChg>
        <pc:extLst>
          <p:ext xmlns:p="http://schemas.openxmlformats.org/presentationml/2006/main" uri="{D6D511B9-2390-475A-947B-AFAB55BFBCF1}">
            <pc226:cmChg xmlns:pc226="http://schemas.microsoft.com/office/powerpoint/2022/06/main/command" chg="del">
              <pc226:chgData name="Kristy Freney" userId="05558a5f-3628-4287-9b9f-4fe6fc128298" providerId="ADAL" clId="{84969220-1A97-4FC2-920A-4ACE949DDE5E}" dt="2024-05-02T06:07:55.961" v="22"/>
              <pc2:cmMkLst xmlns:pc2="http://schemas.microsoft.com/office/powerpoint/2019/9/main/command">
                <pc:docMk/>
                <pc:sldMk cId="3674467191" sldId="381"/>
                <pc2:cmMk id="{84D1142E-F0A2-46C5-8E3D-97A3A5995EBC}"/>
              </pc2:cmMkLst>
            </pc226:cmChg>
          </p:ext>
        </pc:extLst>
      </pc:sldChg>
      <pc:sldChg chg="del">
        <pc:chgData name="Kristy Freney" userId="05558a5f-3628-4287-9b9f-4fe6fc128298" providerId="ADAL" clId="{84969220-1A97-4FC2-920A-4ACE949DDE5E}" dt="2024-05-02T07:26:12.280" v="1305" actId="47"/>
        <pc:sldMkLst>
          <pc:docMk/>
          <pc:sldMk cId="3329901475" sldId="384"/>
        </pc:sldMkLst>
      </pc:sldChg>
      <pc:sldChg chg="addSp delSp modSp mod modNotesTx">
        <pc:chgData name="Kristy Freney" userId="05558a5f-3628-4287-9b9f-4fe6fc128298" providerId="ADAL" clId="{84969220-1A97-4FC2-920A-4ACE949DDE5E}" dt="2024-05-02T07:27:30.304" v="1337" actId="6549"/>
        <pc:sldMkLst>
          <pc:docMk/>
          <pc:sldMk cId="397663024" sldId="385"/>
        </pc:sldMkLst>
        <pc:spChg chg="del mod">
          <ac:chgData name="Kristy Freney" userId="05558a5f-3628-4287-9b9f-4fe6fc128298" providerId="ADAL" clId="{84969220-1A97-4FC2-920A-4ACE949DDE5E}" dt="2024-05-02T07:26:49.336" v="1314" actId="478"/>
          <ac:spMkLst>
            <pc:docMk/>
            <pc:sldMk cId="397663024" sldId="385"/>
            <ac:spMk id="2" creationId="{259DBE90-6690-7A9F-2C0E-29501D920A7D}"/>
          </ac:spMkLst>
        </pc:spChg>
        <pc:spChg chg="add mod">
          <ac:chgData name="Kristy Freney" userId="05558a5f-3628-4287-9b9f-4fe6fc128298" providerId="ADAL" clId="{84969220-1A97-4FC2-920A-4ACE949DDE5E}" dt="2024-05-02T07:26:24.158" v="1307"/>
          <ac:spMkLst>
            <pc:docMk/>
            <pc:sldMk cId="397663024" sldId="385"/>
            <ac:spMk id="3" creationId="{925B526E-5273-17FA-F3F4-1A5294533CE2}"/>
          </ac:spMkLst>
        </pc:spChg>
        <pc:spChg chg="add mod">
          <ac:chgData name="Kristy Freney" userId="05558a5f-3628-4287-9b9f-4fe6fc128298" providerId="ADAL" clId="{84969220-1A97-4FC2-920A-4ACE949DDE5E}" dt="2024-05-02T07:26:32.941" v="1310" actId="14100"/>
          <ac:spMkLst>
            <pc:docMk/>
            <pc:sldMk cId="397663024" sldId="385"/>
            <ac:spMk id="4" creationId="{C5854389-8C01-ED7A-FA3C-D04BCA88557E}"/>
          </ac:spMkLst>
        </pc:spChg>
        <pc:spChg chg="del">
          <ac:chgData name="Kristy Freney" userId="05558a5f-3628-4287-9b9f-4fe6fc128298" providerId="ADAL" clId="{84969220-1A97-4FC2-920A-4ACE949DDE5E}" dt="2024-05-02T07:26:23.766" v="1306" actId="478"/>
          <ac:spMkLst>
            <pc:docMk/>
            <pc:sldMk cId="397663024" sldId="385"/>
            <ac:spMk id="10" creationId="{00000000-0000-0000-0000-000000000000}"/>
          </ac:spMkLst>
        </pc:spChg>
        <pc:cxnChg chg="add mod">
          <ac:chgData name="Kristy Freney" userId="05558a5f-3628-4287-9b9f-4fe6fc128298" providerId="ADAL" clId="{84969220-1A97-4FC2-920A-4ACE949DDE5E}" dt="2024-05-02T07:26:24.158" v="1307"/>
          <ac:cxnSpMkLst>
            <pc:docMk/>
            <pc:sldMk cId="397663024" sldId="385"/>
            <ac:cxnSpMk id="5" creationId="{B8553746-7799-B745-1595-83EEF2093639}"/>
          </ac:cxnSpMkLst>
        </pc:cxnChg>
      </pc:sldChg>
      <pc:sldChg chg="addSp delSp modSp mod modNotesTx">
        <pc:chgData name="Kristy Freney" userId="05558a5f-3628-4287-9b9f-4fe6fc128298" providerId="ADAL" clId="{84969220-1A97-4FC2-920A-4ACE949DDE5E}" dt="2024-05-02T07:27:27.379" v="1334"/>
        <pc:sldMkLst>
          <pc:docMk/>
          <pc:sldMk cId="2872028482" sldId="386"/>
        </pc:sldMkLst>
        <pc:spChg chg="del mod">
          <ac:chgData name="Kristy Freney" userId="05558a5f-3628-4287-9b9f-4fe6fc128298" providerId="ADAL" clId="{84969220-1A97-4FC2-920A-4ACE949DDE5E}" dt="2024-05-02T07:27:27.379" v="1334"/>
          <ac:spMkLst>
            <pc:docMk/>
            <pc:sldMk cId="2872028482" sldId="386"/>
            <ac:spMk id="2" creationId="{9E6C6DD3-A008-77BF-D98B-06412FB031DD}"/>
          </ac:spMkLst>
        </pc:spChg>
        <pc:spChg chg="add mod">
          <ac:chgData name="Kristy Freney" userId="05558a5f-3628-4287-9b9f-4fe6fc128298" providerId="ADAL" clId="{84969220-1A97-4FC2-920A-4ACE949DDE5E}" dt="2024-05-02T07:27:06.097" v="1317"/>
          <ac:spMkLst>
            <pc:docMk/>
            <pc:sldMk cId="2872028482" sldId="386"/>
            <ac:spMk id="3" creationId="{10DFFD31-A103-B969-9971-2496BC601BBC}"/>
          </ac:spMkLst>
        </pc:spChg>
        <pc:cxnChg chg="add mod">
          <ac:chgData name="Kristy Freney" userId="05558a5f-3628-4287-9b9f-4fe6fc128298" providerId="ADAL" clId="{84969220-1A97-4FC2-920A-4ACE949DDE5E}" dt="2024-05-02T07:26:59.273" v="1315"/>
          <ac:cxnSpMkLst>
            <pc:docMk/>
            <pc:sldMk cId="2872028482" sldId="386"/>
            <ac:cxnSpMk id="4" creationId="{0E1B1652-1E7E-FA45-65DC-AD34A40F6F83}"/>
          </ac:cxnSpMkLst>
        </pc:cxnChg>
      </pc:sldChg>
      <pc:sldChg chg="addSp delSp modSp mod modNotesTx">
        <pc:chgData name="Kristy Freney" userId="05558a5f-3628-4287-9b9f-4fe6fc128298" providerId="ADAL" clId="{84969220-1A97-4FC2-920A-4ACE949DDE5E}" dt="2024-05-02T06:50:16.724" v="485" actId="14100"/>
        <pc:sldMkLst>
          <pc:docMk/>
          <pc:sldMk cId="3421720798" sldId="387"/>
        </pc:sldMkLst>
        <pc:spChg chg="mod">
          <ac:chgData name="Kristy Freney" userId="05558a5f-3628-4287-9b9f-4fe6fc128298" providerId="ADAL" clId="{84969220-1A97-4FC2-920A-4ACE949DDE5E}" dt="2024-05-02T06:50:16.724" v="485" actId="14100"/>
          <ac:spMkLst>
            <pc:docMk/>
            <pc:sldMk cId="3421720798" sldId="387"/>
            <ac:spMk id="2" creationId="{1558509F-ACF3-F80C-B005-6A3F87C8B91E}"/>
          </ac:spMkLst>
        </pc:spChg>
        <pc:spChg chg="add del mod">
          <ac:chgData name="Kristy Freney" userId="05558a5f-3628-4287-9b9f-4fe6fc128298" providerId="ADAL" clId="{84969220-1A97-4FC2-920A-4ACE949DDE5E}" dt="2024-05-02T06:49:47.060" v="481" actId="21"/>
          <ac:spMkLst>
            <pc:docMk/>
            <pc:sldMk cId="3421720798" sldId="387"/>
            <ac:spMk id="3" creationId="{84DF549A-27BF-4B51-C588-A8F5C4F7B531}"/>
          </ac:spMkLst>
        </pc:spChg>
      </pc:sldChg>
      <pc:sldChg chg="addSp delSp modSp mod modAnim modNotesTx">
        <pc:chgData name="Kristy Freney" userId="05558a5f-3628-4287-9b9f-4fe6fc128298" providerId="ADAL" clId="{84969220-1A97-4FC2-920A-4ACE949DDE5E}" dt="2024-05-02T06:49:10.987" v="472" actId="113"/>
        <pc:sldMkLst>
          <pc:docMk/>
          <pc:sldMk cId="1937707389" sldId="388"/>
        </pc:sldMkLst>
        <pc:spChg chg="del mod">
          <ac:chgData name="Kristy Freney" userId="05558a5f-3628-4287-9b9f-4fe6fc128298" providerId="ADAL" clId="{84969220-1A97-4FC2-920A-4ACE949DDE5E}" dt="2024-05-02T06:42:29.621" v="314" actId="478"/>
          <ac:spMkLst>
            <pc:docMk/>
            <pc:sldMk cId="1937707389" sldId="388"/>
            <ac:spMk id="2" creationId="{491E15DD-6A5E-2CF8-7138-0EFC4A930995}"/>
          </ac:spMkLst>
        </pc:spChg>
        <pc:spChg chg="add mod">
          <ac:chgData name="Kristy Freney" userId="05558a5f-3628-4287-9b9f-4fe6fc128298" providerId="ADAL" clId="{84969220-1A97-4FC2-920A-4ACE949DDE5E}" dt="2024-05-02T06:48:16.406" v="428" actId="948"/>
          <ac:spMkLst>
            <pc:docMk/>
            <pc:sldMk cId="1937707389" sldId="388"/>
            <ac:spMk id="5" creationId="{15BD963E-D769-17EB-2D36-F5786C46D595}"/>
          </ac:spMkLst>
        </pc:spChg>
        <pc:picChg chg="mod ord modCrop">
          <ac:chgData name="Kristy Freney" userId="05558a5f-3628-4287-9b9f-4fe6fc128298" providerId="ADAL" clId="{84969220-1A97-4FC2-920A-4ACE949DDE5E}" dt="2024-05-02T06:46:59.550" v="410" actId="166"/>
          <ac:picMkLst>
            <pc:docMk/>
            <pc:sldMk cId="1937707389" sldId="388"/>
            <ac:picMk id="4" creationId="{87F9C015-7CE0-52EF-FB71-B18643C335F5}"/>
          </ac:picMkLst>
        </pc:picChg>
        <pc:picChg chg="mod ord modCrop">
          <ac:chgData name="Kristy Freney" userId="05558a5f-3628-4287-9b9f-4fe6fc128298" providerId="ADAL" clId="{84969220-1A97-4FC2-920A-4ACE949DDE5E}" dt="2024-05-02T06:47:22.979" v="415" actId="732"/>
          <ac:picMkLst>
            <pc:docMk/>
            <pc:sldMk cId="1937707389" sldId="388"/>
            <ac:picMk id="6" creationId="{16F31BD9-42A7-FAA2-E318-635700D1F4B8}"/>
          </ac:picMkLst>
        </pc:picChg>
        <pc:picChg chg="mod ord modCrop">
          <ac:chgData name="Kristy Freney" userId="05558a5f-3628-4287-9b9f-4fe6fc128298" providerId="ADAL" clId="{84969220-1A97-4FC2-920A-4ACE949DDE5E}" dt="2024-05-02T06:47:11.125" v="412" actId="732"/>
          <ac:picMkLst>
            <pc:docMk/>
            <pc:sldMk cId="1937707389" sldId="388"/>
            <ac:picMk id="8" creationId="{60787348-AB3F-D41E-E64D-92BB01284BE2}"/>
          </ac:picMkLst>
        </pc:picChg>
      </pc:sldChg>
      <pc:sldChg chg="del modNotesTx">
        <pc:chgData name="Kristy Freney" userId="05558a5f-3628-4287-9b9f-4fe6fc128298" providerId="ADAL" clId="{84969220-1A97-4FC2-920A-4ACE949DDE5E}" dt="2024-05-02T06:55:08.233" v="654" actId="47"/>
        <pc:sldMkLst>
          <pc:docMk/>
          <pc:sldMk cId="3053667474" sldId="389"/>
        </pc:sldMkLst>
      </pc:sldChg>
      <pc:sldChg chg="del">
        <pc:chgData name="Kristy Freney" userId="05558a5f-3628-4287-9b9f-4fe6fc128298" providerId="ADAL" clId="{84969220-1A97-4FC2-920A-4ACE949DDE5E}" dt="2024-05-02T07:09:02.078" v="926" actId="47"/>
        <pc:sldMkLst>
          <pc:docMk/>
          <pc:sldMk cId="3774332728" sldId="390"/>
        </pc:sldMkLst>
      </pc:sldChg>
      <pc:sldChg chg="addSp delSp modSp mod addAnim delAnim modAnim modNotesTx">
        <pc:chgData name="Kristy Freney" userId="05558a5f-3628-4287-9b9f-4fe6fc128298" providerId="ADAL" clId="{84969220-1A97-4FC2-920A-4ACE949DDE5E}" dt="2024-05-02T07:16:13.873" v="1090" actId="113"/>
        <pc:sldMkLst>
          <pc:docMk/>
          <pc:sldMk cId="660084409" sldId="391"/>
        </pc:sldMkLst>
        <pc:spChg chg="del">
          <ac:chgData name="Kristy Freney" userId="05558a5f-3628-4287-9b9f-4fe6fc128298" providerId="ADAL" clId="{84969220-1A97-4FC2-920A-4ACE949DDE5E}" dt="2024-05-02T07:09:35.079" v="928" actId="478"/>
          <ac:spMkLst>
            <pc:docMk/>
            <pc:sldMk cId="660084409" sldId="391"/>
            <ac:spMk id="2" creationId="{D7795A1D-3B4F-0930-6B36-484625F88170}"/>
          </ac:spMkLst>
        </pc:spChg>
        <pc:spChg chg="add del mod">
          <ac:chgData name="Kristy Freney" userId="05558a5f-3628-4287-9b9f-4fe6fc128298" providerId="ADAL" clId="{84969220-1A97-4FC2-920A-4ACE949DDE5E}" dt="2024-05-02T07:09:36.583" v="929" actId="478"/>
          <ac:spMkLst>
            <pc:docMk/>
            <pc:sldMk cId="660084409" sldId="391"/>
            <ac:spMk id="4" creationId="{B551E751-B73F-BADB-3016-9F37834B7895}"/>
          </ac:spMkLst>
        </pc:spChg>
        <pc:spChg chg="add del mod">
          <ac:chgData name="Kristy Freney" userId="05558a5f-3628-4287-9b9f-4fe6fc128298" providerId="ADAL" clId="{84969220-1A97-4FC2-920A-4ACE949DDE5E}" dt="2024-05-02T07:10:48.207" v="957" actId="14100"/>
          <ac:spMkLst>
            <pc:docMk/>
            <pc:sldMk cId="660084409" sldId="391"/>
            <ac:spMk id="5" creationId="{E0FC66EB-2B70-A041-D409-D08B05A1AD1D}"/>
          </ac:spMkLst>
        </pc:spChg>
        <pc:spChg chg="add del mod">
          <ac:chgData name="Kristy Freney" userId="05558a5f-3628-4287-9b9f-4fe6fc128298" providerId="ADAL" clId="{84969220-1A97-4FC2-920A-4ACE949DDE5E}" dt="2024-05-02T07:09:48.215" v="932" actId="478"/>
          <ac:spMkLst>
            <pc:docMk/>
            <pc:sldMk cId="660084409" sldId="391"/>
            <ac:spMk id="6" creationId="{60C0D6D0-A926-A73F-3D87-05EF95FF501D}"/>
          </ac:spMkLst>
        </pc:spChg>
        <pc:spChg chg="add mod">
          <ac:chgData name="Kristy Freney" userId="05558a5f-3628-4287-9b9f-4fe6fc128298" providerId="ADAL" clId="{84969220-1A97-4FC2-920A-4ACE949DDE5E}" dt="2024-05-02T07:11:12.772" v="963" actId="1076"/>
          <ac:spMkLst>
            <pc:docMk/>
            <pc:sldMk cId="660084409" sldId="391"/>
            <ac:spMk id="13" creationId="{B4BB0B90-3042-1E11-0C91-8D91E2370AA0}"/>
          </ac:spMkLst>
        </pc:spChg>
        <pc:spChg chg="add mod">
          <ac:chgData name="Kristy Freney" userId="05558a5f-3628-4287-9b9f-4fe6fc128298" providerId="ADAL" clId="{84969220-1A97-4FC2-920A-4ACE949DDE5E}" dt="2024-05-02T07:11:51.916" v="981" actId="1036"/>
          <ac:spMkLst>
            <pc:docMk/>
            <pc:sldMk cId="660084409" sldId="391"/>
            <ac:spMk id="14" creationId="{9493AF00-8292-8706-D430-4F97C1084868}"/>
          </ac:spMkLst>
        </pc:spChg>
        <pc:spChg chg="add mod">
          <ac:chgData name="Kristy Freney" userId="05558a5f-3628-4287-9b9f-4fe6fc128298" providerId="ADAL" clId="{84969220-1A97-4FC2-920A-4ACE949DDE5E}" dt="2024-05-02T07:15:48.632" v="1058" actId="465"/>
          <ac:spMkLst>
            <pc:docMk/>
            <pc:sldMk cId="660084409" sldId="391"/>
            <ac:spMk id="15" creationId="{F096EA58-4205-CD97-6E24-5CFF61AFFA45}"/>
          </ac:spMkLst>
        </pc:spChg>
        <pc:spChg chg="add mod">
          <ac:chgData name="Kristy Freney" userId="05558a5f-3628-4287-9b9f-4fe6fc128298" providerId="ADAL" clId="{84969220-1A97-4FC2-920A-4ACE949DDE5E}" dt="2024-05-02T07:14:51.255" v="1032" actId="1038"/>
          <ac:spMkLst>
            <pc:docMk/>
            <pc:sldMk cId="660084409" sldId="391"/>
            <ac:spMk id="16" creationId="{2DB550B5-93CE-FF4A-8964-EA60426C63F2}"/>
          </ac:spMkLst>
        </pc:spChg>
        <pc:spChg chg="add mod">
          <ac:chgData name="Kristy Freney" userId="05558a5f-3628-4287-9b9f-4fe6fc128298" providerId="ADAL" clId="{84969220-1A97-4FC2-920A-4ACE949DDE5E}" dt="2024-05-02T07:14:43.136" v="1031" actId="1037"/>
          <ac:spMkLst>
            <pc:docMk/>
            <pc:sldMk cId="660084409" sldId="391"/>
            <ac:spMk id="17" creationId="{FCE4FD1B-1658-7C10-5174-4112AD74443A}"/>
          </ac:spMkLst>
        </pc:spChg>
        <pc:spChg chg="add mod">
          <ac:chgData name="Kristy Freney" userId="05558a5f-3628-4287-9b9f-4fe6fc128298" providerId="ADAL" clId="{84969220-1A97-4FC2-920A-4ACE949DDE5E}" dt="2024-05-02T07:12:41.189" v="994"/>
          <ac:spMkLst>
            <pc:docMk/>
            <pc:sldMk cId="660084409" sldId="391"/>
            <ac:spMk id="18" creationId="{AF0E9BEC-DAFC-36E5-4DBB-2010A66F6AA8}"/>
          </ac:spMkLst>
        </pc:spChg>
        <pc:spChg chg="add mod">
          <ac:chgData name="Kristy Freney" userId="05558a5f-3628-4287-9b9f-4fe6fc128298" providerId="ADAL" clId="{84969220-1A97-4FC2-920A-4ACE949DDE5E}" dt="2024-05-02T07:15:48.632" v="1058" actId="465"/>
          <ac:spMkLst>
            <pc:docMk/>
            <pc:sldMk cId="660084409" sldId="391"/>
            <ac:spMk id="19" creationId="{74CE42FC-26FE-F47C-E35B-BFDD6C7496D4}"/>
          </ac:spMkLst>
        </pc:spChg>
        <pc:spChg chg="add mod">
          <ac:chgData name="Kristy Freney" userId="05558a5f-3628-4287-9b9f-4fe6fc128298" providerId="ADAL" clId="{84969220-1A97-4FC2-920A-4ACE949DDE5E}" dt="2024-05-02T07:15:39.601" v="1057" actId="12789"/>
          <ac:spMkLst>
            <pc:docMk/>
            <pc:sldMk cId="660084409" sldId="391"/>
            <ac:spMk id="20" creationId="{A276AF97-85A8-55E2-9012-2188274A80C7}"/>
          </ac:spMkLst>
        </pc:spChg>
        <pc:spChg chg="add mod">
          <ac:chgData name="Kristy Freney" userId="05558a5f-3628-4287-9b9f-4fe6fc128298" providerId="ADAL" clId="{84969220-1A97-4FC2-920A-4ACE949DDE5E}" dt="2024-05-02T07:15:48.632" v="1058" actId="465"/>
          <ac:spMkLst>
            <pc:docMk/>
            <pc:sldMk cId="660084409" sldId="391"/>
            <ac:spMk id="21" creationId="{2A2CDA86-3F7B-8BEA-2F66-BFBDFC06BDB7}"/>
          </ac:spMkLst>
        </pc:spChg>
        <pc:spChg chg="add mod">
          <ac:chgData name="Kristy Freney" userId="05558a5f-3628-4287-9b9f-4fe6fc128298" providerId="ADAL" clId="{84969220-1A97-4FC2-920A-4ACE949DDE5E}" dt="2024-05-02T07:15:39.601" v="1057" actId="12789"/>
          <ac:spMkLst>
            <pc:docMk/>
            <pc:sldMk cId="660084409" sldId="391"/>
            <ac:spMk id="22" creationId="{17C5C73D-8D80-6C07-6B46-2CD054571A49}"/>
          </ac:spMkLst>
        </pc:spChg>
        <pc:spChg chg="add mod">
          <ac:chgData name="Kristy Freney" userId="05558a5f-3628-4287-9b9f-4fe6fc128298" providerId="ADAL" clId="{84969220-1A97-4FC2-920A-4ACE949DDE5E}" dt="2024-05-02T07:15:48.632" v="1058" actId="465"/>
          <ac:spMkLst>
            <pc:docMk/>
            <pc:sldMk cId="660084409" sldId="391"/>
            <ac:spMk id="23" creationId="{8B29B0CF-1DE1-22A3-05AA-469A2C95DEF2}"/>
          </ac:spMkLst>
        </pc:spChg>
        <pc:spChg chg="add mod">
          <ac:chgData name="Kristy Freney" userId="05558a5f-3628-4287-9b9f-4fe6fc128298" providerId="ADAL" clId="{84969220-1A97-4FC2-920A-4ACE949DDE5E}" dt="2024-05-02T07:15:20.012" v="1049" actId="14100"/>
          <ac:spMkLst>
            <pc:docMk/>
            <pc:sldMk cId="660084409" sldId="391"/>
            <ac:spMk id="24" creationId="{061BED8D-E5EB-E30A-FA88-EBA989D22111}"/>
          </ac:spMkLst>
        </pc:spChg>
        <pc:spChg chg="add mod">
          <ac:chgData name="Kristy Freney" userId="05558a5f-3628-4287-9b9f-4fe6fc128298" providerId="ADAL" clId="{84969220-1A97-4FC2-920A-4ACE949DDE5E}" dt="2024-05-02T07:13:49.564" v="1014" actId="1076"/>
          <ac:spMkLst>
            <pc:docMk/>
            <pc:sldMk cId="660084409" sldId="391"/>
            <ac:spMk id="25" creationId="{0F517760-377D-5928-DDD4-2D38775A818E}"/>
          </ac:spMkLst>
        </pc:spChg>
        <pc:spChg chg="add mod">
          <ac:chgData name="Kristy Freney" userId="05558a5f-3628-4287-9b9f-4fe6fc128298" providerId="ADAL" clId="{84969220-1A97-4FC2-920A-4ACE949DDE5E}" dt="2024-05-02T07:15:31.740" v="1056" actId="1037"/>
          <ac:spMkLst>
            <pc:docMk/>
            <pc:sldMk cId="660084409" sldId="391"/>
            <ac:spMk id="26" creationId="{1BF2078D-0967-ECE7-C16A-2F1B3C596D10}"/>
          </ac:spMkLst>
        </pc:spChg>
        <pc:cxnChg chg="add del mod">
          <ac:chgData name="Kristy Freney" userId="05558a5f-3628-4287-9b9f-4fe6fc128298" providerId="ADAL" clId="{84969220-1A97-4FC2-920A-4ACE949DDE5E}" dt="2024-05-02T07:09:50.264" v="933" actId="478"/>
          <ac:cxnSpMkLst>
            <pc:docMk/>
            <pc:sldMk cId="660084409" sldId="391"/>
            <ac:cxnSpMk id="7" creationId="{F69F3D6F-BB98-0341-9A3D-BCF4D9F94296}"/>
          </ac:cxnSpMkLst>
        </pc:cxnChg>
        <pc:cxnChg chg="add del mod">
          <ac:chgData name="Kristy Freney" userId="05558a5f-3628-4287-9b9f-4fe6fc128298" providerId="ADAL" clId="{84969220-1A97-4FC2-920A-4ACE949DDE5E}" dt="2024-05-02T07:09:51.173" v="934" actId="478"/>
          <ac:cxnSpMkLst>
            <pc:docMk/>
            <pc:sldMk cId="660084409" sldId="391"/>
            <ac:cxnSpMk id="8" creationId="{400BD571-51AB-0790-5883-622F5B35EB57}"/>
          </ac:cxnSpMkLst>
        </pc:cxnChg>
        <pc:cxnChg chg="add del mod">
          <ac:chgData name="Kristy Freney" userId="05558a5f-3628-4287-9b9f-4fe6fc128298" providerId="ADAL" clId="{84969220-1A97-4FC2-920A-4ACE949DDE5E}" dt="2024-05-02T07:09:51.972" v="935" actId="478"/>
          <ac:cxnSpMkLst>
            <pc:docMk/>
            <pc:sldMk cId="660084409" sldId="391"/>
            <ac:cxnSpMk id="9" creationId="{C46A22AD-61E8-FFB7-8DF2-D5CDBA1C9158}"/>
          </ac:cxnSpMkLst>
        </pc:cxnChg>
        <pc:cxnChg chg="add del mod">
          <ac:chgData name="Kristy Freney" userId="05558a5f-3628-4287-9b9f-4fe6fc128298" providerId="ADAL" clId="{84969220-1A97-4FC2-920A-4ACE949DDE5E}" dt="2024-05-02T07:09:52.741" v="936" actId="478"/>
          <ac:cxnSpMkLst>
            <pc:docMk/>
            <pc:sldMk cId="660084409" sldId="391"/>
            <ac:cxnSpMk id="10" creationId="{17FC4E59-A340-C025-CA70-B5D8DE9E3EE2}"/>
          </ac:cxnSpMkLst>
        </pc:cxnChg>
        <pc:cxnChg chg="add del mod">
          <ac:chgData name="Kristy Freney" userId="05558a5f-3628-4287-9b9f-4fe6fc128298" providerId="ADAL" clId="{84969220-1A97-4FC2-920A-4ACE949DDE5E}" dt="2024-05-02T07:09:53.581" v="937" actId="478"/>
          <ac:cxnSpMkLst>
            <pc:docMk/>
            <pc:sldMk cId="660084409" sldId="391"/>
            <ac:cxnSpMk id="11" creationId="{5B510A33-C2C8-8AC0-A345-62DE840E256D}"/>
          </ac:cxnSpMkLst>
        </pc:cxnChg>
        <pc:cxnChg chg="add del mod">
          <ac:chgData name="Kristy Freney" userId="05558a5f-3628-4287-9b9f-4fe6fc128298" providerId="ADAL" clId="{84969220-1A97-4FC2-920A-4ACE949DDE5E}" dt="2024-05-02T07:09:54.360" v="938" actId="478"/>
          <ac:cxnSpMkLst>
            <pc:docMk/>
            <pc:sldMk cId="660084409" sldId="391"/>
            <ac:cxnSpMk id="12" creationId="{CCA87F1D-B9A5-F817-EE5D-443CD5B605A1}"/>
          </ac:cxnSpMkLst>
        </pc:cxnChg>
      </pc:sldChg>
      <pc:sldChg chg="addSp delSp modSp mod modAnim addCm modNotesTx">
        <pc:chgData name="Kristy Freney" userId="05558a5f-3628-4287-9b9f-4fe6fc128298" providerId="ADAL" clId="{84969220-1A97-4FC2-920A-4ACE949DDE5E}" dt="2024-05-02T07:25:59.333" v="1303"/>
        <pc:sldMkLst>
          <pc:docMk/>
          <pc:sldMk cId="2771243444" sldId="392"/>
        </pc:sldMkLst>
        <pc:spChg chg="del">
          <ac:chgData name="Kristy Freney" userId="05558a5f-3628-4287-9b9f-4fe6fc128298" providerId="ADAL" clId="{84969220-1A97-4FC2-920A-4ACE949DDE5E}" dt="2024-05-02T07:17:05.746" v="1103" actId="478"/>
          <ac:spMkLst>
            <pc:docMk/>
            <pc:sldMk cId="2771243444" sldId="392"/>
            <ac:spMk id="2" creationId="{EB626FFE-855C-8DC1-51CA-1D5E16072ACA}"/>
          </ac:spMkLst>
        </pc:spChg>
        <pc:spChg chg="add del mod">
          <ac:chgData name="Kristy Freney" userId="05558a5f-3628-4287-9b9f-4fe6fc128298" providerId="ADAL" clId="{84969220-1A97-4FC2-920A-4ACE949DDE5E}" dt="2024-05-02T07:17:11.157" v="1106" actId="478"/>
          <ac:spMkLst>
            <pc:docMk/>
            <pc:sldMk cId="2771243444" sldId="392"/>
            <ac:spMk id="6" creationId="{321C8501-4404-40FE-F9D5-66BA67B70610}"/>
          </ac:spMkLst>
        </pc:spChg>
        <pc:spChg chg="add mod">
          <ac:chgData name="Kristy Freney" userId="05558a5f-3628-4287-9b9f-4fe6fc128298" providerId="ADAL" clId="{84969220-1A97-4FC2-920A-4ACE949DDE5E}" dt="2024-05-02T07:18:04.002" v="1159" actId="14100"/>
          <ac:spMkLst>
            <pc:docMk/>
            <pc:sldMk cId="2771243444" sldId="392"/>
            <ac:spMk id="7" creationId="{9D013405-5AE9-EB12-E11C-71EA5B9BD872}"/>
          </ac:spMkLst>
        </pc:spChg>
        <pc:spChg chg="add mod">
          <ac:chgData name="Kristy Freney" userId="05558a5f-3628-4287-9b9f-4fe6fc128298" providerId="ADAL" clId="{84969220-1A97-4FC2-920A-4ACE949DDE5E}" dt="2024-05-02T07:23:32.556" v="1264" actId="20577"/>
          <ac:spMkLst>
            <pc:docMk/>
            <pc:sldMk cId="2771243444" sldId="392"/>
            <ac:spMk id="8" creationId="{BFAC9275-3458-5786-8D5E-892309F8D2B5}"/>
          </ac:spMkLst>
        </pc:spChg>
        <pc:spChg chg="add mod">
          <ac:chgData name="Kristy Freney" userId="05558a5f-3628-4287-9b9f-4fe6fc128298" providerId="ADAL" clId="{84969220-1A97-4FC2-920A-4ACE949DDE5E}" dt="2024-05-02T07:25:28.561" v="1290" actId="12788"/>
          <ac:spMkLst>
            <pc:docMk/>
            <pc:sldMk cId="2771243444" sldId="392"/>
            <ac:spMk id="9" creationId="{60F2340A-94E3-5FAD-4393-D5B2ADF9A650}"/>
          </ac:spMkLst>
        </pc:spChg>
        <pc:spChg chg="add del mod">
          <ac:chgData name="Kristy Freney" userId="05558a5f-3628-4287-9b9f-4fe6fc128298" providerId="ADAL" clId="{84969220-1A97-4FC2-920A-4ACE949DDE5E}" dt="2024-05-02T07:19:25.978" v="1203" actId="478"/>
          <ac:spMkLst>
            <pc:docMk/>
            <pc:sldMk cId="2771243444" sldId="392"/>
            <ac:spMk id="10" creationId="{CE1C6D39-8951-C6A4-784B-142EDD20FBC0}"/>
          </ac:spMkLst>
        </pc:spChg>
        <pc:spChg chg="add del mod">
          <ac:chgData name="Kristy Freney" userId="05558a5f-3628-4287-9b9f-4fe6fc128298" providerId="ADAL" clId="{84969220-1A97-4FC2-920A-4ACE949DDE5E}" dt="2024-05-02T07:19:26.893" v="1204" actId="478"/>
          <ac:spMkLst>
            <pc:docMk/>
            <pc:sldMk cId="2771243444" sldId="392"/>
            <ac:spMk id="11" creationId="{85202B62-D947-E4AF-9424-A8086B3B6AF7}"/>
          </ac:spMkLst>
        </pc:spChg>
        <pc:spChg chg="add del mod">
          <ac:chgData name="Kristy Freney" userId="05558a5f-3628-4287-9b9f-4fe6fc128298" providerId="ADAL" clId="{84969220-1A97-4FC2-920A-4ACE949DDE5E}" dt="2024-05-02T07:19:27.923" v="1205" actId="478"/>
          <ac:spMkLst>
            <pc:docMk/>
            <pc:sldMk cId="2771243444" sldId="392"/>
            <ac:spMk id="12" creationId="{72DCBE88-52FA-90D7-146E-6A629CE77154}"/>
          </ac:spMkLst>
        </pc:spChg>
        <pc:spChg chg="add del mod">
          <ac:chgData name="Kristy Freney" userId="05558a5f-3628-4287-9b9f-4fe6fc128298" providerId="ADAL" clId="{84969220-1A97-4FC2-920A-4ACE949DDE5E}" dt="2024-05-02T07:19:28.947" v="1206" actId="478"/>
          <ac:spMkLst>
            <pc:docMk/>
            <pc:sldMk cId="2771243444" sldId="392"/>
            <ac:spMk id="13" creationId="{39D78315-4FDE-4A5E-6EAB-274CD4735904}"/>
          </ac:spMkLst>
        </pc:spChg>
        <pc:spChg chg="add del mod">
          <ac:chgData name="Kristy Freney" userId="05558a5f-3628-4287-9b9f-4fe6fc128298" providerId="ADAL" clId="{84969220-1A97-4FC2-920A-4ACE949DDE5E}" dt="2024-05-02T07:19:29.868" v="1207" actId="478"/>
          <ac:spMkLst>
            <pc:docMk/>
            <pc:sldMk cId="2771243444" sldId="392"/>
            <ac:spMk id="14" creationId="{D539A720-5EF9-0339-06A8-A2AEB9823DCF}"/>
          </ac:spMkLst>
        </pc:spChg>
        <pc:spChg chg="add mod">
          <ac:chgData name="Kristy Freney" userId="05558a5f-3628-4287-9b9f-4fe6fc128298" providerId="ADAL" clId="{84969220-1A97-4FC2-920A-4ACE949DDE5E}" dt="2024-05-02T07:20:31.500" v="1224" actId="1035"/>
          <ac:spMkLst>
            <pc:docMk/>
            <pc:sldMk cId="2771243444" sldId="392"/>
            <ac:spMk id="15" creationId="{B873871E-E51D-8CFA-8130-331E20EF8480}"/>
          </ac:spMkLst>
        </pc:spChg>
        <pc:spChg chg="add mod">
          <ac:chgData name="Kristy Freney" userId="05558a5f-3628-4287-9b9f-4fe6fc128298" providerId="ADAL" clId="{84969220-1A97-4FC2-920A-4ACE949DDE5E}" dt="2024-05-02T07:25:30.350" v="1291" actId="465"/>
          <ac:spMkLst>
            <pc:docMk/>
            <pc:sldMk cId="2771243444" sldId="392"/>
            <ac:spMk id="16" creationId="{2C3785CB-B476-449D-3B09-B204B4DD839A}"/>
          </ac:spMkLst>
        </pc:spChg>
        <pc:spChg chg="add mod">
          <ac:chgData name="Kristy Freney" userId="05558a5f-3628-4287-9b9f-4fe6fc128298" providerId="ADAL" clId="{84969220-1A97-4FC2-920A-4ACE949DDE5E}" dt="2024-05-02T07:20:28.543" v="1223" actId="14100"/>
          <ac:spMkLst>
            <pc:docMk/>
            <pc:sldMk cId="2771243444" sldId="392"/>
            <ac:spMk id="17" creationId="{09F6B224-9AD2-2B83-C15B-7550056C46FE}"/>
          </ac:spMkLst>
        </pc:spChg>
        <pc:spChg chg="add mod">
          <ac:chgData name="Kristy Freney" userId="05558a5f-3628-4287-9b9f-4fe6fc128298" providerId="ADAL" clId="{84969220-1A97-4FC2-920A-4ACE949DDE5E}" dt="2024-05-02T07:25:30.350" v="1291" actId="465"/>
          <ac:spMkLst>
            <pc:docMk/>
            <pc:sldMk cId="2771243444" sldId="392"/>
            <ac:spMk id="18" creationId="{7B3A6460-3D3D-68C2-4161-86D8232FCCA8}"/>
          </ac:spMkLst>
        </pc:spChg>
        <pc:spChg chg="add mod">
          <ac:chgData name="Kristy Freney" userId="05558a5f-3628-4287-9b9f-4fe6fc128298" providerId="ADAL" clId="{84969220-1A97-4FC2-920A-4ACE949DDE5E}" dt="2024-05-02T07:21:25.043" v="1257" actId="14100"/>
          <ac:spMkLst>
            <pc:docMk/>
            <pc:sldMk cId="2771243444" sldId="392"/>
            <ac:spMk id="19" creationId="{B5F6DB94-8193-35E3-60C2-C3DF42E2ABB0}"/>
          </ac:spMkLst>
        </pc:spChg>
        <pc:spChg chg="add mod">
          <ac:chgData name="Kristy Freney" userId="05558a5f-3628-4287-9b9f-4fe6fc128298" providerId="ADAL" clId="{84969220-1A97-4FC2-920A-4ACE949DDE5E}" dt="2024-05-02T07:25:30.350" v="1291" actId="465"/>
          <ac:spMkLst>
            <pc:docMk/>
            <pc:sldMk cId="2771243444" sldId="392"/>
            <ac:spMk id="20" creationId="{F14D4298-E68F-67A4-0084-B90FE4FAD3E3}"/>
          </ac:spMkLst>
        </pc:spChg>
        <pc:spChg chg="add mod">
          <ac:chgData name="Kristy Freney" userId="05558a5f-3628-4287-9b9f-4fe6fc128298" providerId="ADAL" clId="{84969220-1A97-4FC2-920A-4ACE949DDE5E}" dt="2024-05-02T07:23:47.114" v="1270" actId="14100"/>
          <ac:spMkLst>
            <pc:docMk/>
            <pc:sldMk cId="2771243444" sldId="392"/>
            <ac:spMk id="21" creationId="{001F04D8-2823-5A72-60BE-16E4C128B98A}"/>
          </ac:spMkLst>
        </pc:spChg>
        <pc:spChg chg="add mod">
          <ac:chgData name="Kristy Freney" userId="05558a5f-3628-4287-9b9f-4fe6fc128298" providerId="ADAL" clId="{84969220-1A97-4FC2-920A-4ACE949DDE5E}" dt="2024-05-02T07:25:30.350" v="1291" actId="465"/>
          <ac:spMkLst>
            <pc:docMk/>
            <pc:sldMk cId="2771243444" sldId="392"/>
            <ac:spMk id="22" creationId="{77B47494-9AF0-DBFA-6912-3320CDB2CB1D}"/>
          </ac:spMkLst>
        </pc:spChg>
        <pc:spChg chg="add mod">
          <ac:chgData name="Kristy Freney" userId="05558a5f-3628-4287-9b9f-4fe6fc128298" providerId="ADAL" clId="{84969220-1A97-4FC2-920A-4ACE949DDE5E}" dt="2024-05-02T07:24:40.803" v="1278" actId="1076"/>
          <ac:spMkLst>
            <pc:docMk/>
            <pc:sldMk cId="2771243444" sldId="392"/>
            <ac:spMk id="23" creationId="{2BA2FC05-8A81-CDCD-C1E9-BF24ACB3C5BB}"/>
          </ac:spMkLst>
        </pc:spChg>
        <pc:spChg chg="add mod">
          <ac:chgData name="Kristy Freney" userId="05558a5f-3628-4287-9b9f-4fe6fc128298" providerId="ADAL" clId="{84969220-1A97-4FC2-920A-4ACE949DDE5E}" dt="2024-05-02T07:25:28.561" v="1290" actId="12788"/>
          <ac:spMkLst>
            <pc:docMk/>
            <pc:sldMk cId="2771243444" sldId="392"/>
            <ac:spMk id="24" creationId="{19535F00-1E1F-787F-1CE6-9405C3263D03}"/>
          </ac:spMkLst>
        </pc:spChg>
        <pc:spChg chg="add mod">
          <ac:chgData name="Kristy Freney" userId="05558a5f-3628-4287-9b9f-4fe6fc128298" providerId="ADAL" clId="{84969220-1A97-4FC2-920A-4ACE949DDE5E}" dt="2024-05-02T07:25:12.947" v="1286" actId="14100"/>
          <ac:spMkLst>
            <pc:docMk/>
            <pc:sldMk cId="2771243444" sldId="392"/>
            <ac:spMk id="25" creationId="{BC9C9BB3-D4B9-7C87-9B14-8B5C0A7E78EA}"/>
          </ac:spMkLst>
        </pc:spChg>
        <pc:picChg chg="add del mod modCrop">
          <ac:chgData name="Kristy Freney" userId="05558a5f-3628-4287-9b9f-4fe6fc128298" providerId="ADAL" clId="{84969220-1A97-4FC2-920A-4ACE949DDE5E}" dt="2024-05-02T07:18:07.556" v="1161" actId="14100"/>
          <ac:picMkLst>
            <pc:docMk/>
            <pc:sldMk cId="2771243444" sldId="392"/>
            <ac:picMk id="4" creationId="{955E6EF2-D889-67AF-CC02-13B34660B28F}"/>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84969220-1A97-4FC2-920A-4ACE949DDE5E}" dt="2024-05-02T07:24:13.174" v="1271"/>
              <pc2:cmMkLst xmlns:pc2="http://schemas.microsoft.com/office/powerpoint/2019/9/main/command">
                <pc:docMk/>
                <pc:sldMk cId="2771243444" sldId="392"/>
                <pc2:cmMk id="{A5CD85CE-622B-4E60-9AA3-27536FE3C647}"/>
              </pc2:cmMkLst>
            </pc226:cmChg>
          </p:ext>
        </pc:extLst>
      </pc:sldChg>
      <pc:sldChg chg="delSp modSp add mod delAnim modNotesTx">
        <pc:chgData name="Kristy Freney" userId="05558a5f-3628-4287-9b9f-4fe6fc128298" providerId="ADAL" clId="{84969220-1A97-4FC2-920A-4ACE949DDE5E}" dt="2024-05-02T06:09:03.288" v="58" actId="14100"/>
        <pc:sldMkLst>
          <pc:docMk/>
          <pc:sldMk cId="4207030825" sldId="393"/>
        </pc:sldMkLst>
        <pc:spChg chg="mod">
          <ac:chgData name="Kristy Freney" userId="05558a5f-3628-4287-9b9f-4fe6fc128298" providerId="ADAL" clId="{84969220-1A97-4FC2-920A-4ACE949DDE5E}" dt="2024-05-02T06:09:03.288" v="58" actId="14100"/>
          <ac:spMkLst>
            <pc:docMk/>
            <pc:sldMk cId="4207030825" sldId="393"/>
            <ac:spMk id="2" creationId="{D26A0463-A418-6AD6-83A7-96CB926E1107}"/>
          </ac:spMkLst>
        </pc:spChg>
        <pc:spChg chg="del">
          <ac:chgData name="Kristy Freney" userId="05558a5f-3628-4287-9b9f-4fe6fc128298" providerId="ADAL" clId="{84969220-1A97-4FC2-920A-4ACE949DDE5E}" dt="2024-05-02T06:08:50.616" v="53" actId="478"/>
          <ac:spMkLst>
            <pc:docMk/>
            <pc:sldMk cId="4207030825" sldId="393"/>
            <ac:spMk id="5" creationId="{EB61794C-B7B5-A57A-4899-7BC1EFCC1FE7}"/>
          </ac:spMkLst>
        </pc:spChg>
      </pc:sldChg>
      <pc:sldChg chg="addSp delSp modSp add mod setBg modNotesTx">
        <pc:chgData name="Kristy Freney" userId="05558a5f-3628-4287-9b9f-4fe6fc128298" providerId="ADAL" clId="{84969220-1A97-4FC2-920A-4ACE949DDE5E}" dt="2024-05-06T05:50:56.099" v="1344"/>
        <pc:sldMkLst>
          <pc:docMk/>
          <pc:sldMk cId="34026094" sldId="394"/>
        </pc:sldMkLst>
        <pc:spChg chg="add mod">
          <ac:chgData name="Kristy Freney" userId="05558a5f-3628-4287-9b9f-4fe6fc128298" providerId="ADAL" clId="{84969220-1A97-4FC2-920A-4ACE949DDE5E}" dt="2024-05-06T05:50:56.099" v="1344"/>
          <ac:spMkLst>
            <pc:docMk/>
            <pc:sldMk cId="34026094" sldId="394"/>
            <ac:spMk id="2" creationId="{0AF61DEE-5D7A-E3D5-7714-0239BD80BA3F}"/>
          </ac:spMkLst>
        </pc:spChg>
        <pc:picChg chg="add mod">
          <ac:chgData name="Kristy Freney" userId="05558a5f-3628-4287-9b9f-4fe6fc128298" providerId="ADAL" clId="{84969220-1A97-4FC2-920A-4ACE949DDE5E}" dt="2024-05-02T06:11:22.996" v="98" actId="1076"/>
          <ac:picMkLst>
            <pc:docMk/>
            <pc:sldMk cId="34026094" sldId="394"/>
            <ac:picMk id="3" creationId="{3C7D72CE-C552-EACF-3EDA-8106E5E504B7}"/>
          </ac:picMkLst>
        </pc:picChg>
        <pc:picChg chg="add mod">
          <ac:chgData name="Kristy Freney" userId="05558a5f-3628-4287-9b9f-4fe6fc128298" providerId="ADAL" clId="{84969220-1A97-4FC2-920A-4ACE949DDE5E}" dt="2024-05-02T06:11:27.564" v="100" actId="14100"/>
          <ac:picMkLst>
            <pc:docMk/>
            <pc:sldMk cId="34026094" sldId="394"/>
            <ac:picMk id="5" creationId="{236E5721-317F-4546-087B-A30D4BAC4020}"/>
          </ac:picMkLst>
        </pc:picChg>
        <pc:picChg chg="del">
          <ac:chgData name="Kristy Freney" userId="05558a5f-3628-4287-9b9f-4fe6fc128298" providerId="ADAL" clId="{84969220-1A97-4FC2-920A-4ACE949DDE5E}" dt="2024-05-02T06:10:31.455" v="80" actId="478"/>
          <ac:picMkLst>
            <pc:docMk/>
            <pc:sldMk cId="34026094" sldId="394"/>
            <ac:picMk id="6" creationId="{4C3C1205-B92E-7464-32D3-218E460FEBE4}"/>
          </ac:picMkLst>
        </pc:picChg>
        <pc:picChg chg="del">
          <ac:chgData name="Kristy Freney" userId="05558a5f-3628-4287-9b9f-4fe6fc128298" providerId="ADAL" clId="{84969220-1A97-4FC2-920A-4ACE949DDE5E}" dt="2024-05-02T06:10:31.455" v="80" actId="478"/>
          <ac:picMkLst>
            <pc:docMk/>
            <pc:sldMk cId="34026094" sldId="394"/>
            <ac:picMk id="8" creationId="{1D711B03-D72E-1070-5AF9-B85E8001B10A}"/>
          </ac:picMkLst>
        </pc:picChg>
      </pc:sldChg>
      <pc:sldChg chg="addSp delSp modSp add mod ord modAnim addCm modCm modNotesTx">
        <pc:chgData name="Kristy Freney" userId="05558a5f-3628-4287-9b9f-4fe6fc128298" providerId="ADAL" clId="{84969220-1A97-4FC2-920A-4ACE949DDE5E}" dt="2024-05-02T06:41:58.271" v="306"/>
        <pc:sldMkLst>
          <pc:docMk/>
          <pc:sldMk cId="2511833673" sldId="395"/>
        </pc:sldMkLst>
        <pc:spChg chg="add mod">
          <ac:chgData name="Kristy Freney" userId="05558a5f-3628-4287-9b9f-4fe6fc128298" providerId="ADAL" clId="{84969220-1A97-4FC2-920A-4ACE949DDE5E}" dt="2024-05-02T06:40:22.980" v="157" actId="14100"/>
          <ac:spMkLst>
            <pc:docMk/>
            <pc:sldMk cId="2511833673" sldId="395"/>
            <ac:spMk id="5" creationId="{37388399-B583-D339-7D78-F330D575918E}"/>
          </ac:spMkLst>
        </pc:spChg>
        <pc:spChg chg="add mod">
          <ac:chgData name="Kristy Freney" userId="05558a5f-3628-4287-9b9f-4fe6fc128298" providerId="ADAL" clId="{84969220-1A97-4FC2-920A-4ACE949DDE5E}" dt="2024-05-02T06:41:35.279" v="303" actId="14100"/>
          <ac:spMkLst>
            <pc:docMk/>
            <pc:sldMk cId="2511833673" sldId="395"/>
            <ac:spMk id="7" creationId="{071F5CE8-9285-AFBE-6D1B-BFCFB3D12B56}"/>
          </ac:spMkLst>
        </pc:spChg>
        <pc:spChg chg="add mod">
          <ac:chgData name="Kristy Freney" userId="05558a5f-3628-4287-9b9f-4fe6fc128298" providerId="ADAL" clId="{84969220-1A97-4FC2-920A-4ACE949DDE5E}" dt="2024-05-02T06:41:32.125" v="302" actId="14100"/>
          <ac:spMkLst>
            <pc:docMk/>
            <pc:sldMk cId="2511833673" sldId="395"/>
            <ac:spMk id="9" creationId="{A0130B39-0007-7177-44C3-0FAF50364C49}"/>
          </ac:spMkLst>
        </pc:spChg>
        <pc:picChg chg="add mod">
          <ac:chgData name="Kristy Freney" userId="05558a5f-3628-4287-9b9f-4fe6fc128298" providerId="ADAL" clId="{84969220-1A97-4FC2-920A-4ACE949DDE5E}" dt="2024-05-02T06:40:19.955" v="156" actId="1076"/>
          <ac:picMkLst>
            <pc:docMk/>
            <pc:sldMk cId="2511833673" sldId="395"/>
            <ac:picMk id="3" creationId="{A5CC9274-4ED0-2CFD-BF5D-CF7D1685E5ED}"/>
          </ac:picMkLst>
        </pc:picChg>
        <pc:picChg chg="del">
          <ac:chgData name="Kristy Freney" userId="05558a5f-3628-4287-9b9f-4fe6fc128298" providerId="ADAL" clId="{84969220-1A97-4FC2-920A-4ACE949DDE5E}" dt="2024-05-02T06:37:14.864" v="123" actId="478"/>
          <ac:picMkLst>
            <pc:docMk/>
            <pc:sldMk cId="2511833673" sldId="395"/>
            <ac:picMk id="6" creationId="{4C3C1205-B92E-7464-32D3-218E460FEBE4}"/>
          </ac:picMkLst>
        </pc:picChg>
        <pc:picChg chg="del">
          <ac:chgData name="Kristy Freney" userId="05558a5f-3628-4287-9b9f-4fe6fc128298" providerId="ADAL" clId="{84969220-1A97-4FC2-920A-4ACE949DDE5E}" dt="2024-05-02T06:37:14.864" v="123" actId="478"/>
          <ac:picMkLst>
            <pc:docMk/>
            <pc:sldMk cId="2511833673" sldId="395"/>
            <ac:picMk id="8" creationId="{1D711B03-D72E-1070-5AF9-B85E8001B10A}"/>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84969220-1A97-4FC2-920A-4ACE949DDE5E}" dt="2024-05-02T06:41:58.271" v="306"/>
              <pc2:cmMkLst xmlns:pc2="http://schemas.microsoft.com/office/powerpoint/2019/9/main/command">
                <pc:docMk/>
                <pc:sldMk cId="2511833673" sldId="395"/>
                <pc2:cmMk id="{87AF237A-07BB-42D4-916D-63182DB1D904}"/>
              </pc2:cmMkLst>
              <pc226:cmRplyChg chg="add">
                <pc226:chgData name="Kristy Freney" userId="05558a5f-3628-4287-9b9f-4fe6fc128298" providerId="ADAL" clId="{84969220-1A97-4FC2-920A-4ACE949DDE5E}" dt="2024-05-02T06:41:58.271" v="306"/>
                <pc2:cmRplyMkLst xmlns:pc2="http://schemas.microsoft.com/office/powerpoint/2019/9/main/command">
                  <pc:docMk/>
                  <pc:sldMk cId="2511833673" sldId="395"/>
                  <pc2:cmMk id="{87AF237A-07BB-42D4-916D-63182DB1D904}"/>
                  <pc2:cmRplyMk id="{CDAEA16F-67F9-4453-B7DC-065CAB0511A9}"/>
                </pc2:cmRplyMkLst>
              </pc226:cmRplyChg>
            </pc226:cmChg>
          </p:ext>
        </pc:extLst>
      </pc:sldChg>
      <pc:sldChg chg="addSp modSp add mod modAnim">
        <pc:chgData name="Kristy Freney" userId="05558a5f-3628-4287-9b9f-4fe6fc128298" providerId="ADAL" clId="{84969220-1A97-4FC2-920A-4ACE949DDE5E}" dt="2024-05-02T06:41:45.524" v="305" actId="1076"/>
        <pc:sldMkLst>
          <pc:docMk/>
          <pc:sldMk cId="2862181350" sldId="396"/>
        </pc:sldMkLst>
        <pc:spChg chg="add mod">
          <ac:chgData name="Kristy Freney" userId="05558a5f-3628-4287-9b9f-4fe6fc128298" providerId="ADAL" clId="{84969220-1A97-4FC2-920A-4ACE949DDE5E}" dt="2024-05-02T06:41:45.524" v="305" actId="1076"/>
          <ac:spMkLst>
            <pc:docMk/>
            <pc:sldMk cId="2862181350" sldId="396"/>
            <ac:spMk id="4" creationId="{3E9A0EC2-64F9-62C7-95CC-AEF7D62968BD}"/>
          </ac:spMkLst>
        </pc:spChg>
        <pc:spChg chg="add mod">
          <ac:chgData name="Kristy Freney" userId="05558a5f-3628-4287-9b9f-4fe6fc128298" providerId="ADAL" clId="{84969220-1A97-4FC2-920A-4ACE949DDE5E}" dt="2024-05-02T06:41:45.524" v="305" actId="1076"/>
          <ac:spMkLst>
            <pc:docMk/>
            <pc:sldMk cId="2862181350" sldId="396"/>
            <ac:spMk id="5" creationId="{A39F74E3-2491-C265-D3DA-F30274EAA097}"/>
          </ac:spMkLst>
        </pc:spChg>
        <pc:spChg chg="add mod">
          <ac:chgData name="Kristy Freney" userId="05558a5f-3628-4287-9b9f-4fe6fc128298" providerId="ADAL" clId="{84969220-1A97-4FC2-920A-4ACE949DDE5E}" dt="2024-05-02T06:41:45.524" v="305" actId="1076"/>
          <ac:spMkLst>
            <pc:docMk/>
            <pc:sldMk cId="2862181350" sldId="396"/>
            <ac:spMk id="6" creationId="{1953227B-DDE5-DD99-F942-C91844B95548}"/>
          </ac:spMkLst>
        </pc:spChg>
        <pc:picChg chg="add mod">
          <ac:chgData name="Kristy Freney" userId="05558a5f-3628-4287-9b9f-4fe6fc128298" providerId="ADAL" clId="{84969220-1A97-4FC2-920A-4ACE949DDE5E}" dt="2024-05-02T06:37:57.639" v="131" actId="962"/>
          <ac:picMkLst>
            <pc:docMk/>
            <pc:sldMk cId="2862181350" sldId="396"/>
            <ac:picMk id="3" creationId="{145F3768-B625-8713-4E8F-D0D7AD3E68A2}"/>
          </ac:picMkLst>
        </pc:picChg>
      </pc:sldChg>
      <pc:sldChg chg="modSp add mod ord modNotesTx">
        <pc:chgData name="Kristy Freney" userId="05558a5f-3628-4287-9b9f-4fe6fc128298" providerId="ADAL" clId="{84969220-1A97-4FC2-920A-4ACE949DDE5E}" dt="2024-05-02T06:52:58.430" v="550" actId="20577"/>
        <pc:sldMkLst>
          <pc:docMk/>
          <pc:sldMk cId="2487074895" sldId="397"/>
        </pc:sldMkLst>
        <pc:spChg chg="mod">
          <ac:chgData name="Kristy Freney" userId="05558a5f-3628-4287-9b9f-4fe6fc128298" providerId="ADAL" clId="{84969220-1A97-4FC2-920A-4ACE949DDE5E}" dt="2024-05-02T06:52:58.430" v="550" actId="20577"/>
          <ac:spMkLst>
            <pc:docMk/>
            <pc:sldMk cId="2487074895" sldId="397"/>
            <ac:spMk id="2" creationId="{D26A0463-A418-6AD6-83A7-96CB926E1107}"/>
          </ac:spMkLst>
        </pc:spChg>
      </pc:sldChg>
      <pc:sldChg chg="addSp delSp modSp add mod ord modNotesTx">
        <pc:chgData name="Kristy Freney" userId="05558a5f-3628-4287-9b9f-4fe6fc128298" providerId="ADAL" clId="{84969220-1A97-4FC2-920A-4ACE949DDE5E}" dt="2024-05-02T06:55:12.645" v="655" actId="6549"/>
        <pc:sldMkLst>
          <pc:docMk/>
          <pc:sldMk cId="2596619265" sldId="398"/>
        </pc:sldMkLst>
        <pc:spChg chg="mod">
          <ac:chgData name="Kristy Freney" userId="05558a5f-3628-4287-9b9f-4fe6fc128298" providerId="ADAL" clId="{84969220-1A97-4FC2-920A-4ACE949DDE5E}" dt="2024-05-02T06:53:15.164" v="557" actId="20577"/>
          <ac:spMkLst>
            <pc:docMk/>
            <pc:sldMk cId="2596619265" sldId="398"/>
            <ac:spMk id="2" creationId="{D26A0463-A418-6AD6-83A7-96CB926E1107}"/>
          </ac:spMkLst>
        </pc:spChg>
        <pc:spChg chg="add del mod">
          <ac:chgData name="Kristy Freney" userId="05558a5f-3628-4287-9b9f-4fe6fc128298" providerId="ADAL" clId="{84969220-1A97-4FC2-920A-4ACE949DDE5E}" dt="2024-05-02T06:54:34.651" v="588" actId="1076"/>
          <ac:spMkLst>
            <pc:docMk/>
            <pc:sldMk cId="2596619265" sldId="398"/>
            <ac:spMk id="6" creationId="{34142076-B15E-DE94-3002-5E937B3D281D}"/>
          </ac:spMkLst>
        </pc:spChg>
      </pc:sldChg>
      <pc:sldChg chg="modSp add mod">
        <pc:chgData name="Kristy Freney" userId="05558a5f-3628-4287-9b9f-4fe6fc128298" providerId="ADAL" clId="{84969220-1A97-4FC2-920A-4ACE949DDE5E}" dt="2024-05-02T07:06:05.148" v="894" actId="20577"/>
        <pc:sldMkLst>
          <pc:docMk/>
          <pc:sldMk cId="698767237" sldId="399"/>
        </pc:sldMkLst>
        <pc:spChg chg="mod">
          <ac:chgData name="Kristy Freney" userId="05558a5f-3628-4287-9b9f-4fe6fc128298" providerId="ADAL" clId="{84969220-1A97-4FC2-920A-4ACE949DDE5E}" dt="2024-05-02T07:06:05.148" v="894" actId="20577"/>
          <ac:spMkLst>
            <pc:docMk/>
            <pc:sldMk cId="698767237" sldId="399"/>
            <ac:spMk id="4" creationId="{D2D50F08-2D38-A753-FE5F-D37DD136662C}"/>
          </ac:spMkLst>
        </pc:spChg>
      </pc:sldChg>
      <pc:sldChg chg="add">
        <pc:chgData name="Kristy Freney" userId="05558a5f-3628-4287-9b9f-4fe6fc128298" providerId="ADAL" clId="{84969220-1A97-4FC2-920A-4ACE949DDE5E}" dt="2024-05-02T07:26:09.746" v="1304"/>
        <pc:sldMkLst>
          <pc:docMk/>
          <pc:sldMk cId="1921035830" sldId="400"/>
        </pc:sldMkLst>
      </pc:sldChg>
      <pc:sldChg chg="modSp mod">
        <pc:chgData name="Kristy Freney" userId="05558a5f-3628-4287-9b9f-4fe6fc128298" providerId="ADAL" clId="{84969220-1A97-4FC2-920A-4ACE949DDE5E}" dt="2024-05-06T05:51:47.754" v="1353" actId="6549"/>
        <pc:sldMkLst>
          <pc:docMk/>
          <pc:sldMk cId="1787869626" sldId="402"/>
        </pc:sldMkLst>
        <pc:spChg chg="mod">
          <ac:chgData name="Kristy Freney" userId="05558a5f-3628-4287-9b9f-4fe6fc128298" providerId="ADAL" clId="{84969220-1A97-4FC2-920A-4ACE949DDE5E}" dt="2024-05-06T05:51:47.754" v="1353" actId="6549"/>
          <ac:spMkLst>
            <pc:docMk/>
            <pc:sldMk cId="1787869626" sldId="402"/>
            <ac:spMk id="4" creationId="{D2D50F08-2D38-A753-FE5F-D37DD136662C}"/>
          </ac:spMkLst>
        </pc:spChg>
      </pc:sldChg>
    </pc:docChg>
  </pc:docChgLst>
  <pc:docChgLst>
    <pc:chgData name="Danielle McGregor" userId="087646c7-bbf8-4721-9492-e808a5f7ce91" providerId="ADAL" clId="{3CD52869-5FB2-4AD7-B339-A58B9970BA6A}"/>
    <pc:docChg chg="custSel modSld">
      <pc:chgData name="Danielle McGregor" userId="087646c7-bbf8-4721-9492-e808a5f7ce91" providerId="ADAL" clId="{3CD52869-5FB2-4AD7-B339-A58B9970BA6A}" dt="2024-02-28T00:21:58.853" v="212" actId="27636"/>
      <pc:docMkLst>
        <pc:docMk/>
      </pc:docMkLst>
      <pc:sldChg chg="modSp mod">
        <pc:chgData name="Danielle McGregor" userId="087646c7-bbf8-4721-9492-e808a5f7ce91" providerId="ADAL" clId="{3CD52869-5FB2-4AD7-B339-A58B9970BA6A}" dt="2024-02-28T00:21:58.853" v="212" actId="27636"/>
        <pc:sldMkLst>
          <pc:docMk/>
          <pc:sldMk cId="1564780741" sldId="357"/>
        </pc:sldMkLst>
        <pc:spChg chg="mod">
          <ac:chgData name="Danielle McGregor" userId="087646c7-bbf8-4721-9492-e808a5f7ce91" providerId="ADAL" clId="{3CD52869-5FB2-4AD7-B339-A58B9970BA6A}" dt="2024-02-28T00:21:58.853" v="212" actId="27636"/>
          <ac:spMkLst>
            <pc:docMk/>
            <pc:sldMk cId="1564780741" sldId="357"/>
            <ac:spMk id="3" creationId="{DE4FBE42-9494-8649-9763-196AD479AE27}"/>
          </ac:spMkLst>
        </pc:spChg>
        <pc:picChg chg="mod">
          <ac:chgData name="Danielle McGregor" userId="087646c7-bbf8-4721-9492-e808a5f7ce91" providerId="ADAL" clId="{3CD52869-5FB2-4AD7-B339-A58B9970BA6A}" dt="2024-02-28T00:21:55.191" v="210" actId="14826"/>
          <ac:picMkLst>
            <pc:docMk/>
            <pc:sldMk cId="1564780741" sldId="357"/>
            <ac:picMk id="5" creationId="{8210E29D-B76B-FED8-6673-FB7C7F10BDA7}"/>
          </ac:picMkLst>
        </pc:picChg>
      </pc:sldChg>
      <pc:sldChg chg="addSp modSp mod setBg">
        <pc:chgData name="Danielle McGregor" userId="087646c7-bbf8-4721-9492-e808a5f7ce91" providerId="ADAL" clId="{3CD52869-5FB2-4AD7-B339-A58B9970BA6A}" dt="2024-02-28T00:21:23.791" v="209" actId="948"/>
        <pc:sldMkLst>
          <pc:docMk/>
          <pc:sldMk cId="3305736006" sldId="375"/>
        </pc:sldMkLst>
        <pc:spChg chg="mod">
          <ac:chgData name="Danielle McGregor" userId="087646c7-bbf8-4721-9492-e808a5f7ce91" providerId="ADAL" clId="{3CD52869-5FB2-4AD7-B339-A58B9970BA6A}" dt="2024-02-28T00:21:23.791" v="209" actId="948"/>
          <ac:spMkLst>
            <pc:docMk/>
            <pc:sldMk cId="3305736006" sldId="375"/>
            <ac:spMk id="2" creationId="{90DC8A80-890F-160F-458E-D345A463DC2F}"/>
          </ac:spMkLst>
        </pc:spChg>
        <pc:spChg chg="add">
          <ac:chgData name="Danielle McGregor" userId="087646c7-bbf8-4721-9492-e808a5f7ce91" providerId="ADAL" clId="{3CD52869-5FB2-4AD7-B339-A58B9970BA6A}" dt="2024-02-27T23:58:22.489" v="14" actId="26606"/>
          <ac:spMkLst>
            <pc:docMk/>
            <pc:sldMk cId="3305736006" sldId="375"/>
            <ac:spMk id="19" creationId="{33E72FA3-BD00-444A-AD9B-E6C3D069CDE3}"/>
          </ac:spMkLst>
        </pc:spChg>
        <pc:picChg chg="add mod ord">
          <ac:chgData name="Danielle McGregor" userId="087646c7-bbf8-4721-9492-e808a5f7ce91" providerId="ADAL" clId="{3CD52869-5FB2-4AD7-B339-A58B9970BA6A}" dt="2024-02-27T23:58:22.489" v="14" actId="26606"/>
          <ac:picMkLst>
            <pc:docMk/>
            <pc:sldMk cId="3305736006" sldId="375"/>
            <ac:picMk id="4" creationId="{95DE0AD4-72E1-2D9C-DE22-E2C9A3E6AC61}"/>
          </ac:picMkLst>
        </pc:picChg>
        <pc:picChg chg="add mod ord">
          <ac:chgData name="Danielle McGregor" userId="087646c7-bbf8-4721-9492-e808a5f7ce91" providerId="ADAL" clId="{3CD52869-5FB2-4AD7-B339-A58B9970BA6A}" dt="2024-02-27T23:58:22.489" v="14" actId="26606"/>
          <ac:picMkLst>
            <pc:docMk/>
            <pc:sldMk cId="3305736006" sldId="375"/>
            <ac:picMk id="6" creationId="{08BC6086-1016-BA1A-B664-D8649BB6D354}"/>
          </ac:picMkLst>
        </pc:picChg>
        <pc:picChg chg="add mod ord">
          <ac:chgData name="Danielle McGregor" userId="087646c7-bbf8-4721-9492-e808a5f7ce91" providerId="ADAL" clId="{3CD52869-5FB2-4AD7-B339-A58B9970BA6A}" dt="2024-02-27T23:58:22.489" v="14" actId="26606"/>
          <ac:picMkLst>
            <pc:docMk/>
            <pc:sldMk cId="3305736006" sldId="375"/>
            <ac:picMk id="8" creationId="{893AF110-6BF5-C0EE-9342-C9DAFAD28A97}"/>
          </ac:picMkLst>
        </pc:picChg>
        <pc:picChg chg="add mod">
          <ac:chgData name="Danielle McGregor" userId="087646c7-bbf8-4721-9492-e808a5f7ce91" providerId="ADAL" clId="{3CD52869-5FB2-4AD7-B339-A58B9970BA6A}" dt="2024-02-27T23:58:22.489" v="14" actId="26606"/>
          <ac:picMkLst>
            <pc:docMk/>
            <pc:sldMk cId="3305736006" sldId="375"/>
            <ac:picMk id="10" creationId="{659949DE-5974-F077-10FD-E11C3B538321}"/>
          </ac:picMkLst>
        </pc:picChg>
        <pc:picChg chg="add mod">
          <ac:chgData name="Danielle McGregor" userId="087646c7-bbf8-4721-9492-e808a5f7ce91" providerId="ADAL" clId="{3CD52869-5FB2-4AD7-B339-A58B9970BA6A}" dt="2024-02-27T23:58:22.489" v="14" actId="26606"/>
          <ac:picMkLst>
            <pc:docMk/>
            <pc:sldMk cId="3305736006" sldId="375"/>
            <ac:picMk id="12" creationId="{A8D484E0-2DCF-5D91-273A-6378497B6B1C}"/>
          </ac:picMkLst>
        </pc:picChg>
        <pc:picChg chg="add mod">
          <ac:chgData name="Danielle McGregor" userId="087646c7-bbf8-4721-9492-e808a5f7ce91" providerId="ADAL" clId="{3CD52869-5FB2-4AD7-B339-A58B9970BA6A}" dt="2024-02-27T23:58:22.489" v="14" actId="26606"/>
          <ac:picMkLst>
            <pc:docMk/>
            <pc:sldMk cId="3305736006" sldId="375"/>
            <ac:picMk id="14" creationId="{29E55FA5-9AD4-88E5-08C4-78066939F57F}"/>
          </ac:picMkLst>
        </pc:picChg>
      </pc:sldChg>
      <pc:sldChg chg="addSp modSp mod setBg">
        <pc:chgData name="Danielle McGregor" userId="087646c7-bbf8-4721-9492-e808a5f7ce91" providerId="ADAL" clId="{3CD52869-5FB2-4AD7-B339-A58B9970BA6A}" dt="2024-02-28T00:21:10.301" v="208" actId="948"/>
        <pc:sldMkLst>
          <pc:docMk/>
          <pc:sldMk cId="1937707389" sldId="388"/>
        </pc:sldMkLst>
        <pc:spChg chg="mod">
          <ac:chgData name="Danielle McGregor" userId="087646c7-bbf8-4721-9492-e808a5f7ce91" providerId="ADAL" clId="{3CD52869-5FB2-4AD7-B339-A58B9970BA6A}" dt="2024-02-28T00:21:10.301" v="208" actId="948"/>
          <ac:spMkLst>
            <pc:docMk/>
            <pc:sldMk cId="1937707389" sldId="388"/>
            <ac:spMk id="2" creationId="{491E15DD-6A5E-2CF8-7138-0EFC4A930995}"/>
          </ac:spMkLst>
        </pc:spChg>
        <pc:spChg chg="add">
          <ac:chgData name="Danielle McGregor" userId="087646c7-bbf8-4721-9492-e808a5f7ce91" providerId="ADAL" clId="{3CD52869-5FB2-4AD7-B339-A58B9970BA6A}" dt="2024-02-28T00:19:21.143" v="66" actId="26606"/>
          <ac:spMkLst>
            <pc:docMk/>
            <pc:sldMk cId="1937707389" sldId="388"/>
            <ac:spMk id="13" creationId="{70155189-D96C-4527-B0EC-654B946BE615}"/>
          </ac:spMkLst>
        </pc:spChg>
        <pc:picChg chg="add mod">
          <ac:chgData name="Danielle McGregor" userId="087646c7-bbf8-4721-9492-e808a5f7ce91" providerId="ADAL" clId="{3CD52869-5FB2-4AD7-B339-A58B9970BA6A}" dt="2024-02-28T00:19:21.143" v="66" actId="26606"/>
          <ac:picMkLst>
            <pc:docMk/>
            <pc:sldMk cId="1937707389" sldId="388"/>
            <ac:picMk id="4" creationId="{87F9C015-7CE0-52EF-FB71-B18643C335F5}"/>
          </ac:picMkLst>
        </pc:picChg>
        <pc:picChg chg="add mod">
          <ac:chgData name="Danielle McGregor" userId="087646c7-bbf8-4721-9492-e808a5f7ce91" providerId="ADAL" clId="{3CD52869-5FB2-4AD7-B339-A58B9970BA6A}" dt="2024-02-28T00:19:21.143" v="66" actId="26606"/>
          <ac:picMkLst>
            <pc:docMk/>
            <pc:sldMk cId="1937707389" sldId="388"/>
            <ac:picMk id="6" creationId="{16F31BD9-42A7-FAA2-E318-635700D1F4B8}"/>
          </ac:picMkLst>
        </pc:picChg>
        <pc:picChg chg="add mod">
          <ac:chgData name="Danielle McGregor" userId="087646c7-bbf8-4721-9492-e808a5f7ce91" providerId="ADAL" clId="{3CD52869-5FB2-4AD7-B339-A58B9970BA6A}" dt="2024-02-28T00:19:21.143" v="66" actId="26606"/>
          <ac:picMkLst>
            <pc:docMk/>
            <pc:sldMk cId="1937707389" sldId="388"/>
            <ac:picMk id="8" creationId="{60787348-AB3F-D41E-E64D-92BB01284BE2}"/>
          </ac:picMkLst>
        </pc:picChg>
      </pc:sldChg>
    </pc:docChg>
  </pc:docChgLst>
  <pc:docChgLst>
    <pc:chgData name="Danielle McGregor" userId="087646c7-bbf8-4721-9492-e808a5f7ce91" providerId="ADAL" clId="{83F4A0A9-FB2F-4EC7-B25F-11F01D560A2E}"/>
    <pc:docChg chg="undo custSel addSld delSld modSld sldOrd">
      <pc:chgData name="Danielle McGregor" userId="087646c7-bbf8-4721-9492-e808a5f7ce91" providerId="ADAL" clId="{83F4A0A9-FB2F-4EC7-B25F-11F01D560A2E}" dt="2024-06-18T02:55:32.663" v="772" actId="6549"/>
      <pc:docMkLst>
        <pc:docMk/>
      </pc:docMkLst>
      <pc:sldChg chg="ord modNotesTx">
        <pc:chgData name="Danielle McGregor" userId="087646c7-bbf8-4721-9492-e808a5f7ce91" providerId="ADAL" clId="{83F4A0A9-FB2F-4EC7-B25F-11F01D560A2E}" dt="2024-04-30T02:30:40.974" v="6"/>
        <pc:sldMkLst>
          <pc:docMk/>
          <pc:sldMk cId="1418896725" sldId="266"/>
        </pc:sldMkLst>
      </pc:sldChg>
      <pc:sldChg chg="modNotesTx">
        <pc:chgData name="Danielle McGregor" userId="087646c7-bbf8-4721-9492-e808a5f7ce91" providerId="ADAL" clId="{83F4A0A9-FB2F-4EC7-B25F-11F01D560A2E}" dt="2024-06-18T02:55:29.091" v="771" actId="6549"/>
        <pc:sldMkLst>
          <pc:docMk/>
          <pc:sldMk cId="2019099645" sldId="276"/>
        </pc:sldMkLst>
      </pc:sldChg>
      <pc:sldChg chg="modNotesTx">
        <pc:chgData name="Danielle McGregor" userId="087646c7-bbf8-4721-9492-e808a5f7ce91" providerId="ADAL" clId="{83F4A0A9-FB2F-4EC7-B25F-11F01D560A2E}" dt="2024-06-18T02:55:32.663" v="772" actId="6549"/>
        <pc:sldMkLst>
          <pc:docMk/>
          <pc:sldMk cId="729114519" sldId="277"/>
        </pc:sldMkLst>
      </pc:sldChg>
      <pc:sldChg chg="modSp mod delCm modNotesTx">
        <pc:chgData name="Danielle McGregor" userId="087646c7-bbf8-4721-9492-e808a5f7ce91" providerId="ADAL" clId="{83F4A0A9-FB2F-4EC7-B25F-11F01D560A2E}" dt="2024-05-06T01:29:05.392" v="300"/>
        <pc:sldMkLst>
          <pc:docMk/>
          <pc:sldMk cId="2360901718" sldId="359"/>
        </pc:sldMkLst>
        <pc:spChg chg="mod">
          <ac:chgData name="Danielle McGregor" userId="087646c7-bbf8-4721-9492-e808a5f7ce91" providerId="ADAL" clId="{83F4A0A9-FB2F-4EC7-B25F-11F01D560A2E}" dt="2024-05-06T01:28:42.240" v="299" actId="20577"/>
          <ac:spMkLst>
            <pc:docMk/>
            <pc:sldMk cId="2360901718" sldId="359"/>
            <ac:spMk id="4" creationId="{51E21EA4-9DE2-C52D-E7E8-BAF7E56D124B}"/>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83F4A0A9-FB2F-4EC7-B25F-11F01D560A2E}" dt="2024-05-06T01:29:05.392" v="300"/>
              <pc2:cmMkLst xmlns:pc2="http://schemas.microsoft.com/office/powerpoint/2019/9/main/command">
                <pc:docMk/>
                <pc:sldMk cId="2360901718" sldId="359"/>
                <pc2:cmMk id="{D944BDC8-95A7-42C9-B455-9EF811BD4C95}"/>
              </pc2:cmMkLst>
            </pc226:cmChg>
          </p:ext>
        </pc:extLst>
      </pc:sldChg>
      <pc:sldChg chg="modNotesTx">
        <pc:chgData name="Danielle McGregor" userId="087646c7-bbf8-4721-9492-e808a5f7ce91" providerId="ADAL" clId="{83F4A0A9-FB2F-4EC7-B25F-11F01D560A2E}" dt="2024-05-06T01:27:22.855" v="292" actId="114"/>
        <pc:sldMkLst>
          <pc:docMk/>
          <pc:sldMk cId="1131851070" sldId="360"/>
        </pc:sldMkLst>
      </pc:sldChg>
      <pc:sldChg chg="modNotesTx">
        <pc:chgData name="Danielle McGregor" userId="087646c7-bbf8-4721-9492-e808a5f7ce91" providerId="ADAL" clId="{83F4A0A9-FB2F-4EC7-B25F-11F01D560A2E}" dt="2024-05-06T01:42:09.098" v="466" actId="6549"/>
        <pc:sldMkLst>
          <pc:docMk/>
          <pc:sldMk cId="834121241" sldId="363"/>
        </pc:sldMkLst>
      </pc:sldChg>
      <pc:sldChg chg="modNotesTx">
        <pc:chgData name="Danielle McGregor" userId="087646c7-bbf8-4721-9492-e808a5f7ce91" providerId="ADAL" clId="{83F4A0A9-FB2F-4EC7-B25F-11F01D560A2E}" dt="2024-05-06T01:24:42.573" v="154" actId="6549"/>
        <pc:sldMkLst>
          <pc:docMk/>
          <pc:sldMk cId="545489499" sldId="374"/>
        </pc:sldMkLst>
      </pc:sldChg>
      <pc:sldChg chg="modSp modNotesTx">
        <pc:chgData name="Danielle McGregor" userId="087646c7-bbf8-4721-9492-e808a5f7ce91" providerId="ADAL" clId="{83F4A0A9-FB2F-4EC7-B25F-11F01D560A2E}" dt="2024-05-06T01:24:35.596" v="153"/>
        <pc:sldMkLst>
          <pc:docMk/>
          <pc:sldMk cId="1937707389" sldId="388"/>
        </pc:sldMkLst>
        <pc:spChg chg="mod">
          <ac:chgData name="Danielle McGregor" userId="087646c7-bbf8-4721-9492-e808a5f7ce91" providerId="ADAL" clId="{83F4A0A9-FB2F-4EC7-B25F-11F01D560A2E}" dt="2024-05-06T01:24:16.834" v="152" actId="20577"/>
          <ac:spMkLst>
            <pc:docMk/>
            <pc:sldMk cId="1937707389" sldId="388"/>
            <ac:spMk id="5" creationId="{15BD963E-D769-17EB-2D36-F5786C46D595}"/>
          </ac:spMkLst>
        </pc:spChg>
      </pc:sldChg>
      <pc:sldChg chg="modSp mod modNotesTx">
        <pc:chgData name="Danielle McGregor" userId="087646c7-bbf8-4721-9492-e808a5f7ce91" providerId="ADAL" clId="{83F4A0A9-FB2F-4EC7-B25F-11F01D560A2E}" dt="2024-05-06T01:50:04.935" v="641" actId="255"/>
        <pc:sldMkLst>
          <pc:docMk/>
          <pc:sldMk cId="660084409" sldId="391"/>
        </pc:sldMkLst>
        <pc:spChg chg="mod">
          <ac:chgData name="Danielle McGregor" userId="087646c7-bbf8-4721-9492-e808a5f7ce91" providerId="ADAL" clId="{83F4A0A9-FB2F-4EC7-B25F-11F01D560A2E}" dt="2024-05-06T01:50:04.935" v="641" actId="255"/>
          <ac:spMkLst>
            <pc:docMk/>
            <pc:sldMk cId="660084409" sldId="391"/>
            <ac:spMk id="6" creationId="{60C0D6D0-A926-A73F-3D87-05EF95FF501D}"/>
          </ac:spMkLst>
        </pc:spChg>
        <pc:spChg chg="mod">
          <ac:chgData name="Danielle McGregor" userId="087646c7-bbf8-4721-9492-e808a5f7ce91" providerId="ADAL" clId="{83F4A0A9-FB2F-4EC7-B25F-11F01D560A2E}" dt="2024-05-06T01:49:58.070" v="640" actId="14100"/>
          <ac:spMkLst>
            <pc:docMk/>
            <pc:sldMk cId="660084409" sldId="391"/>
            <ac:spMk id="23" creationId="{8B29B0CF-1DE1-22A3-05AA-469A2C95DEF2}"/>
          </ac:spMkLst>
        </pc:spChg>
      </pc:sldChg>
      <pc:sldChg chg="delCm modNotesTx">
        <pc:chgData name="Danielle McGregor" userId="087646c7-bbf8-4721-9492-e808a5f7ce91" providerId="ADAL" clId="{83F4A0A9-FB2F-4EC7-B25F-11F01D560A2E}" dt="2024-05-06T01:57:25.745" v="770"/>
        <pc:sldMkLst>
          <pc:docMk/>
          <pc:sldMk cId="2771243444" sldId="392"/>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83F4A0A9-FB2F-4EC7-B25F-11F01D560A2E}" dt="2024-05-06T01:57:25.745" v="770"/>
              <pc2:cmMkLst xmlns:pc2="http://schemas.microsoft.com/office/powerpoint/2019/9/main/command">
                <pc:docMk/>
                <pc:sldMk cId="2771243444" sldId="392"/>
                <pc2:cmMk id="{A5CD85CE-622B-4E60-9AA3-27536FE3C647}"/>
              </pc2:cmMkLst>
            </pc226:cmChg>
          </p:ext>
        </pc:extLst>
      </pc:sldChg>
      <pc:sldChg chg="modNotesTx">
        <pc:chgData name="Danielle McGregor" userId="087646c7-bbf8-4721-9492-e808a5f7ce91" providerId="ADAL" clId="{83F4A0A9-FB2F-4EC7-B25F-11F01D560A2E}" dt="2024-05-06T01:19:30.827" v="21" actId="20577"/>
        <pc:sldMkLst>
          <pc:docMk/>
          <pc:sldMk cId="34026094" sldId="394"/>
        </pc:sldMkLst>
      </pc:sldChg>
      <pc:sldChg chg="del">
        <pc:chgData name="Danielle McGregor" userId="087646c7-bbf8-4721-9492-e808a5f7ce91" providerId="ADAL" clId="{83F4A0A9-FB2F-4EC7-B25F-11F01D560A2E}" dt="2024-05-06T01:21:11.126" v="22" actId="47"/>
        <pc:sldMkLst>
          <pc:docMk/>
          <pc:sldMk cId="2511833673" sldId="395"/>
        </pc:sldMkLst>
      </pc:sldChg>
      <pc:sldChg chg="modNotesTx">
        <pc:chgData name="Danielle McGregor" userId="087646c7-bbf8-4721-9492-e808a5f7ce91" providerId="ADAL" clId="{83F4A0A9-FB2F-4EC7-B25F-11F01D560A2E}" dt="2024-05-06T01:21:59.687" v="26" actId="20577"/>
        <pc:sldMkLst>
          <pc:docMk/>
          <pc:sldMk cId="2862181350" sldId="396"/>
        </pc:sldMkLst>
      </pc:sldChg>
      <pc:sldChg chg="modNotesTx">
        <pc:chgData name="Danielle McGregor" userId="087646c7-bbf8-4721-9492-e808a5f7ce91" providerId="ADAL" clId="{83F4A0A9-FB2F-4EC7-B25F-11F01D560A2E}" dt="2024-05-06T01:24:51.625" v="156" actId="113"/>
        <pc:sldMkLst>
          <pc:docMk/>
          <pc:sldMk cId="2487074895" sldId="397"/>
        </pc:sldMkLst>
      </pc:sldChg>
      <pc:sldChg chg="modNotesTx">
        <pc:chgData name="Danielle McGregor" userId="087646c7-bbf8-4721-9492-e808a5f7ce91" providerId="ADAL" clId="{83F4A0A9-FB2F-4EC7-B25F-11F01D560A2E}" dt="2024-05-06T01:26:43.789" v="291" actId="20577"/>
        <pc:sldMkLst>
          <pc:docMk/>
          <pc:sldMk cId="2596619265" sldId="398"/>
        </pc:sldMkLst>
      </pc:sldChg>
      <pc:sldChg chg="modNotesTx">
        <pc:chgData name="Danielle McGregor" userId="087646c7-bbf8-4721-9492-e808a5f7ce91" providerId="ADAL" clId="{83F4A0A9-FB2F-4EC7-B25F-11F01D560A2E}" dt="2024-05-06T01:29:27.583" v="310" actId="113"/>
        <pc:sldMkLst>
          <pc:docMk/>
          <pc:sldMk cId="698767237" sldId="399"/>
        </pc:sldMkLst>
      </pc:sldChg>
      <pc:sldChg chg="modSp mod modNotesTx">
        <pc:chgData name="Danielle McGregor" userId="087646c7-bbf8-4721-9492-e808a5f7ce91" providerId="ADAL" clId="{83F4A0A9-FB2F-4EC7-B25F-11F01D560A2E}" dt="2024-05-06T01:52:23.120" v="668" actId="20577"/>
        <pc:sldMkLst>
          <pc:docMk/>
          <pc:sldMk cId="3779854057" sldId="401"/>
        </pc:sldMkLst>
        <pc:spChg chg="mod">
          <ac:chgData name="Danielle McGregor" userId="087646c7-bbf8-4721-9492-e808a5f7ce91" providerId="ADAL" clId="{83F4A0A9-FB2F-4EC7-B25F-11F01D560A2E}" dt="2024-05-06T01:52:23.120" v="668" actId="20577"/>
          <ac:spMkLst>
            <pc:docMk/>
            <pc:sldMk cId="3779854057" sldId="401"/>
            <ac:spMk id="4" creationId="{51E21EA4-9DE2-C52D-E7E8-BAF7E56D124B}"/>
          </ac:spMkLst>
        </pc:spChg>
      </pc:sldChg>
      <pc:sldChg chg="add ord modNotesTx">
        <pc:chgData name="Danielle McGregor" userId="087646c7-bbf8-4721-9492-e808a5f7ce91" providerId="ADAL" clId="{83F4A0A9-FB2F-4EC7-B25F-11F01D560A2E}" dt="2024-05-06T01:54:58.734" v="769"/>
        <pc:sldMkLst>
          <pc:docMk/>
          <pc:sldMk cId="1787869626" sldId="40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300" dirty="0">
                <a:latin typeface="Calibri" panose="020F0502020204030204" pitchFamily="34" charset="0"/>
                <a:cs typeface="Calibri" panose="020F0502020204030204" pitchFamily="34" charset="0"/>
              </a:rPr>
              <a:t>(Part 2 title page)</a:t>
            </a: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endParaRPr lang="en-US" sz="1800" b="0"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‘Who do you think of when I say “criminal”?’</a:t>
            </a:r>
          </a:p>
          <a:p>
            <a:pPr algn="l"/>
            <a:r>
              <a:rPr lang="en-US" sz="1800" b="1" i="0" u="none" strike="noStrike" baseline="0" dirty="0">
                <a:solidFill>
                  <a:srgbClr val="000000"/>
                </a:solidFill>
                <a:latin typeface="Calibri" panose="020F0502020204030204" pitchFamily="34" charset="0"/>
              </a:rPr>
              <a:t>Write</a:t>
            </a:r>
            <a:r>
              <a:rPr lang="en-US" sz="1800" b="0" i="0" u="none" strike="noStrike" baseline="0" dirty="0">
                <a:solidFill>
                  <a:srgbClr val="000000"/>
                </a:solidFill>
                <a:latin typeface="Calibri" panose="020F0502020204030204" pitchFamily="34" charset="0"/>
              </a:rPr>
              <a:t> responses on the board.</a:t>
            </a:r>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2655299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Write</a:t>
            </a:r>
            <a:r>
              <a:rPr lang="en-US" sz="1800" b="0" i="0" u="none" strike="noStrike" baseline="0" dirty="0">
                <a:solidFill>
                  <a:srgbClr val="000000"/>
                </a:solidFill>
                <a:latin typeface="Calibri" panose="020F0502020204030204" pitchFamily="34" charset="0"/>
              </a:rPr>
              <a:t> </a:t>
            </a:r>
            <a:r>
              <a:rPr lang="en-US" sz="1800" b="0" i="1" u="none" strike="noStrike" baseline="0" dirty="0">
                <a:solidFill>
                  <a:srgbClr val="000000"/>
                </a:solidFill>
                <a:latin typeface="Calibri" panose="020F0502020204030204" pitchFamily="34" charset="0"/>
              </a:rPr>
              <a:t>guilty </a:t>
            </a:r>
            <a:r>
              <a:rPr lang="en-US" sz="1800" b="0" i="0" u="none" strike="noStrike" baseline="0" dirty="0">
                <a:solidFill>
                  <a:srgbClr val="000000"/>
                </a:solidFill>
                <a:latin typeface="Calibri" panose="020F0502020204030204" pitchFamily="34" charset="0"/>
              </a:rPr>
              <a:t>and </a:t>
            </a:r>
            <a:r>
              <a:rPr lang="en-US" sz="1800" b="0" i="1" u="none" strike="noStrike" baseline="0" dirty="0">
                <a:solidFill>
                  <a:srgbClr val="000000"/>
                </a:solidFill>
                <a:latin typeface="Calibri" panose="020F0502020204030204" pitchFamily="34" charset="0"/>
              </a:rPr>
              <a:t>innocent </a:t>
            </a:r>
            <a:r>
              <a:rPr lang="en-US" sz="1800" b="0" i="0" u="none" strike="noStrike" baseline="0" dirty="0">
                <a:solidFill>
                  <a:srgbClr val="000000"/>
                </a:solidFill>
                <a:latin typeface="Calibri" panose="020F0502020204030204" pitchFamily="34" charset="0"/>
              </a:rPr>
              <a:t>on the board.</a:t>
            </a:r>
          </a:p>
          <a:p>
            <a:pPr algn="l"/>
            <a:r>
              <a:rPr lang="en-AU" sz="1800" b="1" i="0" u="none" strike="noStrike" baseline="0" dirty="0">
                <a:solidFill>
                  <a:srgbClr val="000000"/>
                </a:solidFill>
                <a:latin typeface="Calibri" panose="020F0502020204030204" pitchFamily="34" charset="0"/>
              </a:rPr>
              <a:t>Invite</a:t>
            </a:r>
            <a:r>
              <a:rPr lang="en-AU" sz="1800" b="0" i="0" u="none" strike="noStrike" baseline="0" dirty="0">
                <a:solidFill>
                  <a:srgbClr val="000000"/>
                </a:solidFill>
                <a:latin typeface="Calibri" panose="020F0502020204030204" pitchFamily="34" charset="0"/>
              </a:rPr>
              <a:t> students to </a:t>
            </a:r>
            <a:r>
              <a:rPr lang="en-US" sz="1800" b="0" i="0" u="none" strike="noStrike" baseline="0" dirty="0">
                <a:solidFill>
                  <a:srgbClr val="000000"/>
                </a:solidFill>
                <a:latin typeface="Calibri" panose="020F0502020204030204" pitchFamily="34" charset="0"/>
              </a:rPr>
              <a:t>discuss the meaning of the words.</a:t>
            </a:r>
          </a:p>
          <a:p>
            <a:pPr algn="l"/>
            <a:endParaRPr lang="en-US" sz="1800" b="1"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Click</a:t>
            </a:r>
            <a:r>
              <a:rPr lang="en-US" sz="1800" b="0" i="0" u="none" strike="noStrike" baseline="0" dirty="0">
                <a:solidFill>
                  <a:srgbClr val="000000"/>
                </a:solidFill>
                <a:latin typeface="Calibri" panose="020F0502020204030204" pitchFamily="34" charset="0"/>
              </a:rPr>
              <a:t> to display the following </a:t>
            </a:r>
            <a:r>
              <a:rPr lang="en-AU" sz="1800" b="0" i="0" u="none" strike="noStrike" baseline="0" dirty="0">
                <a:solidFill>
                  <a:srgbClr val="000000"/>
                </a:solidFill>
                <a:latin typeface="Calibri" panose="020F0502020204030204" pitchFamily="34" charset="0"/>
              </a:rPr>
              <a:t>sentence tags:</a:t>
            </a:r>
          </a:p>
          <a:p>
            <a:pPr algn="l"/>
            <a:r>
              <a:rPr lang="en-AU" sz="1800" b="0" i="1" u="none" strike="noStrike" baseline="0" dirty="0">
                <a:solidFill>
                  <a:srgbClr val="000000"/>
                </a:solidFill>
                <a:latin typeface="Calibri" panose="020F0502020204030204" pitchFamily="34" charset="0"/>
              </a:rPr>
              <a:t>The guilty man had………………..…</a:t>
            </a:r>
          </a:p>
          <a:p>
            <a:pPr algn="l"/>
            <a:r>
              <a:rPr lang="en-US" sz="1800" b="0" i="1" u="none" strike="noStrike" baseline="0" dirty="0">
                <a:solidFill>
                  <a:srgbClr val="000000"/>
                </a:solidFill>
                <a:latin typeface="Calibri" panose="020F0502020204030204" pitchFamily="34" charset="0"/>
              </a:rPr>
              <a:t>The innocent man had not…………………….</a:t>
            </a:r>
          </a:p>
          <a:p>
            <a:pPr algn="l"/>
            <a:endParaRPr lang="en-US" sz="1800" b="1"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suggest different endings to the sentences.</a:t>
            </a:r>
          </a:p>
          <a:p>
            <a:pPr algn="l"/>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459447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‘What do you see?’</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and </a:t>
            </a:r>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‘What do you think?’</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and </a:t>
            </a:r>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‘What do you wonder?’</a:t>
            </a: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984006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answers</a:t>
            </a:r>
            <a:endParaRPr lang="en-AU" sz="1200" b="1" i="0" u="none" strike="noStrike" baseline="0" dirty="0">
              <a:solidFill>
                <a:srgbClr val="000000"/>
              </a:solidFill>
              <a:latin typeface="Calibri" panose="020F0502020204030204" pitchFamily="34" charset="0"/>
            </a:endParaRPr>
          </a:p>
          <a:p>
            <a:pPr algn="l"/>
            <a:r>
              <a:rPr lang="en-US" sz="1200" b="0" i="1" u="none" strike="noStrike" baseline="0" dirty="0">
                <a:solidFill>
                  <a:srgbClr val="000000"/>
                </a:solidFill>
                <a:latin typeface="Calibri" panose="020F0502020204030204" pitchFamily="34" charset="0"/>
              </a:rPr>
              <a:t>Criminal: someone who has broken the law</a:t>
            </a:r>
          </a:p>
          <a:p>
            <a:pPr algn="l"/>
            <a:r>
              <a:rPr lang="en-US" sz="1200" b="0" i="1" u="none" strike="noStrike" baseline="0" dirty="0">
                <a:solidFill>
                  <a:srgbClr val="000000"/>
                </a:solidFill>
                <a:latin typeface="Calibri" panose="020F0502020204030204" pitchFamily="34" charset="0"/>
              </a:rPr>
              <a:t>Mock: to </a:t>
            </a:r>
            <a:r>
              <a:rPr lang="en-US" sz="1200" b="0" i="1" u="none" strike="noStrike" baseline="0" dirty="0" err="1">
                <a:solidFill>
                  <a:srgbClr val="000000"/>
                </a:solidFill>
                <a:latin typeface="Calibri" panose="020F0502020204030204" pitchFamily="34" charset="0"/>
              </a:rPr>
              <a:t>criticise</a:t>
            </a:r>
            <a:r>
              <a:rPr lang="en-US" sz="1200" b="0" i="1" u="none" strike="noStrike" baseline="0" dirty="0">
                <a:solidFill>
                  <a:srgbClr val="000000"/>
                </a:solidFill>
                <a:latin typeface="Calibri" panose="020F0502020204030204" pitchFamily="34" charset="0"/>
              </a:rPr>
              <a:t> and laugh at someone</a:t>
            </a:r>
          </a:p>
          <a:p>
            <a:pPr algn="l"/>
            <a:r>
              <a:rPr lang="en-US" sz="1200" b="0" i="1" u="none" strike="noStrike" baseline="0" dirty="0">
                <a:solidFill>
                  <a:srgbClr val="000000"/>
                </a:solidFill>
                <a:latin typeface="Calibri" panose="020F0502020204030204" pitchFamily="34" charset="0"/>
              </a:rPr>
              <a:t>Messiah: God’s promised king who would rule forever</a:t>
            </a:r>
            <a:endParaRPr lang="en-AU" sz="1200" i="1" dirty="0"/>
          </a:p>
          <a:p>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290802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‘In this text Jesus is on the cross. He speaks with two </a:t>
            </a:r>
            <a:r>
              <a:rPr lang="en-AU" sz="1800" b="0" i="0" u="none" strike="noStrike" baseline="0" dirty="0">
                <a:solidFill>
                  <a:srgbClr val="000000"/>
                </a:solidFill>
                <a:latin typeface="Calibri" panose="020F0502020204030204" pitchFamily="34" charset="0"/>
              </a:rPr>
              <a:t>criminals.’</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do you think the conversation will be about?’</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1" i="0" u="none" strike="noStrike" baseline="0" dirty="0">
                <a:solidFill>
                  <a:srgbClr val="000000"/>
                </a:solidFill>
                <a:latin typeface="Calibri" panose="020F0502020204030204" pitchFamily="34" charset="0"/>
              </a:rPr>
              <a:t>Read</a:t>
            </a:r>
            <a:r>
              <a:rPr lang="en-US" sz="1200" b="0" i="0" u="none" strike="noStrike" baseline="0" dirty="0">
                <a:solidFill>
                  <a:srgbClr val="000000"/>
                </a:solidFill>
                <a:latin typeface="Calibri" panose="020F0502020204030204" pitchFamily="34" charset="0"/>
              </a:rPr>
              <a:t> the passage of scripture aloud.</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1: Unpacking the text</a:t>
            </a:r>
          </a:p>
          <a:p>
            <a:pPr algn="l"/>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one copy of the text in APPENDIX 17.2 for each student. There are 4 per page.</a:t>
            </a:r>
          </a:p>
          <a:p>
            <a:pPr algn="l"/>
            <a:r>
              <a:rPr lang="en-US" sz="1800" b="1" i="0" u="none" strike="noStrike" baseline="0" dirty="0">
                <a:solidFill>
                  <a:srgbClr val="000000"/>
                </a:solidFill>
                <a:latin typeface="Calibri" panose="020F0502020204030204" pitchFamily="34" charset="0"/>
              </a:rPr>
              <a:t>Give out </a:t>
            </a:r>
            <a:r>
              <a:rPr lang="en-US" sz="1800" b="0" i="0" u="none" strike="noStrike" baseline="0" dirty="0">
                <a:solidFill>
                  <a:srgbClr val="000000"/>
                </a:solidFill>
                <a:latin typeface="Calibri" panose="020F0502020204030204" pitchFamily="34" charset="0"/>
              </a:rPr>
              <a:t>text. Students follow along as a teacher or helper re-</a:t>
            </a:r>
            <a:r>
              <a:rPr lang="en-AU" sz="1800" b="0" i="0" u="none" strike="noStrike" baseline="0" dirty="0">
                <a:solidFill>
                  <a:srgbClr val="000000"/>
                </a:solidFill>
                <a:latin typeface="Calibri" panose="020F0502020204030204" pitchFamily="34" charset="0"/>
              </a:rPr>
              <a:t>reads it aloud.</a:t>
            </a:r>
          </a:p>
          <a:p>
            <a:pPr algn="l"/>
            <a:endParaRPr lang="en-US" sz="1800" b="1"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these words one at a time, inviting students to find and underline them in their printed text: </a:t>
            </a:r>
          </a:p>
          <a:p>
            <a:pPr algn="l"/>
            <a:r>
              <a:rPr lang="en-US" sz="1800" b="0" i="1" u="none" strike="noStrike" baseline="0" dirty="0">
                <a:solidFill>
                  <a:srgbClr val="000000"/>
                </a:solidFill>
                <a:latin typeface="Calibri" panose="020F0502020204030204" pitchFamily="34" charset="0"/>
              </a:rPr>
              <a:t>criminal, messiah, terrible, deserve to, kingdom, promise.</a:t>
            </a:r>
            <a:endParaRPr lang="en-US" sz="1800" b="0"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Click</a:t>
            </a:r>
            <a:r>
              <a:rPr lang="en-US" sz="1800" b="0" i="0" u="none" strike="noStrike" baseline="0" dirty="0">
                <a:solidFill>
                  <a:srgbClr val="000000"/>
                </a:solidFill>
                <a:latin typeface="Calibri" panose="020F0502020204030204" pitchFamily="34" charset="0"/>
              </a:rPr>
              <a:t> to display the words</a:t>
            </a:r>
          </a:p>
          <a:p>
            <a:pPr algn="l"/>
            <a:r>
              <a:rPr lang="en-US" sz="1800" b="1" i="0" u="none" strike="noStrike" baseline="0" dirty="0">
                <a:solidFill>
                  <a:srgbClr val="000000"/>
                </a:solidFill>
                <a:latin typeface="Calibri" panose="020F0502020204030204" pitchFamily="34" charset="0"/>
              </a:rPr>
              <a:t>Clarify</a:t>
            </a:r>
            <a:r>
              <a:rPr lang="en-US" sz="1800" b="0" i="0" u="none" strike="noStrike" baseline="0" dirty="0">
                <a:solidFill>
                  <a:srgbClr val="000000"/>
                </a:solidFill>
                <a:latin typeface="Calibri" panose="020F0502020204030204" pitchFamily="34" charset="0"/>
              </a:rPr>
              <a:t> meanings as a class.</a:t>
            </a: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2: Retelling the narrative</a:t>
            </a:r>
          </a:p>
          <a:p>
            <a:pPr algn="l"/>
            <a:r>
              <a:rPr lang="en-US" sz="1200" b="1" i="0" u="none" strike="noStrike" baseline="0" dirty="0">
                <a:solidFill>
                  <a:srgbClr val="8CB8E6"/>
                </a:solidFill>
                <a:latin typeface="Calibri" panose="020F0502020204030204" pitchFamily="34" charset="0"/>
              </a:rPr>
              <a:t>Print </a:t>
            </a:r>
            <a:r>
              <a:rPr lang="en-US" sz="1200" b="0" i="0" u="none" strike="noStrike" baseline="0" dirty="0">
                <a:solidFill>
                  <a:srgbClr val="8CB8E6"/>
                </a:solidFill>
                <a:latin typeface="Calibri" panose="020F0502020204030204" pitchFamily="34" charset="0"/>
              </a:rPr>
              <a:t>one of APPENDIX 17.3  for each pair of students.</a:t>
            </a:r>
          </a:p>
          <a:p>
            <a:pPr algn="l"/>
            <a:endParaRPr lang="en-US" sz="1200" b="0" i="0" u="none" strike="noStrike" baseline="0" dirty="0">
              <a:solidFill>
                <a:srgbClr val="8CB8E6"/>
              </a:solidFill>
              <a:latin typeface="Calibri" panose="020F0502020204030204" pitchFamily="34" charset="0"/>
            </a:endParaRP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students to work in their pairs to circle the words or phrases in Version 2 that have the same meaning as the underlined words in version 1.</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to reveal answers.</a:t>
            </a: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445023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pairs to retell the narrative in their own words.</a:t>
            </a:r>
            <a:endParaRPr lang="en-AU" dirty="0"/>
          </a:p>
          <a:p>
            <a:pPr algn="l"/>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30798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a:t>
            </a: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17</a:t>
            </a:r>
            <a:r>
              <a:rPr lang="en-GB" sz="1800"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Guilt, Innocence and the Law</a:t>
            </a:r>
            <a:b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Values and Symbols, Life in Pictures, Our Suburbs and Quotes and Expressions.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3: Find-a-word</a:t>
            </a:r>
          </a:p>
          <a:p>
            <a:pPr algn="l"/>
            <a:r>
              <a:rPr lang="en-US" sz="1800" b="1" i="0" u="none" strike="noStrike" baseline="0" dirty="0">
                <a:solidFill>
                  <a:srgbClr val="8CB8E6"/>
                </a:solidFill>
                <a:latin typeface="Calibri" panose="020F0502020204030204" pitchFamily="34" charset="0"/>
              </a:rPr>
              <a:t>Print</a:t>
            </a:r>
            <a:r>
              <a:rPr lang="en-US" sz="1800" b="0" i="0" u="none" strike="noStrike" baseline="0" dirty="0">
                <a:solidFill>
                  <a:srgbClr val="8CB8E6"/>
                </a:solidFill>
                <a:latin typeface="Calibri" panose="020F0502020204030204" pitchFamily="34" charset="0"/>
              </a:rPr>
              <a:t> one copy of APPENDIX 17.4  for each student.</a:t>
            </a:r>
          </a:p>
          <a:p>
            <a:pPr algn="l"/>
            <a:endParaRPr lang="en-US" sz="1800" b="0" i="0" u="none" strike="noStrike" baseline="0" dirty="0">
              <a:solidFill>
                <a:srgbClr val="8CB8E6"/>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complete independently or in pairs.</a:t>
            </a:r>
          </a:p>
          <a:p>
            <a:pPr algn="l"/>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to reveal answers.</a:t>
            </a:r>
          </a:p>
          <a:p>
            <a:pPr algn="l"/>
            <a:r>
              <a:rPr lang="en-US" sz="1800" b="1" i="0" u="none" strike="noStrike" baseline="0" dirty="0">
                <a:solidFill>
                  <a:srgbClr val="000000"/>
                </a:solidFill>
                <a:latin typeface="Calibri" panose="020F0502020204030204" pitchFamily="34" charset="0"/>
              </a:rPr>
              <a:t>Correct</a:t>
            </a:r>
            <a:r>
              <a:rPr lang="en-US" sz="1800" b="0" i="0" u="none" strike="noStrike" baseline="0" dirty="0">
                <a:solidFill>
                  <a:srgbClr val="000000"/>
                </a:solidFill>
                <a:latin typeface="Calibri" panose="020F0502020204030204" pitchFamily="34" charset="0"/>
              </a:rPr>
              <a:t> and discuss the worksheet as a class.</a:t>
            </a:r>
          </a:p>
        </p:txBody>
      </p:sp>
      <p:sp>
        <p:nvSpPr>
          <p:cNvPr id="4" name="Slide Number Placeholder 3"/>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2485386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a confident student to read the text again aloud or </a:t>
            </a:r>
            <a:r>
              <a:rPr lang="en-AU" sz="1200" b="0" i="0" u="none" strike="noStrike" baseline="0" dirty="0">
                <a:solidFill>
                  <a:srgbClr val="000000"/>
                </a:solidFill>
                <a:latin typeface="Calibri" panose="020F0502020204030204" pitchFamily="34" charset="0"/>
              </a:rPr>
              <a:t>read around the class.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1487613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does second the criminal say about himself and </a:t>
            </a:r>
            <a:r>
              <a:rPr lang="en-AU" sz="1800" b="0" i="0" u="none" strike="noStrike" baseline="0" dirty="0">
                <a:solidFill>
                  <a:srgbClr val="000000"/>
                </a:solidFill>
                <a:latin typeface="Calibri" panose="020F0502020204030204" pitchFamily="34" charset="0"/>
              </a:rPr>
              <a:t>about Jesus?’</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‘Jesus promised a criminal a place in His kingdom. Anyone who believes in Him will be welcome in His </a:t>
            </a:r>
            <a:r>
              <a:rPr lang="en-AU" sz="1800" b="0" i="0" u="none" strike="noStrike" baseline="0" dirty="0">
                <a:solidFill>
                  <a:srgbClr val="000000"/>
                </a:solidFill>
                <a:latin typeface="Calibri" panose="020F0502020204030204" pitchFamily="34" charset="0"/>
              </a:rPr>
              <a:t>kingdom.’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Luke 23: 32-33, 39-43 in your students’ heart languages for them to read or take home. </a:t>
            </a:r>
          </a:p>
          <a:p>
            <a:pPr marL="0" marR="0" lvl="0" indent="0" algn="l" defTabSz="914400" rtl="0" eaLnBrk="1" fontAlgn="auto" latinLnBrk="0" hangingPunct="1">
              <a:lnSpc>
                <a:spcPct val="107000"/>
              </a:lnSpc>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25</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Guilt and Innocence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meaning of guilt and innocence as a group.</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well known criminals.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3622038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‘Is anyone completely innocent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(good/perfect)</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and encourage discussion. </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justice and freedom word cards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Collaborate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define the words.</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328525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freedom question card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answers to the questions.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pairs to share stories from their life about justice and/or freedom.</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each person to share with the group, one or two interesting things that their partner shared.</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2083138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The Law</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Distribute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following picture cards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Our Suburbs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between small groups:</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(single pic: road closure, multiple pic: white, red, road signs, one with no entry)</a:t>
            </a:r>
            <a:br>
              <a:rPr lang="en-GB" sz="18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endParaRPr lang="en-GB" sz="18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groups to look at the pictures on both sides of their cards and</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…list the Australian laws shown in the pictures.</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…compare these Australian laws with laws in their countries.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…make a list of good laws and bad laws.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endPar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groups to share their lists of good and bad laws with the whole group.</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536788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these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expressions from Quotes and Expressions.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AU"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 </a:t>
            </a:r>
            <a:r>
              <a:rPr lang="en-AU"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through questions and</a:t>
            </a:r>
            <a:r>
              <a:rPr lang="en-AU"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discuss</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r>
              <a:rPr lang="en-AU" sz="1200" i="1" dirty="0">
                <a:effectLst/>
                <a:latin typeface="Calibri" panose="020F0502020204030204" pitchFamily="34" charset="0"/>
                <a:ea typeface="MS Mincho" panose="02020609040205080304" pitchFamily="49" charset="-128"/>
                <a:cs typeface="Times New Roman" panose="02020603050405020304" pitchFamily="18" charset="0"/>
              </a:rPr>
              <a:t>What do these expressions mean?</a:t>
            </a:r>
          </a:p>
          <a:p>
            <a:r>
              <a:rPr lang="en-AU" sz="1200" i="1" dirty="0">
                <a:effectLst/>
                <a:latin typeface="Calibri" panose="020F0502020204030204" pitchFamily="34" charset="0"/>
                <a:ea typeface="MS Mincho" panose="02020609040205080304" pitchFamily="49" charset="-128"/>
                <a:cs typeface="Times New Roman" panose="02020603050405020304" pitchFamily="18" charset="0"/>
              </a:rPr>
              <a:t>When might you use them?</a:t>
            </a:r>
          </a:p>
          <a:p>
            <a:r>
              <a:rPr lang="en-AU" sz="1200" i="1" dirty="0">
                <a:effectLst/>
                <a:latin typeface="Calibri" panose="020F0502020204030204" pitchFamily="34" charset="0"/>
                <a:ea typeface="MS Mincho" panose="02020609040205080304" pitchFamily="49" charset="-128"/>
                <a:cs typeface="Times New Roman" panose="02020603050405020304" pitchFamily="18" charset="0"/>
              </a:rPr>
              <a:t>Can you think of similar expressions in your language?</a:t>
            </a:r>
          </a:p>
          <a:p>
            <a:r>
              <a:rPr lang="en-AU" sz="1200" i="1" dirty="0">
                <a:effectLst/>
                <a:latin typeface="Calibri" panose="020F0502020204030204" pitchFamily="34" charset="0"/>
                <a:ea typeface="MS Mincho" panose="02020609040205080304" pitchFamily="49" charset="-128"/>
                <a:cs typeface="Times New Roman" panose="02020603050405020304" pitchFamily="18" charset="0"/>
              </a:rPr>
              <a:t>How are these messages important in a court of law?</a:t>
            </a:r>
          </a:p>
          <a:p>
            <a:br>
              <a:rPr lang="en-GB" sz="1200" dirty="0">
                <a:effectLst/>
                <a:latin typeface="Calibri" panose="020F0502020204030204" pitchFamily="34" charset="0"/>
                <a:ea typeface="MS Mincho" panose="02020609040205080304" pitchFamily="49" charset="-128"/>
                <a:cs typeface="Times New Roman" panose="02020603050405020304" pitchFamily="18" charset="0"/>
              </a:rPr>
            </a:b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3226564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kumimoji="0" lang="en-AU" sz="1400" b="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Today we will read about guilt, innocence and forgiveness.</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esson 1:…">
            <a:extLst>
              <a:ext uri="{FF2B5EF4-FFF2-40B4-BE49-F238E27FC236}">
                <a16:creationId xmlns:a16="http://schemas.microsoft.com/office/drawing/2014/main" id="{7449E66F-BD51-0A04-B9C5-160922D9DEAA}"/>
              </a:ext>
            </a:extLst>
          </p:cNvPr>
          <p:cNvSpPr txBox="1"/>
          <p:nvPr/>
        </p:nvSpPr>
        <p:spPr>
          <a:xfrm>
            <a:off x="2084056" y="24506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17</a:t>
            </a:r>
          </a:p>
        </p:txBody>
      </p:sp>
      <p:cxnSp>
        <p:nvCxnSpPr>
          <p:cNvPr id="3" name="Straight Connector 2">
            <a:extLst>
              <a:ext uri="{FF2B5EF4-FFF2-40B4-BE49-F238E27FC236}">
                <a16:creationId xmlns:a16="http://schemas.microsoft.com/office/drawing/2014/main" id="{CDAEC7DA-113B-1DFF-1625-74C7D6BD9420}"/>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F317BEC1-3014-4224-7774-E89EA4AF380C}"/>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2E8C989-B6C4-D8C1-4E7D-1BF5EB9AEAFC}"/>
              </a:ext>
            </a:extLst>
          </p:cNvPr>
          <p:cNvSpPr txBox="1"/>
          <p:nvPr/>
        </p:nvSpPr>
        <p:spPr>
          <a:xfrm>
            <a:off x="2188987" y="4365656"/>
            <a:ext cx="9524042" cy="1938992"/>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a:t>
            </a:r>
            <a:r>
              <a:rPr lang="en-US" sz="4000" b="1" dirty="0">
                <a:solidFill>
                  <a:srgbClr val="4196D5"/>
                </a:solidFill>
                <a:latin typeface="Calibri" panose="020F0502020204030204" pitchFamily="34" charset="0"/>
                <a:ea typeface="Arial" charset="0"/>
                <a:cs typeface="Calibri" panose="020F0502020204030204" pitchFamily="34" charset="0"/>
              </a:rPr>
              <a:t>Guilt, Innocence and the Law</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 Forgives a Dying Criminal</a:t>
            </a:r>
          </a:p>
          <a:p>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4" name="TextBox 3">
            <a:extLst>
              <a:ext uri="{FF2B5EF4-FFF2-40B4-BE49-F238E27FC236}">
                <a16:creationId xmlns:a16="http://schemas.microsoft.com/office/drawing/2014/main" id="{8BE7A3A5-1AD4-99F9-A082-3118D13A7196}"/>
              </a:ext>
            </a:extLst>
          </p:cNvPr>
          <p:cNvSpPr txBox="1"/>
          <p:nvPr/>
        </p:nvSpPr>
        <p:spPr>
          <a:xfrm>
            <a:off x="2815152" y="522574"/>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8DDB268-3694-B454-28A0-3FC0006D98AF}"/>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17</a:t>
            </a:r>
          </a:p>
        </p:txBody>
      </p:sp>
      <p:sp>
        <p:nvSpPr>
          <p:cNvPr id="4" name="TextBox 3">
            <a:extLst>
              <a:ext uri="{FF2B5EF4-FFF2-40B4-BE49-F238E27FC236}">
                <a16:creationId xmlns:a16="http://schemas.microsoft.com/office/drawing/2014/main" id="{D3ED77C0-C7EA-678E-EBE7-748D4DD2B960}"/>
              </a:ext>
            </a:extLst>
          </p:cNvPr>
          <p:cNvSpPr txBox="1"/>
          <p:nvPr/>
        </p:nvSpPr>
        <p:spPr>
          <a:xfrm>
            <a:off x="1944436" y="3033226"/>
            <a:ext cx="9352437" cy="2086725"/>
          </a:xfrm>
          <a:prstGeom prst="rect">
            <a:avLst/>
          </a:prstGeom>
          <a:noFill/>
        </p:spPr>
        <p:txBody>
          <a:bodyPr wrap="square" lIns="0" rtlCol="0">
            <a:spAutoFit/>
          </a:bodyPr>
          <a:lstStyle/>
          <a:p>
            <a:pPr>
              <a:lnSpc>
                <a:spcPct val="90000"/>
              </a:lnSpc>
            </a:pPr>
            <a:r>
              <a:rPr lang="en-US" sz="7200" b="1" dirty="0">
                <a:latin typeface="Calibri" panose="020F0502020204030204" pitchFamily="34" charset="0"/>
                <a:ea typeface="Arial" charset="0"/>
                <a:cs typeface="Calibri" panose="020F0502020204030204" pitchFamily="34" charset="0"/>
              </a:rPr>
              <a:t>Jesus Forgives a Dying Criminal</a:t>
            </a:r>
          </a:p>
        </p:txBody>
      </p:sp>
      <p:sp>
        <p:nvSpPr>
          <p:cNvPr id="7" name="Rectangle 6">
            <a:extLst>
              <a:ext uri="{FF2B5EF4-FFF2-40B4-BE49-F238E27FC236}">
                <a16:creationId xmlns:a16="http://schemas.microsoft.com/office/drawing/2014/main" id="{3B9499C2-8896-B0C2-7B5F-17AE3737066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1FD4B19-C565-24B7-CE91-B088DF59ECC7}"/>
              </a:ext>
            </a:extLst>
          </p:cNvPr>
          <p:cNvSpPr txBox="1"/>
          <p:nvPr/>
        </p:nvSpPr>
        <p:spPr>
          <a:xfrm>
            <a:off x="1944436" y="4981012"/>
            <a:ext cx="8956091" cy="1421928"/>
          </a:xfrm>
          <a:prstGeom prst="rect">
            <a:avLst/>
          </a:prstGeom>
          <a:noFill/>
        </p:spPr>
        <p:txBody>
          <a:bodyPr wrap="square" lIns="0" rtlCol="0">
            <a:spAutoFit/>
          </a:bodyPr>
          <a:lstStyle/>
          <a:p>
            <a:pPr>
              <a:lnSpc>
                <a:spcPct val="90000"/>
              </a:lnSpc>
            </a:pPr>
            <a:r>
              <a:rPr lang="en-US" sz="3200" dirty="0">
                <a:solidFill>
                  <a:srgbClr val="4196D5"/>
                </a:solidFill>
              </a:rPr>
              <a:t>By promising a guilty criminal a place in his kingdom, Jesus showed that his death alone achieves salvation for anyone who believes in him. </a:t>
            </a:r>
          </a:p>
        </p:txBody>
      </p:sp>
      <p:sp>
        <p:nvSpPr>
          <p:cNvPr id="12" name="Rectangle 11">
            <a:extLst>
              <a:ext uri="{FF2B5EF4-FFF2-40B4-BE49-F238E27FC236}">
                <a16:creationId xmlns:a16="http://schemas.microsoft.com/office/drawing/2014/main" id="{51BFDA8A-055A-1526-2001-8AE5667BC970}"/>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2D20C20D-FF81-A673-F433-B13AA1787A4A}"/>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B1E38801-07B4-7DC2-D1C1-DEF79734CB69}"/>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criminal</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074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guilty	    innocent</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4142076-B15E-DE94-3002-5E937B3D281D}"/>
              </a:ext>
            </a:extLst>
          </p:cNvPr>
          <p:cNvSpPr txBox="1"/>
          <p:nvPr/>
        </p:nvSpPr>
        <p:spPr>
          <a:xfrm>
            <a:off x="2103927" y="4440221"/>
            <a:ext cx="9263615" cy="1843582"/>
          </a:xfrm>
          <a:prstGeom prst="rect">
            <a:avLst/>
          </a:prstGeom>
          <a:noFill/>
        </p:spPr>
        <p:txBody>
          <a:bodyPr wrap="square">
            <a:spAutoFit/>
          </a:bodyPr>
          <a:lstStyle/>
          <a:p>
            <a:pPr algn="l">
              <a:lnSpc>
                <a:spcPct val="150000"/>
              </a:lnSpc>
            </a:pPr>
            <a:r>
              <a:rPr lang="en-AU" sz="4000" b="0" i="0" u="none" strike="noStrike" baseline="0" dirty="0">
                <a:solidFill>
                  <a:srgbClr val="000000"/>
                </a:solidFill>
              </a:rPr>
              <a:t>The guilty man had ………………..…</a:t>
            </a:r>
          </a:p>
          <a:p>
            <a:pPr>
              <a:lnSpc>
                <a:spcPct val="150000"/>
              </a:lnSpc>
            </a:pPr>
            <a:r>
              <a:rPr lang="en-US" sz="4000" b="0" i="0" u="none" strike="noStrike" baseline="0" dirty="0">
                <a:solidFill>
                  <a:srgbClr val="000000"/>
                </a:solidFill>
              </a:rPr>
              <a:t>The innocent man had not …………………….</a:t>
            </a:r>
          </a:p>
        </p:txBody>
      </p:sp>
    </p:spTree>
    <p:extLst>
      <p:ext uri="{BB962C8B-B14F-4D97-AF65-F5344CB8AC3E}">
        <p14:creationId xmlns:p14="http://schemas.microsoft.com/office/powerpoint/2010/main" val="2596619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3" name="Picture 2" descr="A group of black and white heads with question marks&#10;&#10;Description automatically generated">
            <a:extLst>
              <a:ext uri="{FF2B5EF4-FFF2-40B4-BE49-F238E27FC236}">
                <a16:creationId xmlns:a16="http://schemas.microsoft.com/office/drawing/2014/main" id="{5DED485E-20D2-BBE2-C8BA-9C1649A2D4A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8013" y="314152"/>
            <a:ext cx="5153689" cy="1782618"/>
          </a:xfrm>
          <a:prstGeom prst="rect">
            <a:avLst/>
          </a:prstGeom>
        </p:spPr>
      </p:pic>
      <p:pic>
        <p:nvPicPr>
          <p:cNvPr id="7" name="Picture 6" descr="A group of black and white heads with question marks&#10;&#10;Description automatically generated">
            <a:extLst>
              <a:ext uri="{FF2B5EF4-FFF2-40B4-BE49-F238E27FC236}">
                <a16:creationId xmlns:a16="http://schemas.microsoft.com/office/drawing/2014/main" id="{0D8459F5-F73E-EC7D-6E79-A8E54393AA3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8013" y="2261870"/>
            <a:ext cx="5153689" cy="2222500"/>
          </a:xfrm>
          <a:prstGeom prst="rect">
            <a:avLst/>
          </a:prstGeom>
        </p:spPr>
      </p:pic>
      <p:pic>
        <p:nvPicPr>
          <p:cNvPr id="8" name="Picture 7" descr="A group of black and white heads with question marks&#10;&#10;Description automatically generated">
            <a:extLst>
              <a:ext uri="{FF2B5EF4-FFF2-40B4-BE49-F238E27FC236}">
                <a16:creationId xmlns:a16="http://schemas.microsoft.com/office/drawing/2014/main" id="{3CAB5AC0-1E8A-F33D-86F2-23DE671368B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58013" y="4751070"/>
            <a:ext cx="5153689" cy="1769918"/>
          </a:xfrm>
          <a:prstGeom prst="rect">
            <a:avLst/>
          </a:prstGeom>
        </p:spPr>
      </p:pic>
    </p:spTree>
    <p:extLst>
      <p:ext uri="{BB962C8B-B14F-4D97-AF65-F5344CB8AC3E}">
        <p14:creationId xmlns:p14="http://schemas.microsoft.com/office/powerpoint/2010/main" val="156478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58246" y="1686560"/>
            <a:ext cx="2907540" cy="394493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dirty="0">
                <a:latin typeface="Calibri" panose="020F0502020204030204" pitchFamily="34" charset="0"/>
              </a:rPr>
              <a:t>criminal</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mock</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messiah</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4786413" y="1686560"/>
            <a:ext cx="6899366" cy="4104640"/>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600" b="0" dirty="0">
                <a:latin typeface="Calibri" panose="020F0502020204030204" pitchFamily="34" charset="0"/>
              </a:rPr>
              <a:t>to criticise and laugh at someone</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God’s promised king who would rule forever</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someone who has broken the law</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733039" y="1957387"/>
            <a:ext cx="2053374" cy="3117533"/>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flipV="1">
            <a:off x="2240081" y="2068830"/>
            <a:ext cx="2440438" cy="1585801"/>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2723340" y="3654631"/>
            <a:ext cx="1957179" cy="1605964"/>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85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AFF03F-C3CB-53B0-D4DD-37274EFE131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TextBox 3">
            <a:extLst>
              <a:ext uri="{FF2B5EF4-FFF2-40B4-BE49-F238E27FC236}">
                <a16:creationId xmlns:a16="http://schemas.microsoft.com/office/drawing/2014/main" id="{51E21EA4-9DE2-C52D-E7E8-BAF7E56D124B}"/>
              </a:ext>
            </a:extLst>
          </p:cNvPr>
          <p:cNvSpPr txBox="1"/>
          <p:nvPr/>
        </p:nvSpPr>
        <p:spPr>
          <a:xfrm>
            <a:off x="1211859" y="891334"/>
            <a:ext cx="4011651"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AU" sz="4400" b="1" dirty="0">
                <a:latin typeface="Calibri" panose="020F0502020204030204" pitchFamily="34" charset="0"/>
                <a:ea typeface="+mj-ea"/>
                <a:cs typeface="Calibri" panose="020F0502020204030204" pitchFamily="34" charset="0"/>
              </a:rPr>
              <a:t>Jesus is on the cross. He speaks with two criminals.</a:t>
            </a: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What do you think the conversation will be about?</a:t>
            </a:r>
          </a:p>
        </p:txBody>
      </p:sp>
      <p:sp>
        <p:nvSpPr>
          <p:cNvPr id="6" name="Rectangle 5">
            <a:extLst>
              <a:ext uri="{FF2B5EF4-FFF2-40B4-BE49-F238E27FC236}">
                <a16:creationId xmlns:a16="http://schemas.microsoft.com/office/drawing/2014/main" id="{9E06BB2C-EC9E-5926-C627-ADEA61EC307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12024" y="615153"/>
            <a:ext cx="11167951" cy="5503045"/>
          </a:xfrm>
          <a:prstGeom prst="rect">
            <a:avLst/>
          </a:prstGeom>
          <a:noFill/>
        </p:spPr>
        <p:txBody>
          <a:bodyPr wrap="square">
            <a:spAutoFit/>
          </a:bodyPr>
          <a:lstStyle/>
          <a:p>
            <a:pPr algn="l">
              <a:lnSpc>
                <a:spcPct val="90000"/>
              </a:lnSpc>
              <a:spcAft>
                <a:spcPts val="1800"/>
              </a:spcAft>
            </a:pPr>
            <a:r>
              <a:rPr lang="fr-FR" sz="3600" b="1" i="0" u="none" strike="noStrike" baseline="0" dirty="0">
                <a:solidFill>
                  <a:srgbClr val="4196D5"/>
                </a:solidFill>
                <a:latin typeface="Calibri" panose="020F0502020204030204" pitchFamily="34" charset="0"/>
                <a:cs typeface="Calibri" panose="020F0502020204030204" pitchFamily="34" charset="0"/>
              </a:rPr>
              <a:t>Luke 23: 32-33, 39-43 (paraphrase)</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Two criminals were nailed to crosses on either side of Jesus. One of the criminals mocked Jesus. He shouted, ‘You say you are the Messiah? Then save your own life and our lives too.’</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The other criminal said to the first criminal, ‘Don’t you fear God? We have done terrible things and deserve to die. This man has done nothing wrong.’</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He turned to Jesus and said, ‘Remember me when you rule in your kingdom.’</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Jesus replied, ‘I promise you, today you will be with me in heaven.’</a:t>
            </a:r>
            <a:endParaRPr lang="en-AU"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FF1107-FCFF-466B-A68A-69D40748FAEB}"/>
              </a:ext>
            </a:extLst>
          </p:cNvPr>
          <p:cNvSpPr txBox="1"/>
          <p:nvPr/>
        </p:nvSpPr>
        <p:spPr>
          <a:xfrm>
            <a:off x="512025" y="615153"/>
            <a:ext cx="8323366" cy="5780044"/>
          </a:xfrm>
          <a:prstGeom prst="rect">
            <a:avLst/>
          </a:prstGeom>
          <a:noFill/>
        </p:spPr>
        <p:txBody>
          <a:bodyPr wrap="square">
            <a:spAutoFit/>
          </a:bodyPr>
          <a:lstStyle/>
          <a:p>
            <a:pPr algn="l">
              <a:lnSpc>
                <a:spcPct val="90000"/>
              </a:lnSpc>
              <a:spcAft>
                <a:spcPts val="1800"/>
              </a:spcAft>
            </a:pPr>
            <a:r>
              <a:rPr lang="fr-FR" sz="3600" b="1" i="0" u="none" strike="noStrike" baseline="0" dirty="0">
                <a:solidFill>
                  <a:srgbClr val="4196D5"/>
                </a:solidFill>
                <a:latin typeface="Calibri" panose="020F0502020204030204" pitchFamily="34" charset="0"/>
                <a:cs typeface="Calibri" panose="020F0502020204030204" pitchFamily="34" charset="0"/>
              </a:rPr>
              <a:t>Luke 23: 32-33, 39-43  </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Two criminals were nailed to crosses on either side of Jesus. One of the criminals mocked Jesus. He shouted, ‘You say you are the Messiah? Then save your own life and our lives too.’</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The other criminal said to the first criminal, ‘Don’t you fear God? We have done terrible things and deserve to die. This man has done nothing wrong.’</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He turned to Jesus and said, ‘Remember me when you rule in your kingdom.’</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Jesus replied, ‘I promise you, today you will be with me in heaven.’</a:t>
            </a:r>
            <a:endParaRPr lang="en-AU" sz="2800"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22130B4C-A858-8ECE-ADFA-582A92EB0390}"/>
              </a:ext>
            </a:extLst>
          </p:cNvPr>
          <p:cNvSpPr txBox="1"/>
          <p:nvPr/>
        </p:nvSpPr>
        <p:spPr>
          <a:xfrm>
            <a:off x="9528278" y="1044597"/>
            <a:ext cx="2151697" cy="5350600"/>
          </a:xfrm>
          <a:prstGeom prst="rect">
            <a:avLst/>
          </a:prstGeom>
          <a:noFill/>
          <a:ln w="76200">
            <a:solidFill>
              <a:srgbClr val="4196D5"/>
            </a:solidFill>
          </a:ln>
        </p:spPr>
        <p:txBody>
          <a:bodyPr wrap="square" bIns="288000">
            <a:spAutoFit/>
          </a:bodyPr>
          <a:lstStyle/>
          <a:p>
            <a:pPr algn="ctr">
              <a:lnSpc>
                <a:spcPct val="200000"/>
              </a:lnSpc>
            </a:pPr>
            <a:r>
              <a:rPr lang="en-US" sz="2800" b="1" u="none" strike="noStrike" baseline="0" dirty="0">
                <a:solidFill>
                  <a:srgbClr val="000000"/>
                </a:solidFill>
              </a:rPr>
              <a:t>criminal</a:t>
            </a:r>
          </a:p>
          <a:p>
            <a:pPr algn="ctr">
              <a:lnSpc>
                <a:spcPct val="200000"/>
              </a:lnSpc>
            </a:pPr>
            <a:r>
              <a:rPr lang="en-US" sz="2800" b="1" u="none" strike="noStrike" baseline="0" dirty="0">
                <a:solidFill>
                  <a:srgbClr val="000000"/>
                </a:solidFill>
              </a:rPr>
              <a:t>messiah </a:t>
            </a:r>
          </a:p>
          <a:p>
            <a:pPr algn="ctr">
              <a:lnSpc>
                <a:spcPct val="200000"/>
              </a:lnSpc>
            </a:pPr>
            <a:r>
              <a:rPr lang="en-US" sz="2800" b="1" u="none" strike="noStrike" baseline="0" dirty="0">
                <a:solidFill>
                  <a:srgbClr val="000000"/>
                </a:solidFill>
              </a:rPr>
              <a:t>terrible </a:t>
            </a:r>
          </a:p>
          <a:p>
            <a:pPr algn="ctr">
              <a:lnSpc>
                <a:spcPct val="200000"/>
              </a:lnSpc>
            </a:pPr>
            <a:r>
              <a:rPr lang="en-US" sz="2800" b="1" u="none" strike="noStrike" baseline="0" dirty="0">
                <a:solidFill>
                  <a:srgbClr val="000000"/>
                </a:solidFill>
              </a:rPr>
              <a:t>deserve to</a:t>
            </a:r>
          </a:p>
          <a:p>
            <a:pPr algn="ctr">
              <a:lnSpc>
                <a:spcPct val="200000"/>
              </a:lnSpc>
            </a:pPr>
            <a:r>
              <a:rPr lang="en-US" sz="2800" b="1" u="none" strike="noStrike" baseline="0" dirty="0">
                <a:solidFill>
                  <a:srgbClr val="000000"/>
                </a:solidFill>
              </a:rPr>
              <a:t>kingdom </a:t>
            </a:r>
          </a:p>
          <a:p>
            <a:pPr algn="ctr">
              <a:lnSpc>
                <a:spcPct val="200000"/>
              </a:lnSpc>
            </a:pPr>
            <a:r>
              <a:rPr lang="en-US" sz="2800" b="1" u="none" strike="noStrike" baseline="0" dirty="0">
                <a:solidFill>
                  <a:srgbClr val="000000"/>
                </a:solidFill>
              </a:rPr>
              <a:t>promise </a:t>
            </a:r>
            <a:endParaRPr lang="en-AU" sz="2800" b="1" dirty="0"/>
          </a:p>
        </p:txBody>
      </p:sp>
      <p:cxnSp>
        <p:nvCxnSpPr>
          <p:cNvPr id="7" name="Straight Connector 6">
            <a:extLst>
              <a:ext uri="{FF2B5EF4-FFF2-40B4-BE49-F238E27FC236}">
                <a16:creationId xmlns:a16="http://schemas.microsoft.com/office/drawing/2014/main" id="{90E95022-7CC6-76E1-3F29-7DED0302E593}"/>
              </a:ext>
            </a:extLst>
          </p:cNvPr>
          <p:cNvCxnSpPr/>
          <p:nvPr/>
        </p:nvCxnSpPr>
        <p:spPr>
          <a:xfrm>
            <a:off x="1177290" y="1748790"/>
            <a:ext cx="145161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97F9158-905B-79C5-4270-C49D80DD42E8}"/>
              </a:ext>
            </a:extLst>
          </p:cNvPr>
          <p:cNvCxnSpPr>
            <a:cxnSpLocks/>
          </p:cNvCxnSpPr>
          <p:nvPr/>
        </p:nvCxnSpPr>
        <p:spPr>
          <a:xfrm>
            <a:off x="3577590" y="2518410"/>
            <a:ext cx="130683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EEDF83C-5681-259C-8872-25618C65DA64}"/>
              </a:ext>
            </a:extLst>
          </p:cNvPr>
          <p:cNvCxnSpPr>
            <a:cxnSpLocks/>
          </p:cNvCxnSpPr>
          <p:nvPr/>
        </p:nvCxnSpPr>
        <p:spPr>
          <a:xfrm>
            <a:off x="4204335" y="3912870"/>
            <a:ext cx="1144905"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707854F-F695-1D50-1342-28C982E6F962}"/>
              </a:ext>
            </a:extLst>
          </p:cNvPr>
          <p:cNvCxnSpPr>
            <a:cxnSpLocks/>
          </p:cNvCxnSpPr>
          <p:nvPr/>
        </p:nvCxnSpPr>
        <p:spPr>
          <a:xfrm>
            <a:off x="6941820" y="3912870"/>
            <a:ext cx="158496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F9BF05-DDFF-8CF6-E75D-AFBE5C1C2631}"/>
              </a:ext>
            </a:extLst>
          </p:cNvPr>
          <p:cNvCxnSpPr/>
          <p:nvPr/>
        </p:nvCxnSpPr>
        <p:spPr>
          <a:xfrm>
            <a:off x="2289810" y="5273040"/>
            <a:ext cx="145161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DB98F27-FF0A-3A50-6827-1A00FC75263D}"/>
              </a:ext>
            </a:extLst>
          </p:cNvPr>
          <p:cNvCxnSpPr>
            <a:cxnSpLocks/>
          </p:cNvCxnSpPr>
          <p:nvPr/>
        </p:nvCxnSpPr>
        <p:spPr>
          <a:xfrm>
            <a:off x="2846070" y="5894070"/>
            <a:ext cx="123444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41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293E7-7D83-2789-732B-887B2C2118A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0FC66EB-2B70-A041-D409-D08B05A1AD1D}"/>
              </a:ext>
            </a:extLst>
          </p:cNvPr>
          <p:cNvSpPr txBox="1"/>
          <p:nvPr/>
        </p:nvSpPr>
        <p:spPr>
          <a:xfrm>
            <a:off x="512024" y="615153"/>
            <a:ext cx="8620545" cy="5780044"/>
          </a:xfrm>
          <a:prstGeom prst="rect">
            <a:avLst/>
          </a:prstGeom>
          <a:noFill/>
        </p:spPr>
        <p:txBody>
          <a:bodyPr wrap="square">
            <a:spAutoFit/>
          </a:bodyPr>
          <a:lstStyle/>
          <a:p>
            <a:pPr algn="l">
              <a:lnSpc>
                <a:spcPct val="90000"/>
              </a:lnSpc>
              <a:spcAft>
                <a:spcPts val="1800"/>
              </a:spcAft>
            </a:pPr>
            <a:r>
              <a:rPr lang="fr-FR" sz="3600" b="1" i="0" u="none" strike="noStrike" baseline="0" dirty="0">
                <a:solidFill>
                  <a:srgbClr val="4196D5"/>
                </a:solidFill>
                <a:latin typeface="Calibri" panose="020F0502020204030204" pitchFamily="34" charset="0"/>
                <a:cs typeface="Calibri" panose="020F0502020204030204" pitchFamily="34" charset="0"/>
              </a:rPr>
              <a:t>Luke 23: 32-33, 39-43  </a:t>
            </a:r>
          </a:p>
          <a:p>
            <a:pPr>
              <a:lnSpc>
                <a:spcPct val="90000"/>
              </a:lnSpc>
              <a:spcAft>
                <a:spcPts val="1800"/>
              </a:spcAft>
            </a:pPr>
            <a:r>
              <a:rPr lang="en-US" sz="2800" dirty="0">
                <a:solidFill>
                  <a:srgbClr val="000000"/>
                </a:solidFill>
                <a:latin typeface="Calibri" panose="020F0502020204030204" pitchFamily="34" charset="0"/>
                <a:cs typeface="Calibri" panose="020F0502020204030204" pitchFamily="34" charset="0"/>
              </a:rPr>
              <a:t>Two people who had broken the law were nailed to crosses on either side of Jesus. One of the criminals mocked Jesus. He shouted, ‘You say you are God’s promised King? Then save your own life and our lives too.’ </a:t>
            </a:r>
          </a:p>
          <a:p>
            <a:pPr>
              <a:lnSpc>
                <a:spcPct val="90000"/>
              </a:lnSpc>
              <a:spcAft>
                <a:spcPts val="1800"/>
              </a:spcAft>
            </a:pPr>
            <a:r>
              <a:rPr lang="en-US" sz="2800" dirty="0">
                <a:solidFill>
                  <a:srgbClr val="000000"/>
                </a:solidFill>
                <a:latin typeface="Calibri" panose="020F0502020204030204" pitchFamily="34" charset="0"/>
                <a:cs typeface="Calibri" panose="020F0502020204030204" pitchFamily="34" charset="0"/>
              </a:rPr>
              <a:t>The other criminal said to the first criminal, ‘Don’t you fear God? We have done very bad things and should die. This man has done nothing wrong.’ </a:t>
            </a:r>
          </a:p>
          <a:p>
            <a:pPr>
              <a:lnSpc>
                <a:spcPct val="90000"/>
              </a:lnSpc>
              <a:spcAft>
                <a:spcPts val="1800"/>
              </a:spcAft>
            </a:pPr>
            <a:r>
              <a:rPr lang="en-US" sz="2800" dirty="0">
                <a:solidFill>
                  <a:srgbClr val="000000"/>
                </a:solidFill>
                <a:latin typeface="Calibri" panose="020F0502020204030204" pitchFamily="34" charset="0"/>
                <a:cs typeface="Calibri" panose="020F0502020204030204" pitchFamily="34" charset="0"/>
              </a:rPr>
              <a:t>He turned to Jesus and said, ‘Remember me when you rule in  heaven.’ </a:t>
            </a:r>
          </a:p>
          <a:p>
            <a:pPr>
              <a:lnSpc>
                <a:spcPct val="90000"/>
              </a:lnSpc>
              <a:spcAft>
                <a:spcPts val="1800"/>
              </a:spcAft>
            </a:pPr>
            <a:r>
              <a:rPr lang="en-US" sz="2800" dirty="0">
                <a:solidFill>
                  <a:srgbClr val="000000"/>
                </a:solidFill>
                <a:latin typeface="Calibri" panose="020F0502020204030204" pitchFamily="34" charset="0"/>
                <a:cs typeface="Calibri" panose="020F0502020204030204" pitchFamily="34" charset="0"/>
              </a:rPr>
              <a:t>Jesus replied, ‘I assure you, today you will be with me in heaven.’</a:t>
            </a:r>
            <a:endParaRPr lang="en-AU" sz="2800"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0C0D6D0-A926-A73F-3D87-05EF95FF501D}"/>
              </a:ext>
            </a:extLst>
          </p:cNvPr>
          <p:cNvSpPr txBox="1"/>
          <p:nvPr/>
        </p:nvSpPr>
        <p:spPr>
          <a:xfrm>
            <a:off x="9271498" y="1044597"/>
            <a:ext cx="2651071" cy="5386951"/>
          </a:xfrm>
          <a:prstGeom prst="rect">
            <a:avLst/>
          </a:prstGeom>
          <a:noFill/>
          <a:ln w="76200">
            <a:solidFill>
              <a:srgbClr val="4196D5"/>
            </a:solidFill>
          </a:ln>
        </p:spPr>
        <p:txBody>
          <a:bodyPr wrap="square" bIns="288000">
            <a:spAutoFit/>
          </a:bodyPr>
          <a:lstStyle/>
          <a:p>
            <a:pPr algn="ctr">
              <a:lnSpc>
                <a:spcPct val="200000"/>
              </a:lnSpc>
            </a:pPr>
            <a:r>
              <a:rPr lang="en-US" sz="2800" b="1" u="none" strike="noStrike" baseline="0" dirty="0">
                <a:solidFill>
                  <a:srgbClr val="000000"/>
                </a:solidFill>
              </a:rPr>
              <a:t>criminal</a:t>
            </a:r>
          </a:p>
          <a:p>
            <a:pPr algn="ctr">
              <a:lnSpc>
                <a:spcPct val="200000"/>
              </a:lnSpc>
            </a:pPr>
            <a:r>
              <a:rPr lang="en-US" sz="2800" b="1" u="none" strike="noStrike" baseline="0" dirty="0">
                <a:solidFill>
                  <a:srgbClr val="000000"/>
                </a:solidFill>
              </a:rPr>
              <a:t>messiah </a:t>
            </a:r>
          </a:p>
          <a:p>
            <a:pPr algn="ctr">
              <a:lnSpc>
                <a:spcPct val="200000"/>
              </a:lnSpc>
            </a:pPr>
            <a:r>
              <a:rPr lang="en-US" sz="2800" b="1" u="none" strike="noStrike" baseline="0" dirty="0">
                <a:solidFill>
                  <a:srgbClr val="000000"/>
                </a:solidFill>
              </a:rPr>
              <a:t>terrible </a:t>
            </a:r>
          </a:p>
          <a:p>
            <a:pPr algn="ctr">
              <a:lnSpc>
                <a:spcPct val="200000"/>
              </a:lnSpc>
            </a:pPr>
            <a:r>
              <a:rPr lang="en-US" sz="2800" b="1" u="none" strike="noStrike" baseline="0" dirty="0">
                <a:solidFill>
                  <a:srgbClr val="000000"/>
                </a:solidFill>
              </a:rPr>
              <a:t>deserve to</a:t>
            </a:r>
          </a:p>
          <a:p>
            <a:pPr algn="ctr">
              <a:lnSpc>
                <a:spcPct val="200000"/>
              </a:lnSpc>
            </a:pPr>
            <a:r>
              <a:rPr lang="en-US" sz="2800" b="1" dirty="0">
                <a:solidFill>
                  <a:srgbClr val="000000"/>
                </a:solidFill>
              </a:rPr>
              <a:t>y</a:t>
            </a:r>
            <a:r>
              <a:rPr lang="en-US" sz="2800" b="1" u="none" strike="noStrike" baseline="0" dirty="0">
                <a:solidFill>
                  <a:srgbClr val="000000"/>
                </a:solidFill>
              </a:rPr>
              <a:t>our kingdom </a:t>
            </a:r>
          </a:p>
          <a:p>
            <a:pPr algn="ctr">
              <a:lnSpc>
                <a:spcPct val="200000"/>
              </a:lnSpc>
            </a:pPr>
            <a:r>
              <a:rPr lang="en-US" sz="2800" b="1" u="none" strike="noStrike" baseline="0" dirty="0">
                <a:solidFill>
                  <a:srgbClr val="000000"/>
                </a:solidFill>
              </a:rPr>
              <a:t>promise </a:t>
            </a:r>
            <a:endParaRPr lang="en-AU" sz="2800" b="1" dirty="0"/>
          </a:p>
        </p:txBody>
      </p:sp>
      <p:sp>
        <p:nvSpPr>
          <p:cNvPr id="13" name="Rectangle 12">
            <a:extLst>
              <a:ext uri="{FF2B5EF4-FFF2-40B4-BE49-F238E27FC236}">
                <a16:creationId xmlns:a16="http://schemas.microsoft.com/office/drawing/2014/main" id="{B4BB0B90-3042-1E11-0C91-8D91E2370AA0}"/>
              </a:ext>
            </a:extLst>
          </p:cNvPr>
          <p:cNvSpPr/>
          <p:nvPr/>
        </p:nvSpPr>
        <p:spPr>
          <a:xfrm>
            <a:off x="9844031" y="1314450"/>
            <a:ext cx="1520189" cy="56007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Rectangle 13">
            <a:extLst>
              <a:ext uri="{FF2B5EF4-FFF2-40B4-BE49-F238E27FC236}">
                <a16:creationId xmlns:a16="http://schemas.microsoft.com/office/drawing/2014/main" id="{9493AF00-8292-8706-D430-4F97C1084868}"/>
              </a:ext>
            </a:extLst>
          </p:cNvPr>
          <p:cNvSpPr/>
          <p:nvPr/>
        </p:nvSpPr>
        <p:spPr>
          <a:xfrm>
            <a:off x="1229621" y="1371600"/>
            <a:ext cx="4691119" cy="39600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a:extLst>
              <a:ext uri="{FF2B5EF4-FFF2-40B4-BE49-F238E27FC236}">
                <a16:creationId xmlns:a16="http://schemas.microsoft.com/office/drawing/2014/main" id="{F096EA58-4205-CD97-6E24-5CFF61AFFA45}"/>
              </a:ext>
            </a:extLst>
          </p:cNvPr>
          <p:cNvSpPr/>
          <p:nvPr/>
        </p:nvSpPr>
        <p:spPr>
          <a:xfrm>
            <a:off x="9844031" y="2167412"/>
            <a:ext cx="1520189" cy="560070"/>
          </a:xfrm>
          <a:prstGeom prst="rect">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a:extLst>
              <a:ext uri="{FF2B5EF4-FFF2-40B4-BE49-F238E27FC236}">
                <a16:creationId xmlns:a16="http://schemas.microsoft.com/office/drawing/2014/main" id="{2DB550B5-93CE-FF4A-8964-EA60426C63F2}"/>
              </a:ext>
            </a:extLst>
          </p:cNvPr>
          <p:cNvSpPr/>
          <p:nvPr/>
        </p:nvSpPr>
        <p:spPr>
          <a:xfrm>
            <a:off x="521549" y="2524047"/>
            <a:ext cx="2345559" cy="396000"/>
          </a:xfrm>
          <a:prstGeom prst="rect">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a:extLst>
              <a:ext uri="{FF2B5EF4-FFF2-40B4-BE49-F238E27FC236}">
                <a16:creationId xmlns:a16="http://schemas.microsoft.com/office/drawing/2014/main" id="{FCE4FD1B-1658-7C10-5174-4112AD74443A}"/>
              </a:ext>
            </a:extLst>
          </p:cNvPr>
          <p:cNvSpPr/>
          <p:nvPr/>
        </p:nvSpPr>
        <p:spPr>
          <a:xfrm>
            <a:off x="6935362" y="2131779"/>
            <a:ext cx="918953" cy="396000"/>
          </a:xfrm>
          <a:prstGeom prst="rect">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Rectangle 18">
            <a:extLst>
              <a:ext uri="{FF2B5EF4-FFF2-40B4-BE49-F238E27FC236}">
                <a16:creationId xmlns:a16="http://schemas.microsoft.com/office/drawing/2014/main" id="{74CE42FC-26FE-F47C-E35B-BFDD6C7496D4}"/>
              </a:ext>
            </a:extLst>
          </p:cNvPr>
          <p:cNvSpPr/>
          <p:nvPr/>
        </p:nvSpPr>
        <p:spPr>
          <a:xfrm>
            <a:off x="9844031" y="3020374"/>
            <a:ext cx="1520189" cy="560070"/>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Rectangle 19">
            <a:extLst>
              <a:ext uri="{FF2B5EF4-FFF2-40B4-BE49-F238E27FC236}">
                <a16:creationId xmlns:a16="http://schemas.microsoft.com/office/drawing/2014/main" id="{A276AF97-85A8-55E2-9012-2188274A80C7}"/>
              </a:ext>
            </a:extLst>
          </p:cNvPr>
          <p:cNvSpPr/>
          <p:nvPr/>
        </p:nvSpPr>
        <p:spPr>
          <a:xfrm>
            <a:off x="4189991" y="3521897"/>
            <a:ext cx="2304000" cy="396000"/>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ectangle 20">
            <a:extLst>
              <a:ext uri="{FF2B5EF4-FFF2-40B4-BE49-F238E27FC236}">
                <a16:creationId xmlns:a16="http://schemas.microsoft.com/office/drawing/2014/main" id="{2A2CDA86-3F7B-8BEA-2F66-BFBDFC06BDB7}"/>
              </a:ext>
            </a:extLst>
          </p:cNvPr>
          <p:cNvSpPr/>
          <p:nvPr/>
        </p:nvSpPr>
        <p:spPr>
          <a:xfrm>
            <a:off x="9699251" y="3873336"/>
            <a:ext cx="1787899" cy="560070"/>
          </a:xfrm>
          <a:prstGeom prst="rect">
            <a:avLst/>
          </a:prstGeom>
          <a:noFill/>
          <a:ln w="762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a:extLst>
              <a:ext uri="{FF2B5EF4-FFF2-40B4-BE49-F238E27FC236}">
                <a16:creationId xmlns:a16="http://schemas.microsoft.com/office/drawing/2014/main" id="{17C5C73D-8D80-6C07-6B46-2CD054571A49}"/>
              </a:ext>
            </a:extLst>
          </p:cNvPr>
          <p:cNvSpPr/>
          <p:nvPr/>
        </p:nvSpPr>
        <p:spPr>
          <a:xfrm>
            <a:off x="7093632" y="3521897"/>
            <a:ext cx="1116000" cy="396000"/>
          </a:xfrm>
          <a:prstGeom prst="rect">
            <a:avLst/>
          </a:prstGeom>
          <a:noFill/>
          <a:ln w="762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8B29B0CF-1DE1-22A3-05AA-469A2C95DEF2}"/>
              </a:ext>
            </a:extLst>
          </p:cNvPr>
          <p:cNvSpPr/>
          <p:nvPr/>
        </p:nvSpPr>
        <p:spPr>
          <a:xfrm>
            <a:off x="9416563" y="4703259"/>
            <a:ext cx="2373922" cy="560070"/>
          </a:xfrm>
          <a:prstGeom prst="rect">
            <a:avLst/>
          </a:prstGeom>
          <a:no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Rectangle 23">
            <a:extLst>
              <a:ext uri="{FF2B5EF4-FFF2-40B4-BE49-F238E27FC236}">
                <a16:creationId xmlns:a16="http://schemas.microsoft.com/office/drawing/2014/main" id="{061BED8D-E5EB-E30A-FA88-EBA989D22111}"/>
              </a:ext>
            </a:extLst>
          </p:cNvPr>
          <p:cNvSpPr/>
          <p:nvPr/>
        </p:nvSpPr>
        <p:spPr>
          <a:xfrm>
            <a:off x="1572522" y="4892401"/>
            <a:ext cx="1275638" cy="396000"/>
          </a:xfrm>
          <a:prstGeom prst="rect">
            <a:avLst/>
          </a:prstGeom>
          <a:no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0F517760-377D-5928-DDD4-2D38775A818E}"/>
              </a:ext>
            </a:extLst>
          </p:cNvPr>
          <p:cNvSpPr/>
          <p:nvPr/>
        </p:nvSpPr>
        <p:spPr>
          <a:xfrm>
            <a:off x="9859384" y="5579259"/>
            <a:ext cx="1520189" cy="560070"/>
          </a:xfrm>
          <a:prstGeom prst="rect">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25">
            <a:extLst>
              <a:ext uri="{FF2B5EF4-FFF2-40B4-BE49-F238E27FC236}">
                <a16:creationId xmlns:a16="http://schemas.microsoft.com/office/drawing/2014/main" id="{1BF2078D-0967-ECE7-C16A-2F1B3C596D10}"/>
              </a:ext>
            </a:extLst>
          </p:cNvPr>
          <p:cNvSpPr/>
          <p:nvPr/>
        </p:nvSpPr>
        <p:spPr>
          <a:xfrm>
            <a:off x="2829109" y="5506610"/>
            <a:ext cx="1044000" cy="396000"/>
          </a:xfrm>
          <a:prstGeom prst="rect">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6008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AFF03F-C3CB-53B0-D4DD-37274EFE131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TextBox 3">
            <a:extLst>
              <a:ext uri="{FF2B5EF4-FFF2-40B4-BE49-F238E27FC236}">
                <a16:creationId xmlns:a16="http://schemas.microsoft.com/office/drawing/2014/main" id="{51E21EA4-9DE2-C52D-E7E8-BAF7E56D124B}"/>
              </a:ext>
            </a:extLst>
          </p:cNvPr>
          <p:cNvSpPr txBox="1"/>
          <p:nvPr/>
        </p:nvSpPr>
        <p:spPr>
          <a:xfrm>
            <a:off x="1211859" y="891334"/>
            <a:ext cx="4011651"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AU" sz="4400" b="1" dirty="0">
                <a:latin typeface="Calibri" panose="020F0502020204030204" pitchFamily="34" charset="0"/>
                <a:ea typeface="+mj-ea"/>
                <a:cs typeface="Calibri" panose="020F0502020204030204" pitchFamily="34" charset="0"/>
              </a:rPr>
              <a:t>Jesus forgives a dying criminal.</a:t>
            </a: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Retell the story.</a:t>
            </a:r>
          </a:p>
        </p:txBody>
      </p:sp>
      <p:sp>
        <p:nvSpPr>
          <p:cNvPr id="6" name="Rectangle 5">
            <a:extLst>
              <a:ext uri="{FF2B5EF4-FFF2-40B4-BE49-F238E27FC236}">
                <a16:creationId xmlns:a16="http://schemas.microsoft.com/office/drawing/2014/main" id="{9E06BB2C-EC9E-5926-C627-ADEA61EC307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9854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B64C2F-6E62-A81A-E5AA-41BE00DDBE07}"/>
              </a:ext>
            </a:extLst>
          </p:cNvPr>
          <p:cNvSpPr txBox="1"/>
          <p:nvPr/>
        </p:nvSpPr>
        <p:spPr>
          <a:xfrm>
            <a:off x="2188988" y="3605710"/>
            <a:ext cx="8588468" cy="2308324"/>
          </a:xfrm>
          <a:prstGeom prst="rect">
            <a:avLst/>
          </a:prstGeom>
          <a:noFill/>
        </p:spPr>
        <p:txBody>
          <a:bodyPr wrap="square" lIns="0" rtlCol="0">
            <a:spAutoFit/>
          </a:bodyPr>
          <a:lstStyle/>
          <a:p>
            <a:r>
              <a:rPr lang="en-US" sz="7200" b="1" dirty="0">
                <a:latin typeface="Calibri" panose="020F0502020204030204" pitchFamily="34" charset="0"/>
                <a:ea typeface="Arial" charset="0"/>
                <a:cs typeface="Calibri" panose="020F0502020204030204" pitchFamily="34" charset="0"/>
              </a:rPr>
              <a:t>Guilt, Innocence </a:t>
            </a:r>
            <a:br>
              <a:rPr lang="en-US" sz="7200" b="1" dirty="0">
                <a:latin typeface="Calibri" panose="020F0502020204030204" pitchFamily="34" charset="0"/>
                <a:ea typeface="Arial" charset="0"/>
                <a:cs typeface="Calibri" panose="020F0502020204030204" pitchFamily="34" charset="0"/>
              </a:rPr>
            </a:br>
            <a:r>
              <a:rPr lang="en-US" sz="7200" b="1" dirty="0">
                <a:latin typeface="Calibri" panose="020F0502020204030204" pitchFamily="34" charset="0"/>
                <a:ea typeface="Arial" charset="0"/>
                <a:cs typeface="Calibri" panose="020F0502020204030204" pitchFamily="34" charset="0"/>
              </a:rPr>
              <a:t>and the Law</a:t>
            </a:r>
          </a:p>
        </p:txBody>
      </p:sp>
      <p:sp>
        <p:nvSpPr>
          <p:cNvPr id="3" name="Rectangle 2">
            <a:extLst>
              <a:ext uri="{FF2B5EF4-FFF2-40B4-BE49-F238E27FC236}">
                <a16:creationId xmlns:a16="http://schemas.microsoft.com/office/drawing/2014/main" id="{9CFA147D-4FD0-E6E0-2FC0-850D6A652FBE}"/>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3E8B672-DF70-95FD-DF47-34DD7A7944EB}"/>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17</a:t>
            </a:r>
          </a:p>
        </p:txBody>
      </p:sp>
      <p:sp>
        <p:nvSpPr>
          <p:cNvPr id="7" name="Lesson 1:…">
            <a:extLst>
              <a:ext uri="{FF2B5EF4-FFF2-40B4-BE49-F238E27FC236}">
                <a16:creationId xmlns:a16="http://schemas.microsoft.com/office/drawing/2014/main" id="{8D001E24-4649-8321-036B-9BB063E82265}"/>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4CCFE2CC-95C0-C411-0578-6E90344AC2F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BE159-A9B5-DA7F-9D12-9C3C3A07C26D}"/>
            </a:ext>
          </a:extLst>
        </p:cNvPr>
        <p:cNvGrpSpPr/>
        <p:nvPr/>
      </p:nvGrpSpPr>
      <p:grpSpPr>
        <a:xfrm>
          <a:off x="0" y="0"/>
          <a:ext cx="0" cy="0"/>
          <a:chOff x="0" y="0"/>
          <a:chExt cx="0" cy="0"/>
        </a:xfrm>
      </p:grpSpPr>
      <p:pic>
        <p:nvPicPr>
          <p:cNvPr id="4" name="Picture 3" descr="A close-up of a word search puzzle&#10;&#10;Description automatically generated">
            <a:extLst>
              <a:ext uri="{FF2B5EF4-FFF2-40B4-BE49-F238E27FC236}">
                <a16:creationId xmlns:a16="http://schemas.microsoft.com/office/drawing/2014/main" id="{955E6EF2-D889-67AF-CC02-13B34660B28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l="24072" t="20926" r="28525" b="42222"/>
          <a:stretch/>
        </p:blipFill>
        <p:spPr>
          <a:xfrm>
            <a:off x="5924390" y="190500"/>
            <a:ext cx="6064409" cy="6667500"/>
          </a:xfrm>
          <a:prstGeom prst="rect">
            <a:avLst/>
          </a:prstGeom>
        </p:spPr>
      </p:pic>
      <p:sp>
        <p:nvSpPr>
          <p:cNvPr id="7" name="Title 6">
            <a:extLst>
              <a:ext uri="{FF2B5EF4-FFF2-40B4-BE49-F238E27FC236}">
                <a16:creationId xmlns:a16="http://schemas.microsoft.com/office/drawing/2014/main" id="{9D013405-5AE9-EB12-E11C-71EA5B9BD872}"/>
              </a:ext>
            </a:extLst>
          </p:cNvPr>
          <p:cNvSpPr>
            <a:spLocks noGrp="1"/>
          </p:cNvSpPr>
          <p:nvPr>
            <p:ph type="title"/>
          </p:nvPr>
        </p:nvSpPr>
        <p:spPr>
          <a:xfrm>
            <a:off x="506221" y="367025"/>
            <a:ext cx="5043680" cy="629844"/>
          </a:xfrm>
        </p:spPr>
        <p:txBody>
          <a:bodyPr>
            <a:noAutofit/>
          </a:bodyPr>
          <a:lstStyle/>
          <a:p>
            <a:r>
              <a:rPr lang="en-US" sz="3600" b="1" dirty="0">
                <a:latin typeface="Calibri" panose="020F0502020204030204" pitchFamily="34" charset="0"/>
                <a:cs typeface="Calibri" panose="020F0502020204030204" pitchFamily="34" charset="0"/>
              </a:rPr>
              <a:t>Find the following words:</a:t>
            </a:r>
            <a:endParaRPr lang="en-AU" sz="3600" b="1"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BFAC9275-3458-5786-8D5E-892309F8D2B5}"/>
              </a:ext>
            </a:extLst>
          </p:cNvPr>
          <p:cNvSpPr txBox="1"/>
          <p:nvPr/>
        </p:nvSpPr>
        <p:spPr>
          <a:xfrm>
            <a:off x="765278" y="1000066"/>
            <a:ext cx="2151697" cy="5350600"/>
          </a:xfrm>
          <a:prstGeom prst="rect">
            <a:avLst/>
          </a:prstGeom>
          <a:noFill/>
          <a:ln w="76200">
            <a:solidFill>
              <a:srgbClr val="4196D5"/>
            </a:solidFill>
          </a:ln>
        </p:spPr>
        <p:txBody>
          <a:bodyPr wrap="square" bIns="288000">
            <a:spAutoFit/>
          </a:bodyPr>
          <a:lstStyle/>
          <a:p>
            <a:pPr algn="ctr">
              <a:lnSpc>
                <a:spcPct val="200000"/>
              </a:lnSpc>
            </a:pPr>
            <a:r>
              <a:rPr lang="en-US" sz="2800" b="1" u="none" strike="noStrike" baseline="0" dirty="0">
                <a:solidFill>
                  <a:srgbClr val="000000"/>
                </a:solidFill>
              </a:rPr>
              <a:t>criminal</a:t>
            </a:r>
          </a:p>
          <a:p>
            <a:pPr algn="ctr">
              <a:lnSpc>
                <a:spcPct val="200000"/>
              </a:lnSpc>
            </a:pPr>
            <a:r>
              <a:rPr lang="en-US" sz="2800" b="1" u="none" strike="noStrike" baseline="0" dirty="0">
                <a:solidFill>
                  <a:srgbClr val="000000"/>
                </a:solidFill>
              </a:rPr>
              <a:t>messiah </a:t>
            </a:r>
          </a:p>
          <a:p>
            <a:pPr algn="ctr">
              <a:lnSpc>
                <a:spcPct val="200000"/>
              </a:lnSpc>
            </a:pPr>
            <a:r>
              <a:rPr lang="en-US" sz="2800" b="1" u="none" strike="noStrike" baseline="0" dirty="0">
                <a:solidFill>
                  <a:srgbClr val="000000"/>
                </a:solidFill>
              </a:rPr>
              <a:t>terrible </a:t>
            </a:r>
          </a:p>
          <a:p>
            <a:pPr algn="ctr">
              <a:lnSpc>
                <a:spcPct val="200000"/>
              </a:lnSpc>
            </a:pPr>
            <a:r>
              <a:rPr lang="en-US" sz="2800" b="1" u="none" strike="noStrike" baseline="0" dirty="0">
                <a:solidFill>
                  <a:srgbClr val="000000"/>
                </a:solidFill>
              </a:rPr>
              <a:t>deserve </a:t>
            </a:r>
          </a:p>
          <a:p>
            <a:pPr algn="ctr">
              <a:lnSpc>
                <a:spcPct val="200000"/>
              </a:lnSpc>
            </a:pPr>
            <a:r>
              <a:rPr lang="en-US" sz="2800" b="1" u="none" strike="noStrike" baseline="0" dirty="0">
                <a:solidFill>
                  <a:srgbClr val="000000"/>
                </a:solidFill>
              </a:rPr>
              <a:t>kingdom </a:t>
            </a:r>
          </a:p>
          <a:p>
            <a:pPr algn="ctr">
              <a:lnSpc>
                <a:spcPct val="200000"/>
              </a:lnSpc>
            </a:pPr>
            <a:r>
              <a:rPr lang="en-US" sz="2800" b="1" u="none" strike="noStrike" baseline="0" dirty="0">
                <a:solidFill>
                  <a:srgbClr val="000000"/>
                </a:solidFill>
              </a:rPr>
              <a:t>promise </a:t>
            </a:r>
            <a:endParaRPr lang="en-AU" sz="2800" b="1" dirty="0"/>
          </a:p>
        </p:txBody>
      </p:sp>
      <p:sp>
        <p:nvSpPr>
          <p:cNvPr id="9" name="Rectangle 8">
            <a:extLst>
              <a:ext uri="{FF2B5EF4-FFF2-40B4-BE49-F238E27FC236}">
                <a16:creationId xmlns:a16="http://schemas.microsoft.com/office/drawing/2014/main" id="{60F2340A-94E3-5FAD-4393-D5B2ADF9A650}"/>
              </a:ext>
            </a:extLst>
          </p:cNvPr>
          <p:cNvSpPr/>
          <p:nvPr/>
        </p:nvSpPr>
        <p:spPr>
          <a:xfrm>
            <a:off x="1081030" y="1376090"/>
            <a:ext cx="1520189" cy="360000"/>
          </a:xfrm>
          <a:prstGeom prst="rect">
            <a:avLst/>
          </a:prstGeom>
          <a:solidFill>
            <a:srgbClr val="4196D5">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a:extLst>
              <a:ext uri="{FF2B5EF4-FFF2-40B4-BE49-F238E27FC236}">
                <a16:creationId xmlns:a16="http://schemas.microsoft.com/office/drawing/2014/main" id="{B873871E-E51D-8CFA-8130-331E20EF8480}"/>
              </a:ext>
            </a:extLst>
          </p:cNvPr>
          <p:cNvSpPr/>
          <p:nvPr/>
        </p:nvSpPr>
        <p:spPr>
          <a:xfrm>
            <a:off x="6096000" y="5302323"/>
            <a:ext cx="3048000" cy="360000"/>
          </a:xfrm>
          <a:prstGeom prst="rect">
            <a:avLst/>
          </a:prstGeom>
          <a:solidFill>
            <a:srgbClr val="4196D5">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a:extLst>
              <a:ext uri="{FF2B5EF4-FFF2-40B4-BE49-F238E27FC236}">
                <a16:creationId xmlns:a16="http://schemas.microsoft.com/office/drawing/2014/main" id="{2C3785CB-B476-449D-3B09-B204B4DD839A}"/>
              </a:ext>
            </a:extLst>
          </p:cNvPr>
          <p:cNvSpPr/>
          <p:nvPr/>
        </p:nvSpPr>
        <p:spPr>
          <a:xfrm>
            <a:off x="1081030" y="2236465"/>
            <a:ext cx="1520189" cy="360000"/>
          </a:xfrm>
          <a:prstGeom prst="rect">
            <a:avLst/>
          </a:prstGeom>
          <a:solidFill>
            <a:schemeClr val="accent2">
              <a:alpha val="30196"/>
            </a:scheme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a:extLst>
              <a:ext uri="{FF2B5EF4-FFF2-40B4-BE49-F238E27FC236}">
                <a16:creationId xmlns:a16="http://schemas.microsoft.com/office/drawing/2014/main" id="{09F6B224-9AD2-2B83-C15B-7550056C46FE}"/>
              </a:ext>
            </a:extLst>
          </p:cNvPr>
          <p:cNvSpPr/>
          <p:nvPr/>
        </p:nvSpPr>
        <p:spPr>
          <a:xfrm rot="18781798">
            <a:off x="8204753" y="2411796"/>
            <a:ext cx="3832112" cy="360000"/>
          </a:xfrm>
          <a:prstGeom prst="rect">
            <a:avLst/>
          </a:prstGeom>
          <a:solidFill>
            <a:schemeClr val="accent2">
              <a:alpha val="30196"/>
            </a:scheme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Rectangle 17">
            <a:extLst>
              <a:ext uri="{FF2B5EF4-FFF2-40B4-BE49-F238E27FC236}">
                <a16:creationId xmlns:a16="http://schemas.microsoft.com/office/drawing/2014/main" id="{7B3A6460-3D3D-68C2-4161-86D8232FCCA8}"/>
              </a:ext>
            </a:extLst>
          </p:cNvPr>
          <p:cNvSpPr/>
          <p:nvPr/>
        </p:nvSpPr>
        <p:spPr>
          <a:xfrm>
            <a:off x="1081030" y="3096840"/>
            <a:ext cx="1520189" cy="360000"/>
          </a:xfrm>
          <a:prstGeom prst="rect">
            <a:avLst/>
          </a:prstGeom>
          <a:solidFill>
            <a:schemeClr val="accent6">
              <a:alpha val="30196"/>
            </a:scheme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Rectangle 18">
            <a:extLst>
              <a:ext uri="{FF2B5EF4-FFF2-40B4-BE49-F238E27FC236}">
                <a16:creationId xmlns:a16="http://schemas.microsoft.com/office/drawing/2014/main" id="{B5F6DB94-8193-35E3-60C2-C3DF42E2ABB0}"/>
              </a:ext>
            </a:extLst>
          </p:cNvPr>
          <p:cNvSpPr/>
          <p:nvPr/>
        </p:nvSpPr>
        <p:spPr>
          <a:xfrm rot="2818202" flipH="1">
            <a:off x="5458947" y="1862592"/>
            <a:ext cx="4409727" cy="360000"/>
          </a:xfrm>
          <a:prstGeom prst="rect">
            <a:avLst/>
          </a:prstGeom>
          <a:solidFill>
            <a:schemeClr val="accent6">
              <a:alpha val="30196"/>
            </a:scheme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Rectangle 19">
            <a:extLst>
              <a:ext uri="{FF2B5EF4-FFF2-40B4-BE49-F238E27FC236}">
                <a16:creationId xmlns:a16="http://schemas.microsoft.com/office/drawing/2014/main" id="{F14D4298-E68F-67A4-0084-B90FE4FAD3E3}"/>
              </a:ext>
            </a:extLst>
          </p:cNvPr>
          <p:cNvSpPr/>
          <p:nvPr/>
        </p:nvSpPr>
        <p:spPr>
          <a:xfrm>
            <a:off x="1081030" y="3957215"/>
            <a:ext cx="1520189" cy="360000"/>
          </a:xfrm>
          <a:prstGeom prst="rect">
            <a:avLst/>
          </a:prstGeom>
          <a:solidFill>
            <a:srgbClr val="7030A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ectangle 20">
            <a:extLst>
              <a:ext uri="{FF2B5EF4-FFF2-40B4-BE49-F238E27FC236}">
                <a16:creationId xmlns:a16="http://schemas.microsoft.com/office/drawing/2014/main" id="{001F04D8-2823-5A72-60BE-16E4C128B98A}"/>
              </a:ext>
            </a:extLst>
          </p:cNvPr>
          <p:cNvSpPr/>
          <p:nvPr/>
        </p:nvSpPr>
        <p:spPr>
          <a:xfrm>
            <a:off x="9143999" y="5302323"/>
            <a:ext cx="2682837" cy="360000"/>
          </a:xfrm>
          <a:prstGeom prst="rect">
            <a:avLst/>
          </a:prstGeom>
          <a:solidFill>
            <a:srgbClr val="7030A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a:extLst>
              <a:ext uri="{FF2B5EF4-FFF2-40B4-BE49-F238E27FC236}">
                <a16:creationId xmlns:a16="http://schemas.microsoft.com/office/drawing/2014/main" id="{77B47494-9AF0-DBFA-6912-3320CDB2CB1D}"/>
              </a:ext>
            </a:extLst>
          </p:cNvPr>
          <p:cNvSpPr/>
          <p:nvPr/>
        </p:nvSpPr>
        <p:spPr>
          <a:xfrm>
            <a:off x="1081030" y="4817590"/>
            <a:ext cx="1520189" cy="360000"/>
          </a:xfrm>
          <a:prstGeom prst="rect">
            <a:avLst/>
          </a:prstGeom>
          <a:solidFill>
            <a:srgbClr val="00206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2BA2FC05-8A81-CDCD-C1E9-BF24ACB3C5BB}"/>
              </a:ext>
            </a:extLst>
          </p:cNvPr>
          <p:cNvSpPr/>
          <p:nvPr/>
        </p:nvSpPr>
        <p:spPr>
          <a:xfrm rot="2818202" flipH="1">
            <a:off x="5850198" y="1599085"/>
            <a:ext cx="3832112" cy="360000"/>
          </a:xfrm>
          <a:prstGeom prst="rect">
            <a:avLst/>
          </a:prstGeom>
          <a:solidFill>
            <a:srgbClr val="00206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Rectangle 23">
            <a:extLst>
              <a:ext uri="{FF2B5EF4-FFF2-40B4-BE49-F238E27FC236}">
                <a16:creationId xmlns:a16="http://schemas.microsoft.com/office/drawing/2014/main" id="{19535F00-1E1F-787F-1CE6-9405C3263D03}"/>
              </a:ext>
            </a:extLst>
          </p:cNvPr>
          <p:cNvSpPr/>
          <p:nvPr/>
        </p:nvSpPr>
        <p:spPr>
          <a:xfrm>
            <a:off x="1081030" y="5677963"/>
            <a:ext cx="1520189" cy="360000"/>
          </a:xfrm>
          <a:prstGeom prst="rect">
            <a:avLst/>
          </a:prstGeom>
          <a:solidFill>
            <a:srgbClr val="C0000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BC9C9BB3-D4B9-7C87-9B14-8B5C0A7E78EA}"/>
              </a:ext>
            </a:extLst>
          </p:cNvPr>
          <p:cNvSpPr/>
          <p:nvPr/>
        </p:nvSpPr>
        <p:spPr>
          <a:xfrm rot="16200000">
            <a:off x="8618458" y="4459150"/>
            <a:ext cx="2902900" cy="360000"/>
          </a:xfrm>
          <a:prstGeom prst="rect">
            <a:avLst/>
          </a:prstGeom>
          <a:solidFill>
            <a:srgbClr val="C00000">
              <a:alpha val="30196"/>
            </a:srgbClr>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71243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12024" y="615153"/>
            <a:ext cx="11167951" cy="5503045"/>
          </a:xfrm>
          <a:prstGeom prst="rect">
            <a:avLst/>
          </a:prstGeom>
          <a:noFill/>
        </p:spPr>
        <p:txBody>
          <a:bodyPr wrap="square">
            <a:spAutoFit/>
          </a:bodyPr>
          <a:lstStyle/>
          <a:p>
            <a:pPr algn="l">
              <a:lnSpc>
                <a:spcPct val="90000"/>
              </a:lnSpc>
              <a:spcAft>
                <a:spcPts val="1800"/>
              </a:spcAft>
            </a:pPr>
            <a:r>
              <a:rPr lang="fr-FR" sz="3600" b="1" i="0" u="none" strike="noStrike" baseline="0" dirty="0">
                <a:solidFill>
                  <a:srgbClr val="4196D5"/>
                </a:solidFill>
                <a:latin typeface="Calibri" panose="020F0502020204030204" pitchFamily="34" charset="0"/>
                <a:cs typeface="Calibri" panose="020F0502020204030204" pitchFamily="34" charset="0"/>
              </a:rPr>
              <a:t>Luke 23: 32-33, 39-43</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Two criminals were nailed to crosses on either side of Jesus. One of the criminals mocked Jesus. He shouted, ‘You say you are the Messiah? Then save your own life and our lives too.’</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The other criminal said to the first criminal, ‘Don’t you fear God? We have done terrible things and deserve to die. This man has done nothing wrong.’</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He turned to Jesus and said, ‘Remember me when you rule in your kingdom.’</a:t>
            </a:r>
          </a:p>
          <a:p>
            <a:pPr>
              <a:lnSpc>
                <a:spcPct val="90000"/>
              </a:lnSpc>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Jesus replied, ‘I promise you, today you will be with me in heaven.’</a:t>
            </a:r>
            <a:endParaRPr lang="en-AU"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7869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25B526E-5273-17FA-F3F4-1A5294533CE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C5854389-8C01-ED7A-FA3C-D04BCA88557E}"/>
              </a:ext>
            </a:extLst>
          </p:cNvPr>
          <p:cNvSpPr txBox="1"/>
          <p:nvPr/>
        </p:nvSpPr>
        <p:spPr>
          <a:xfrm>
            <a:off x="2036587" y="2367171"/>
            <a:ext cx="8961613" cy="1446550"/>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the second criminal say about himself and about Jesus?</a:t>
            </a:r>
          </a:p>
        </p:txBody>
      </p:sp>
      <p:cxnSp>
        <p:nvCxnSpPr>
          <p:cNvPr id="5" name="Straight Connector 4">
            <a:extLst>
              <a:ext uri="{FF2B5EF4-FFF2-40B4-BE49-F238E27FC236}">
                <a16:creationId xmlns:a16="http://schemas.microsoft.com/office/drawing/2014/main" id="{B8553746-7799-B745-1595-83EEF2093639}"/>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DFFD31-A103-B969-9971-2496BC601BBC}"/>
              </a:ext>
            </a:extLst>
          </p:cNvPr>
          <p:cNvSpPr txBox="1"/>
          <p:nvPr/>
        </p:nvSpPr>
        <p:spPr>
          <a:xfrm>
            <a:off x="2036587" y="2367171"/>
            <a:ext cx="8936213" cy="34778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promised a criminal a place in his kingdom.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Anyone who believes in Jesus will be welcome in his kingdom</a:t>
            </a:r>
          </a:p>
        </p:txBody>
      </p:sp>
      <p:cxnSp>
        <p:nvCxnSpPr>
          <p:cNvPr id="4" name="Straight Connector 3">
            <a:extLst>
              <a:ext uri="{FF2B5EF4-FFF2-40B4-BE49-F238E27FC236}">
                <a16:creationId xmlns:a16="http://schemas.microsoft.com/office/drawing/2014/main" id="{0E1B1652-1E7E-FA45-65DC-AD34A40F6F83}"/>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guilt	    innocence</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467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2766218"/>
            <a:ext cx="9595431"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Is anyone completely innocent?</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7030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ogo of justice with a scale&#10;&#10;Description automatically generated with medium confidence">
            <a:extLst>
              <a:ext uri="{FF2B5EF4-FFF2-40B4-BE49-F238E27FC236}">
                <a16:creationId xmlns:a16="http://schemas.microsoft.com/office/drawing/2014/main" id="{4C3C1205-B92E-7464-32D3-218E460FEB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854" y="1375674"/>
            <a:ext cx="5808921" cy="4106649"/>
          </a:xfrm>
          <a:prstGeom prst="rect">
            <a:avLst/>
          </a:prstGeom>
          <a:ln w="28575">
            <a:solidFill>
              <a:schemeClr val="tx1"/>
            </a:solidFill>
          </a:ln>
        </p:spPr>
      </p:pic>
      <p:pic>
        <p:nvPicPr>
          <p:cNvPr id="8" name="Picture 7" descr="A logo with lines in a circle&#10;&#10;Description automatically generated">
            <a:extLst>
              <a:ext uri="{FF2B5EF4-FFF2-40B4-BE49-F238E27FC236}">
                <a16:creationId xmlns:a16="http://schemas.microsoft.com/office/drawing/2014/main" id="{1D711B03-D72E-1070-5AF9-B85E8001B1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34225" y="1375674"/>
            <a:ext cx="5808921" cy="4106649"/>
          </a:xfrm>
          <a:prstGeom prst="rect">
            <a:avLst/>
          </a:prstGeom>
          <a:ln w="28575">
            <a:solidFill>
              <a:schemeClr val="tx1"/>
            </a:solidFill>
          </a:ln>
        </p:spPr>
      </p:pic>
    </p:spTree>
    <p:extLst>
      <p:ext uri="{BB962C8B-B14F-4D97-AF65-F5344CB8AC3E}">
        <p14:creationId xmlns:p14="http://schemas.microsoft.com/office/powerpoint/2010/main" val="1713759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2E3E5"/>
        </a:solidFill>
        <a:effectLst/>
      </p:bgPr>
    </p:bg>
    <p:spTree>
      <p:nvGrpSpPr>
        <p:cNvPr id="1" name=""/>
        <p:cNvGrpSpPr/>
        <p:nvPr/>
      </p:nvGrpSpPr>
      <p:grpSpPr>
        <a:xfrm>
          <a:off x="0" y="0"/>
          <a:ext cx="0" cy="0"/>
          <a:chOff x="0" y="0"/>
          <a:chExt cx="0" cy="0"/>
        </a:xfrm>
      </p:grpSpPr>
      <p:pic>
        <p:nvPicPr>
          <p:cNvPr id="3" name="Picture 2" descr="A grey and black text&#10;&#10;Description automatically generated">
            <a:extLst>
              <a:ext uri="{FF2B5EF4-FFF2-40B4-BE49-F238E27FC236}">
                <a16:creationId xmlns:a16="http://schemas.microsoft.com/office/drawing/2014/main" id="{3C7D72CE-C552-EACF-3EDA-8106E5E504B7}"/>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tretch>
            <a:fillRect/>
          </a:stretch>
        </p:blipFill>
        <p:spPr>
          <a:xfrm>
            <a:off x="1245624" y="0"/>
            <a:ext cx="9700752" cy="6858000"/>
          </a:xfrm>
          <a:prstGeom prst="rect">
            <a:avLst/>
          </a:prstGeom>
        </p:spPr>
      </p:pic>
      <p:pic>
        <p:nvPicPr>
          <p:cNvPr id="5" name="Picture 4" descr="Close-up of a person's hands in handcuffs&#10;&#10;Description automatically generated">
            <a:extLst>
              <a:ext uri="{FF2B5EF4-FFF2-40B4-BE49-F238E27FC236}">
                <a16:creationId xmlns:a16="http://schemas.microsoft.com/office/drawing/2014/main" id="{236E5721-317F-4546-087B-A30D4BAC402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73952" y="337761"/>
            <a:ext cx="3267173" cy="2309746"/>
          </a:xfrm>
          <a:prstGeom prst="rect">
            <a:avLst/>
          </a:prstGeom>
          <a:ln>
            <a:solidFill>
              <a:schemeClr val="tx1"/>
            </a:solidFill>
          </a:ln>
        </p:spPr>
      </p:pic>
      <p:sp>
        <p:nvSpPr>
          <p:cNvPr id="2" name="Rectangle 1">
            <a:extLst>
              <a:ext uri="{FF2B5EF4-FFF2-40B4-BE49-F238E27FC236}">
                <a16:creationId xmlns:a16="http://schemas.microsoft.com/office/drawing/2014/main" id="{0AF61DEE-5D7A-E3D5-7714-0239BD80BA3F}"/>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26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lage of a road sign&#10;&#10;Description automatically generated">
            <a:extLst>
              <a:ext uri="{FF2B5EF4-FFF2-40B4-BE49-F238E27FC236}">
                <a16:creationId xmlns:a16="http://schemas.microsoft.com/office/drawing/2014/main" id="{145F3768-B625-8713-4E8F-D0D7AD3E68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3E9A0EC2-64F9-62C7-95CC-AEF7D62968BD}"/>
              </a:ext>
            </a:extLst>
          </p:cNvPr>
          <p:cNvSpPr txBox="1"/>
          <p:nvPr/>
        </p:nvSpPr>
        <p:spPr>
          <a:xfrm>
            <a:off x="0" y="5987257"/>
            <a:ext cx="12192000" cy="646331"/>
          </a:xfrm>
          <a:prstGeom prst="rect">
            <a:avLst/>
          </a:prstGeom>
          <a:noFill/>
        </p:spPr>
        <p:txBody>
          <a:bodyPr wrap="square">
            <a:spAutoFit/>
          </a:bodyPr>
          <a:lstStyle/>
          <a:p>
            <a:pPr algn="ctr"/>
            <a:r>
              <a:rPr lang="en-GB" sz="3600" kern="100" dirty="0">
                <a:effectLst/>
                <a:ea typeface="MS Mincho" panose="02020609040205080304" pitchFamily="49" charset="-128"/>
                <a:cs typeface="Times New Roman" panose="02020603050405020304" pitchFamily="18" charset="0"/>
              </a:rPr>
              <a:t>List the Australian laws shown in the pictures</a:t>
            </a:r>
            <a:endParaRPr lang="en-AU" sz="3600" dirty="0"/>
          </a:p>
        </p:txBody>
      </p:sp>
      <p:sp>
        <p:nvSpPr>
          <p:cNvPr id="5" name="TextBox 4">
            <a:extLst>
              <a:ext uri="{FF2B5EF4-FFF2-40B4-BE49-F238E27FC236}">
                <a16:creationId xmlns:a16="http://schemas.microsoft.com/office/drawing/2014/main" id="{A39F74E3-2491-C265-D3DA-F30274EAA097}"/>
              </a:ext>
            </a:extLst>
          </p:cNvPr>
          <p:cNvSpPr txBox="1"/>
          <p:nvPr/>
        </p:nvSpPr>
        <p:spPr>
          <a:xfrm>
            <a:off x="0" y="5987257"/>
            <a:ext cx="12192000" cy="646331"/>
          </a:xfrm>
          <a:prstGeom prst="rect">
            <a:avLst/>
          </a:prstGeom>
          <a:solidFill>
            <a:schemeClr val="bg1"/>
          </a:solidFill>
        </p:spPr>
        <p:txBody>
          <a:bodyPr wrap="square">
            <a:spAutoFit/>
          </a:bodyPr>
          <a:lstStyle/>
          <a:p>
            <a:pPr algn="ctr"/>
            <a:r>
              <a:rPr lang="en-GB" sz="3600" kern="100" dirty="0">
                <a:effectLst/>
                <a:ea typeface="MS Mincho" panose="02020609040205080304" pitchFamily="49" charset="-128"/>
                <a:cs typeface="Times New Roman" panose="02020603050405020304" pitchFamily="18" charset="0"/>
              </a:rPr>
              <a:t>Compare these laws with laws in your country.</a:t>
            </a:r>
            <a:endParaRPr lang="en-AU" sz="3600" dirty="0"/>
          </a:p>
        </p:txBody>
      </p:sp>
      <p:sp>
        <p:nvSpPr>
          <p:cNvPr id="6" name="TextBox 5">
            <a:extLst>
              <a:ext uri="{FF2B5EF4-FFF2-40B4-BE49-F238E27FC236}">
                <a16:creationId xmlns:a16="http://schemas.microsoft.com/office/drawing/2014/main" id="{1953227B-DDE5-DD99-F942-C91844B95548}"/>
              </a:ext>
            </a:extLst>
          </p:cNvPr>
          <p:cNvSpPr txBox="1"/>
          <p:nvPr/>
        </p:nvSpPr>
        <p:spPr>
          <a:xfrm>
            <a:off x="0" y="5991928"/>
            <a:ext cx="12192000" cy="646331"/>
          </a:xfrm>
          <a:prstGeom prst="rect">
            <a:avLst/>
          </a:prstGeom>
          <a:solidFill>
            <a:schemeClr val="bg1"/>
          </a:solidFill>
        </p:spPr>
        <p:txBody>
          <a:bodyPr wrap="square">
            <a:spAutoFit/>
          </a:bodyPr>
          <a:lstStyle/>
          <a:p>
            <a:pPr algn="ctr"/>
            <a:r>
              <a:rPr lang="en-GB" sz="3600" kern="100" dirty="0">
                <a:effectLst/>
                <a:ea typeface="MS Mincho" panose="02020609040205080304" pitchFamily="49" charset="-128"/>
                <a:cs typeface="Times New Roman" panose="02020603050405020304" pitchFamily="18" charset="0"/>
              </a:rPr>
              <a:t>Make a list of </a:t>
            </a:r>
            <a:r>
              <a:rPr lang="en-GB" sz="3600" b="1" u="sng" kern="100" dirty="0">
                <a:effectLst/>
                <a:ea typeface="MS Mincho" panose="02020609040205080304" pitchFamily="49" charset="-128"/>
                <a:cs typeface="Times New Roman" panose="02020603050405020304" pitchFamily="18" charset="0"/>
              </a:rPr>
              <a:t>good</a:t>
            </a:r>
            <a:r>
              <a:rPr lang="en-GB" sz="3600" kern="100" dirty="0">
                <a:effectLst/>
                <a:ea typeface="MS Mincho" panose="02020609040205080304" pitchFamily="49" charset="-128"/>
                <a:cs typeface="Times New Roman" panose="02020603050405020304" pitchFamily="18" charset="0"/>
              </a:rPr>
              <a:t> laws and </a:t>
            </a:r>
            <a:r>
              <a:rPr lang="en-GB" sz="3600" b="1" u="sng" kern="100" dirty="0">
                <a:effectLst/>
                <a:ea typeface="MS Mincho" panose="02020609040205080304" pitchFamily="49" charset="-128"/>
                <a:cs typeface="Times New Roman" panose="02020603050405020304" pitchFamily="18" charset="0"/>
              </a:rPr>
              <a:t>bad</a:t>
            </a:r>
            <a:r>
              <a:rPr lang="en-GB" sz="3600" kern="100" dirty="0">
                <a:effectLst/>
                <a:ea typeface="MS Mincho" panose="02020609040205080304" pitchFamily="49" charset="-128"/>
                <a:cs typeface="Times New Roman" panose="02020603050405020304" pitchFamily="18" charset="0"/>
              </a:rPr>
              <a:t> laws.</a:t>
            </a:r>
            <a:endParaRPr lang="en-AU" sz="3600" dirty="0"/>
          </a:p>
        </p:txBody>
      </p:sp>
    </p:spTree>
    <p:extLst>
      <p:ext uri="{BB962C8B-B14F-4D97-AF65-F5344CB8AC3E}">
        <p14:creationId xmlns:p14="http://schemas.microsoft.com/office/powerpoint/2010/main" val="286218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7DD0860-C01A-C45E-B553-270A7EDF34DF}"/>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0155189-D96C-4527-B0EC-654B946BE6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5BD963E-D769-17EB-2D36-F5786C46D595}"/>
              </a:ext>
            </a:extLst>
          </p:cNvPr>
          <p:cNvSpPr txBox="1"/>
          <p:nvPr/>
        </p:nvSpPr>
        <p:spPr>
          <a:xfrm>
            <a:off x="539602" y="393978"/>
            <a:ext cx="5381783" cy="5909310"/>
          </a:xfrm>
          <a:prstGeom prst="rect">
            <a:avLst/>
          </a:prstGeom>
          <a:noFill/>
        </p:spPr>
        <p:txBody>
          <a:bodyPr wrap="square">
            <a:spAutoFit/>
          </a:bodyPr>
          <a:lstStyle/>
          <a:p>
            <a:pPr>
              <a:spcAft>
                <a:spcPts val="3600"/>
              </a:spcAft>
            </a:pPr>
            <a:r>
              <a:rPr lang="en-US" sz="3600" dirty="0"/>
              <a:t>What do</a:t>
            </a:r>
            <a:r>
              <a:rPr lang="en-US" sz="3600" kern="1200" dirty="0">
                <a:solidFill>
                  <a:schemeClr val="tx1"/>
                </a:solidFill>
                <a:effectLst/>
                <a:ea typeface="+mj-ea"/>
                <a:cs typeface="+mj-cs"/>
              </a:rPr>
              <a:t> the</a:t>
            </a:r>
            <a:r>
              <a:rPr lang="en-US" sz="3600" dirty="0"/>
              <a:t>se</a:t>
            </a:r>
            <a:r>
              <a:rPr lang="en-US" sz="3600" kern="1200" dirty="0">
                <a:solidFill>
                  <a:schemeClr val="tx1"/>
                </a:solidFill>
                <a:effectLst/>
                <a:ea typeface="+mj-ea"/>
                <a:cs typeface="+mj-cs"/>
              </a:rPr>
              <a:t> expressions mean?</a:t>
            </a:r>
          </a:p>
          <a:p>
            <a:pPr>
              <a:spcAft>
                <a:spcPts val="3600"/>
              </a:spcAft>
            </a:pPr>
            <a:r>
              <a:rPr lang="en-US" sz="3600" dirty="0"/>
              <a:t>When might you use them?</a:t>
            </a:r>
          </a:p>
          <a:p>
            <a:pPr>
              <a:spcAft>
                <a:spcPts val="3600"/>
              </a:spcAft>
            </a:pPr>
            <a:r>
              <a:rPr lang="en-US" sz="3600" dirty="0"/>
              <a:t>Can you think of similar expressions in your language?</a:t>
            </a:r>
          </a:p>
          <a:p>
            <a:pPr>
              <a:spcAft>
                <a:spcPts val="3600"/>
              </a:spcAft>
            </a:pPr>
            <a:r>
              <a:rPr lang="en-US" sz="3600" dirty="0"/>
              <a:t>How are these messages important in a court of law?</a:t>
            </a:r>
            <a:endParaRPr lang="en-AU" sz="3600" dirty="0"/>
          </a:p>
        </p:txBody>
      </p:sp>
      <p:pic>
        <p:nvPicPr>
          <p:cNvPr id="4" name="Picture 3" descr="A person with his hand on his mouth&#10;&#10;Description automatically generated">
            <a:extLst>
              <a:ext uri="{FF2B5EF4-FFF2-40B4-BE49-F238E27FC236}">
                <a16:creationId xmlns:a16="http://schemas.microsoft.com/office/drawing/2014/main" id="{87F9C015-7CE0-52EF-FB71-B18643C335F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06192" y="2089299"/>
            <a:ext cx="5381783" cy="2679404"/>
          </a:xfrm>
          <a:prstGeom prst="rect">
            <a:avLst/>
          </a:prstGeom>
        </p:spPr>
      </p:pic>
      <p:pic>
        <p:nvPicPr>
          <p:cNvPr id="8" name="Picture 7" descr="A person sitting at a table&#10;&#10;Description automatically generated">
            <a:extLst>
              <a:ext uri="{FF2B5EF4-FFF2-40B4-BE49-F238E27FC236}">
                <a16:creationId xmlns:a16="http://schemas.microsoft.com/office/drawing/2014/main" id="{60787348-AB3F-D41E-E64D-92BB01284BE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06192" y="0"/>
            <a:ext cx="5381783" cy="2349795"/>
          </a:xfrm>
          <a:prstGeom prst="rect">
            <a:avLst/>
          </a:prstGeom>
        </p:spPr>
      </p:pic>
      <p:pic>
        <p:nvPicPr>
          <p:cNvPr id="6" name="Picture 5" descr="A stack of old books&#10;&#10;Description automatically generated">
            <a:extLst>
              <a:ext uri="{FF2B5EF4-FFF2-40B4-BE49-F238E27FC236}">
                <a16:creationId xmlns:a16="http://schemas.microsoft.com/office/drawing/2014/main" id="{16F31BD9-42A7-FAA2-E318-635700D1F4B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02593" y="4593265"/>
            <a:ext cx="5385382" cy="2264736"/>
          </a:xfrm>
          <a:prstGeom prst="rect">
            <a:avLst/>
          </a:prstGeom>
        </p:spPr>
      </p:pic>
    </p:spTree>
    <p:extLst>
      <p:ext uri="{BB962C8B-B14F-4D97-AF65-F5344CB8AC3E}">
        <p14:creationId xmlns:p14="http://schemas.microsoft.com/office/powerpoint/2010/main" val="193770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370102"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Today we will read about guilt, innocence and forgiveness. </a:t>
            </a:r>
          </a:p>
        </p:txBody>
      </p:sp>
    </p:spTree>
    <p:extLst>
      <p:ext uri="{BB962C8B-B14F-4D97-AF65-F5344CB8AC3E}">
        <p14:creationId xmlns:p14="http://schemas.microsoft.com/office/powerpoint/2010/main" val="3421720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792D3D-921B-41A0-B5BD-755DA26DA3CA}">
  <ds:schemaRefs>
    <ds:schemaRef ds:uri="http://purl.org/dc/terms/"/>
    <ds:schemaRef ds:uri="http://purl.org/dc/elements/1.1/"/>
    <ds:schemaRef ds:uri="7cfafbfd-fc08-4e7a-afc9-7c4221139421"/>
    <ds:schemaRef ds:uri="http://purl.org/dc/dcmitype/"/>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5739257b-ce07-451c-a058-33d1d073c35a"/>
    <ds:schemaRef ds:uri="http://schemas.microsoft.com/office/2006/metadata/properties"/>
  </ds:schemaRefs>
</ds:datastoreItem>
</file>

<file path=customXml/itemProps3.xml><?xml version="1.0" encoding="utf-8"?>
<ds:datastoreItem xmlns:ds="http://schemas.openxmlformats.org/officeDocument/2006/customXml" ds:itemID="{F40BB12C-ED0F-4C03-B3AC-92DB7F6159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6256</TotalTime>
  <Words>1562</Words>
  <Application>Microsoft Office PowerPoint</Application>
  <PresentationFormat>Widescreen</PresentationFormat>
  <Paragraphs>190</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MS Mincho</vt:lpstr>
      <vt:lpstr>Arial</vt:lpstr>
      <vt:lpstr>Calibri</vt:lpstr>
      <vt:lpstr>Office Theme</vt:lpstr>
      <vt:lpstr>PowerPoint Presentation</vt:lpstr>
      <vt:lpstr>PowerPoint Presentation</vt:lpstr>
      <vt:lpstr>guilt     innocence</vt:lpstr>
      <vt:lpstr>Is anyone completely innocent?</vt:lpstr>
      <vt:lpstr>PowerPoint Presentation</vt:lpstr>
      <vt:lpstr>PowerPoint Presentation</vt:lpstr>
      <vt:lpstr>PowerPoint Presentation</vt:lpstr>
      <vt:lpstr>PowerPoint Presentation</vt:lpstr>
      <vt:lpstr>PowerPoint Presentation</vt:lpstr>
      <vt:lpstr>PowerPoint Presentation</vt:lpstr>
      <vt:lpstr>criminal</vt:lpstr>
      <vt:lpstr>guilty     innocent</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Find the following words: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