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1"/>
  </p:notesMasterIdLst>
  <p:sldIdLst>
    <p:sldId id="276" r:id="rId5"/>
    <p:sldId id="277" r:id="rId6"/>
    <p:sldId id="375" r:id="rId7"/>
    <p:sldId id="393" r:id="rId8"/>
    <p:sldId id="392" r:id="rId9"/>
    <p:sldId id="376" r:id="rId10"/>
    <p:sldId id="388" r:id="rId11"/>
    <p:sldId id="394" r:id="rId12"/>
    <p:sldId id="395" r:id="rId13"/>
    <p:sldId id="396" r:id="rId14"/>
    <p:sldId id="398" r:id="rId15"/>
    <p:sldId id="399" r:id="rId16"/>
    <p:sldId id="389" r:id="rId17"/>
    <p:sldId id="374" r:id="rId18"/>
    <p:sldId id="400" r:id="rId19"/>
    <p:sldId id="390" r:id="rId20"/>
    <p:sldId id="357" r:id="rId21"/>
    <p:sldId id="359" r:id="rId22"/>
    <p:sldId id="401" r:id="rId23"/>
    <p:sldId id="415" r:id="rId24"/>
    <p:sldId id="402" r:id="rId25"/>
    <p:sldId id="403" r:id="rId26"/>
    <p:sldId id="404" r:id="rId27"/>
    <p:sldId id="405" r:id="rId28"/>
    <p:sldId id="407" r:id="rId29"/>
    <p:sldId id="408" r:id="rId30"/>
    <p:sldId id="409" r:id="rId31"/>
    <p:sldId id="410" r:id="rId32"/>
    <p:sldId id="411" r:id="rId33"/>
    <p:sldId id="412" r:id="rId34"/>
    <p:sldId id="413" r:id="rId35"/>
    <p:sldId id="391" r:id="rId36"/>
    <p:sldId id="414" r:id="rId37"/>
    <p:sldId id="385" r:id="rId38"/>
    <p:sldId id="386" r:id="rId39"/>
    <p:sldId id="266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A66B366-551F-F735-AC16-62DAC5D59322}" name="Danielle McGregor" initials="DM" userId="S::danielle.mcgregor@Anglicare.org.au::087646c7-bbf8-4721-9492-e808a5f7ce91" providerId="AD"/>
  <p188:author id="{1621617C-410B-3087-12D0-22EF3D8A733D}" name="Lisa Neale" initials="LN" userId="092c3a9ff1cc85a9" providerId="Windows Live"/>
  <p188:author id="{5CE17882-9809-FEDB-63F8-108E07809AB4}" name="Danielle McGregor" initials="DM" userId="S::danielle.mcgregor@anglicare.org.au::087646c7-bbf8-4721-9492-e808a5f7ce91" providerId="AD"/>
  <p188:author id="{F88C458F-BC1C-F1A5-8DB3-356626F9B329}" name="Sarah Brown" initials="SB" userId="S::sarah.brown@Anglicare.org.au::01d08dd6-efda-4a06-bddb-8174fc9a8dcd" providerId="AD"/>
  <p188:author id="{C76674AD-83DB-B35A-EF08-B1A6B58444D6}" name="Kristy Freney" initials="KF" userId="S::kristy.freney@Anglicare.org.au::05558a5f-3628-4287-9b9f-4fe6fc12829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Brown" initials="SB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96D5"/>
    <a:srgbClr val="E2E3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853" autoAdjust="0"/>
  </p:normalViewPr>
  <p:slideViewPr>
    <p:cSldViewPr snapToGrid="0">
      <p:cViewPr varScale="1">
        <p:scale>
          <a:sx n="39" d="100"/>
          <a:sy n="39" d="100"/>
        </p:scale>
        <p:origin x="60" y="22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47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48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y Freney" userId="05558a5f-3628-4287-9b9f-4fe6fc128298" providerId="ADAL" clId="{D84FE554-F892-4E4A-A6CE-DA608539BB34}"/>
    <pc:docChg chg="undo redo custSel addSld delSld modSld sldOrd">
      <pc:chgData name="Kristy Freney" userId="05558a5f-3628-4287-9b9f-4fe6fc128298" providerId="ADAL" clId="{D84FE554-F892-4E4A-A6CE-DA608539BB34}" dt="2024-05-06T04:58:14.118" v="1532"/>
      <pc:docMkLst>
        <pc:docMk/>
      </pc:docMkLst>
      <pc:sldChg chg="addSp delSp modSp mod modNotesTx">
        <pc:chgData name="Kristy Freney" userId="05558a5f-3628-4287-9b9f-4fe6fc128298" providerId="ADAL" clId="{D84FE554-F892-4E4A-A6CE-DA608539BB34}" dt="2024-05-06T04:48:58.840" v="1474" actId="20577"/>
        <pc:sldMkLst>
          <pc:docMk/>
          <pc:sldMk cId="2019099645" sldId="276"/>
        </pc:sldMkLst>
        <pc:spChg chg="add mod">
          <ac:chgData name="Kristy Freney" userId="05558a5f-3628-4287-9b9f-4fe6fc128298" providerId="ADAL" clId="{D84FE554-F892-4E4A-A6CE-DA608539BB34}" dt="2024-04-30T08:12:03.018" v="5" actId="20577"/>
          <ac:spMkLst>
            <pc:docMk/>
            <pc:sldMk cId="2019099645" sldId="276"/>
            <ac:spMk id="2" creationId="{6EFE1AF1-A0AB-4B01-E7BB-DF6A12433F9F}"/>
          </ac:spMkLst>
        </pc:spChg>
        <pc:spChg chg="add mod">
          <ac:chgData name="Kristy Freney" userId="05558a5f-3628-4287-9b9f-4fe6fc128298" providerId="ADAL" clId="{D84FE554-F892-4E4A-A6CE-DA608539BB34}" dt="2024-05-06T04:48:41.374" v="1471"/>
          <ac:spMkLst>
            <pc:docMk/>
            <pc:sldMk cId="2019099645" sldId="276"/>
            <ac:spMk id="4" creationId="{A36637E1-D245-FFBA-635A-AD1D50B90F62}"/>
          </ac:spMkLst>
        </pc:spChg>
        <pc:spChg chg="del">
          <ac:chgData name="Kristy Freney" userId="05558a5f-3628-4287-9b9f-4fe6fc128298" providerId="ADAL" clId="{D84FE554-F892-4E4A-A6CE-DA608539BB34}" dt="2024-04-30T08:11:59.380" v="2" actId="478"/>
          <ac:spMkLst>
            <pc:docMk/>
            <pc:sldMk cId="2019099645" sldId="276"/>
            <ac:spMk id="4" creationId="{EC0853A1-1007-4C52-BEFB-F48F5319A3E3}"/>
          </ac:spMkLst>
        </pc:spChg>
        <pc:spChg chg="del">
          <ac:chgData name="Kristy Freney" userId="05558a5f-3628-4287-9b9f-4fe6fc128298" providerId="ADAL" clId="{D84FE554-F892-4E4A-A6CE-DA608539BB34}" dt="2024-04-30T08:11:59.380" v="2" actId="478"/>
          <ac:spMkLst>
            <pc:docMk/>
            <pc:sldMk cId="2019099645" sldId="276"/>
            <ac:spMk id="5" creationId="{00000000-0000-0000-0000-000000000000}"/>
          </ac:spMkLst>
        </pc:spChg>
        <pc:spChg chg="del">
          <ac:chgData name="Kristy Freney" userId="05558a5f-3628-4287-9b9f-4fe6fc128298" providerId="ADAL" clId="{D84FE554-F892-4E4A-A6CE-DA608539BB34}" dt="2024-04-30T08:11:55.308" v="0" actId="478"/>
          <ac:spMkLst>
            <pc:docMk/>
            <pc:sldMk cId="2019099645" sldId="276"/>
            <ac:spMk id="7" creationId="{00000000-0000-0000-0000-000000000000}"/>
          </ac:spMkLst>
        </pc:spChg>
        <pc:spChg chg="add mod">
          <ac:chgData name="Kristy Freney" userId="05558a5f-3628-4287-9b9f-4fe6fc128298" providerId="ADAL" clId="{D84FE554-F892-4E4A-A6CE-DA608539BB34}" dt="2024-04-30T08:12:00.166" v="3"/>
          <ac:spMkLst>
            <pc:docMk/>
            <pc:sldMk cId="2019099645" sldId="276"/>
            <ac:spMk id="9" creationId="{20D9E4BA-5AD5-623F-1E63-3A9B98AEBE58}"/>
          </ac:spMkLst>
        </pc:spChg>
        <pc:spChg chg="add mod">
          <ac:chgData name="Kristy Freney" userId="05558a5f-3628-4287-9b9f-4fe6fc128298" providerId="ADAL" clId="{D84FE554-F892-4E4A-A6CE-DA608539BB34}" dt="2024-04-30T08:12:25.478" v="8"/>
          <ac:spMkLst>
            <pc:docMk/>
            <pc:sldMk cId="2019099645" sldId="276"/>
            <ac:spMk id="10" creationId="{87D8D2E8-EE26-6DEA-DBEF-9C62C4FD0028}"/>
          </ac:spMkLst>
        </pc:spChg>
        <pc:spChg chg="add del mod">
          <ac:chgData name="Kristy Freney" userId="05558a5f-3628-4287-9b9f-4fe6fc128298" providerId="ADAL" clId="{D84FE554-F892-4E4A-A6CE-DA608539BB34}" dt="2024-05-06T04:48:41.064" v="1470" actId="478"/>
          <ac:spMkLst>
            <pc:docMk/>
            <pc:sldMk cId="2019099645" sldId="276"/>
            <ac:spMk id="11" creationId="{8778783C-A8D6-F384-04FC-A780AB479265}"/>
          </ac:spMkLst>
        </pc:spChg>
        <pc:picChg chg="del">
          <ac:chgData name="Kristy Freney" userId="05558a5f-3628-4287-9b9f-4fe6fc128298" providerId="ADAL" clId="{D84FE554-F892-4E4A-A6CE-DA608539BB34}" dt="2024-04-30T08:11:56.075" v="1" actId="478"/>
          <ac:picMkLst>
            <pc:docMk/>
            <pc:sldMk cId="2019099645" sldId="276"/>
            <ac:picMk id="8" creationId="{00000000-0000-0000-0000-000000000000}"/>
          </ac:picMkLst>
        </pc:picChg>
        <pc:cxnChg chg="add mod">
          <ac:chgData name="Kristy Freney" userId="05558a5f-3628-4287-9b9f-4fe6fc128298" providerId="ADAL" clId="{D84FE554-F892-4E4A-A6CE-DA608539BB34}" dt="2024-04-30T08:12:00.166" v="3"/>
          <ac:cxnSpMkLst>
            <pc:docMk/>
            <pc:sldMk cId="2019099645" sldId="276"/>
            <ac:cxnSpMk id="3" creationId="{A20A9E1D-02D6-B675-86F3-B1259E0B165F}"/>
          </ac:cxnSpMkLst>
        </pc:cxnChg>
        <pc:cxnChg chg="del">
          <ac:chgData name="Kristy Freney" userId="05558a5f-3628-4287-9b9f-4fe6fc128298" providerId="ADAL" clId="{D84FE554-F892-4E4A-A6CE-DA608539BB34}" dt="2024-04-30T08:11:59.380" v="2" actId="478"/>
          <ac:cxnSpMkLst>
            <pc:docMk/>
            <pc:sldMk cId="2019099645" sldId="276"/>
            <ac:cxnSpMk id="6" creationId="{00000000-0000-0000-0000-000000000000}"/>
          </ac:cxnSpMkLst>
        </pc:cxnChg>
      </pc:sldChg>
      <pc:sldChg chg="addSp delSp modSp mod modNotesTx">
        <pc:chgData name="Kristy Freney" userId="05558a5f-3628-4287-9b9f-4fe6fc128298" providerId="ADAL" clId="{D84FE554-F892-4E4A-A6CE-DA608539BB34}" dt="2024-05-06T04:49:06.027" v="1475"/>
        <pc:sldMkLst>
          <pc:docMk/>
          <pc:sldMk cId="729114519" sldId="277"/>
        </pc:sldMkLst>
        <pc:spChg chg="add mod">
          <ac:chgData name="Kristy Freney" userId="05558a5f-3628-4287-9b9f-4fe6fc128298" providerId="ADAL" clId="{D84FE554-F892-4E4A-A6CE-DA608539BB34}" dt="2024-04-30T08:13:03.604" v="18" actId="14100"/>
          <ac:spMkLst>
            <pc:docMk/>
            <pc:sldMk cId="729114519" sldId="277"/>
            <ac:spMk id="2" creationId="{7128AFBB-4690-0A2F-0B3B-ECF4E2BB7BDB}"/>
          </ac:spMkLst>
        </pc:spChg>
        <pc:spChg chg="add mod">
          <ac:chgData name="Kristy Freney" userId="05558a5f-3628-4287-9b9f-4fe6fc128298" providerId="ADAL" clId="{D84FE554-F892-4E4A-A6CE-DA608539BB34}" dt="2024-04-30T08:12:41.834" v="10"/>
          <ac:spMkLst>
            <pc:docMk/>
            <pc:sldMk cId="729114519" sldId="277"/>
            <ac:spMk id="3" creationId="{031025AE-A132-A0EA-9F8B-91987E3D04CE}"/>
          </ac:spMkLst>
        </pc:spChg>
        <pc:spChg chg="add mod">
          <ac:chgData name="Kristy Freney" userId="05558a5f-3628-4287-9b9f-4fe6fc128298" providerId="ADAL" clId="{D84FE554-F892-4E4A-A6CE-DA608539BB34}" dt="2024-04-30T08:12:45.587" v="11" actId="20577"/>
          <ac:spMkLst>
            <pc:docMk/>
            <pc:sldMk cId="729114519" sldId="277"/>
            <ac:spMk id="4" creationId="{BAD35081-505D-A80D-64B4-DE340A1519C0}"/>
          </ac:spMkLst>
        </pc:spChg>
        <pc:spChg chg="del mod">
          <ac:chgData name="Kristy Freney" userId="05558a5f-3628-4287-9b9f-4fe6fc128298" providerId="ADAL" clId="{D84FE554-F892-4E4A-A6CE-DA608539BB34}" dt="2024-04-30T08:13:29.865" v="20"/>
          <ac:spMkLst>
            <pc:docMk/>
            <pc:sldMk cId="729114519" sldId="277"/>
            <ac:spMk id="5" creationId="{EC0853A1-1007-4C52-BEFB-F48F5319A3E3}"/>
          </ac:spMkLst>
        </pc:spChg>
        <pc:spChg chg="del">
          <ac:chgData name="Kristy Freney" userId="05558a5f-3628-4287-9b9f-4fe6fc128298" providerId="ADAL" clId="{D84FE554-F892-4E4A-A6CE-DA608539BB34}" dt="2024-04-30T08:12:41.021" v="9" actId="478"/>
          <ac:spMkLst>
            <pc:docMk/>
            <pc:sldMk cId="729114519" sldId="277"/>
            <ac:spMk id="6" creationId="{00000000-0000-0000-0000-000000000000}"/>
          </ac:spMkLst>
        </pc:spChg>
        <pc:spChg chg="add mod">
          <ac:chgData name="Kristy Freney" userId="05558a5f-3628-4287-9b9f-4fe6fc128298" providerId="ADAL" clId="{D84FE554-F892-4E4A-A6CE-DA608539BB34}" dt="2024-04-30T08:12:41.834" v="10"/>
          <ac:spMkLst>
            <pc:docMk/>
            <pc:sldMk cId="729114519" sldId="277"/>
            <ac:spMk id="7" creationId="{C1961244-AAD3-EC72-CDCA-1712CCFF3D2E}"/>
          </ac:spMkLst>
        </pc:spChg>
        <pc:spChg chg="del">
          <ac:chgData name="Kristy Freney" userId="05558a5f-3628-4287-9b9f-4fe6fc128298" providerId="ADAL" clId="{D84FE554-F892-4E4A-A6CE-DA608539BB34}" dt="2024-04-30T08:12:41.021" v="9" actId="478"/>
          <ac:spMkLst>
            <pc:docMk/>
            <pc:sldMk cId="729114519" sldId="277"/>
            <ac:spMk id="9" creationId="{EC0853A1-1007-4C52-BEFB-F48F5319A3E3}"/>
          </ac:spMkLst>
        </pc:spChg>
        <pc:spChg chg="del">
          <ac:chgData name="Kristy Freney" userId="05558a5f-3628-4287-9b9f-4fe6fc128298" providerId="ADAL" clId="{D84FE554-F892-4E4A-A6CE-DA608539BB34}" dt="2024-04-30T08:12:41.021" v="9" actId="478"/>
          <ac:spMkLst>
            <pc:docMk/>
            <pc:sldMk cId="729114519" sldId="277"/>
            <ac:spMk id="10" creationId="{00000000-0000-0000-0000-000000000000}"/>
          </ac:spMkLst>
        </pc:spChg>
        <pc:cxnChg chg="del">
          <ac:chgData name="Kristy Freney" userId="05558a5f-3628-4287-9b9f-4fe6fc128298" providerId="ADAL" clId="{D84FE554-F892-4E4A-A6CE-DA608539BB34}" dt="2024-04-30T08:12:41.021" v="9" actId="478"/>
          <ac:cxnSpMkLst>
            <pc:docMk/>
            <pc:sldMk cId="729114519" sldId="277"/>
            <ac:cxnSpMk id="8" creationId="{00000000-0000-0000-0000-000000000000}"/>
          </ac:cxnSpMkLst>
        </pc:cxnChg>
        <pc:cxnChg chg="add mod">
          <ac:chgData name="Kristy Freney" userId="05558a5f-3628-4287-9b9f-4fe6fc128298" providerId="ADAL" clId="{D84FE554-F892-4E4A-A6CE-DA608539BB34}" dt="2024-04-30T08:12:41.834" v="10"/>
          <ac:cxnSpMkLst>
            <pc:docMk/>
            <pc:sldMk cId="729114519" sldId="277"/>
            <ac:cxnSpMk id="11" creationId="{563F9CAE-94DF-2CC1-6C40-C013FD2656B7}"/>
          </ac:cxnSpMkLst>
        </pc:cxnChg>
      </pc:sldChg>
      <pc:sldChg chg="addSp delSp modSp mod modNotesTx">
        <pc:chgData name="Kristy Freney" userId="05558a5f-3628-4287-9b9f-4fe6fc128298" providerId="ADAL" clId="{D84FE554-F892-4E4A-A6CE-DA608539BB34}" dt="2024-04-30T10:22:03.966" v="854" actId="948"/>
        <pc:sldMkLst>
          <pc:docMk/>
          <pc:sldMk cId="1564780741" sldId="357"/>
        </pc:sldMkLst>
        <pc:spChg chg="add mod">
          <ac:chgData name="Kristy Freney" userId="05558a5f-3628-4287-9b9f-4fe6fc128298" providerId="ADAL" clId="{D84FE554-F892-4E4A-A6CE-DA608539BB34}" dt="2024-04-30T10:22:03.966" v="854" actId="948"/>
          <ac:spMkLst>
            <pc:docMk/>
            <pc:sldMk cId="1564780741" sldId="357"/>
            <ac:spMk id="2" creationId="{6CFFE117-63F7-C459-B02E-8EC6136F186A}"/>
          </ac:spMkLst>
        </pc:spChg>
        <pc:spChg chg="del mod">
          <ac:chgData name="Kristy Freney" userId="05558a5f-3628-4287-9b9f-4fe6fc128298" providerId="ADAL" clId="{D84FE554-F892-4E4A-A6CE-DA608539BB34}" dt="2024-04-30T10:19:50.911" v="848" actId="478"/>
          <ac:spMkLst>
            <pc:docMk/>
            <pc:sldMk cId="1564780741" sldId="357"/>
            <ac:spMk id="3" creationId="{DE4FBE42-9494-8649-9763-196AD479AE27}"/>
          </ac:spMkLst>
        </pc:spChg>
        <pc:spChg chg="add mod">
          <ac:chgData name="Kristy Freney" userId="05558a5f-3628-4287-9b9f-4fe6fc128298" providerId="ADAL" clId="{D84FE554-F892-4E4A-A6CE-DA608539BB34}" dt="2024-04-30T10:06:40.025" v="758"/>
          <ac:spMkLst>
            <pc:docMk/>
            <pc:sldMk cId="1564780741" sldId="357"/>
            <ac:spMk id="6" creationId="{8ABF65EA-974C-9E8D-DD2F-5E81061B35EE}"/>
          </ac:spMkLst>
        </pc:spChg>
        <pc:picChg chg="mod">
          <ac:chgData name="Kristy Freney" userId="05558a5f-3628-4287-9b9f-4fe6fc128298" providerId="ADAL" clId="{D84FE554-F892-4E4A-A6CE-DA608539BB34}" dt="2024-04-30T10:19:27.197" v="841" actId="1076"/>
          <ac:picMkLst>
            <pc:docMk/>
            <pc:sldMk cId="1564780741" sldId="357"/>
            <ac:picMk id="5" creationId="{8210E29D-B76B-FED8-6673-FB7C7F10BDA7}"/>
          </ac:picMkLst>
        </pc:picChg>
        <pc:cxnChg chg="add del mod">
          <ac:chgData name="Kristy Freney" userId="05558a5f-3628-4287-9b9f-4fe6fc128298" providerId="ADAL" clId="{D84FE554-F892-4E4A-A6CE-DA608539BB34}" dt="2024-04-30T10:19:43.759" v="846" actId="478"/>
          <ac:cxnSpMkLst>
            <pc:docMk/>
            <pc:sldMk cId="1564780741" sldId="357"/>
            <ac:cxnSpMk id="4" creationId="{94D5A794-EB65-20BC-A4AB-A55106DCEC35}"/>
          </ac:cxnSpMkLst>
        </pc:cxnChg>
        <pc:cxnChg chg="add del mod">
          <ac:chgData name="Kristy Freney" userId="05558a5f-3628-4287-9b9f-4fe6fc128298" providerId="ADAL" clId="{D84FE554-F892-4E4A-A6CE-DA608539BB34}" dt="2024-04-30T10:19:40.682" v="845" actId="478"/>
          <ac:cxnSpMkLst>
            <pc:docMk/>
            <pc:sldMk cId="1564780741" sldId="357"/>
            <ac:cxnSpMk id="8" creationId="{3159EBC2-DFB2-FE66-B07D-7E8365FE5C4C}"/>
          </ac:cxnSpMkLst>
        </pc:cxnChg>
      </pc:sldChg>
      <pc:sldChg chg="addSp delSp modSp mod modNotesTx">
        <pc:chgData name="Kristy Freney" userId="05558a5f-3628-4287-9b9f-4fe6fc128298" providerId="ADAL" clId="{D84FE554-F892-4E4A-A6CE-DA608539BB34}" dt="2024-04-30T10:22:41.216" v="867" actId="20577"/>
        <pc:sldMkLst>
          <pc:docMk/>
          <pc:sldMk cId="2360901718" sldId="359"/>
        </pc:sldMkLst>
        <pc:spChg chg="mod">
          <ac:chgData name="Kristy Freney" userId="05558a5f-3628-4287-9b9f-4fe6fc128298" providerId="ADAL" clId="{D84FE554-F892-4E4A-A6CE-DA608539BB34}" dt="2024-04-30T10:22:41.216" v="867" actId="20577"/>
          <ac:spMkLst>
            <pc:docMk/>
            <pc:sldMk cId="2360901718" sldId="359"/>
            <ac:spMk id="3" creationId="{DE4FBE42-9494-8649-9763-196AD479AE27}"/>
          </ac:spMkLst>
        </pc:spChg>
        <pc:spChg chg="add mod">
          <ac:chgData name="Kristy Freney" userId="05558a5f-3628-4287-9b9f-4fe6fc128298" providerId="ADAL" clId="{D84FE554-F892-4E4A-A6CE-DA608539BB34}" dt="2024-04-30T10:22:19.308" v="855"/>
          <ac:spMkLst>
            <pc:docMk/>
            <pc:sldMk cId="2360901718" sldId="359"/>
            <ac:spMk id="4" creationId="{67A18191-FA57-6A07-56C8-1C93E529E127}"/>
          </ac:spMkLst>
        </pc:spChg>
        <pc:cxnChg chg="add del mod">
          <ac:chgData name="Kristy Freney" userId="05558a5f-3628-4287-9b9f-4fe6fc128298" providerId="ADAL" clId="{D84FE554-F892-4E4A-A6CE-DA608539BB34}" dt="2024-04-30T10:22:22.856" v="857" actId="478"/>
          <ac:cxnSpMkLst>
            <pc:docMk/>
            <pc:sldMk cId="2360901718" sldId="359"/>
            <ac:cxnSpMk id="2" creationId="{926CB761-7A39-3AC3-0B16-2763275AD9D3}"/>
          </ac:cxnSpMkLst>
        </pc:cxnChg>
      </pc:sldChg>
      <pc:sldChg chg="addSp delSp modSp mod addCm modCm modNotesTx">
        <pc:chgData name="Kristy Freney" userId="05558a5f-3628-4287-9b9f-4fe6fc128298" providerId="ADAL" clId="{D84FE554-F892-4E4A-A6CE-DA608539BB34}" dt="2024-05-01T01:54:10.166" v="1451"/>
        <pc:sldMkLst>
          <pc:docMk/>
          <pc:sldMk cId="834121241" sldId="363"/>
        </pc:sldMkLst>
        <pc:spChg chg="add mod">
          <ac:chgData name="Kristy Freney" userId="05558a5f-3628-4287-9b9f-4fe6fc128298" providerId="ADAL" clId="{D84FE554-F892-4E4A-A6CE-DA608539BB34}" dt="2024-04-30T10:31:44.543" v="1068" actId="20577"/>
          <ac:spMkLst>
            <pc:docMk/>
            <pc:sldMk cId="834121241" sldId="363"/>
            <ac:spMk id="2" creationId="{778D23A6-4A3D-2CD5-3D98-D8483532BE21}"/>
          </ac:spMkLst>
        </pc:spChg>
        <pc:spChg chg="del mod">
          <ac:chgData name="Kristy Freney" userId="05558a5f-3628-4287-9b9f-4fe6fc128298" providerId="ADAL" clId="{D84FE554-F892-4E4A-A6CE-DA608539BB34}" dt="2024-04-30T10:23:06.001" v="871"/>
          <ac:spMkLst>
            <pc:docMk/>
            <pc:sldMk cId="834121241" sldId="363"/>
            <ac:spMk id="4" creationId="{D2D50F08-2D38-A753-FE5F-D37DD136662C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risty Freney" userId="05558a5f-3628-4287-9b9f-4fe6fc128298" providerId="ADAL" clId="{D84FE554-F892-4E4A-A6CE-DA608539BB34}" dt="2024-05-01T01:54:10.166" v="1451"/>
              <pc2:cmMkLst xmlns:pc2="http://schemas.microsoft.com/office/powerpoint/2019/9/main/command">
                <pc:docMk/>
                <pc:sldMk cId="834121241" sldId="363"/>
                <pc2:cmMk id="{0AEE1347-A099-4EA0-887E-78EA5C954F81}"/>
              </pc2:cmMkLst>
              <pc226:cmRplyChg chg="add">
                <pc226:chgData name="Kristy Freney" userId="05558a5f-3628-4287-9b9f-4fe6fc128298" providerId="ADAL" clId="{D84FE554-F892-4E4A-A6CE-DA608539BB34}" dt="2024-05-01T01:54:10.166" v="1451"/>
                <pc2:cmRplyMkLst xmlns:pc2="http://schemas.microsoft.com/office/powerpoint/2019/9/main/command">
                  <pc:docMk/>
                  <pc:sldMk cId="834121241" sldId="363"/>
                  <pc2:cmMk id="{0AEE1347-A099-4EA0-887E-78EA5C954F81}"/>
                  <pc2:cmRplyMk id="{9672B83A-452A-4B6E-A54C-66F8BFA7D997}"/>
                </pc2:cmRplyMkLst>
              </pc226:cmRplyChg>
            </pc226:cmChg>
          </p:ext>
        </pc:extLst>
      </pc:sldChg>
      <pc:sldChg chg="addSp delSp modSp mod modNotesTx">
        <pc:chgData name="Kristy Freney" userId="05558a5f-3628-4287-9b9f-4fe6fc128298" providerId="ADAL" clId="{D84FE554-F892-4E4A-A6CE-DA608539BB34}" dt="2024-04-30T10:02:00.436" v="730" actId="20577"/>
        <pc:sldMkLst>
          <pc:docMk/>
          <pc:sldMk cId="545489499" sldId="374"/>
        </pc:sldMkLst>
        <pc:spChg chg="del mod">
          <ac:chgData name="Kristy Freney" userId="05558a5f-3628-4287-9b9f-4fe6fc128298" providerId="ADAL" clId="{D84FE554-F892-4E4A-A6CE-DA608539BB34}" dt="2024-04-30T10:01:55.072" v="728"/>
          <ac:spMkLst>
            <pc:docMk/>
            <pc:sldMk cId="545489499" sldId="374"/>
            <ac:spMk id="2" creationId="{259DBE90-6690-7A9F-2C0E-29501D920A7D}"/>
          </ac:spMkLst>
        </pc:spChg>
        <pc:spChg chg="add mod">
          <ac:chgData name="Kristy Freney" userId="05558a5f-3628-4287-9b9f-4fe6fc128298" providerId="ADAL" clId="{D84FE554-F892-4E4A-A6CE-DA608539BB34}" dt="2024-04-30T10:01:00.771" v="689" actId="20577"/>
          <ac:spMkLst>
            <pc:docMk/>
            <pc:sldMk cId="545489499" sldId="374"/>
            <ac:spMk id="3" creationId="{3BC6CD67-8DCC-F1F0-DAFD-3A6CA22E7048}"/>
          </ac:spMkLst>
        </pc:spChg>
        <pc:spChg chg="add mod">
          <ac:chgData name="Kristy Freney" userId="05558a5f-3628-4287-9b9f-4fe6fc128298" providerId="ADAL" clId="{D84FE554-F892-4E4A-A6CE-DA608539BB34}" dt="2024-04-30T10:01:53.885" v="724" actId="1037"/>
          <ac:spMkLst>
            <pc:docMk/>
            <pc:sldMk cId="545489499" sldId="374"/>
            <ac:spMk id="4" creationId="{72773878-CA03-5095-B5BD-A558D7BE8E1C}"/>
          </ac:spMkLst>
        </pc:spChg>
        <pc:spChg chg="del mod">
          <ac:chgData name="Kristy Freney" userId="05558a5f-3628-4287-9b9f-4fe6fc128298" providerId="ADAL" clId="{D84FE554-F892-4E4A-A6CE-DA608539BB34}" dt="2024-04-30T10:01:55.072" v="726"/>
          <ac:spMkLst>
            <pc:docMk/>
            <pc:sldMk cId="545489499" sldId="374"/>
            <ac:spMk id="5" creationId="{EC0853A1-1007-4C52-BEFB-F48F5319A3E3}"/>
          </ac:spMkLst>
        </pc:spChg>
        <pc:spChg chg="del">
          <ac:chgData name="Kristy Freney" userId="05558a5f-3628-4287-9b9f-4fe6fc128298" providerId="ADAL" clId="{D84FE554-F892-4E4A-A6CE-DA608539BB34}" dt="2024-04-30T10:00:56.596" v="686" actId="478"/>
          <ac:spMkLst>
            <pc:docMk/>
            <pc:sldMk cId="545489499" sldId="374"/>
            <ac:spMk id="6" creationId="{00000000-0000-0000-0000-000000000000}"/>
          </ac:spMkLst>
        </pc:spChg>
        <pc:spChg chg="add mod">
          <ac:chgData name="Kristy Freney" userId="05558a5f-3628-4287-9b9f-4fe6fc128298" providerId="ADAL" clId="{D84FE554-F892-4E4A-A6CE-DA608539BB34}" dt="2024-04-30T10:00:57.497" v="687"/>
          <ac:spMkLst>
            <pc:docMk/>
            <pc:sldMk cId="545489499" sldId="374"/>
            <ac:spMk id="7" creationId="{CF378D1B-22BB-D102-6E4C-27F075790353}"/>
          </ac:spMkLst>
        </pc:spChg>
        <pc:spChg chg="del">
          <ac:chgData name="Kristy Freney" userId="05558a5f-3628-4287-9b9f-4fe6fc128298" providerId="ADAL" clId="{D84FE554-F892-4E4A-A6CE-DA608539BB34}" dt="2024-04-30T10:00:56.596" v="686" actId="478"/>
          <ac:spMkLst>
            <pc:docMk/>
            <pc:sldMk cId="545489499" sldId="374"/>
            <ac:spMk id="9" creationId="{EC0853A1-1007-4C52-BEFB-F48F5319A3E3}"/>
          </ac:spMkLst>
        </pc:spChg>
        <pc:spChg chg="del">
          <ac:chgData name="Kristy Freney" userId="05558a5f-3628-4287-9b9f-4fe6fc128298" providerId="ADAL" clId="{D84FE554-F892-4E4A-A6CE-DA608539BB34}" dt="2024-04-30T10:00:56.596" v="686" actId="478"/>
          <ac:spMkLst>
            <pc:docMk/>
            <pc:sldMk cId="545489499" sldId="374"/>
            <ac:spMk id="10" creationId="{00000000-0000-0000-0000-000000000000}"/>
          </ac:spMkLst>
        </pc:spChg>
        <pc:spChg chg="add mod">
          <ac:chgData name="Kristy Freney" userId="05558a5f-3628-4287-9b9f-4fe6fc128298" providerId="ADAL" clId="{D84FE554-F892-4E4A-A6CE-DA608539BB34}" dt="2024-04-30T10:01:53.885" v="724" actId="1037"/>
          <ac:spMkLst>
            <pc:docMk/>
            <pc:sldMk cId="545489499" sldId="374"/>
            <ac:spMk id="11" creationId="{86915579-8D0F-B3DF-EE5C-F97D1B42569E}"/>
          </ac:spMkLst>
        </pc:spChg>
        <pc:spChg chg="add mod">
          <ac:chgData name="Kristy Freney" userId="05558a5f-3628-4287-9b9f-4fe6fc128298" providerId="ADAL" clId="{D84FE554-F892-4E4A-A6CE-DA608539BB34}" dt="2024-04-30T10:00:57.497" v="687"/>
          <ac:spMkLst>
            <pc:docMk/>
            <pc:sldMk cId="545489499" sldId="374"/>
            <ac:spMk id="12" creationId="{8D5DE4E0-748F-8038-4D1F-20D225467812}"/>
          </ac:spMkLst>
        </pc:spChg>
        <pc:spChg chg="add mod">
          <ac:chgData name="Kristy Freney" userId="05558a5f-3628-4287-9b9f-4fe6fc128298" providerId="ADAL" clId="{D84FE554-F892-4E4A-A6CE-DA608539BB34}" dt="2024-04-30T10:01:53.885" v="724" actId="1037"/>
          <ac:spMkLst>
            <pc:docMk/>
            <pc:sldMk cId="545489499" sldId="374"/>
            <ac:spMk id="13" creationId="{2D1C2561-A0E1-F5B4-D1BE-8A0301EA9E9E}"/>
          </ac:spMkLst>
        </pc:spChg>
        <pc:cxnChg chg="del">
          <ac:chgData name="Kristy Freney" userId="05558a5f-3628-4287-9b9f-4fe6fc128298" providerId="ADAL" clId="{D84FE554-F892-4E4A-A6CE-DA608539BB34}" dt="2024-04-30T10:00:56.596" v="686" actId="478"/>
          <ac:cxnSpMkLst>
            <pc:docMk/>
            <pc:sldMk cId="545489499" sldId="374"/>
            <ac:cxnSpMk id="8" creationId="{00000000-0000-0000-0000-000000000000}"/>
          </ac:cxnSpMkLst>
        </pc:cxnChg>
        <pc:cxnChg chg="add mod">
          <ac:chgData name="Kristy Freney" userId="05558a5f-3628-4287-9b9f-4fe6fc128298" providerId="ADAL" clId="{D84FE554-F892-4E4A-A6CE-DA608539BB34}" dt="2024-04-30T10:01:53.885" v="724" actId="1037"/>
          <ac:cxnSpMkLst>
            <pc:docMk/>
            <pc:sldMk cId="545489499" sldId="374"/>
            <ac:cxnSpMk id="14" creationId="{75374632-05F3-0811-92D4-ADC421836C81}"/>
          </ac:cxnSpMkLst>
        </pc:cxnChg>
      </pc:sldChg>
      <pc:sldChg chg="addSp delSp modSp mod delAnim modAnim modNotesTx">
        <pc:chgData name="Kristy Freney" userId="05558a5f-3628-4287-9b9f-4fe6fc128298" providerId="ADAL" clId="{D84FE554-F892-4E4A-A6CE-DA608539BB34}" dt="2024-04-30T08:15:24.042" v="86" actId="20577"/>
        <pc:sldMkLst>
          <pc:docMk/>
          <pc:sldMk cId="3305736006" sldId="375"/>
        </pc:sldMkLst>
        <pc:spChg chg="del mod">
          <ac:chgData name="Kristy Freney" userId="05558a5f-3628-4287-9b9f-4fe6fc128298" providerId="ADAL" clId="{D84FE554-F892-4E4A-A6CE-DA608539BB34}" dt="2024-04-30T08:13:52.725" v="26" actId="478"/>
          <ac:spMkLst>
            <pc:docMk/>
            <pc:sldMk cId="3305736006" sldId="375"/>
            <ac:spMk id="2" creationId="{90DC8A80-890F-160F-458E-D345A463DC2F}"/>
          </ac:spMkLst>
        </pc:spChg>
        <pc:spChg chg="add del mod">
          <ac:chgData name="Kristy Freney" userId="05558a5f-3628-4287-9b9f-4fe6fc128298" providerId="ADAL" clId="{D84FE554-F892-4E4A-A6CE-DA608539BB34}" dt="2024-04-30T08:15:14.779" v="74" actId="478"/>
          <ac:spMkLst>
            <pc:docMk/>
            <pc:sldMk cId="3305736006" sldId="375"/>
            <ac:spMk id="3" creationId="{2DB4F2FE-3D28-66D0-D01C-5794948FBE37}"/>
          </ac:spMkLst>
        </pc:spChg>
        <pc:spChg chg="add mod">
          <ac:chgData name="Kristy Freney" userId="05558a5f-3628-4287-9b9f-4fe6fc128298" providerId="ADAL" clId="{D84FE554-F892-4E4A-A6CE-DA608539BB34}" dt="2024-04-30T08:13:35.469" v="22"/>
          <ac:spMkLst>
            <pc:docMk/>
            <pc:sldMk cId="3305736006" sldId="375"/>
            <ac:spMk id="5" creationId="{2D751FC0-EC26-3AE3-74A5-8F11CBB84AC0}"/>
          </ac:spMkLst>
        </pc:spChg>
        <pc:spChg chg="add del mod">
          <ac:chgData name="Kristy Freney" userId="05558a5f-3628-4287-9b9f-4fe6fc128298" providerId="ADAL" clId="{D84FE554-F892-4E4A-A6CE-DA608539BB34}" dt="2024-04-30T08:13:42.869" v="23" actId="478"/>
          <ac:spMkLst>
            <pc:docMk/>
            <pc:sldMk cId="3305736006" sldId="375"/>
            <ac:spMk id="6" creationId="{C4DC846B-6106-2BEC-7F7D-81233E842FAB}"/>
          </ac:spMkLst>
        </pc:spChg>
        <pc:spChg chg="add mod">
          <ac:chgData name="Kristy Freney" userId="05558a5f-3628-4287-9b9f-4fe6fc128298" providerId="ADAL" clId="{D84FE554-F892-4E4A-A6CE-DA608539BB34}" dt="2024-04-30T08:15:24.042" v="86" actId="20577"/>
          <ac:spMkLst>
            <pc:docMk/>
            <pc:sldMk cId="3305736006" sldId="375"/>
            <ac:spMk id="7" creationId="{230577C5-1478-54F9-0F05-9E75608686B0}"/>
          </ac:spMkLst>
        </pc:spChg>
        <pc:cxnChg chg="add mod">
          <ac:chgData name="Kristy Freney" userId="05558a5f-3628-4287-9b9f-4fe6fc128298" providerId="ADAL" clId="{D84FE554-F892-4E4A-A6CE-DA608539BB34}" dt="2024-04-30T08:13:35.469" v="22"/>
          <ac:cxnSpMkLst>
            <pc:docMk/>
            <pc:sldMk cId="3305736006" sldId="375"/>
            <ac:cxnSpMk id="4" creationId="{F8EFE754-A363-091B-1E55-CF9663E0A594}"/>
          </ac:cxnSpMkLst>
        </pc:cxnChg>
      </pc:sldChg>
      <pc:sldChg chg="addSp modSp mod modAnim modNotesTx">
        <pc:chgData name="Kristy Freney" userId="05558a5f-3628-4287-9b9f-4fe6fc128298" providerId="ADAL" clId="{D84FE554-F892-4E4A-A6CE-DA608539BB34}" dt="2024-04-30T09:14:14.446" v="244"/>
        <pc:sldMkLst>
          <pc:docMk/>
          <pc:sldMk cId="1713759472" sldId="376"/>
        </pc:sldMkLst>
        <pc:spChg chg="add mod">
          <ac:chgData name="Kristy Freney" userId="05558a5f-3628-4287-9b9f-4fe6fc128298" providerId="ADAL" clId="{D84FE554-F892-4E4A-A6CE-DA608539BB34}" dt="2024-04-30T09:13:58.085" v="229" actId="1076"/>
          <ac:spMkLst>
            <pc:docMk/>
            <pc:sldMk cId="1713759472" sldId="376"/>
            <ac:spMk id="2" creationId="{741D384A-F64B-53F4-CF7C-1B945F92F8CA}"/>
          </ac:spMkLst>
        </pc:spChg>
      </pc:sldChg>
      <pc:sldChg chg="del">
        <pc:chgData name="Kristy Freney" userId="05558a5f-3628-4287-9b9f-4fe6fc128298" providerId="ADAL" clId="{D84FE554-F892-4E4A-A6CE-DA608539BB34}" dt="2024-04-30T10:37:52.222" v="1334" actId="47"/>
        <pc:sldMkLst>
          <pc:docMk/>
          <pc:sldMk cId="3329901475" sldId="384"/>
        </pc:sldMkLst>
      </pc:sldChg>
      <pc:sldChg chg="addSp delSp modSp mod modNotesTx">
        <pc:chgData name="Kristy Freney" userId="05558a5f-3628-4287-9b9f-4fe6fc128298" providerId="ADAL" clId="{D84FE554-F892-4E4A-A6CE-DA608539BB34}" dt="2024-04-30T10:38:40.058" v="1349" actId="6549"/>
        <pc:sldMkLst>
          <pc:docMk/>
          <pc:sldMk cId="397663024" sldId="385"/>
        </pc:sldMkLst>
        <pc:spChg chg="del mod">
          <ac:chgData name="Kristy Freney" userId="05558a5f-3628-4287-9b9f-4fe6fc128298" providerId="ADAL" clId="{D84FE554-F892-4E4A-A6CE-DA608539BB34}" dt="2024-04-30T10:38:11.195" v="1340"/>
          <ac:spMkLst>
            <pc:docMk/>
            <pc:sldMk cId="397663024" sldId="385"/>
            <ac:spMk id="2" creationId="{259DBE90-6690-7A9F-2C0E-29501D920A7D}"/>
          </ac:spMkLst>
        </pc:spChg>
        <pc:spChg chg="add mod">
          <ac:chgData name="Kristy Freney" userId="05558a5f-3628-4287-9b9f-4fe6fc128298" providerId="ADAL" clId="{D84FE554-F892-4E4A-A6CE-DA608539BB34}" dt="2024-04-30T10:38:10.880" v="1338" actId="14100"/>
          <ac:spMkLst>
            <pc:docMk/>
            <pc:sldMk cId="397663024" sldId="385"/>
            <ac:spMk id="3" creationId="{C9C61426-2726-5AEF-F7D0-F48EEA265389}"/>
          </ac:spMkLst>
        </pc:spChg>
        <pc:cxnChg chg="add mod">
          <ac:chgData name="Kristy Freney" userId="05558a5f-3628-4287-9b9f-4fe6fc128298" providerId="ADAL" clId="{D84FE554-F892-4E4A-A6CE-DA608539BB34}" dt="2024-04-30T10:38:02.363" v="1335"/>
          <ac:cxnSpMkLst>
            <pc:docMk/>
            <pc:sldMk cId="397663024" sldId="385"/>
            <ac:cxnSpMk id="4" creationId="{86218DAF-6D0C-33DA-5387-76E0EBD1FC7F}"/>
          </ac:cxnSpMkLst>
        </pc:cxnChg>
      </pc:sldChg>
      <pc:sldChg chg="addSp delSp modSp mod modNotesTx">
        <pc:chgData name="Kristy Freney" userId="05558a5f-3628-4287-9b9f-4fe6fc128298" providerId="ADAL" clId="{D84FE554-F892-4E4A-A6CE-DA608539BB34}" dt="2024-04-30T10:38:58.283" v="1364" actId="113"/>
        <pc:sldMkLst>
          <pc:docMk/>
          <pc:sldMk cId="2872028482" sldId="386"/>
        </pc:sldMkLst>
        <pc:spChg chg="del mod">
          <ac:chgData name="Kristy Freney" userId="05558a5f-3628-4287-9b9f-4fe6fc128298" providerId="ADAL" clId="{D84FE554-F892-4E4A-A6CE-DA608539BB34}" dt="2024-04-30T10:38:34.838" v="1345"/>
          <ac:spMkLst>
            <pc:docMk/>
            <pc:sldMk cId="2872028482" sldId="386"/>
            <ac:spMk id="2" creationId="{9E6C6DD3-A008-77BF-D98B-06412FB031DD}"/>
          </ac:spMkLst>
        </pc:spChg>
        <pc:spChg chg="add mod">
          <ac:chgData name="Kristy Freney" userId="05558a5f-3628-4287-9b9f-4fe6fc128298" providerId="ADAL" clId="{D84FE554-F892-4E4A-A6CE-DA608539BB34}" dt="2024-04-30T10:38:25.430" v="1343"/>
          <ac:spMkLst>
            <pc:docMk/>
            <pc:sldMk cId="2872028482" sldId="386"/>
            <ac:spMk id="3" creationId="{8BB4C167-13D7-630D-0C27-E0F2D6255B85}"/>
          </ac:spMkLst>
        </pc:spChg>
        <pc:cxnChg chg="add mod">
          <ac:chgData name="Kristy Freney" userId="05558a5f-3628-4287-9b9f-4fe6fc128298" providerId="ADAL" clId="{D84FE554-F892-4E4A-A6CE-DA608539BB34}" dt="2024-04-30T10:38:19.517" v="1341"/>
          <ac:cxnSpMkLst>
            <pc:docMk/>
            <pc:sldMk cId="2872028482" sldId="386"/>
            <ac:cxnSpMk id="4" creationId="{C2CF1307-CB8F-7316-F8B3-9C1933551B74}"/>
          </ac:cxnSpMkLst>
        </pc:cxnChg>
      </pc:sldChg>
      <pc:sldChg chg="addSp delSp modSp mod modNotesTx">
        <pc:chgData name="Kristy Freney" userId="05558a5f-3628-4287-9b9f-4fe6fc128298" providerId="ADAL" clId="{D84FE554-F892-4E4A-A6CE-DA608539BB34}" dt="2024-05-01T01:35:01.110" v="1383" actId="14100"/>
        <pc:sldMkLst>
          <pc:docMk/>
          <pc:sldMk cId="1927982076" sldId="388"/>
        </pc:sldMkLst>
        <pc:spChg chg="del">
          <ac:chgData name="Kristy Freney" userId="05558a5f-3628-4287-9b9f-4fe6fc128298" providerId="ADAL" clId="{D84FE554-F892-4E4A-A6CE-DA608539BB34}" dt="2024-04-30T09:14:55.703" v="246" actId="478"/>
          <ac:spMkLst>
            <pc:docMk/>
            <pc:sldMk cId="1927982076" sldId="388"/>
            <ac:spMk id="2" creationId="{7CDB0CD7-4CE6-D598-AEA3-82EFF7DA073D}"/>
          </ac:spMkLst>
        </pc:spChg>
        <pc:spChg chg="add del mod">
          <ac:chgData name="Kristy Freney" userId="05558a5f-3628-4287-9b9f-4fe6fc128298" providerId="ADAL" clId="{D84FE554-F892-4E4A-A6CE-DA608539BB34}" dt="2024-04-30T09:14:57.413" v="247" actId="478"/>
          <ac:spMkLst>
            <pc:docMk/>
            <pc:sldMk cId="1927982076" sldId="388"/>
            <ac:spMk id="4" creationId="{53BA2E4B-3702-4488-36C4-A0C138B0B7E1}"/>
          </ac:spMkLst>
        </pc:spChg>
        <pc:spChg chg="add mod">
          <ac:chgData name="Kristy Freney" userId="05558a5f-3628-4287-9b9f-4fe6fc128298" providerId="ADAL" clId="{D84FE554-F892-4E4A-A6CE-DA608539BB34}" dt="2024-05-01T01:35:01.110" v="1383" actId="14100"/>
          <ac:spMkLst>
            <pc:docMk/>
            <pc:sldMk cId="1927982076" sldId="388"/>
            <ac:spMk id="7" creationId="{D2FAE179-BFD8-B8EE-6F49-9A829C914BFB}"/>
          </ac:spMkLst>
        </pc:spChg>
        <pc:spChg chg="add mod">
          <ac:chgData name="Kristy Freney" userId="05558a5f-3628-4287-9b9f-4fe6fc128298" providerId="ADAL" clId="{D84FE554-F892-4E4A-A6CE-DA608539BB34}" dt="2024-05-01T01:34:57.405" v="1382" actId="1076"/>
          <ac:spMkLst>
            <pc:docMk/>
            <pc:sldMk cId="1927982076" sldId="388"/>
            <ac:spMk id="9" creationId="{DFEB1D89-F82F-6281-E578-4882D8A6B877}"/>
          </ac:spMkLst>
        </pc:spChg>
        <pc:picChg chg="add mod modCrop">
          <ac:chgData name="Kristy Freney" userId="05558a5f-3628-4287-9b9f-4fe6fc128298" providerId="ADAL" clId="{D84FE554-F892-4E4A-A6CE-DA608539BB34}" dt="2024-04-30T09:19:14.901" v="261" actId="14100"/>
          <ac:picMkLst>
            <pc:docMk/>
            <pc:sldMk cId="1927982076" sldId="388"/>
            <ac:picMk id="6" creationId="{88B4033A-13CB-BF27-BB9C-22F7DE15FC54}"/>
          </ac:picMkLst>
        </pc:picChg>
      </pc:sldChg>
      <pc:sldChg chg="addSp delSp modSp mod modNotesTx">
        <pc:chgData name="Kristy Freney" userId="05558a5f-3628-4287-9b9f-4fe6fc128298" providerId="ADAL" clId="{D84FE554-F892-4E4A-A6CE-DA608539BB34}" dt="2024-04-30T10:00:45.051" v="685"/>
        <pc:sldMkLst>
          <pc:docMk/>
          <pc:sldMk cId="4073593608" sldId="389"/>
        </pc:sldMkLst>
        <pc:spChg chg="add del mod">
          <ac:chgData name="Kristy Freney" userId="05558a5f-3628-4287-9b9f-4fe6fc128298" providerId="ADAL" clId="{D84FE554-F892-4E4A-A6CE-DA608539BB34}" dt="2024-04-30T10:00:45.051" v="685"/>
          <ac:spMkLst>
            <pc:docMk/>
            <pc:sldMk cId="4073593608" sldId="389"/>
            <ac:spMk id="2" creationId="{80192285-1C4C-72E7-B539-5F358574E55D}"/>
          </ac:spMkLst>
        </pc:spChg>
        <pc:spChg chg="add mod">
          <ac:chgData name="Kristy Freney" userId="05558a5f-3628-4287-9b9f-4fe6fc128298" providerId="ADAL" clId="{D84FE554-F892-4E4A-A6CE-DA608539BB34}" dt="2024-04-30T10:00:16.525" v="674"/>
          <ac:spMkLst>
            <pc:docMk/>
            <pc:sldMk cId="4073593608" sldId="389"/>
            <ac:spMk id="3" creationId="{2ED35AB3-1022-3395-DFE7-0234E36FFFFF}"/>
          </ac:spMkLst>
        </pc:spChg>
        <pc:spChg chg="add mod">
          <ac:chgData name="Kristy Freney" userId="05558a5f-3628-4287-9b9f-4fe6fc128298" providerId="ADAL" clId="{D84FE554-F892-4E4A-A6CE-DA608539BB34}" dt="2024-04-30T10:00:16.525" v="674"/>
          <ac:spMkLst>
            <pc:docMk/>
            <pc:sldMk cId="4073593608" sldId="389"/>
            <ac:spMk id="4" creationId="{6A0ACC24-51B6-B332-AC6A-A88D31A25375}"/>
          </ac:spMkLst>
        </pc:spChg>
        <pc:spChg chg="add mod">
          <ac:chgData name="Kristy Freney" userId="05558a5f-3628-4287-9b9f-4fe6fc128298" providerId="ADAL" clId="{D84FE554-F892-4E4A-A6CE-DA608539BB34}" dt="2024-04-30T10:00:21.791" v="677"/>
          <ac:spMkLst>
            <pc:docMk/>
            <pc:sldMk cId="4073593608" sldId="389"/>
            <ac:spMk id="5" creationId="{5B553E61-17E8-C651-4142-8B878E02ED79}"/>
          </ac:spMkLst>
        </pc:spChg>
        <pc:spChg chg="add mod">
          <ac:chgData name="Kristy Freney" userId="05558a5f-3628-4287-9b9f-4fe6fc128298" providerId="ADAL" clId="{D84FE554-F892-4E4A-A6CE-DA608539BB34}" dt="2024-04-30T10:00:32.580" v="681" actId="14100"/>
          <ac:spMkLst>
            <pc:docMk/>
            <pc:sldMk cId="4073593608" sldId="389"/>
            <ac:spMk id="6" creationId="{6F1E89F7-9B13-F55A-6BE7-DE2C9BA559AE}"/>
          </ac:spMkLst>
        </pc:spChg>
        <pc:spChg chg="add del mod">
          <ac:chgData name="Kristy Freney" userId="05558a5f-3628-4287-9b9f-4fe6fc128298" providerId="ADAL" clId="{D84FE554-F892-4E4A-A6CE-DA608539BB34}" dt="2024-04-30T10:00:21.125" v="676" actId="478"/>
          <ac:spMkLst>
            <pc:docMk/>
            <pc:sldMk cId="4073593608" sldId="389"/>
            <ac:spMk id="10" creationId="{869BEEA3-2A13-BEC2-3A1A-095C64687322}"/>
          </ac:spMkLst>
        </pc:spChg>
      </pc:sldChg>
      <pc:sldChg chg="addSp delSp modSp mod ord delAnim modAnim delCm modCm modNotesTx">
        <pc:chgData name="Kristy Freney" userId="05558a5f-3628-4287-9b9f-4fe6fc128298" providerId="ADAL" clId="{D84FE554-F892-4E4A-A6CE-DA608539BB34}" dt="2024-05-06T04:58:14.118" v="1532"/>
        <pc:sldMkLst>
          <pc:docMk/>
          <pc:sldMk cId="457645594" sldId="390"/>
        </pc:sldMkLst>
        <pc:spChg chg="add del mod">
          <ac:chgData name="Kristy Freney" userId="05558a5f-3628-4287-9b9f-4fe6fc128298" providerId="ADAL" clId="{D84FE554-F892-4E4A-A6CE-DA608539BB34}" dt="2024-04-30T10:02:49.692" v="738" actId="478"/>
          <ac:spMkLst>
            <pc:docMk/>
            <pc:sldMk cId="457645594" sldId="390"/>
            <ac:spMk id="2" creationId="{5026FFBA-395C-C5C8-57D2-EB25EDBAE765}"/>
          </ac:spMkLst>
        </pc:spChg>
        <pc:spChg chg="del mod">
          <ac:chgData name="Kristy Freney" userId="05558a5f-3628-4287-9b9f-4fe6fc128298" providerId="ADAL" clId="{D84FE554-F892-4E4A-A6CE-DA608539BB34}" dt="2024-04-30T10:02:48.395" v="737" actId="478"/>
          <ac:spMkLst>
            <pc:docMk/>
            <pc:sldMk cId="457645594" sldId="390"/>
            <ac:spMk id="3" creationId="{19B0ED4B-11B0-ACE4-911E-E072FBCAAFCA}"/>
          </ac:spMkLst>
        </pc:spChg>
        <pc:spChg chg="add del mod">
          <ac:chgData name="Kristy Freney" userId="05558a5f-3628-4287-9b9f-4fe6fc128298" providerId="ADAL" clId="{D84FE554-F892-4E4A-A6CE-DA608539BB34}" dt="2024-04-30T10:03:40.700" v="747" actId="478"/>
          <ac:spMkLst>
            <pc:docMk/>
            <pc:sldMk cId="457645594" sldId="390"/>
            <ac:spMk id="4" creationId="{986FF830-445C-5374-2F51-C6AF88924679}"/>
          </ac:spMkLst>
        </pc:spChg>
        <pc:spChg chg="del">
          <ac:chgData name="Kristy Freney" userId="05558a5f-3628-4287-9b9f-4fe6fc128298" providerId="ADAL" clId="{D84FE554-F892-4E4A-A6CE-DA608539BB34}" dt="2024-04-30T10:02:51.459" v="739" actId="478"/>
          <ac:spMkLst>
            <pc:docMk/>
            <pc:sldMk cId="457645594" sldId="390"/>
            <ac:spMk id="6" creationId="{F35058BD-2392-87D6-1F2A-4B43D8690B41}"/>
          </ac:spMkLst>
        </pc:spChg>
        <pc:picChg chg="add del mod modCrop">
          <ac:chgData name="Kristy Freney" userId="05558a5f-3628-4287-9b9f-4fe6fc128298" providerId="ADAL" clId="{D84FE554-F892-4E4A-A6CE-DA608539BB34}" dt="2024-05-06T04:58:12.770" v="1530" actId="478"/>
          <ac:picMkLst>
            <pc:docMk/>
            <pc:sldMk cId="457645594" sldId="390"/>
            <ac:picMk id="2" creationId="{1D3892E4-4F33-8668-0521-DC91E43A2214}"/>
          </ac:picMkLst>
        </pc:picChg>
        <pc:picChg chg="add del mod modCrop">
          <ac:chgData name="Kristy Freney" userId="05558a5f-3628-4287-9b9f-4fe6fc128298" providerId="ADAL" clId="{D84FE554-F892-4E4A-A6CE-DA608539BB34}" dt="2024-05-06T04:58:13.167" v="1531" actId="478"/>
          <ac:picMkLst>
            <pc:docMk/>
            <pc:sldMk cId="457645594" sldId="390"/>
            <ac:picMk id="3" creationId="{7EDE3FE0-FC5F-47B6-36E0-3D5887A588AF}"/>
          </ac:picMkLst>
        </pc:picChg>
        <pc:picChg chg="add mod">
          <ac:chgData name="Kristy Freney" userId="05558a5f-3628-4287-9b9f-4fe6fc128298" providerId="ADAL" clId="{D84FE554-F892-4E4A-A6CE-DA608539BB34}" dt="2024-05-06T04:58:14.118" v="1532"/>
          <ac:picMkLst>
            <pc:docMk/>
            <pc:sldMk cId="457645594" sldId="390"/>
            <ac:picMk id="4" creationId="{68E399FD-13EC-51BB-99BF-493F7FC5ED86}"/>
          </ac:picMkLst>
        </pc:picChg>
        <pc:picChg chg="mod ord">
          <ac:chgData name="Kristy Freney" userId="05558a5f-3628-4287-9b9f-4fe6fc128298" providerId="ADAL" clId="{D84FE554-F892-4E4A-A6CE-DA608539BB34}" dt="2024-04-30T10:04:15.824" v="755" actId="14100"/>
          <ac:picMkLst>
            <pc:docMk/>
            <pc:sldMk cId="457645594" sldId="390"/>
            <ac:picMk id="5" creationId="{819C6294-53B7-6815-63B2-059F8E4B3972}"/>
          </ac:picMkLst>
        </pc:picChg>
        <pc:picChg chg="add mod">
          <ac:chgData name="Kristy Freney" userId="05558a5f-3628-4287-9b9f-4fe6fc128298" providerId="ADAL" clId="{D84FE554-F892-4E4A-A6CE-DA608539BB34}" dt="2024-05-06T04:58:14.118" v="1532"/>
          <ac:picMkLst>
            <pc:docMk/>
            <pc:sldMk cId="457645594" sldId="390"/>
            <ac:picMk id="6" creationId="{E3EA8AD1-A4AB-5A88-9A08-E4260AF3D231}"/>
          </ac:picMkLst>
        </pc:picChg>
        <pc:picChg chg="add del mod modCrop">
          <ac:chgData name="Kristy Freney" userId="05558a5f-3628-4287-9b9f-4fe6fc128298" providerId="ADAL" clId="{D84FE554-F892-4E4A-A6CE-DA608539BB34}" dt="2024-05-06T04:58:12.351" v="1529" actId="478"/>
          <ac:picMkLst>
            <pc:docMk/>
            <pc:sldMk cId="457645594" sldId="390"/>
            <ac:picMk id="7" creationId="{88375F3B-AF3B-81DC-FE6A-65B4E5DBE80D}"/>
          </ac:picMkLst>
        </pc:picChg>
        <pc:picChg chg="add mod">
          <ac:chgData name="Kristy Freney" userId="05558a5f-3628-4287-9b9f-4fe6fc128298" providerId="ADAL" clId="{D84FE554-F892-4E4A-A6CE-DA608539BB34}" dt="2024-05-06T04:58:14.118" v="1532"/>
          <ac:picMkLst>
            <pc:docMk/>
            <pc:sldMk cId="457645594" sldId="390"/>
            <ac:picMk id="8" creationId="{34973162-7C29-1233-28CC-653AE125A51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Kristy Freney" userId="05558a5f-3628-4287-9b9f-4fe6fc128298" providerId="ADAL" clId="{D84FE554-F892-4E4A-A6CE-DA608539BB34}" dt="2024-05-01T07:38:43.645" v="1469"/>
              <pc2:cmMkLst xmlns:pc2="http://schemas.microsoft.com/office/powerpoint/2019/9/main/command">
                <pc:docMk/>
                <pc:sldMk cId="457645594" sldId="390"/>
                <pc2:cmMk id="{8E569A8B-70F4-4C38-878B-00405785B1BC}"/>
              </pc2:cmMkLst>
              <pc226:cmRplyChg chg="add">
                <pc226:chgData name="Kristy Freney" userId="05558a5f-3628-4287-9b9f-4fe6fc128298" providerId="ADAL" clId="{D84FE554-F892-4E4A-A6CE-DA608539BB34}" dt="2024-05-01T01:39:09.422" v="1440"/>
                <pc2:cmRplyMkLst xmlns:pc2="http://schemas.microsoft.com/office/powerpoint/2019/9/main/command">
                  <pc:docMk/>
                  <pc:sldMk cId="457645594" sldId="390"/>
                  <pc2:cmMk id="{8E569A8B-70F4-4C38-878B-00405785B1BC}"/>
                  <pc2:cmRplyMk id="{C7ED0552-4D70-45D2-B1BC-320B1B5083CC}"/>
                </pc2:cmRplyMkLst>
              </pc226:cmRplyChg>
            </pc226:cmChg>
          </p:ext>
        </pc:extLst>
      </pc:sldChg>
      <pc:sldChg chg="addSp delSp modSp mod modNotesTx">
        <pc:chgData name="Kristy Freney" userId="05558a5f-3628-4287-9b9f-4fe6fc128298" providerId="ADAL" clId="{D84FE554-F892-4E4A-A6CE-DA608539BB34}" dt="2024-05-06T04:57:57.448" v="1528" actId="6549"/>
        <pc:sldMkLst>
          <pc:docMk/>
          <pc:sldMk cId="3078684079" sldId="391"/>
        </pc:sldMkLst>
        <pc:spChg chg="add mod">
          <ac:chgData name="Kristy Freney" userId="05558a5f-3628-4287-9b9f-4fe6fc128298" providerId="ADAL" clId="{D84FE554-F892-4E4A-A6CE-DA608539BB34}" dt="2024-05-06T04:57:57.448" v="1528" actId="6549"/>
          <ac:spMkLst>
            <pc:docMk/>
            <pc:sldMk cId="3078684079" sldId="391"/>
            <ac:spMk id="2" creationId="{0C3E990C-F7C6-EFB2-57BC-A5E297DD1C2D}"/>
          </ac:spMkLst>
        </pc:spChg>
        <pc:spChg chg="del">
          <ac:chgData name="Kristy Freney" userId="05558a5f-3628-4287-9b9f-4fe6fc128298" providerId="ADAL" clId="{D84FE554-F892-4E4A-A6CE-DA608539BB34}" dt="2024-04-30T10:37:33.338" v="1324" actId="478"/>
          <ac:spMkLst>
            <pc:docMk/>
            <pc:sldMk cId="3078684079" sldId="391"/>
            <ac:spMk id="4" creationId="{7BCE1166-1F59-21CA-4515-60454BC0C2B6}"/>
          </ac:spMkLst>
        </pc:spChg>
      </pc:sldChg>
      <pc:sldChg chg="add modNotesTx">
        <pc:chgData name="Kristy Freney" userId="05558a5f-3628-4287-9b9f-4fe6fc128298" providerId="ADAL" clId="{D84FE554-F892-4E4A-A6CE-DA608539BB34}" dt="2024-04-30T08:18:06.168" v="147" actId="20577"/>
        <pc:sldMkLst>
          <pc:docMk/>
          <pc:sldMk cId="4215486346" sldId="392"/>
        </pc:sldMkLst>
      </pc:sldChg>
      <pc:sldChg chg="delSp modSp add mod modNotesTx">
        <pc:chgData name="Kristy Freney" userId="05558a5f-3628-4287-9b9f-4fe6fc128298" providerId="ADAL" clId="{D84FE554-F892-4E4A-A6CE-DA608539BB34}" dt="2024-04-30T08:17:52.203" v="145" actId="1076"/>
        <pc:sldMkLst>
          <pc:docMk/>
          <pc:sldMk cId="1759140270" sldId="393"/>
        </pc:sldMkLst>
        <pc:spChg chg="mod">
          <ac:chgData name="Kristy Freney" userId="05558a5f-3628-4287-9b9f-4fe6fc128298" providerId="ADAL" clId="{D84FE554-F892-4E4A-A6CE-DA608539BB34}" dt="2024-04-30T08:17:52.203" v="145" actId="1076"/>
          <ac:spMkLst>
            <pc:docMk/>
            <pc:sldMk cId="1759140270" sldId="393"/>
            <ac:spMk id="2" creationId="{0104D86D-59F5-912A-69CC-5BC0D2A07DD6}"/>
          </ac:spMkLst>
        </pc:spChg>
        <pc:picChg chg="del mod">
          <ac:chgData name="Kristy Freney" userId="05558a5f-3628-4287-9b9f-4fe6fc128298" providerId="ADAL" clId="{D84FE554-F892-4E4A-A6CE-DA608539BB34}" dt="2024-04-30T08:17:47.957" v="144" actId="478"/>
          <ac:picMkLst>
            <pc:docMk/>
            <pc:sldMk cId="1759140270" sldId="393"/>
            <ac:picMk id="10" creationId="{DE811913-17A7-EC7F-D3CF-8CC7492CE29B}"/>
          </ac:picMkLst>
        </pc:picChg>
        <pc:picChg chg="mod">
          <ac:chgData name="Kristy Freney" userId="05558a5f-3628-4287-9b9f-4fe6fc128298" providerId="ADAL" clId="{D84FE554-F892-4E4A-A6CE-DA608539BB34}" dt="2024-04-30T08:17:28.183" v="140" actId="1076"/>
          <ac:picMkLst>
            <pc:docMk/>
            <pc:sldMk cId="1759140270" sldId="393"/>
            <ac:picMk id="16" creationId="{B71DA143-FDCE-2422-4C37-ED81759C9CC2}"/>
          </ac:picMkLst>
        </pc:picChg>
      </pc:sldChg>
      <pc:sldChg chg="addSp delSp modSp add mod setBg modNotesTx">
        <pc:chgData name="Kristy Freney" userId="05558a5f-3628-4287-9b9f-4fe6fc128298" providerId="ADAL" clId="{D84FE554-F892-4E4A-A6CE-DA608539BB34}" dt="2024-05-06T04:55:32.318" v="1477" actId="1076"/>
        <pc:sldMkLst>
          <pc:docMk/>
          <pc:sldMk cId="2889493181" sldId="394"/>
        </pc:sldMkLst>
        <pc:spChg chg="add mod">
          <ac:chgData name="Kristy Freney" userId="05558a5f-3628-4287-9b9f-4fe6fc128298" providerId="ADAL" clId="{D84FE554-F892-4E4A-A6CE-DA608539BB34}" dt="2024-05-06T04:55:29.217" v="1476"/>
          <ac:spMkLst>
            <pc:docMk/>
            <pc:sldMk cId="2889493181" sldId="394"/>
            <ac:spMk id="2" creationId="{1865A722-C30E-4B6A-F411-E09D792AD5B1}"/>
          </ac:spMkLst>
        </pc:spChg>
        <pc:spChg chg="del mod">
          <ac:chgData name="Kristy Freney" userId="05558a5f-3628-4287-9b9f-4fe6fc128298" providerId="ADAL" clId="{D84FE554-F892-4E4A-A6CE-DA608539BB34}" dt="2024-04-30T09:21:23.864" v="301" actId="478"/>
          <ac:spMkLst>
            <pc:docMk/>
            <pc:sldMk cId="2889493181" sldId="394"/>
            <ac:spMk id="2" creationId="{7CDB0CD7-4CE6-D598-AEA3-82EFF7DA073D}"/>
          </ac:spMkLst>
        </pc:spChg>
        <pc:picChg chg="add mod modCrop">
          <ac:chgData name="Kristy Freney" userId="05558a5f-3628-4287-9b9f-4fe6fc128298" providerId="ADAL" clId="{D84FE554-F892-4E4A-A6CE-DA608539BB34}" dt="2024-05-06T04:55:32.318" v="1477" actId="1076"/>
          <ac:picMkLst>
            <pc:docMk/>
            <pc:sldMk cId="2889493181" sldId="394"/>
            <ac:picMk id="4" creationId="{FABADF28-F8F6-FAB6-C1EC-44A8F31980DA}"/>
          </ac:picMkLst>
        </pc:picChg>
        <pc:picChg chg="add mod">
          <ac:chgData name="Kristy Freney" userId="05558a5f-3628-4287-9b9f-4fe6fc128298" providerId="ADAL" clId="{D84FE554-F892-4E4A-A6CE-DA608539BB34}" dt="2024-04-30T09:23:01.479" v="331" actId="14100"/>
          <ac:picMkLst>
            <pc:docMk/>
            <pc:sldMk cId="2889493181" sldId="394"/>
            <ac:picMk id="6" creationId="{5377DD7F-B8AF-E24C-C4CB-C872F00E7BC8}"/>
          </ac:picMkLst>
        </pc:picChg>
      </pc:sldChg>
      <pc:sldChg chg="addSp delSp modSp add mod setBg delAnim modAnim delCm modNotesTx">
        <pc:chgData name="Kristy Freney" userId="05558a5f-3628-4287-9b9f-4fe6fc128298" providerId="ADAL" clId="{D84FE554-F892-4E4A-A6CE-DA608539BB34}" dt="2024-05-06T04:56:49.246" v="1493"/>
        <pc:sldMkLst>
          <pc:docMk/>
          <pc:sldMk cId="2100709422" sldId="395"/>
        </pc:sldMkLst>
        <pc:spChg chg="add mod">
          <ac:chgData name="Kristy Freney" userId="05558a5f-3628-4287-9b9f-4fe6fc128298" providerId="ADAL" clId="{D84FE554-F892-4E4A-A6CE-DA608539BB34}" dt="2024-04-30T09:24:18.283" v="369"/>
          <ac:spMkLst>
            <pc:docMk/>
            <pc:sldMk cId="2100709422" sldId="395"/>
            <ac:spMk id="5" creationId="{8F3B25E3-B126-86B0-0741-C8F4E11BCE07}"/>
          </ac:spMkLst>
        </pc:spChg>
        <pc:spChg chg="add del mod">
          <ac:chgData name="Kristy Freney" userId="05558a5f-3628-4287-9b9f-4fe6fc128298" providerId="ADAL" clId="{D84FE554-F892-4E4A-A6CE-DA608539BB34}" dt="2024-04-30T09:24:36.016" v="375" actId="478"/>
          <ac:spMkLst>
            <pc:docMk/>
            <pc:sldMk cId="2100709422" sldId="395"/>
            <ac:spMk id="7" creationId="{F58D2DD5-BA0D-6CE9-30AF-2161E0E60692}"/>
          </ac:spMkLst>
        </pc:spChg>
        <pc:spChg chg="add mod">
          <ac:chgData name="Kristy Freney" userId="05558a5f-3628-4287-9b9f-4fe6fc128298" providerId="ADAL" clId="{D84FE554-F892-4E4A-A6CE-DA608539BB34}" dt="2024-04-30T09:27:23.561" v="480" actId="207"/>
          <ac:spMkLst>
            <pc:docMk/>
            <pc:sldMk cId="2100709422" sldId="395"/>
            <ac:spMk id="9" creationId="{D66BCC4E-8DB6-B2F6-7651-B8BFAF78D635}"/>
          </ac:spMkLst>
        </pc:spChg>
        <pc:picChg chg="add mod">
          <ac:chgData name="Kristy Freney" userId="05558a5f-3628-4287-9b9f-4fe6fc128298" providerId="ADAL" clId="{D84FE554-F892-4E4A-A6CE-DA608539BB34}" dt="2024-05-06T04:55:58.893" v="1482" actId="1076"/>
          <ac:picMkLst>
            <pc:docMk/>
            <pc:sldMk cId="2100709422" sldId="395"/>
            <ac:picMk id="2" creationId="{532CE93F-DC3A-6FF3-4A69-FD27CD85C8B8}"/>
          </ac:picMkLst>
        </pc:picChg>
        <pc:picChg chg="add mod">
          <ac:chgData name="Kristy Freney" userId="05558a5f-3628-4287-9b9f-4fe6fc128298" providerId="ADAL" clId="{D84FE554-F892-4E4A-A6CE-DA608539BB34}" dt="2024-05-01T07:34:43.098" v="1454"/>
          <ac:picMkLst>
            <pc:docMk/>
            <pc:sldMk cId="2100709422" sldId="395"/>
            <ac:picMk id="2" creationId="{96D49A0D-4F0A-2726-D67C-EDE7BBCF4774}"/>
          </ac:picMkLst>
        </pc:picChg>
        <pc:picChg chg="add mod ord modCrop">
          <ac:chgData name="Kristy Freney" userId="05558a5f-3628-4287-9b9f-4fe6fc128298" providerId="ADAL" clId="{D84FE554-F892-4E4A-A6CE-DA608539BB34}" dt="2024-04-30T09:26:09.894" v="454" actId="1076"/>
          <ac:picMkLst>
            <pc:docMk/>
            <pc:sldMk cId="2100709422" sldId="395"/>
            <ac:picMk id="3" creationId="{FD1E1F22-17DC-DC4C-3C6F-D4ACA4ACC0E8}"/>
          </ac:picMkLst>
        </pc:picChg>
        <pc:picChg chg="add mod">
          <ac:chgData name="Kristy Freney" userId="05558a5f-3628-4287-9b9f-4fe6fc128298" providerId="ADAL" clId="{D84FE554-F892-4E4A-A6CE-DA608539BB34}" dt="2024-05-06T04:56:00.317" v="1483" actId="1076"/>
          <ac:picMkLst>
            <pc:docMk/>
            <pc:sldMk cId="2100709422" sldId="395"/>
            <ac:picMk id="4" creationId="{0D352B8E-20B4-17BD-FCD1-CF4589D0DB37}"/>
          </ac:picMkLst>
        </pc:picChg>
        <pc:picChg chg="add mod">
          <ac:chgData name="Kristy Freney" userId="05558a5f-3628-4287-9b9f-4fe6fc128298" providerId="ADAL" clId="{D84FE554-F892-4E4A-A6CE-DA608539BB34}" dt="2024-05-01T07:34:43.098" v="1454"/>
          <ac:picMkLst>
            <pc:docMk/>
            <pc:sldMk cId="2100709422" sldId="395"/>
            <ac:picMk id="4" creationId="{9B2A851C-BF12-FF94-327B-A0B8D1DB8D3E}"/>
          </ac:picMkLst>
        </pc:picChg>
        <pc:picChg chg="del">
          <ac:chgData name="Kristy Freney" userId="05558a5f-3628-4287-9b9f-4fe6fc128298" providerId="ADAL" clId="{D84FE554-F892-4E4A-A6CE-DA608539BB34}" dt="2024-04-30T09:23:35.528" v="359" actId="478"/>
          <ac:picMkLst>
            <pc:docMk/>
            <pc:sldMk cId="2100709422" sldId="395"/>
            <ac:picMk id="4" creationId="{FABADF28-F8F6-FAB6-C1EC-44A8F31980DA}"/>
          </ac:picMkLst>
        </pc:picChg>
        <pc:picChg chg="add mod">
          <ac:chgData name="Kristy Freney" userId="05558a5f-3628-4287-9b9f-4fe6fc128298" providerId="ADAL" clId="{D84FE554-F892-4E4A-A6CE-DA608539BB34}" dt="2024-05-06T04:56:01.702" v="1484" actId="1076"/>
          <ac:picMkLst>
            <pc:docMk/>
            <pc:sldMk cId="2100709422" sldId="395"/>
            <ac:picMk id="6" creationId="{3C3BD66A-DBA1-793C-F360-C8976269CD9A}"/>
          </ac:picMkLst>
        </pc:picChg>
        <pc:picChg chg="del">
          <ac:chgData name="Kristy Freney" userId="05558a5f-3628-4287-9b9f-4fe6fc128298" providerId="ADAL" clId="{D84FE554-F892-4E4A-A6CE-DA608539BB34}" dt="2024-04-30T09:23:35.528" v="359" actId="478"/>
          <ac:picMkLst>
            <pc:docMk/>
            <pc:sldMk cId="2100709422" sldId="395"/>
            <ac:picMk id="6" creationId="{5377DD7F-B8AF-E24C-C4CB-C872F00E7BC8}"/>
          </ac:picMkLst>
        </pc:picChg>
        <pc:picChg chg="add mod">
          <ac:chgData name="Kristy Freney" userId="05558a5f-3628-4287-9b9f-4fe6fc128298" providerId="ADAL" clId="{D84FE554-F892-4E4A-A6CE-DA608539BB34}" dt="2024-05-01T07:34:43.098" v="1454"/>
          <ac:picMkLst>
            <pc:docMk/>
            <pc:sldMk cId="2100709422" sldId="395"/>
            <ac:picMk id="6" creationId="{ED1BC825-13B1-314C-D4EC-B1C997B671F6}"/>
          </ac:picMkLst>
        </pc:picChg>
        <pc:picChg chg="add del mod">
          <ac:chgData name="Kristy Freney" userId="05558a5f-3628-4287-9b9f-4fe6fc128298" providerId="ADAL" clId="{D84FE554-F892-4E4A-A6CE-DA608539BB34}" dt="2024-05-06T04:55:48.144" v="1478" actId="478"/>
          <ac:picMkLst>
            <pc:docMk/>
            <pc:sldMk cId="2100709422" sldId="395"/>
            <ac:picMk id="7" creationId="{0086DBF8-8B3C-B8A6-7D28-091D5148DDC0}"/>
          </ac:picMkLst>
        </pc:picChg>
        <pc:picChg chg="add del mod ord">
          <ac:chgData name="Kristy Freney" userId="05558a5f-3628-4287-9b9f-4fe6fc128298" providerId="ADAL" clId="{D84FE554-F892-4E4A-A6CE-DA608539BB34}" dt="2024-05-01T07:34:42.822" v="1453" actId="478"/>
          <ac:picMkLst>
            <pc:docMk/>
            <pc:sldMk cId="2100709422" sldId="395"/>
            <ac:picMk id="8" creationId="{CEE1EFC8-9248-AA8C-D2DF-6CBB8775A22A}"/>
          </ac:picMkLst>
        </pc:picChg>
        <pc:picChg chg="add del mod">
          <ac:chgData name="Kristy Freney" userId="05558a5f-3628-4287-9b9f-4fe6fc128298" providerId="ADAL" clId="{D84FE554-F892-4E4A-A6CE-DA608539BB34}" dt="2024-05-06T04:55:50.430" v="1479" actId="478"/>
          <ac:picMkLst>
            <pc:docMk/>
            <pc:sldMk cId="2100709422" sldId="395"/>
            <ac:picMk id="10" creationId="{14360307-7F3B-CF7C-ADBE-1CE9589E1F68}"/>
          </ac:picMkLst>
        </pc:picChg>
        <pc:picChg chg="add del mod">
          <ac:chgData name="Kristy Freney" userId="05558a5f-3628-4287-9b9f-4fe6fc128298" providerId="ADAL" clId="{D84FE554-F892-4E4A-A6CE-DA608539BB34}" dt="2024-05-06T04:55:52.681" v="1480" actId="478"/>
          <ac:picMkLst>
            <pc:docMk/>
            <pc:sldMk cId="2100709422" sldId="395"/>
            <ac:picMk id="11" creationId="{12D00D03-C2E6-4108-C5A8-E00D39070092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Kristy Freney" userId="05558a5f-3628-4287-9b9f-4fe6fc128298" providerId="ADAL" clId="{D84FE554-F892-4E4A-A6CE-DA608539BB34}" dt="2024-05-01T07:38:32.830" v="1467"/>
              <pc2:cmMkLst xmlns:pc2="http://schemas.microsoft.com/office/powerpoint/2019/9/main/command">
                <pc:docMk/>
                <pc:sldMk cId="2100709422" sldId="395"/>
                <pc2:cmMk id="{9BE476B1-74F6-4189-B24F-649D3A4633E8}"/>
              </pc2:cmMkLst>
            </pc226:cmChg>
          </p:ext>
        </pc:extLst>
      </pc:sldChg>
      <pc:sldChg chg="addSp delSp modSp add mod delAnim modAnim addCm delCm modCm modNotesTx">
        <pc:chgData name="Kristy Freney" userId="05558a5f-3628-4287-9b9f-4fe6fc128298" providerId="ADAL" clId="{D84FE554-F892-4E4A-A6CE-DA608539BB34}" dt="2024-05-01T07:38:39.383" v="1468"/>
        <pc:sldMkLst>
          <pc:docMk/>
          <pc:sldMk cId="3841991858" sldId="396"/>
        </pc:sldMkLst>
        <pc:spChg chg="del">
          <ac:chgData name="Kristy Freney" userId="05558a5f-3628-4287-9b9f-4fe6fc128298" providerId="ADAL" clId="{D84FE554-F892-4E4A-A6CE-DA608539BB34}" dt="2024-04-30T09:28:17.071" v="496" actId="478"/>
          <ac:spMkLst>
            <pc:docMk/>
            <pc:sldMk cId="3841991858" sldId="396"/>
            <ac:spMk id="9" creationId="{D66BCC4E-8DB6-B2F6-7651-B8BFAF78D635}"/>
          </ac:spMkLst>
        </pc:spChg>
        <pc:picChg chg="add del mod">
          <ac:chgData name="Kristy Freney" userId="05558a5f-3628-4287-9b9f-4fe6fc128298" providerId="ADAL" clId="{D84FE554-F892-4E4A-A6CE-DA608539BB34}" dt="2024-05-01T01:33:49.886" v="1371" actId="478"/>
          <ac:picMkLst>
            <pc:docMk/>
            <pc:sldMk cId="3841991858" sldId="396"/>
            <ac:picMk id="3" creationId="{979BF793-C728-6FE7-7857-5DA5B438406F}"/>
          </ac:picMkLst>
        </pc:picChg>
        <pc:picChg chg="del">
          <ac:chgData name="Kristy Freney" userId="05558a5f-3628-4287-9b9f-4fe6fc128298" providerId="ADAL" clId="{D84FE554-F892-4E4A-A6CE-DA608539BB34}" dt="2024-04-30T09:28:15.912" v="495" actId="478"/>
          <ac:picMkLst>
            <pc:docMk/>
            <pc:sldMk cId="3841991858" sldId="396"/>
            <ac:picMk id="3" creationId="{FD1E1F22-17DC-DC4C-3C6F-D4ACA4ACC0E8}"/>
          </ac:picMkLst>
        </pc:picChg>
        <pc:picChg chg="add mod ord">
          <ac:chgData name="Kristy Freney" userId="05558a5f-3628-4287-9b9f-4fe6fc128298" providerId="ADAL" clId="{D84FE554-F892-4E4A-A6CE-DA608539BB34}" dt="2024-05-01T01:38:20.047" v="1435" actId="166"/>
          <ac:picMkLst>
            <pc:docMk/>
            <pc:sldMk cId="3841991858" sldId="396"/>
            <ac:picMk id="4" creationId="{C113058F-9A2E-7238-7ADF-2FB1B38208D3}"/>
          </ac:picMkLst>
        </pc:picChg>
        <pc:picChg chg="add del mod">
          <ac:chgData name="Kristy Freney" userId="05558a5f-3628-4287-9b9f-4fe6fc128298" providerId="ADAL" clId="{D84FE554-F892-4E4A-A6CE-DA608539BB34}" dt="2024-05-01T01:33:37.094" v="1367" actId="478"/>
          <ac:picMkLst>
            <pc:docMk/>
            <pc:sldMk cId="3841991858" sldId="396"/>
            <ac:picMk id="7" creationId="{99054EAF-9AFB-B968-5DEC-7F276A1F95F5}"/>
          </ac:picMkLst>
        </pc:picChg>
        <pc:picChg chg="del mod">
          <ac:chgData name="Kristy Freney" userId="05558a5f-3628-4287-9b9f-4fe6fc128298" providerId="ADAL" clId="{D84FE554-F892-4E4A-A6CE-DA608539BB34}" dt="2024-04-30T09:40:22.700" v="501" actId="478"/>
          <ac:picMkLst>
            <pc:docMk/>
            <pc:sldMk cId="3841991858" sldId="396"/>
            <ac:picMk id="8" creationId="{CEE1EFC8-9248-AA8C-D2DF-6CBB8775A22A}"/>
          </ac:picMkLst>
        </pc:picChg>
        <pc:picChg chg="add del mod modCrop">
          <ac:chgData name="Kristy Freney" userId="05558a5f-3628-4287-9b9f-4fe6fc128298" providerId="ADAL" clId="{D84FE554-F892-4E4A-A6CE-DA608539BB34}" dt="2024-05-01T01:37:15.976" v="1409" actId="478"/>
          <ac:picMkLst>
            <pc:docMk/>
            <pc:sldMk cId="3841991858" sldId="396"/>
            <ac:picMk id="8" creationId="{FABC9F1B-5D88-7527-063A-B21CBC14F377}"/>
          </ac:picMkLst>
        </pc:picChg>
        <pc:picChg chg="add mod">
          <ac:chgData name="Kristy Freney" userId="05558a5f-3628-4287-9b9f-4fe6fc128298" providerId="ADAL" clId="{D84FE554-F892-4E4A-A6CE-DA608539BB34}" dt="2024-05-01T01:38:16.187" v="1434" actId="1037"/>
          <ac:picMkLst>
            <pc:docMk/>
            <pc:sldMk cId="3841991858" sldId="396"/>
            <ac:picMk id="9" creationId="{EFD667EA-6FE4-3BC1-5BE2-0263DCF9D477}"/>
          </ac:picMkLst>
        </pc:picChg>
        <pc:picChg chg="add mod modCrop">
          <ac:chgData name="Kristy Freney" userId="05558a5f-3628-4287-9b9f-4fe6fc128298" providerId="ADAL" clId="{D84FE554-F892-4E4A-A6CE-DA608539BB34}" dt="2024-05-01T01:38:16.187" v="1434" actId="1037"/>
          <ac:picMkLst>
            <pc:docMk/>
            <pc:sldMk cId="3841991858" sldId="396"/>
            <ac:picMk id="10" creationId="{C5E0C8AC-E3D1-48F5-F2C1-F19A7799B37E}"/>
          </ac:picMkLst>
        </pc:picChg>
        <pc:picChg chg="add mod modCrop">
          <ac:chgData name="Kristy Freney" userId="05558a5f-3628-4287-9b9f-4fe6fc128298" providerId="ADAL" clId="{D84FE554-F892-4E4A-A6CE-DA608539BB34}" dt="2024-05-01T01:38:16.187" v="1434" actId="1037"/>
          <ac:picMkLst>
            <pc:docMk/>
            <pc:sldMk cId="3841991858" sldId="396"/>
            <ac:picMk id="11" creationId="{641CA2A3-4C95-A15E-2618-B71F2C33083B}"/>
          </ac:picMkLst>
        </pc:picChg>
        <pc:picChg chg="add mod modCrop">
          <ac:chgData name="Kristy Freney" userId="05558a5f-3628-4287-9b9f-4fe6fc128298" providerId="ADAL" clId="{D84FE554-F892-4E4A-A6CE-DA608539BB34}" dt="2024-05-01T01:38:16.187" v="1434" actId="1037"/>
          <ac:picMkLst>
            <pc:docMk/>
            <pc:sldMk cId="3841991858" sldId="396"/>
            <ac:picMk id="12" creationId="{518679AD-B42A-E6D8-8399-E4CD6C7A8019}"/>
          </ac:picMkLst>
        </pc:picChg>
        <pc:picChg chg="add mod modCrop">
          <ac:chgData name="Kristy Freney" userId="05558a5f-3628-4287-9b9f-4fe6fc128298" providerId="ADAL" clId="{D84FE554-F892-4E4A-A6CE-DA608539BB34}" dt="2024-05-01T01:38:16.187" v="1434" actId="1037"/>
          <ac:picMkLst>
            <pc:docMk/>
            <pc:sldMk cId="3841991858" sldId="396"/>
            <ac:picMk id="13" creationId="{9E3743A1-F7C4-924D-ECBB-CDA0246CA869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Kristy Freney" userId="05558a5f-3628-4287-9b9f-4fe6fc128298" providerId="ADAL" clId="{D84FE554-F892-4E4A-A6CE-DA608539BB34}" dt="2024-05-01T07:38:39.383" v="1468"/>
              <pc2:cmMkLst xmlns:pc2="http://schemas.microsoft.com/office/powerpoint/2019/9/main/command">
                <pc:docMk/>
                <pc:sldMk cId="3841991858" sldId="396"/>
                <pc2:cmMk id="{068ACA25-69D6-4624-AB6E-CED293111D61}"/>
              </pc2:cmMkLst>
              <pc226:cmRplyChg chg="add">
                <pc226:chgData name="Kristy Freney" userId="05558a5f-3628-4287-9b9f-4fe6fc128298" providerId="ADAL" clId="{D84FE554-F892-4E4A-A6CE-DA608539BB34}" dt="2024-05-01T01:31:59.499" v="1366"/>
                <pc2:cmRplyMkLst xmlns:pc2="http://schemas.microsoft.com/office/powerpoint/2019/9/main/command">
                  <pc:docMk/>
                  <pc:sldMk cId="3841991858" sldId="396"/>
                  <pc2:cmMk id="{068ACA25-69D6-4624-AB6E-CED293111D61}"/>
                  <pc2:cmRplyMk id="{1E09CF4B-1087-4244-B270-EE7735B5D9EB}"/>
                </pc2:cmRplyMkLst>
              </pc226:cmRplyChg>
              <pc226:cmRplyChg chg="add">
                <pc226:chgData name="Kristy Freney" userId="05558a5f-3628-4287-9b9f-4fe6fc128298" providerId="ADAL" clId="{D84FE554-F892-4E4A-A6CE-DA608539BB34}" dt="2024-05-01T01:37:13.557" v="1408"/>
                <pc2:cmRplyMkLst xmlns:pc2="http://schemas.microsoft.com/office/powerpoint/2019/9/main/command">
                  <pc:docMk/>
                  <pc:sldMk cId="3841991858" sldId="396"/>
                  <pc2:cmMk id="{068ACA25-69D6-4624-AB6E-CED293111D61}"/>
                  <pc2:cmRplyMk id="{89FF7254-0FE2-47C3-B6E0-13944CACE055}"/>
                </pc2:cmRplyMkLst>
              </pc226:cmRplyChg>
            </pc226:cmChg>
          </p:ext>
        </pc:extLst>
      </pc:sldChg>
      <pc:sldChg chg="addSp delSp modSp add mod addCm modNotesTx">
        <pc:chgData name="Kristy Freney" userId="05558a5f-3628-4287-9b9f-4fe6fc128298" providerId="ADAL" clId="{D84FE554-F892-4E4A-A6CE-DA608539BB34}" dt="2024-04-30T09:58:16.703" v="553"/>
        <pc:sldMkLst>
          <pc:docMk/>
          <pc:sldMk cId="581318899" sldId="397"/>
        </pc:sldMkLst>
        <pc:spChg chg="del">
          <ac:chgData name="Kristy Freney" userId="05558a5f-3628-4287-9b9f-4fe6fc128298" providerId="ADAL" clId="{D84FE554-F892-4E4A-A6CE-DA608539BB34}" dt="2024-04-30T09:41:10.091" v="508" actId="478"/>
          <ac:spMkLst>
            <pc:docMk/>
            <pc:sldMk cId="581318899" sldId="397"/>
            <ac:spMk id="5" creationId="{8F3B25E3-B126-86B0-0741-C8F4E11BCE07}"/>
          </ac:spMkLst>
        </pc:spChg>
        <pc:spChg chg="add mod">
          <ac:chgData name="Kristy Freney" userId="05558a5f-3628-4287-9b9f-4fe6fc128298" providerId="ADAL" clId="{D84FE554-F892-4E4A-A6CE-DA608539BB34}" dt="2024-04-30T09:55:54.421" v="545" actId="1035"/>
          <ac:spMkLst>
            <pc:docMk/>
            <pc:sldMk cId="581318899" sldId="397"/>
            <ac:spMk id="8" creationId="{E93CA937-91E8-E5CF-979E-380695B3E89A}"/>
          </ac:spMkLst>
        </pc:spChg>
        <pc:picChg chg="add mod">
          <ac:chgData name="Kristy Freney" userId="05558a5f-3628-4287-9b9f-4fe6fc128298" providerId="ADAL" clId="{D84FE554-F892-4E4A-A6CE-DA608539BB34}" dt="2024-04-30T09:55:33.274" v="532" actId="1076"/>
          <ac:picMkLst>
            <pc:docMk/>
            <pc:sldMk cId="581318899" sldId="397"/>
            <ac:picMk id="3" creationId="{BD8F9347-2A66-9248-C423-BA14E9A89655}"/>
          </ac:picMkLst>
        </pc:picChg>
        <pc:picChg chg="del">
          <ac:chgData name="Kristy Freney" userId="05558a5f-3628-4287-9b9f-4fe6fc128298" providerId="ADAL" clId="{D84FE554-F892-4E4A-A6CE-DA608539BB34}" dt="2024-04-30T09:41:10.091" v="508" actId="478"/>
          <ac:picMkLst>
            <pc:docMk/>
            <pc:sldMk cId="581318899" sldId="397"/>
            <ac:picMk id="4" creationId="{C113058F-9A2E-7238-7ADF-2FB1B38208D3}"/>
          </ac:picMkLst>
        </pc:picChg>
        <pc:picChg chg="del">
          <ac:chgData name="Kristy Freney" userId="05558a5f-3628-4287-9b9f-4fe6fc128298" providerId="ADAL" clId="{D84FE554-F892-4E4A-A6CE-DA608539BB34}" dt="2024-04-30T09:41:10.091" v="508" actId="478"/>
          <ac:picMkLst>
            <pc:docMk/>
            <pc:sldMk cId="581318899" sldId="397"/>
            <ac:picMk id="7" creationId="{99054EAF-9AFB-B968-5DEC-7F276A1F95F5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risty Freney" userId="05558a5f-3628-4287-9b9f-4fe6fc128298" providerId="ADAL" clId="{D84FE554-F892-4E4A-A6CE-DA608539BB34}" dt="2024-04-30T09:58:16.703" v="553"/>
              <pc2:cmMkLst xmlns:pc2="http://schemas.microsoft.com/office/powerpoint/2019/9/main/command">
                <pc:docMk/>
                <pc:sldMk cId="581318899" sldId="397"/>
                <pc2:cmMk id="{B3AE81F1-0294-41FF-A4EF-D6C59FE4615C}"/>
              </pc2:cmMkLst>
            </pc226:cmChg>
          </p:ext>
        </pc:extLst>
      </pc:sldChg>
      <pc:sldChg chg="addSp delSp modSp add mod">
        <pc:chgData name="Kristy Freney" userId="05558a5f-3628-4287-9b9f-4fe6fc128298" providerId="ADAL" clId="{D84FE554-F892-4E4A-A6CE-DA608539BB34}" dt="2024-04-30T09:57:59.392" v="552" actId="167"/>
        <pc:sldMkLst>
          <pc:docMk/>
          <pc:sldMk cId="2790246780" sldId="398"/>
        </pc:sldMkLst>
        <pc:picChg chg="del">
          <ac:chgData name="Kristy Freney" userId="05558a5f-3628-4287-9b9f-4fe6fc128298" providerId="ADAL" clId="{D84FE554-F892-4E4A-A6CE-DA608539BB34}" dt="2024-04-30T09:57:49.731" v="548" actId="478"/>
          <ac:picMkLst>
            <pc:docMk/>
            <pc:sldMk cId="2790246780" sldId="398"/>
            <ac:picMk id="3" creationId="{BD8F9347-2A66-9248-C423-BA14E9A89655}"/>
          </ac:picMkLst>
        </pc:picChg>
        <pc:picChg chg="add mod ord">
          <ac:chgData name="Kristy Freney" userId="05558a5f-3628-4287-9b9f-4fe6fc128298" providerId="ADAL" clId="{D84FE554-F892-4E4A-A6CE-DA608539BB34}" dt="2024-04-30T09:57:59.392" v="552" actId="167"/>
          <ac:picMkLst>
            <pc:docMk/>
            <pc:sldMk cId="2790246780" sldId="398"/>
            <ac:picMk id="4" creationId="{F5AE5BD8-C02C-F2BD-190D-95E347F0DB07}"/>
          </ac:picMkLst>
        </pc:picChg>
      </pc:sldChg>
      <pc:sldChg chg="add del">
        <pc:chgData name="Kristy Freney" userId="05558a5f-3628-4287-9b9f-4fe6fc128298" providerId="ADAL" clId="{D84FE554-F892-4E4A-A6CE-DA608539BB34}" dt="2024-04-30T09:58:25.506" v="555" actId="2890"/>
        <pc:sldMkLst>
          <pc:docMk/>
          <pc:sldMk cId="1214321653" sldId="399"/>
        </pc:sldMkLst>
      </pc:sldChg>
      <pc:sldChg chg="add del">
        <pc:chgData name="Kristy Freney" userId="05558a5f-3628-4287-9b9f-4fe6fc128298" providerId="ADAL" clId="{D84FE554-F892-4E4A-A6CE-DA608539BB34}" dt="2024-04-30T09:58:30.359" v="557" actId="2890"/>
        <pc:sldMkLst>
          <pc:docMk/>
          <pc:sldMk cId="2437566342" sldId="399"/>
        </pc:sldMkLst>
      </pc:sldChg>
      <pc:sldChg chg="delSp modSp add mod delAnim modNotesTx">
        <pc:chgData name="Kristy Freney" userId="05558a5f-3628-4287-9b9f-4fe6fc128298" providerId="ADAL" clId="{D84FE554-F892-4E4A-A6CE-DA608539BB34}" dt="2024-04-30T09:59:41.124" v="671" actId="1076"/>
        <pc:sldMkLst>
          <pc:docMk/>
          <pc:sldMk cId="3101271315" sldId="399"/>
        </pc:sldMkLst>
        <pc:spChg chg="mod">
          <ac:chgData name="Kristy Freney" userId="05558a5f-3628-4287-9b9f-4fe6fc128298" providerId="ADAL" clId="{D84FE554-F892-4E4A-A6CE-DA608539BB34}" dt="2024-04-30T09:59:41.124" v="671" actId="1076"/>
          <ac:spMkLst>
            <pc:docMk/>
            <pc:sldMk cId="3101271315" sldId="399"/>
            <ac:spMk id="2" creationId="{D26A0463-A418-6AD6-83A7-96CB926E1107}"/>
          </ac:spMkLst>
        </pc:spChg>
        <pc:spChg chg="del">
          <ac:chgData name="Kristy Freney" userId="05558a5f-3628-4287-9b9f-4fe6fc128298" providerId="ADAL" clId="{D84FE554-F892-4E4A-A6CE-DA608539BB34}" dt="2024-04-30T09:59:05.174" v="560" actId="478"/>
          <ac:spMkLst>
            <pc:docMk/>
            <pc:sldMk cId="3101271315" sldId="399"/>
            <ac:spMk id="5" creationId="{EB61794C-B7B5-A57A-4899-7BC1EFCC1FE7}"/>
          </ac:spMkLst>
        </pc:spChg>
      </pc:sldChg>
      <pc:sldChg chg="addSp delSp modSp add mod modNotesTx">
        <pc:chgData name="Kristy Freney" userId="05558a5f-3628-4287-9b9f-4fe6fc128298" providerId="ADAL" clId="{D84FE554-F892-4E4A-A6CE-DA608539BB34}" dt="2024-04-30T10:21:10.074" v="850" actId="27614"/>
        <pc:sldMkLst>
          <pc:docMk/>
          <pc:sldMk cId="3965395059" sldId="400"/>
        </pc:sldMkLst>
        <pc:picChg chg="add del mod">
          <ac:chgData name="Kristy Freney" userId="05558a5f-3628-4287-9b9f-4fe6fc128298" providerId="ADAL" clId="{D84FE554-F892-4E4A-A6CE-DA608539BB34}" dt="2024-04-30T10:14:00.237" v="781" actId="478"/>
          <ac:picMkLst>
            <pc:docMk/>
            <pc:sldMk cId="3965395059" sldId="400"/>
            <ac:picMk id="3" creationId="{794768B0-FFE4-220D-3C32-DB40C5C9F982}"/>
          </ac:picMkLst>
        </pc:picChg>
        <pc:picChg chg="del">
          <ac:chgData name="Kristy Freney" userId="05558a5f-3628-4287-9b9f-4fe6fc128298" providerId="ADAL" clId="{D84FE554-F892-4E4A-A6CE-DA608539BB34}" dt="2024-04-30T10:07:32.846" v="762" actId="478"/>
          <ac:picMkLst>
            <pc:docMk/>
            <pc:sldMk cId="3965395059" sldId="400"/>
            <ac:picMk id="5" creationId="{819C6294-53B7-6815-63B2-059F8E4B3972}"/>
          </ac:picMkLst>
        </pc:picChg>
        <pc:picChg chg="add del mod modCrop">
          <ac:chgData name="Kristy Freney" userId="05558a5f-3628-4287-9b9f-4fe6fc128298" providerId="ADAL" clId="{D84FE554-F892-4E4A-A6CE-DA608539BB34}" dt="2024-04-30T10:14:15.015" v="787" actId="478"/>
          <ac:picMkLst>
            <pc:docMk/>
            <pc:sldMk cId="3965395059" sldId="400"/>
            <ac:picMk id="6" creationId="{B4474324-C7B6-EEFB-C0BE-287E9877344E}"/>
          </ac:picMkLst>
        </pc:picChg>
        <pc:picChg chg="del">
          <ac:chgData name="Kristy Freney" userId="05558a5f-3628-4287-9b9f-4fe6fc128298" providerId="ADAL" clId="{D84FE554-F892-4E4A-A6CE-DA608539BB34}" dt="2024-04-30T10:07:32.846" v="762" actId="478"/>
          <ac:picMkLst>
            <pc:docMk/>
            <pc:sldMk cId="3965395059" sldId="400"/>
            <ac:picMk id="7" creationId="{88375F3B-AF3B-81DC-FE6A-65B4E5DBE80D}"/>
          </ac:picMkLst>
        </pc:picChg>
        <pc:picChg chg="add mod">
          <ac:chgData name="Kristy Freney" userId="05558a5f-3628-4287-9b9f-4fe6fc128298" providerId="ADAL" clId="{D84FE554-F892-4E4A-A6CE-DA608539BB34}" dt="2024-04-30T10:17:34.887" v="789" actId="27614"/>
          <ac:picMkLst>
            <pc:docMk/>
            <pc:sldMk cId="3965395059" sldId="400"/>
            <ac:picMk id="9" creationId="{9EEAF432-FECC-F837-7543-E7E7571307A5}"/>
          </ac:picMkLst>
        </pc:picChg>
        <pc:picChg chg="add mod">
          <ac:chgData name="Kristy Freney" userId="05558a5f-3628-4287-9b9f-4fe6fc128298" providerId="ADAL" clId="{D84FE554-F892-4E4A-A6CE-DA608539BB34}" dt="2024-04-30T10:21:10.074" v="850" actId="27614"/>
          <ac:picMkLst>
            <pc:docMk/>
            <pc:sldMk cId="3965395059" sldId="400"/>
            <ac:picMk id="11" creationId="{6E6B39EF-9E6D-F570-8007-5B3B1C6D8295}"/>
          </ac:picMkLst>
        </pc:picChg>
      </pc:sldChg>
      <pc:sldChg chg="modSp add mod">
        <pc:chgData name="Kristy Freney" userId="05558a5f-3628-4287-9b9f-4fe6fc128298" providerId="ADAL" clId="{D84FE554-F892-4E4A-A6CE-DA608539BB34}" dt="2024-04-30T10:29:00.800" v="976" actId="947"/>
        <pc:sldMkLst>
          <pc:docMk/>
          <pc:sldMk cId="698767237" sldId="401"/>
        </pc:sldMkLst>
        <pc:spChg chg="mod">
          <ac:chgData name="Kristy Freney" userId="05558a5f-3628-4287-9b9f-4fe6fc128298" providerId="ADAL" clId="{D84FE554-F892-4E4A-A6CE-DA608539BB34}" dt="2024-04-30T10:29:00.800" v="976" actId="947"/>
          <ac:spMkLst>
            <pc:docMk/>
            <pc:sldMk cId="698767237" sldId="401"/>
            <ac:spMk id="4" creationId="{D2D50F08-2D38-A753-FE5F-D37DD136662C}"/>
          </ac:spMkLst>
        </pc:spChg>
      </pc:sldChg>
      <pc:sldChg chg="modSp add mod addCm delCm modNotesTx">
        <pc:chgData name="Kristy Freney" userId="05558a5f-3628-4287-9b9f-4fe6fc128298" providerId="ADAL" clId="{D84FE554-F892-4E4A-A6CE-DA608539BB34}" dt="2024-05-01T01:54:14.661" v="1452"/>
        <pc:sldMkLst>
          <pc:docMk/>
          <pc:sldMk cId="2174055824" sldId="402"/>
        </pc:sldMkLst>
        <pc:spChg chg="mod">
          <ac:chgData name="Kristy Freney" userId="05558a5f-3628-4287-9b9f-4fe6fc128298" providerId="ADAL" clId="{D84FE554-F892-4E4A-A6CE-DA608539BB34}" dt="2024-04-30T10:31:51.065" v="1072" actId="20577"/>
          <ac:spMkLst>
            <pc:docMk/>
            <pc:sldMk cId="2174055824" sldId="402"/>
            <ac:spMk id="2" creationId="{778D23A6-4A3D-2CD5-3D98-D8483532BE2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Kristy Freney" userId="05558a5f-3628-4287-9b9f-4fe6fc128298" providerId="ADAL" clId="{D84FE554-F892-4E4A-A6CE-DA608539BB34}" dt="2024-05-01T01:54:14.661" v="1452"/>
              <pc2:cmMkLst xmlns:pc2="http://schemas.microsoft.com/office/powerpoint/2019/9/main/command">
                <pc:docMk/>
                <pc:sldMk cId="2174055824" sldId="402"/>
                <pc2:cmMk id="{DFFB0CE6-A639-4ACF-8EB6-F0520CF352D4}"/>
              </pc2:cmMkLst>
            </pc226:cmChg>
          </p:ext>
        </pc:extLst>
      </pc:sldChg>
      <pc:sldChg chg="modSp add mod modNotesTx">
        <pc:chgData name="Kristy Freney" userId="05558a5f-3628-4287-9b9f-4fe6fc128298" providerId="ADAL" clId="{D84FE554-F892-4E4A-A6CE-DA608539BB34}" dt="2024-05-06T04:57:20.321" v="1498" actId="6549"/>
        <pc:sldMkLst>
          <pc:docMk/>
          <pc:sldMk cId="674280003" sldId="403"/>
        </pc:sldMkLst>
        <pc:spChg chg="mod">
          <ac:chgData name="Kristy Freney" userId="05558a5f-3628-4287-9b9f-4fe6fc128298" providerId="ADAL" clId="{D84FE554-F892-4E4A-A6CE-DA608539BB34}" dt="2024-05-06T04:57:20.321" v="1498" actId="6549"/>
          <ac:spMkLst>
            <pc:docMk/>
            <pc:sldMk cId="674280003" sldId="403"/>
            <ac:spMk id="2" creationId="{778D23A6-4A3D-2CD5-3D98-D8483532BE21}"/>
          </ac:spMkLst>
        </pc:spChg>
      </pc:sldChg>
      <pc:sldChg chg="modSp add mod modNotesTx">
        <pc:chgData name="Kristy Freney" userId="05558a5f-3628-4287-9b9f-4fe6fc128298" providerId="ADAL" clId="{D84FE554-F892-4E4A-A6CE-DA608539BB34}" dt="2024-05-06T04:57:24.113" v="1501" actId="6549"/>
        <pc:sldMkLst>
          <pc:docMk/>
          <pc:sldMk cId="3601550252" sldId="404"/>
        </pc:sldMkLst>
        <pc:spChg chg="mod">
          <ac:chgData name="Kristy Freney" userId="05558a5f-3628-4287-9b9f-4fe6fc128298" providerId="ADAL" clId="{D84FE554-F892-4E4A-A6CE-DA608539BB34}" dt="2024-05-06T04:57:24.113" v="1501" actId="6549"/>
          <ac:spMkLst>
            <pc:docMk/>
            <pc:sldMk cId="3601550252" sldId="404"/>
            <ac:spMk id="2" creationId="{778D23A6-4A3D-2CD5-3D98-D8483532BE21}"/>
          </ac:spMkLst>
        </pc:spChg>
      </pc:sldChg>
      <pc:sldChg chg="modSp add mod modNotesTx">
        <pc:chgData name="Kristy Freney" userId="05558a5f-3628-4287-9b9f-4fe6fc128298" providerId="ADAL" clId="{D84FE554-F892-4E4A-A6CE-DA608539BB34}" dt="2024-05-06T04:57:27.721" v="1504" actId="6549"/>
        <pc:sldMkLst>
          <pc:docMk/>
          <pc:sldMk cId="2463124515" sldId="405"/>
        </pc:sldMkLst>
        <pc:spChg chg="mod">
          <ac:chgData name="Kristy Freney" userId="05558a5f-3628-4287-9b9f-4fe6fc128298" providerId="ADAL" clId="{D84FE554-F892-4E4A-A6CE-DA608539BB34}" dt="2024-05-06T04:57:27.721" v="1504" actId="6549"/>
          <ac:spMkLst>
            <pc:docMk/>
            <pc:sldMk cId="2463124515" sldId="405"/>
            <ac:spMk id="2" creationId="{778D23A6-4A3D-2CD5-3D98-D8483532BE21}"/>
          </ac:spMkLst>
        </pc:spChg>
      </pc:sldChg>
      <pc:sldChg chg="addSp delSp modSp add mod modNotesTx">
        <pc:chgData name="Kristy Freney" userId="05558a5f-3628-4287-9b9f-4fe6fc128298" providerId="ADAL" clId="{D84FE554-F892-4E4A-A6CE-DA608539BB34}" dt="2024-04-30T10:35:29.392" v="1182" actId="20577"/>
        <pc:sldMkLst>
          <pc:docMk/>
          <pc:sldMk cId="2437381095" sldId="406"/>
        </pc:sldMkLst>
        <pc:spChg chg="add del">
          <ac:chgData name="Kristy Freney" userId="05558a5f-3628-4287-9b9f-4fe6fc128298" providerId="ADAL" clId="{D84FE554-F892-4E4A-A6CE-DA608539BB34}" dt="2024-04-30T10:32:18.579" v="1085" actId="22"/>
          <ac:spMkLst>
            <pc:docMk/>
            <pc:sldMk cId="2437381095" sldId="406"/>
            <ac:spMk id="3" creationId="{C0FFA3FD-3C86-F879-8BC1-4877739F108B}"/>
          </ac:spMkLst>
        </pc:spChg>
        <pc:spChg chg="mod">
          <ac:chgData name="Kristy Freney" userId="05558a5f-3628-4287-9b9f-4fe6fc128298" providerId="ADAL" clId="{D84FE554-F892-4E4A-A6CE-DA608539BB34}" dt="2024-04-30T10:32:12.793" v="1083" actId="6549"/>
          <ac:spMkLst>
            <pc:docMk/>
            <pc:sldMk cId="2437381095" sldId="406"/>
            <ac:spMk id="4" creationId="{D2D50F08-2D38-A753-FE5F-D37DD136662C}"/>
          </ac:spMkLst>
        </pc:spChg>
      </pc:sldChg>
      <pc:sldChg chg="modSp add mod modNotesTx">
        <pc:chgData name="Kristy Freney" userId="05558a5f-3628-4287-9b9f-4fe6fc128298" providerId="ADAL" clId="{D84FE554-F892-4E4A-A6CE-DA608539BB34}" dt="2024-05-06T04:57:31.192" v="1507" actId="6549"/>
        <pc:sldMkLst>
          <pc:docMk/>
          <pc:sldMk cId="407195798" sldId="407"/>
        </pc:sldMkLst>
        <pc:spChg chg="mod">
          <ac:chgData name="Kristy Freney" userId="05558a5f-3628-4287-9b9f-4fe6fc128298" providerId="ADAL" clId="{D84FE554-F892-4E4A-A6CE-DA608539BB34}" dt="2024-05-06T04:57:31.192" v="1507" actId="6549"/>
          <ac:spMkLst>
            <pc:docMk/>
            <pc:sldMk cId="407195798" sldId="407"/>
            <ac:spMk id="2" creationId="{778D23A6-4A3D-2CD5-3D98-D8483532BE21}"/>
          </ac:spMkLst>
        </pc:spChg>
      </pc:sldChg>
      <pc:sldChg chg="modSp add mod modNotesTx">
        <pc:chgData name="Kristy Freney" userId="05558a5f-3628-4287-9b9f-4fe6fc128298" providerId="ADAL" clId="{D84FE554-F892-4E4A-A6CE-DA608539BB34}" dt="2024-05-06T04:57:35.257" v="1510" actId="6549"/>
        <pc:sldMkLst>
          <pc:docMk/>
          <pc:sldMk cId="1741473455" sldId="408"/>
        </pc:sldMkLst>
        <pc:spChg chg="mod">
          <ac:chgData name="Kristy Freney" userId="05558a5f-3628-4287-9b9f-4fe6fc128298" providerId="ADAL" clId="{D84FE554-F892-4E4A-A6CE-DA608539BB34}" dt="2024-05-06T04:57:35.257" v="1510" actId="6549"/>
          <ac:spMkLst>
            <pc:docMk/>
            <pc:sldMk cId="1741473455" sldId="408"/>
            <ac:spMk id="2" creationId="{778D23A6-4A3D-2CD5-3D98-D8483532BE21}"/>
          </ac:spMkLst>
        </pc:spChg>
      </pc:sldChg>
      <pc:sldChg chg="modSp add mod modNotesTx">
        <pc:chgData name="Kristy Freney" userId="05558a5f-3628-4287-9b9f-4fe6fc128298" providerId="ADAL" clId="{D84FE554-F892-4E4A-A6CE-DA608539BB34}" dt="2024-05-06T04:57:39.170" v="1513" actId="6549"/>
        <pc:sldMkLst>
          <pc:docMk/>
          <pc:sldMk cId="604940626" sldId="409"/>
        </pc:sldMkLst>
        <pc:spChg chg="mod">
          <ac:chgData name="Kristy Freney" userId="05558a5f-3628-4287-9b9f-4fe6fc128298" providerId="ADAL" clId="{D84FE554-F892-4E4A-A6CE-DA608539BB34}" dt="2024-05-06T04:57:39.170" v="1513" actId="6549"/>
          <ac:spMkLst>
            <pc:docMk/>
            <pc:sldMk cId="604940626" sldId="409"/>
            <ac:spMk id="2" creationId="{778D23A6-4A3D-2CD5-3D98-D8483532BE21}"/>
          </ac:spMkLst>
        </pc:spChg>
      </pc:sldChg>
      <pc:sldChg chg="add del">
        <pc:chgData name="Kristy Freney" userId="05558a5f-3628-4287-9b9f-4fe6fc128298" providerId="ADAL" clId="{D84FE554-F892-4E4A-A6CE-DA608539BB34}" dt="2024-04-30T10:06:34.078" v="757"/>
        <pc:sldMkLst>
          <pc:docMk/>
          <pc:sldMk cId="3294692387" sldId="409"/>
        </pc:sldMkLst>
      </pc:sldChg>
      <pc:sldChg chg="modSp add mod modNotesTx">
        <pc:chgData name="Kristy Freney" userId="05558a5f-3628-4287-9b9f-4fe6fc128298" providerId="ADAL" clId="{D84FE554-F892-4E4A-A6CE-DA608539BB34}" dt="2024-05-06T04:57:42.879" v="1516" actId="6549"/>
        <pc:sldMkLst>
          <pc:docMk/>
          <pc:sldMk cId="2760063033" sldId="410"/>
        </pc:sldMkLst>
        <pc:spChg chg="mod">
          <ac:chgData name="Kristy Freney" userId="05558a5f-3628-4287-9b9f-4fe6fc128298" providerId="ADAL" clId="{D84FE554-F892-4E4A-A6CE-DA608539BB34}" dt="2024-05-06T04:57:42.879" v="1516" actId="6549"/>
          <ac:spMkLst>
            <pc:docMk/>
            <pc:sldMk cId="2760063033" sldId="410"/>
            <ac:spMk id="2" creationId="{778D23A6-4A3D-2CD5-3D98-D8483532BE21}"/>
          </ac:spMkLst>
        </pc:spChg>
      </pc:sldChg>
      <pc:sldChg chg="modSp add mod modNotesTx">
        <pc:chgData name="Kristy Freney" userId="05558a5f-3628-4287-9b9f-4fe6fc128298" providerId="ADAL" clId="{D84FE554-F892-4E4A-A6CE-DA608539BB34}" dt="2024-05-06T04:57:46.984" v="1519" actId="6549"/>
        <pc:sldMkLst>
          <pc:docMk/>
          <pc:sldMk cId="3178546088" sldId="411"/>
        </pc:sldMkLst>
        <pc:spChg chg="mod">
          <ac:chgData name="Kristy Freney" userId="05558a5f-3628-4287-9b9f-4fe6fc128298" providerId="ADAL" clId="{D84FE554-F892-4E4A-A6CE-DA608539BB34}" dt="2024-05-06T04:57:46.984" v="1519" actId="6549"/>
          <ac:spMkLst>
            <pc:docMk/>
            <pc:sldMk cId="3178546088" sldId="411"/>
            <ac:spMk id="2" creationId="{778D23A6-4A3D-2CD5-3D98-D8483532BE21}"/>
          </ac:spMkLst>
        </pc:spChg>
      </pc:sldChg>
      <pc:sldChg chg="modSp add mod modNotesTx">
        <pc:chgData name="Kristy Freney" userId="05558a5f-3628-4287-9b9f-4fe6fc128298" providerId="ADAL" clId="{D84FE554-F892-4E4A-A6CE-DA608539BB34}" dt="2024-05-06T04:57:50.487" v="1522" actId="6549"/>
        <pc:sldMkLst>
          <pc:docMk/>
          <pc:sldMk cId="2311256166" sldId="412"/>
        </pc:sldMkLst>
        <pc:spChg chg="mod">
          <ac:chgData name="Kristy Freney" userId="05558a5f-3628-4287-9b9f-4fe6fc128298" providerId="ADAL" clId="{D84FE554-F892-4E4A-A6CE-DA608539BB34}" dt="2024-05-06T04:57:50.487" v="1522" actId="6549"/>
          <ac:spMkLst>
            <pc:docMk/>
            <pc:sldMk cId="2311256166" sldId="412"/>
            <ac:spMk id="2" creationId="{778D23A6-4A3D-2CD5-3D98-D8483532BE21}"/>
          </ac:spMkLst>
        </pc:spChg>
      </pc:sldChg>
      <pc:sldChg chg="modSp add mod modNotesTx">
        <pc:chgData name="Kristy Freney" userId="05558a5f-3628-4287-9b9f-4fe6fc128298" providerId="ADAL" clId="{D84FE554-F892-4E4A-A6CE-DA608539BB34}" dt="2024-05-06T04:57:54.217" v="1525" actId="6549"/>
        <pc:sldMkLst>
          <pc:docMk/>
          <pc:sldMk cId="3767066710" sldId="413"/>
        </pc:sldMkLst>
        <pc:spChg chg="mod">
          <ac:chgData name="Kristy Freney" userId="05558a5f-3628-4287-9b9f-4fe6fc128298" providerId="ADAL" clId="{D84FE554-F892-4E4A-A6CE-DA608539BB34}" dt="2024-05-06T04:57:54.217" v="1525" actId="6549"/>
          <ac:spMkLst>
            <pc:docMk/>
            <pc:sldMk cId="3767066710" sldId="413"/>
            <ac:spMk id="2" creationId="{778D23A6-4A3D-2CD5-3D98-D8483532BE21}"/>
          </ac:spMkLst>
        </pc:spChg>
      </pc:sldChg>
      <pc:sldChg chg="add">
        <pc:chgData name="Kristy Freney" userId="05558a5f-3628-4287-9b9f-4fe6fc128298" providerId="ADAL" clId="{D84FE554-F892-4E4A-A6CE-DA608539BB34}" dt="2024-04-30T10:37:51.065" v="1333"/>
        <pc:sldMkLst>
          <pc:docMk/>
          <pc:sldMk cId="1921035830" sldId="414"/>
        </pc:sldMkLst>
      </pc:sldChg>
    </pc:docChg>
  </pc:docChgLst>
  <pc:docChgLst>
    <pc:chgData name="Kristy Freney" userId="05558a5f-3628-4287-9b9f-4fe6fc128298" providerId="ADAL" clId="{5EBEA82E-99F6-4F88-95DB-1EB19D0761B7}"/>
    <pc:docChg chg="undo custSel addSld modSld sldOrd">
      <pc:chgData name="Kristy Freney" userId="05558a5f-3628-4287-9b9f-4fe6fc128298" providerId="ADAL" clId="{5EBEA82E-99F6-4F88-95DB-1EB19D0761B7}" dt="2023-11-27T05:57:01.583" v="150" actId="1076"/>
      <pc:docMkLst>
        <pc:docMk/>
      </pc:docMkLst>
      <pc:sldChg chg="addSp delSp modSp mod addAnim delAnim">
        <pc:chgData name="Kristy Freney" userId="05558a5f-3628-4287-9b9f-4fe6fc128298" providerId="ADAL" clId="{5EBEA82E-99F6-4F88-95DB-1EB19D0761B7}" dt="2023-11-27T05:43:58.446" v="119" actId="1076"/>
        <pc:sldMkLst>
          <pc:docMk/>
          <pc:sldMk cId="3680259665" sldId="296"/>
        </pc:sldMkLst>
        <pc:spChg chg="mod">
          <ac:chgData name="Kristy Freney" userId="05558a5f-3628-4287-9b9f-4fe6fc128298" providerId="ADAL" clId="{5EBEA82E-99F6-4F88-95DB-1EB19D0761B7}" dt="2023-11-27T05:41:51.356" v="72" actId="1076"/>
          <ac:spMkLst>
            <pc:docMk/>
            <pc:sldMk cId="3680259665" sldId="296"/>
            <ac:spMk id="7" creationId="{A3134C30-7A53-1657-20A9-A47FD061D1F3}"/>
          </ac:spMkLst>
        </pc:spChg>
        <pc:spChg chg="mod">
          <ac:chgData name="Kristy Freney" userId="05558a5f-3628-4287-9b9f-4fe6fc128298" providerId="ADAL" clId="{5EBEA82E-99F6-4F88-95DB-1EB19D0761B7}" dt="2023-11-27T05:43:28.421" v="107" actId="20577"/>
          <ac:spMkLst>
            <pc:docMk/>
            <pc:sldMk cId="3680259665" sldId="296"/>
            <ac:spMk id="8" creationId="{A0E9828E-A398-8B5D-E2A1-7E67FFE0C548}"/>
          </ac:spMkLst>
        </pc:spChg>
        <pc:spChg chg="mod">
          <ac:chgData name="Kristy Freney" userId="05558a5f-3628-4287-9b9f-4fe6fc128298" providerId="ADAL" clId="{5EBEA82E-99F6-4F88-95DB-1EB19D0761B7}" dt="2023-11-27T05:43:32.565" v="110" actId="20577"/>
          <ac:spMkLst>
            <pc:docMk/>
            <pc:sldMk cId="3680259665" sldId="296"/>
            <ac:spMk id="9" creationId="{E6FE786F-B16B-B388-933B-737B3066169F}"/>
          </ac:spMkLst>
        </pc:sp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5" creationId="{057D0404-E927-C7BD-EAD9-158059D9EEC2}"/>
          </ac:cxnSpMkLst>
        </pc:cxnChg>
        <pc:cxnChg chg="add mod">
          <ac:chgData name="Kristy Freney" userId="05558a5f-3628-4287-9b9f-4fe6fc128298" providerId="ADAL" clId="{5EBEA82E-99F6-4F88-95DB-1EB19D0761B7}" dt="2023-11-27T05:43:42.828" v="114" actId="14100"/>
          <ac:cxnSpMkLst>
            <pc:docMk/>
            <pc:sldMk cId="3680259665" sldId="296"/>
            <ac:cxnSpMk id="6" creationId="{187E0374-8FCE-47E1-489E-D4EF320AFCA3}"/>
          </ac:cxnSpMkLst>
        </pc:cxnChg>
        <pc:cxnChg chg="add mod">
          <ac:chgData name="Kristy Freney" userId="05558a5f-3628-4287-9b9f-4fe6fc128298" providerId="ADAL" clId="{5EBEA82E-99F6-4F88-95DB-1EB19D0761B7}" dt="2023-11-27T05:43:46.962" v="116" actId="14100"/>
          <ac:cxnSpMkLst>
            <pc:docMk/>
            <pc:sldMk cId="3680259665" sldId="296"/>
            <ac:cxnSpMk id="10" creationId="{1D0E4DD7-D568-AB5E-37A4-6F7050213EB8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12" creationId="{F6965336-2F92-FD22-48D5-2E4676991BF8}"/>
          </ac:cxnSpMkLst>
        </pc:cxnChg>
        <pc:cxnChg chg="add mod">
          <ac:chgData name="Kristy Freney" userId="05558a5f-3628-4287-9b9f-4fe6fc128298" providerId="ADAL" clId="{5EBEA82E-99F6-4F88-95DB-1EB19D0761B7}" dt="2023-11-27T05:43:54.104" v="118" actId="14100"/>
          <ac:cxnSpMkLst>
            <pc:docMk/>
            <pc:sldMk cId="3680259665" sldId="296"/>
            <ac:cxnSpMk id="13" creationId="{DC7162E0-3E22-EF10-0E0B-CE402FCEF7F7}"/>
          </ac:cxnSpMkLst>
        </pc:cxnChg>
        <pc:cxnChg chg="add mod">
          <ac:chgData name="Kristy Freney" userId="05558a5f-3628-4287-9b9f-4fe6fc128298" providerId="ADAL" clId="{5EBEA82E-99F6-4F88-95DB-1EB19D0761B7}" dt="2023-11-27T05:43:58.446" v="119" actId="1076"/>
          <ac:cxnSpMkLst>
            <pc:docMk/>
            <pc:sldMk cId="3680259665" sldId="296"/>
            <ac:cxnSpMk id="15" creationId="{963768AA-594B-4F4D-DFD7-6EA6EEE4B325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16" creationId="{7649F7CD-1EA2-C143-232B-DED9183DB83A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17" creationId="{07E3FCA5-22CB-2C4F-DEA1-476ED18AA0F5}"/>
          </ac:cxnSpMkLst>
        </pc:cxnChg>
        <pc:cxnChg chg="add del mod">
          <ac:chgData name="Kristy Freney" userId="05558a5f-3628-4287-9b9f-4fe6fc128298" providerId="ADAL" clId="{5EBEA82E-99F6-4F88-95DB-1EB19D0761B7}" dt="2023-11-27T05:43:36.167" v="112" actId="478"/>
          <ac:cxnSpMkLst>
            <pc:docMk/>
            <pc:sldMk cId="3680259665" sldId="296"/>
            <ac:cxnSpMk id="19" creationId="{CDA29F82-33CA-B60F-7191-7982A06C5AA9}"/>
          </ac:cxnSpMkLst>
        </pc:cxnChg>
        <pc:cxnChg chg="add del mod">
          <ac:chgData name="Kristy Freney" userId="05558a5f-3628-4287-9b9f-4fe6fc128298" providerId="ADAL" clId="{5EBEA82E-99F6-4F88-95DB-1EB19D0761B7}" dt="2023-11-27T05:43:35.221" v="111" actId="478"/>
          <ac:cxnSpMkLst>
            <pc:docMk/>
            <pc:sldMk cId="3680259665" sldId="296"/>
            <ac:cxnSpMk id="21" creationId="{E34B81A1-5862-BF47-0811-7D04889B6BAB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22" creationId="{DDBBAE6B-F825-418E-3799-0FFEF88F2AE5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27" creationId="{1FA5E813-A0AA-30C3-1589-F5A8B12F1B1A}"/>
          </ac:cxnSpMkLst>
        </pc:cxnChg>
      </pc:sldChg>
      <pc:sldChg chg="delSp modSp add mod ord">
        <pc:chgData name="Kristy Freney" userId="05558a5f-3628-4287-9b9f-4fe6fc128298" providerId="ADAL" clId="{5EBEA82E-99F6-4F88-95DB-1EB19D0761B7}" dt="2023-11-27T05:42:56.497" v="94" actId="14100"/>
        <pc:sldMkLst>
          <pc:docMk/>
          <pc:sldMk cId="1131851070" sldId="360"/>
        </pc:sldMkLst>
        <pc:spChg chg="mod">
          <ac:chgData name="Kristy Freney" userId="05558a5f-3628-4287-9b9f-4fe6fc128298" providerId="ADAL" clId="{5EBEA82E-99F6-4F88-95DB-1EB19D0761B7}" dt="2023-11-27T05:42:39.346" v="85" actId="20577"/>
          <ac:spMkLst>
            <pc:docMk/>
            <pc:sldMk cId="1131851070" sldId="360"/>
            <ac:spMk id="8" creationId="{A0E9828E-A398-8B5D-E2A1-7E67FFE0C548}"/>
          </ac:spMkLst>
        </pc:spChg>
        <pc:spChg chg="mod">
          <ac:chgData name="Kristy Freney" userId="05558a5f-3628-4287-9b9f-4fe6fc128298" providerId="ADAL" clId="{5EBEA82E-99F6-4F88-95DB-1EB19D0761B7}" dt="2023-11-27T05:42:41.006" v="87" actId="20577"/>
          <ac:spMkLst>
            <pc:docMk/>
            <pc:sldMk cId="1131851070" sldId="360"/>
            <ac:spMk id="9" creationId="{E6FE786F-B16B-B388-933B-737B3066169F}"/>
          </ac:spMkLst>
        </pc:spChg>
        <pc:cxnChg chg="mod">
          <ac:chgData name="Kristy Freney" userId="05558a5f-3628-4287-9b9f-4fe6fc128298" providerId="ADAL" clId="{5EBEA82E-99F6-4F88-95DB-1EB19D0761B7}" dt="2023-11-27T05:42:51.919" v="92" actId="14100"/>
          <ac:cxnSpMkLst>
            <pc:docMk/>
            <pc:sldMk cId="1131851070" sldId="360"/>
            <ac:cxnSpMk id="10" creationId="{1D0E4DD7-D568-AB5E-37A4-6F7050213EB8}"/>
          </ac:cxnSpMkLst>
        </pc:cxnChg>
        <pc:cxnChg chg="mod">
          <ac:chgData name="Kristy Freney" userId="05558a5f-3628-4287-9b9f-4fe6fc128298" providerId="ADAL" clId="{5EBEA82E-99F6-4F88-95DB-1EB19D0761B7}" dt="2023-11-27T05:42:56.497" v="94" actId="14100"/>
          <ac:cxnSpMkLst>
            <pc:docMk/>
            <pc:sldMk cId="1131851070" sldId="360"/>
            <ac:cxnSpMk id="13" creationId="{DC7162E0-3E22-EF10-0E0B-CE402FCEF7F7}"/>
          </ac:cxnSpMkLst>
        </pc:cxnChg>
        <pc:cxnChg chg="del">
          <ac:chgData name="Kristy Freney" userId="05558a5f-3628-4287-9b9f-4fe6fc128298" providerId="ADAL" clId="{5EBEA82E-99F6-4F88-95DB-1EB19D0761B7}" dt="2023-11-27T05:42:46.596" v="90" actId="478"/>
          <ac:cxnSpMkLst>
            <pc:docMk/>
            <pc:sldMk cId="1131851070" sldId="360"/>
            <ac:cxnSpMk id="15" creationId="{963768AA-594B-4F4D-DFD7-6EA6EEE4B325}"/>
          </ac:cxnSpMkLst>
        </pc:cxnChg>
        <pc:cxnChg chg="del">
          <ac:chgData name="Kristy Freney" userId="05558a5f-3628-4287-9b9f-4fe6fc128298" providerId="ADAL" clId="{5EBEA82E-99F6-4F88-95DB-1EB19D0761B7}" dt="2023-11-27T05:42:45.397" v="89" actId="478"/>
          <ac:cxnSpMkLst>
            <pc:docMk/>
            <pc:sldMk cId="1131851070" sldId="360"/>
            <ac:cxnSpMk id="19" creationId="{CDA29F82-33CA-B60F-7191-7982A06C5AA9}"/>
          </ac:cxnSpMkLst>
        </pc:cxnChg>
        <pc:cxnChg chg="del">
          <ac:chgData name="Kristy Freney" userId="05558a5f-3628-4287-9b9f-4fe6fc128298" providerId="ADAL" clId="{5EBEA82E-99F6-4F88-95DB-1EB19D0761B7}" dt="2023-11-27T05:42:44.133" v="88" actId="478"/>
          <ac:cxnSpMkLst>
            <pc:docMk/>
            <pc:sldMk cId="1131851070" sldId="360"/>
            <ac:cxnSpMk id="21" creationId="{E34B81A1-5862-BF47-0811-7D04889B6BAB}"/>
          </ac:cxnSpMkLst>
        </pc:cxnChg>
      </pc:sldChg>
      <pc:sldChg chg="delSp modSp add mod">
        <pc:chgData name="Kristy Freney" userId="05558a5f-3628-4287-9b9f-4fe6fc128298" providerId="ADAL" clId="{5EBEA82E-99F6-4F88-95DB-1EB19D0761B7}" dt="2023-11-27T05:44:23.481" v="124" actId="14100"/>
        <pc:sldMkLst>
          <pc:docMk/>
          <pc:sldMk cId="3658775334" sldId="361"/>
        </pc:sldMkLst>
        <pc:spChg chg="mod">
          <ac:chgData name="Kristy Freney" userId="05558a5f-3628-4287-9b9f-4fe6fc128298" providerId="ADAL" clId="{5EBEA82E-99F6-4F88-95DB-1EB19D0761B7}" dt="2023-11-27T05:44:11.627" v="120" actId="6549"/>
          <ac:spMkLst>
            <pc:docMk/>
            <pc:sldMk cId="3658775334" sldId="361"/>
            <ac:spMk id="8" creationId="{A0E9828E-A398-8B5D-E2A1-7E67FFE0C548}"/>
          </ac:spMkLst>
        </pc:spChg>
        <pc:spChg chg="mod">
          <ac:chgData name="Kristy Freney" userId="05558a5f-3628-4287-9b9f-4fe6fc128298" providerId="ADAL" clId="{5EBEA82E-99F6-4F88-95DB-1EB19D0761B7}" dt="2023-11-27T05:44:14.315" v="121" actId="6549"/>
          <ac:spMkLst>
            <pc:docMk/>
            <pc:sldMk cId="3658775334" sldId="361"/>
            <ac:spMk id="9" creationId="{E6FE786F-B16B-B388-933B-737B3066169F}"/>
          </ac:spMkLst>
        </pc:spChg>
        <pc:cxnChg chg="del">
          <ac:chgData name="Kristy Freney" userId="05558a5f-3628-4287-9b9f-4fe6fc128298" providerId="ADAL" clId="{5EBEA82E-99F6-4F88-95DB-1EB19D0761B7}" dt="2023-11-27T05:44:17.808" v="122" actId="478"/>
          <ac:cxnSpMkLst>
            <pc:docMk/>
            <pc:sldMk cId="3658775334" sldId="361"/>
            <ac:cxnSpMk id="19" creationId="{CDA29F82-33CA-B60F-7191-7982A06C5AA9}"/>
          </ac:cxnSpMkLst>
        </pc:cxnChg>
        <pc:cxnChg chg="mod">
          <ac:chgData name="Kristy Freney" userId="05558a5f-3628-4287-9b9f-4fe6fc128298" providerId="ADAL" clId="{5EBEA82E-99F6-4F88-95DB-1EB19D0761B7}" dt="2023-11-27T05:44:23.481" v="124" actId="14100"/>
          <ac:cxnSpMkLst>
            <pc:docMk/>
            <pc:sldMk cId="3658775334" sldId="361"/>
            <ac:cxnSpMk id="21" creationId="{E34B81A1-5862-BF47-0811-7D04889B6BAB}"/>
          </ac:cxnSpMkLst>
        </pc:cxnChg>
      </pc:sldChg>
      <pc:sldChg chg="add">
        <pc:chgData name="Kristy Freney" userId="05558a5f-3628-4287-9b9f-4fe6fc128298" providerId="ADAL" clId="{5EBEA82E-99F6-4F88-95DB-1EB19D0761B7}" dt="2023-11-27T05:42:22.184" v="75" actId="2890"/>
        <pc:sldMkLst>
          <pc:docMk/>
          <pc:sldMk cId="2392105798" sldId="362"/>
        </pc:sldMkLst>
      </pc:sldChg>
      <pc:sldChg chg="add">
        <pc:chgData name="Kristy Freney" userId="05558a5f-3628-4287-9b9f-4fe6fc128298" providerId="ADAL" clId="{5EBEA82E-99F6-4F88-95DB-1EB19D0761B7}" dt="2023-11-27T05:47:39.990" v="125"/>
        <pc:sldMkLst>
          <pc:docMk/>
          <pc:sldMk cId="834121241" sldId="363"/>
        </pc:sldMkLst>
      </pc:sldChg>
      <pc:sldChg chg="add">
        <pc:chgData name="Kristy Freney" userId="05558a5f-3628-4287-9b9f-4fe6fc128298" providerId="ADAL" clId="{5EBEA82E-99F6-4F88-95DB-1EB19D0761B7}" dt="2023-11-27T05:47:39.990" v="125"/>
        <pc:sldMkLst>
          <pc:docMk/>
          <pc:sldMk cId="2935275515" sldId="364"/>
        </pc:sldMkLst>
      </pc:sldChg>
      <pc:sldChg chg="addSp delSp modSp add mod ord">
        <pc:chgData name="Kristy Freney" userId="05558a5f-3628-4287-9b9f-4fe6fc128298" providerId="ADAL" clId="{5EBEA82E-99F6-4F88-95DB-1EB19D0761B7}" dt="2023-11-27T05:57:01.583" v="150" actId="1076"/>
        <pc:sldMkLst>
          <pc:docMk/>
          <pc:sldMk cId="454713297" sldId="365"/>
        </pc:sldMkLst>
        <pc:spChg chg="del">
          <ac:chgData name="Kristy Freney" userId="05558a5f-3628-4287-9b9f-4fe6fc128298" providerId="ADAL" clId="{5EBEA82E-99F6-4F88-95DB-1EB19D0761B7}" dt="2023-11-27T05:56:26.044" v="143" actId="478"/>
          <ac:spMkLst>
            <pc:docMk/>
            <pc:sldMk cId="454713297" sldId="365"/>
            <ac:spMk id="2" creationId="{9D35F7F6-F032-35AB-F66F-CC53F3D6309B}"/>
          </ac:spMkLst>
        </pc:spChg>
        <pc:picChg chg="add mod">
          <ac:chgData name="Kristy Freney" userId="05558a5f-3628-4287-9b9f-4fe6fc128298" providerId="ADAL" clId="{5EBEA82E-99F6-4F88-95DB-1EB19D0761B7}" dt="2023-11-27T05:57:01.583" v="150" actId="1076"/>
          <ac:picMkLst>
            <pc:docMk/>
            <pc:sldMk cId="454713297" sldId="365"/>
            <ac:picMk id="4" creationId="{3E3D9408-CB6E-AEC2-1E64-3F85022457A6}"/>
          </ac:picMkLst>
        </pc:picChg>
        <pc:picChg chg="add mod">
          <ac:chgData name="Kristy Freney" userId="05558a5f-3628-4287-9b9f-4fe6fc128298" providerId="ADAL" clId="{5EBEA82E-99F6-4F88-95DB-1EB19D0761B7}" dt="2023-11-27T05:57:00.367" v="149" actId="1076"/>
          <ac:picMkLst>
            <pc:docMk/>
            <pc:sldMk cId="454713297" sldId="365"/>
            <ac:picMk id="6" creationId="{A688CA9A-39C0-4ABF-5EBA-235EBE917D50}"/>
          </ac:picMkLst>
        </pc:picChg>
        <pc:picChg chg="add mod">
          <ac:chgData name="Kristy Freney" userId="05558a5f-3628-4287-9b9f-4fe6fc128298" providerId="ADAL" clId="{5EBEA82E-99F6-4F88-95DB-1EB19D0761B7}" dt="2023-11-27T05:56:59.261" v="148" actId="1076"/>
          <ac:picMkLst>
            <pc:docMk/>
            <pc:sldMk cId="454713297" sldId="365"/>
            <ac:picMk id="8" creationId="{40D1DD9E-7721-F00E-D947-F613CC60AAB2}"/>
          </ac:picMkLst>
        </pc:picChg>
        <pc:picChg chg="add mod">
          <ac:chgData name="Kristy Freney" userId="05558a5f-3628-4287-9b9f-4fe6fc128298" providerId="ADAL" clId="{5EBEA82E-99F6-4F88-95DB-1EB19D0761B7}" dt="2023-11-27T05:56:58.416" v="147" actId="1076"/>
          <ac:picMkLst>
            <pc:docMk/>
            <pc:sldMk cId="454713297" sldId="365"/>
            <ac:picMk id="10" creationId="{ED7AD7A3-4DCC-06F9-4D73-0CDEC93D711A}"/>
          </ac:picMkLst>
        </pc:picChg>
        <pc:picChg chg="add mod">
          <ac:chgData name="Kristy Freney" userId="05558a5f-3628-4287-9b9f-4fe6fc128298" providerId="ADAL" clId="{5EBEA82E-99F6-4F88-95DB-1EB19D0761B7}" dt="2023-11-27T05:56:57.576" v="146" actId="1076"/>
          <ac:picMkLst>
            <pc:docMk/>
            <pc:sldMk cId="454713297" sldId="365"/>
            <ac:picMk id="12" creationId="{113FB6D1-7230-8769-C023-F5821453A762}"/>
          </ac:picMkLst>
        </pc:picChg>
        <pc:picChg chg="add mod">
          <ac:chgData name="Kristy Freney" userId="05558a5f-3628-4287-9b9f-4fe6fc128298" providerId="ADAL" clId="{5EBEA82E-99F6-4F88-95DB-1EB19D0761B7}" dt="2023-11-27T05:56:56.758" v="145" actId="1076"/>
          <ac:picMkLst>
            <pc:docMk/>
            <pc:sldMk cId="454713297" sldId="365"/>
            <ac:picMk id="14" creationId="{D5796168-31C8-9E9C-B6A5-66380672F3BA}"/>
          </ac:picMkLst>
        </pc:picChg>
      </pc:sldChg>
      <pc:sldChg chg="add">
        <pc:chgData name="Kristy Freney" userId="05558a5f-3628-4287-9b9f-4fe6fc128298" providerId="ADAL" clId="{5EBEA82E-99F6-4F88-95DB-1EB19D0761B7}" dt="2023-11-27T05:47:39.990" v="125"/>
        <pc:sldMkLst>
          <pc:docMk/>
          <pc:sldMk cId="4156110234" sldId="366"/>
        </pc:sldMkLst>
      </pc:sldChg>
    </pc:docChg>
  </pc:docChgLst>
  <pc:docChgLst>
    <pc:chgData name="Danielle McGregor" userId="087646c7-bbf8-4721-9492-e808a5f7ce91" providerId="ADAL" clId="{615E45F3-20E9-4B65-8488-9E6A968986A3}"/>
    <pc:docChg chg="undo custSel addSld delSld modSld sldOrd">
      <pc:chgData name="Danielle McGregor" userId="087646c7-bbf8-4721-9492-e808a5f7ce91" providerId="ADAL" clId="{615E45F3-20E9-4B65-8488-9E6A968986A3}" dt="2024-02-07T01:46:27.234" v="576" actId="20577"/>
      <pc:docMkLst>
        <pc:docMk/>
      </pc:docMkLst>
      <pc:sldChg chg="del">
        <pc:chgData name="Danielle McGregor" userId="087646c7-bbf8-4721-9492-e808a5f7ce91" providerId="ADAL" clId="{615E45F3-20E9-4B65-8488-9E6A968986A3}" dt="2024-02-06T00:44:35.506" v="1" actId="47"/>
        <pc:sldMkLst>
          <pc:docMk/>
          <pc:sldMk cId="3972595476" sldId="259"/>
        </pc:sldMkLst>
      </pc:sldChg>
      <pc:sldChg chg="del">
        <pc:chgData name="Danielle McGregor" userId="087646c7-bbf8-4721-9492-e808a5f7ce91" providerId="ADAL" clId="{615E45F3-20E9-4B65-8488-9E6A968986A3}" dt="2024-02-06T00:44:35.506" v="1" actId="47"/>
        <pc:sldMkLst>
          <pc:docMk/>
          <pc:sldMk cId="3975032192" sldId="260"/>
        </pc:sldMkLst>
      </pc:sldChg>
      <pc:sldChg chg="del">
        <pc:chgData name="Danielle McGregor" userId="087646c7-bbf8-4721-9492-e808a5f7ce91" providerId="ADAL" clId="{615E45F3-20E9-4B65-8488-9E6A968986A3}" dt="2024-02-06T00:44:35.506" v="1" actId="47"/>
        <pc:sldMkLst>
          <pc:docMk/>
          <pc:sldMk cId="2316676394" sldId="261"/>
        </pc:sldMkLst>
      </pc:sldChg>
      <pc:sldChg chg="del">
        <pc:chgData name="Danielle McGregor" userId="087646c7-bbf8-4721-9492-e808a5f7ce91" providerId="ADAL" clId="{615E45F3-20E9-4B65-8488-9E6A968986A3}" dt="2024-02-06T00:44:35.506" v="1" actId="47"/>
        <pc:sldMkLst>
          <pc:docMk/>
          <pc:sldMk cId="2253343222" sldId="262"/>
        </pc:sldMkLst>
      </pc:sldChg>
      <pc:sldChg chg="del">
        <pc:chgData name="Danielle McGregor" userId="087646c7-bbf8-4721-9492-e808a5f7ce91" providerId="ADAL" clId="{615E45F3-20E9-4B65-8488-9E6A968986A3}" dt="2024-02-06T00:44:35.506" v="1" actId="47"/>
        <pc:sldMkLst>
          <pc:docMk/>
          <pc:sldMk cId="4076371013" sldId="263"/>
        </pc:sldMkLst>
      </pc:sldChg>
      <pc:sldChg chg="ord">
        <pc:chgData name="Danielle McGregor" userId="087646c7-bbf8-4721-9492-e808a5f7ce91" providerId="ADAL" clId="{615E45F3-20E9-4B65-8488-9E6A968986A3}" dt="2024-02-06T01:07:02.100" v="557"/>
        <pc:sldMkLst>
          <pc:docMk/>
          <pc:sldMk cId="1418896725" sldId="266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140008666" sldId="270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445995225" sldId="271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1974298099" sldId="272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894693689" sldId="273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1520431417" sldId="275"/>
        </pc:sldMkLst>
      </pc:sldChg>
      <pc:sldChg chg="del ord">
        <pc:chgData name="Danielle McGregor" userId="087646c7-bbf8-4721-9492-e808a5f7ce91" providerId="ADAL" clId="{615E45F3-20E9-4B65-8488-9E6A968986A3}" dt="2024-02-06T01:08:13.186" v="560" actId="47"/>
        <pc:sldMkLst>
          <pc:docMk/>
          <pc:sldMk cId="1958039700" sldId="278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312988651" sldId="279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507263676" sldId="280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1521592992" sldId="281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454767431" sldId="282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1745416870" sldId="283"/>
        </pc:sldMkLst>
      </pc:sldChg>
      <pc:sldChg chg="del">
        <pc:chgData name="Danielle McGregor" userId="087646c7-bbf8-4721-9492-e808a5f7ce91" providerId="ADAL" clId="{615E45F3-20E9-4B65-8488-9E6A968986A3}" dt="2024-02-06T00:47:20.893" v="2" actId="47"/>
        <pc:sldMkLst>
          <pc:docMk/>
          <pc:sldMk cId="3680259665" sldId="296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268072544" sldId="300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1704284754" sldId="301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1356740923" sldId="305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1747813351" sldId="306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1901101649" sldId="307"/>
        </pc:sldMkLst>
      </pc:sldChg>
      <pc:sldChg chg="del">
        <pc:chgData name="Danielle McGregor" userId="087646c7-bbf8-4721-9492-e808a5f7ce91" providerId="ADAL" clId="{615E45F3-20E9-4B65-8488-9E6A968986A3}" dt="2024-02-06T00:47:42.989" v="5" actId="47"/>
        <pc:sldMkLst>
          <pc:docMk/>
          <pc:sldMk cId="544476148" sldId="315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1105691586" sldId="339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2233901072" sldId="340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2339391012" sldId="341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2925218459" sldId="342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1222248665" sldId="343"/>
        </pc:sldMkLst>
      </pc:sldChg>
      <pc:sldChg chg="del">
        <pc:chgData name="Danielle McGregor" userId="087646c7-bbf8-4721-9492-e808a5f7ce91" providerId="ADAL" clId="{615E45F3-20E9-4B65-8488-9E6A968986A3}" dt="2024-02-06T00:47:24.533" v="3" actId="47"/>
        <pc:sldMkLst>
          <pc:docMk/>
          <pc:sldMk cId="4099329322" sldId="347"/>
        </pc:sldMkLst>
      </pc:sldChg>
      <pc:sldChg chg="del">
        <pc:chgData name="Danielle McGregor" userId="087646c7-bbf8-4721-9492-e808a5f7ce91" providerId="ADAL" clId="{615E45F3-20E9-4B65-8488-9E6A968986A3}" dt="2024-02-06T00:47:42.989" v="5" actId="47"/>
        <pc:sldMkLst>
          <pc:docMk/>
          <pc:sldMk cId="725104862" sldId="348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601922821" sldId="349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485369022" sldId="350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314133845" sldId="351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874122891" sldId="352"/>
        </pc:sldMkLst>
      </pc:sldChg>
      <pc:sldChg chg="del">
        <pc:chgData name="Danielle McGregor" userId="087646c7-bbf8-4721-9492-e808a5f7ce91" providerId="ADAL" clId="{615E45F3-20E9-4B65-8488-9E6A968986A3}" dt="2024-02-06T00:47:50.564" v="6" actId="47"/>
        <pc:sldMkLst>
          <pc:docMk/>
          <pc:sldMk cId="615579382" sldId="353"/>
        </pc:sldMkLst>
      </pc:sldChg>
      <pc:sldChg chg="del">
        <pc:chgData name="Danielle McGregor" userId="087646c7-bbf8-4721-9492-e808a5f7ce91" providerId="ADAL" clId="{615E45F3-20E9-4B65-8488-9E6A968986A3}" dt="2024-02-06T01:03:12.760" v="391" actId="47"/>
        <pc:sldMkLst>
          <pc:docMk/>
          <pc:sldMk cId="2990092796" sldId="355"/>
        </pc:sldMkLst>
      </pc:sldChg>
      <pc:sldChg chg="del">
        <pc:chgData name="Danielle McGregor" userId="087646c7-bbf8-4721-9492-e808a5f7ce91" providerId="ADAL" clId="{615E45F3-20E9-4B65-8488-9E6A968986A3}" dt="2024-02-06T00:44:35.506" v="1" actId="47"/>
        <pc:sldMkLst>
          <pc:docMk/>
          <pc:sldMk cId="3845918742" sldId="356"/>
        </pc:sldMkLst>
      </pc:sldChg>
      <pc:sldChg chg="modSp mod">
        <pc:chgData name="Danielle McGregor" userId="087646c7-bbf8-4721-9492-e808a5f7ce91" providerId="ADAL" clId="{615E45F3-20E9-4B65-8488-9E6A968986A3}" dt="2024-02-07T01:46:02.327" v="568" actId="20577"/>
        <pc:sldMkLst>
          <pc:docMk/>
          <pc:sldMk cId="1564780741" sldId="357"/>
        </pc:sldMkLst>
        <pc:spChg chg="mod">
          <ac:chgData name="Danielle McGregor" userId="087646c7-bbf8-4721-9492-e808a5f7ce91" providerId="ADAL" clId="{615E45F3-20E9-4B65-8488-9E6A968986A3}" dt="2024-02-07T01:46:02.327" v="568" actId="20577"/>
          <ac:spMkLst>
            <pc:docMk/>
            <pc:sldMk cId="1564780741" sldId="357"/>
            <ac:spMk id="3" creationId="{DE4FBE42-9494-8649-9763-196AD479AE27}"/>
          </ac:spMkLst>
        </pc:spChg>
      </pc:sldChg>
      <pc:sldChg chg="modSp mod">
        <pc:chgData name="Danielle McGregor" userId="087646c7-bbf8-4721-9492-e808a5f7ce91" providerId="ADAL" clId="{615E45F3-20E9-4B65-8488-9E6A968986A3}" dt="2024-02-07T01:46:27.234" v="576" actId="20577"/>
        <pc:sldMkLst>
          <pc:docMk/>
          <pc:sldMk cId="2360901718" sldId="359"/>
        </pc:sldMkLst>
        <pc:spChg chg="mod">
          <ac:chgData name="Danielle McGregor" userId="087646c7-bbf8-4721-9492-e808a5f7ce91" providerId="ADAL" clId="{615E45F3-20E9-4B65-8488-9E6A968986A3}" dt="2024-02-07T01:46:27.234" v="576" actId="20577"/>
          <ac:spMkLst>
            <pc:docMk/>
            <pc:sldMk cId="2360901718" sldId="359"/>
            <ac:spMk id="3" creationId="{DE4FBE42-9494-8649-9763-196AD479AE27}"/>
          </ac:spMkLst>
        </pc:spChg>
      </pc:sldChg>
      <pc:sldChg chg="modSp del mod">
        <pc:chgData name="Danielle McGregor" userId="087646c7-bbf8-4721-9492-e808a5f7ce91" providerId="ADAL" clId="{615E45F3-20E9-4B65-8488-9E6A968986A3}" dt="2024-02-06T00:48:34.147" v="24" actId="47"/>
        <pc:sldMkLst>
          <pc:docMk/>
          <pc:sldMk cId="1131851070" sldId="360"/>
        </pc:sldMkLst>
        <pc:spChg chg="mod">
          <ac:chgData name="Danielle McGregor" userId="087646c7-bbf8-4721-9492-e808a5f7ce91" providerId="ADAL" clId="{615E45F3-20E9-4B65-8488-9E6A968986A3}" dt="2024-02-06T00:48:26.286" v="23" actId="6549"/>
          <ac:spMkLst>
            <pc:docMk/>
            <pc:sldMk cId="1131851070" sldId="360"/>
            <ac:spMk id="8" creationId="{A0E9828E-A398-8B5D-E2A1-7E67FFE0C548}"/>
          </ac:spMkLst>
        </pc:spChg>
      </pc:sldChg>
      <pc:sldChg chg="del">
        <pc:chgData name="Danielle McGregor" userId="087646c7-bbf8-4721-9492-e808a5f7ce91" providerId="ADAL" clId="{615E45F3-20E9-4B65-8488-9E6A968986A3}" dt="2024-02-06T00:47:20.893" v="2" actId="47"/>
        <pc:sldMkLst>
          <pc:docMk/>
          <pc:sldMk cId="3658775334" sldId="361"/>
        </pc:sldMkLst>
      </pc:sldChg>
      <pc:sldChg chg="del">
        <pc:chgData name="Danielle McGregor" userId="087646c7-bbf8-4721-9492-e808a5f7ce91" providerId="ADAL" clId="{615E45F3-20E9-4B65-8488-9E6A968986A3}" dt="2024-02-06T00:47:20.893" v="2" actId="47"/>
        <pc:sldMkLst>
          <pc:docMk/>
          <pc:sldMk cId="2392105798" sldId="362"/>
        </pc:sldMkLst>
      </pc:sldChg>
      <pc:sldChg chg="modSp mod">
        <pc:chgData name="Danielle McGregor" userId="087646c7-bbf8-4721-9492-e808a5f7ce91" providerId="ADAL" clId="{615E45F3-20E9-4B65-8488-9E6A968986A3}" dt="2024-02-06T00:48:14.681" v="22" actId="20577"/>
        <pc:sldMkLst>
          <pc:docMk/>
          <pc:sldMk cId="834121241" sldId="363"/>
        </pc:sldMkLst>
        <pc:spChg chg="mod">
          <ac:chgData name="Danielle McGregor" userId="087646c7-bbf8-4721-9492-e808a5f7ce91" providerId="ADAL" clId="{615E45F3-20E9-4B65-8488-9E6A968986A3}" dt="2024-02-06T00:48:14.681" v="22" actId="20577"/>
          <ac:spMkLst>
            <pc:docMk/>
            <pc:sldMk cId="834121241" sldId="363"/>
            <ac:spMk id="4" creationId="{D2D50F08-2D38-A753-FE5F-D37DD136662C}"/>
          </ac:spMkLst>
        </pc:spChg>
      </pc:sldChg>
      <pc:sldChg chg="del">
        <pc:chgData name="Danielle McGregor" userId="087646c7-bbf8-4721-9492-e808a5f7ce91" providerId="ADAL" clId="{615E45F3-20E9-4B65-8488-9E6A968986A3}" dt="2024-02-06T00:47:33.858" v="4" actId="47"/>
        <pc:sldMkLst>
          <pc:docMk/>
          <pc:sldMk cId="2935275515" sldId="364"/>
        </pc:sldMkLst>
      </pc:sldChg>
      <pc:sldChg chg="del">
        <pc:chgData name="Danielle McGregor" userId="087646c7-bbf8-4721-9492-e808a5f7ce91" providerId="ADAL" clId="{615E45F3-20E9-4B65-8488-9E6A968986A3}" dt="2024-02-06T00:44:20.274" v="0" actId="47"/>
        <pc:sldMkLst>
          <pc:docMk/>
          <pc:sldMk cId="454713297" sldId="365"/>
        </pc:sldMkLst>
      </pc:sldChg>
      <pc:sldChg chg="del">
        <pc:chgData name="Danielle McGregor" userId="087646c7-bbf8-4721-9492-e808a5f7ce91" providerId="ADAL" clId="{615E45F3-20E9-4B65-8488-9E6A968986A3}" dt="2024-02-06T00:47:42.989" v="5" actId="47"/>
        <pc:sldMkLst>
          <pc:docMk/>
          <pc:sldMk cId="4156110234" sldId="366"/>
        </pc:sldMkLst>
      </pc:sldChg>
      <pc:sldChg chg="modSp mod">
        <pc:chgData name="Danielle McGregor" userId="087646c7-bbf8-4721-9492-e808a5f7ce91" providerId="ADAL" clId="{615E45F3-20E9-4B65-8488-9E6A968986A3}" dt="2024-02-06T00:57:32.165" v="356" actId="14100"/>
        <pc:sldMkLst>
          <pc:docMk/>
          <pc:sldMk cId="3305736006" sldId="375"/>
        </pc:sldMkLst>
        <pc:spChg chg="mod">
          <ac:chgData name="Danielle McGregor" userId="087646c7-bbf8-4721-9492-e808a5f7ce91" providerId="ADAL" clId="{615E45F3-20E9-4B65-8488-9E6A968986A3}" dt="2024-02-06T00:57:32.165" v="356" actId="14100"/>
          <ac:spMkLst>
            <pc:docMk/>
            <pc:sldMk cId="3305736006" sldId="375"/>
            <ac:spMk id="2" creationId="{90DC8A80-890F-160F-458E-D345A463DC2F}"/>
          </ac:spMkLst>
        </pc:spChg>
      </pc:sldChg>
      <pc:sldChg chg="modSp mod">
        <pc:chgData name="Danielle McGregor" userId="087646c7-bbf8-4721-9492-e808a5f7ce91" providerId="ADAL" clId="{615E45F3-20E9-4B65-8488-9E6A968986A3}" dt="2024-02-06T00:58:05.826" v="359" actId="207"/>
        <pc:sldMkLst>
          <pc:docMk/>
          <pc:sldMk cId="1713759472" sldId="376"/>
        </pc:sldMkLst>
        <pc:spChg chg="mod">
          <ac:chgData name="Danielle McGregor" userId="087646c7-bbf8-4721-9492-e808a5f7ce91" providerId="ADAL" clId="{615E45F3-20E9-4B65-8488-9E6A968986A3}" dt="2024-02-06T00:58:05.826" v="359" actId="207"/>
          <ac:spMkLst>
            <pc:docMk/>
            <pc:sldMk cId="1713759472" sldId="376"/>
            <ac:spMk id="2" creationId="{D26A0463-A418-6AD6-83A7-96CB926E1107}"/>
          </ac:spMkLst>
        </pc:spChg>
      </pc:sldChg>
      <pc:sldChg chg="del ord">
        <pc:chgData name="Danielle McGregor" userId="087646c7-bbf8-4721-9492-e808a5f7ce91" providerId="ADAL" clId="{615E45F3-20E9-4B65-8488-9E6A968986A3}" dt="2024-02-06T01:08:27.916" v="562" actId="47"/>
        <pc:sldMkLst>
          <pc:docMk/>
          <pc:sldMk cId="3983949059" sldId="382"/>
        </pc:sldMkLst>
      </pc:sldChg>
      <pc:sldChg chg="modSp mod">
        <pc:chgData name="Danielle McGregor" userId="087646c7-bbf8-4721-9492-e808a5f7ce91" providerId="ADAL" clId="{615E45F3-20E9-4B65-8488-9E6A968986A3}" dt="2024-02-06T00:53:00.719" v="223" actId="20577"/>
        <pc:sldMkLst>
          <pc:docMk/>
          <pc:sldMk cId="397663024" sldId="385"/>
        </pc:sldMkLst>
        <pc:spChg chg="mod">
          <ac:chgData name="Danielle McGregor" userId="087646c7-bbf8-4721-9492-e808a5f7ce91" providerId="ADAL" clId="{615E45F3-20E9-4B65-8488-9E6A968986A3}" dt="2024-02-06T00:53:00.719" v="223" actId="20577"/>
          <ac:spMkLst>
            <pc:docMk/>
            <pc:sldMk cId="397663024" sldId="385"/>
            <ac:spMk id="2" creationId="{259DBE90-6690-7A9F-2C0E-29501D920A7D}"/>
          </ac:spMkLst>
        </pc:spChg>
      </pc:sldChg>
      <pc:sldChg chg="modSp mod">
        <pc:chgData name="Danielle McGregor" userId="087646c7-bbf8-4721-9492-e808a5f7ce91" providerId="ADAL" clId="{615E45F3-20E9-4B65-8488-9E6A968986A3}" dt="2024-02-06T00:54:02.297" v="318" actId="20577"/>
        <pc:sldMkLst>
          <pc:docMk/>
          <pc:sldMk cId="2872028482" sldId="386"/>
        </pc:sldMkLst>
        <pc:spChg chg="mod">
          <ac:chgData name="Danielle McGregor" userId="087646c7-bbf8-4721-9492-e808a5f7ce91" providerId="ADAL" clId="{615E45F3-20E9-4B65-8488-9E6A968986A3}" dt="2024-02-06T00:54:02.297" v="318" actId="20577"/>
          <ac:spMkLst>
            <pc:docMk/>
            <pc:sldMk cId="2872028482" sldId="386"/>
            <ac:spMk id="2" creationId="{9E6C6DD3-A008-77BF-D98B-06412FB031DD}"/>
          </ac:spMkLst>
        </pc:spChg>
      </pc:sldChg>
      <pc:sldChg chg="del ord">
        <pc:chgData name="Danielle McGregor" userId="087646c7-bbf8-4721-9492-e808a5f7ce91" providerId="ADAL" clId="{615E45F3-20E9-4B65-8488-9E6A968986A3}" dt="2024-02-06T01:08:25.015" v="561" actId="47"/>
        <pc:sldMkLst>
          <pc:docMk/>
          <pc:sldMk cId="1294624030" sldId="387"/>
        </pc:sldMkLst>
      </pc:sldChg>
      <pc:sldChg chg="modSp add mod">
        <pc:chgData name="Danielle McGregor" userId="087646c7-bbf8-4721-9492-e808a5f7ce91" providerId="ADAL" clId="{615E45F3-20E9-4B65-8488-9E6A968986A3}" dt="2024-02-06T01:01:31.085" v="370" actId="20577"/>
        <pc:sldMkLst>
          <pc:docMk/>
          <pc:sldMk cId="1927982076" sldId="388"/>
        </pc:sldMkLst>
        <pc:spChg chg="mod">
          <ac:chgData name="Danielle McGregor" userId="087646c7-bbf8-4721-9492-e808a5f7ce91" providerId="ADAL" clId="{615E45F3-20E9-4B65-8488-9E6A968986A3}" dt="2024-02-06T01:01:31.085" v="370" actId="20577"/>
          <ac:spMkLst>
            <pc:docMk/>
            <pc:sldMk cId="1927982076" sldId="388"/>
            <ac:spMk id="2" creationId="{7CDB0CD7-4CE6-D598-AEA3-82EFF7DA073D}"/>
          </ac:spMkLst>
        </pc:spChg>
      </pc:sldChg>
      <pc:sldChg chg="modSp mod">
        <pc:chgData name="Danielle McGregor" userId="087646c7-bbf8-4721-9492-e808a5f7ce91" providerId="ADAL" clId="{615E45F3-20E9-4B65-8488-9E6A968986A3}" dt="2024-02-06T01:02:20.851" v="371"/>
        <pc:sldMkLst>
          <pc:docMk/>
          <pc:sldMk cId="4073593608" sldId="389"/>
        </pc:sldMkLst>
        <pc:spChg chg="mod">
          <ac:chgData name="Danielle McGregor" userId="087646c7-bbf8-4721-9492-e808a5f7ce91" providerId="ADAL" clId="{615E45F3-20E9-4B65-8488-9E6A968986A3}" dt="2024-02-06T01:02:20.851" v="371"/>
          <ac:spMkLst>
            <pc:docMk/>
            <pc:sldMk cId="4073593608" sldId="389"/>
            <ac:spMk id="2" creationId="{80192285-1C4C-72E7-B539-5F358574E55D}"/>
          </ac:spMkLst>
        </pc:spChg>
      </pc:sldChg>
      <pc:sldChg chg="modSp add mod ord">
        <pc:chgData name="Danielle McGregor" userId="087646c7-bbf8-4721-9492-e808a5f7ce91" providerId="ADAL" clId="{615E45F3-20E9-4B65-8488-9E6A968986A3}" dt="2024-02-06T01:05:48.021" v="498" actId="20577"/>
        <pc:sldMkLst>
          <pc:docMk/>
          <pc:sldMk cId="457645594" sldId="390"/>
        </pc:sldMkLst>
        <pc:spChg chg="mod">
          <ac:chgData name="Danielle McGregor" userId="087646c7-bbf8-4721-9492-e808a5f7ce91" providerId="ADAL" clId="{615E45F3-20E9-4B65-8488-9E6A968986A3}" dt="2024-02-06T01:05:48.021" v="498" actId="20577"/>
          <ac:spMkLst>
            <pc:docMk/>
            <pc:sldMk cId="457645594" sldId="390"/>
            <ac:spMk id="3" creationId="{19B0ED4B-11B0-ACE4-911E-E072FBCAAFCA}"/>
          </ac:spMkLst>
        </pc:spChg>
      </pc:sldChg>
      <pc:sldChg chg="modSp add mod">
        <pc:chgData name="Danielle McGregor" userId="087646c7-bbf8-4721-9492-e808a5f7ce91" providerId="ADAL" clId="{615E45F3-20E9-4B65-8488-9E6A968986A3}" dt="2024-02-06T01:06:39.804" v="555" actId="20577"/>
        <pc:sldMkLst>
          <pc:docMk/>
          <pc:sldMk cId="3078684079" sldId="391"/>
        </pc:sldMkLst>
        <pc:spChg chg="mod">
          <ac:chgData name="Danielle McGregor" userId="087646c7-bbf8-4721-9492-e808a5f7ce91" providerId="ADAL" clId="{615E45F3-20E9-4B65-8488-9E6A968986A3}" dt="2024-02-06T01:06:39.804" v="555" actId="20577"/>
          <ac:spMkLst>
            <pc:docMk/>
            <pc:sldMk cId="3078684079" sldId="391"/>
            <ac:spMk id="4" creationId="{7BCE1166-1F59-21CA-4515-60454BC0C2B6}"/>
          </ac:spMkLst>
        </pc:spChg>
      </pc:sldChg>
    </pc:docChg>
  </pc:docChgLst>
  <pc:docChgLst>
    <pc:chgData name="Danielle McGregor" userId="087646c7-bbf8-4721-9492-e808a5f7ce91" providerId="ADAL" clId="{51278843-F759-4518-82A3-55278975ACCF}"/>
    <pc:docChg chg="undo custSel modSld">
      <pc:chgData name="Danielle McGregor" userId="087646c7-bbf8-4721-9492-e808a5f7ce91" providerId="ADAL" clId="{51278843-F759-4518-82A3-55278975ACCF}" dt="2024-02-27T05:10:12.214" v="65" actId="6549"/>
      <pc:docMkLst>
        <pc:docMk/>
      </pc:docMkLst>
      <pc:sldChg chg="modSp mod">
        <pc:chgData name="Danielle McGregor" userId="087646c7-bbf8-4721-9492-e808a5f7ce91" providerId="ADAL" clId="{51278843-F759-4518-82A3-55278975ACCF}" dt="2024-02-27T05:09:31.729" v="62" actId="6549"/>
        <pc:sldMkLst>
          <pc:docMk/>
          <pc:sldMk cId="1564780741" sldId="357"/>
        </pc:sldMkLst>
        <pc:spChg chg="mod">
          <ac:chgData name="Danielle McGregor" userId="087646c7-bbf8-4721-9492-e808a5f7ce91" providerId="ADAL" clId="{51278843-F759-4518-82A3-55278975ACCF}" dt="2024-02-27T05:09:31.729" v="62" actId="6549"/>
          <ac:spMkLst>
            <pc:docMk/>
            <pc:sldMk cId="1564780741" sldId="357"/>
            <ac:spMk id="3" creationId="{DE4FBE42-9494-8649-9763-196AD479AE27}"/>
          </ac:spMkLst>
        </pc:spChg>
        <pc:picChg chg="mod">
          <ac:chgData name="Danielle McGregor" userId="087646c7-bbf8-4721-9492-e808a5f7ce91" providerId="ADAL" clId="{51278843-F759-4518-82A3-55278975ACCF}" dt="2024-02-27T05:09:27.769" v="61" actId="14826"/>
          <ac:picMkLst>
            <pc:docMk/>
            <pc:sldMk cId="1564780741" sldId="357"/>
            <ac:picMk id="5" creationId="{8210E29D-B76B-FED8-6673-FB7C7F10BDA7}"/>
          </ac:picMkLst>
        </pc:picChg>
      </pc:sldChg>
      <pc:sldChg chg="addSp modSp mod">
        <pc:chgData name="Danielle McGregor" userId="087646c7-bbf8-4721-9492-e808a5f7ce91" providerId="ADAL" clId="{51278843-F759-4518-82A3-55278975ACCF}" dt="2024-02-27T05:10:12.214" v="65" actId="6549"/>
        <pc:sldMkLst>
          <pc:docMk/>
          <pc:sldMk cId="2360901718" sldId="359"/>
        </pc:sldMkLst>
        <pc:spChg chg="mod">
          <ac:chgData name="Danielle McGregor" userId="087646c7-bbf8-4721-9492-e808a5f7ce91" providerId="ADAL" clId="{51278843-F759-4518-82A3-55278975ACCF}" dt="2024-02-27T05:10:12.214" v="65" actId="6549"/>
          <ac:spMkLst>
            <pc:docMk/>
            <pc:sldMk cId="2360901718" sldId="359"/>
            <ac:spMk id="3" creationId="{DE4FBE42-9494-8649-9763-196AD479AE27}"/>
          </ac:spMkLst>
        </pc:spChg>
        <pc:picChg chg="add mod">
          <ac:chgData name="Danielle McGregor" userId="087646c7-bbf8-4721-9492-e808a5f7ce91" providerId="ADAL" clId="{51278843-F759-4518-82A3-55278975ACCF}" dt="2024-02-27T05:09:55.842" v="63"/>
          <ac:picMkLst>
            <pc:docMk/>
            <pc:sldMk cId="2360901718" sldId="359"/>
            <ac:picMk id="2" creationId="{754ED229-6574-BE70-B98E-7F82122370FA}"/>
          </ac:picMkLst>
        </pc:picChg>
        <pc:picChg chg="mod">
          <ac:chgData name="Danielle McGregor" userId="087646c7-bbf8-4721-9492-e808a5f7ce91" providerId="ADAL" clId="{51278843-F759-4518-82A3-55278975ACCF}" dt="2024-02-27T05:10:08.575" v="64" actId="14826"/>
          <ac:picMkLst>
            <pc:docMk/>
            <pc:sldMk cId="2360901718" sldId="359"/>
            <ac:picMk id="5" creationId="{8210E29D-B76B-FED8-6673-FB7C7F10BDA7}"/>
          </ac:picMkLst>
        </pc:picChg>
      </pc:sldChg>
      <pc:sldChg chg="addSp delSp modSp mod setBg addAnim delAnim modAnim">
        <pc:chgData name="Danielle McGregor" userId="087646c7-bbf8-4721-9492-e808a5f7ce91" providerId="ADAL" clId="{51278843-F759-4518-82A3-55278975ACCF}" dt="2024-02-27T04:58:52.883" v="10" actId="21"/>
        <pc:sldMkLst>
          <pc:docMk/>
          <pc:sldMk cId="1713759472" sldId="376"/>
        </pc:sldMkLst>
        <pc:spChg chg="del mod ord">
          <ac:chgData name="Danielle McGregor" userId="087646c7-bbf8-4721-9492-e808a5f7ce91" providerId="ADAL" clId="{51278843-F759-4518-82A3-55278975ACCF}" dt="2024-02-27T04:58:52.883" v="10" actId="21"/>
          <ac:spMkLst>
            <pc:docMk/>
            <pc:sldMk cId="1713759472" sldId="376"/>
            <ac:spMk id="2" creationId="{D26A0463-A418-6AD6-83A7-96CB926E1107}"/>
          </ac:spMkLst>
        </pc:spChg>
        <pc:spChg chg="add">
          <ac:chgData name="Danielle McGregor" userId="087646c7-bbf8-4721-9492-e808a5f7ce91" providerId="ADAL" clId="{51278843-F759-4518-82A3-55278975ACCF}" dt="2024-02-27T04:58:11.615" v="3" actId="26606"/>
          <ac:spMkLst>
            <pc:docMk/>
            <pc:sldMk cId="1713759472" sldId="376"/>
            <ac:spMk id="9" creationId="{C1DD1A8A-57D5-4A81-AD04-532B043C5611}"/>
          </ac:spMkLst>
        </pc:spChg>
        <pc:spChg chg="add">
          <ac:chgData name="Danielle McGregor" userId="087646c7-bbf8-4721-9492-e808a5f7ce91" providerId="ADAL" clId="{51278843-F759-4518-82A3-55278975ACCF}" dt="2024-02-27T04:58:11.615" v="3" actId="26606"/>
          <ac:spMkLst>
            <pc:docMk/>
            <pc:sldMk cId="1713759472" sldId="376"/>
            <ac:spMk id="11" creationId="{007891EC-4501-44ED-A8C8-B11B6DB767AB}"/>
          </ac:spMkLst>
        </pc:spChg>
        <pc:picChg chg="add del mod">
          <ac:chgData name="Danielle McGregor" userId="087646c7-bbf8-4721-9492-e808a5f7ce91" providerId="ADAL" clId="{51278843-F759-4518-82A3-55278975ACCF}" dt="2024-02-27T04:58:35.099" v="9" actId="962"/>
          <ac:picMkLst>
            <pc:docMk/>
            <pc:sldMk cId="1713759472" sldId="376"/>
            <ac:picMk id="4" creationId="{6D5323CD-5E9D-84FE-9373-5D49D753DE79}"/>
          </ac:picMkLst>
        </pc:picChg>
      </pc:sldChg>
      <pc:sldChg chg="modSp mod">
        <pc:chgData name="Danielle McGregor" userId="087646c7-bbf8-4721-9492-e808a5f7ce91" providerId="ADAL" clId="{51278843-F759-4518-82A3-55278975ACCF}" dt="2024-02-27T04:59:30.964" v="14" actId="255"/>
        <pc:sldMkLst>
          <pc:docMk/>
          <pc:sldMk cId="4073593608" sldId="389"/>
        </pc:sldMkLst>
        <pc:spChg chg="mod">
          <ac:chgData name="Danielle McGregor" userId="087646c7-bbf8-4721-9492-e808a5f7ce91" providerId="ADAL" clId="{51278843-F759-4518-82A3-55278975ACCF}" dt="2024-02-27T04:59:30.964" v="14" actId="255"/>
          <ac:spMkLst>
            <pc:docMk/>
            <pc:sldMk cId="4073593608" sldId="389"/>
            <ac:spMk id="2" creationId="{80192285-1C4C-72E7-B539-5F358574E55D}"/>
          </ac:spMkLst>
        </pc:spChg>
      </pc:sldChg>
      <pc:sldChg chg="addSp modSp mod">
        <pc:chgData name="Danielle McGregor" userId="087646c7-bbf8-4721-9492-e808a5f7ce91" providerId="ADAL" clId="{51278843-F759-4518-82A3-55278975ACCF}" dt="2024-02-27T05:06:56.841" v="60" actId="255"/>
        <pc:sldMkLst>
          <pc:docMk/>
          <pc:sldMk cId="457645594" sldId="390"/>
        </pc:sldMkLst>
        <pc:spChg chg="mod">
          <ac:chgData name="Danielle McGregor" userId="087646c7-bbf8-4721-9492-e808a5f7ce91" providerId="ADAL" clId="{51278843-F759-4518-82A3-55278975ACCF}" dt="2024-02-27T05:06:56.841" v="60" actId="255"/>
          <ac:spMkLst>
            <pc:docMk/>
            <pc:sldMk cId="457645594" sldId="390"/>
            <ac:spMk id="3" creationId="{19B0ED4B-11B0-ACE4-911E-E072FBCAAFCA}"/>
          </ac:spMkLst>
        </pc:spChg>
        <pc:spChg chg="add mod">
          <ac:chgData name="Danielle McGregor" userId="087646c7-bbf8-4721-9492-e808a5f7ce91" providerId="ADAL" clId="{51278843-F759-4518-82A3-55278975ACCF}" dt="2024-02-27T05:06:36.291" v="59" actId="255"/>
          <ac:spMkLst>
            <pc:docMk/>
            <pc:sldMk cId="457645594" sldId="390"/>
            <ac:spMk id="6" creationId="{F35058BD-2392-87D6-1F2A-4B43D8690B41}"/>
          </ac:spMkLst>
        </pc:spChg>
        <pc:picChg chg="add mod">
          <ac:chgData name="Danielle McGregor" userId="087646c7-bbf8-4721-9492-e808a5f7ce91" providerId="ADAL" clId="{51278843-F759-4518-82A3-55278975ACCF}" dt="2024-02-27T05:04:32.983" v="15"/>
          <ac:picMkLst>
            <pc:docMk/>
            <pc:sldMk cId="457645594" sldId="390"/>
            <ac:picMk id="4" creationId="{0F1663F3-2C0C-AEC2-A2F7-44E8EA6E2297}"/>
          </ac:picMkLst>
        </pc:picChg>
        <pc:picChg chg="mod">
          <ac:chgData name="Danielle McGregor" userId="087646c7-bbf8-4721-9492-e808a5f7ce91" providerId="ADAL" clId="{51278843-F759-4518-82A3-55278975ACCF}" dt="2024-02-27T05:04:49.119" v="16" actId="14826"/>
          <ac:picMkLst>
            <pc:docMk/>
            <pc:sldMk cId="457645594" sldId="390"/>
            <ac:picMk id="5" creationId="{819C6294-53B7-6815-63B2-059F8E4B3972}"/>
          </ac:picMkLst>
        </pc:picChg>
      </pc:sldChg>
    </pc:docChg>
  </pc:docChgLst>
  <pc:docChgLst>
    <pc:chgData name="Danielle McGregor" userId="087646c7-bbf8-4721-9492-e808a5f7ce91" providerId="ADAL" clId="{54D05401-551B-4B3A-8E05-95DD897DBD63}"/>
    <pc:docChg chg="undo custSel modSld">
      <pc:chgData name="Danielle McGregor" userId="087646c7-bbf8-4721-9492-e808a5f7ce91" providerId="ADAL" clId="{54D05401-551B-4B3A-8E05-95DD897DBD63}" dt="2023-12-12T23:09:01.628" v="214" actId="20577"/>
      <pc:docMkLst>
        <pc:docMk/>
      </pc:docMkLst>
      <pc:sldChg chg="modSp mod">
        <pc:chgData name="Danielle McGregor" userId="087646c7-bbf8-4721-9492-e808a5f7ce91" providerId="ADAL" clId="{54D05401-551B-4B3A-8E05-95DD897DBD63}" dt="2023-12-12T23:06:36.274" v="0" actId="20577"/>
        <pc:sldMkLst>
          <pc:docMk/>
          <pc:sldMk cId="2019099645" sldId="276"/>
        </pc:sldMkLst>
        <pc:spChg chg="mod">
          <ac:chgData name="Danielle McGregor" userId="087646c7-bbf8-4721-9492-e808a5f7ce91" providerId="ADAL" clId="{54D05401-551B-4B3A-8E05-95DD897DBD63}" dt="2023-12-12T23:06:36.274" v="0" actId="20577"/>
          <ac:spMkLst>
            <pc:docMk/>
            <pc:sldMk cId="2019099645" sldId="276"/>
            <ac:spMk id="5" creationId="{00000000-0000-0000-0000-000000000000}"/>
          </ac:spMkLst>
        </pc:spChg>
      </pc:sldChg>
      <pc:sldChg chg="modSp mod">
        <pc:chgData name="Danielle McGregor" userId="087646c7-bbf8-4721-9492-e808a5f7ce91" providerId="ADAL" clId="{54D05401-551B-4B3A-8E05-95DD897DBD63}" dt="2023-12-12T23:09:01.628" v="214" actId="20577"/>
        <pc:sldMkLst>
          <pc:docMk/>
          <pc:sldMk cId="729114519" sldId="277"/>
        </pc:sldMkLst>
        <pc:spChg chg="mod">
          <ac:chgData name="Danielle McGregor" userId="087646c7-bbf8-4721-9492-e808a5f7ce91" providerId="ADAL" clId="{54D05401-551B-4B3A-8E05-95DD897DBD63}" dt="2023-12-12T23:09:01.628" v="214" actId="20577"/>
          <ac:spMkLst>
            <pc:docMk/>
            <pc:sldMk cId="729114519" sldId="277"/>
            <ac:spMk id="5" creationId="{EC0853A1-1007-4C52-BEFB-F48F5319A3E3}"/>
          </ac:spMkLst>
        </pc:spChg>
        <pc:spChg chg="mod">
          <ac:chgData name="Danielle McGregor" userId="087646c7-bbf8-4721-9492-e808a5f7ce91" providerId="ADAL" clId="{54D05401-551B-4B3A-8E05-95DD897DBD63}" dt="2023-12-12T23:08:33.525" v="191" actId="20577"/>
          <ac:spMkLst>
            <pc:docMk/>
            <pc:sldMk cId="729114519" sldId="277"/>
            <ac:spMk id="9" creationId="{EC0853A1-1007-4C52-BEFB-F48F5319A3E3}"/>
          </ac:spMkLst>
        </pc:spChg>
      </pc:sldChg>
      <pc:sldChg chg="modSp mod">
        <pc:chgData name="Danielle McGregor" userId="087646c7-bbf8-4721-9492-e808a5f7ce91" providerId="ADAL" clId="{54D05401-551B-4B3A-8E05-95DD897DBD63}" dt="2023-12-12T23:08:17.411" v="190" actId="14100"/>
        <pc:sldMkLst>
          <pc:docMk/>
          <pc:sldMk cId="545489499" sldId="374"/>
        </pc:sldMkLst>
        <pc:spChg chg="mod">
          <ac:chgData name="Danielle McGregor" userId="087646c7-bbf8-4721-9492-e808a5f7ce91" providerId="ADAL" clId="{54D05401-551B-4B3A-8E05-95DD897DBD63}" dt="2023-12-12T23:08:17.411" v="190" actId="14100"/>
          <ac:spMkLst>
            <pc:docMk/>
            <pc:sldMk cId="545489499" sldId="374"/>
            <ac:spMk id="2" creationId="{259DBE90-6690-7A9F-2C0E-29501D920A7D}"/>
          </ac:spMkLst>
        </pc:spChg>
        <pc:spChg chg="mod">
          <ac:chgData name="Danielle McGregor" userId="087646c7-bbf8-4721-9492-e808a5f7ce91" providerId="ADAL" clId="{54D05401-551B-4B3A-8E05-95DD897DBD63}" dt="2023-12-12T23:07:15.346" v="31" actId="14100"/>
          <ac:spMkLst>
            <pc:docMk/>
            <pc:sldMk cId="545489499" sldId="374"/>
            <ac:spMk id="5" creationId="{EC0853A1-1007-4C52-BEFB-F48F5319A3E3}"/>
          </ac:spMkLst>
        </pc:spChg>
        <pc:spChg chg="mod">
          <ac:chgData name="Danielle McGregor" userId="087646c7-bbf8-4721-9492-e808a5f7ce91" providerId="ADAL" clId="{54D05401-551B-4B3A-8E05-95DD897DBD63}" dt="2023-12-12T23:06:42.688" v="2" actId="20577"/>
          <ac:spMkLst>
            <pc:docMk/>
            <pc:sldMk cId="545489499" sldId="374"/>
            <ac:spMk id="9" creationId="{EC0853A1-1007-4C52-BEFB-F48F5319A3E3}"/>
          </ac:spMkLst>
        </pc:spChg>
      </pc:sldChg>
    </pc:docChg>
  </pc:docChgLst>
  <pc:docChgLst>
    <pc:chgData name="Danielle McGregor" userId="087646c7-bbf8-4721-9492-e808a5f7ce91" providerId="ADAL" clId="{7C29826D-67EF-4520-85B2-53A357DE3BC9}"/>
    <pc:docChg chg="undo redo custSel delSld modSld sldOrd">
      <pc:chgData name="Danielle McGregor" userId="087646c7-bbf8-4721-9492-e808a5f7ce91" providerId="ADAL" clId="{7C29826D-67EF-4520-85B2-53A357DE3BC9}" dt="2024-06-18T02:37:50.285" v="905" actId="20577"/>
      <pc:docMkLst>
        <pc:docMk/>
      </pc:docMkLst>
      <pc:sldChg chg="ord modNotesTx">
        <pc:chgData name="Danielle McGregor" userId="087646c7-bbf8-4721-9492-e808a5f7ce91" providerId="ADAL" clId="{7C29826D-67EF-4520-85B2-53A357DE3BC9}" dt="2024-04-30T02:38:46.248" v="13"/>
        <pc:sldMkLst>
          <pc:docMk/>
          <pc:sldMk cId="1418896725" sldId="266"/>
        </pc:sldMkLst>
      </pc:sldChg>
      <pc:sldChg chg="modNotesTx">
        <pc:chgData name="Danielle McGregor" userId="087646c7-bbf8-4721-9492-e808a5f7ce91" providerId="ADAL" clId="{7C29826D-67EF-4520-85B2-53A357DE3BC9}" dt="2024-06-18T02:37:46.713" v="904" actId="20577"/>
        <pc:sldMkLst>
          <pc:docMk/>
          <pc:sldMk cId="2019099645" sldId="276"/>
        </pc:sldMkLst>
      </pc:sldChg>
      <pc:sldChg chg="modNotesTx">
        <pc:chgData name="Danielle McGregor" userId="087646c7-bbf8-4721-9492-e808a5f7ce91" providerId="ADAL" clId="{7C29826D-67EF-4520-85B2-53A357DE3BC9}" dt="2024-06-18T02:37:50.285" v="905" actId="20577"/>
        <pc:sldMkLst>
          <pc:docMk/>
          <pc:sldMk cId="729114519" sldId="277"/>
        </pc:sldMkLst>
      </pc:sldChg>
      <pc:sldChg chg="addSp delSp modSp mod modAnim modNotesTx">
        <pc:chgData name="Danielle McGregor" userId="087646c7-bbf8-4721-9492-e808a5f7ce91" providerId="ADAL" clId="{7C29826D-67EF-4520-85B2-53A357DE3BC9}" dt="2024-04-30T23:08:06.207" v="357" actId="20577"/>
        <pc:sldMkLst>
          <pc:docMk/>
          <pc:sldMk cId="1564780741" sldId="357"/>
        </pc:sldMkLst>
        <pc:spChg chg="add del mod">
          <ac:chgData name="Danielle McGregor" userId="087646c7-bbf8-4721-9492-e808a5f7ce91" providerId="ADAL" clId="{7C29826D-67EF-4520-85B2-53A357DE3BC9}" dt="2024-04-30T23:07:47.144" v="354" actId="20577"/>
          <ac:spMkLst>
            <pc:docMk/>
            <pc:sldMk cId="1564780741" sldId="357"/>
            <ac:spMk id="2" creationId="{6CFFE117-63F7-C459-B02E-8EC6136F186A}"/>
          </ac:spMkLst>
        </pc:spChg>
      </pc:sldChg>
      <pc:sldChg chg="modNotesTx">
        <pc:chgData name="Danielle McGregor" userId="087646c7-bbf8-4721-9492-e808a5f7ce91" providerId="ADAL" clId="{7C29826D-67EF-4520-85B2-53A357DE3BC9}" dt="2024-04-30T23:08:21.574" v="359" actId="113"/>
        <pc:sldMkLst>
          <pc:docMk/>
          <pc:sldMk cId="2360901718" sldId="359"/>
        </pc:sldMkLst>
      </pc:sldChg>
      <pc:sldChg chg="modSp del mod modCm modNotesTx">
        <pc:chgData name="Danielle McGregor" userId="087646c7-bbf8-4721-9492-e808a5f7ce91" providerId="ADAL" clId="{7C29826D-67EF-4520-85B2-53A357DE3BC9}" dt="2024-05-01T04:33:54.363" v="747" actId="47"/>
        <pc:sldMkLst>
          <pc:docMk/>
          <pc:sldMk cId="834121241" sldId="363"/>
        </pc:sldMkLst>
        <pc:spChg chg="mod">
          <ac:chgData name="Danielle McGregor" userId="087646c7-bbf8-4721-9492-e808a5f7ce91" providerId="ADAL" clId="{7C29826D-67EF-4520-85B2-53A357DE3BC9}" dt="2024-04-30T02:38:30.238" v="7" actId="20577"/>
          <ac:spMkLst>
            <pc:docMk/>
            <pc:sldMk cId="834121241" sldId="363"/>
            <ac:spMk id="4" creationId="{D2D50F08-2D38-A753-FE5F-D37DD136662C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Danielle McGregor" userId="087646c7-bbf8-4721-9492-e808a5f7ce91" providerId="ADAL" clId="{7C29826D-67EF-4520-85B2-53A357DE3BC9}" dt="2024-04-30T23:15:27.527" v="701"/>
              <pc2:cmMkLst xmlns:pc2="http://schemas.microsoft.com/office/powerpoint/2019/9/main/command">
                <pc:docMk/>
                <pc:sldMk cId="834121241" sldId="363"/>
                <pc2:cmMk id="{0AEE1347-A099-4EA0-887E-78EA5C954F81}"/>
              </pc2:cmMkLst>
              <pc226:cmRplyChg chg="add">
                <pc226:chgData name="Danielle McGregor" userId="087646c7-bbf8-4721-9492-e808a5f7ce91" providerId="ADAL" clId="{7C29826D-67EF-4520-85B2-53A357DE3BC9}" dt="2024-04-30T23:15:27.527" v="701"/>
                <pc2:cmRplyMkLst xmlns:pc2="http://schemas.microsoft.com/office/powerpoint/2019/9/main/command">
                  <pc:docMk/>
                  <pc:sldMk cId="834121241" sldId="363"/>
                  <pc2:cmMk id="{0AEE1347-A099-4EA0-887E-78EA5C954F81}"/>
                  <pc2:cmRplyMk id="{8176C718-E9CC-46CD-9B81-07FA6D21BCC2}"/>
                </pc2:cmRplyMkLst>
              </pc226:cmRplyChg>
            </pc226:cmChg>
          </p:ext>
        </pc:extLst>
      </pc:sldChg>
      <pc:sldChg chg="modNotesTx">
        <pc:chgData name="Danielle McGregor" userId="087646c7-bbf8-4721-9492-e808a5f7ce91" providerId="ADAL" clId="{7C29826D-67EF-4520-85B2-53A357DE3BC9}" dt="2024-04-30T23:03:56.022" v="201" actId="6549"/>
        <pc:sldMkLst>
          <pc:docMk/>
          <pc:sldMk cId="545489499" sldId="374"/>
        </pc:sldMkLst>
      </pc:sldChg>
      <pc:sldChg chg="modNotesTx">
        <pc:chgData name="Danielle McGregor" userId="087646c7-bbf8-4721-9492-e808a5f7ce91" providerId="ADAL" clId="{7C29826D-67EF-4520-85B2-53A357DE3BC9}" dt="2024-04-30T22:55:37.586" v="48" actId="313"/>
        <pc:sldMkLst>
          <pc:docMk/>
          <pc:sldMk cId="1713759472" sldId="376"/>
        </pc:sldMkLst>
      </pc:sldChg>
      <pc:sldChg chg="modNotesTx">
        <pc:chgData name="Danielle McGregor" userId="087646c7-bbf8-4721-9492-e808a5f7ce91" providerId="ADAL" clId="{7C29826D-67EF-4520-85B2-53A357DE3BC9}" dt="2024-04-30T22:55:54.387" v="49" actId="114"/>
        <pc:sldMkLst>
          <pc:docMk/>
          <pc:sldMk cId="1927982076" sldId="388"/>
        </pc:sldMkLst>
      </pc:sldChg>
      <pc:sldChg chg="addCm modCm modNotesTx">
        <pc:chgData name="Danielle McGregor" userId="087646c7-bbf8-4721-9492-e808a5f7ce91" providerId="ADAL" clId="{7C29826D-67EF-4520-85B2-53A357DE3BC9}" dt="2024-05-01T04:28:48.917" v="705"/>
        <pc:sldMkLst>
          <pc:docMk/>
          <pc:sldMk cId="457645594" sldId="39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Danielle McGregor" userId="087646c7-bbf8-4721-9492-e808a5f7ce91" providerId="ADAL" clId="{7C29826D-67EF-4520-85B2-53A357DE3BC9}" dt="2024-05-01T04:28:48.917" v="705"/>
              <pc2:cmMkLst xmlns:pc2="http://schemas.microsoft.com/office/powerpoint/2019/9/main/command">
                <pc:docMk/>
                <pc:sldMk cId="457645594" sldId="390"/>
                <pc2:cmMk id="{8E569A8B-70F4-4C38-878B-00405785B1BC}"/>
              </pc2:cmMkLst>
              <pc226:cmRplyChg chg="add">
                <pc226:chgData name="Danielle McGregor" userId="087646c7-bbf8-4721-9492-e808a5f7ce91" providerId="ADAL" clId="{7C29826D-67EF-4520-85B2-53A357DE3BC9}" dt="2024-05-01T04:28:48.917" v="705"/>
                <pc2:cmRplyMkLst xmlns:pc2="http://schemas.microsoft.com/office/powerpoint/2019/9/main/command">
                  <pc:docMk/>
                  <pc:sldMk cId="457645594" sldId="390"/>
                  <pc2:cmMk id="{8E569A8B-70F4-4C38-878B-00405785B1BC}"/>
                  <pc2:cmRplyMk id="{334A3463-51D1-4905-BECF-027D69DB7B1B}"/>
                </pc2:cmRplyMkLst>
              </pc226:cmRplyChg>
            </pc226:cmChg>
          </p:ext>
        </pc:extLst>
      </pc:sldChg>
      <pc:sldChg chg="modSp mod modNotesTx">
        <pc:chgData name="Danielle McGregor" userId="087646c7-bbf8-4721-9492-e808a5f7ce91" providerId="ADAL" clId="{7C29826D-67EF-4520-85B2-53A357DE3BC9}" dt="2024-05-01T04:36:30.609" v="882" actId="20577"/>
        <pc:sldMkLst>
          <pc:docMk/>
          <pc:sldMk cId="3078684079" sldId="391"/>
        </pc:sldMkLst>
        <pc:spChg chg="mod">
          <ac:chgData name="Danielle McGregor" userId="087646c7-bbf8-4721-9492-e808a5f7ce91" providerId="ADAL" clId="{7C29826D-67EF-4520-85B2-53A357DE3BC9}" dt="2024-04-30T02:38:34.202" v="12" actId="20577"/>
          <ac:spMkLst>
            <pc:docMk/>
            <pc:sldMk cId="3078684079" sldId="391"/>
            <ac:spMk id="4" creationId="{7BCE1166-1F59-21CA-4515-60454BC0C2B6}"/>
          </ac:spMkLst>
        </pc:spChg>
      </pc:sldChg>
      <pc:sldChg chg="modNotesTx">
        <pc:chgData name="Danielle McGregor" userId="087646c7-bbf8-4721-9492-e808a5f7ce91" providerId="ADAL" clId="{7C29826D-67EF-4520-85B2-53A357DE3BC9}" dt="2024-04-30T22:54:49.381" v="37" actId="20577"/>
        <pc:sldMkLst>
          <pc:docMk/>
          <pc:sldMk cId="4215486346" sldId="392"/>
        </pc:sldMkLst>
      </pc:sldChg>
      <pc:sldChg chg="modSp mod">
        <pc:chgData name="Danielle McGregor" userId="087646c7-bbf8-4721-9492-e808a5f7ce91" providerId="ADAL" clId="{7C29826D-67EF-4520-85B2-53A357DE3BC9}" dt="2024-04-30T22:54:18.636" v="30" actId="20577"/>
        <pc:sldMkLst>
          <pc:docMk/>
          <pc:sldMk cId="1759140270" sldId="393"/>
        </pc:sldMkLst>
        <pc:spChg chg="mod">
          <ac:chgData name="Danielle McGregor" userId="087646c7-bbf8-4721-9492-e808a5f7ce91" providerId="ADAL" clId="{7C29826D-67EF-4520-85B2-53A357DE3BC9}" dt="2024-04-30T22:54:18.636" v="30" actId="20577"/>
          <ac:spMkLst>
            <pc:docMk/>
            <pc:sldMk cId="1759140270" sldId="393"/>
            <ac:spMk id="2" creationId="{0104D86D-59F5-912A-69CC-5BC0D2A07DD6}"/>
          </ac:spMkLst>
        </pc:spChg>
      </pc:sldChg>
      <pc:sldChg chg="modNotesTx">
        <pc:chgData name="Danielle McGregor" userId="087646c7-bbf8-4721-9492-e808a5f7ce91" providerId="ADAL" clId="{7C29826D-67EF-4520-85B2-53A357DE3BC9}" dt="2024-04-30T22:56:14.785" v="71" actId="20577"/>
        <pc:sldMkLst>
          <pc:docMk/>
          <pc:sldMk cId="2889493181" sldId="394"/>
        </pc:sldMkLst>
      </pc:sldChg>
      <pc:sldChg chg="addCm modNotesTx">
        <pc:chgData name="Danielle McGregor" userId="087646c7-bbf8-4721-9492-e808a5f7ce91" providerId="ADAL" clId="{7C29826D-67EF-4520-85B2-53A357DE3BC9}" dt="2024-05-01T04:29:38.515" v="718" actId="113"/>
        <pc:sldMkLst>
          <pc:docMk/>
          <pc:sldMk cId="2100709422" sldId="39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Danielle McGregor" userId="087646c7-bbf8-4721-9492-e808a5f7ce91" providerId="ADAL" clId="{7C29826D-67EF-4520-85B2-53A357DE3BC9}" dt="2024-05-01T04:28:20.628" v="704"/>
              <pc2:cmMkLst xmlns:pc2="http://schemas.microsoft.com/office/powerpoint/2019/9/main/command">
                <pc:docMk/>
                <pc:sldMk cId="2100709422" sldId="395"/>
                <pc2:cmMk id="{9BE476B1-74F6-4189-B24F-649D3A4633E8}"/>
              </pc2:cmMkLst>
            </pc226:cmChg>
          </p:ext>
        </pc:extLst>
      </pc:sldChg>
      <pc:sldChg chg="modCm">
        <pc:chgData name="Danielle McGregor" userId="087646c7-bbf8-4721-9492-e808a5f7ce91" providerId="ADAL" clId="{7C29826D-67EF-4520-85B2-53A357DE3BC9}" dt="2024-05-01T04:27:00.541" v="703"/>
        <pc:sldMkLst>
          <pc:docMk/>
          <pc:sldMk cId="3841991858" sldId="39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Danielle McGregor" userId="087646c7-bbf8-4721-9492-e808a5f7ce91" providerId="ADAL" clId="{7C29826D-67EF-4520-85B2-53A357DE3BC9}" dt="2024-05-01T04:27:00.541" v="703"/>
              <pc2:cmMkLst xmlns:pc2="http://schemas.microsoft.com/office/powerpoint/2019/9/main/command">
                <pc:docMk/>
                <pc:sldMk cId="3841991858" sldId="396"/>
                <pc2:cmMk id="{068ACA25-69D6-4624-AB6E-CED293111D61}"/>
              </pc2:cmMkLst>
              <pc226:cmRplyChg chg="add">
                <pc226:chgData name="Danielle McGregor" userId="087646c7-bbf8-4721-9492-e808a5f7ce91" providerId="ADAL" clId="{7C29826D-67EF-4520-85B2-53A357DE3BC9}" dt="2024-04-30T22:59:35.802" v="185"/>
                <pc2:cmRplyMkLst xmlns:pc2="http://schemas.microsoft.com/office/powerpoint/2019/9/main/command">
                  <pc:docMk/>
                  <pc:sldMk cId="3841991858" sldId="396"/>
                  <pc2:cmMk id="{068ACA25-69D6-4624-AB6E-CED293111D61}"/>
                  <pc2:cmRplyMk id="{9F25543B-D49D-4164-A9AD-C1B395ECC09B}"/>
                </pc2:cmRplyMkLst>
              </pc226:cmRplyChg>
              <pc226:cmRplyChg chg="add">
                <pc226:chgData name="Danielle McGregor" userId="087646c7-bbf8-4721-9492-e808a5f7ce91" providerId="ADAL" clId="{7C29826D-67EF-4520-85B2-53A357DE3BC9}" dt="2024-04-30T22:59:54.953" v="186"/>
                <pc2:cmRplyMkLst xmlns:pc2="http://schemas.microsoft.com/office/powerpoint/2019/9/main/command">
                  <pc:docMk/>
                  <pc:sldMk cId="3841991858" sldId="396"/>
                  <pc2:cmMk id="{068ACA25-69D6-4624-AB6E-CED293111D61}"/>
                  <pc2:cmRplyMk id="{B21AA86D-E8E1-43A4-84C5-3C44A640382A}"/>
                </pc2:cmRplyMkLst>
              </pc226:cmRplyChg>
              <pc226:cmRplyChg chg="add">
                <pc226:chgData name="Danielle McGregor" userId="087646c7-bbf8-4721-9492-e808a5f7ce91" providerId="ADAL" clId="{7C29826D-67EF-4520-85B2-53A357DE3BC9}" dt="2024-05-01T04:27:00.541" v="703"/>
                <pc2:cmRplyMkLst xmlns:pc2="http://schemas.microsoft.com/office/powerpoint/2019/9/main/command">
                  <pc:docMk/>
                  <pc:sldMk cId="3841991858" sldId="396"/>
                  <pc2:cmMk id="{068ACA25-69D6-4624-AB6E-CED293111D61}"/>
                  <pc2:cmRplyMk id="{6CA21F7F-CA04-4F31-B3FA-C561736B6AC1}"/>
                </pc2:cmRplyMkLst>
              </pc226:cmRplyChg>
              <pc226:cmRplyChg chg="add del">
                <pc226:chgData name="Danielle McGregor" userId="087646c7-bbf8-4721-9492-e808a5f7ce91" providerId="ADAL" clId="{7C29826D-67EF-4520-85B2-53A357DE3BC9}" dt="2024-04-30T23:02:53.620" v="198"/>
                <pc2:cmRplyMkLst xmlns:pc2="http://schemas.microsoft.com/office/powerpoint/2019/9/main/command">
                  <pc:docMk/>
                  <pc:sldMk cId="3841991858" sldId="396"/>
                  <pc2:cmMk id="{068ACA25-69D6-4624-AB6E-CED293111D61}"/>
                  <pc2:cmRplyMk id="{A62360BC-E898-42C1-A228-DF9C0FBB271B}"/>
                </pc2:cmRplyMkLst>
              </pc226:cmRplyChg>
            </pc226:cmChg>
          </p:ext>
        </pc:extLst>
      </pc:sldChg>
      <pc:sldChg chg="del">
        <pc:chgData name="Danielle McGregor" userId="087646c7-bbf8-4721-9492-e808a5f7ce91" providerId="ADAL" clId="{7C29826D-67EF-4520-85B2-53A357DE3BC9}" dt="2024-04-30T23:03:15.502" v="199" actId="47"/>
        <pc:sldMkLst>
          <pc:docMk/>
          <pc:sldMk cId="581318899" sldId="397"/>
        </pc:sldMkLst>
      </pc:sldChg>
      <pc:sldChg chg="modNotesTx">
        <pc:chgData name="Danielle McGregor" userId="087646c7-bbf8-4721-9492-e808a5f7ce91" providerId="ADAL" clId="{7C29826D-67EF-4520-85B2-53A357DE3BC9}" dt="2024-04-30T23:03:45.680" v="200" actId="6549"/>
        <pc:sldMkLst>
          <pc:docMk/>
          <pc:sldMk cId="2790246780" sldId="398"/>
        </pc:sldMkLst>
      </pc:sldChg>
      <pc:sldChg chg="modNotesTx">
        <pc:chgData name="Danielle McGregor" userId="087646c7-bbf8-4721-9492-e808a5f7ce91" providerId="ADAL" clId="{7C29826D-67EF-4520-85B2-53A357DE3BC9}" dt="2024-04-30T23:05:23.183" v="294" actId="20577"/>
        <pc:sldMkLst>
          <pc:docMk/>
          <pc:sldMk cId="3965395059" sldId="400"/>
        </pc:sldMkLst>
      </pc:sldChg>
      <pc:sldChg chg="modNotesTx">
        <pc:chgData name="Danielle McGregor" userId="087646c7-bbf8-4721-9492-e808a5f7ce91" providerId="ADAL" clId="{7C29826D-67EF-4520-85B2-53A357DE3BC9}" dt="2024-04-30T23:08:57.663" v="509" actId="20577"/>
        <pc:sldMkLst>
          <pc:docMk/>
          <pc:sldMk cId="698767237" sldId="401"/>
        </pc:sldMkLst>
      </pc:sldChg>
      <pc:sldChg chg="modCm">
        <pc:chgData name="Danielle McGregor" userId="087646c7-bbf8-4721-9492-e808a5f7ce91" providerId="ADAL" clId="{7C29826D-67EF-4520-85B2-53A357DE3BC9}" dt="2024-04-30T23:20:48.198" v="702"/>
        <pc:sldMkLst>
          <pc:docMk/>
          <pc:sldMk cId="2174055824" sldId="40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Danielle McGregor" userId="087646c7-bbf8-4721-9492-e808a5f7ce91" providerId="ADAL" clId="{7C29826D-67EF-4520-85B2-53A357DE3BC9}" dt="2024-04-30T23:20:48.198" v="702"/>
              <pc2:cmMkLst xmlns:pc2="http://schemas.microsoft.com/office/powerpoint/2019/9/main/command">
                <pc:docMk/>
                <pc:sldMk cId="2174055824" sldId="402"/>
                <pc2:cmMk id="{DFFB0CE6-A639-4ACF-8EB6-F0520CF352D4}"/>
              </pc2:cmMkLst>
              <pc226:cmRplyChg chg="add">
                <pc226:chgData name="Danielle McGregor" userId="087646c7-bbf8-4721-9492-e808a5f7ce91" providerId="ADAL" clId="{7C29826D-67EF-4520-85B2-53A357DE3BC9}" dt="2024-04-30T23:20:48.198" v="702"/>
                <pc2:cmRplyMkLst xmlns:pc2="http://schemas.microsoft.com/office/powerpoint/2019/9/main/command">
                  <pc:docMk/>
                  <pc:sldMk cId="2174055824" sldId="402"/>
                  <pc2:cmMk id="{DFFB0CE6-A639-4ACF-8EB6-F0520CF352D4}"/>
                  <pc2:cmRplyMk id="{349265C2-2500-439E-9820-F4AC16B384B7}"/>
                </pc2:cmRplyMkLst>
              </pc226:cmRplyChg>
            </pc226:cmChg>
          </p:ext>
        </pc:extLst>
      </pc:sldChg>
      <pc:sldChg chg="modSp del mod modNotesTx">
        <pc:chgData name="Danielle McGregor" userId="087646c7-bbf8-4721-9492-e808a5f7ce91" providerId="ADAL" clId="{7C29826D-67EF-4520-85B2-53A357DE3BC9}" dt="2024-04-30T23:11:13.536" v="600" actId="47"/>
        <pc:sldMkLst>
          <pc:docMk/>
          <pc:sldMk cId="2437381095" sldId="406"/>
        </pc:sldMkLst>
        <pc:spChg chg="mod">
          <ac:chgData name="Danielle McGregor" userId="087646c7-bbf8-4721-9492-e808a5f7ce91" providerId="ADAL" clId="{7C29826D-67EF-4520-85B2-53A357DE3BC9}" dt="2024-04-30T23:10:33.523" v="594" actId="21"/>
          <ac:spMkLst>
            <pc:docMk/>
            <pc:sldMk cId="2437381095" sldId="406"/>
            <ac:spMk id="4" creationId="{D2D50F08-2D38-A753-FE5F-D37DD136662C}"/>
          </ac:spMkLst>
        </pc:spChg>
      </pc:sldChg>
      <pc:sldChg chg="modSp mod modAnim modNotesTx">
        <pc:chgData name="Danielle McGregor" userId="087646c7-bbf8-4721-9492-e808a5f7ce91" providerId="ADAL" clId="{7C29826D-67EF-4520-85B2-53A357DE3BC9}" dt="2024-05-01T04:35:23.534" v="828" actId="20577"/>
        <pc:sldMkLst>
          <pc:docMk/>
          <pc:sldMk cId="1749163824" sldId="415"/>
        </pc:sldMkLst>
        <pc:spChg chg="mod">
          <ac:chgData name="Danielle McGregor" userId="087646c7-bbf8-4721-9492-e808a5f7ce91" providerId="ADAL" clId="{7C29826D-67EF-4520-85B2-53A357DE3BC9}" dt="2024-04-30T23:11:09.439" v="599" actId="14100"/>
          <ac:spMkLst>
            <pc:docMk/>
            <pc:sldMk cId="1749163824" sldId="415"/>
            <ac:spMk id="2" creationId="{6CFFE117-63F7-C459-B02E-8EC6136F186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060B6-8B59-4143-8C87-2BBB0358F54B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2C88C-C58A-4486-99D6-9D53FE101A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5555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3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B8B816-7A64-44B5-B5BF-9EFC857C53A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1143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Display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crowded beach picture card from </a:t>
            </a:r>
            <a:r>
              <a:rPr lang="en-GB" sz="18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Life in Pictures.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b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Discuss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what students see, think, wonder, imagine, feel and hear.</a:t>
            </a: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64359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Display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these people cards from </a:t>
            </a:r>
            <a:r>
              <a:rPr lang="en-GB" sz="18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People and Places. </a:t>
            </a:r>
            <a:r>
              <a:rPr lang="en-GB" sz="1800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(food/markets, marathon/crowd, religious crowd)</a:t>
            </a:r>
            <a:br>
              <a:rPr lang="en-GB" sz="18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Discuss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where and why the crowds have gathered in these pictures.</a:t>
            </a:r>
            <a:b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79720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Ask, 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‘When have you been in a crowd?’ ‘Do you like crowds?’</a:t>
            </a:r>
            <a:b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Brainstorm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how we can feel in a crowd </a:t>
            </a:r>
            <a:r>
              <a:rPr lang="en-GB" sz="12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(stressed, energised, lost, lonely, squashed, overwhelmed etc.).</a:t>
            </a:r>
            <a:endParaRPr lang="en-AU" sz="12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AU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60758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D09864-4363-CE94-3BA4-CC30EB80E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6BFE3C-9F51-D7CA-45F7-DF57E0F2EF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9C4CCD-217A-F534-3AB8-CCE9005FE4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400" b="1" i="0" kern="10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Lead into part 2: </a:t>
            </a:r>
            <a:br>
              <a:rPr lang="en-GB" sz="1400" b="1" i="0" kern="10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400" b="1" i="0" kern="10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Say, </a:t>
            </a:r>
            <a:r>
              <a:rPr lang="en-GB" sz="1400" b="0" i="0" kern="10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‘</a:t>
            </a:r>
            <a:r>
              <a:rPr lang="en-US" sz="1400" b="0" i="0" kern="10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One day, Jesus fed a large group of people with a very small amount of food. </a:t>
            </a:r>
            <a:r>
              <a:rPr lang="en-GB" sz="1400" i="0" kern="10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’</a:t>
            </a:r>
            <a:endParaRPr lang="en-AU" sz="1400" i="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8F705-E096-FD9B-7E51-9AF90A679F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62C88C-C58A-4486-99D6-9D53FE101AAB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95967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3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22432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5FBE49-1FAC-8030-0EAA-51D98E326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0E9AFD-957B-5D90-B09B-0A56BACD2A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A070B5-BA57-774F-43A0-D14CF93F4E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Activate Prior Knowledge and Build Vocabulary</a:t>
            </a:r>
          </a:p>
          <a:p>
            <a:pPr algn="l"/>
            <a:r>
              <a:rPr lang="en-US" sz="1800" b="0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Print and cut one set of cards from APPENDIX 13.1 per 2-6 students. There are 2 sets per page.  </a:t>
            </a:r>
            <a:br>
              <a:rPr lang="en-US" sz="1800" b="0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</a:br>
            <a:endParaRPr lang="en-US" sz="1800" b="0" i="1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Place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the cards face down on the table. Students turn one over at a time and answer the question on the card.</a:t>
            </a:r>
          </a:p>
          <a:p>
            <a:pPr algn="l"/>
            <a:endParaRPr lang="en-US" sz="1800" b="0" i="0" u="none" strike="noStrike" baseline="0" dirty="0">
              <a:solidFill>
                <a:srgbClr val="8CB8E6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93B870-F30E-23F1-DC3A-FB969C2624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32778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5FBE49-1FAC-8030-0EAA-51D98E326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0E9AFD-957B-5D90-B09B-0A56BACD2A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A070B5-BA57-774F-43A0-D14CF93F4E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Ask,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‘What do you see?’;  ‘What do you think?’;  ‘What do you wonder?’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93B870-F30E-23F1-DC3A-FB969C2624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99425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Pre-teach relevant vocabulary</a:t>
            </a:r>
          </a:p>
          <a:p>
            <a:pPr algn="l"/>
            <a:r>
              <a:rPr lang="en-US" sz="12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Disciple: a follower of Jesus</a:t>
            </a:r>
            <a:endParaRPr lang="en-AU" sz="1200" i="1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840068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Predict the Content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Say,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‘This text is about Jesus feeding 5000 people.’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Ask,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‘How do you think he will do it?’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26791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2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Read and Comprehend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Read the passage aloud at a steady </a:t>
            </a:r>
            <a:r>
              <a:rPr lang="en-AU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pace with natural expression.</a:t>
            </a:r>
          </a:p>
          <a:p>
            <a:pPr marL="0" indent="0" algn="l">
              <a:buFont typeface="Arial" panose="020B0604020202020204" pitchFamily="34" charset="0"/>
              <a:buNone/>
            </a:pPr>
            <a:endParaRPr lang="en-US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algn="l">
              <a:buFont typeface="Arial" panose="020B0604020202020204" pitchFamily="34" charset="0"/>
              <a:buNone/>
            </a:pPr>
            <a:endParaRPr lang="en-AU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7933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kern="100">
                <a:solidFill>
                  <a:srgbClr val="62B5E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Lesson </a:t>
            </a:r>
            <a:r>
              <a:rPr lang="en-GB" sz="1800" b="1" kern="100" dirty="0">
                <a:solidFill>
                  <a:srgbClr val="62B5E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13 Picnics and Gatherings</a:t>
            </a:r>
            <a:b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Card sets: People and Places and Life in Pictures.</a:t>
            </a:r>
            <a:endParaRPr lang="en-AU" sz="18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3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73565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Activity 1: Finding the errors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APPENDIX 13.3 is for your reference.</a:t>
            </a:r>
          </a:p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Reread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the story with details incorrect as per </a:t>
            </a:r>
            <a:r>
              <a:rPr lang="en-AU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APPENDIX 13.3.</a:t>
            </a:r>
            <a:br>
              <a:rPr lang="en-AU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US" sz="12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 you go, pause and use body language and invite </a:t>
            </a:r>
            <a:r>
              <a:rPr lang="en-AU" sz="12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listeners to correct you.</a:t>
            </a:r>
          </a:p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Invite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students to retell the story in pairs.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through slides 21-31 as you read or at the end of the reading to reveal the incorrect words and their corrections.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49355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to reveal the incorrect words and their corrections.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50994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to reveal the incorrect words and their corrections.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59452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to reveal the incorrect words and their corrections.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01798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to reveal the incorrect words and their corrections.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060873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to reveal the incorrect words and their corrections.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56274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to reveal the incorrect words and their corrections.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19085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to reveal the incorrect words and their corrections.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53700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to reveal the incorrect words and their corrections.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911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to reveal the incorrect words and their corrections.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1736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5B7F9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Picnics</a:t>
            </a:r>
            <a:endParaRPr lang="en-AU" sz="18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Brainstorm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words and phrases related to picnics and write them on the board or a large sheet of paper.</a:t>
            </a: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b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10199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to reveal the incorrect words and their corrections.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30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1445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to reveal the incorrect words and their corrections.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31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9603427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000C3A-C26A-8AC3-0B27-32CB8ECAED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875274-022B-692C-FF8F-62F7299700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703D1E-FBBB-FABA-EB4A-2D05D8D728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Activity 2: Silent reading</a:t>
            </a:r>
          </a:p>
          <a:p>
            <a:pPr algn="l"/>
            <a:r>
              <a:rPr lang="en-US" sz="12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Print </a:t>
            </a:r>
            <a:r>
              <a:rPr lang="en-US" sz="1200" b="0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one copy of the text in APPENDIX 13.4 per student. There are 3 copies per page.</a:t>
            </a:r>
          </a:p>
          <a:p>
            <a:pPr algn="l"/>
            <a:endParaRPr lang="en-US" sz="12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Invite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students to read silently.</a:t>
            </a:r>
          </a:p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Clarify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vocabulary together.</a:t>
            </a:r>
          </a:p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Invite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one student to read aloud.</a:t>
            </a:r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8DE1CF-E992-8EE6-D0C4-0B07618047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32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541410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Invite Curiosity</a:t>
            </a:r>
          </a:p>
          <a:p>
            <a:pPr algn="l"/>
            <a:r>
              <a:rPr lang="en-US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Ask:</a:t>
            </a:r>
            <a:endParaRPr lang="en-US" sz="18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algn="l">
              <a:buFont typeface="Arial" panose="020B0604020202020204" pitchFamily="34" charset="0"/>
              <a:buNone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Are there any new words?’</a:t>
            </a:r>
          </a:p>
          <a:p>
            <a:pPr marL="0" indent="0" algn="l">
              <a:buFont typeface="Arial" panose="020B0604020202020204" pitchFamily="34" charset="0"/>
              <a:buNone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What questions might someone have about this text?</a:t>
            </a:r>
          </a:p>
          <a:p>
            <a:pPr marL="0" indent="0" algn="l">
              <a:buFont typeface="Arial" panose="020B0604020202020204" pitchFamily="34" charset="0"/>
              <a:buNone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What comments might someone have about the text?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33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714260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An Important Question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‘What do you think Jesus means when he says he is the bread that gives life to people?’</a:t>
            </a:r>
            <a:endParaRPr lang="en-US" sz="13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62C88C-C58A-4486-99D6-9D53FE101AAB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044258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DA6AFC-2ED5-38A4-09C8-7EAA1A3DD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3992D0-5D67-34D6-3F2D-EFAE628B6E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D3B8F4A-8B10-87B5-D6C0-63CFF848D1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Concluding Statement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Say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‘Jesus gave bread to feed the crowd to show that God has given Jesus to give life to people.’</a:t>
            </a:r>
            <a:endParaRPr lang="en-US" sz="13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7776FA-6957-4FF5-0323-3D1CBB5E02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62C88C-C58A-4486-99D6-9D53FE101AAB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172067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buClrTx/>
              <a:buSzTx/>
              <a:buFontTx/>
              <a:buNone/>
              <a:tabLst/>
              <a:defRPr/>
            </a:pPr>
            <a:r>
              <a:rPr lang="en-GB" sz="13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OPTIONAL</a:t>
            </a:r>
            <a:br>
              <a:rPr lang="en-GB" sz="13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3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Distribute</a:t>
            </a:r>
            <a:r>
              <a:rPr lang="en-GB" sz="13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copies of John 6:1-13; 35 in your students’ heart languages for them to read or take home.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36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2758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Display 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all or some of the place cards from </a:t>
            </a:r>
            <a:r>
              <a:rPr lang="en-GB" sz="12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People and Places, 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keeping the picture of Uluru aside.</a:t>
            </a:r>
            <a:b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 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pairs to choose a card and plan a picnic in that place or in the country where the picture was taken.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2676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Allow 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time to note down and number their answers to the following questions:</a:t>
            </a:r>
            <a:br>
              <a:rPr lang="en-GB" sz="12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1. What food would they take?</a:t>
            </a:r>
            <a:br>
              <a:rPr lang="en-GB" sz="12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2. What else would they need to bring?</a:t>
            </a:r>
            <a:br>
              <a:rPr lang="en-GB" sz="12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3. What activities would they enjoy during the picnic?</a:t>
            </a:r>
            <a:br>
              <a:rPr lang="en-GB" sz="12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4. What are some good things about a picnic in this place? What are some challenges?</a:t>
            </a:r>
            <a:br>
              <a:rPr lang="en-GB" sz="12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Inform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pairs you will be collecting their answers soon to read out for a guessing game. </a:t>
            </a:r>
            <a:br>
              <a:rPr lang="en-GB" sz="12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Collect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chosen cards and display them on the table.</a:t>
            </a:r>
            <a:b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Collect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notes that pairs have taken and shuffle them.</a:t>
            </a:r>
            <a:b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Read 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them aloud and invite the students to guess which place they are about.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5503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Display </a:t>
            </a:r>
            <a:r>
              <a:rPr lang="en-GB" sz="12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picture of Uluru. </a:t>
            </a:r>
            <a:br>
              <a:rPr lang="en-GB" sz="12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</a:t>
            </a:r>
            <a:r>
              <a:rPr lang="en-GB" sz="12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everyone to describe what they see.</a:t>
            </a:r>
            <a:br>
              <a:rPr lang="en-GB" sz="12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Click</a:t>
            </a:r>
            <a:r>
              <a:rPr lang="en-GB" sz="12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and </a:t>
            </a:r>
            <a:r>
              <a:rPr lang="en-GB" sz="1200" b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ask,</a:t>
            </a:r>
            <a:r>
              <a:rPr lang="en-GB" sz="12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‘What would you need for a picnic at Uluru?’ Accept responses </a:t>
            </a:r>
            <a:r>
              <a:rPr lang="en-GB" sz="1200" i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(suncream, water, insect repellent etc.)</a:t>
            </a:r>
            <a:br>
              <a:rPr lang="en-GB" sz="12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Ask </a:t>
            </a:r>
            <a:r>
              <a:rPr lang="en-GB" sz="12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‘Have you ever been to a picnic in Australia?’</a:t>
            </a:r>
            <a:br>
              <a:rPr lang="en-GB" sz="12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</a:t>
            </a:r>
            <a:r>
              <a:rPr lang="en-GB" sz="12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those who have, to share what it was </a:t>
            </a:r>
            <a:r>
              <a:rPr lang="en-GB" sz="12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like. </a:t>
            </a:r>
            <a:br>
              <a:rPr lang="en-GB" sz="12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Ask, ‘</a:t>
            </a:r>
            <a:r>
              <a:rPr lang="en-GB" sz="12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what ways was it different from </a:t>
            </a:r>
            <a:r>
              <a:rPr lang="en-GB" sz="12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gathering with friends for a in their country?’</a:t>
            </a:r>
            <a:br>
              <a:rPr lang="en-GB" sz="12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0377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Play</a:t>
            </a:r>
            <a:r>
              <a:rPr lang="en-GB" sz="12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memory game ‘Go around the class with each person remembering the items before them and adding their own to the list.</a:t>
            </a:r>
            <a:br>
              <a:rPr lang="en-GB" sz="12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i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(An easier version of this activity is to just remember the item before yours.) </a:t>
            </a:r>
            <a:endParaRPr lang="en-AU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5121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5B7F9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Gatherings</a:t>
            </a:r>
            <a:endParaRPr lang="en-AU" sz="18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Say,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‘Whether it is at a picnic, at a restaurant or in a home, we often gather with people around food.’</a:t>
            </a:r>
            <a:b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Display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food question card from </a:t>
            </a:r>
            <a:r>
              <a:rPr lang="en-GB" sz="18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Life in Pictures.</a:t>
            </a:r>
            <a:br>
              <a:rPr lang="en-GB" sz="18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everyone to discuss their answers to the questions. Encourage curiosity and further questions.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5244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Flip </a:t>
            </a:r>
            <a:r>
              <a:rPr lang="en-GB" sz="1800" b="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food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question card to reveal the picture.</a:t>
            </a:r>
          </a:p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students to describe what they see, think and wonder. </a:t>
            </a:r>
            <a:b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Click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and </a:t>
            </a: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ask,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‘Has anyone ever grown their own food?’ Invite those who have, to share. </a:t>
            </a:r>
            <a:b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Share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recipes for feeding large groups. </a:t>
            </a:r>
            <a:endParaRPr lang="en-AU" sz="18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3152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D0E29-C53B-497D-B3A5-26EF47FEE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1E3082-BB7D-4A4C-B1A4-D14ABDCA78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DCFF0-5965-4770-B0CC-075A39F88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23FE38-1B5D-4D80-80D5-EEC09FB5F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46007-109E-4923-BAE0-241430EDF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428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73CD4-8D04-415D-8BC6-C75024C9F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4FB16D-FA64-4F89-B716-4F635A696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1BA6E-48FC-471E-BF8B-8303B7D2A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F8B19-77B6-49FB-A23C-4D11C71CF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9CA2E-50FF-4AC8-AFBA-CBFEF6F31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9545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2DE54F-AE6B-4874-9F5C-4F35D5B15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7634C1-A44C-4E5C-AA07-57EC7564CB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66884-E09C-43ED-98D5-DA7A726B6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99A16-7044-46AB-B4F1-B58F82BFB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0D101-2E52-4CF7-9820-53B5490B4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013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6594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A0BD4-B808-4DB9-895F-6879FE9B1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CD12C-48C3-4939-990A-3E9D9C736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D86EA-3745-40E4-9D77-DCE8971D2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0A0DD-BBFE-4B4C-8DED-BDEC11CA8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FEE44-E0F8-4968-A1CF-16A479A9E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F0540-4187-4401-8FD9-5AA7A4AE0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AFDECD-D5FB-4248-91DD-34C7E2E49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DDDAC-2CA1-446F-82FB-8628587DA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9CD02-5E7B-4296-9037-7DBAAF0D0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EBC0F-3E5C-4964-A1DC-61A5B8482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204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C61B3-A5AE-4E1C-97F5-5B4190607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30C1B-49A8-4B18-9C9F-11A3FE4194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A8D78F-F76B-4213-ABEA-A1425B3B15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68DF1C-E568-45E7-B3B2-A3B34F37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7F2DAE-AFC3-4DC1-B3F9-F7A4B5CCA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47A5DD-CF62-46F5-8DB9-3D18A78DC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7745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36C52-43A0-49F3-A2D0-A31362892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E8E00A-0B68-4445-A654-83BABA90E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0F005D-0DE9-46C2-BFE1-B26F06B08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66631-AB40-49EB-ACA3-D007452A9D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E4895F-3F75-4DBA-A22F-042B0C798C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CA4535-5B0E-4497-AA38-06FC2F0A3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106290-AF86-454A-B788-F330619BD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92AB57-8A8F-49A0-A5D0-462214282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5766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2FB58-1738-49B2-A30D-8BE4CD95A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8D8886-7ED9-4DF3-9999-EE0C94B5D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7739E6-4766-4B3E-BCAF-EF7ACE33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7A769B-A42C-4C7C-B5EC-927A79F61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0265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823FFC-CF2F-4113-A3BC-75076AC50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CF78A9-7015-4E94-9EC5-AAC10D5A2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BC01CE-68D6-4F00-9B78-9CD9E0D4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6185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36762-E4AE-4CFA-8ABE-B42FEBD93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1AB70-BC77-485B-A5BA-A7F67F7C3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39A4AC-C116-4662-96D1-1462449CC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AA10D-E525-43F5-B6A5-29184277E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BD0755-4356-4150-8F3A-F244A0011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03929-9242-4C67-B580-33BBE669C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308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BC7DE-D752-4FFC-A2D1-A1CA721BE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EC3C50-6344-489A-AE25-B40797D5E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A0D725-505A-4E5B-B45A-2FC6B81348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340136-E1EE-4151-AFCD-3DF947FD4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80B119-ACAD-4A8F-AD3E-3A82E2D28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A8C746-1778-4983-ACF5-6F53332C7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0659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71033-9EC9-4521-AD13-12D1ACFCB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A7668-42B7-498B-A79B-259BCB4B81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64DA8-CF3E-4FE2-A21A-39756D2547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8A59B-603A-438B-A1AA-1A9A9E9AA1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E19DD-E2D5-40D1-ABF5-40B36E03FC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3458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esson 1:…">
            <a:extLst>
              <a:ext uri="{FF2B5EF4-FFF2-40B4-BE49-F238E27FC236}">
                <a16:creationId xmlns:a16="http://schemas.microsoft.com/office/drawing/2014/main" id="{6EFE1AF1-A0AB-4B01-E7BB-DF6A12433F9F}"/>
              </a:ext>
            </a:extLst>
          </p:cNvPr>
          <p:cNvSpPr txBox="1"/>
          <p:nvPr/>
        </p:nvSpPr>
        <p:spPr>
          <a:xfrm>
            <a:off x="2084056" y="2450636"/>
            <a:ext cx="8588468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z="7500" b="0">
                <a:latin typeface="+mj-lt"/>
                <a:ea typeface="+mj-ea"/>
                <a:cs typeface="+mj-cs"/>
                <a:sym typeface="Quasimoda Bold"/>
              </a:defRPr>
            </a:pPr>
            <a:r>
              <a:rPr lang="en-US" sz="80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  <a:sym typeface="Quasimoda Bold"/>
              </a:rPr>
              <a:t>Lesson 13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20A9E1D-02D6-B675-86F3-B1259E0B165F}"/>
              </a:ext>
            </a:extLst>
          </p:cNvPr>
          <p:cNvCxnSpPr/>
          <p:nvPr/>
        </p:nvCxnSpPr>
        <p:spPr>
          <a:xfrm>
            <a:off x="2188987" y="1970934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20D9E4BA-5AD5-623F-1E63-3A9B98AEBE58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D8D2E8-EE26-6DEA-DBEF-9C62C4FD0028}"/>
              </a:ext>
            </a:extLst>
          </p:cNvPr>
          <p:cNvSpPr txBox="1"/>
          <p:nvPr/>
        </p:nvSpPr>
        <p:spPr>
          <a:xfrm>
            <a:off x="2188987" y="4365656"/>
            <a:ext cx="9524042" cy="193899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40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Part 1	Picnics and Gatherings</a:t>
            </a:r>
          </a:p>
          <a:p>
            <a:r>
              <a:rPr lang="en-GB" sz="40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Part 2	</a:t>
            </a:r>
            <a:r>
              <a:rPr lang="en-US" sz="40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Feeding the Five Thousand</a:t>
            </a:r>
          </a:p>
          <a:p>
            <a:endParaRPr lang="en-GB" sz="4000" b="1" dirty="0">
              <a:solidFill>
                <a:srgbClr val="4196D5"/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6637E1-D245-FFBA-635A-AD1D50B90F62}"/>
              </a:ext>
            </a:extLst>
          </p:cNvPr>
          <p:cNvSpPr txBox="1"/>
          <p:nvPr/>
        </p:nvSpPr>
        <p:spPr>
          <a:xfrm>
            <a:off x="2815152" y="464101"/>
            <a:ext cx="8588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Meet Jesus - High Intermediate</a:t>
            </a:r>
          </a:p>
        </p:txBody>
      </p:sp>
    </p:spTree>
    <p:extLst>
      <p:ext uri="{BB962C8B-B14F-4D97-AF65-F5344CB8AC3E}">
        <p14:creationId xmlns:p14="http://schemas.microsoft.com/office/powerpoint/2010/main" val="2019099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C98A4-BC70-3B8F-AE89-56CAC86B61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F3B25E3-B126-86B0-0741-C8F4E11BCE07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 descr="A group of black and white images of head with text&#10;&#10;Description automatically generated with medium confidence">
            <a:extLst>
              <a:ext uri="{FF2B5EF4-FFF2-40B4-BE49-F238E27FC236}">
                <a16:creationId xmlns:a16="http://schemas.microsoft.com/office/drawing/2014/main" id="{EFD667EA-6FE4-3BC1-5BE2-0263DCF9D4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036" y="2641460"/>
            <a:ext cx="4851744" cy="1781683"/>
          </a:xfrm>
          <a:prstGeom prst="rect">
            <a:avLst/>
          </a:prstGeom>
        </p:spPr>
      </p:pic>
      <p:pic>
        <p:nvPicPr>
          <p:cNvPr id="10" name="Picture 9" descr="A group of black and white images of head with text&#10;&#10;Description automatically generated with medium confidence">
            <a:extLst>
              <a:ext uri="{FF2B5EF4-FFF2-40B4-BE49-F238E27FC236}">
                <a16:creationId xmlns:a16="http://schemas.microsoft.com/office/drawing/2014/main" id="{C5E0C8AC-E3D1-48F5-F2C1-F19A7799B3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08"/>
          <a:stretch/>
        </p:blipFill>
        <p:spPr>
          <a:xfrm>
            <a:off x="7503036" y="2641460"/>
            <a:ext cx="4851744" cy="1781683"/>
          </a:xfrm>
          <a:prstGeom prst="rect">
            <a:avLst/>
          </a:prstGeom>
        </p:spPr>
      </p:pic>
      <p:pic>
        <p:nvPicPr>
          <p:cNvPr id="11" name="Picture 10" descr="A group of black and white images of head with text&#10;&#10;Description automatically generated with medium confidence">
            <a:extLst>
              <a:ext uri="{FF2B5EF4-FFF2-40B4-BE49-F238E27FC236}">
                <a16:creationId xmlns:a16="http://schemas.microsoft.com/office/drawing/2014/main" id="{641CA2A3-4C95-A15E-2618-B71F2C33083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08"/>
          <a:stretch/>
        </p:blipFill>
        <p:spPr>
          <a:xfrm>
            <a:off x="7503036" y="2641460"/>
            <a:ext cx="4851744" cy="1781683"/>
          </a:xfrm>
          <a:prstGeom prst="rect">
            <a:avLst/>
          </a:prstGeom>
        </p:spPr>
      </p:pic>
      <p:pic>
        <p:nvPicPr>
          <p:cNvPr id="12" name="Picture 11" descr="A group of black and white images of head with text&#10;&#10;Description automatically generated with medium confidence">
            <a:extLst>
              <a:ext uri="{FF2B5EF4-FFF2-40B4-BE49-F238E27FC236}">
                <a16:creationId xmlns:a16="http://schemas.microsoft.com/office/drawing/2014/main" id="{518679AD-B42A-E6D8-8399-E4CD6C7A801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08"/>
          <a:stretch/>
        </p:blipFill>
        <p:spPr>
          <a:xfrm>
            <a:off x="7503036" y="2641460"/>
            <a:ext cx="4851744" cy="1781683"/>
          </a:xfrm>
          <a:prstGeom prst="rect">
            <a:avLst/>
          </a:prstGeom>
        </p:spPr>
      </p:pic>
      <p:pic>
        <p:nvPicPr>
          <p:cNvPr id="13" name="Picture 12" descr="A group of black and white images of head with text&#10;&#10;Description automatically generated with medium confidence">
            <a:extLst>
              <a:ext uri="{FF2B5EF4-FFF2-40B4-BE49-F238E27FC236}">
                <a16:creationId xmlns:a16="http://schemas.microsoft.com/office/drawing/2014/main" id="{9E3743A1-F7C4-924D-ECBB-CDA0246CA86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036" y="2641460"/>
            <a:ext cx="4851744" cy="1781683"/>
          </a:xfrm>
          <a:prstGeom prst="rect">
            <a:avLst/>
          </a:prstGeom>
        </p:spPr>
      </p:pic>
      <p:pic>
        <p:nvPicPr>
          <p:cNvPr id="4" name="Picture 3" descr="A large crowd of people on a beach&#10;&#10;Description automatically generated">
            <a:extLst>
              <a:ext uri="{FF2B5EF4-FFF2-40B4-BE49-F238E27FC236}">
                <a16:creationId xmlns:a16="http://schemas.microsoft.com/office/drawing/2014/main" id="{C113058F-9A2E-7238-7ADF-2FB1B38208D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41467"/>
            <a:ext cx="7567146" cy="534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991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C98A4-BC70-3B8F-AE89-56CAC86B61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llage of images of people&#10;&#10;Description automatically generated">
            <a:extLst>
              <a:ext uri="{FF2B5EF4-FFF2-40B4-BE49-F238E27FC236}">
                <a16:creationId xmlns:a16="http://schemas.microsoft.com/office/drawing/2014/main" id="{F5AE5BD8-C02C-F2BD-190D-95E347F0DB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93CA937-91E8-E5CF-979E-380695B3E89A}"/>
              </a:ext>
            </a:extLst>
          </p:cNvPr>
          <p:cNvSpPr txBox="1"/>
          <p:nvPr/>
        </p:nvSpPr>
        <p:spPr>
          <a:xfrm>
            <a:off x="0" y="5965373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kern="10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Where and why have these crowds gathered?</a:t>
            </a:r>
            <a:endParaRPr lang="en-AU" sz="4000"/>
          </a:p>
        </p:txBody>
      </p:sp>
    </p:spTree>
    <p:extLst>
      <p:ext uri="{BB962C8B-B14F-4D97-AF65-F5344CB8AC3E}">
        <p14:creationId xmlns:p14="http://schemas.microsoft.com/office/powerpoint/2010/main" val="2790246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A0463-A418-6AD6-83A7-96CB926E1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6587" y="3259704"/>
            <a:ext cx="9850612" cy="1325563"/>
          </a:xfrm>
        </p:spPr>
        <p:txBody>
          <a:bodyPr lIns="0">
            <a:noAutofit/>
          </a:bodyPr>
          <a:lstStyle/>
          <a:p>
            <a:pPr>
              <a:lnSpc>
                <a:spcPct val="100000"/>
              </a:lnSpc>
            </a:pPr>
            <a:r>
              <a:rPr lang="en-AU" sz="5400" kern="10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When have you been in a crowd?</a:t>
            </a:r>
            <a:br>
              <a:rPr lang="en-AU" sz="5400" kern="10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</a:br>
            <a:br>
              <a:rPr lang="en-AU" sz="5400" kern="10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</a:br>
            <a:r>
              <a:rPr lang="en-AU" sz="5400" kern="10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How do you feel in a crowd?</a:t>
            </a:r>
            <a:endParaRPr lang="en-AU" sz="540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7EDEB66-7009-021E-8ECC-6C9D20D51A83}"/>
              </a:ext>
            </a:extLst>
          </p:cNvPr>
          <p:cNvCxnSpPr/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278BA4A4-0EAB-DA79-74EC-E9960EF12107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12713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365E16-1F70-17F0-44FD-7C2721E5CC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B553E61-17E8-C651-4142-8B878E02ED79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1E89F7-9B13-F55A-6BE7-DE2C9BA559AE}"/>
              </a:ext>
            </a:extLst>
          </p:cNvPr>
          <p:cNvSpPr txBox="1"/>
          <p:nvPr/>
        </p:nvSpPr>
        <p:spPr>
          <a:xfrm>
            <a:off x="1443210" y="2367171"/>
            <a:ext cx="8731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srgbClr val="4196D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One day, Jesus fed a large group of people with a very small amount of food. </a:t>
            </a:r>
          </a:p>
        </p:txBody>
      </p:sp>
    </p:spTree>
    <p:extLst>
      <p:ext uri="{BB962C8B-B14F-4D97-AF65-F5344CB8AC3E}">
        <p14:creationId xmlns:p14="http://schemas.microsoft.com/office/powerpoint/2010/main" val="4073593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BC6CD67-8DCC-F1F0-DAFD-3A6CA22E7048}"/>
              </a:ext>
            </a:extLst>
          </p:cNvPr>
          <p:cNvSpPr txBox="1"/>
          <p:nvPr/>
        </p:nvSpPr>
        <p:spPr>
          <a:xfrm>
            <a:off x="2815152" y="477451"/>
            <a:ext cx="8588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Lesson 13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773878-CA03-5095-B5BD-A558D7BE8E1C}"/>
              </a:ext>
            </a:extLst>
          </p:cNvPr>
          <p:cNvSpPr txBox="1"/>
          <p:nvPr/>
        </p:nvSpPr>
        <p:spPr>
          <a:xfrm>
            <a:off x="1407407" y="3171451"/>
            <a:ext cx="9850166" cy="110799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AU" sz="66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Feeding the Five Thousand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378D1B-22BB-D102-6E4C-27F075790353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915579-8D0F-B3DF-EE5C-F97D1B42569E}"/>
              </a:ext>
            </a:extLst>
          </p:cNvPr>
          <p:cNvSpPr txBox="1"/>
          <p:nvPr/>
        </p:nvSpPr>
        <p:spPr>
          <a:xfrm>
            <a:off x="1407407" y="4810889"/>
            <a:ext cx="10639450" cy="107721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3200">
                <a:solidFill>
                  <a:srgbClr val="4196D5"/>
                </a:solidFill>
              </a:rPr>
              <a:t>Jesus miraculously provided bread to feed the crowds to show that God has provided spiritual food to give life to people.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5DE4E0-748F-8038-4D1F-20D225467812}"/>
              </a:ext>
            </a:extLst>
          </p:cNvPr>
          <p:cNvSpPr/>
          <p:nvPr/>
        </p:nvSpPr>
        <p:spPr>
          <a:xfrm>
            <a:off x="0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sson 1:…">
            <a:extLst>
              <a:ext uri="{FF2B5EF4-FFF2-40B4-BE49-F238E27FC236}">
                <a16:creationId xmlns:a16="http://schemas.microsoft.com/office/drawing/2014/main" id="{2D1C2561-A0E1-F5B4-D1BE-8A0301EA9E9E}"/>
              </a:ext>
            </a:extLst>
          </p:cNvPr>
          <p:cNvSpPr txBox="1"/>
          <p:nvPr/>
        </p:nvSpPr>
        <p:spPr>
          <a:xfrm>
            <a:off x="1407407" y="2121012"/>
            <a:ext cx="8588468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50800" rIns="50800" bIns="50800" anchor="ctr">
            <a:spAutoFit/>
          </a:bodyPr>
          <a:lstStyle/>
          <a:p>
            <a:pPr defTabSz="825500">
              <a:defRPr sz="7500" b="0">
                <a:latin typeface="+mj-lt"/>
                <a:ea typeface="+mj-ea"/>
                <a:cs typeface="+mj-cs"/>
                <a:sym typeface="Quasimoda Bold"/>
              </a:defRPr>
            </a:pPr>
            <a:r>
              <a:rPr lang="en-US" sz="48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  <a:sym typeface="Quasimoda Bold"/>
              </a:rPr>
              <a:t>PART 2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5374632-05F3-0811-92D4-ADC421836C81}"/>
              </a:ext>
            </a:extLst>
          </p:cNvPr>
          <p:cNvCxnSpPr>
            <a:cxnSpLocks/>
          </p:cNvCxnSpPr>
          <p:nvPr/>
        </p:nvCxnSpPr>
        <p:spPr>
          <a:xfrm>
            <a:off x="140740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489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6D2E5E-678F-6AED-A98E-B1719392F2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-up of a questionnaire&#10;&#10;Description automatically generated">
            <a:extLst>
              <a:ext uri="{FF2B5EF4-FFF2-40B4-BE49-F238E27FC236}">
                <a16:creationId xmlns:a16="http://schemas.microsoft.com/office/drawing/2014/main" id="{9EEAF432-FECC-F837-7543-E7E7571307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group of questions on a table&#10;&#10;Description automatically generated">
            <a:extLst>
              <a:ext uri="{FF2B5EF4-FFF2-40B4-BE49-F238E27FC236}">
                <a16:creationId xmlns:a16="http://schemas.microsoft.com/office/drawing/2014/main" id="{6E6B39EF-9E6D-F570-8007-5B3B1C6D829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395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6D2E5E-678F-6AED-A98E-B1719392F2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9C6294-53B7-6815-63B2-059F8E4B39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pic>
        <p:nvPicPr>
          <p:cNvPr id="4" name="Picture 3" descr="A group of black and white heads with question marks&#10;&#10;Description automatically generated">
            <a:extLst>
              <a:ext uri="{FF2B5EF4-FFF2-40B4-BE49-F238E27FC236}">
                <a16:creationId xmlns:a16="http://schemas.microsoft.com/office/drawing/2014/main" id="{68E399FD-13EC-51BB-99BF-493F7FC5ED8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2" t="2627" r="28287" b="81302"/>
          <a:stretch/>
        </p:blipFill>
        <p:spPr>
          <a:xfrm>
            <a:off x="7038311" y="325582"/>
            <a:ext cx="5153689" cy="1782618"/>
          </a:xfrm>
          <a:prstGeom prst="rect">
            <a:avLst/>
          </a:prstGeom>
        </p:spPr>
      </p:pic>
      <p:pic>
        <p:nvPicPr>
          <p:cNvPr id="6" name="Picture 5" descr="A group of black and white heads with question marks&#10;&#10;Description automatically generated">
            <a:extLst>
              <a:ext uri="{FF2B5EF4-FFF2-40B4-BE49-F238E27FC236}">
                <a16:creationId xmlns:a16="http://schemas.microsoft.com/office/drawing/2014/main" id="{E3EA8AD1-A4AB-5A88-9A08-E4260AF3D23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2" t="20187" r="28287" b="59775"/>
          <a:stretch/>
        </p:blipFill>
        <p:spPr>
          <a:xfrm>
            <a:off x="7038311" y="2273300"/>
            <a:ext cx="5153689" cy="2222500"/>
          </a:xfrm>
          <a:prstGeom prst="rect">
            <a:avLst/>
          </a:prstGeom>
        </p:spPr>
      </p:pic>
      <p:pic>
        <p:nvPicPr>
          <p:cNvPr id="8" name="Picture 7" descr="A group of black and white heads with question marks&#10;&#10;Description automatically generated">
            <a:extLst>
              <a:ext uri="{FF2B5EF4-FFF2-40B4-BE49-F238E27FC236}">
                <a16:creationId xmlns:a16="http://schemas.microsoft.com/office/drawing/2014/main" id="{34973162-7C29-1233-28CC-653AE125A5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2" t="42629" r="28287" b="41414"/>
          <a:stretch/>
        </p:blipFill>
        <p:spPr>
          <a:xfrm>
            <a:off x="7038311" y="4762500"/>
            <a:ext cx="5153689" cy="176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64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210E29D-B76B-FED8-6673-FB7C7F10BDA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7251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FFE117-63F7-C459-B02E-8EC6136F186A}"/>
              </a:ext>
            </a:extLst>
          </p:cNvPr>
          <p:cNvSpPr txBox="1">
            <a:spLocks/>
          </p:cNvSpPr>
          <p:nvPr/>
        </p:nvSpPr>
        <p:spPr>
          <a:xfrm>
            <a:off x="1407407" y="3418114"/>
            <a:ext cx="3885242" cy="1325563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3000"/>
              </a:spcAft>
            </a:pPr>
            <a:r>
              <a:rPr lang="en-US" sz="4800" b="1" kern="100">
                <a:ea typeface="MS Mincho" panose="02020609040205080304" pitchFamily="49" charset="-128"/>
                <a:cs typeface="Calibri" panose="020F0502020204030204" pitchFamily="34" charset="0"/>
              </a:rPr>
              <a:t>Vocabulary</a:t>
            </a:r>
          </a:p>
          <a:p>
            <a:pPr>
              <a:lnSpc>
                <a:spcPct val="100000"/>
              </a:lnSpc>
              <a:spcAft>
                <a:spcPts val="3000"/>
              </a:spcAft>
            </a:pPr>
            <a:r>
              <a:rPr lang="en-US" sz="4800" b="1" kern="100">
                <a:ea typeface="MS Mincho" panose="02020609040205080304" pitchFamily="49" charset="-128"/>
                <a:cs typeface="Calibri" panose="020F0502020204030204" pitchFamily="34" charset="0"/>
              </a:rPr>
              <a:t>disciple</a:t>
            </a:r>
          </a:p>
          <a:p>
            <a:pPr>
              <a:lnSpc>
                <a:spcPct val="100000"/>
              </a:lnSpc>
              <a:spcAft>
                <a:spcPts val="3000"/>
              </a:spcAft>
            </a:pPr>
            <a:r>
              <a:rPr lang="en-US" sz="4800" kern="100">
                <a:ea typeface="MS Mincho" panose="02020609040205080304" pitchFamily="49" charset="-128"/>
                <a:cs typeface="Calibri" panose="020F0502020204030204" pitchFamily="34" charset="0"/>
              </a:rPr>
              <a:t>a follower of Jesus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BF65EA-974C-9E8D-DD2F-5E81061B35EE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159EBC2-DFB2-FE66-B07D-7E8365FE5C4C}"/>
              </a:ext>
            </a:extLst>
          </p:cNvPr>
          <p:cNvCxnSpPr>
            <a:cxnSpLocks/>
          </p:cNvCxnSpPr>
          <p:nvPr/>
        </p:nvCxnSpPr>
        <p:spPr>
          <a:xfrm>
            <a:off x="140740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78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E4FBE42-9494-8649-9763-196AD479AE27}"/>
              </a:ext>
            </a:extLst>
          </p:cNvPr>
          <p:cNvSpPr txBox="1"/>
          <p:nvPr/>
        </p:nvSpPr>
        <p:spPr>
          <a:xfrm>
            <a:off x="1200201" y="579845"/>
            <a:ext cx="3898851" cy="569830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This story is about Jesus feeding the 5000 people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00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00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How do you think he will do it?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00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10E29D-B76B-FED8-6673-FB7C7F10BDA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7A18191-FA57-6A07-56C8-1C93E529E127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09017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D50F08-2D38-A753-FE5F-D37DD136662C}"/>
              </a:ext>
            </a:extLst>
          </p:cNvPr>
          <p:cNvSpPr txBox="1"/>
          <p:nvPr/>
        </p:nvSpPr>
        <p:spPr>
          <a:xfrm>
            <a:off x="512024" y="428178"/>
            <a:ext cx="11167951" cy="595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Aft>
                <a:spcPts val="1200"/>
              </a:spcAft>
            </a:pPr>
            <a:r>
              <a:rPr lang="en-AU" sz="3200" b="1" i="0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6:1-13; 35 (paraphrase)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b="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went up a hill and sat down with his disciples. He saw a large crowd of people coming towards him.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b="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said, ‘Where can we buy bread to feed these people?’ One of his disciples said, ‘Here is a boy who has five small loaves and two fish, but that is not enough.’ There were about 5000 men in the crowd.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b="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said, ‘Tell the people to sit down.’ Jesus thanked God for the bread. He broke the loaves into pieces and gave them to the people.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b="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Everyone had as much bread as they wanted. Jesus did the same with the fish. Everyone had as much fish as they wanted. The leftover food filled 12 baskets.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b="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Later Jesus said, ‘I am the bread that gives life to people. Anyone who comes to me will never be hungry. Anyone who believes in me will never be thirsty.’</a:t>
            </a:r>
            <a:endParaRPr lang="en-AU" sz="28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767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28AFBB-4690-0A2F-0B3B-ECF4E2BB7BDB}"/>
              </a:ext>
            </a:extLst>
          </p:cNvPr>
          <p:cNvSpPr txBox="1"/>
          <p:nvPr/>
        </p:nvSpPr>
        <p:spPr>
          <a:xfrm>
            <a:off x="2188988" y="3605710"/>
            <a:ext cx="9538724" cy="12003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AU" sz="72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Picnics and Gatherings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1025AE-A132-A0EA-9F8B-91987E3D04CE}"/>
              </a:ext>
            </a:extLst>
          </p:cNvPr>
          <p:cNvSpPr/>
          <p:nvPr/>
        </p:nvSpPr>
        <p:spPr>
          <a:xfrm>
            <a:off x="0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D35081-505D-A80D-64B4-DE340A1519C0}"/>
              </a:ext>
            </a:extLst>
          </p:cNvPr>
          <p:cNvSpPr txBox="1"/>
          <p:nvPr/>
        </p:nvSpPr>
        <p:spPr>
          <a:xfrm>
            <a:off x="2815152" y="464101"/>
            <a:ext cx="8588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Lesson 13</a:t>
            </a:r>
          </a:p>
        </p:txBody>
      </p:sp>
      <p:sp>
        <p:nvSpPr>
          <p:cNvPr id="7" name="Lesson 1:…">
            <a:extLst>
              <a:ext uri="{FF2B5EF4-FFF2-40B4-BE49-F238E27FC236}">
                <a16:creationId xmlns:a16="http://schemas.microsoft.com/office/drawing/2014/main" id="{C1961244-AAD3-EC72-CDCA-1712CCFF3D2E}"/>
              </a:ext>
            </a:extLst>
          </p:cNvPr>
          <p:cNvSpPr txBox="1"/>
          <p:nvPr/>
        </p:nvSpPr>
        <p:spPr>
          <a:xfrm>
            <a:off x="2188987" y="2038754"/>
            <a:ext cx="8588468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50800" rIns="50800" bIns="50800" anchor="ctr">
            <a:spAutoFit/>
          </a:bodyPr>
          <a:lstStyle/>
          <a:p>
            <a:pPr defTabSz="825500">
              <a:defRPr sz="7500" b="0">
                <a:latin typeface="+mj-lt"/>
                <a:ea typeface="+mj-ea"/>
                <a:cs typeface="+mj-cs"/>
                <a:sym typeface="Quasimoda Bold"/>
              </a:defRPr>
            </a:pPr>
            <a:r>
              <a:rPr lang="en-US" sz="48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  <a:sym typeface="Quasimoda Bold"/>
              </a:rPr>
              <a:t>PART 1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63F9CAE-94DF-2CC1-6C40-C013FD2656B7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91145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210E29D-B76B-FED8-6673-FB7C7F10BDA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7251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FFE117-63F7-C459-B02E-8EC6136F186A}"/>
              </a:ext>
            </a:extLst>
          </p:cNvPr>
          <p:cNvSpPr txBox="1">
            <a:spLocks/>
          </p:cNvSpPr>
          <p:nvPr/>
        </p:nvSpPr>
        <p:spPr>
          <a:xfrm>
            <a:off x="1407407" y="3418115"/>
            <a:ext cx="4090568" cy="598300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3000"/>
              </a:spcAft>
            </a:pPr>
            <a:r>
              <a:rPr lang="en-US" sz="4800" b="1" kern="100">
                <a:ea typeface="MS Mincho" panose="02020609040205080304" pitchFamily="49" charset="-128"/>
                <a:cs typeface="Calibri" panose="020F0502020204030204" pitchFamily="34" charset="0"/>
              </a:rPr>
              <a:t>John 6:1-13; 35 </a:t>
            </a:r>
          </a:p>
          <a:p>
            <a:pPr>
              <a:lnSpc>
                <a:spcPct val="100000"/>
              </a:lnSpc>
              <a:spcAft>
                <a:spcPts val="3000"/>
              </a:spcAft>
            </a:pPr>
            <a:r>
              <a:rPr lang="en-US" sz="4800" b="1" kern="100">
                <a:ea typeface="MS Mincho" panose="02020609040205080304" pitchFamily="49" charset="-128"/>
                <a:cs typeface="Calibri" panose="020F0502020204030204" pitchFamily="34" charset="0"/>
              </a:rPr>
              <a:t>Listen for mistakes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BF65EA-974C-9E8D-DD2F-5E81061B35EE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159EBC2-DFB2-FE66-B07D-7E8365FE5C4C}"/>
              </a:ext>
            </a:extLst>
          </p:cNvPr>
          <p:cNvCxnSpPr>
            <a:cxnSpLocks/>
          </p:cNvCxnSpPr>
          <p:nvPr/>
        </p:nvCxnSpPr>
        <p:spPr>
          <a:xfrm>
            <a:off x="140740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1638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8D23A6-4A3D-2CD5-3D98-D8483532BE21}"/>
              </a:ext>
            </a:extLst>
          </p:cNvPr>
          <p:cNvSpPr txBox="1"/>
          <p:nvPr/>
        </p:nvSpPr>
        <p:spPr>
          <a:xfrm>
            <a:off x="512024" y="428178"/>
            <a:ext cx="11167951" cy="595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Aft>
                <a:spcPts val="1200"/>
              </a:spcAft>
            </a:pPr>
            <a:r>
              <a:rPr lang="en-AU" sz="3200" b="1" i="0" u="none" strike="noStrike" baseline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6:1-13; 35 (paraphrase)</a:t>
            </a:r>
            <a:endParaRPr lang="en-AU" sz="3200" i="0" u="none" strike="noStrike" baseline="0">
              <a:solidFill>
                <a:srgbClr val="4196D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went up a </a:t>
            </a:r>
            <a:r>
              <a:rPr lang="en-US" sz="2800" b="1" i="0" u="none" strike="sngStrike" spc="-2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mountain</a:t>
            </a:r>
            <a:r>
              <a:rPr lang="en-US" sz="2800" i="0" u="none" strike="noStrike" spc="-2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i="0" u="none" strike="noStrike" spc="-2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hill</a:t>
            </a:r>
            <a:r>
              <a:rPr lang="en-US" sz="2800" i="0" u="none" strike="noStrike" spc="-2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sat down alone. He saw ten people coming towards him.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said, ‘Where can we buy food to feed these people?’ One of his disciples said, ‘Here is a boy who has five small loaves and ten fish, but that is not enough.’ There were about 100 men in the crowd.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said, ‘Tell the people to stand up.’ Jesus thanked God for the bread. He broke the loaves into pieces and gave them to the people.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people had as much bread as they wanted. Jesus did the same with the fruit. Everyone had as much fruit as they wanted. The leftover food filled 2 baskets.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Later Jesus said, ‘I am the bread that gives life to people. Anyone who comes to me will never be hungry. Anyone who believes in me will never be thirsty.’</a:t>
            </a:r>
            <a:endParaRPr lang="en-AU" sz="2800" spc="-2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0558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8D23A6-4A3D-2CD5-3D98-D8483532BE21}"/>
              </a:ext>
            </a:extLst>
          </p:cNvPr>
          <p:cNvSpPr txBox="1"/>
          <p:nvPr/>
        </p:nvSpPr>
        <p:spPr>
          <a:xfrm>
            <a:off x="512024" y="428178"/>
            <a:ext cx="11167951" cy="595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Aft>
                <a:spcPts val="1200"/>
              </a:spcAft>
            </a:pPr>
            <a:r>
              <a:rPr lang="en-AU" sz="3200" b="1" i="0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6:1-13; 35</a:t>
            </a:r>
            <a:endParaRPr lang="en-AU" sz="3200" i="0" u="none" strike="noStrike" baseline="0" dirty="0">
              <a:solidFill>
                <a:srgbClr val="4196D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went up a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hill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sat down </a:t>
            </a:r>
            <a:r>
              <a:rPr lang="en-US" sz="2800" b="1" i="0" u="none" strike="sng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alone</a:t>
            </a:r>
            <a:r>
              <a:rPr lang="en-US" sz="2800" b="1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his disciples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He saw ten people coming towards him.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said, ‘Where can we buy food to feed these people?’ One of his disciples said, ‘Here is a boy who has five small loaves and ten fish, but that is not enough.’ There were about 100 men in the crowd.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said, ‘Tell the people to stand up.’ Jesus thanked God for the bread. He broke the loaves into pieces and gave them to the people.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people had as much bread as they wanted. Jesus did the same with the fruit. Everyone had as much fruit as they wanted. The leftover food filled 2 baskets.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Later Jesus said, ‘I am the bread that gives life to people. Anyone who comes to me will never be hungry. Anyone who believes in me will never be thirsty.’</a:t>
            </a:r>
            <a:endParaRPr lang="en-AU" sz="28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2800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8D23A6-4A3D-2CD5-3D98-D8483532BE21}"/>
              </a:ext>
            </a:extLst>
          </p:cNvPr>
          <p:cNvSpPr txBox="1"/>
          <p:nvPr/>
        </p:nvSpPr>
        <p:spPr>
          <a:xfrm>
            <a:off x="512024" y="428178"/>
            <a:ext cx="11167951" cy="595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Aft>
                <a:spcPts val="1200"/>
              </a:spcAft>
            </a:pPr>
            <a:r>
              <a:rPr lang="en-AU" sz="3200" b="1" i="0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6:1-13; 35</a:t>
            </a:r>
            <a:endParaRPr lang="en-AU" sz="3200" i="0" u="none" strike="noStrike" baseline="0" dirty="0">
              <a:solidFill>
                <a:srgbClr val="4196D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went up a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hill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sat down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his disciples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He saw </a:t>
            </a:r>
            <a:r>
              <a:rPr lang="en-US" sz="2800" b="1" i="0" u="none" strike="sng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large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crowd of 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people coming towards him.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said, ‘Where can we buy food to feed these people?’ One of his disciples said, ‘Here is a boy who has five small loaves and ten fish, but that is not enough.’ There were about 100 men in the crowd.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said, ‘Tell the people to stand up.’ Jesus thanked God for the bread. He broke the loaves into pieces and gave them to the people.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people had as much bread as they wanted. Jesus did the same with the fruit. Everyone had as much fruit as they wanted. The leftover food filled 2 baskets.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Later Jesus said, ‘I am the bread that gives life to people. Anyone who comes to me will never be hungry. Anyone who believes in me will never be thirsty.’</a:t>
            </a:r>
            <a:endParaRPr lang="en-AU" sz="28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5502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8D23A6-4A3D-2CD5-3D98-D8483532BE21}"/>
              </a:ext>
            </a:extLst>
          </p:cNvPr>
          <p:cNvSpPr txBox="1"/>
          <p:nvPr/>
        </p:nvSpPr>
        <p:spPr>
          <a:xfrm>
            <a:off x="512024" y="428178"/>
            <a:ext cx="11167951" cy="595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Aft>
                <a:spcPts val="1200"/>
              </a:spcAft>
            </a:pPr>
            <a:r>
              <a:rPr lang="en-AU" sz="3200" b="1" i="0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6:1-13; 35</a:t>
            </a:r>
            <a:endParaRPr lang="en-AU" sz="3200" i="0" u="none" strike="noStrike" baseline="0" dirty="0">
              <a:solidFill>
                <a:srgbClr val="4196D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went up a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hill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sat down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his disciples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He saw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large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crowd of 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people coming towards him.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said, ‘Where can we buy </a:t>
            </a:r>
            <a:r>
              <a:rPr lang="en-US" sz="2800" b="1" i="0" u="none" strike="sng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food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bread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feed these people?’ One of his disciples said, ‘Here is a boy who has five small loaves and ten fish, but that is not enough.’ There were about 100 men in the crowd.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said, ‘Tell the people to stand up.’ Jesus thanked God for the bread. He broke the loaves into pieces and gave them to the people.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people had as much bread as they wanted. Jesus did the same with the fruit. Everyone had as much fruit as they wanted. The leftover food filled 2 baskets.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Later Jesus said, ‘I am the bread that gives life to people. Anyone who comes to me will never be hungry. Anyone who believes in me will never be thirsty.’</a:t>
            </a:r>
            <a:endParaRPr lang="en-AU" sz="28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1245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8D23A6-4A3D-2CD5-3D98-D8483532BE21}"/>
              </a:ext>
            </a:extLst>
          </p:cNvPr>
          <p:cNvSpPr txBox="1"/>
          <p:nvPr/>
        </p:nvSpPr>
        <p:spPr>
          <a:xfrm>
            <a:off x="512024" y="428178"/>
            <a:ext cx="11167951" cy="595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Aft>
                <a:spcPts val="1200"/>
              </a:spcAft>
            </a:pPr>
            <a:r>
              <a:rPr lang="en-AU" sz="3200" b="1" i="0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6:1-13; 35</a:t>
            </a:r>
            <a:endParaRPr lang="en-AU" sz="3200" i="0" u="none" strike="noStrike" baseline="0" dirty="0">
              <a:solidFill>
                <a:srgbClr val="4196D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went up a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hill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sat down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his disciples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He saw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large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crowd of 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people coming towards him.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said, ‘Where can we buy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bread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feed these people?’ One of his disciples said, ‘Here is a boy who has five small loaves and </a:t>
            </a:r>
            <a:r>
              <a:rPr lang="en-US" sz="2800" b="1" i="0" u="none" strike="sng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</a:t>
            </a:r>
            <a:r>
              <a:rPr lang="en-US" sz="2800" b="1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fish, but that is not enough.’ There were about 100 men in the crowd.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said, ‘Tell the people to stand up.’ Jesus thanked God for the bread. He broke the loaves into pieces and gave them to the people.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people had as much bread as they wanted. Jesus did the same with the fruit. Everyone had as much fruit as they wanted. The leftover food filled 2 baskets.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Later Jesus said, ‘I am the bread that gives life to people. Anyone who comes to me will never be hungry. Anyone who believes in me will never be thirsty.’</a:t>
            </a:r>
            <a:endParaRPr lang="en-AU" sz="28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957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8D23A6-4A3D-2CD5-3D98-D8483532BE21}"/>
              </a:ext>
            </a:extLst>
          </p:cNvPr>
          <p:cNvSpPr txBox="1"/>
          <p:nvPr/>
        </p:nvSpPr>
        <p:spPr>
          <a:xfrm>
            <a:off x="512024" y="428178"/>
            <a:ext cx="11167951" cy="595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Aft>
                <a:spcPts val="1200"/>
              </a:spcAft>
            </a:pPr>
            <a:r>
              <a:rPr lang="en-AU" sz="3200" b="1" i="0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6:1-13; 35</a:t>
            </a:r>
            <a:endParaRPr lang="en-AU" sz="3200" i="0" u="none" strike="noStrike" baseline="0" dirty="0">
              <a:solidFill>
                <a:srgbClr val="4196D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went up a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hill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sat down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his disciples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He saw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large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crowd of 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people coming towards him.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said, ‘Where can we buy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bread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feed these people?’ One of his disciples said, ‘Here is a boy who has five small loaves and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fish, but that is not enough.’ There were about </a:t>
            </a:r>
            <a:r>
              <a:rPr lang="en-US" sz="2800" b="1" i="0" u="none" strike="sng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</a:t>
            </a:r>
            <a:r>
              <a:rPr lang="en-US" sz="2800" b="1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5000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men in the crowd.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said, ‘Tell the people to stand up.’ Jesus thanked God for the bread. He broke the loaves into pieces and gave them to the people.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people had as much bread as they wanted. Jesus did the same with the fruit. Everyone had as much fruit as they wanted. The leftover food filled 2 baskets.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Later Jesus said, ‘I am the bread that gives life to people. Anyone who comes to me will never be hungry. Anyone who believes in me will never be thirsty.’</a:t>
            </a:r>
            <a:endParaRPr lang="en-AU" sz="28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473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8D23A6-4A3D-2CD5-3D98-D8483532BE21}"/>
              </a:ext>
            </a:extLst>
          </p:cNvPr>
          <p:cNvSpPr txBox="1"/>
          <p:nvPr/>
        </p:nvSpPr>
        <p:spPr>
          <a:xfrm>
            <a:off x="512024" y="428178"/>
            <a:ext cx="11167951" cy="595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Aft>
                <a:spcPts val="1200"/>
              </a:spcAft>
            </a:pPr>
            <a:r>
              <a:rPr lang="en-AU" sz="3200" b="1" i="0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6:1-13; 35</a:t>
            </a:r>
            <a:endParaRPr lang="en-AU" sz="3200" i="0" u="none" strike="noStrike" baseline="0" dirty="0">
              <a:solidFill>
                <a:srgbClr val="4196D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went up a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hill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sat down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his disciples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He saw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large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crowd of 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people coming towards him.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said, ‘Where can we buy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bread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feed these people?’ One of his disciples said, ‘Here is a boy who has five small loaves and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fish, but that is not enough.’ There were about </a:t>
            </a:r>
            <a:r>
              <a:rPr lang="en-US" sz="2800" b="1" i="0" u="none" strike="sng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</a:t>
            </a:r>
            <a:r>
              <a:rPr lang="en-US" sz="2800" b="1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5000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men in the crowd.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said, ‘Tell the people to </a:t>
            </a:r>
            <a:r>
              <a:rPr lang="en-US" sz="2800" b="1" i="0" u="none" strike="sng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 up</a:t>
            </a:r>
            <a:r>
              <a:rPr lang="en-US" sz="2800" b="1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 down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.’ Jesus thanked God for the bread. He broke the loaves into pieces and gave them to the people.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people had as much bread as they wanted. Jesus did the same with the fruit. Everyone had as much fruit as they wanted. The leftover food filled 2 baskets.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Later Jesus said, ‘I am the bread that gives life to people. Anyone who comes to me will never be hungry. Anyone who believes in me will never be thirsty.’</a:t>
            </a:r>
            <a:endParaRPr lang="en-AU" sz="28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9406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8D23A6-4A3D-2CD5-3D98-D8483532BE21}"/>
              </a:ext>
            </a:extLst>
          </p:cNvPr>
          <p:cNvSpPr txBox="1"/>
          <p:nvPr/>
        </p:nvSpPr>
        <p:spPr>
          <a:xfrm>
            <a:off x="512024" y="428178"/>
            <a:ext cx="11167951" cy="595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Aft>
                <a:spcPts val="1200"/>
              </a:spcAft>
            </a:pPr>
            <a:r>
              <a:rPr lang="en-AU" sz="3200" b="1" i="0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6:1-13; 35</a:t>
            </a:r>
            <a:endParaRPr lang="en-AU" sz="3200" i="0" u="none" strike="noStrike" baseline="0" dirty="0">
              <a:solidFill>
                <a:srgbClr val="4196D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went up a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hill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sat down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his disciples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He saw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large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crowd of 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people coming towards him.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said, ‘Where can we buy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bread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feed these people?’ One of his disciples said, ‘Here is a boy who has five small loaves and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fish, but that is not enough.’ There were about </a:t>
            </a:r>
            <a:r>
              <a:rPr lang="en-US" sz="2800" b="1" i="0" u="none" strike="sng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</a:t>
            </a:r>
            <a:r>
              <a:rPr lang="en-US" sz="2800" b="1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5000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men in the crowd.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said, ‘Tell the people to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 down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.’ Jesus thanked God for the bread. He broke the loaves into pieces and gave them to the people.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b="1" i="0" u="none" strike="sng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people</a:t>
            </a:r>
            <a:r>
              <a:rPr lang="en-US" sz="2800" b="1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Everyone</a:t>
            </a:r>
            <a:r>
              <a:rPr lang="en-US" sz="2800" b="1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 as much bread as they wanted. Jesus did the same with the fruit. Everyone had as much fruit as they wanted. The leftover food filled 2 baskets.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Later Jesus said, ‘I am the bread that gives life to people. Anyone who comes to me will never be hungry. Anyone who believes in me will never be thirsty.’</a:t>
            </a:r>
            <a:endParaRPr lang="en-AU" sz="28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0630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8D23A6-4A3D-2CD5-3D98-D8483532BE21}"/>
              </a:ext>
            </a:extLst>
          </p:cNvPr>
          <p:cNvSpPr txBox="1"/>
          <p:nvPr/>
        </p:nvSpPr>
        <p:spPr>
          <a:xfrm>
            <a:off x="512024" y="428178"/>
            <a:ext cx="11167951" cy="595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Aft>
                <a:spcPts val="1200"/>
              </a:spcAft>
            </a:pPr>
            <a:r>
              <a:rPr lang="en-AU" sz="3200" b="1" i="0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6:1-13; 35</a:t>
            </a:r>
            <a:endParaRPr lang="en-AU" sz="3200" i="0" u="none" strike="noStrike" baseline="0" dirty="0">
              <a:solidFill>
                <a:srgbClr val="4196D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went up a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hill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sat down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his disciples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He saw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large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crowd of 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people coming towards him.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said, ‘Where can we buy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bread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feed these people?’ One of his disciples said, ‘Here is a boy who has five small loaves and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fish, but that is not enough.’ There were about </a:t>
            </a:r>
            <a:r>
              <a:rPr lang="en-US" sz="2800" b="1" i="0" u="none" strike="sng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</a:t>
            </a:r>
            <a:r>
              <a:rPr lang="en-US" sz="2800" b="1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5000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men in the crowd.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said, ‘Tell the people to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 down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.’ Jesus thanked God for the bread. He broke the loaves into pieces and gave them to the people.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Everyone</a:t>
            </a:r>
            <a:r>
              <a:rPr lang="en-US" sz="2800" b="1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 as much bread as they wanted. Jesus did the same with the </a:t>
            </a:r>
            <a:r>
              <a:rPr lang="en-US" sz="2800" b="1" i="0" u="none" strike="sng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fruit</a:t>
            </a:r>
            <a:r>
              <a:rPr lang="en-US" sz="2800" b="1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fish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Everyone had as much fruit as they wanted. The leftover food filled 2 baskets.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Later Jesus said, ‘I am the bread that gives life to people. Anyone who comes to me will never be hungry. Anyone who believes in me will never be thirsty.’</a:t>
            </a:r>
            <a:endParaRPr lang="en-AU" sz="28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546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5DD81B-13B9-011C-90BD-A14C1B90B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EFE754-A363-091B-1E55-CF9663E0A594}"/>
              </a:ext>
            </a:extLst>
          </p:cNvPr>
          <p:cNvCxnSpPr/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2D751FC0-EC26-3AE3-74A5-8F11CBB84AC0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0577C5-1478-54F9-0F05-9E7560868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8987" y="2318957"/>
            <a:ext cx="10515600" cy="1325563"/>
          </a:xfrm>
        </p:spPr>
        <p:txBody>
          <a:bodyPr lIns="0">
            <a:noAutofit/>
          </a:bodyPr>
          <a:lstStyle/>
          <a:p>
            <a:pPr>
              <a:lnSpc>
                <a:spcPct val="150000"/>
              </a:lnSpc>
            </a:pPr>
            <a:r>
              <a:rPr lang="en-US" sz="8000" b="1" kern="100"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picnics</a:t>
            </a:r>
            <a:endParaRPr lang="en-AU" sz="6600" b="1"/>
          </a:p>
        </p:txBody>
      </p:sp>
    </p:spTree>
    <p:extLst>
      <p:ext uri="{BB962C8B-B14F-4D97-AF65-F5344CB8AC3E}">
        <p14:creationId xmlns:p14="http://schemas.microsoft.com/office/powerpoint/2010/main" val="33057360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8D23A6-4A3D-2CD5-3D98-D8483532BE21}"/>
              </a:ext>
            </a:extLst>
          </p:cNvPr>
          <p:cNvSpPr txBox="1"/>
          <p:nvPr/>
        </p:nvSpPr>
        <p:spPr>
          <a:xfrm>
            <a:off x="512024" y="428178"/>
            <a:ext cx="11167951" cy="595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Aft>
                <a:spcPts val="1200"/>
              </a:spcAft>
            </a:pPr>
            <a:r>
              <a:rPr lang="en-AU" sz="3200" b="1" i="0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6:1-13; 35</a:t>
            </a:r>
            <a:endParaRPr lang="en-AU" sz="3200" i="0" u="none" strike="noStrike" baseline="0" dirty="0">
              <a:solidFill>
                <a:srgbClr val="4196D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went up a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hill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sat down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his disciples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He saw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large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crowd of 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people coming towards him.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said, ‘Where can we buy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bread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feed these people?’ One of his disciples said, ‘Here is a boy who has five small loaves and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fish, but that is not enough.’ There were about </a:t>
            </a:r>
            <a:r>
              <a:rPr lang="en-US" sz="2800" b="1" i="0" u="none" strike="sng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</a:t>
            </a:r>
            <a:r>
              <a:rPr lang="en-US" sz="2800" b="1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5000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men in the crowd.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said, ‘Tell the people to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 down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.’ Jesus thanked God for the bread. He broke the loaves into pieces and gave them to the people.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Everyone</a:t>
            </a:r>
            <a:r>
              <a:rPr lang="en-US" sz="2800" b="1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 as much bread as they wanted. Jesus did the same with the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fish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Everyone had as much </a:t>
            </a:r>
            <a:r>
              <a:rPr lang="en-US" sz="2800" b="1" i="0" u="none" strike="sng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fruit</a:t>
            </a:r>
            <a:r>
              <a:rPr lang="en-US" sz="2800" b="1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fish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 they wanted. The leftover food filled 2 baskets.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Later Jesus said, ‘I am the bread that gives life to people. Anyone who comes to me will never be hungry. Anyone who believes in me will never be thirsty.’</a:t>
            </a:r>
            <a:endParaRPr lang="en-AU" sz="28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2561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8D23A6-4A3D-2CD5-3D98-D8483532BE21}"/>
              </a:ext>
            </a:extLst>
          </p:cNvPr>
          <p:cNvSpPr txBox="1"/>
          <p:nvPr/>
        </p:nvSpPr>
        <p:spPr>
          <a:xfrm>
            <a:off x="512024" y="428178"/>
            <a:ext cx="11167951" cy="595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Aft>
                <a:spcPts val="1200"/>
              </a:spcAft>
            </a:pPr>
            <a:r>
              <a:rPr lang="en-AU" sz="3200" b="1" i="0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6:1-13; 35</a:t>
            </a:r>
            <a:endParaRPr lang="en-AU" sz="3200" i="0" u="none" strike="noStrike" baseline="0" dirty="0">
              <a:solidFill>
                <a:srgbClr val="4196D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went up a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hill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sat down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his disciples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He saw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large </a:t>
            </a:r>
            <a:r>
              <a:rPr lang="en-US" sz="2800" b="1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crowd of 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people coming towards him.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said, ‘Where can we buy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bread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feed these people?’ One of his disciples said, ‘Here is a boy who has five small loaves and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fish, but that is not enough.’ There were about </a:t>
            </a:r>
            <a:r>
              <a:rPr lang="en-US" sz="2800" b="1" i="0" u="none" strike="sng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</a:t>
            </a:r>
            <a:r>
              <a:rPr lang="en-US" sz="2800" b="1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5000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men in the crowd.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said, ‘Tell the people to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 down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.’ Jesus thanked God for the bread. He broke the loaves into pieces and gave them to the people.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Everyone</a:t>
            </a:r>
            <a:r>
              <a:rPr lang="en-US" sz="2800" b="1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 as much bread as they wanted. Jesus did the same with the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fish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Everyone had as much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fish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 they wanted. The leftover food filled </a:t>
            </a:r>
            <a:r>
              <a:rPr lang="en-US" sz="2800" b="1" i="0" u="none" strike="sng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800" b="1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i="0" u="none" strike="noStrike" spc="-2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baskets.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Later Jesus said, ‘I am the bread that gives life to people. Anyone who comes to me will never be hungry. Anyone who believes in me will never be thirsty.’</a:t>
            </a:r>
            <a:endParaRPr lang="en-AU" sz="28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0667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930BA-F866-302C-E9DB-FDFA35178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3E990C-F7C6-EFB2-57BC-A5E297DD1C2D}"/>
              </a:ext>
            </a:extLst>
          </p:cNvPr>
          <p:cNvSpPr txBox="1"/>
          <p:nvPr/>
        </p:nvSpPr>
        <p:spPr>
          <a:xfrm>
            <a:off x="512024" y="428178"/>
            <a:ext cx="11167951" cy="595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Aft>
                <a:spcPts val="1200"/>
              </a:spcAft>
            </a:pPr>
            <a:r>
              <a:rPr lang="en-AU" sz="3200" b="1" i="0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6:1-13; 35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b="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went up a hill and sat down with his disciples. He saw a large crowd of people coming towards him.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b="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said, ‘Where can we buy bread to feed these people?’ One of his disciples said, ‘Here is a boy who has five small loaves and two fish, but that is not enough.’ There were about 5000 men in the crowd.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b="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Jesus said, ‘Tell the people to sit down.’ Jesus thanked God for the bread. He broke the loaves into pieces and gave them to the people.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b="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Everyone had as much bread as they wanted. Jesus did the same with the fish. Everyone had as much fish as they wanted. The leftover food filled 12 baskets.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b="0" i="0" u="none" strike="noStrike" spc="-2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Later Jesus said, ‘I am the bread that gives life to people. Anyone who comes to me will never be hungry. Anyone who believes in me will never be thirsty.’</a:t>
            </a:r>
            <a:endParaRPr lang="en-AU" sz="28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6840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6D721F-FBD2-4C15-5CE4-38541890B22D}"/>
              </a:ext>
            </a:extLst>
          </p:cNvPr>
          <p:cNvSpPr/>
          <p:nvPr/>
        </p:nvSpPr>
        <p:spPr>
          <a:xfrm>
            <a:off x="4517683" y="-700204"/>
            <a:ext cx="3156633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0" b="1">
                <a:ln w="12700">
                  <a:solidFill>
                    <a:srgbClr val="4196D5"/>
                  </a:solidFill>
                  <a:prstDash val="solid"/>
                </a:ln>
                <a:pattFill prst="pct60">
                  <a:fgClr>
                    <a:srgbClr val="4196D5"/>
                  </a:fgClr>
                  <a:bgClr>
                    <a:schemeClr val="bg1"/>
                  </a:bgClr>
                </a:pattFill>
                <a:effectLst>
                  <a:outerShdw dist="38100" dir="2640000" algn="bl" rotWithShape="0">
                    <a:srgbClr val="4196D5"/>
                  </a:outerShdw>
                </a:effectLst>
              </a:rPr>
              <a:t>?</a:t>
            </a:r>
            <a:endParaRPr lang="en-US" sz="50000" b="1" cap="none" spc="0">
              <a:ln w="12700">
                <a:solidFill>
                  <a:srgbClr val="4196D5"/>
                </a:solidFill>
                <a:prstDash val="solid"/>
              </a:ln>
              <a:pattFill prst="pct60">
                <a:fgClr>
                  <a:srgbClr val="4196D5"/>
                </a:fgClr>
                <a:bgClr>
                  <a:schemeClr val="bg1"/>
                </a:bgClr>
              </a:pattFill>
              <a:effectLst>
                <a:outerShdw dist="38100" dir="2640000" algn="bl" rotWithShape="0">
                  <a:srgbClr val="4196D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10358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C61426-2726-5AEF-F7D0-F48EEA265389}"/>
              </a:ext>
            </a:extLst>
          </p:cNvPr>
          <p:cNvSpPr txBox="1"/>
          <p:nvPr/>
        </p:nvSpPr>
        <p:spPr>
          <a:xfrm>
            <a:off x="2036587" y="2367171"/>
            <a:ext cx="8471756" cy="212365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>
                <a:ln>
                  <a:noFill/>
                </a:ln>
                <a:solidFill>
                  <a:srgbClr val="4196D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What do you think Jesus means when he says he is the bread that gives life to people?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6218DAF-6D0C-33DA-5387-76E0EBD1FC7F}"/>
              </a:ext>
            </a:extLst>
          </p:cNvPr>
          <p:cNvCxnSpPr>
            <a:cxnSpLocks/>
          </p:cNvCxnSpPr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6630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CCAA82-6778-58ED-C3F2-357378CDC3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32A0357-5113-1A1B-8D01-728D63D8375D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B4C167-13D7-630D-0C27-E0F2D6255B85}"/>
              </a:ext>
            </a:extLst>
          </p:cNvPr>
          <p:cNvSpPr txBox="1"/>
          <p:nvPr/>
        </p:nvSpPr>
        <p:spPr>
          <a:xfrm>
            <a:off x="2036587" y="2367171"/>
            <a:ext cx="8936213" cy="212365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4196D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Jesus gave bread to feed the crowd to show that God has given Jesus to give life to people.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2CF1307-CB8F-7316-F8B3-9C1933551B74}"/>
              </a:ext>
            </a:extLst>
          </p:cNvPr>
          <p:cNvCxnSpPr>
            <a:cxnSpLocks/>
          </p:cNvCxnSpPr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0284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e the source image">
            <a:extLst>
              <a:ext uri="{FF2B5EF4-FFF2-40B4-BE49-F238E27FC236}">
                <a16:creationId xmlns:a16="http://schemas.microsoft.com/office/drawing/2014/main" id="{4415A449-F6C3-470B-BA8B-C7E1DF10D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592" y="819943"/>
            <a:ext cx="5651875" cy="693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896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158A4-DDF6-7738-D4A7-2D6E084F96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6E0E042-7025-0637-E266-1B9EC667C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7" name="Picture 6" descr="A person holding a card&#10;&#10;Description automatically generated">
            <a:extLst>
              <a:ext uri="{FF2B5EF4-FFF2-40B4-BE49-F238E27FC236}">
                <a16:creationId xmlns:a16="http://schemas.microsoft.com/office/drawing/2014/main" id="{30E0ED6A-1FD1-DCF9-B76F-C4CE7588A7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04D86D-59F5-912A-69CC-5BC0D2A07DD6}"/>
              </a:ext>
            </a:extLst>
          </p:cNvPr>
          <p:cNvSpPr txBox="1"/>
          <p:nvPr/>
        </p:nvSpPr>
        <p:spPr>
          <a:xfrm rot="21342300">
            <a:off x="3938798" y="1843951"/>
            <a:ext cx="4787279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br>
              <a:rPr lang="en-US" sz="4000"/>
            </a:br>
            <a:r>
              <a:rPr lang="en-US" sz="4000"/>
              <a:t>Choose a card and plan a picnic in </a:t>
            </a:r>
            <a:br>
              <a:rPr lang="en-US" sz="4000"/>
            </a:br>
            <a:r>
              <a:rPr lang="en-US" sz="4000"/>
              <a:t>this place.</a:t>
            </a:r>
            <a:br>
              <a:rPr lang="en-US" sz="4000"/>
            </a:br>
            <a:endParaRPr lang="en-AU" sz="400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71DA143-FDCE-2422-4C37-ED81759C9CC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801" y="4298066"/>
            <a:ext cx="2710068" cy="335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140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5DD81B-13B9-011C-90BD-A14C1B90B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DB4F2FE-3D28-66D0-D01C-5794948FBE37}"/>
              </a:ext>
            </a:extLst>
          </p:cNvPr>
          <p:cNvSpPr txBox="1">
            <a:spLocks/>
          </p:cNvSpPr>
          <p:nvPr/>
        </p:nvSpPr>
        <p:spPr>
          <a:xfrm>
            <a:off x="2036587" y="3549990"/>
            <a:ext cx="10286041" cy="1325563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3000"/>
              </a:spcAft>
            </a:pPr>
            <a:r>
              <a:rPr lang="en-US" sz="3600" kern="100">
                <a:ea typeface="MS Mincho" panose="02020609040205080304" pitchFamily="49" charset="-128"/>
                <a:cs typeface="Calibri" panose="020F0502020204030204" pitchFamily="34" charset="0"/>
              </a:rPr>
              <a:t>What food would you take? </a:t>
            </a:r>
          </a:p>
          <a:p>
            <a:pPr>
              <a:lnSpc>
                <a:spcPct val="100000"/>
              </a:lnSpc>
              <a:spcAft>
                <a:spcPts val="3000"/>
              </a:spcAft>
            </a:pPr>
            <a:r>
              <a:rPr lang="en-US" sz="3600" kern="100">
                <a:ea typeface="MS Mincho" panose="02020609040205080304" pitchFamily="49" charset="-128"/>
                <a:cs typeface="Calibri" panose="020F0502020204030204" pitchFamily="34" charset="0"/>
              </a:rPr>
              <a:t>What else would they need to bring?</a:t>
            </a:r>
          </a:p>
          <a:p>
            <a:pPr>
              <a:lnSpc>
                <a:spcPct val="100000"/>
              </a:lnSpc>
              <a:spcAft>
                <a:spcPts val="3000"/>
              </a:spcAft>
            </a:pPr>
            <a:r>
              <a:rPr lang="en-US" sz="3600" kern="100">
                <a:ea typeface="MS Mincho" panose="02020609040205080304" pitchFamily="49" charset="-128"/>
                <a:cs typeface="Calibri" panose="020F0502020204030204" pitchFamily="34" charset="0"/>
              </a:rPr>
              <a:t>What activities would they enjoy during the picnic?</a:t>
            </a:r>
          </a:p>
          <a:p>
            <a:pPr>
              <a:lnSpc>
                <a:spcPct val="100000"/>
              </a:lnSpc>
              <a:spcAft>
                <a:spcPts val="3000"/>
              </a:spcAft>
            </a:pPr>
            <a:r>
              <a:rPr lang="en-US" sz="3600" kern="100">
                <a:ea typeface="MS Mincho" panose="02020609040205080304" pitchFamily="49" charset="-128"/>
                <a:cs typeface="Calibri" panose="020F0502020204030204" pitchFamily="34" charset="0"/>
              </a:rPr>
              <a:t>What are some good things about a picnic in this place? What are some challenges?</a:t>
            </a:r>
            <a:endParaRPr lang="en-AU" sz="360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EFE754-A363-091B-1E55-CF9663E0A594}"/>
              </a:ext>
            </a:extLst>
          </p:cNvPr>
          <p:cNvCxnSpPr/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2D751FC0-EC26-3AE3-74A5-8F11CBB84AC0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5486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large red mountain in the desert with Uluru in the background">
            <a:extLst>
              <a:ext uri="{FF2B5EF4-FFF2-40B4-BE49-F238E27FC236}">
                <a16:creationId xmlns:a16="http://schemas.microsoft.com/office/drawing/2014/main" id="{6D5323CD-5E9D-84FE-9373-5D49D753DE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1D384A-F64B-53F4-CF7C-1B945F92F8CA}"/>
              </a:ext>
            </a:extLst>
          </p:cNvPr>
          <p:cNvSpPr txBox="1"/>
          <p:nvPr/>
        </p:nvSpPr>
        <p:spPr>
          <a:xfrm>
            <a:off x="6096" y="5479194"/>
            <a:ext cx="12185904" cy="1415288"/>
          </a:xfrm>
          <a:prstGeom prst="rect">
            <a:avLst/>
          </a:prstGeom>
          <a:solidFill>
            <a:schemeClr val="bg1"/>
          </a:solidFill>
        </p:spPr>
        <p:txBody>
          <a:bodyPr wrap="square" lIns="216000" tIns="396000" rIns="216000" bIns="396000" rtlCol="0">
            <a:spAutoFit/>
          </a:bodyPr>
          <a:lstStyle/>
          <a:p>
            <a:pPr algn="ctr"/>
            <a:r>
              <a:rPr lang="en-GB" sz="40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What would you need for a picnic at Uluru?</a:t>
            </a:r>
            <a:endParaRPr lang="en-AU" sz="4000" b="1" dirty="0"/>
          </a:p>
        </p:txBody>
      </p:sp>
    </p:spTree>
    <p:extLst>
      <p:ext uri="{BB962C8B-B14F-4D97-AF65-F5344CB8AC3E}">
        <p14:creationId xmlns:p14="http://schemas.microsoft.com/office/powerpoint/2010/main" val="1713759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C98A4-BC70-3B8F-AE89-56CAC86B61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ack circle with dots&#10;&#10;Description automatically generated">
            <a:extLst>
              <a:ext uri="{FF2B5EF4-FFF2-40B4-BE49-F238E27FC236}">
                <a16:creationId xmlns:a16="http://schemas.microsoft.com/office/drawing/2014/main" id="{88B4033A-13CB-BF27-BB9C-22F7DE15FC5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57" y="-25019"/>
            <a:ext cx="6705599" cy="6730619"/>
          </a:xfrm>
          <a:prstGeom prst="rect">
            <a:avLst/>
          </a:prstGeom>
        </p:spPr>
      </p:pic>
      <p:sp>
        <p:nvSpPr>
          <p:cNvPr id="7" name="Speech Bubble: Oval 6">
            <a:extLst>
              <a:ext uri="{FF2B5EF4-FFF2-40B4-BE49-F238E27FC236}">
                <a16:creationId xmlns:a16="http://schemas.microsoft.com/office/drawing/2014/main" id="{D2FAE179-BFD8-B8EE-6F49-9A829C914BFB}"/>
              </a:ext>
            </a:extLst>
          </p:cNvPr>
          <p:cNvSpPr/>
          <p:nvPr/>
        </p:nvSpPr>
        <p:spPr>
          <a:xfrm>
            <a:off x="5789681" y="981739"/>
            <a:ext cx="6125028" cy="2576285"/>
          </a:xfrm>
          <a:prstGeom prst="wedgeEllipseCallout">
            <a:avLst>
              <a:gd name="adj1" fmla="val -45983"/>
              <a:gd name="adj2" fmla="val 51361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EB1D89-F82F-6281-E578-4882D8A6B877}"/>
              </a:ext>
            </a:extLst>
          </p:cNvPr>
          <p:cNvSpPr txBox="1"/>
          <p:nvPr/>
        </p:nvSpPr>
        <p:spPr>
          <a:xfrm>
            <a:off x="6232366" y="1300385"/>
            <a:ext cx="523965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I’m going on a </a:t>
            </a:r>
            <a:br>
              <a:rPr lang="en-GB" sz="400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400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picnic and I’m taking a …………….</a:t>
            </a:r>
            <a:endParaRPr lang="en-AU" sz="4000"/>
          </a:p>
        </p:txBody>
      </p:sp>
    </p:spTree>
    <p:extLst>
      <p:ext uri="{BB962C8B-B14F-4D97-AF65-F5344CB8AC3E}">
        <p14:creationId xmlns:p14="http://schemas.microsoft.com/office/powerpoint/2010/main" val="1927982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3E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9C98A4-BC70-3B8F-AE89-56CAC86B61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white paper&#10;&#10;Description automatically generated">
            <a:extLst>
              <a:ext uri="{FF2B5EF4-FFF2-40B4-BE49-F238E27FC236}">
                <a16:creationId xmlns:a16="http://schemas.microsoft.com/office/drawing/2014/main" id="{FABADF28-F8F6-FAB6-C1EC-44A8F31980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776" y="521789"/>
            <a:ext cx="10089436" cy="6161314"/>
          </a:xfrm>
          <a:prstGeom prst="rect">
            <a:avLst/>
          </a:prstGeom>
        </p:spPr>
      </p:pic>
      <p:pic>
        <p:nvPicPr>
          <p:cNvPr id="6" name="Picture 5" descr="A person working in a garden&#10;&#10;Description automatically generated">
            <a:extLst>
              <a:ext uri="{FF2B5EF4-FFF2-40B4-BE49-F238E27FC236}">
                <a16:creationId xmlns:a16="http://schemas.microsoft.com/office/drawing/2014/main" id="{5377DD7F-B8AF-E24C-C4CB-C872F00E7B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6412" y="174897"/>
            <a:ext cx="3283884" cy="23215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65A722-C30E-4B6A-F411-E09D792AD5B1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9493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C98A4-BC70-3B8F-AE89-56CAC86B61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F3B25E3-B126-86B0-0741-C8F4E11BCE07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person working in a garden&#10;&#10;Description automatically generated">
            <a:extLst>
              <a:ext uri="{FF2B5EF4-FFF2-40B4-BE49-F238E27FC236}">
                <a16:creationId xmlns:a16="http://schemas.microsoft.com/office/drawing/2014/main" id="{FD1E1F22-17DC-DC4C-3C6F-D4ACA4ACC0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93776" y="943429"/>
            <a:ext cx="6589486" cy="57331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66BCC4E-8DB6-B2F6-7651-B8BFAF78D635}"/>
              </a:ext>
            </a:extLst>
          </p:cNvPr>
          <p:cNvSpPr txBox="1"/>
          <p:nvPr/>
        </p:nvSpPr>
        <p:spPr>
          <a:xfrm>
            <a:off x="7567146" y="928915"/>
            <a:ext cx="48042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kern="1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Has anyone ever grown their own food?</a:t>
            </a:r>
            <a:endParaRPr lang="en-AU" sz="4000" b="1" dirty="0"/>
          </a:p>
        </p:txBody>
      </p:sp>
      <p:pic>
        <p:nvPicPr>
          <p:cNvPr id="2" name="Picture 1" descr="A group of black and white heads with question marks&#10;&#10;Description automatically generated">
            <a:extLst>
              <a:ext uri="{FF2B5EF4-FFF2-40B4-BE49-F238E27FC236}">
                <a16:creationId xmlns:a16="http://schemas.microsoft.com/office/drawing/2014/main" id="{532CE93F-DC3A-6FF3-4A69-FD27CD85C8B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3262" y="451939"/>
            <a:ext cx="5153689" cy="1782618"/>
          </a:xfrm>
          <a:prstGeom prst="rect">
            <a:avLst/>
          </a:prstGeom>
        </p:spPr>
      </p:pic>
      <p:pic>
        <p:nvPicPr>
          <p:cNvPr id="4" name="Picture 3" descr="A group of black and white heads with question marks&#10;&#10;Description automatically generated">
            <a:extLst>
              <a:ext uri="{FF2B5EF4-FFF2-40B4-BE49-F238E27FC236}">
                <a16:creationId xmlns:a16="http://schemas.microsoft.com/office/drawing/2014/main" id="{0D352B8E-20B4-17BD-FCD1-CF4589D0DB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3262" y="2233633"/>
            <a:ext cx="5153689" cy="2222500"/>
          </a:xfrm>
          <a:prstGeom prst="rect">
            <a:avLst/>
          </a:prstGeom>
        </p:spPr>
      </p:pic>
      <p:pic>
        <p:nvPicPr>
          <p:cNvPr id="6" name="Picture 5" descr="A group of black and white heads with question marks&#10;&#10;Description automatically generated">
            <a:extLst>
              <a:ext uri="{FF2B5EF4-FFF2-40B4-BE49-F238E27FC236}">
                <a16:creationId xmlns:a16="http://schemas.microsoft.com/office/drawing/2014/main" id="{3C3BD66A-DBA1-793C-F360-C8976269CD9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3262" y="4681393"/>
            <a:ext cx="5153689" cy="176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70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739257b-ce07-451c-a058-33d1d073c35a" xsi:nil="true"/>
    <lcf76f155ced4ddcb4097134ff3c332f xmlns="7cfafbfd-fc08-4e7a-afc9-7c4221139421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3CC4ACDE7F8846A110399C8FCFBCE2" ma:contentTypeVersion="15" ma:contentTypeDescription="Create a new document." ma:contentTypeScope="" ma:versionID="84188a3909c9f23be783eb8962a39db3">
  <xsd:schema xmlns:xsd="http://www.w3.org/2001/XMLSchema" xmlns:xs="http://www.w3.org/2001/XMLSchema" xmlns:p="http://schemas.microsoft.com/office/2006/metadata/properties" xmlns:ns2="7cfafbfd-fc08-4e7a-afc9-7c4221139421" xmlns:ns3="5739257b-ce07-451c-a058-33d1d073c35a" targetNamespace="http://schemas.microsoft.com/office/2006/metadata/properties" ma:root="true" ma:fieldsID="eb68c9d5ecb31f09676fddf5163db5f8" ns2:_="" ns3:_="">
    <xsd:import namespace="7cfafbfd-fc08-4e7a-afc9-7c4221139421"/>
    <xsd:import namespace="5739257b-ce07-451c-a058-33d1d073c3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fafbfd-fc08-4e7a-afc9-7c42211394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6eca896-5807-49d8-bde8-c00d98f9c9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39257b-ce07-451c-a058-33d1d073c35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46116b3-ccc1-46bd-85ed-5204483da469}" ma:internalName="TaxCatchAll" ma:showField="CatchAllData" ma:web="5739257b-ce07-451c-a058-33d1d073c3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0BB12C-ED0F-4C03-B3AC-92DB7F6159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2792D3D-921B-41A0-B5BD-755DA26DA3CA}">
  <ds:schemaRefs>
    <ds:schemaRef ds:uri="http://schemas.microsoft.com/office/2006/metadata/properties"/>
    <ds:schemaRef ds:uri="http://purl.org/dc/elements/1.1/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5739257b-ce07-451c-a058-33d1d073c35a"/>
    <ds:schemaRef ds:uri="7cfafbfd-fc08-4e7a-afc9-7c4221139421"/>
  </ds:schemaRefs>
</ds:datastoreItem>
</file>

<file path=customXml/itemProps3.xml><?xml version="1.0" encoding="utf-8"?>
<ds:datastoreItem xmlns:ds="http://schemas.openxmlformats.org/officeDocument/2006/customXml" ds:itemID="{68B36E45-3CCF-430A-BF34-842F2B4CD5E9}">
  <ds:schemaRefs>
    <ds:schemaRef ds:uri="5739257b-ce07-451c-a058-33d1d073c35a"/>
    <ds:schemaRef ds:uri="7cfafbfd-fc08-4e7a-afc9-7c422113942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3613</Words>
  <Application>Microsoft Office PowerPoint</Application>
  <PresentationFormat>Widescreen</PresentationFormat>
  <Paragraphs>208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MS Mincho</vt:lpstr>
      <vt:lpstr>Arial</vt:lpstr>
      <vt:lpstr>Calibri</vt:lpstr>
      <vt:lpstr>Office Theme</vt:lpstr>
      <vt:lpstr>PowerPoint Presentation</vt:lpstr>
      <vt:lpstr>PowerPoint Presentation</vt:lpstr>
      <vt:lpstr>picnics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When have you been in a crowd?  How do you feel in a crowd?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3 English Lesson Package  Ruth Beginner</dc:title>
  <dc:creator>Sarah Brown</dc:creator>
  <cp:lastModifiedBy>Danielle McGregor</cp:lastModifiedBy>
  <cp:revision>1</cp:revision>
  <dcterms:created xsi:type="dcterms:W3CDTF">2021-11-16T05:33:16Z</dcterms:created>
  <dcterms:modified xsi:type="dcterms:W3CDTF">2024-06-18T02:37:54Z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0x010100703CC4ACDE7F8846A110399C8FCFBCE2</vt:lpwstr>
  </property>
</Properties>
</file>