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2"/>
  </p:notesMasterIdLst>
  <p:sldIdLst>
    <p:sldId id="276" r:id="rId5"/>
    <p:sldId id="277" r:id="rId6"/>
    <p:sldId id="375" r:id="rId7"/>
    <p:sldId id="394" r:id="rId8"/>
    <p:sldId id="376" r:id="rId9"/>
    <p:sldId id="377" r:id="rId10"/>
    <p:sldId id="395" r:id="rId11"/>
    <p:sldId id="396" r:id="rId12"/>
    <p:sldId id="397" r:id="rId13"/>
    <p:sldId id="378" r:id="rId14"/>
    <p:sldId id="398" r:id="rId15"/>
    <p:sldId id="386" r:id="rId16"/>
    <p:sldId id="374" r:id="rId17"/>
    <p:sldId id="380" r:id="rId18"/>
    <p:sldId id="359" r:id="rId19"/>
    <p:sldId id="399" r:id="rId20"/>
    <p:sldId id="383" r:id="rId21"/>
    <p:sldId id="391" r:id="rId22"/>
    <p:sldId id="392" r:id="rId23"/>
    <p:sldId id="393" r:id="rId24"/>
    <p:sldId id="403" r:id="rId25"/>
    <p:sldId id="401" r:id="rId26"/>
    <p:sldId id="402" r:id="rId27"/>
    <p:sldId id="368" r:id="rId28"/>
    <p:sldId id="388" r:id="rId29"/>
    <p:sldId id="387" r:id="rId30"/>
    <p:sldId id="379"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A66B366-551F-F735-AC16-62DAC5D59322}" name="Danielle McGregor" initials="DM" userId="S::danielle.mcgregor@Anglicare.org.au::087646c7-bbf8-4721-9492-e808a5f7ce91" providerId="AD"/>
  <p188:author id="{1621617C-410B-3087-12D0-22EF3D8A733D}" name="Lisa Neale" initials="LN" userId="092c3a9ff1cc85a9" providerId="Windows Live"/>
  <p188:author id="{5CE17882-9809-FEDB-63F8-108E07809AB4}" name="Danielle McGregor" initials="DM" userId="S::danielle.mcgregor@anglicare.org.au::087646c7-bbf8-4721-9492-e808a5f7ce91" providerId="AD"/>
  <p188:author id="{F88C458F-BC1C-F1A5-8DB3-356626F9B329}" name="Sarah Brown" initials="SB" userId="S::sarah.brown@Anglicare.org.au::01d08dd6-efda-4a06-bddb-8174fc9a8dcd" providerId="AD"/>
  <p188:author id="{C76674AD-83DB-B35A-EF08-B1A6B58444D6}" name="Kristy Freney" initials="KF" userId="S::kristy.freney@Anglicare.org.au::05558a5f-3628-4287-9b9f-4fe6fc12829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Brown" initials="SB"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E3E5"/>
    <a:srgbClr val="4196D5"/>
    <a:srgbClr val="BDDBF1"/>
    <a:srgbClr val="C7C8C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17CD1F-F393-4225-96A1-33CE8BFB49E7}" v="1" dt="2024-05-23T00:05:02.5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46" autoAdjust="0"/>
    <p:restoredTop sz="74736" autoAdjust="0"/>
  </p:normalViewPr>
  <p:slideViewPr>
    <p:cSldViewPr snapToGrid="0">
      <p:cViewPr varScale="1">
        <p:scale>
          <a:sx n="39" d="100"/>
          <a:sy n="39" d="100"/>
        </p:scale>
        <p:origin x="24" y="224"/>
      </p:cViewPr>
      <p:guideLst/>
    </p:cSldViewPr>
  </p:slideViewPr>
  <p:notesTextViewPr>
    <p:cViewPr>
      <p:scale>
        <a:sx n="1" d="1"/>
        <a:sy n="1" d="1"/>
      </p:scale>
      <p:origin x="0" y="0"/>
    </p:cViewPr>
  </p:notesTextViewPr>
  <p:notesViewPr>
    <p:cSldViewPr snapToGrid="0">
      <p:cViewPr varScale="1">
        <p:scale>
          <a:sx n="92" d="100"/>
          <a:sy n="92" d="100"/>
        </p:scale>
        <p:origin x="4114"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40"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y Freney" userId="05558a5f-3628-4287-9b9f-4fe6fc128298" providerId="ADAL" clId="{5EBEA82E-99F6-4F88-95DB-1EB19D0761B7}"/>
    <pc:docChg chg="undo custSel addSld modSld sldOrd">
      <pc:chgData name="Kristy Freney" userId="05558a5f-3628-4287-9b9f-4fe6fc128298" providerId="ADAL" clId="{5EBEA82E-99F6-4F88-95DB-1EB19D0761B7}" dt="2023-11-27T05:57:01.583" v="150" actId="1076"/>
      <pc:docMkLst>
        <pc:docMk/>
      </pc:docMkLst>
      <pc:sldChg chg="addSp delSp modSp mod addAnim delAnim">
        <pc:chgData name="Kristy Freney" userId="05558a5f-3628-4287-9b9f-4fe6fc128298" providerId="ADAL" clId="{5EBEA82E-99F6-4F88-95DB-1EB19D0761B7}" dt="2023-11-27T05:43:58.446" v="119" actId="1076"/>
        <pc:sldMkLst>
          <pc:docMk/>
          <pc:sldMk cId="3680259665" sldId="296"/>
        </pc:sldMkLst>
        <pc:spChg chg="mod">
          <ac:chgData name="Kristy Freney" userId="05558a5f-3628-4287-9b9f-4fe6fc128298" providerId="ADAL" clId="{5EBEA82E-99F6-4F88-95DB-1EB19D0761B7}" dt="2023-11-27T05:41:51.356" v="72" actId="1076"/>
          <ac:spMkLst>
            <pc:docMk/>
            <pc:sldMk cId="3680259665" sldId="296"/>
            <ac:spMk id="7" creationId="{A3134C30-7A53-1657-20A9-A47FD061D1F3}"/>
          </ac:spMkLst>
        </pc:spChg>
        <pc:spChg chg="mod">
          <ac:chgData name="Kristy Freney" userId="05558a5f-3628-4287-9b9f-4fe6fc128298" providerId="ADAL" clId="{5EBEA82E-99F6-4F88-95DB-1EB19D0761B7}" dt="2023-11-27T05:43:28.421" v="107" actId="20577"/>
          <ac:spMkLst>
            <pc:docMk/>
            <pc:sldMk cId="3680259665" sldId="296"/>
            <ac:spMk id="8" creationId="{A0E9828E-A398-8B5D-E2A1-7E67FFE0C548}"/>
          </ac:spMkLst>
        </pc:spChg>
        <pc:spChg chg="mod">
          <ac:chgData name="Kristy Freney" userId="05558a5f-3628-4287-9b9f-4fe6fc128298" providerId="ADAL" clId="{5EBEA82E-99F6-4F88-95DB-1EB19D0761B7}" dt="2023-11-27T05:43:32.565" v="110" actId="20577"/>
          <ac:spMkLst>
            <pc:docMk/>
            <pc:sldMk cId="3680259665" sldId="296"/>
            <ac:spMk id="9" creationId="{E6FE786F-B16B-B388-933B-737B3066169F}"/>
          </ac:spMkLst>
        </pc:spChg>
        <pc:cxnChg chg="add del mod">
          <ac:chgData name="Kristy Freney" userId="05558a5f-3628-4287-9b9f-4fe6fc128298" providerId="ADAL" clId="{5EBEA82E-99F6-4F88-95DB-1EB19D0761B7}" dt="2023-11-27T05:39:48.128" v="47" actId="478"/>
          <ac:cxnSpMkLst>
            <pc:docMk/>
            <pc:sldMk cId="3680259665" sldId="296"/>
            <ac:cxnSpMk id="5" creationId="{057D0404-E927-C7BD-EAD9-158059D9EEC2}"/>
          </ac:cxnSpMkLst>
        </pc:cxnChg>
        <pc:cxnChg chg="add mod">
          <ac:chgData name="Kristy Freney" userId="05558a5f-3628-4287-9b9f-4fe6fc128298" providerId="ADAL" clId="{5EBEA82E-99F6-4F88-95DB-1EB19D0761B7}" dt="2023-11-27T05:43:42.828" v="114" actId="14100"/>
          <ac:cxnSpMkLst>
            <pc:docMk/>
            <pc:sldMk cId="3680259665" sldId="296"/>
            <ac:cxnSpMk id="6" creationId="{187E0374-8FCE-47E1-489E-D4EF320AFCA3}"/>
          </ac:cxnSpMkLst>
        </pc:cxnChg>
        <pc:cxnChg chg="add mod">
          <ac:chgData name="Kristy Freney" userId="05558a5f-3628-4287-9b9f-4fe6fc128298" providerId="ADAL" clId="{5EBEA82E-99F6-4F88-95DB-1EB19D0761B7}" dt="2023-11-27T05:43:46.962" v="116" actId="14100"/>
          <ac:cxnSpMkLst>
            <pc:docMk/>
            <pc:sldMk cId="3680259665" sldId="296"/>
            <ac:cxnSpMk id="10" creationId="{1D0E4DD7-D568-AB5E-37A4-6F7050213EB8}"/>
          </ac:cxnSpMkLst>
        </pc:cxnChg>
        <pc:cxnChg chg="add del mod">
          <ac:chgData name="Kristy Freney" userId="05558a5f-3628-4287-9b9f-4fe6fc128298" providerId="ADAL" clId="{5EBEA82E-99F6-4F88-95DB-1EB19D0761B7}" dt="2023-11-27T05:39:48.128" v="47" actId="478"/>
          <ac:cxnSpMkLst>
            <pc:docMk/>
            <pc:sldMk cId="3680259665" sldId="296"/>
            <ac:cxnSpMk id="12" creationId="{F6965336-2F92-FD22-48D5-2E4676991BF8}"/>
          </ac:cxnSpMkLst>
        </pc:cxnChg>
        <pc:cxnChg chg="add mod">
          <ac:chgData name="Kristy Freney" userId="05558a5f-3628-4287-9b9f-4fe6fc128298" providerId="ADAL" clId="{5EBEA82E-99F6-4F88-95DB-1EB19D0761B7}" dt="2023-11-27T05:43:54.104" v="118" actId="14100"/>
          <ac:cxnSpMkLst>
            <pc:docMk/>
            <pc:sldMk cId="3680259665" sldId="296"/>
            <ac:cxnSpMk id="13" creationId="{DC7162E0-3E22-EF10-0E0B-CE402FCEF7F7}"/>
          </ac:cxnSpMkLst>
        </pc:cxnChg>
        <pc:cxnChg chg="add mod">
          <ac:chgData name="Kristy Freney" userId="05558a5f-3628-4287-9b9f-4fe6fc128298" providerId="ADAL" clId="{5EBEA82E-99F6-4F88-95DB-1EB19D0761B7}" dt="2023-11-27T05:43:58.446" v="119" actId="1076"/>
          <ac:cxnSpMkLst>
            <pc:docMk/>
            <pc:sldMk cId="3680259665" sldId="296"/>
            <ac:cxnSpMk id="15" creationId="{963768AA-594B-4F4D-DFD7-6EA6EEE4B325}"/>
          </ac:cxnSpMkLst>
        </pc:cxnChg>
        <pc:cxnChg chg="add del mod">
          <ac:chgData name="Kristy Freney" userId="05558a5f-3628-4287-9b9f-4fe6fc128298" providerId="ADAL" clId="{5EBEA82E-99F6-4F88-95DB-1EB19D0761B7}" dt="2023-11-27T05:39:48.128" v="47" actId="478"/>
          <ac:cxnSpMkLst>
            <pc:docMk/>
            <pc:sldMk cId="3680259665" sldId="296"/>
            <ac:cxnSpMk id="16" creationId="{7649F7CD-1EA2-C143-232B-DED9183DB83A}"/>
          </ac:cxnSpMkLst>
        </pc:cxnChg>
        <pc:cxnChg chg="add del mod">
          <ac:chgData name="Kristy Freney" userId="05558a5f-3628-4287-9b9f-4fe6fc128298" providerId="ADAL" clId="{5EBEA82E-99F6-4F88-95DB-1EB19D0761B7}" dt="2023-11-27T05:39:48.128" v="47" actId="478"/>
          <ac:cxnSpMkLst>
            <pc:docMk/>
            <pc:sldMk cId="3680259665" sldId="296"/>
            <ac:cxnSpMk id="17" creationId="{07E3FCA5-22CB-2C4F-DEA1-476ED18AA0F5}"/>
          </ac:cxnSpMkLst>
        </pc:cxnChg>
        <pc:cxnChg chg="add del mod">
          <ac:chgData name="Kristy Freney" userId="05558a5f-3628-4287-9b9f-4fe6fc128298" providerId="ADAL" clId="{5EBEA82E-99F6-4F88-95DB-1EB19D0761B7}" dt="2023-11-27T05:43:36.167" v="112" actId="478"/>
          <ac:cxnSpMkLst>
            <pc:docMk/>
            <pc:sldMk cId="3680259665" sldId="296"/>
            <ac:cxnSpMk id="19" creationId="{CDA29F82-33CA-B60F-7191-7982A06C5AA9}"/>
          </ac:cxnSpMkLst>
        </pc:cxnChg>
        <pc:cxnChg chg="add del mod">
          <ac:chgData name="Kristy Freney" userId="05558a5f-3628-4287-9b9f-4fe6fc128298" providerId="ADAL" clId="{5EBEA82E-99F6-4F88-95DB-1EB19D0761B7}" dt="2023-11-27T05:43:35.221" v="111" actId="478"/>
          <ac:cxnSpMkLst>
            <pc:docMk/>
            <pc:sldMk cId="3680259665" sldId="296"/>
            <ac:cxnSpMk id="21" creationId="{E34B81A1-5862-BF47-0811-7D04889B6BAB}"/>
          </ac:cxnSpMkLst>
        </pc:cxnChg>
        <pc:cxnChg chg="add del mod">
          <ac:chgData name="Kristy Freney" userId="05558a5f-3628-4287-9b9f-4fe6fc128298" providerId="ADAL" clId="{5EBEA82E-99F6-4F88-95DB-1EB19D0761B7}" dt="2023-11-27T05:39:48.128" v="47" actId="478"/>
          <ac:cxnSpMkLst>
            <pc:docMk/>
            <pc:sldMk cId="3680259665" sldId="296"/>
            <ac:cxnSpMk id="22" creationId="{DDBBAE6B-F825-418E-3799-0FFEF88F2AE5}"/>
          </ac:cxnSpMkLst>
        </pc:cxnChg>
        <pc:cxnChg chg="add del mod">
          <ac:chgData name="Kristy Freney" userId="05558a5f-3628-4287-9b9f-4fe6fc128298" providerId="ADAL" clId="{5EBEA82E-99F6-4F88-95DB-1EB19D0761B7}" dt="2023-11-27T05:39:48.128" v="47" actId="478"/>
          <ac:cxnSpMkLst>
            <pc:docMk/>
            <pc:sldMk cId="3680259665" sldId="296"/>
            <ac:cxnSpMk id="27" creationId="{1FA5E813-A0AA-30C3-1589-F5A8B12F1B1A}"/>
          </ac:cxnSpMkLst>
        </pc:cxnChg>
      </pc:sldChg>
      <pc:sldChg chg="delSp modSp add mod ord">
        <pc:chgData name="Kristy Freney" userId="05558a5f-3628-4287-9b9f-4fe6fc128298" providerId="ADAL" clId="{5EBEA82E-99F6-4F88-95DB-1EB19D0761B7}" dt="2023-11-27T05:42:56.497" v="94" actId="14100"/>
        <pc:sldMkLst>
          <pc:docMk/>
          <pc:sldMk cId="1131851070" sldId="360"/>
        </pc:sldMkLst>
        <pc:spChg chg="mod">
          <ac:chgData name="Kristy Freney" userId="05558a5f-3628-4287-9b9f-4fe6fc128298" providerId="ADAL" clId="{5EBEA82E-99F6-4F88-95DB-1EB19D0761B7}" dt="2023-11-27T05:42:39.346" v="85" actId="20577"/>
          <ac:spMkLst>
            <pc:docMk/>
            <pc:sldMk cId="1131851070" sldId="360"/>
            <ac:spMk id="8" creationId="{A0E9828E-A398-8B5D-E2A1-7E67FFE0C548}"/>
          </ac:spMkLst>
        </pc:spChg>
        <pc:spChg chg="mod">
          <ac:chgData name="Kristy Freney" userId="05558a5f-3628-4287-9b9f-4fe6fc128298" providerId="ADAL" clId="{5EBEA82E-99F6-4F88-95DB-1EB19D0761B7}" dt="2023-11-27T05:42:41.006" v="87" actId="20577"/>
          <ac:spMkLst>
            <pc:docMk/>
            <pc:sldMk cId="1131851070" sldId="360"/>
            <ac:spMk id="9" creationId="{E6FE786F-B16B-B388-933B-737B3066169F}"/>
          </ac:spMkLst>
        </pc:spChg>
        <pc:cxnChg chg="mod">
          <ac:chgData name="Kristy Freney" userId="05558a5f-3628-4287-9b9f-4fe6fc128298" providerId="ADAL" clId="{5EBEA82E-99F6-4F88-95DB-1EB19D0761B7}" dt="2023-11-27T05:42:51.919" v="92" actId="14100"/>
          <ac:cxnSpMkLst>
            <pc:docMk/>
            <pc:sldMk cId="1131851070" sldId="360"/>
            <ac:cxnSpMk id="10" creationId="{1D0E4DD7-D568-AB5E-37A4-6F7050213EB8}"/>
          </ac:cxnSpMkLst>
        </pc:cxnChg>
        <pc:cxnChg chg="mod">
          <ac:chgData name="Kristy Freney" userId="05558a5f-3628-4287-9b9f-4fe6fc128298" providerId="ADAL" clId="{5EBEA82E-99F6-4F88-95DB-1EB19D0761B7}" dt="2023-11-27T05:42:56.497" v="94" actId="14100"/>
          <ac:cxnSpMkLst>
            <pc:docMk/>
            <pc:sldMk cId="1131851070" sldId="360"/>
            <ac:cxnSpMk id="13" creationId="{DC7162E0-3E22-EF10-0E0B-CE402FCEF7F7}"/>
          </ac:cxnSpMkLst>
        </pc:cxnChg>
        <pc:cxnChg chg="del">
          <ac:chgData name="Kristy Freney" userId="05558a5f-3628-4287-9b9f-4fe6fc128298" providerId="ADAL" clId="{5EBEA82E-99F6-4F88-95DB-1EB19D0761B7}" dt="2023-11-27T05:42:46.596" v="90" actId="478"/>
          <ac:cxnSpMkLst>
            <pc:docMk/>
            <pc:sldMk cId="1131851070" sldId="360"/>
            <ac:cxnSpMk id="15" creationId="{963768AA-594B-4F4D-DFD7-6EA6EEE4B325}"/>
          </ac:cxnSpMkLst>
        </pc:cxnChg>
        <pc:cxnChg chg="del">
          <ac:chgData name="Kristy Freney" userId="05558a5f-3628-4287-9b9f-4fe6fc128298" providerId="ADAL" clId="{5EBEA82E-99F6-4F88-95DB-1EB19D0761B7}" dt="2023-11-27T05:42:45.397" v="89" actId="478"/>
          <ac:cxnSpMkLst>
            <pc:docMk/>
            <pc:sldMk cId="1131851070" sldId="360"/>
            <ac:cxnSpMk id="19" creationId="{CDA29F82-33CA-B60F-7191-7982A06C5AA9}"/>
          </ac:cxnSpMkLst>
        </pc:cxnChg>
        <pc:cxnChg chg="del">
          <ac:chgData name="Kristy Freney" userId="05558a5f-3628-4287-9b9f-4fe6fc128298" providerId="ADAL" clId="{5EBEA82E-99F6-4F88-95DB-1EB19D0761B7}" dt="2023-11-27T05:42:44.133" v="88" actId="478"/>
          <ac:cxnSpMkLst>
            <pc:docMk/>
            <pc:sldMk cId="1131851070" sldId="360"/>
            <ac:cxnSpMk id="21" creationId="{E34B81A1-5862-BF47-0811-7D04889B6BAB}"/>
          </ac:cxnSpMkLst>
        </pc:cxnChg>
      </pc:sldChg>
      <pc:sldChg chg="delSp modSp add mod">
        <pc:chgData name="Kristy Freney" userId="05558a5f-3628-4287-9b9f-4fe6fc128298" providerId="ADAL" clId="{5EBEA82E-99F6-4F88-95DB-1EB19D0761B7}" dt="2023-11-27T05:44:23.481" v="124" actId="14100"/>
        <pc:sldMkLst>
          <pc:docMk/>
          <pc:sldMk cId="3658775334" sldId="361"/>
        </pc:sldMkLst>
        <pc:spChg chg="mod">
          <ac:chgData name="Kristy Freney" userId="05558a5f-3628-4287-9b9f-4fe6fc128298" providerId="ADAL" clId="{5EBEA82E-99F6-4F88-95DB-1EB19D0761B7}" dt="2023-11-27T05:44:11.627" v="120" actId="6549"/>
          <ac:spMkLst>
            <pc:docMk/>
            <pc:sldMk cId="3658775334" sldId="361"/>
            <ac:spMk id="8" creationId="{A0E9828E-A398-8B5D-E2A1-7E67FFE0C548}"/>
          </ac:spMkLst>
        </pc:spChg>
        <pc:spChg chg="mod">
          <ac:chgData name="Kristy Freney" userId="05558a5f-3628-4287-9b9f-4fe6fc128298" providerId="ADAL" clId="{5EBEA82E-99F6-4F88-95DB-1EB19D0761B7}" dt="2023-11-27T05:44:14.315" v="121" actId="6549"/>
          <ac:spMkLst>
            <pc:docMk/>
            <pc:sldMk cId="3658775334" sldId="361"/>
            <ac:spMk id="9" creationId="{E6FE786F-B16B-B388-933B-737B3066169F}"/>
          </ac:spMkLst>
        </pc:spChg>
        <pc:cxnChg chg="del">
          <ac:chgData name="Kristy Freney" userId="05558a5f-3628-4287-9b9f-4fe6fc128298" providerId="ADAL" clId="{5EBEA82E-99F6-4F88-95DB-1EB19D0761B7}" dt="2023-11-27T05:44:17.808" v="122" actId="478"/>
          <ac:cxnSpMkLst>
            <pc:docMk/>
            <pc:sldMk cId="3658775334" sldId="361"/>
            <ac:cxnSpMk id="19" creationId="{CDA29F82-33CA-B60F-7191-7982A06C5AA9}"/>
          </ac:cxnSpMkLst>
        </pc:cxnChg>
        <pc:cxnChg chg="mod">
          <ac:chgData name="Kristy Freney" userId="05558a5f-3628-4287-9b9f-4fe6fc128298" providerId="ADAL" clId="{5EBEA82E-99F6-4F88-95DB-1EB19D0761B7}" dt="2023-11-27T05:44:23.481" v="124" actId="14100"/>
          <ac:cxnSpMkLst>
            <pc:docMk/>
            <pc:sldMk cId="3658775334" sldId="361"/>
            <ac:cxnSpMk id="21" creationId="{E34B81A1-5862-BF47-0811-7D04889B6BAB}"/>
          </ac:cxnSpMkLst>
        </pc:cxnChg>
      </pc:sldChg>
      <pc:sldChg chg="add">
        <pc:chgData name="Kristy Freney" userId="05558a5f-3628-4287-9b9f-4fe6fc128298" providerId="ADAL" clId="{5EBEA82E-99F6-4F88-95DB-1EB19D0761B7}" dt="2023-11-27T05:42:22.184" v="75" actId="2890"/>
        <pc:sldMkLst>
          <pc:docMk/>
          <pc:sldMk cId="2392105798" sldId="362"/>
        </pc:sldMkLst>
      </pc:sldChg>
      <pc:sldChg chg="add">
        <pc:chgData name="Kristy Freney" userId="05558a5f-3628-4287-9b9f-4fe6fc128298" providerId="ADAL" clId="{5EBEA82E-99F6-4F88-95DB-1EB19D0761B7}" dt="2023-11-27T05:47:39.990" v="125"/>
        <pc:sldMkLst>
          <pc:docMk/>
          <pc:sldMk cId="834121241" sldId="363"/>
        </pc:sldMkLst>
      </pc:sldChg>
      <pc:sldChg chg="add">
        <pc:chgData name="Kristy Freney" userId="05558a5f-3628-4287-9b9f-4fe6fc128298" providerId="ADAL" clId="{5EBEA82E-99F6-4F88-95DB-1EB19D0761B7}" dt="2023-11-27T05:47:39.990" v="125"/>
        <pc:sldMkLst>
          <pc:docMk/>
          <pc:sldMk cId="2935275515" sldId="364"/>
        </pc:sldMkLst>
      </pc:sldChg>
      <pc:sldChg chg="addSp delSp modSp add mod ord">
        <pc:chgData name="Kristy Freney" userId="05558a5f-3628-4287-9b9f-4fe6fc128298" providerId="ADAL" clId="{5EBEA82E-99F6-4F88-95DB-1EB19D0761B7}" dt="2023-11-27T05:57:01.583" v="150" actId="1076"/>
        <pc:sldMkLst>
          <pc:docMk/>
          <pc:sldMk cId="454713297" sldId="365"/>
        </pc:sldMkLst>
        <pc:spChg chg="del">
          <ac:chgData name="Kristy Freney" userId="05558a5f-3628-4287-9b9f-4fe6fc128298" providerId="ADAL" clId="{5EBEA82E-99F6-4F88-95DB-1EB19D0761B7}" dt="2023-11-27T05:56:26.044" v="143" actId="478"/>
          <ac:spMkLst>
            <pc:docMk/>
            <pc:sldMk cId="454713297" sldId="365"/>
            <ac:spMk id="2" creationId="{9D35F7F6-F032-35AB-F66F-CC53F3D6309B}"/>
          </ac:spMkLst>
        </pc:spChg>
        <pc:picChg chg="add mod">
          <ac:chgData name="Kristy Freney" userId="05558a5f-3628-4287-9b9f-4fe6fc128298" providerId="ADAL" clId="{5EBEA82E-99F6-4F88-95DB-1EB19D0761B7}" dt="2023-11-27T05:57:01.583" v="150" actId="1076"/>
          <ac:picMkLst>
            <pc:docMk/>
            <pc:sldMk cId="454713297" sldId="365"/>
            <ac:picMk id="4" creationId="{3E3D9408-CB6E-AEC2-1E64-3F85022457A6}"/>
          </ac:picMkLst>
        </pc:picChg>
        <pc:picChg chg="add mod">
          <ac:chgData name="Kristy Freney" userId="05558a5f-3628-4287-9b9f-4fe6fc128298" providerId="ADAL" clId="{5EBEA82E-99F6-4F88-95DB-1EB19D0761B7}" dt="2023-11-27T05:57:00.367" v="149" actId="1076"/>
          <ac:picMkLst>
            <pc:docMk/>
            <pc:sldMk cId="454713297" sldId="365"/>
            <ac:picMk id="6" creationId="{A688CA9A-39C0-4ABF-5EBA-235EBE917D50}"/>
          </ac:picMkLst>
        </pc:picChg>
        <pc:picChg chg="add mod">
          <ac:chgData name="Kristy Freney" userId="05558a5f-3628-4287-9b9f-4fe6fc128298" providerId="ADAL" clId="{5EBEA82E-99F6-4F88-95DB-1EB19D0761B7}" dt="2023-11-27T05:56:59.261" v="148" actId="1076"/>
          <ac:picMkLst>
            <pc:docMk/>
            <pc:sldMk cId="454713297" sldId="365"/>
            <ac:picMk id="8" creationId="{40D1DD9E-7721-F00E-D947-F613CC60AAB2}"/>
          </ac:picMkLst>
        </pc:picChg>
        <pc:picChg chg="add mod">
          <ac:chgData name="Kristy Freney" userId="05558a5f-3628-4287-9b9f-4fe6fc128298" providerId="ADAL" clId="{5EBEA82E-99F6-4F88-95DB-1EB19D0761B7}" dt="2023-11-27T05:56:58.416" v="147" actId="1076"/>
          <ac:picMkLst>
            <pc:docMk/>
            <pc:sldMk cId="454713297" sldId="365"/>
            <ac:picMk id="10" creationId="{ED7AD7A3-4DCC-06F9-4D73-0CDEC93D711A}"/>
          </ac:picMkLst>
        </pc:picChg>
        <pc:picChg chg="add mod">
          <ac:chgData name="Kristy Freney" userId="05558a5f-3628-4287-9b9f-4fe6fc128298" providerId="ADAL" clId="{5EBEA82E-99F6-4F88-95DB-1EB19D0761B7}" dt="2023-11-27T05:56:57.576" v="146" actId="1076"/>
          <ac:picMkLst>
            <pc:docMk/>
            <pc:sldMk cId="454713297" sldId="365"/>
            <ac:picMk id="12" creationId="{113FB6D1-7230-8769-C023-F5821453A762}"/>
          </ac:picMkLst>
        </pc:picChg>
        <pc:picChg chg="add mod">
          <ac:chgData name="Kristy Freney" userId="05558a5f-3628-4287-9b9f-4fe6fc128298" providerId="ADAL" clId="{5EBEA82E-99F6-4F88-95DB-1EB19D0761B7}" dt="2023-11-27T05:56:56.758" v="145" actId="1076"/>
          <ac:picMkLst>
            <pc:docMk/>
            <pc:sldMk cId="454713297" sldId="365"/>
            <ac:picMk id="14" creationId="{D5796168-31C8-9E9C-B6A5-66380672F3BA}"/>
          </ac:picMkLst>
        </pc:picChg>
      </pc:sldChg>
      <pc:sldChg chg="add">
        <pc:chgData name="Kristy Freney" userId="05558a5f-3628-4287-9b9f-4fe6fc128298" providerId="ADAL" clId="{5EBEA82E-99F6-4F88-95DB-1EB19D0761B7}" dt="2023-11-27T05:47:39.990" v="125"/>
        <pc:sldMkLst>
          <pc:docMk/>
          <pc:sldMk cId="4156110234" sldId="366"/>
        </pc:sldMkLst>
      </pc:sldChg>
    </pc:docChg>
  </pc:docChgLst>
  <pc:docChgLst>
    <pc:chgData name="Danielle McGregor" userId="087646c7-bbf8-4721-9492-e808a5f7ce91" providerId="ADAL" clId="{FC17CD1F-F393-4225-96A1-33CE8BFB49E7}"/>
    <pc:docChg chg="custSel delSld modSld sldOrd">
      <pc:chgData name="Danielle McGregor" userId="087646c7-bbf8-4721-9492-e808a5f7ce91" providerId="ADAL" clId="{FC17CD1F-F393-4225-96A1-33CE8BFB49E7}" dt="2024-06-18T02:19:22.216" v="402" actId="20577"/>
      <pc:docMkLst>
        <pc:docMk/>
      </pc:docMkLst>
      <pc:sldChg chg="modSp mod modNotesTx">
        <pc:chgData name="Danielle McGregor" userId="087646c7-bbf8-4721-9492-e808a5f7ce91" providerId="ADAL" clId="{FC17CD1F-F393-4225-96A1-33CE8BFB49E7}" dt="2024-04-23T01:42:22.348" v="64" actId="6549"/>
        <pc:sldMkLst>
          <pc:docMk/>
          <pc:sldMk cId="2019099645" sldId="276"/>
        </pc:sldMkLst>
        <pc:spChg chg="mod">
          <ac:chgData name="Danielle McGregor" userId="087646c7-bbf8-4721-9492-e808a5f7ce91" providerId="ADAL" clId="{FC17CD1F-F393-4225-96A1-33CE8BFB49E7}" dt="2024-04-23T01:42:15.339" v="63" actId="20577"/>
          <ac:spMkLst>
            <pc:docMk/>
            <pc:sldMk cId="2019099645" sldId="276"/>
            <ac:spMk id="2" creationId="{AA667E81-45DC-0E97-C58B-CF857F48EBA9}"/>
          </ac:spMkLst>
        </pc:spChg>
        <pc:spChg chg="mod">
          <ac:chgData name="Danielle McGregor" userId="087646c7-bbf8-4721-9492-e808a5f7ce91" providerId="ADAL" clId="{FC17CD1F-F393-4225-96A1-33CE8BFB49E7}" dt="2024-04-23T01:41:15.603" v="24"/>
          <ac:spMkLst>
            <pc:docMk/>
            <pc:sldMk cId="2019099645" sldId="276"/>
            <ac:spMk id="10" creationId="{DB76B5E6-BEA6-C7E3-434B-158BFAF42D29}"/>
          </ac:spMkLst>
        </pc:spChg>
      </pc:sldChg>
      <pc:sldChg chg="modSp mod">
        <pc:chgData name="Danielle McGregor" userId="087646c7-bbf8-4721-9492-e808a5f7ce91" providerId="ADAL" clId="{FC17CD1F-F393-4225-96A1-33CE8BFB49E7}" dt="2024-04-23T01:41:55.555" v="45" actId="20577"/>
        <pc:sldMkLst>
          <pc:docMk/>
          <pc:sldMk cId="729114519" sldId="277"/>
        </pc:sldMkLst>
        <pc:spChg chg="mod">
          <ac:chgData name="Danielle McGregor" userId="087646c7-bbf8-4721-9492-e808a5f7ce91" providerId="ADAL" clId="{FC17CD1F-F393-4225-96A1-33CE8BFB49E7}" dt="2024-04-23T01:41:55.555" v="45" actId="20577"/>
          <ac:spMkLst>
            <pc:docMk/>
            <pc:sldMk cId="729114519" sldId="277"/>
            <ac:spMk id="2" creationId="{237826BA-C0D6-7604-8146-6530E44F46F6}"/>
          </ac:spMkLst>
        </pc:spChg>
      </pc:sldChg>
      <pc:sldChg chg="modNotesTx">
        <pc:chgData name="Danielle McGregor" userId="087646c7-bbf8-4721-9492-e808a5f7ce91" providerId="ADAL" clId="{FC17CD1F-F393-4225-96A1-33CE8BFB49E7}" dt="2024-06-18T02:19:16.932" v="401" actId="20577"/>
        <pc:sldMkLst>
          <pc:docMk/>
          <pc:sldMk cId="2360901718" sldId="359"/>
        </pc:sldMkLst>
      </pc:sldChg>
      <pc:sldChg chg="modNotesTx">
        <pc:chgData name="Danielle McGregor" userId="087646c7-bbf8-4721-9492-e808a5f7ce91" providerId="ADAL" clId="{FC17CD1F-F393-4225-96A1-33CE8BFB49E7}" dt="2024-04-23T01:52:59.965" v="372" actId="5793"/>
        <pc:sldMkLst>
          <pc:docMk/>
          <pc:sldMk cId="1735941473" sldId="368"/>
        </pc:sldMkLst>
      </pc:sldChg>
      <pc:sldChg chg="modNotesTx">
        <pc:chgData name="Danielle McGregor" userId="087646c7-bbf8-4721-9492-e808a5f7ce91" providerId="ADAL" clId="{FC17CD1F-F393-4225-96A1-33CE8BFB49E7}" dt="2024-04-23T01:44:29.668" v="132" actId="6549"/>
        <pc:sldMkLst>
          <pc:docMk/>
          <pc:sldMk cId="545489499" sldId="374"/>
        </pc:sldMkLst>
      </pc:sldChg>
      <pc:sldChg chg="modNotesTx">
        <pc:chgData name="Danielle McGregor" userId="087646c7-bbf8-4721-9492-e808a5f7ce91" providerId="ADAL" clId="{FC17CD1F-F393-4225-96A1-33CE8BFB49E7}" dt="2024-04-23T01:42:45.259" v="88" actId="113"/>
        <pc:sldMkLst>
          <pc:docMk/>
          <pc:sldMk cId="2108553933" sldId="375"/>
        </pc:sldMkLst>
      </pc:sldChg>
      <pc:sldChg chg="modCm">
        <pc:chgData name="Danielle McGregor" userId="087646c7-bbf8-4721-9492-e808a5f7ce91" providerId="ADAL" clId="{FC17CD1F-F393-4225-96A1-33CE8BFB49E7}" dt="2024-04-22T03:16:06.631" v="18"/>
        <pc:sldMkLst>
          <pc:docMk/>
          <pc:sldMk cId="2683077577" sldId="376"/>
        </pc:sldMkLst>
        <pc:extLst>
          <p:ext xmlns:p="http://schemas.openxmlformats.org/presentationml/2006/main" uri="{D6D511B9-2390-475A-947B-AFAB55BFBCF1}">
            <pc226:cmChg xmlns:pc226="http://schemas.microsoft.com/office/powerpoint/2022/06/main/command" chg="">
              <pc226:chgData name="Danielle McGregor" userId="087646c7-bbf8-4721-9492-e808a5f7ce91" providerId="ADAL" clId="{FC17CD1F-F393-4225-96A1-33CE8BFB49E7}" dt="2024-04-22T03:16:06.631" v="18"/>
              <pc2:cmMkLst xmlns:pc2="http://schemas.microsoft.com/office/powerpoint/2019/9/main/command">
                <pc:docMk/>
                <pc:sldMk cId="2683077577" sldId="376"/>
                <pc2:cmMk id="{F68A1180-95AF-4392-8193-2F45474FCC91}"/>
              </pc2:cmMkLst>
              <pc226:cmRplyChg chg="add">
                <pc226:chgData name="Danielle McGregor" userId="087646c7-bbf8-4721-9492-e808a5f7ce91" providerId="ADAL" clId="{FC17CD1F-F393-4225-96A1-33CE8BFB49E7}" dt="2024-04-22T03:16:06.631" v="18"/>
                <pc2:cmRplyMkLst xmlns:pc2="http://schemas.microsoft.com/office/powerpoint/2019/9/main/command">
                  <pc:docMk/>
                  <pc:sldMk cId="2683077577" sldId="376"/>
                  <pc2:cmMk id="{F68A1180-95AF-4392-8193-2F45474FCC91}"/>
                  <pc2:cmRplyMk id="{E1A11316-1BF5-43EE-8B9C-45333AAB9908}"/>
                </pc2:cmRplyMkLst>
              </pc226:cmRplyChg>
            </pc226:cmChg>
          </p:ext>
        </pc:extLst>
      </pc:sldChg>
      <pc:sldChg chg="modNotesTx">
        <pc:chgData name="Danielle McGregor" userId="087646c7-bbf8-4721-9492-e808a5f7ce91" providerId="ADAL" clId="{FC17CD1F-F393-4225-96A1-33CE8BFB49E7}" dt="2024-04-23T01:43:56.428" v="125" actId="20577"/>
        <pc:sldMkLst>
          <pc:docMk/>
          <pc:sldMk cId="845157456" sldId="378"/>
        </pc:sldMkLst>
      </pc:sldChg>
      <pc:sldChg chg="ord modNotesTx">
        <pc:chgData name="Danielle McGregor" userId="087646c7-bbf8-4721-9492-e808a5f7ce91" providerId="ADAL" clId="{FC17CD1F-F393-4225-96A1-33CE8BFB49E7}" dt="2024-04-23T01:53:44.964" v="385" actId="20577"/>
        <pc:sldMkLst>
          <pc:docMk/>
          <pc:sldMk cId="1435296482" sldId="379"/>
        </pc:sldMkLst>
      </pc:sldChg>
      <pc:sldChg chg="modNotesTx">
        <pc:chgData name="Danielle McGregor" userId="087646c7-bbf8-4721-9492-e808a5f7ce91" providerId="ADAL" clId="{FC17CD1F-F393-4225-96A1-33CE8BFB49E7}" dt="2024-04-23T01:45:25.667" v="258" actId="20577"/>
        <pc:sldMkLst>
          <pc:docMk/>
          <pc:sldMk cId="3240639547" sldId="380"/>
        </pc:sldMkLst>
      </pc:sldChg>
      <pc:sldChg chg="modNotesTx">
        <pc:chgData name="Danielle McGregor" userId="087646c7-bbf8-4721-9492-e808a5f7ce91" providerId="ADAL" clId="{FC17CD1F-F393-4225-96A1-33CE8BFB49E7}" dt="2024-06-18T02:19:22.216" v="402" actId="20577"/>
        <pc:sldMkLst>
          <pc:docMk/>
          <pc:sldMk cId="2002568440" sldId="383"/>
        </pc:sldMkLst>
      </pc:sldChg>
      <pc:sldChg chg="modNotesTx">
        <pc:chgData name="Danielle McGregor" userId="087646c7-bbf8-4721-9492-e808a5f7ce91" providerId="ADAL" clId="{FC17CD1F-F393-4225-96A1-33CE8BFB49E7}" dt="2024-04-23T01:44:24.937" v="131" actId="113"/>
        <pc:sldMkLst>
          <pc:docMk/>
          <pc:sldMk cId="397663024" sldId="386"/>
        </pc:sldMkLst>
      </pc:sldChg>
      <pc:sldChg chg="modNotesTx">
        <pc:chgData name="Danielle McGregor" userId="087646c7-bbf8-4721-9492-e808a5f7ce91" providerId="ADAL" clId="{FC17CD1F-F393-4225-96A1-33CE8BFB49E7}" dt="2024-04-23T01:53:41.010" v="384" actId="113"/>
        <pc:sldMkLst>
          <pc:docMk/>
          <pc:sldMk cId="1746080396" sldId="387"/>
        </pc:sldMkLst>
      </pc:sldChg>
      <pc:sldChg chg="modNotesTx">
        <pc:chgData name="Danielle McGregor" userId="087646c7-bbf8-4721-9492-e808a5f7ce91" providerId="ADAL" clId="{FC17CD1F-F393-4225-96A1-33CE8BFB49E7}" dt="2024-04-23T01:53:20.838" v="374" actId="113"/>
        <pc:sldMkLst>
          <pc:docMk/>
          <pc:sldMk cId="1181339439" sldId="388"/>
        </pc:sldMkLst>
      </pc:sldChg>
      <pc:sldChg chg="del">
        <pc:chgData name="Danielle McGregor" userId="087646c7-bbf8-4721-9492-e808a5f7ce91" providerId="ADAL" clId="{FC17CD1F-F393-4225-96A1-33CE8BFB49E7}" dt="2024-04-22T03:15:46.767" v="16" actId="47"/>
        <pc:sldMkLst>
          <pc:docMk/>
          <pc:sldMk cId="2208801518" sldId="389"/>
        </pc:sldMkLst>
      </pc:sldChg>
      <pc:sldChg chg="del">
        <pc:chgData name="Danielle McGregor" userId="087646c7-bbf8-4721-9492-e808a5f7ce91" providerId="ADAL" clId="{FC17CD1F-F393-4225-96A1-33CE8BFB49E7}" dt="2024-04-22T03:15:48.444" v="17" actId="47"/>
        <pc:sldMkLst>
          <pc:docMk/>
          <pc:sldMk cId="3074322937" sldId="390"/>
        </pc:sldMkLst>
      </pc:sldChg>
      <pc:sldChg chg="addCm modNotesTx">
        <pc:chgData name="Danielle McGregor" userId="087646c7-bbf8-4721-9492-e808a5f7ce91" providerId="ADAL" clId="{FC17CD1F-F393-4225-96A1-33CE8BFB49E7}" dt="2024-04-23T01:48:46.600" v="300" actId="20577"/>
        <pc:sldMkLst>
          <pc:docMk/>
          <pc:sldMk cId="3640119001" sldId="392"/>
        </pc:sldMkLst>
        <pc:extLst>
          <p:ext xmlns:p="http://schemas.openxmlformats.org/presentationml/2006/main" uri="{D6D511B9-2390-475A-947B-AFAB55BFBCF1}">
            <pc226:cmChg xmlns:pc226="http://schemas.microsoft.com/office/powerpoint/2022/06/main/command" chg="add">
              <pc226:chgData name="Danielle McGregor" userId="087646c7-bbf8-4721-9492-e808a5f7ce91" providerId="ADAL" clId="{FC17CD1F-F393-4225-96A1-33CE8BFB49E7}" dt="2024-04-23T01:47:25.575" v="265"/>
              <pc2:cmMkLst xmlns:pc2="http://schemas.microsoft.com/office/powerpoint/2019/9/main/command">
                <pc:docMk/>
                <pc:sldMk cId="3640119001" sldId="392"/>
                <pc2:cmMk id="{90A159B2-A130-4FEF-9180-E4D7D176B024}"/>
              </pc2:cmMkLst>
            </pc226:cmChg>
          </p:ext>
        </pc:extLst>
      </pc:sldChg>
      <pc:sldChg chg="modNotesTx">
        <pc:chgData name="Danielle McGregor" userId="087646c7-bbf8-4721-9492-e808a5f7ce91" providerId="ADAL" clId="{FC17CD1F-F393-4225-96A1-33CE8BFB49E7}" dt="2024-04-23T01:49:18.593" v="314" actId="20577"/>
        <pc:sldMkLst>
          <pc:docMk/>
          <pc:sldMk cId="2522722261" sldId="393"/>
        </pc:sldMkLst>
      </pc:sldChg>
      <pc:sldChg chg="modSp modAnim modNotesTx">
        <pc:chgData name="Danielle McGregor" userId="087646c7-bbf8-4721-9492-e808a5f7ce91" providerId="ADAL" clId="{FC17CD1F-F393-4225-96A1-33CE8BFB49E7}" dt="2024-05-23T00:05:05.663" v="400" actId="6549"/>
        <pc:sldMkLst>
          <pc:docMk/>
          <pc:sldMk cId="2012393752" sldId="394"/>
        </pc:sldMkLst>
        <pc:spChg chg="mod">
          <ac:chgData name="Danielle McGregor" userId="087646c7-bbf8-4721-9492-e808a5f7ce91" providerId="ADAL" clId="{FC17CD1F-F393-4225-96A1-33CE8BFB49E7}" dt="2024-05-23T00:05:02.546" v="399" actId="6549"/>
          <ac:spMkLst>
            <pc:docMk/>
            <pc:sldMk cId="2012393752" sldId="394"/>
            <ac:spMk id="3" creationId="{30880DB4-32D1-6A3A-17A2-DBACFF8CF472}"/>
          </ac:spMkLst>
        </pc:spChg>
      </pc:sldChg>
      <pc:sldChg chg="modNotesTx">
        <pc:chgData name="Danielle McGregor" userId="087646c7-bbf8-4721-9492-e808a5f7ce91" providerId="ADAL" clId="{FC17CD1F-F393-4225-96A1-33CE8BFB49E7}" dt="2024-04-23T01:43:24.897" v="112" actId="20577"/>
        <pc:sldMkLst>
          <pc:docMk/>
          <pc:sldMk cId="3011933093" sldId="395"/>
        </pc:sldMkLst>
      </pc:sldChg>
      <pc:sldChg chg="modSp mod delCm">
        <pc:chgData name="Danielle McGregor" userId="087646c7-bbf8-4721-9492-e808a5f7ce91" providerId="ADAL" clId="{FC17CD1F-F393-4225-96A1-33CE8BFB49E7}" dt="2024-04-30T04:20:38.338" v="398"/>
        <pc:sldMkLst>
          <pc:docMk/>
          <pc:sldMk cId="3680046517" sldId="396"/>
        </pc:sldMkLst>
        <pc:spChg chg="mod">
          <ac:chgData name="Danielle McGregor" userId="087646c7-bbf8-4721-9492-e808a5f7ce91" providerId="ADAL" clId="{FC17CD1F-F393-4225-96A1-33CE8BFB49E7}" dt="2024-04-30T04:20:33.995" v="397" actId="20577"/>
          <ac:spMkLst>
            <pc:docMk/>
            <pc:sldMk cId="3680046517" sldId="396"/>
            <ac:spMk id="3" creationId="{AE31617D-DC0B-6C50-0B6E-AAC989112656}"/>
          </ac:spMkLst>
        </pc:spChg>
        <pc:extLst>
          <p:ext xmlns:p="http://schemas.openxmlformats.org/presentationml/2006/main" uri="{D6D511B9-2390-475A-947B-AFAB55BFBCF1}">
            <pc226:cmChg xmlns:pc226="http://schemas.microsoft.com/office/powerpoint/2022/06/main/command" chg="del">
              <pc226:chgData name="Danielle McGregor" userId="087646c7-bbf8-4721-9492-e808a5f7ce91" providerId="ADAL" clId="{FC17CD1F-F393-4225-96A1-33CE8BFB49E7}" dt="2024-04-30T04:20:38.338" v="398"/>
              <pc2:cmMkLst xmlns:pc2="http://schemas.microsoft.com/office/powerpoint/2019/9/main/command">
                <pc:docMk/>
                <pc:sldMk cId="3680046517" sldId="396"/>
                <pc2:cmMk id="{804C110D-725A-49CD-80EA-A02DCE676452}"/>
              </pc2:cmMkLst>
            </pc226:cmChg>
          </p:ext>
        </pc:extLst>
      </pc:sldChg>
      <pc:sldChg chg="modNotesTx">
        <pc:chgData name="Danielle McGregor" userId="087646c7-bbf8-4721-9492-e808a5f7ce91" providerId="ADAL" clId="{FC17CD1F-F393-4225-96A1-33CE8BFB49E7}" dt="2024-04-23T01:43:47.800" v="113" actId="113"/>
        <pc:sldMkLst>
          <pc:docMk/>
          <pc:sldMk cId="1794762248" sldId="397"/>
        </pc:sldMkLst>
      </pc:sldChg>
      <pc:sldChg chg="delSp modSp del mod">
        <pc:chgData name="Danielle McGregor" userId="087646c7-bbf8-4721-9492-e808a5f7ce91" providerId="ADAL" clId="{FC17CD1F-F393-4225-96A1-33CE8BFB49E7}" dt="2024-04-23T01:51:18.075" v="325" actId="47"/>
        <pc:sldMkLst>
          <pc:docMk/>
          <pc:sldMk cId="4017366793" sldId="400"/>
        </pc:sldMkLst>
        <pc:spChg chg="del mod">
          <ac:chgData name="Danielle McGregor" userId="087646c7-bbf8-4721-9492-e808a5f7ce91" providerId="ADAL" clId="{FC17CD1F-F393-4225-96A1-33CE8BFB49E7}" dt="2024-04-23T01:50:57.445" v="321"/>
          <ac:spMkLst>
            <pc:docMk/>
            <pc:sldMk cId="4017366793" sldId="400"/>
            <ac:spMk id="2" creationId="{53AC5C14-5367-E254-D8E9-2A0556B1C55D}"/>
          </ac:spMkLst>
        </pc:spChg>
      </pc:sldChg>
      <pc:sldChg chg="modNotesTx">
        <pc:chgData name="Danielle McGregor" userId="087646c7-bbf8-4721-9492-e808a5f7ce91" providerId="ADAL" clId="{FC17CD1F-F393-4225-96A1-33CE8BFB49E7}" dt="2024-04-23T01:52:38.440" v="366" actId="113"/>
        <pc:sldMkLst>
          <pc:docMk/>
          <pc:sldMk cId="3650325713" sldId="401"/>
        </pc:sldMkLst>
      </pc:sldChg>
      <pc:sldChg chg="modNotesTx">
        <pc:chgData name="Danielle McGregor" userId="087646c7-bbf8-4721-9492-e808a5f7ce91" providerId="ADAL" clId="{FC17CD1F-F393-4225-96A1-33CE8BFB49E7}" dt="2024-04-23T01:52:48.428" v="367"/>
        <pc:sldMkLst>
          <pc:docMk/>
          <pc:sldMk cId="2929824240" sldId="402"/>
        </pc:sldMkLst>
      </pc:sldChg>
      <pc:sldChg chg="modSp modAnim delDesignElem modNotesTx">
        <pc:chgData name="Danielle McGregor" userId="087646c7-bbf8-4721-9492-e808a5f7ce91" providerId="ADAL" clId="{FC17CD1F-F393-4225-96A1-33CE8BFB49E7}" dt="2024-04-23T01:51:16.476" v="324"/>
        <pc:sldMkLst>
          <pc:docMk/>
          <pc:sldMk cId="1483499851" sldId="403"/>
        </pc:sldMkLst>
        <pc:spChg chg="mod">
          <ac:chgData name="Danielle McGregor" userId="087646c7-bbf8-4721-9492-e808a5f7ce91" providerId="ADAL" clId="{FC17CD1F-F393-4225-96A1-33CE8BFB49E7}" dt="2024-04-23T01:51:03.204" v="323"/>
          <ac:spMkLst>
            <pc:docMk/>
            <pc:sldMk cId="1483499851" sldId="403"/>
            <ac:spMk id="2" creationId="{CF86C5F4-5869-A30D-1102-48A0138C2D18}"/>
          </ac:spMkLst>
        </pc:spChg>
      </pc:sldChg>
    </pc:docChg>
  </pc:docChgLst>
  <pc:docChgLst>
    <pc:chgData name="Danielle McGregor" userId="087646c7-bbf8-4721-9492-e808a5f7ce91" providerId="ADAL" clId="{FCF4F0AB-2DA4-4F84-BFB7-1500BF69B613}"/>
    <pc:docChg chg="undo custSel addSld delSld modSld sldOrd">
      <pc:chgData name="Danielle McGregor" userId="087646c7-bbf8-4721-9492-e808a5f7ce91" providerId="ADAL" clId="{FCF4F0AB-2DA4-4F84-BFB7-1500BF69B613}" dt="2024-02-07T01:40:40.159" v="447" actId="20577"/>
      <pc:docMkLst>
        <pc:docMk/>
      </pc:docMkLst>
      <pc:sldChg chg="del">
        <pc:chgData name="Danielle McGregor" userId="087646c7-bbf8-4721-9492-e808a5f7ce91" providerId="ADAL" clId="{FCF4F0AB-2DA4-4F84-BFB7-1500BF69B613}" dt="2024-02-05T23:03:33.129" v="267" actId="47"/>
        <pc:sldMkLst>
          <pc:docMk/>
          <pc:sldMk cId="3972595476" sldId="259"/>
        </pc:sldMkLst>
      </pc:sldChg>
      <pc:sldChg chg="del">
        <pc:chgData name="Danielle McGregor" userId="087646c7-bbf8-4721-9492-e808a5f7ce91" providerId="ADAL" clId="{FCF4F0AB-2DA4-4F84-BFB7-1500BF69B613}" dt="2024-02-05T23:03:33.129" v="267" actId="47"/>
        <pc:sldMkLst>
          <pc:docMk/>
          <pc:sldMk cId="3975032192" sldId="260"/>
        </pc:sldMkLst>
      </pc:sldChg>
      <pc:sldChg chg="del">
        <pc:chgData name="Danielle McGregor" userId="087646c7-bbf8-4721-9492-e808a5f7ce91" providerId="ADAL" clId="{FCF4F0AB-2DA4-4F84-BFB7-1500BF69B613}" dt="2024-02-05T23:03:33.129" v="267" actId="47"/>
        <pc:sldMkLst>
          <pc:docMk/>
          <pc:sldMk cId="2316676394" sldId="261"/>
        </pc:sldMkLst>
      </pc:sldChg>
      <pc:sldChg chg="del">
        <pc:chgData name="Danielle McGregor" userId="087646c7-bbf8-4721-9492-e808a5f7ce91" providerId="ADAL" clId="{FCF4F0AB-2DA4-4F84-BFB7-1500BF69B613}" dt="2024-02-05T23:03:33.129" v="267" actId="47"/>
        <pc:sldMkLst>
          <pc:docMk/>
          <pc:sldMk cId="2253343222" sldId="262"/>
        </pc:sldMkLst>
      </pc:sldChg>
      <pc:sldChg chg="del">
        <pc:chgData name="Danielle McGregor" userId="087646c7-bbf8-4721-9492-e808a5f7ce91" providerId="ADAL" clId="{FCF4F0AB-2DA4-4F84-BFB7-1500BF69B613}" dt="2024-02-05T23:03:33.129" v="267" actId="47"/>
        <pc:sldMkLst>
          <pc:docMk/>
          <pc:sldMk cId="4076371013" sldId="263"/>
        </pc:sldMkLst>
      </pc:sldChg>
      <pc:sldChg chg="del">
        <pc:chgData name="Danielle McGregor" userId="087646c7-bbf8-4721-9492-e808a5f7ce91" providerId="ADAL" clId="{FCF4F0AB-2DA4-4F84-BFB7-1500BF69B613}" dt="2024-02-05T23:03:33.129" v="267" actId="47"/>
        <pc:sldMkLst>
          <pc:docMk/>
          <pc:sldMk cId="1418896725" sldId="266"/>
        </pc:sldMkLst>
      </pc:sldChg>
      <pc:sldChg chg="del">
        <pc:chgData name="Danielle McGregor" userId="087646c7-bbf8-4721-9492-e808a5f7ce91" providerId="ADAL" clId="{FCF4F0AB-2DA4-4F84-BFB7-1500BF69B613}" dt="2024-02-05T23:03:33.129" v="267" actId="47"/>
        <pc:sldMkLst>
          <pc:docMk/>
          <pc:sldMk cId="140008666" sldId="270"/>
        </pc:sldMkLst>
      </pc:sldChg>
      <pc:sldChg chg="del">
        <pc:chgData name="Danielle McGregor" userId="087646c7-bbf8-4721-9492-e808a5f7ce91" providerId="ADAL" clId="{FCF4F0AB-2DA4-4F84-BFB7-1500BF69B613}" dt="2024-02-05T23:03:33.129" v="267" actId="47"/>
        <pc:sldMkLst>
          <pc:docMk/>
          <pc:sldMk cId="445995225" sldId="271"/>
        </pc:sldMkLst>
      </pc:sldChg>
      <pc:sldChg chg="del">
        <pc:chgData name="Danielle McGregor" userId="087646c7-bbf8-4721-9492-e808a5f7ce91" providerId="ADAL" clId="{FCF4F0AB-2DA4-4F84-BFB7-1500BF69B613}" dt="2024-02-05T23:03:33.129" v="267" actId="47"/>
        <pc:sldMkLst>
          <pc:docMk/>
          <pc:sldMk cId="1974298099" sldId="272"/>
        </pc:sldMkLst>
      </pc:sldChg>
      <pc:sldChg chg="del">
        <pc:chgData name="Danielle McGregor" userId="087646c7-bbf8-4721-9492-e808a5f7ce91" providerId="ADAL" clId="{FCF4F0AB-2DA4-4F84-BFB7-1500BF69B613}" dt="2024-02-05T23:03:33.129" v="267" actId="47"/>
        <pc:sldMkLst>
          <pc:docMk/>
          <pc:sldMk cId="894693689" sldId="273"/>
        </pc:sldMkLst>
      </pc:sldChg>
      <pc:sldChg chg="del">
        <pc:chgData name="Danielle McGregor" userId="087646c7-bbf8-4721-9492-e808a5f7ce91" providerId="ADAL" clId="{FCF4F0AB-2DA4-4F84-BFB7-1500BF69B613}" dt="2024-02-05T23:03:33.129" v="267" actId="47"/>
        <pc:sldMkLst>
          <pc:docMk/>
          <pc:sldMk cId="1520431417" sldId="275"/>
        </pc:sldMkLst>
      </pc:sldChg>
      <pc:sldChg chg="del">
        <pc:chgData name="Danielle McGregor" userId="087646c7-bbf8-4721-9492-e808a5f7ce91" providerId="ADAL" clId="{FCF4F0AB-2DA4-4F84-BFB7-1500BF69B613}" dt="2024-02-05T23:03:33.129" v="267" actId="47"/>
        <pc:sldMkLst>
          <pc:docMk/>
          <pc:sldMk cId="1958039700" sldId="278"/>
        </pc:sldMkLst>
      </pc:sldChg>
      <pc:sldChg chg="del">
        <pc:chgData name="Danielle McGregor" userId="087646c7-bbf8-4721-9492-e808a5f7ce91" providerId="ADAL" clId="{FCF4F0AB-2DA4-4F84-BFB7-1500BF69B613}" dt="2024-02-05T23:03:33.129" v="267" actId="47"/>
        <pc:sldMkLst>
          <pc:docMk/>
          <pc:sldMk cId="312988651" sldId="279"/>
        </pc:sldMkLst>
      </pc:sldChg>
      <pc:sldChg chg="del">
        <pc:chgData name="Danielle McGregor" userId="087646c7-bbf8-4721-9492-e808a5f7ce91" providerId="ADAL" clId="{FCF4F0AB-2DA4-4F84-BFB7-1500BF69B613}" dt="2024-02-05T23:03:33.129" v="267" actId="47"/>
        <pc:sldMkLst>
          <pc:docMk/>
          <pc:sldMk cId="507263676" sldId="280"/>
        </pc:sldMkLst>
      </pc:sldChg>
      <pc:sldChg chg="del">
        <pc:chgData name="Danielle McGregor" userId="087646c7-bbf8-4721-9492-e808a5f7ce91" providerId="ADAL" clId="{FCF4F0AB-2DA4-4F84-BFB7-1500BF69B613}" dt="2024-02-05T23:03:33.129" v="267" actId="47"/>
        <pc:sldMkLst>
          <pc:docMk/>
          <pc:sldMk cId="1521592992" sldId="281"/>
        </pc:sldMkLst>
      </pc:sldChg>
      <pc:sldChg chg="del">
        <pc:chgData name="Danielle McGregor" userId="087646c7-bbf8-4721-9492-e808a5f7ce91" providerId="ADAL" clId="{FCF4F0AB-2DA4-4F84-BFB7-1500BF69B613}" dt="2024-02-05T23:03:33.129" v="267" actId="47"/>
        <pc:sldMkLst>
          <pc:docMk/>
          <pc:sldMk cId="454767431" sldId="282"/>
        </pc:sldMkLst>
      </pc:sldChg>
      <pc:sldChg chg="del">
        <pc:chgData name="Danielle McGregor" userId="087646c7-bbf8-4721-9492-e808a5f7ce91" providerId="ADAL" clId="{FCF4F0AB-2DA4-4F84-BFB7-1500BF69B613}" dt="2024-02-05T23:03:33.129" v="267" actId="47"/>
        <pc:sldMkLst>
          <pc:docMk/>
          <pc:sldMk cId="1745416870" sldId="283"/>
        </pc:sldMkLst>
      </pc:sldChg>
      <pc:sldChg chg="del">
        <pc:chgData name="Danielle McGregor" userId="087646c7-bbf8-4721-9492-e808a5f7ce91" providerId="ADAL" clId="{FCF4F0AB-2DA4-4F84-BFB7-1500BF69B613}" dt="2024-02-05T23:03:33.129" v="267" actId="47"/>
        <pc:sldMkLst>
          <pc:docMk/>
          <pc:sldMk cId="3680259665" sldId="296"/>
        </pc:sldMkLst>
      </pc:sldChg>
      <pc:sldChg chg="del">
        <pc:chgData name="Danielle McGregor" userId="087646c7-bbf8-4721-9492-e808a5f7ce91" providerId="ADAL" clId="{FCF4F0AB-2DA4-4F84-BFB7-1500BF69B613}" dt="2024-02-05T23:03:33.129" v="267" actId="47"/>
        <pc:sldMkLst>
          <pc:docMk/>
          <pc:sldMk cId="268072544" sldId="300"/>
        </pc:sldMkLst>
      </pc:sldChg>
      <pc:sldChg chg="del">
        <pc:chgData name="Danielle McGregor" userId="087646c7-bbf8-4721-9492-e808a5f7ce91" providerId="ADAL" clId="{FCF4F0AB-2DA4-4F84-BFB7-1500BF69B613}" dt="2024-02-05T23:03:33.129" v="267" actId="47"/>
        <pc:sldMkLst>
          <pc:docMk/>
          <pc:sldMk cId="1704284754" sldId="301"/>
        </pc:sldMkLst>
      </pc:sldChg>
      <pc:sldChg chg="del">
        <pc:chgData name="Danielle McGregor" userId="087646c7-bbf8-4721-9492-e808a5f7ce91" providerId="ADAL" clId="{FCF4F0AB-2DA4-4F84-BFB7-1500BF69B613}" dt="2024-02-05T23:03:33.129" v="267" actId="47"/>
        <pc:sldMkLst>
          <pc:docMk/>
          <pc:sldMk cId="1356740923" sldId="305"/>
        </pc:sldMkLst>
      </pc:sldChg>
      <pc:sldChg chg="del">
        <pc:chgData name="Danielle McGregor" userId="087646c7-bbf8-4721-9492-e808a5f7ce91" providerId="ADAL" clId="{FCF4F0AB-2DA4-4F84-BFB7-1500BF69B613}" dt="2024-02-05T23:03:33.129" v="267" actId="47"/>
        <pc:sldMkLst>
          <pc:docMk/>
          <pc:sldMk cId="1747813351" sldId="306"/>
        </pc:sldMkLst>
      </pc:sldChg>
      <pc:sldChg chg="del">
        <pc:chgData name="Danielle McGregor" userId="087646c7-bbf8-4721-9492-e808a5f7ce91" providerId="ADAL" clId="{FCF4F0AB-2DA4-4F84-BFB7-1500BF69B613}" dt="2024-02-05T23:03:33.129" v="267" actId="47"/>
        <pc:sldMkLst>
          <pc:docMk/>
          <pc:sldMk cId="1901101649" sldId="307"/>
        </pc:sldMkLst>
      </pc:sldChg>
      <pc:sldChg chg="del">
        <pc:chgData name="Danielle McGregor" userId="087646c7-bbf8-4721-9492-e808a5f7ce91" providerId="ADAL" clId="{FCF4F0AB-2DA4-4F84-BFB7-1500BF69B613}" dt="2024-02-05T23:03:33.129" v="267" actId="47"/>
        <pc:sldMkLst>
          <pc:docMk/>
          <pc:sldMk cId="544476148" sldId="315"/>
        </pc:sldMkLst>
      </pc:sldChg>
      <pc:sldChg chg="del">
        <pc:chgData name="Danielle McGregor" userId="087646c7-bbf8-4721-9492-e808a5f7ce91" providerId="ADAL" clId="{FCF4F0AB-2DA4-4F84-BFB7-1500BF69B613}" dt="2024-02-05T23:03:33.129" v="267" actId="47"/>
        <pc:sldMkLst>
          <pc:docMk/>
          <pc:sldMk cId="1105691586" sldId="339"/>
        </pc:sldMkLst>
      </pc:sldChg>
      <pc:sldChg chg="del">
        <pc:chgData name="Danielle McGregor" userId="087646c7-bbf8-4721-9492-e808a5f7ce91" providerId="ADAL" clId="{FCF4F0AB-2DA4-4F84-BFB7-1500BF69B613}" dt="2024-02-05T23:03:33.129" v="267" actId="47"/>
        <pc:sldMkLst>
          <pc:docMk/>
          <pc:sldMk cId="2233901072" sldId="340"/>
        </pc:sldMkLst>
      </pc:sldChg>
      <pc:sldChg chg="del">
        <pc:chgData name="Danielle McGregor" userId="087646c7-bbf8-4721-9492-e808a5f7ce91" providerId="ADAL" clId="{FCF4F0AB-2DA4-4F84-BFB7-1500BF69B613}" dt="2024-02-05T23:03:33.129" v="267" actId="47"/>
        <pc:sldMkLst>
          <pc:docMk/>
          <pc:sldMk cId="2339391012" sldId="341"/>
        </pc:sldMkLst>
      </pc:sldChg>
      <pc:sldChg chg="del">
        <pc:chgData name="Danielle McGregor" userId="087646c7-bbf8-4721-9492-e808a5f7ce91" providerId="ADAL" clId="{FCF4F0AB-2DA4-4F84-BFB7-1500BF69B613}" dt="2024-02-05T23:03:33.129" v="267" actId="47"/>
        <pc:sldMkLst>
          <pc:docMk/>
          <pc:sldMk cId="2925218459" sldId="342"/>
        </pc:sldMkLst>
      </pc:sldChg>
      <pc:sldChg chg="del">
        <pc:chgData name="Danielle McGregor" userId="087646c7-bbf8-4721-9492-e808a5f7ce91" providerId="ADAL" clId="{FCF4F0AB-2DA4-4F84-BFB7-1500BF69B613}" dt="2024-02-05T23:03:33.129" v="267" actId="47"/>
        <pc:sldMkLst>
          <pc:docMk/>
          <pc:sldMk cId="1222248665" sldId="343"/>
        </pc:sldMkLst>
      </pc:sldChg>
      <pc:sldChg chg="del">
        <pc:chgData name="Danielle McGregor" userId="087646c7-bbf8-4721-9492-e808a5f7ce91" providerId="ADAL" clId="{FCF4F0AB-2DA4-4F84-BFB7-1500BF69B613}" dt="2024-02-05T23:03:33.129" v="267" actId="47"/>
        <pc:sldMkLst>
          <pc:docMk/>
          <pc:sldMk cId="4099329322" sldId="347"/>
        </pc:sldMkLst>
      </pc:sldChg>
      <pc:sldChg chg="del">
        <pc:chgData name="Danielle McGregor" userId="087646c7-bbf8-4721-9492-e808a5f7ce91" providerId="ADAL" clId="{FCF4F0AB-2DA4-4F84-BFB7-1500BF69B613}" dt="2024-02-05T23:03:33.129" v="267" actId="47"/>
        <pc:sldMkLst>
          <pc:docMk/>
          <pc:sldMk cId="725104862" sldId="348"/>
        </pc:sldMkLst>
      </pc:sldChg>
      <pc:sldChg chg="del">
        <pc:chgData name="Danielle McGregor" userId="087646c7-bbf8-4721-9492-e808a5f7ce91" providerId="ADAL" clId="{FCF4F0AB-2DA4-4F84-BFB7-1500BF69B613}" dt="2024-02-05T23:03:33.129" v="267" actId="47"/>
        <pc:sldMkLst>
          <pc:docMk/>
          <pc:sldMk cId="601922821" sldId="349"/>
        </pc:sldMkLst>
      </pc:sldChg>
      <pc:sldChg chg="del">
        <pc:chgData name="Danielle McGregor" userId="087646c7-bbf8-4721-9492-e808a5f7ce91" providerId="ADAL" clId="{FCF4F0AB-2DA4-4F84-BFB7-1500BF69B613}" dt="2024-02-05T23:03:33.129" v="267" actId="47"/>
        <pc:sldMkLst>
          <pc:docMk/>
          <pc:sldMk cId="485369022" sldId="350"/>
        </pc:sldMkLst>
      </pc:sldChg>
      <pc:sldChg chg="del">
        <pc:chgData name="Danielle McGregor" userId="087646c7-bbf8-4721-9492-e808a5f7ce91" providerId="ADAL" clId="{FCF4F0AB-2DA4-4F84-BFB7-1500BF69B613}" dt="2024-02-05T23:03:33.129" v="267" actId="47"/>
        <pc:sldMkLst>
          <pc:docMk/>
          <pc:sldMk cId="314133845" sldId="351"/>
        </pc:sldMkLst>
      </pc:sldChg>
      <pc:sldChg chg="del">
        <pc:chgData name="Danielle McGregor" userId="087646c7-bbf8-4721-9492-e808a5f7ce91" providerId="ADAL" clId="{FCF4F0AB-2DA4-4F84-BFB7-1500BF69B613}" dt="2024-02-05T23:03:33.129" v="267" actId="47"/>
        <pc:sldMkLst>
          <pc:docMk/>
          <pc:sldMk cId="874122891" sldId="352"/>
        </pc:sldMkLst>
      </pc:sldChg>
      <pc:sldChg chg="del">
        <pc:chgData name="Danielle McGregor" userId="087646c7-bbf8-4721-9492-e808a5f7ce91" providerId="ADAL" clId="{FCF4F0AB-2DA4-4F84-BFB7-1500BF69B613}" dt="2024-02-05T23:03:33.129" v="267" actId="47"/>
        <pc:sldMkLst>
          <pc:docMk/>
          <pc:sldMk cId="615579382" sldId="353"/>
        </pc:sldMkLst>
      </pc:sldChg>
      <pc:sldChg chg="del">
        <pc:chgData name="Danielle McGregor" userId="087646c7-bbf8-4721-9492-e808a5f7ce91" providerId="ADAL" clId="{FCF4F0AB-2DA4-4F84-BFB7-1500BF69B613}" dt="2024-02-05T23:03:33.129" v="267" actId="47"/>
        <pc:sldMkLst>
          <pc:docMk/>
          <pc:sldMk cId="2990092796" sldId="355"/>
        </pc:sldMkLst>
      </pc:sldChg>
      <pc:sldChg chg="del">
        <pc:chgData name="Danielle McGregor" userId="087646c7-bbf8-4721-9492-e808a5f7ce91" providerId="ADAL" clId="{FCF4F0AB-2DA4-4F84-BFB7-1500BF69B613}" dt="2024-02-05T23:03:33.129" v="267" actId="47"/>
        <pc:sldMkLst>
          <pc:docMk/>
          <pc:sldMk cId="3845918742" sldId="356"/>
        </pc:sldMkLst>
      </pc:sldChg>
      <pc:sldChg chg="del">
        <pc:chgData name="Danielle McGregor" userId="087646c7-bbf8-4721-9492-e808a5f7ce91" providerId="ADAL" clId="{FCF4F0AB-2DA4-4F84-BFB7-1500BF69B613}" dt="2024-02-05T23:03:33.129" v="267" actId="47"/>
        <pc:sldMkLst>
          <pc:docMk/>
          <pc:sldMk cId="1564780741" sldId="357"/>
        </pc:sldMkLst>
      </pc:sldChg>
      <pc:sldChg chg="del">
        <pc:chgData name="Danielle McGregor" userId="087646c7-bbf8-4721-9492-e808a5f7ce91" providerId="ADAL" clId="{FCF4F0AB-2DA4-4F84-BFB7-1500BF69B613}" dt="2024-02-05T23:03:33.129" v="267" actId="47"/>
        <pc:sldMkLst>
          <pc:docMk/>
          <pc:sldMk cId="2360901718" sldId="359"/>
        </pc:sldMkLst>
      </pc:sldChg>
      <pc:sldChg chg="del">
        <pc:chgData name="Danielle McGregor" userId="087646c7-bbf8-4721-9492-e808a5f7ce91" providerId="ADAL" clId="{FCF4F0AB-2DA4-4F84-BFB7-1500BF69B613}" dt="2024-02-05T23:03:33.129" v="267" actId="47"/>
        <pc:sldMkLst>
          <pc:docMk/>
          <pc:sldMk cId="1131851070" sldId="360"/>
        </pc:sldMkLst>
      </pc:sldChg>
      <pc:sldChg chg="del">
        <pc:chgData name="Danielle McGregor" userId="087646c7-bbf8-4721-9492-e808a5f7ce91" providerId="ADAL" clId="{FCF4F0AB-2DA4-4F84-BFB7-1500BF69B613}" dt="2024-02-05T23:03:33.129" v="267" actId="47"/>
        <pc:sldMkLst>
          <pc:docMk/>
          <pc:sldMk cId="3658775334" sldId="361"/>
        </pc:sldMkLst>
      </pc:sldChg>
      <pc:sldChg chg="del">
        <pc:chgData name="Danielle McGregor" userId="087646c7-bbf8-4721-9492-e808a5f7ce91" providerId="ADAL" clId="{FCF4F0AB-2DA4-4F84-BFB7-1500BF69B613}" dt="2024-02-05T23:03:33.129" v="267" actId="47"/>
        <pc:sldMkLst>
          <pc:docMk/>
          <pc:sldMk cId="2392105798" sldId="362"/>
        </pc:sldMkLst>
      </pc:sldChg>
      <pc:sldChg chg="del">
        <pc:chgData name="Danielle McGregor" userId="087646c7-bbf8-4721-9492-e808a5f7ce91" providerId="ADAL" clId="{FCF4F0AB-2DA4-4F84-BFB7-1500BF69B613}" dt="2024-02-05T23:03:33.129" v="267" actId="47"/>
        <pc:sldMkLst>
          <pc:docMk/>
          <pc:sldMk cId="834121241" sldId="363"/>
        </pc:sldMkLst>
      </pc:sldChg>
      <pc:sldChg chg="del">
        <pc:chgData name="Danielle McGregor" userId="087646c7-bbf8-4721-9492-e808a5f7ce91" providerId="ADAL" clId="{FCF4F0AB-2DA4-4F84-BFB7-1500BF69B613}" dt="2024-02-05T23:03:33.129" v="267" actId="47"/>
        <pc:sldMkLst>
          <pc:docMk/>
          <pc:sldMk cId="2935275515" sldId="364"/>
        </pc:sldMkLst>
      </pc:sldChg>
      <pc:sldChg chg="del">
        <pc:chgData name="Danielle McGregor" userId="087646c7-bbf8-4721-9492-e808a5f7ce91" providerId="ADAL" clId="{FCF4F0AB-2DA4-4F84-BFB7-1500BF69B613}" dt="2024-02-05T22:55:04.794" v="0" actId="47"/>
        <pc:sldMkLst>
          <pc:docMk/>
          <pc:sldMk cId="454713297" sldId="365"/>
        </pc:sldMkLst>
      </pc:sldChg>
      <pc:sldChg chg="del">
        <pc:chgData name="Danielle McGregor" userId="087646c7-bbf8-4721-9492-e808a5f7ce91" providerId="ADAL" clId="{FCF4F0AB-2DA4-4F84-BFB7-1500BF69B613}" dt="2024-02-05T23:03:33.129" v="267" actId="47"/>
        <pc:sldMkLst>
          <pc:docMk/>
          <pc:sldMk cId="4156110234" sldId="366"/>
        </pc:sldMkLst>
      </pc:sldChg>
      <pc:sldChg chg="delSp modSp new mod">
        <pc:chgData name="Danielle McGregor" userId="087646c7-bbf8-4721-9492-e808a5f7ce91" providerId="ADAL" clId="{FCF4F0AB-2DA4-4F84-BFB7-1500BF69B613}" dt="2024-02-05T22:56:38.931" v="14" actId="207"/>
        <pc:sldMkLst>
          <pc:docMk/>
          <pc:sldMk cId="2108553933" sldId="375"/>
        </pc:sldMkLst>
        <pc:spChg chg="mod">
          <ac:chgData name="Danielle McGregor" userId="087646c7-bbf8-4721-9492-e808a5f7ce91" providerId="ADAL" clId="{FCF4F0AB-2DA4-4F84-BFB7-1500BF69B613}" dt="2024-02-05T22:56:38.931" v="14" actId="207"/>
          <ac:spMkLst>
            <pc:docMk/>
            <pc:sldMk cId="2108553933" sldId="375"/>
            <ac:spMk id="2" creationId="{8BD82BB0-4F10-5581-BFCB-22B40F1E6B9E}"/>
          </ac:spMkLst>
        </pc:spChg>
        <pc:spChg chg="del">
          <ac:chgData name="Danielle McGregor" userId="087646c7-bbf8-4721-9492-e808a5f7ce91" providerId="ADAL" clId="{FCF4F0AB-2DA4-4F84-BFB7-1500BF69B613}" dt="2024-02-05T22:56:12.008" v="6" actId="21"/>
          <ac:spMkLst>
            <pc:docMk/>
            <pc:sldMk cId="2108553933" sldId="375"/>
            <ac:spMk id="3" creationId="{082C46C4-CCF1-95EF-CF1A-450E8178997E}"/>
          </ac:spMkLst>
        </pc:spChg>
      </pc:sldChg>
      <pc:sldChg chg="modSp add mod">
        <pc:chgData name="Danielle McGregor" userId="087646c7-bbf8-4721-9492-e808a5f7ce91" providerId="ADAL" clId="{FCF4F0AB-2DA4-4F84-BFB7-1500BF69B613}" dt="2024-02-05T22:57:10.986" v="18" actId="207"/>
        <pc:sldMkLst>
          <pc:docMk/>
          <pc:sldMk cId="2683077577" sldId="376"/>
        </pc:sldMkLst>
        <pc:spChg chg="mod">
          <ac:chgData name="Danielle McGregor" userId="087646c7-bbf8-4721-9492-e808a5f7ce91" providerId="ADAL" clId="{FCF4F0AB-2DA4-4F84-BFB7-1500BF69B613}" dt="2024-02-05T22:57:10.986" v="18" actId="207"/>
          <ac:spMkLst>
            <pc:docMk/>
            <pc:sldMk cId="2683077577" sldId="376"/>
            <ac:spMk id="2" creationId="{7E1B23A3-08E5-E486-4545-18EF40C947DF}"/>
          </ac:spMkLst>
        </pc:spChg>
      </pc:sldChg>
      <pc:sldChg chg="modSp add mod">
        <pc:chgData name="Danielle McGregor" userId="087646c7-bbf8-4721-9492-e808a5f7ce91" providerId="ADAL" clId="{FCF4F0AB-2DA4-4F84-BFB7-1500BF69B613}" dt="2024-02-05T22:57:54.049" v="23" actId="255"/>
        <pc:sldMkLst>
          <pc:docMk/>
          <pc:sldMk cId="1713759472" sldId="377"/>
        </pc:sldMkLst>
        <pc:spChg chg="mod">
          <ac:chgData name="Danielle McGregor" userId="087646c7-bbf8-4721-9492-e808a5f7ce91" providerId="ADAL" clId="{FCF4F0AB-2DA4-4F84-BFB7-1500BF69B613}" dt="2024-02-05T22:57:54.049" v="23" actId="255"/>
          <ac:spMkLst>
            <pc:docMk/>
            <pc:sldMk cId="1713759472" sldId="377"/>
            <ac:spMk id="2" creationId="{D26A0463-A418-6AD6-83A7-96CB926E1107}"/>
          </ac:spMkLst>
        </pc:spChg>
      </pc:sldChg>
      <pc:sldChg chg="modSp add mod">
        <pc:chgData name="Danielle McGregor" userId="087646c7-bbf8-4721-9492-e808a5f7ce91" providerId="ADAL" clId="{FCF4F0AB-2DA4-4F84-BFB7-1500BF69B613}" dt="2024-02-05T22:58:25.642" v="27" actId="20577"/>
        <pc:sldMkLst>
          <pc:docMk/>
          <pc:sldMk cId="845157456" sldId="378"/>
        </pc:sldMkLst>
        <pc:spChg chg="mod">
          <ac:chgData name="Danielle McGregor" userId="087646c7-bbf8-4721-9492-e808a5f7ce91" providerId="ADAL" clId="{FCF4F0AB-2DA4-4F84-BFB7-1500BF69B613}" dt="2024-02-05T22:58:25.642" v="27" actId="20577"/>
          <ac:spMkLst>
            <pc:docMk/>
            <pc:sldMk cId="845157456" sldId="378"/>
            <ac:spMk id="2" creationId="{DE24D87F-C139-F583-6085-1B3BF5AEC2A5}"/>
          </ac:spMkLst>
        </pc:spChg>
      </pc:sldChg>
      <pc:sldChg chg="add ord modNotesTx">
        <pc:chgData name="Danielle McGregor" userId="087646c7-bbf8-4721-9492-e808a5f7ce91" providerId="ADAL" clId="{FCF4F0AB-2DA4-4F84-BFB7-1500BF69B613}" dt="2024-02-06T00:17:14.920" v="432"/>
        <pc:sldMkLst>
          <pc:docMk/>
          <pc:sldMk cId="1435296482" sldId="379"/>
        </pc:sldMkLst>
      </pc:sldChg>
      <pc:sldChg chg="modSp add mod ord">
        <pc:chgData name="Danielle McGregor" userId="087646c7-bbf8-4721-9492-e808a5f7ce91" providerId="ADAL" clId="{FCF4F0AB-2DA4-4F84-BFB7-1500BF69B613}" dt="2024-02-05T22:59:48.679" v="106" actId="207"/>
        <pc:sldMkLst>
          <pc:docMk/>
          <pc:sldMk cId="3240639547" sldId="380"/>
        </pc:sldMkLst>
        <pc:spChg chg="mod">
          <ac:chgData name="Danielle McGregor" userId="087646c7-bbf8-4721-9492-e808a5f7ce91" providerId="ADAL" clId="{FCF4F0AB-2DA4-4F84-BFB7-1500BF69B613}" dt="2024-02-05T22:59:48.679" v="106" actId="207"/>
          <ac:spMkLst>
            <pc:docMk/>
            <pc:sldMk cId="3240639547" sldId="380"/>
            <ac:spMk id="2" creationId="{A6B650DD-11D6-D212-1ECC-9E78596E2A28}"/>
          </ac:spMkLst>
        </pc:spChg>
      </pc:sldChg>
      <pc:sldChg chg="modSp add mod">
        <pc:chgData name="Danielle McGregor" userId="087646c7-bbf8-4721-9492-e808a5f7ce91" providerId="ADAL" clId="{FCF4F0AB-2DA4-4F84-BFB7-1500BF69B613}" dt="2024-02-07T01:40:40.159" v="447" actId="20577"/>
        <pc:sldMkLst>
          <pc:docMk/>
          <pc:sldMk cId="3112294106" sldId="381"/>
        </pc:sldMkLst>
        <pc:spChg chg="mod">
          <ac:chgData name="Danielle McGregor" userId="087646c7-bbf8-4721-9492-e808a5f7ce91" providerId="ADAL" clId="{FCF4F0AB-2DA4-4F84-BFB7-1500BF69B613}" dt="2024-02-07T01:40:40.159" v="447" actId="20577"/>
          <ac:spMkLst>
            <pc:docMk/>
            <pc:sldMk cId="3112294106" sldId="381"/>
            <ac:spMk id="3" creationId="{DE4FBE42-9494-8649-9763-196AD479AE27}"/>
          </ac:spMkLst>
        </pc:spChg>
      </pc:sldChg>
      <pc:sldChg chg="addSp modSp add mod">
        <pc:chgData name="Danielle McGregor" userId="087646c7-bbf8-4721-9492-e808a5f7ce91" providerId="ADAL" clId="{FCF4F0AB-2DA4-4F84-BFB7-1500BF69B613}" dt="2024-02-07T01:40:29.965" v="441" actId="1076"/>
        <pc:sldMkLst>
          <pc:docMk/>
          <pc:sldMk cId="78776064" sldId="382"/>
        </pc:sldMkLst>
        <pc:spChg chg="mod">
          <ac:chgData name="Danielle McGregor" userId="087646c7-bbf8-4721-9492-e808a5f7ce91" providerId="ADAL" clId="{FCF4F0AB-2DA4-4F84-BFB7-1500BF69B613}" dt="2024-02-05T23:01:13.814" v="181" actId="20577"/>
          <ac:spMkLst>
            <pc:docMk/>
            <pc:sldMk cId="78776064" sldId="382"/>
            <ac:spMk id="3" creationId="{DE4FBE42-9494-8649-9763-196AD479AE27}"/>
          </ac:spMkLst>
        </pc:spChg>
        <pc:spChg chg="add mod">
          <ac:chgData name="Danielle McGregor" userId="087646c7-bbf8-4721-9492-e808a5f7ce91" providerId="ADAL" clId="{FCF4F0AB-2DA4-4F84-BFB7-1500BF69B613}" dt="2024-02-07T01:40:29.965" v="441" actId="1076"/>
          <ac:spMkLst>
            <pc:docMk/>
            <pc:sldMk cId="78776064" sldId="382"/>
            <ac:spMk id="4" creationId="{A8D013E1-21FB-586F-6AF1-7DB13F886B88}"/>
          </ac:spMkLst>
        </pc:spChg>
      </pc:sldChg>
      <pc:sldChg chg="modSp add mod">
        <pc:chgData name="Danielle McGregor" userId="087646c7-bbf8-4721-9492-e808a5f7ce91" providerId="ADAL" clId="{FCF4F0AB-2DA4-4F84-BFB7-1500BF69B613}" dt="2024-02-05T23:02:12.790" v="207" actId="20577"/>
        <pc:sldMkLst>
          <pc:docMk/>
          <pc:sldMk cId="2002568440" sldId="383"/>
        </pc:sldMkLst>
        <pc:spChg chg="mod">
          <ac:chgData name="Danielle McGregor" userId="087646c7-bbf8-4721-9492-e808a5f7ce91" providerId="ADAL" clId="{FCF4F0AB-2DA4-4F84-BFB7-1500BF69B613}" dt="2024-02-05T23:02:12.790" v="207" actId="20577"/>
          <ac:spMkLst>
            <pc:docMk/>
            <pc:sldMk cId="2002568440" sldId="383"/>
            <ac:spMk id="4" creationId="{D2D50F08-2D38-A753-FE5F-D37DD136662C}"/>
          </ac:spMkLst>
        </pc:spChg>
      </pc:sldChg>
      <pc:sldChg chg="modSp add mod">
        <pc:chgData name="Danielle McGregor" userId="087646c7-bbf8-4721-9492-e808a5f7ce91" providerId="ADAL" clId="{FCF4F0AB-2DA4-4F84-BFB7-1500BF69B613}" dt="2024-02-05T23:02:57.749" v="262" actId="113"/>
        <pc:sldMkLst>
          <pc:docMk/>
          <pc:sldMk cId="4240804983" sldId="384"/>
        </pc:sldMkLst>
        <pc:spChg chg="mod">
          <ac:chgData name="Danielle McGregor" userId="087646c7-bbf8-4721-9492-e808a5f7ce91" providerId="ADAL" clId="{FCF4F0AB-2DA4-4F84-BFB7-1500BF69B613}" dt="2024-02-05T23:02:57.749" v="262" actId="113"/>
          <ac:spMkLst>
            <pc:docMk/>
            <pc:sldMk cId="4240804983" sldId="384"/>
            <ac:spMk id="4" creationId="{F5E4326C-276B-8811-A6AB-B48C701BD69C}"/>
          </ac:spMkLst>
        </pc:spChg>
      </pc:sldChg>
      <pc:sldChg chg="add">
        <pc:chgData name="Danielle McGregor" userId="087646c7-bbf8-4721-9492-e808a5f7ce91" providerId="ADAL" clId="{FCF4F0AB-2DA4-4F84-BFB7-1500BF69B613}" dt="2024-02-05T23:03:41.048" v="269"/>
        <pc:sldMkLst>
          <pc:docMk/>
          <pc:sldMk cId="3329901475" sldId="385"/>
        </pc:sldMkLst>
      </pc:sldChg>
      <pc:sldChg chg="add del ord">
        <pc:chgData name="Danielle McGregor" userId="087646c7-bbf8-4721-9492-e808a5f7ce91" providerId="ADAL" clId="{FCF4F0AB-2DA4-4F84-BFB7-1500BF69B613}" dt="2024-02-05T23:03:20.451" v="266" actId="47"/>
        <pc:sldMkLst>
          <pc:docMk/>
          <pc:sldMk cId="4125525376" sldId="385"/>
        </pc:sldMkLst>
      </pc:sldChg>
      <pc:sldChg chg="modSp add mod ord">
        <pc:chgData name="Danielle McGregor" userId="087646c7-bbf8-4721-9492-e808a5f7ce91" providerId="ADAL" clId="{FCF4F0AB-2DA4-4F84-BFB7-1500BF69B613}" dt="2024-02-05T23:57:52.863" v="430"/>
        <pc:sldMkLst>
          <pc:docMk/>
          <pc:sldMk cId="397663024" sldId="386"/>
        </pc:sldMkLst>
        <pc:spChg chg="mod">
          <ac:chgData name="Danielle McGregor" userId="087646c7-bbf8-4721-9492-e808a5f7ce91" providerId="ADAL" clId="{FCF4F0AB-2DA4-4F84-BFB7-1500BF69B613}" dt="2024-02-05T23:57:52.863" v="430"/>
          <ac:spMkLst>
            <pc:docMk/>
            <pc:sldMk cId="397663024" sldId="386"/>
            <ac:spMk id="2" creationId="{259DBE90-6690-7A9F-2C0E-29501D920A7D}"/>
          </ac:spMkLst>
        </pc:spChg>
      </pc:sldChg>
      <pc:sldChg chg="modSp add mod">
        <pc:chgData name="Danielle McGregor" userId="087646c7-bbf8-4721-9492-e808a5f7ce91" providerId="ADAL" clId="{FCF4F0AB-2DA4-4F84-BFB7-1500BF69B613}" dt="2024-02-05T23:04:56.430" v="426" actId="20577"/>
        <pc:sldMkLst>
          <pc:docMk/>
          <pc:sldMk cId="1746080396" sldId="387"/>
        </pc:sldMkLst>
        <pc:spChg chg="mod">
          <ac:chgData name="Danielle McGregor" userId="087646c7-bbf8-4721-9492-e808a5f7ce91" providerId="ADAL" clId="{FCF4F0AB-2DA4-4F84-BFB7-1500BF69B613}" dt="2024-02-05T23:04:56.430" v="426" actId="20577"/>
          <ac:spMkLst>
            <pc:docMk/>
            <pc:sldMk cId="1746080396" sldId="387"/>
            <ac:spMk id="2" creationId="{F9EB1B61-979F-6A48-E4F1-0E756B42B195}"/>
          </ac:spMkLst>
        </pc:spChg>
      </pc:sldChg>
      <pc:sldChg chg="add">
        <pc:chgData name="Danielle McGregor" userId="087646c7-bbf8-4721-9492-e808a5f7ce91" providerId="ADAL" clId="{FCF4F0AB-2DA4-4F84-BFB7-1500BF69B613}" dt="2024-02-05T23:57:38.551" v="427" actId="2890"/>
        <pc:sldMkLst>
          <pc:docMk/>
          <pc:sldMk cId="1181339439" sldId="388"/>
        </pc:sldMkLst>
      </pc:sldChg>
    </pc:docChg>
  </pc:docChgLst>
  <pc:docChgLst>
    <pc:chgData name="Kristy Freney" userId="05558a5f-3628-4287-9b9f-4fe6fc128298" providerId="ADAL" clId="{EA2164E2-5F06-4046-BB08-2E7990C899AD}"/>
    <pc:docChg chg="undo custSel addSld delSld modSld">
      <pc:chgData name="Kristy Freney" userId="05558a5f-3628-4287-9b9f-4fe6fc128298" providerId="ADAL" clId="{EA2164E2-5F06-4046-BB08-2E7990C899AD}" dt="2024-03-04T23:51:04.295" v="750" actId="14100"/>
      <pc:docMkLst>
        <pc:docMk/>
      </pc:docMkLst>
      <pc:sldChg chg="addSp delSp modSp mod">
        <pc:chgData name="Kristy Freney" userId="05558a5f-3628-4287-9b9f-4fe6fc128298" providerId="ADAL" clId="{EA2164E2-5F06-4046-BB08-2E7990C899AD}" dt="2024-03-04T05:25:28.590" v="2" actId="20577"/>
        <pc:sldMkLst>
          <pc:docMk/>
          <pc:sldMk cId="2019099645" sldId="276"/>
        </pc:sldMkLst>
        <pc:spChg chg="add mod">
          <ac:chgData name="Kristy Freney" userId="05558a5f-3628-4287-9b9f-4fe6fc128298" providerId="ADAL" clId="{EA2164E2-5F06-4046-BB08-2E7990C899AD}" dt="2024-03-04T05:25:26.186" v="1"/>
          <ac:spMkLst>
            <pc:docMk/>
            <pc:sldMk cId="2019099645" sldId="276"/>
            <ac:spMk id="2" creationId="{AA667E81-45DC-0E97-C58B-CF857F48EBA9}"/>
          </ac:spMkLst>
        </pc:spChg>
        <pc:spChg chg="add mod">
          <ac:chgData name="Kristy Freney" userId="05558a5f-3628-4287-9b9f-4fe6fc128298" providerId="ADAL" clId="{EA2164E2-5F06-4046-BB08-2E7990C899AD}" dt="2024-03-04T05:25:28.590" v="2" actId="20577"/>
          <ac:spMkLst>
            <pc:docMk/>
            <pc:sldMk cId="2019099645" sldId="276"/>
            <ac:spMk id="3" creationId="{3D737C08-77F7-0CE7-18C1-9010CFD46C7E}"/>
          </ac:spMkLst>
        </pc:spChg>
        <pc:spChg chg="del">
          <ac:chgData name="Kristy Freney" userId="05558a5f-3628-4287-9b9f-4fe6fc128298" providerId="ADAL" clId="{EA2164E2-5F06-4046-BB08-2E7990C899AD}" dt="2024-03-04T05:25:25.506" v="0" actId="478"/>
          <ac:spMkLst>
            <pc:docMk/>
            <pc:sldMk cId="2019099645" sldId="276"/>
            <ac:spMk id="4" creationId="{EC0853A1-1007-4C52-BEFB-F48F5319A3E3}"/>
          </ac:spMkLst>
        </pc:spChg>
        <pc:spChg chg="del">
          <ac:chgData name="Kristy Freney" userId="05558a5f-3628-4287-9b9f-4fe6fc128298" providerId="ADAL" clId="{EA2164E2-5F06-4046-BB08-2E7990C899AD}" dt="2024-03-04T05:25:25.506" v="0" actId="478"/>
          <ac:spMkLst>
            <pc:docMk/>
            <pc:sldMk cId="2019099645" sldId="276"/>
            <ac:spMk id="5" creationId="{00000000-0000-0000-0000-000000000000}"/>
          </ac:spMkLst>
        </pc:spChg>
        <pc:spChg chg="del">
          <ac:chgData name="Kristy Freney" userId="05558a5f-3628-4287-9b9f-4fe6fc128298" providerId="ADAL" clId="{EA2164E2-5F06-4046-BB08-2E7990C899AD}" dt="2024-03-04T05:25:25.506" v="0" actId="478"/>
          <ac:spMkLst>
            <pc:docMk/>
            <pc:sldMk cId="2019099645" sldId="276"/>
            <ac:spMk id="7" creationId="{00000000-0000-0000-0000-000000000000}"/>
          </ac:spMkLst>
        </pc:spChg>
        <pc:spChg chg="add mod">
          <ac:chgData name="Kristy Freney" userId="05558a5f-3628-4287-9b9f-4fe6fc128298" providerId="ADAL" clId="{EA2164E2-5F06-4046-BB08-2E7990C899AD}" dt="2024-03-04T05:25:26.186" v="1"/>
          <ac:spMkLst>
            <pc:docMk/>
            <pc:sldMk cId="2019099645" sldId="276"/>
            <ac:spMk id="9" creationId="{21D59B74-6D4F-0499-A559-CB35716A09F6}"/>
          </ac:spMkLst>
        </pc:spChg>
        <pc:spChg chg="add mod">
          <ac:chgData name="Kristy Freney" userId="05558a5f-3628-4287-9b9f-4fe6fc128298" providerId="ADAL" clId="{EA2164E2-5F06-4046-BB08-2E7990C899AD}" dt="2024-03-04T05:25:26.186" v="1"/>
          <ac:spMkLst>
            <pc:docMk/>
            <pc:sldMk cId="2019099645" sldId="276"/>
            <ac:spMk id="10" creationId="{DB76B5E6-BEA6-C7E3-434B-158BFAF42D29}"/>
          </ac:spMkLst>
        </pc:spChg>
        <pc:picChg chg="del">
          <ac:chgData name="Kristy Freney" userId="05558a5f-3628-4287-9b9f-4fe6fc128298" providerId="ADAL" clId="{EA2164E2-5F06-4046-BB08-2E7990C899AD}" dt="2024-03-04T05:25:25.506" v="0" actId="478"/>
          <ac:picMkLst>
            <pc:docMk/>
            <pc:sldMk cId="2019099645" sldId="276"/>
            <ac:picMk id="8" creationId="{00000000-0000-0000-0000-000000000000}"/>
          </ac:picMkLst>
        </pc:picChg>
        <pc:cxnChg chg="del">
          <ac:chgData name="Kristy Freney" userId="05558a5f-3628-4287-9b9f-4fe6fc128298" providerId="ADAL" clId="{EA2164E2-5F06-4046-BB08-2E7990C899AD}" dt="2024-03-04T05:25:25.506" v="0" actId="478"/>
          <ac:cxnSpMkLst>
            <pc:docMk/>
            <pc:sldMk cId="2019099645" sldId="276"/>
            <ac:cxnSpMk id="6" creationId="{00000000-0000-0000-0000-000000000000}"/>
          </ac:cxnSpMkLst>
        </pc:cxnChg>
        <pc:cxnChg chg="add mod">
          <ac:chgData name="Kristy Freney" userId="05558a5f-3628-4287-9b9f-4fe6fc128298" providerId="ADAL" clId="{EA2164E2-5F06-4046-BB08-2E7990C899AD}" dt="2024-03-04T05:25:26.186" v="1"/>
          <ac:cxnSpMkLst>
            <pc:docMk/>
            <pc:sldMk cId="2019099645" sldId="276"/>
            <ac:cxnSpMk id="11" creationId="{61B7E636-620A-A18E-9710-06EF8D687380}"/>
          </ac:cxnSpMkLst>
        </pc:cxnChg>
      </pc:sldChg>
      <pc:sldChg chg="addSp delSp modSp mod">
        <pc:chgData name="Kristy Freney" userId="05558a5f-3628-4287-9b9f-4fe6fc128298" providerId="ADAL" clId="{EA2164E2-5F06-4046-BB08-2E7990C899AD}" dt="2024-03-04T05:25:58.835" v="9" actId="20577"/>
        <pc:sldMkLst>
          <pc:docMk/>
          <pc:sldMk cId="729114519" sldId="277"/>
        </pc:sldMkLst>
        <pc:spChg chg="add mod">
          <ac:chgData name="Kristy Freney" userId="05558a5f-3628-4287-9b9f-4fe6fc128298" providerId="ADAL" clId="{EA2164E2-5F06-4046-BB08-2E7990C899AD}" dt="2024-03-04T05:25:58.835" v="9" actId="20577"/>
          <ac:spMkLst>
            <pc:docMk/>
            <pc:sldMk cId="729114519" sldId="277"/>
            <ac:spMk id="2" creationId="{237826BA-C0D6-7604-8146-6530E44F46F6}"/>
          </ac:spMkLst>
        </pc:spChg>
        <pc:spChg chg="add mod">
          <ac:chgData name="Kristy Freney" userId="05558a5f-3628-4287-9b9f-4fe6fc128298" providerId="ADAL" clId="{EA2164E2-5F06-4046-BB08-2E7990C899AD}" dt="2024-03-04T05:25:47.075" v="4"/>
          <ac:spMkLst>
            <pc:docMk/>
            <pc:sldMk cId="729114519" sldId="277"/>
            <ac:spMk id="3" creationId="{EE615A9B-074A-52DE-6B48-49B08DCDA0F2}"/>
          </ac:spMkLst>
        </pc:spChg>
        <pc:spChg chg="add mod">
          <ac:chgData name="Kristy Freney" userId="05558a5f-3628-4287-9b9f-4fe6fc128298" providerId="ADAL" clId="{EA2164E2-5F06-4046-BB08-2E7990C899AD}" dt="2024-03-04T05:25:49.491" v="5" actId="20577"/>
          <ac:spMkLst>
            <pc:docMk/>
            <pc:sldMk cId="729114519" sldId="277"/>
            <ac:spMk id="4" creationId="{3ADDFA12-BAA6-663F-D002-C209228B5415}"/>
          </ac:spMkLst>
        </pc:spChg>
        <pc:spChg chg="del">
          <ac:chgData name="Kristy Freney" userId="05558a5f-3628-4287-9b9f-4fe6fc128298" providerId="ADAL" clId="{EA2164E2-5F06-4046-BB08-2E7990C899AD}" dt="2024-03-04T05:25:46.776" v="3" actId="478"/>
          <ac:spMkLst>
            <pc:docMk/>
            <pc:sldMk cId="729114519" sldId="277"/>
            <ac:spMk id="5" creationId="{EC0853A1-1007-4C52-BEFB-F48F5319A3E3}"/>
          </ac:spMkLst>
        </pc:spChg>
        <pc:spChg chg="del">
          <ac:chgData name="Kristy Freney" userId="05558a5f-3628-4287-9b9f-4fe6fc128298" providerId="ADAL" clId="{EA2164E2-5F06-4046-BB08-2E7990C899AD}" dt="2024-03-04T05:25:46.776" v="3" actId="478"/>
          <ac:spMkLst>
            <pc:docMk/>
            <pc:sldMk cId="729114519" sldId="277"/>
            <ac:spMk id="6" creationId="{00000000-0000-0000-0000-000000000000}"/>
          </ac:spMkLst>
        </pc:spChg>
        <pc:spChg chg="add mod">
          <ac:chgData name="Kristy Freney" userId="05558a5f-3628-4287-9b9f-4fe6fc128298" providerId="ADAL" clId="{EA2164E2-5F06-4046-BB08-2E7990C899AD}" dt="2024-03-04T05:25:47.075" v="4"/>
          <ac:spMkLst>
            <pc:docMk/>
            <pc:sldMk cId="729114519" sldId="277"/>
            <ac:spMk id="7" creationId="{D1476C2B-F95C-BEFA-85AB-2B0D030A80D3}"/>
          </ac:spMkLst>
        </pc:spChg>
        <pc:spChg chg="del">
          <ac:chgData name="Kristy Freney" userId="05558a5f-3628-4287-9b9f-4fe6fc128298" providerId="ADAL" clId="{EA2164E2-5F06-4046-BB08-2E7990C899AD}" dt="2024-03-04T05:25:46.776" v="3" actId="478"/>
          <ac:spMkLst>
            <pc:docMk/>
            <pc:sldMk cId="729114519" sldId="277"/>
            <ac:spMk id="9" creationId="{EC0853A1-1007-4C52-BEFB-F48F5319A3E3}"/>
          </ac:spMkLst>
        </pc:spChg>
        <pc:spChg chg="del">
          <ac:chgData name="Kristy Freney" userId="05558a5f-3628-4287-9b9f-4fe6fc128298" providerId="ADAL" clId="{EA2164E2-5F06-4046-BB08-2E7990C899AD}" dt="2024-03-04T05:25:46.776" v="3" actId="478"/>
          <ac:spMkLst>
            <pc:docMk/>
            <pc:sldMk cId="729114519" sldId="277"/>
            <ac:spMk id="10" creationId="{00000000-0000-0000-0000-000000000000}"/>
          </ac:spMkLst>
        </pc:spChg>
        <pc:cxnChg chg="del">
          <ac:chgData name="Kristy Freney" userId="05558a5f-3628-4287-9b9f-4fe6fc128298" providerId="ADAL" clId="{EA2164E2-5F06-4046-BB08-2E7990C899AD}" dt="2024-03-04T05:25:46.776" v="3" actId="478"/>
          <ac:cxnSpMkLst>
            <pc:docMk/>
            <pc:sldMk cId="729114519" sldId="277"/>
            <ac:cxnSpMk id="8" creationId="{00000000-0000-0000-0000-000000000000}"/>
          </ac:cxnSpMkLst>
        </pc:cxnChg>
        <pc:cxnChg chg="add mod">
          <ac:chgData name="Kristy Freney" userId="05558a5f-3628-4287-9b9f-4fe6fc128298" providerId="ADAL" clId="{EA2164E2-5F06-4046-BB08-2E7990C899AD}" dt="2024-03-04T05:25:47.075" v="4"/>
          <ac:cxnSpMkLst>
            <pc:docMk/>
            <pc:sldMk cId="729114519" sldId="277"/>
            <ac:cxnSpMk id="11" creationId="{17F27993-BA26-C0AD-3D06-813D1BAF2955}"/>
          </ac:cxnSpMkLst>
        </pc:cxnChg>
      </pc:sldChg>
      <pc:sldChg chg="addSp delSp modSp mod addCm">
        <pc:chgData name="Kristy Freney" userId="05558a5f-3628-4287-9b9f-4fe6fc128298" providerId="ADAL" clId="{EA2164E2-5F06-4046-BB08-2E7990C899AD}" dt="2024-03-04T06:44:35.370" v="180"/>
        <pc:sldMkLst>
          <pc:docMk/>
          <pc:sldMk cId="2360901718" sldId="359"/>
        </pc:sldMkLst>
        <pc:spChg chg="add mod">
          <ac:chgData name="Kristy Freney" userId="05558a5f-3628-4287-9b9f-4fe6fc128298" providerId="ADAL" clId="{EA2164E2-5F06-4046-BB08-2E7990C899AD}" dt="2024-03-04T06:44:17.506" v="179" actId="1076"/>
          <ac:spMkLst>
            <pc:docMk/>
            <pc:sldMk cId="2360901718" sldId="359"/>
            <ac:spMk id="2" creationId="{CF86C5F4-5869-A30D-1102-48A0138C2D18}"/>
          </ac:spMkLst>
        </pc:spChg>
        <pc:spChg chg="mod">
          <ac:chgData name="Kristy Freney" userId="05558a5f-3628-4287-9b9f-4fe6fc128298" providerId="ADAL" clId="{EA2164E2-5F06-4046-BB08-2E7990C899AD}" dt="2024-03-04T06:44:05.858" v="176" actId="21"/>
          <ac:spMkLst>
            <pc:docMk/>
            <pc:sldMk cId="2360901718" sldId="359"/>
            <ac:spMk id="3" creationId="{DE4FBE42-9494-8649-9763-196AD479AE27}"/>
          </ac:spMkLst>
        </pc:spChg>
        <pc:spChg chg="add mod">
          <ac:chgData name="Kristy Freney" userId="05558a5f-3628-4287-9b9f-4fe6fc128298" providerId="ADAL" clId="{EA2164E2-5F06-4046-BB08-2E7990C899AD}" dt="2024-03-04T06:43:39.173" v="169"/>
          <ac:spMkLst>
            <pc:docMk/>
            <pc:sldMk cId="2360901718" sldId="359"/>
            <ac:spMk id="6" creationId="{4F37ABE9-79A3-17E3-5604-68F5178971B1}"/>
          </ac:spMkLst>
        </pc:spChg>
        <pc:picChg chg="add mod">
          <ac:chgData name="Kristy Freney" userId="05558a5f-3628-4287-9b9f-4fe6fc128298" providerId="ADAL" clId="{EA2164E2-5F06-4046-BB08-2E7990C899AD}" dt="2024-03-04T06:43:44.108" v="171" actId="14826"/>
          <ac:picMkLst>
            <pc:docMk/>
            <pc:sldMk cId="2360901718" sldId="359"/>
            <ac:picMk id="4" creationId="{73CCD026-534A-D43B-DF06-AD5483EF56A2}"/>
          </ac:picMkLst>
        </pc:picChg>
        <pc:picChg chg="del mod">
          <ac:chgData name="Kristy Freney" userId="05558a5f-3628-4287-9b9f-4fe6fc128298" providerId="ADAL" clId="{EA2164E2-5F06-4046-BB08-2E7990C899AD}" dt="2024-03-04T06:43:41.602" v="170" actId="21"/>
          <ac:picMkLst>
            <pc:docMk/>
            <pc:sldMk cId="2360901718" sldId="359"/>
            <ac:picMk id="5" creationId="{8210E29D-B76B-FED8-6673-FB7C7F10BDA7}"/>
          </ac:picMkLst>
        </pc:picChg>
        <pc:extLst>
          <p:ext xmlns:p="http://schemas.openxmlformats.org/presentationml/2006/main" uri="{D6D511B9-2390-475A-947B-AFAB55BFBCF1}">
            <pc226:cmChg xmlns:pc226="http://schemas.microsoft.com/office/powerpoint/2022/06/main/command" chg="add">
              <pc226:chgData name="Kristy Freney" userId="05558a5f-3628-4287-9b9f-4fe6fc128298" providerId="ADAL" clId="{EA2164E2-5F06-4046-BB08-2E7990C899AD}" dt="2024-03-04T06:44:35.370" v="180"/>
              <pc2:cmMkLst xmlns:pc2="http://schemas.microsoft.com/office/powerpoint/2019/9/main/command">
                <pc:docMk/>
                <pc:sldMk cId="2360901718" sldId="359"/>
                <pc2:cmMk id="{9DE0AC05-B39F-4CCE-BE01-703569C330B1}"/>
              </pc2:cmMkLst>
            </pc226:cmChg>
          </p:ext>
        </pc:extLst>
      </pc:sldChg>
      <pc:sldChg chg="addSp delSp modSp mod">
        <pc:chgData name="Kristy Freney" userId="05558a5f-3628-4287-9b9f-4fe6fc128298" providerId="ADAL" clId="{EA2164E2-5F06-4046-BB08-2E7990C899AD}" dt="2024-03-04T05:34:52.281" v="150"/>
        <pc:sldMkLst>
          <pc:docMk/>
          <pc:sldMk cId="545489499" sldId="374"/>
        </pc:sldMkLst>
        <pc:spChg chg="del mod">
          <ac:chgData name="Kristy Freney" userId="05558a5f-3628-4287-9b9f-4fe6fc128298" providerId="ADAL" clId="{EA2164E2-5F06-4046-BB08-2E7990C899AD}" dt="2024-03-04T05:34:52.281" v="150"/>
          <ac:spMkLst>
            <pc:docMk/>
            <pc:sldMk cId="545489499" sldId="374"/>
            <ac:spMk id="2" creationId="{259DBE90-6690-7A9F-2C0E-29501D920A7D}"/>
          </ac:spMkLst>
        </pc:spChg>
        <pc:spChg chg="add mod">
          <ac:chgData name="Kristy Freney" userId="05558a5f-3628-4287-9b9f-4fe6fc128298" providerId="ADAL" clId="{EA2164E2-5F06-4046-BB08-2E7990C899AD}" dt="2024-03-04T05:34:43.311" v="146"/>
          <ac:spMkLst>
            <pc:docMk/>
            <pc:sldMk cId="545489499" sldId="374"/>
            <ac:spMk id="3" creationId="{BB631CAE-6718-2BE5-82AF-D027A00660CD}"/>
          </ac:spMkLst>
        </pc:spChg>
        <pc:spChg chg="add mod">
          <ac:chgData name="Kristy Freney" userId="05558a5f-3628-4287-9b9f-4fe6fc128298" providerId="ADAL" clId="{EA2164E2-5F06-4046-BB08-2E7990C899AD}" dt="2024-03-04T05:33:56.938" v="128"/>
          <ac:spMkLst>
            <pc:docMk/>
            <pc:sldMk cId="545489499" sldId="374"/>
            <ac:spMk id="4" creationId="{7A461E93-083B-5A30-EDAE-A90D9666DE5B}"/>
          </ac:spMkLst>
        </pc:spChg>
        <pc:spChg chg="add del mod">
          <ac:chgData name="Kristy Freney" userId="05558a5f-3628-4287-9b9f-4fe6fc128298" providerId="ADAL" clId="{EA2164E2-5F06-4046-BB08-2E7990C899AD}" dt="2024-03-04T05:34:40.598" v="145"/>
          <ac:spMkLst>
            <pc:docMk/>
            <pc:sldMk cId="545489499" sldId="374"/>
            <ac:spMk id="5" creationId="{EC0853A1-1007-4C52-BEFB-F48F5319A3E3}"/>
          </ac:spMkLst>
        </pc:spChg>
        <pc:spChg chg="del mod">
          <ac:chgData name="Kristy Freney" userId="05558a5f-3628-4287-9b9f-4fe6fc128298" providerId="ADAL" clId="{EA2164E2-5F06-4046-BB08-2E7990C899AD}" dt="2024-03-04T05:34:05.487" v="131" actId="478"/>
          <ac:spMkLst>
            <pc:docMk/>
            <pc:sldMk cId="545489499" sldId="374"/>
            <ac:spMk id="6" creationId="{00000000-0000-0000-0000-000000000000}"/>
          </ac:spMkLst>
        </pc:spChg>
        <pc:spChg chg="add mod">
          <ac:chgData name="Kristy Freney" userId="05558a5f-3628-4287-9b9f-4fe6fc128298" providerId="ADAL" clId="{EA2164E2-5F06-4046-BB08-2E7990C899AD}" dt="2024-03-04T05:34:50.725" v="148"/>
          <ac:spMkLst>
            <pc:docMk/>
            <pc:sldMk cId="545489499" sldId="374"/>
            <ac:spMk id="7" creationId="{0A1E8C1A-1894-BB05-505E-BF0A217C8CAF}"/>
          </ac:spMkLst>
        </pc:spChg>
        <pc:spChg chg="del">
          <ac:chgData name="Kristy Freney" userId="05558a5f-3628-4287-9b9f-4fe6fc128298" providerId="ADAL" clId="{EA2164E2-5F06-4046-BB08-2E7990C899AD}" dt="2024-03-04T05:34:27.606" v="139" actId="478"/>
          <ac:spMkLst>
            <pc:docMk/>
            <pc:sldMk cId="545489499" sldId="374"/>
            <ac:spMk id="9" creationId="{EC0853A1-1007-4C52-BEFB-F48F5319A3E3}"/>
          </ac:spMkLst>
        </pc:spChg>
        <pc:spChg chg="add del mod ord">
          <ac:chgData name="Kristy Freney" userId="05558a5f-3628-4287-9b9f-4fe6fc128298" providerId="ADAL" clId="{EA2164E2-5F06-4046-BB08-2E7990C899AD}" dt="2024-03-04T05:34:29.903" v="140" actId="20577"/>
          <ac:spMkLst>
            <pc:docMk/>
            <pc:sldMk cId="545489499" sldId="374"/>
            <ac:spMk id="11" creationId="{AB09CA5B-D21D-E6C1-DD8D-35EAED112D28}"/>
          </ac:spMkLst>
        </pc:spChg>
        <pc:spChg chg="add mod">
          <ac:chgData name="Kristy Freney" userId="05558a5f-3628-4287-9b9f-4fe6fc128298" providerId="ADAL" clId="{EA2164E2-5F06-4046-BB08-2E7990C899AD}" dt="2024-03-04T05:33:56.938" v="128"/>
          <ac:spMkLst>
            <pc:docMk/>
            <pc:sldMk cId="545489499" sldId="374"/>
            <ac:spMk id="12" creationId="{4E1089B3-65D0-B2B0-0009-C999ADB235C1}"/>
          </ac:spMkLst>
        </pc:spChg>
        <pc:cxnChg chg="del">
          <ac:chgData name="Kristy Freney" userId="05558a5f-3628-4287-9b9f-4fe6fc128298" providerId="ADAL" clId="{EA2164E2-5F06-4046-BB08-2E7990C899AD}" dt="2024-03-04T05:34:02.600" v="129" actId="478"/>
          <ac:cxnSpMkLst>
            <pc:docMk/>
            <pc:sldMk cId="545489499" sldId="374"/>
            <ac:cxnSpMk id="8" creationId="{00000000-0000-0000-0000-000000000000}"/>
          </ac:cxnSpMkLst>
        </pc:cxnChg>
        <pc:cxnChg chg="add mod">
          <ac:chgData name="Kristy Freney" userId="05558a5f-3628-4287-9b9f-4fe6fc128298" providerId="ADAL" clId="{EA2164E2-5F06-4046-BB08-2E7990C899AD}" dt="2024-03-04T05:33:56.938" v="128"/>
          <ac:cxnSpMkLst>
            <pc:docMk/>
            <pc:sldMk cId="545489499" sldId="374"/>
            <ac:cxnSpMk id="13" creationId="{B3AD64FB-C53B-B221-B220-A4DB17F43D01}"/>
          </ac:cxnSpMkLst>
        </pc:cxnChg>
      </pc:sldChg>
      <pc:sldChg chg="addSp delSp modSp mod modAnim">
        <pc:chgData name="Kristy Freney" userId="05558a5f-3628-4287-9b9f-4fe6fc128298" providerId="ADAL" clId="{EA2164E2-5F06-4046-BB08-2E7990C899AD}" dt="2024-03-04T05:28:49.102" v="52" actId="2710"/>
        <pc:sldMkLst>
          <pc:docMk/>
          <pc:sldMk cId="2108553933" sldId="375"/>
        </pc:sldMkLst>
        <pc:spChg chg="del mod">
          <ac:chgData name="Kristy Freney" userId="05558a5f-3628-4287-9b9f-4fe6fc128298" providerId="ADAL" clId="{EA2164E2-5F06-4046-BB08-2E7990C899AD}" dt="2024-03-04T05:26:18.472" v="12" actId="478"/>
          <ac:spMkLst>
            <pc:docMk/>
            <pc:sldMk cId="2108553933" sldId="375"/>
            <ac:spMk id="2" creationId="{8BD82BB0-4F10-5581-BFCB-22B40F1E6B9E}"/>
          </ac:spMkLst>
        </pc:spChg>
        <pc:spChg chg="add mod">
          <ac:chgData name="Kristy Freney" userId="05558a5f-3628-4287-9b9f-4fe6fc128298" providerId="ADAL" clId="{EA2164E2-5F06-4046-BB08-2E7990C899AD}" dt="2024-03-04T05:28:49.102" v="52" actId="2710"/>
          <ac:spMkLst>
            <pc:docMk/>
            <pc:sldMk cId="2108553933" sldId="375"/>
            <ac:spMk id="3" creationId="{30880DB4-32D1-6A3A-17A2-DBACFF8CF472}"/>
          </ac:spMkLst>
        </pc:spChg>
      </pc:sldChg>
      <pc:sldChg chg="addSp delSp modSp mod setBg addCm">
        <pc:chgData name="Kristy Freney" userId="05558a5f-3628-4287-9b9f-4fe6fc128298" providerId="ADAL" clId="{EA2164E2-5F06-4046-BB08-2E7990C899AD}" dt="2024-03-04T05:32:41.697" v="113"/>
        <pc:sldMkLst>
          <pc:docMk/>
          <pc:sldMk cId="2683077577" sldId="376"/>
        </pc:sldMkLst>
        <pc:spChg chg="del mod">
          <ac:chgData name="Kristy Freney" userId="05558a5f-3628-4287-9b9f-4fe6fc128298" providerId="ADAL" clId="{EA2164E2-5F06-4046-BB08-2E7990C899AD}" dt="2024-03-04T05:28:00.861" v="36" actId="478"/>
          <ac:spMkLst>
            <pc:docMk/>
            <pc:sldMk cId="2683077577" sldId="376"/>
            <ac:spMk id="2" creationId="{7E1B23A3-08E5-E486-4545-18EF40C947DF}"/>
          </ac:spMkLst>
        </pc:spChg>
        <pc:spChg chg="add del mod">
          <ac:chgData name="Kristy Freney" userId="05558a5f-3628-4287-9b9f-4fe6fc128298" providerId="ADAL" clId="{EA2164E2-5F06-4046-BB08-2E7990C899AD}" dt="2024-03-04T05:28:04.505" v="37" actId="478"/>
          <ac:spMkLst>
            <pc:docMk/>
            <pc:sldMk cId="2683077577" sldId="376"/>
            <ac:spMk id="6" creationId="{0D09F931-A4AD-C6D3-39F3-4153E15D7275}"/>
          </ac:spMkLst>
        </pc:spChg>
        <pc:picChg chg="add del mod">
          <ac:chgData name="Kristy Freney" userId="05558a5f-3628-4287-9b9f-4fe6fc128298" providerId="ADAL" clId="{EA2164E2-5F06-4046-BB08-2E7990C899AD}" dt="2024-03-04T05:27:36.759" v="34" actId="478"/>
          <ac:picMkLst>
            <pc:docMk/>
            <pc:sldMk cId="2683077577" sldId="376"/>
            <ac:picMk id="4" creationId="{CC8F4D59-3CA8-9C43-E661-3C09B127AC0F}"/>
          </ac:picMkLst>
        </pc:picChg>
        <pc:picChg chg="add mod modCrop">
          <ac:chgData name="Kristy Freney" userId="05558a5f-3628-4287-9b9f-4fe6fc128298" providerId="ADAL" clId="{EA2164E2-5F06-4046-BB08-2E7990C899AD}" dt="2024-03-04T05:30:57.262" v="85" actId="1076"/>
          <ac:picMkLst>
            <pc:docMk/>
            <pc:sldMk cId="2683077577" sldId="376"/>
            <ac:picMk id="8" creationId="{3D45831B-DCA5-1A0F-A889-7FBAB76913BC}"/>
          </ac:picMkLst>
        </pc:picChg>
        <pc:picChg chg="add mod modCrop">
          <ac:chgData name="Kristy Freney" userId="05558a5f-3628-4287-9b9f-4fe6fc128298" providerId="ADAL" clId="{EA2164E2-5F06-4046-BB08-2E7990C899AD}" dt="2024-03-04T05:30:55.605" v="84" actId="1076"/>
          <ac:picMkLst>
            <pc:docMk/>
            <pc:sldMk cId="2683077577" sldId="376"/>
            <ac:picMk id="10" creationId="{FEB5A944-7CBA-FF16-D00F-4BA7E03011D8}"/>
          </ac:picMkLst>
        </pc:picChg>
        <pc:extLst>
          <p:ext xmlns:p="http://schemas.openxmlformats.org/presentationml/2006/main" uri="{D6D511B9-2390-475A-947B-AFAB55BFBCF1}">
            <pc226:cmChg xmlns:pc226="http://schemas.microsoft.com/office/powerpoint/2022/06/main/command" chg="add">
              <pc226:chgData name="Kristy Freney" userId="05558a5f-3628-4287-9b9f-4fe6fc128298" providerId="ADAL" clId="{EA2164E2-5F06-4046-BB08-2E7990C899AD}" dt="2024-03-04T05:32:41.697" v="113"/>
              <pc2:cmMkLst xmlns:pc2="http://schemas.microsoft.com/office/powerpoint/2019/9/main/command">
                <pc:docMk/>
                <pc:sldMk cId="2683077577" sldId="376"/>
                <pc2:cmMk id="{7B50C58D-72D4-417B-AF0A-E943F6B278D4}"/>
              </pc2:cmMkLst>
            </pc226:cmChg>
          </p:ext>
        </pc:extLst>
      </pc:sldChg>
      <pc:sldChg chg="addSp delSp modSp mod">
        <pc:chgData name="Kristy Freney" userId="05558a5f-3628-4287-9b9f-4fe6fc128298" providerId="ADAL" clId="{EA2164E2-5F06-4046-BB08-2E7990C899AD}" dt="2024-03-04T05:33:07.598" v="118" actId="14100"/>
        <pc:sldMkLst>
          <pc:docMk/>
          <pc:sldMk cId="1713759472" sldId="377"/>
        </pc:sldMkLst>
        <pc:spChg chg="del mod">
          <ac:chgData name="Kristy Freney" userId="05558a5f-3628-4287-9b9f-4fe6fc128298" providerId="ADAL" clId="{EA2164E2-5F06-4046-BB08-2E7990C899AD}" dt="2024-03-04T05:32:58.826" v="116" actId="478"/>
          <ac:spMkLst>
            <pc:docMk/>
            <pc:sldMk cId="1713759472" sldId="377"/>
            <ac:spMk id="2" creationId="{D26A0463-A418-6AD6-83A7-96CB926E1107}"/>
          </ac:spMkLst>
        </pc:spChg>
        <pc:spChg chg="add mod">
          <ac:chgData name="Kristy Freney" userId="05558a5f-3628-4287-9b9f-4fe6fc128298" providerId="ADAL" clId="{EA2164E2-5F06-4046-BB08-2E7990C899AD}" dt="2024-03-04T05:33:07.598" v="118" actId="14100"/>
          <ac:spMkLst>
            <pc:docMk/>
            <pc:sldMk cId="1713759472" sldId="377"/>
            <ac:spMk id="3" creationId="{CAE2EAFC-DA89-A6CC-50D6-6F1654CECEBB}"/>
          </ac:spMkLst>
        </pc:spChg>
        <pc:spChg chg="add mod">
          <ac:chgData name="Kristy Freney" userId="05558a5f-3628-4287-9b9f-4fe6fc128298" providerId="ADAL" clId="{EA2164E2-5F06-4046-BB08-2E7990C899AD}" dt="2024-03-04T05:32:52.632" v="114"/>
          <ac:spMkLst>
            <pc:docMk/>
            <pc:sldMk cId="1713759472" sldId="377"/>
            <ac:spMk id="5" creationId="{6F228425-434C-467F-2905-EB3F8D7824B7}"/>
          </ac:spMkLst>
        </pc:spChg>
        <pc:cxnChg chg="add mod">
          <ac:chgData name="Kristy Freney" userId="05558a5f-3628-4287-9b9f-4fe6fc128298" providerId="ADAL" clId="{EA2164E2-5F06-4046-BB08-2E7990C899AD}" dt="2024-03-04T05:32:52.632" v="114"/>
          <ac:cxnSpMkLst>
            <pc:docMk/>
            <pc:sldMk cId="1713759472" sldId="377"/>
            <ac:cxnSpMk id="4" creationId="{CE3D0CA3-BF4C-FB27-0C5B-870809F9154F}"/>
          </ac:cxnSpMkLst>
        </pc:cxnChg>
      </pc:sldChg>
      <pc:sldChg chg="addSp delSp modSp mod">
        <pc:chgData name="Kristy Freney" userId="05558a5f-3628-4287-9b9f-4fe6fc128298" providerId="ADAL" clId="{EA2164E2-5F06-4046-BB08-2E7990C899AD}" dt="2024-03-04T05:33:25.089" v="122"/>
        <pc:sldMkLst>
          <pc:docMk/>
          <pc:sldMk cId="845157456" sldId="378"/>
        </pc:sldMkLst>
        <pc:spChg chg="del mod">
          <ac:chgData name="Kristy Freney" userId="05558a5f-3628-4287-9b9f-4fe6fc128298" providerId="ADAL" clId="{EA2164E2-5F06-4046-BB08-2E7990C899AD}" dt="2024-03-04T05:33:21.575" v="121" actId="478"/>
          <ac:spMkLst>
            <pc:docMk/>
            <pc:sldMk cId="845157456" sldId="378"/>
            <ac:spMk id="2" creationId="{DE24D87F-C139-F583-6085-1B3BF5AEC2A5}"/>
          </ac:spMkLst>
        </pc:spChg>
        <pc:spChg chg="add mod">
          <ac:chgData name="Kristy Freney" userId="05558a5f-3628-4287-9b9f-4fe6fc128298" providerId="ADAL" clId="{EA2164E2-5F06-4046-BB08-2E7990C899AD}" dt="2024-03-04T05:33:25.089" v="122"/>
          <ac:spMkLst>
            <pc:docMk/>
            <pc:sldMk cId="845157456" sldId="378"/>
            <ac:spMk id="3" creationId="{D43D8204-AF0E-39D5-3A06-190E003D74B1}"/>
          </ac:spMkLst>
        </pc:spChg>
        <pc:spChg chg="add mod">
          <ac:chgData name="Kristy Freney" userId="05558a5f-3628-4287-9b9f-4fe6fc128298" providerId="ADAL" clId="{EA2164E2-5F06-4046-BB08-2E7990C899AD}" dt="2024-03-04T05:33:15.016" v="119"/>
          <ac:spMkLst>
            <pc:docMk/>
            <pc:sldMk cId="845157456" sldId="378"/>
            <ac:spMk id="5" creationId="{EAAF9DF4-8C03-FCD8-3C11-53D4097AAAF9}"/>
          </ac:spMkLst>
        </pc:spChg>
        <pc:cxnChg chg="add mod">
          <ac:chgData name="Kristy Freney" userId="05558a5f-3628-4287-9b9f-4fe6fc128298" providerId="ADAL" clId="{EA2164E2-5F06-4046-BB08-2E7990C899AD}" dt="2024-03-04T05:33:15.016" v="119"/>
          <ac:cxnSpMkLst>
            <pc:docMk/>
            <pc:sldMk cId="845157456" sldId="378"/>
            <ac:cxnSpMk id="4" creationId="{8219A2B0-62CC-9E1B-7001-1E320C00E931}"/>
          </ac:cxnSpMkLst>
        </pc:cxnChg>
      </pc:sldChg>
      <pc:sldChg chg="addSp delSp modSp mod">
        <pc:chgData name="Kristy Freney" userId="05558a5f-3628-4287-9b9f-4fe6fc128298" providerId="ADAL" clId="{EA2164E2-5F06-4046-BB08-2E7990C899AD}" dt="2024-03-04T06:22:04.314" v="167" actId="1076"/>
        <pc:sldMkLst>
          <pc:docMk/>
          <pc:sldMk cId="3240639547" sldId="380"/>
        </pc:sldMkLst>
        <pc:spChg chg="del">
          <ac:chgData name="Kristy Freney" userId="05558a5f-3628-4287-9b9f-4fe6fc128298" providerId="ADAL" clId="{EA2164E2-5F06-4046-BB08-2E7990C899AD}" dt="2024-03-04T06:17:59.222" v="151" actId="478"/>
          <ac:spMkLst>
            <pc:docMk/>
            <pc:sldMk cId="3240639547" sldId="380"/>
            <ac:spMk id="2" creationId="{A6B650DD-11D6-D212-1ECC-9E78596E2A28}"/>
          </ac:spMkLst>
        </pc:spChg>
        <pc:spChg chg="add del mod">
          <ac:chgData name="Kristy Freney" userId="05558a5f-3628-4287-9b9f-4fe6fc128298" providerId="ADAL" clId="{EA2164E2-5F06-4046-BB08-2E7990C899AD}" dt="2024-03-04T06:18:12.292" v="158" actId="478"/>
          <ac:spMkLst>
            <pc:docMk/>
            <pc:sldMk cId="3240639547" sldId="380"/>
            <ac:spMk id="4" creationId="{3F83D397-6242-D542-7298-EDA26E8DA179}"/>
          </ac:spMkLst>
        </pc:spChg>
        <pc:picChg chg="add del mod">
          <ac:chgData name="Kristy Freney" userId="05558a5f-3628-4287-9b9f-4fe6fc128298" providerId="ADAL" clId="{EA2164E2-5F06-4046-BB08-2E7990C899AD}" dt="2024-03-04T06:18:10.441" v="157" actId="21"/>
          <ac:picMkLst>
            <pc:docMk/>
            <pc:sldMk cId="3240639547" sldId="380"/>
            <ac:picMk id="6" creationId="{278B4F33-3A9D-5908-9286-18F1730A3DC4}"/>
          </ac:picMkLst>
        </pc:picChg>
        <pc:picChg chg="add del mod">
          <ac:chgData name="Kristy Freney" userId="05558a5f-3628-4287-9b9f-4fe6fc128298" providerId="ADAL" clId="{EA2164E2-5F06-4046-BB08-2E7990C899AD}" dt="2024-03-04T06:21:51.980" v="162" actId="478"/>
          <ac:picMkLst>
            <pc:docMk/>
            <pc:sldMk cId="3240639547" sldId="380"/>
            <ac:picMk id="8" creationId="{05F4A096-CC11-CE3C-6023-70E8B6DDC844}"/>
          </ac:picMkLst>
        </pc:picChg>
        <pc:picChg chg="add mod modCrop">
          <ac:chgData name="Kristy Freney" userId="05558a5f-3628-4287-9b9f-4fe6fc128298" providerId="ADAL" clId="{EA2164E2-5F06-4046-BB08-2E7990C899AD}" dt="2024-03-04T06:22:04.314" v="167" actId="1076"/>
          <ac:picMkLst>
            <pc:docMk/>
            <pc:sldMk cId="3240639547" sldId="380"/>
            <ac:picMk id="10" creationId="{8D1ED8CB-3215-C910-67EA-38D023084207}"/>
          </ac:picMkLst>
        </pc:picChg>
      </pc:sldChg>
      <pc:sldChg chg="addSp delSp modSp mod">
        <pc:chgData name="Kristy Freney" userId="05558a5f-3628-4287-9b9f-4fe6fc128298" providerId="ADAL" clId="{EA2164E2-5F06-4046-BB08-2E7990C899AD}" dt="2024-03-04T06:46:45.180" v="255" actId="403"/>
        <pc:sldMkLst>
          <pc:docMk/>
          <pc:sldMk cId="2002568440" sldId="383"/>
        </pc:sldMkLst>
        <pc:spChg chg="add mod">
          <ac:chgData name="Kristy Freney" userId="05558a5f-3628-4287-9b9f-4fe6fc128298" providerId="ADAL" clId="{EA2164E2-5F06-4046-BB08-2E7990C899AD}" dt="2024-03-04T06:46:45.180" v="255" actId="403"/>
          <ac:spMkLst>
            <pc:docMk/>
            <pc:sldMk cId="2002568440" sldId="383"/>
            <ac:spMk id="2" creationId="{53AC5C14-5367-E254-D8E9-2A0556B1C55D}"/>
          </ac:spMkLst>
        </pc:spChg>
        <pc:spChg chg="del">
          <ac:chgData name="Kristy Freney" userId="05558a5f-3628-4287-9b9f-4fe6fc128298" providerId="ADAL" clId="{EA2164E2-5F06-4046-BB08-2E7990C899AD}" dt="2024-03-04T06:44:45.906" v="182" actId="478"/>
          <ac:spMkLst>
            <pc:docMk/>
            <pc:sldMk cId="2002568440" sldId="383"/>
            <ac:spMk id="4" creationId="{D2D50F08-2D38-A753-FE5F-D37DD136662C}"/>
          </ac:spMkLst>
        </pc:spChg>
      </pc:sldChg>
      <pc:sldChg chg="del">
        <pc:chgData name="Kristy Freney" userId="05558a5f-3628-4287-9b9f-4fe6fc128298" providerId="ADAL" clId="{EA2164E2-5F06-4046-BB08-2E7990C899AD}" dt="2024-03-04T23:34:59.309" v="261" actId="47"/>
        <pc:sldMkLst>
          <pc:docMk/>
          <pc:sldMk cId="4240804983" sldId="384"/>
        </pc:sldMkLst>
      </pc:sldChg>
      <pc:sldChg chg="addSp delSp modSp mod">
        <pc:chgData name="Kristy Freney" userId="05558a5f-3628-4287-9b9f-4fe6fc128298" providerId="ADAL" clId="{EA2164E2-5F06-4046-BB08-2E7990C899AD}" dt="2024-03-04T06:47:18.027" v="259"/>
        <pc:sldMkLst>
          <pc:docMk/>
          <pc:sldMk cId="3329901475" sldId="385"/>
        </pc:sldMkLst>
        <pc:spChg chg="add mod">
          <ac:chgData name="Kristy Freney" userId="05558a5f-3628-4287-9b9f-4fe6fc128298" providerId="ADAL" clId="{EA2164E2-5F06-4046-BB08-2E7990C899AD}" dt="2024-03-04T06:47:16.100" v="257"/>
          <ac:spMkLst>
            <pc:docMk/>
            <pc:sldMk cId="3329901475" sldId="385"/>
            <ac:spMk id="2" creationId="{5321F917-33AE-562E-7C07-04E5AEBA0E10}"/>
          </ac:spMkLst>
        </pc:spChg>
        <pc:spChg chg="add mod">
          <ac:chgData name="Kristy Freney" userId="05558a5f-3628-4287-9b9f-4fe6fc128298" providerId="ADAL" clId="{EA2164E2-5F06-4046-BB08-2E7990C899AD}" dt="2024-03-04T06:47:18.027" v="259"/>
          <ac:spMkLst>
            <pc:docMk/>
            <pc:sldMk cId="3329901475" sldId="385"/>
            <ac:spMk id="3" creationId="{A24E10DC-BAB4-F32F-7A27-41CD37B76601}"/>
          </ac:spMkLst>
        </pc:spChg>
        <pc:spChg chg="del">
          <ac:chgData name="Kristy Freney" userId="05558a5f-3628-4287-9b9f-4fe6fc128298" providerId="ADAL" clId="{EA2164E2-5F06-4046-BB08-2E7990C899AD}" dt="2024-03-04T06:47:17.714" v="258" actId="478"/>
          <ac:spMkLst>
            <pc:docMk/>
            <pc:sldMk cId="3329901475" sldId="385"/>
            <ac:spMk id="4" creationId="{456D721F-FBD2-4C15-5CE4-38541890B22D}"/>
          </ac:spMkLst>
        </pc:spChg>
      </pc:sldChg>
      <pc:sldChg chg="addSp delSp modSp mod">
        <pc:chgData name="Kristy Freney" userId="05558a5f-3628-4287-9b9f-4fe6fc128298" providerId="ADAL" clId="{EA2164E2-5F06-4046-BB08-2E7990C899AD}" dt="2024-03-04T05:33:43.929" v="127"/>
        <pc:sldMkLst>
          <pc:docMk/>
          <pc:sldMk cId="397663024" sldId="386"/>
        </pc:sldMkLst>
        <pc:spChg chg="del mod">
          <ac:chgData name="Kristy Freney" userId="05558a5f-3628-4287-9b9f-4fe6fc128298" providerId="ADAL" clId="{EA2164E2-5F06-4046-BB08-2E7990C899AD}" dt="2024-03-04T05:33:40.345" v="126"/>
          <ac:spMkLst>
            <pc:docMk/>
            <pc:sldMk cId="397663024" sldId="386"/>
            <ac:spMk id="2" creationId="{259DBE90-6690-7A9F-2C0E-29501D920A7D}"/>
          </ac:spMkLst>
        </pc:spChg>
        <pc:spChg chg="add mod">
          <ac:chgData name="Kristy Freney" userId="05558a5f-3628-4287-9b9f-4fe6fc128298" providerId="ADAL" clId="{EA2164E2-5F06-4046-BB08-2E7990C899AD}" dt="2024-03-04T05:33:36.806" v="123"/>
          <ac:spMkLst>
            <pc:docMk/>
            <pc:sldMk cId="397663024" sldId="386"/>
            <ac:spMk id="3" creationId="{4B3D4E3B-E58F-28EE-7CC0-417AC9BA3D58}"/>
          </ac:spMkLst>
        </pc:spChg>
        <pc:spChg chg="add mod">
          <ac:chgData name="Kristy Freney" userId="05558a5f-3628-4287-9b9f-4fe6fc128298" providerId="ADAL" clId="{EA2164E2-5F06-4046-BB08-2E7990C899AD}" dt="2024-03-04T05:33:43.929" v="127"/>
          <ac:spMkLst>
            <pc:docMk/>
            <pc:sldMk cId="397663024" sldId="386"/>
            <ac:spMk id="4" creationId="{923316DF-EC0E-CB39-6054-0BFA12395A2B}"/>
          </ac:spMkLst>
        </pc:spChg>
        <pc:cxnChg chg="add mod">
          <ac:chgData name="Kristy Freney" userId="05558a5f-3628-4287-9b9f-4fe6fc128298" providerId="ADAL" clId="{EA2164E2-5F06-4046-BB08-2E7990C899AD}" dt="2024-03-04T05:33:36.806" v="123"/>
          <ac:cxnSpMkLst>
            <pc:docMk/>
            <pc:sldMk cId="397663024" sldId="386"/>
            <ac:cxnSpMk id="5" creationId="{C20BD11A-A2A6-5913-464C-3920607B064E}"/>
          </ac:cxnSpMkLst>
        </pc:cxnChg>
      </pc:sldChg>
      <pc:sldChg chg="addSp delSp modSp mod">
        <pc:chgData name="Kristy Freney" userId="05558a5f-3628-4287-9b9f-4fe6fc128298" providerId="ADAL" clId="{EA2164E2-5F06-4046-BB08-2E7990C899AD}" dt="2024-03-04T23:51:04.295" v="750" actId="14100"/>
        <pc:sldMkLst>
          <pc:docMk/>
          <pc:sldMk cId="1746080396" sldId="387"/>
        </pc:sldMkLst>
        <pc:spChg chg="del mod">
          <ac:chgData name="Kristy Freney" userId="05558a5f-3628-4287-9b9f-4fe6fc128298" providerId="ADAL" clId="{EA2164E2-5F06-4046-BB08-2E7990C899AD}" dt="2024-03-04T23:51:01.473" v="749"/>
          <ac:spMkLst>
            <pc:docMk/>
            <pc:sldMk cId="1746080396" sldId="387"/>
            <ac:spMk id="2" creationId="{F9EB1B61-979F-6A48-E4F1-0E756B42B195}"/>
          </ac:spMkLst>
        </pc:spChg>
        <pc:spChg chg="add mod">
          <ac:chgData name="Kristy Freney" userId="05558a5f-3628-4287-9b9f-4fe6fc128298" providerId="ADAL" clId="{EA2164E2-5F06-4046-BB08-2E7990C899AD}" dt="2024-03-04T23:50:46.523" v="740"/>
          <ac:spMkLst>
            <pc:docMk/>
            <pc:sldMk cId="1746080396" sldId="387"/>
            <ac:spMk id="3" creationId="{4F613826-4659-495D-45CF-7FE248D6CFF5}"/>
          </ac:spMkLst>
        </pc:spChg>
        <pc:spChg chg="add mod">
          <ac:chgData name="Kristy Freney" userId="05558a5f-3628-4287-9b9f-4fe6fc128298" providerId="ADAL" clId="{EA2164E2-5F06-4046-BB08-2E7990C899AD}" dt="2024-03-04T23:51:04.295" v="750" actId="14100"/>
          <ac:spMkLst>
            <pc:docMk/>
            <pc:sldMk cId="1746080396" sldId="387"/>
            <ac:spMk id="4" creationId="{5A4CE1FB-556E-F037-2AB9-27610C0E5346}"/>
          </ac:spMkLst>
        </pc:spChg>
        <pc:spChg chg="del">
          <ac:chgData name="Kristy Freney" userId="05558a5f-3628-4287-9b9f-4fe6fc128298" providerId="ADAL" clId="{EA2164E2-5F06-4046-BB08-2E7990C899AD}" dt="2024-03-04T23:50:45.789" v="739" actId="478"/>
          <ac:spMkLst>
            <pc:docMk/>
            <pc:sldMk cId="1746080396" sldId="387"/>
            <ac:spMk id="10" creationId="{647C0294-BD10-6CA8-62D2-FB90D0E7E4C4}"/>
          </ac:spMkLst>
        </pc:spChg>
        <pc:cxnChg chg="add mod">
          <ac:chgData name="Kristy Freney" userId="05558a5f-3628-4287-9b9f-4fe6fc128298" providerId="ADAL" clId="{EA2164E2-5F06-4046-BB08-2E7990C899AD}" dt="2024-03-04T23:50:46.523" v="740"/>
          <ac:cxnSpMkLst>
            <pc:docMk/>
            <pc:sldMk cId="1746080396" sldId="387"/>
            <ac:cxnSpMk id="5" creationId="{5A8616F5-000A-FCF5-5777-BEEA11B24025}"/>
          </ac:cxnSpMkLst>
        </pc:cxnChg>
      </pc:sldChg>
      <pc:sldChg chg="addSp delSp modSp mod">
        <pc:chgData name="Kristy Freney" userId="05558a5f-3628-4287-9b9f-4fe6fc128298" providerId="ADAL" clId="{EA2164E2-5F06-4046-BB08-2E7990C899AD}" dt="2024-03-04T23:50:53.868" v="744"/>
        <pc:sldMkLst>
          <pc:docMk/>
          <pc:sldMk cId="1181339439" sldId="388"/>
        </pc:sldMkLst>
        <pc:spChg chg="del mod">
          <ac:chgData name="Kristy Freney" userId="05558a5f-3628-4287-9b9f-4fe6fc128298" providerId="ADAL" clId="{EA2164E2-5F06-4046-BB08-2E7990C899AD}" dt="2024-03-04T23:50:53.868" v="744"/>
          <ac:spMkLst>
            <pc:docMk/>
            <pc:sldMk cId="1181339439" sldId="388"/>
            <ac:spMk id="2" creationId="{1AC0489C-F3E0-D1F5-DF6F-6FF8DCA6CD50}"/>
          </ac:spMkLst>
        </pc:spChg>
        <pc:spChg chg="add mod">
          <ac:chgData name="Kristy Freney" userId="05558a5f-3628-4287-9b9f-4fe6fc128298" providerId="ADAL" clId="{EA2164E2-5F06-4046-BB08-2E7990C899AD}" dt="2024-03-04T23:50:35.241" v="734"/>
          <ac:spMkLst>
            <pc:docMk/>
            <pc:sldMk cId="1181339439" sldId="388"/>
            <ac:spMk id="3" creationId="{F4E60005-D6F0-F2C6-0BFA-6C52CD0083D9}"/>
          </ac:spMkLst>
        </pc:spChg>
        <pc:spChg chg="add mod">
          <ac:chgData name="Kristy Freney" userId="05558a5f-3628-4287-9b9f-4fe6fc128298" providerId="ADAL" clId="{EA2164E2-5F06-4046-BB08-2E7990C899AD}" dt="2024-03-04T23:50:35.241" v="734"/>
          <ac:spMkLst>
            <pc:docMk/>
            <pc:sldMk cId="1181339439" sldId="388"/>
            <ac:spMk id="4" creationId="{964F4499-1C08-4B96-E420-856A663735B1}"/>
          </ac:spMkLst>
        </pc:spChg>
        <pc:spChg chg="add mod">
          <ac:chgData name="Kristy Freney" userId="05558a5f-3628-4287-9b9f-4fe6fc128298" providerId="ADAL" clId="{EA2164E2-5F06-4046-BB08-2E7990C899AD}" dt="2024-03-04T23:50:40.993" v="737"/>
          <ac:spMkLst>
            <pc:docMk/>
            <pc:sldMk cId="1181339439" sldId="388"/>
            <ac:spMk id="6" creationId="{F681F1A4-8AFA-0EBB-56AC-DEAE0B7EA8E8}"/>
          </ac:spMkLst>
        </pc:spChg>
        <pc:spChg chg="add mod">
          <ac:chgData name="Kristy Freney" userId="05558a5f-3628-4287-9b9f-4fe6fc128298" providerId="ADAL" clId="{EA2164E2-5F06-4046-BB08-2E7990C899AD}" dt="2024-03-04T23:50:51.382" v="742"/>
          <ac:spMkLst>
            <pc:docMk/>
            <pc:sldMk cId="1181339439" sldId="388"/>
            <ac:spMk id="7" creationId="{C4ADB66B-1B5B-EC53-6EA3-6FDBEF0F17FB}"/>
          </ac:spMkLst>
        </pc:spChg>
        <pc:spChg chg="del">
          <ac:chgData name="Kristy Freney" userId="05558a5f-3628-4287-9b9f-4fe6fc128298" providerId="ADAL" clId="{EA2164E2-5F06-4046-BB08-2E7990C899AD}" dt="2024-03-04T23:50:40.070" v="736" actId="478"/>
          <ac:spMkLst>
            <pc:docMk/>
            <pc:sldMk cId="1181339439" sldId="388"/>
            <ac:spMk id="10" creationId="{5184BF51-2DC9-B9C4-CA7B-916E44209A21}"/>
          </ac:spMkLst>
        </pc:spChg>
        <pc:cxnChg chg="add mod">
          <ac:chgData name="Kristy Freney" userId="05558a5f-3628-4287-9b9f-4fe6fc128298" providerId="ADAL" clId="{EA2164E2-5F06-4046-BB08-2E7990C899AD}" dt="2024-03-04T23:50:35.241" v="734"/>
          <ac:cxnSpMkLst>
            <pc:docMk/>
            <pc:sldMk cId="1181339439" sldId="388"/>
            <ac:cxnSpMk id="5" creationId="{3A83D0C4-643D-200D-A964-FC9D75C37E03}"/>
          </ac:cxnSpMkLst>
        </pc:cxnChg>
        <pc:cxnChg chg="add mod">
          <ac:chgData name="Kristy Freney" userId="05558a5f-3628-4287-9b9f-4fe6fc128298" providerId="ADAL" clId="{EA2164E2-5F06-4046-BB08-2E7990C899AD}" dt="2024-03-04T23:50:40.993" v="737"/>
          <ac:cxnSpMkLst>
            <pc:docMk/>
            <pc:sldMk cId="1181339439" sldId="388"/>
            <ac:cxnSpMk id="8" creationId="{8D6F643E-5906-0C76-3425-F97CE1FEE966}"/>
          </ac:cxnSpMkLst>
        </pc:cxnChg>
      </pc:sldChg>
      <pc:sldChg chg="addSp delSp modSp add mod">
        <pc:chgData name="Kristy Freney" userId="05558a5f-3628-4287-9b9f-4fe6fc128298" providerId="ADAL" clId="{EA2164E2-5F06-4046-BB08-2E7990C899AD}" dt="2024-03-04T05:32:03.934" v="110" actId="732"/>
        <pc:sldMkLst>
          <pc:docMk/>
          <pc:sldMk cId="2208801518" sldId="389"/>
        </pc:sldMkLst>
        <pc:picChg chg="mod modCrop">
          <ac:chgData name="Kristy Freney" userId="05558a5f-3628-4287-9b9f-4fe6fc128298" providerId="ADAL" clId="{EA2164E2-5F06-4046-BB08-2E7990C899AD}" dt="2024-03-04T05:32:03.934" v="110" actId="732"/>
          <ac:picMkLst>
            <pc:docMk/>
            <pc:sldMk cId="2208801518" sldId="389"/>
            <ac:picMk id="8" creationId="{3D45831B-DCA5-1A0F-A889-7FBAB76913BC}"/>
          </ac:picMkLst>
        </pc:picChg>
        <pc:picChg chg="add del mod">
          <ac:chgData name="Kristy Freney" userId="05558a5f-3628-4287-9b9f-4fe6fc128298" providerId="ADAL" clId="{EA2164E2-5F06-4046-BB08-2E7990C899AD}" dt="2024-03-04T05:31:33.863" v="103" actId="21"/>
          <ac:picMkLst>
            <pc:docMk/>
            <pc:sldMk cId="2208801518" sldId="389"/>
            <ac:picMk id="10" creationId="{FEB5A944-7CBA-FF16-D00F-4BA7E03011D8}"/>
          </ac:picMkLst>
        </pc:picChg>
      </pc:sldChg>
      <pc:sldChg chg="addSp delSp modSp add mod">
        <pc:chgData name="Kristy Freney" userId="05558a5f-3628-4287-9b9f-4fe6fc128298" providerId="ADAL" clId="{EA2164E2-5F06-4046-BB08-2E7990C899AD}" dt="2024-03-04T05:32:10.726" v="112" actId="732"/>
        <pc:sldMkLst>
          <pc:docMk/>
          <pc:sldMk cId="3074322937" sldId="390"/>
        </pc:sldMkLst>
        <pc:picChg chg="add mod modCrop">
          <ac:chgData name="Kristy Freney" userId="05558a5f-3628-4287-9b9f-4fe6fc128298" providerId="ADAL" clId="{EA2164E2-5F06-4046-BB08-2E7990C899AD}" dt="2024-03-04T05:32:10.726" v="112" actId="732"/>
          <ac:picMkLst>
            <pc:docMk/>
            <pc:sldMk cId="3074322937" sldId="390"/>
            <ac:picMk id="2" creationId="{FEB5A944-7CBA-FF16-D00F-4BA7E03011D8}"/>
          </ac:picMkLst>
        </pc:picChg>
        <pc:picChg chg="del">
          <ac:chgData name="Kristy Freney" userId="05558a5f-3628-4287-9b9f-4fe6fc128298" providerId="ADAL" clId="{EA2164E2-5F06-4046-BB08-2E7990C899AD}" dt="2024-03-04T05:31:46.527" v="105" actId="478"/>
          <ac:picMkLst>
            <pc:docMk/>
            <pc:sldMk cId="3074322937" sldId="390"/>
            <ac:picMk id="8" creationId="{3D45831B-DCA5-1A0F-A889-7FBAB76913BC}"/>
          </ac:picMkLst>
        </pc:picChg>
        <pc:picChg chg="del">
          <ac:chgData name="Kristy Freney" userId="05558a5f-3628-4287-9b9f-4fe6fc128298" providerId="ADAL" clId="{EA2164E2-5F06-4046-BB08-2E7990C899AD}" dt="2024-03-04T05:31:46.895" v="106" actId="478"/>
          <ac:picMkLst>
            <pc:docMk/>
            <pc:sldMk cId="3074322937" sldId="390"/>
            <ac:picMk id="10" creationId="{FEB5A944-7CBA-FF16-D00F-4BA7E03011D8}"/>
          </ac:picMkLst>
        </pc:picChg>
      </pc:sldChg>
      <pc:sldChg chg="modSp add mod">
        <pc:chgData name="Kristy Freney" userId="05558a5f-3628-4287-9b9f-4fe6fc128298" providerId="ADAL" clId="{EA2164E2-5F06-4046-BB08-2E7990C899AD}" dt="2024-03-04T06:46:51.395" v="256" actId="403"/>
        <pc:sldMkLst>
          <pc:docMk/>
          <pc:sldMk cId="2401861871" sldId="391"/>
        </pc:sldMkLst>
        <pc:spChg chg="mod">
          <ac:chgData name="Kristy Freney" userId="05558a5f-3628-4287-9b9f-4fe6fc128298" providerId="ADAL" clId="{EA2164E2-5F06-4046-BB08-2E7990C899AD}" dt="2024-03-04T06:46:51.395" v="256" actId="403"/>
          <ac:spMkLst>
            <pc:docMk/>
            <pc:sldMk cId="2401861871" sldId="391"/>
            <ac:spMk id="2" creationId="{53AC5C14-5367-E254-D8E9-2A0556B1C55D}"/>
          </ac:spMkLst>
        </pc:spChg>
      </pc:sldChg>
      <pc:sldChg chg="addSp delSp modSp add mod addAnim delAnim modAnim">
        <pc:chgData name="Kristy Freney" userId="05558a5f-3628-4287-9b9f-4fe6fc128298" providerId="ADAL" clId="{EA2164E2-5F06-4046-BB08-2E7990C899AD}" dt="2024-03-04T23:46:05.853" v="546" actId="1037"/>
        <pc:sldMkLst>
          <pc:docMk/>
          <pc:sldMk cId="3640119001" sldId="392"/>
        </pc:sldMkLst>
        <pc:spChg chg="mod">
          <ac:chgData name="Kristy Freney" userId="05558a5f-3628-4287-9b9f-4fe6fc128298" providerId="ADAL" clId="{EA2164E2-5F06-4046-BB08-2E7990C899AD}" dt="2024-03-04T23:41:59.485" v="409" actId="20577"/>
          <ac:spMkLst>
            <pc:docMk/>
            <pc:sldMk cId="3640119001" sldId="392"/>
            <ac:spMk id="2" creationId="{53AC5C14-5367-E254-D8E9-2A0556B1C55D}"/>
          </ac:spMkLst>
        </pc:spChg>
        <pc:spChg chg="add mod">
          <ac:chgData name="Kristy Freney" userId="05558a5f-3628-4287-9b9f-4fe6fc128298" providerId="ADAL" clId="{EA2164E2-5F06-4046-BB08-2E7990C899AD}" dt="2024-03-04T23:45:29.742" v="540" actId="207"/>
          <ac:spMkLst>
            <pc:docMk/>
            <pc:sldMk cId="3640119001" sldId="392"/>
            <ac:spMk id="3" creationId="{C72FDE56-5B81-11A0-5A19-2F62B0727C52}"/>
          </ac:spMkLst>
        </pc:spChg>
        <pc:spChg chg="add mod">
          <ac:chgData name="Kristy Freney" userId="05558a5f-3628-4287-9b9f-4fe6fc128298" providerId="ADAL" clId="{EA2164E2-5F06-4046-BB08-2E7990C899AD}" dt="2024-03-04T23:45:29.742" v="540" actId="207"/>
          <ac:spMkLst>
            <pc:docMk/>
            <pc:sldMk cId="3640119001" sldId="392"/>
            <ac:spMk id="4" creationId="{27F6C1B7-0C62-15B4-632F-11951B9CE256}"/>
          </ac:spMkLst>
        </pc:spChg>
        <pc:spChg chg="add del mod">
          <ac:chgData name="Kristy Freney" userId="05558a5f-3628-4287-9b9f-4fe6fc128298" providerId="ADAL" clId="{EA2164E2-5F06-4046-BB08-2E7990C899AD}" dt="2024-03-04T23:45:29.742" v="540" actId="207"/>
          <ac:spMkLst>
            <pc:docMk/>
            <pc:sldMk cId="3640119001" sldId="392"/>
            <ac:spMk id="5" creationId="{E112B3A3-C66B-2D9F-FFE9-2DBBB6955E7A}"/>
          </ac:spMkLst>
        </pc:spChg>
        <pc:spChg chg="add mod">
          <ac:chgData name="Kristy Freney" userId="05558a5f-3628-4287-9b9f-4fe6fc128298" providerId="ADAL" clId="{EA2164E2-5F06-4046-BB08-2E7990C899AD}" dt="2024-03-04T23:45:29.742" v="540" actId="207"/>
          <ac:spMkLst>
            <pc:docMk/>
            <pc:sldMk cId="3640119001" sldId="392"/>
            <ac:spMk id="6" creationId="{7B38D3DD-6569-29C5-0762-6C369C027607}"/>
          </ac:spMkLst>
        </pc:spChg>
        <pc:spChg chg="add mod">
          <ac:chgData name="Kristy Freney" userId="05558a5f-3628-4287-9b9f-4fe6fc128298" providerId="ADAL" clId="{EA2164E2-5F06-4046-BB08-2E7990C899AD}" dt="2024-03-04T23:43:17.887" v="470"/>
          <ac:spMkLst>
            <pc:docMk/>
            <pc:sldMk cId="3640119001" sldId="392"/>
            <ac:spMk id="7" creationId="{761FB495-982E-9397-57D2-D018512F2D92}"/>
          </ac:spMkLst>
        </pc:spChg>
        <pc:spChg chg="add mod">
          <ac:chgData name="Kristy Freney" userId="05558a5f-3628-4287-9b9f-4fe6fc128298" providerId="ADAL" clId="{EA2164E2-5F06-4046-BB08-2E7990C899AD}" dt="2024-03-04T23:45:29.742" v="540" actId="207"/>
          <ac:spMkLst>
            <pc:docMk/>
            <pc:sldMk cId="3640119001" sldId="392"/>
            <ac:spMk id="8" creationId="{96153ACE-EA32-4615-816D-A6F6A7E6B9E7}"/>
          </ac:spMkLst>
        </pc:spChg>
        <pc:spChg chg="add mod">
          <ac:chgData name="Kristy Freney" userId="05558a5f-3628-4287-9b9f-4fe6fc128298" providerId="ADAL" clId="{EA2164E2-5F06-4046-BB08-2E7990C899AD}" dt="2024-03-04T23:45:29.742" v="540" actId="207"/>
          <ac:spMkLst>
            <pc:docMk/>
            <pc:sldMk cId="3640119001" sldId="392"/>
            <ac:spMk id="9" creationId="{D29A33F5-E332-480B-8AF6-0849BE7B9575}"/>
          </ac:spMkLst>
        </pc:spChg>
        <pc:spChg chg="add mod">
          <ac:chgData name="Kristy Freney" userId="05558a5f-3628-4287-9b9f-4fe6fc128298" providerId="ADAL" clId="{EA2164E2-5F06-4046-BB08-2E7990C899AD}" dt="2024-03-04T23:46:05.853" v="546" actId="1037"/>
          <ac:spMkLst>
            <pc:docMk/>
            <pc:sldMk cId="3640119001" sldId="392"/>
            <ac:spMk id="10" creationId="{6DBC34CF-B7FA-414A-F874-ADF3EA6024CE}"/>
          </ac:spMkLst>
        </pc:spChg>
        <pc:spChg chg="add mod">
          <ac:chgData name="Kristy Freney" userId="05558a5f-3628-4287-9b9f-4fe6fc128298" providerId="ADAL" clId="{EA2164E2-5F06-4046-BB08-2E7990C899AD}" dt="2024-03-04T23:45:29.742" v="540" actId="207"/>
          <ac:spMkLst>
            <pc:docMk/>
            <pc:sldMk cId="3640119001" sldId="392"/>
            <ac:spMk id="11" creationId="{A423DCD5-A210-9868-DFD2-C95E3093CB24}"/>
          </ac:spMkLst>
        </pc:spChg>
        <pc:spChg chg="add mod">
          <ac:chgData name="Kristy Freney" userId="05558a5f-3628-4287-9b9f-4fe6fc128298" providerId="ADAL" clId="{EA2164E2-5F06-4046-BB08-2E7990C899AD}" dt="2024-03-04T23:45:29.742" v="540" actId="207"/>
          <ac:spMkLst>
            <pc:docMk/>
            <pc:sldMk cId="3640119001" sldId="392"/>
            <ac:spMk id="12" creationId="{0F6EDE5B-8282-F300-632C-2CD0D5D2A042}"/>
          </ac:spMkLst>
        </pc:spChg>
        <pc:spChg chg="add mod">
          <ac:chgData name="Kristy Freney" userId="05558a5f-3628-4287-9b9f-4fe6fc128298" providerId="ADAL" clId="{EA2164E2-5F06-4046-BB08-2E7990C899AD}" dt="2024-03-04T23:45:29.742" v="540" actId="207"/>
          <ac:spMkLst>
            <pc:docMk/>
            <pc:sldMk cId="3640119001" sldId="392"/>
            <ac:spMk id="13" creationId="{2F47951E-8EC5-2C52-3BCC-1FBA17E1A563}"/>
          </ac:spMkLst>
        </pc:spChg>
      </pc:sldChg>
      <pc:sldChg chg="addSp modSp add mod replId modAnim">
        <pc:chgData name="Kristy Freney" userId="05558a5f-3628-4287-9b9f-4fe6fc128298" providerId="ADAL" clId="{EA2164E2-5F06-4046-BB08-2E7990C899AD}" dt="2024-03-04T23:50:06.766" v="733" actId="207"/>
        <pc:sldMkLst>
          <pc:docMk/>
          <pc:sldMk cId="2522722261" sldId="393"/>
        </pc:sldMkLst>
        <pc:spChg chg="mod">
          <ac:chgData name="Kristy Freney" userId="05558a5f-3628-4287-9b9f-4fe6fc128298" providerId="ADAL" clId="{EA2164E2-5F06-4046-BB08-2E7990C899AD}" dt="2024-03-04T23:48:58.196" v="666" actId="20577"/>
          <ac:spMkLst>
            <pc:docMk/>
            <pc:sldMk cId="2522722261" sldId="393"/>
            <ac:spMk id="2" creationId="{53AC5C14-5367-E254-D8E9-2A0556B1C55D}"/>
          </ac:spMkLst>
        </pc:spChg>
        <pc:spChg chg="add mod">
          <ac:chgData name="Kristy Freney" userId="05558a5f-3628-4287-9b9f-4fe6fc128298" providerId="ADAL" clId="{EA2164E2-5F06-4046-BB08-2E7990C899AD}" dt="2024-03-04T23:50:06.766" v="733" actId="207"/>
          <ac:spMkLst>
            <pc:docMk/>
            <pc:sldMk cId="2522722261" sldId="393"/>
            <ac:spMk id="3" creationId="{F06A562A-6D97-31CE-292C-C202DF10A3D9}"/>
          </ac:spMkLst>
        </pc:spChg>
        <pc:spChg chg="add mod">
          <ac:chgData name="Kristy Freney" userId="05558a5f-3628-4287-9b9f-4fe6fc128298" providerId="ADAL" clId="{EA2164E2-5F06-4046-BB08-2E7990C899AD}" dt="2024-03-04T23:50:06.766" v="733" actId="207"/>
          <ac:spMkLst>
            <pc:docMk/>
            <pc:sldMk cId="2522722261" sldId="393"/>
            <ac:spMk id="4" creationId="{45415DE9-59B0-7918-8783-ACB12112300F}"/>
          </ac:spMkLst>
        </pc:spChg>
        <pc:spChg chg="add mod">
          <ac:chgData name="Kristy Freney" userId="05558a5f-3628-4287-9b9f-4fe6fc128298" providerId="ADAL" clId="{EA2164E2-5F06-4046-BB08-2E7990C899AD}" dt="2024-03-04T23:50:06.766" v="733" actId="207"/>
          <ac:spMkLst>
            <pc:docMk/>
            <pc:sldMk cId="2522722261" sldId="393"/>
            <ac:spMk id="5" creationId="{35913FC6-2DD3-A39E-D0D0-48B2352F2991}"/>
          </ac:spMkLst>
        </pc:spChg>
        <pc:spChg chg="add mod">
          <ac:chgData name="Kristy Freney" userId="05558a5f-3628-4287-9b9f-4fe6fc128298" providerId="ADAL" clId="{EA2164E2-5F06-4046-BB08-2E7990C899AD}" dt="2024-03-04T23:50:06.766" v="733" actId="207"/>
          <ac:spMkLst>
            <pc:docMk/>
            <pc:sldMk cId="2522722261" sldId="393"/>
            <ac:spMk id="6" creationId="{AAC16026-0D74-5AA2-1D66-061002E83469}"/>
          </ac:spMkLst>
        </pc:spChg>
        <pc:spChg chg="add mod">
          <ac:chgData name="Kristy Freney" userId="05558a5f-3628-4287-9b9f-4fe6fc128298" providerId="ADAL" clId="{EA2164E2-5F06-4046-BB08-2E7990C899AD}" dt="2024-03-04T23:50:06.766" v="733" actId="207"/>
          <ac:spMkLst>
            <pc:docMk/>
            <pc:sldMk cId="2522722261" sldId="393"/>
            <ac:spMk id="7" creationId="{50484658-4400-949A-6323-D7FAB92BE23D}"/>
          </ac:spMkLst>
        </pc:spChg>
      </pc:sldChg>
    </pc:docChg>
  </pc:docChgLst>
  <pc:docChgLst>
    <pc:chgData name="Danielle McGregor" userId="087646c7-bbf8-4721-9492-e808a5f7ce91" providerId="ADAL" clId="{CC7AA381-8EB0-4A98-8E81-150C198C2ABF}"/>
    <pc:docChg chg="undo custSel modSld">
      <pc:chgData name="Danielle McGregor" userId="087646c7-bbf8-4721-9492-e808a5f7ce91" providerId="ADAL" clId="{CC7AA381-8EB0-4A98-8E81-150C198C2ABF}" dt="2023-12-12T22:44:53.415" v="187" actId="20577"/>
      <pc:docMkLst>
        <pc:docMk/>
      </pc:docMkLst>
      <pc:sldChg chg="modSp mod">
        <pc:chgData name="Danielle McGregor" userId="087646c7-bbf8-4721-9492-e808a5f7ce91" providerId="ADAL" clId="{CC7AA381-8EB0-4A98-8E81-150C198C2ABF}" dt="2023-12-12T22:42:33.551" v="1" actId="20577"/>
        <pc:sldMkLst>
          <pc:docMk/>
          <pc:sldMk cId="2019099645" sldId="276"/>
        </pc:sldMkLst>
        <pc:spChg chg="mod">
          <ac:chgData name="Danielle McGregor" userId="087646c7-bbf8-4721-9492-e808a5f7ce91" providerId="ADAL" clId="{CC7AA381-8EB0-4A98-8E81-150C198C2ABF}" dt="2023-12-12T22:42:33.551" v="1" actId="20577"/>
          <ac:spMkLst>
            <pc:docMk/>
            <pc:sldMk cId="2019099645" sldId="276"/>
            <ac:spMk id="5" creationId="{00000000-0000-0000-0000-000000000000}"/>
          </ac:spMkLst>
        </pc:spChg>
      </pc:sldChg>
      <pc:sldChg chg="addSp delSp modSp mod">
        <pc:chgData name="Danielle McGregor" userId="087646c7-bbf8-4721-9492-e808a5f7ce91" providerId="ADAL" clId="{CC7AA381-8EB0-4A98-8E81-150C198C2ABF}" dt="2023-12-12T22:43:47.934" v="52" actId="255"/>
        <pc:sldMkLst>
          <pc:docMk/>
          <pc:sldMk cId="729114519" sldId="277"/>
        </pc:sldMkLst>
        <pc:spChg chg="add del">
          <ac:chgData name="Danielle McGregor" userId="087646c7-bbf8-4721-9492-e808a5f7ce91" providerId="ADAL" clId="{CC7AA381-8EB0-4A98-8E81-150C198C2ABF}" dt="2023-12-12T22:42:42.597" v="3" actId="22"/>
          <ac:spMkLst>
            <pc:docMk/>
            <pc:sldMk cId="729114519" sldId="277"/>
            <ac:spMk id="3" creationId="{1BA9F43D-F5A8-6AA6-D0D8-971D218C27E8}"/>
          </ac:spMkLst>
        </pc:spChg>
        <pc:spChg chg="mod">
          <ac:chgData name="Danielle McGregor" userId="087646c7-bbf8-4721-9492-e808a5f7ce91" providerId="ADAL" clId="{CC7AA381-8EB0-4A98-8E81-150C198C2ABF}" dt="2023-12-12T22:43:47.934" v="52" actId="255"/>
          <ac:spMkLst>
            <pc:docMk/>
            <pc:sldMk cId="729114519" sldId="277"/>
            <ac:spMk id="5" creationId="{EC0853A1-1007-4C52-BEFB-F48F5319A3E3}"/>
          </ac:spMkLst>
        </pc:spChg>
        <pc:spChg chg="mod">
          <ac:chgData name="Danielle McGregor" userId="087646c7-bbf8-4721-9492-e808a5f7ce91" providerId="ADAL" clId="{CC7AA381-8EB0-4A98-8E81-150C198C2ABF}" dt="2023-12-12T22:43:19.442" v="9" actId="20577"/>
          <ac:spMkLst>
            <pc:docMk/>
            <pc:sldMk cId="729114519" sldId="277"/>
            <ac:spMk id="6" creationId="{00000000-0000-0000-0000-000000000000}"/>
          </ac:spMkLst>
        </pc:spChg>
        <pc:spChg chg="mod">
          <ac:chgData name="Danielle McGregor" userId="087646c7-bbf8-4721-9492-e808a5f7ce91" providerId="ADAL" clId="{CC7AA381-8EB0-4A98-8E81-150C198C2ABF}" dt="2023-12-12T22:42:48.361" v="5" actId="20577"/>
          <ac:spMkLst>
            <pc:docMk/>
            <pc:sldMk cId="729114519" sldId="277"/>
            <ac:spMk id="9" creationId="{EC0853A1-1007-4C52-BEFB-F48F5319A3E3}"/>
          </ac:spMkLst>
        </pc:spChg>
      </pc:sldChg>
      <pc:sldChg chg="modSp mod">
        <pc:chgData name="Danielle McGregor" userId="087646c7-bbf8-4721-9492-e808a5f7ce91" providerId="ADAL" clId="{CC7AA381-8EB0-4A98-8E81-150C198C2ABF}" dt="2023-12-12T22:44:53.415" v="187" actId="20577"/>
        <pc:sldMkLst>
          <pc:docMk/>
          <pc:sldMk cId="545489499" sldId="374"/>
        </pc:sldMkLst>
        <pc:spChg chg="mod">
          <ac:chgData name="Danielle McGregor" userId="087646c7-bbf8-4721-9492-e808a5f7ce91" providerId="ADAL" clId="{CC7AA381-8EB0-4A98-8E81-150C198C2ABF}" dt="2023-12-12T22:44:53.415" v="187" actId="20577"/>
          <ac:spMkLst>
            <pc:docMk/>
            <pc:sldMk cId="545489499" sldId="374"/>
            <ac:spMk id="2" creationId="{259DBE90-6690-7A9F-2C0E-29501D920A7D}"/>
          </ac:spMkLst>
        </pc:spChg>
        <pc:spChg chg="mod">
          <ac:chgData name="Danielle McGregor" userId="087646c7-bbf8-4721-9492-e808a5f7ce91" providerId="ADAL" clId="{CC7AA381-8EB0-4A98-8E81-150C198C2ABF}" dt="2023-12-12T22:44:21.510" v="68" actId="20577"/>
          <ac:spMkLst>
            <pc:docMk/>
            <pc:sldMk cId="545489499" sldId="374"/>
            <ac:spMk id="5" creationId="{EC0853A1-1007-4C52-BEFB-F48F5319A3E3}"/>
          </ac:spMkLst>
        </pc:spChg>
        <pc:spChg chg="mod">
          <ac:chgData name="Danielle McGregor" userId="087646c7-bbf8-4721-9492-e808a5f7ce91" providerId="ADAL" clId="{CC7AA381-8EB0-4A98-8E81-150C198C2ABF}" dt="2023-12-12T22:44:11.348" v="54" actId="20577"/>
          <ac:spMkLst>
            <pc:docMk/>
            <pc:sldMk cId="545489499" sldId="374"/>
            <ac:spMk id="9" creationId="{EC0853A1-1007-4C52-BEFB-F48F5319A3E3}"/>
          </ac:spMkLst>
        </pc:spChg>
      </pc:sldChg>
    </pc:docChg>
  </pc:docChgLst>
  <pc:docChgLst>
    <pc:chgData name="Kristy Freney" userId="05558a5f-3628-4287-9b9f-4fe6fc128298" providerId="ADAL" clId="{152E77C5-8029-4F79-8AFE-537646430CEF}"/>
    <pc:docChg chg="undo custSel addSld delSld modSld sldOrd">
      <pc:chgData name="Kristy Freney" userId="05558a5f-3628-4287-9b9f-4fe6fc128298" providerId="ADAL" clId="{152E77C5-8029-4F79-8AFE-537646430CEF}" dt="2024-05-06T01:07:50.813" v="481" actId="6549"/>
      <pc:docMkLst>
        <pc:docMk/>
      </pc:docMkLst>
      <pc:sldChg chg="addSp delSp modSp mod modNotesTx">
        <pc:chgData name="Kristy Freney" userId="05558a5f-3628-4287-9b9f-4fe6fc128298" providerId="ADAL" clId="{152E77C5-8029-4F79-8AFE-537646430CEF}" dt="2024-05-06T01:07:47.128" v="478"/>
        <pc:sldMkLst>
          <pc:docMk/>
          <pc:sldMk cId="2019099645" sldId="276"/>
        </pc:sldMkLst>
        <pc:spChg chg="del mod">
          <ac:chgData name="Kristy Freney" userId="05558a5f-3628-4287-9b9f-4fe6fc128298" providerId="ADAL" clId="{152E77C5-8029-4F79-8AFE-537646430CEF}" dt="2024-05-06T01:07:47.128" v="478"/>
          <ac:spMkLst>
            <pc:docMk/>
            <pc:sldMk cId="2019099645" sldId="276"/>
            <ac:spMk id="2" creationId="{AA667E81-45DC-0E97-C58B-CF857F48EBA9}"/>
          </ac:spMkLst>
        </pc:spChg>
        <pc:spChg chg="add mod">
          <ac:chgData name="Kristy Freney" userId="05558a5f-3628-4287-9b9f-4fe6fc128298" providerId="ADAL" clId="{152E77C5-8029-4F79-8AFE-537646430CEF}" dt="2024-05-06T01:07:34.244" v="472"/>
          <ac:spMkLst>
            <pc:docMk/>
            <pc:sldMk cId="2019099645" sldId="276"/>
            <ac:spMk id="4" creationId="{1FF55B63-C858-D0CB-95A0-4D529C00B6DF}"/>
          </ac:spMkLst>
        </pc:spChg>
      </pc:sldChg>
      <pc:sldChg chg="modNotesTx">
        <pc:chgData name="Kristy Freney" userId="05558a5f-3628-4287-9b9f-4fe6fc128298" providerId="ADAL" clId="{152E77C5-8029-4F79-8AFE-537646430CEF}" dt="2024-05-06T01:07:50.813" v="481" actId="6549"/>
        <pc:sldMkLst>
          <pc:docMk/>
          <pc:sldMk cId="729114519" sldId="277"/>
        </pc:sldMkLst>
      </pc:sldChg>
      <pc:sldChg chg="modAnim modNotesTx">
        <pc:chgData name="Kristy Freney" userId="05558a5f-3628-4287-9b9f-4fe6fc128298" providerId="ADAL" clId="{152E77C5-8029-4F79-8AFE-537646430CEF}" dt="2024-04-19T08:21:51.443" v="266" actId="20577"/>
        <pc:sldMkLst>
          <pc:docMk/>
          <pc:sldMk cId="2360901718" sldId="359"/>
        </pc:sldMkLst>
      </pc:sldChg>
      <pc:sldChg chg="add">
        <pc:chgData name="Kristy Freney" userId="05558a5f-3628-4287-9b9f-4fe6fc128298" providerId="ADAL" clId="{152E77C5-8029-4F79-8AFE-537646430CEF}" dt="2024-04-19T08:24:33.091" v="389"/>
        <pc:sldMkLst>
          <pc:docMk/>
          <pc:sldMk cId="1735941473" sldId="368"/>
        </pc:sldMkLst>
      </pc:sldChg>
      <pc:sldChg chg="modNotesTx">
        <pc:chgData name="Kristy Freney" userId="05558a5f-3628-4287-9b9f-4fe6fc128298" providerId="ADAL" clId="{152E77C5-8029-4F79-8AFE-537646430CEF}" dt="2024-04-19T08:18:31.923" v="176" actId="20577"/>
        <pc:sldMkLst>
          <pc:docMk/>
          <pc:sldMk cId="545489499" sldId="374"/>
        </pc:sldMkLst>
      </pc:sldChg>
      <pc:sldChg chg="addSp delSp modSp mod delAnim modNotesTx">
        <pc:chgData name="Kristy Freney" userId="05558a5f-3628-4287-9b9f-4fe6fc128298" providerId="ADAL" clId="{152E77C5-8029-4F79-8AFE-537646430CEF}" dt="2024-05-06T01:06:30.114" v="453" actId="1076"/>
        <pc:sldMkLst>
          <pc:docMk/>
          <pc:sldMk cId="2108553933" sldId="375"/>
        </pc:sldMkLst>
        <pc:spChg chg="del">
          <ac:chgData name="Kristy Freney" userId="05558a5f-3628-4287-9b9f-4fe6fc128298" providerId="ADAL" clId="{152E77C5-8029-4F79-8AFE-537646430CEF}" dt="2024-04-19T08:09:06.859" v="40" actId="478"/>
          <ac:spMkLst>
            <pc:docMk/>
            <pc:sldMk cId="2108553933" sldId="375"/>
            <ac:spMk id="3" creationId="{30880DB4-32D1-6A3A-17A2-DBACFF8CF472}"/>
          </ac:spMkLst>
        </pc:spChg>
        <pc:picChg chg="add mod">
          <ac:chgData name="Kristy Freney" userId="05558a5f-3628-4287-9b9f-4fe6fc128298" providerId="ADAL" clId="{152E77C5-8029-4F79-8AFE-537646430CEF}" dt="2024-05-06T01:06:30.114" v="453" actId="1076"/>
          <ac:picMkLst>
            <pc:docMk/>
            <pc:sldMk cId="2108553933" sldId="375"/>
            <ac:picMk id="2" creationId="{B9CD98A2-CE4C-1D3E-0AD1-353F58D82702}"/>
          </ac:picMkLst>
        </pc:picChg>
        <pc:picChg chg="add del mod modCrop">
          <ac:chgData name="Kristy Freney" userId="05558a5f-3628-4287-9b9f-4fe6fc128298" providerId="ADAL" clId="{152E77C5-8029-4F79-8AFE-537646430CEF}" dt="2024-05-06T01:06:08.034" v="448" actId="478"/>
          <ac:picMkLst>
            <pc:docMk/>
            <pc:sldMk cId="2108553933" sldId="375"/>
            <ac:picMk id="5" creationId="{1CEAC90A-15D4-984E-0101-1CA7C939EF09}"/>
          </ac:picMkLst>
        </pc:picChg>
      </pc:sldChg>
      <pc:sldChg chg="modSp mod setBg addCm delCm modNotesTx">
        <pc:chgData name="Kristy Freney" userId="05558a5f-3628-4287-9b9f-4fe6fc128298" providerId="ADAL" clId="{152E77C5-8029-4F79-8AFE-537646430CEF}" dt="2024-04-30T03:46:04.921" v="397"/>
        <pc:sldMkLst>
          <pc:docMk/>
          <pc:sldMk cId="2683077577" sldId="376"/>
        </pc:sldMkLst>
        <pc:picChg chg="mod">
          <ac:chgData name="Kristy Freney" userId="05558a5f-3628-4287-9b9f-4fe6fc128298" providerId="ADAL" clId="{152E77C5-8029-4F79-8AFE-537646430CEF}" dt="2024-04-19T08:10:52.635" v="69"/>
          <ac:picMkLst>
            <pc:docMk/>
            <pc:sldMk cId="2683077577" sldId="376"/>
            <ac:picMk id="8" creationId="{3D45831B-DCA5-1A0F-A889-7FBAB76913BC}"/>
          </ac:picMkLst>
        </pc:picChg>
        <pc:picChg chg="mod">
          <ac:chgData name="Kristy Freney" userId="05558a5f-3628-4287-9b9f-4fe6fc128298" providerId="ADAL" clId="{152E77C5-8029-4F79-8AFE-537646430CEF}" dt="2024-04-19T08:10:55.451" v="70"/>
          <ac:picMkLst>
            <pc:docMk/>
            <pc:sldMk cId="2683077577" sldId="376"/>
            <ac:picMk id="10" creationId="{FEB5A944-7CBA-FF16-D00F-4BA7E03011D8}"/>
          </ac:picMkLst>
        </pc:picChg>
        <pc:extLst>
          <p:ext xmlns:p="http://schemas.openxmlformats.org/presentationml/2006/main" uri="{D6D511B9-2390-475A-947B-AFAB55BFBCF1}">
            <pc226:cmChg xmlns:pc226="http://schemas.microsoft.com/office/powerpoint/2022/06/main/command" chg="add del">
              <pc226:chgData name="Kristy Freney" userId="05558a5f-3628-4287-9b9f-4fe6fc128298" providerId="ADAL" clId="{152E77C5-8029-4F79-8AFE-537646430CEF}" dt="2024-04-30T03:46:04.921" v="397"/>
              <pc2:cmMkLst xmlns:pc2="http://schemas.microsoft.com/office/powerpoint/2019/9/main/command">
                <pc:docMk/>
                <pc:sldMk cId="2683077577" sldId="376"/>
                <pc2:cmMk id="{F68A1180-95AF-4392-8193-2F45474FCC91}"/>
              </pc2:cmMkLst>
            </pc226:cmChg>
          </p:ext>
        </pc:extLst>
      </pc:sldChg>
      <pc:sldChg chg="modNotesTx">
        <pc:chgData name="Kristy Freney" userId="05558a5f-3628-4287-9b9f-4fe6fc128298" providerId="ADAL" clId="{152E77C5-8029-4F79-8AFE-537646430CEF}" dt="2024-04-19T08:12:27.452" v="80" actId="20577"/>
        <pc:sldMkLst>
          <pc:docMk/>
          <pc:sldMk cId="1713759472" sldId="377"/>
        </pc:sldMkLst>
      </pc:sldChg>
      <pc:sldChg chg="addSp delSp modSp mod modNotesTx">
        <pc:chgData name="Kristy Freney" userId="05558a5f-3628-4287-9b9f-4fe6fc128298" providerId="ADAL" clId="{152E77C5-8029-4F79-8AFE-537646430CEF}" dt="2024-05-06T01:06:43.562" v="455"/>
        <pc:sldMkLst>
          <pc:docMk/>
          <pc:sldMk cId="845157456" sldId="378"/>
        </pc:sldMkLst>
        <pc:spChg chg="del">
          <ac:chgData name="Kristy Freney" userId="05558a5f-3628-4287-9b9f-4fe6fc128298" providerId="ADAL" clId="{152E77C5-8029-4F79-8AFE-537646430CEF}" dt="2024-04-19T08:15:54.674" v="165" actId="478"/>
          <ac:spMkLst>
            <pc:docMk/>
            <pc:sldMk cId="845157456" sldId="378"/>
            <ac:spMk id="3" creationId="{D43D8204-AF0E-39D5-3A06-190E003D74B1}"/>
          </ac:spMkLst>
        </pc:spChg>
        <pc:spChg chg="del">
          <ac:chgData name="Kristy Freney" userId="05558a5f-3628-4287-9b9f-4fe6fc128298" providerId="ADAL" clId="{152E77C5-8029-4F79-8AFE-537646430CEF}" dt="2024-04-19T08:15:55.747" v="167" actId="478"/>
          <ac:spMkLst>
            <pc:docMk/>
            <pc:sldMk cId="845157456" sldId="378"/>
            <ac:spMk id="5" creationId="{EAAF9DF4-8C03-FCD8-3C11-53D4097AAAF9}"/>
          </ac:spMkLst>
        </pc:spChg>
        <pc:picChg chg="add mod">
          <ac:chgData name="Kristy Freney" userId="05558a5f-3628-4287-9b9f-4fe6fc128298" providerId="ADAL" clId="{152E77C5-8029-4F79-8AFE-537646430CEF}" dt="2024-05-06T01:06:43.562" v="455"/>
          <ac:picMkLst>
            <pc:docMk/>
            <pc:sldMk cId="845157456" sldId="378"/>
            <ac:picMk id="2" creationId="{67898F51-14BF-71EF-F95A-7E567F801337}"/>
          </ac:picMkLst>
        </pc:picChg>
        <pc:picChg chg="add mod">
          <ac:chgData name="Kristy Freney" userId="05558a5f-3628-4287-9b9f-4fe6fc128298" providerId="ADAL" clId="{152E77C5-8029-4F79-8AFE-537646430CEF}" dt="2024-04-19T08:16:05.003" v="171" actId="1582"/>
          <ac:picMkLst>
            <pc:docMk/>
            <pc:sldMk cId="845157456" sldId="378"/>
            <ac:picMk id="6" creationId="{8167BADB-AFE4-D966-BC21-EBA46B0A2130}"/>
          </ac:picMkLst>
        </pc:picChg>
        <pc:cxnChg chg="del">
          <ac:chgData name="Kristy Freney" userId="05558a5f-3628-4287-9b9f-4fe6fc128298" providerId="ADAL" clId="{152E77C5-8029-4F79-8AFE-537646430CEF}" dt="2024-04-19T08:15:55.259" v="166" actId="478"/>
          <ac:cxnSpMkLst>
            <pc:docMk/>
            <pc:sldMk cId="845157456" sldId="378"/>
            <ac:cxnSpMk id="4" creationId="{8219A2B0-62CC-9E1B-7001-1E320C00E931}"/>
          </ac:cxnSpMkLst>
        </pc:cxnChg>
      </pc:sldChg>
      <pc:sldChg chg="modNotesTx">
        <pc:chgData name="Kristy Freney" userId="05558a5f-3628-4287-9b9f-4fe6fc128298" providerId="ADAL" clId="{152E77C5-8029-4F79-8AFE-537646430CEF}" dt="2024-04-19T08:19:14.546" v="200" actId="20577"/>
        <pc:sldMkLst>
          <pc:docMk/>
          <pc:sldMk cId="3240639547" sldId="380"/>
        </pc:sldMkLst>
      </pc:sldChg>
      <pc:sldChg chg="modSp mod modNotesTx">
        <pc:chgData name="Kristy Freney" userId="05558a5f-3628-4287-9b9f-4fe6fc128298" providerId="ADAL" clId="{152E77C5-8029-4F79-8AFE-537646430CEF}" dt="2024-04-19T08:20:49.388" v="245" actId="255"/>
        <pc:sldMkLst>
          <pc:docMk/>
          <pc:sldMk cId="2002568440" sldId="383"/>
        </pc:sldMkLst>
        <pc:spChg chg="mod">
          <ac:chgData name="Kristy Freney" userId="05558a5f-3628-4287-9b9f-4fe6fc128298" providerId="ADAL" clId="{152E77C5-8029-4F79-8AFE-537646430CEF}" dt="2024-04-19T08:20:49.388" v="245" actId="255"/>
          <ac:spMkLst>
            <pc:docMk/>
            <pc:sldMk cId="2002568440" sldId="383"/>
            <ac:spMk id="2" creationId="{53AC5C14-5367-E254-D8E9-2A0556B1C55D}"/>
          </ac:spMkLst>
        </pc:spChg>
      </pc:sldChg>
      <pc:sldChg chg="del">
        <pc:chgData name="Kristy Freney" userId="05558a5f-3628-4287-9b9f-4fe6fc128298" providerId="ADAL" clId="{152E77C5-8029-4F79-8AFE-537646430CEF}" dt="2024-04-19T08:24:34.888" v="390" actId="47"/>
        <pc:sldMkLst>
          <pc:docMk/>
          <pc:sldMk cId="3329901475" sldId="385"/>
        </pc:sldMkLst>
      </pc:sldChg>
      <pc:sldChg chg="modNotesTx">
        <pc:chgData name="Kristy Freney" userId="05558a5f-3628-4287-9b9f-4fe6fc128298" providerId="ADAL" clId="{152E77C5-8029-4F79-8AFE-537646430CEF}" dt="2024-04-19T08:18:15.090" v="175"/>
        <pc:sldMkLst>
          <pc:docMk/>
          <pc:sldMk cId="397663024" sldId="386"/>
        </pc:sldMkLst>
      </pc:sldChg>
      <pc:sldChg chg="modNotesTx">
        <pc:chgData name="Kristy Freney" userId="05558a5f-3628-4287-9b9f-4fe6fc128298" providerId="ADAL" clId="{152E77C5-8029-4F79-8AFE-537646430CEF}" dt="2024-04-19T08:25:00.093" v="396" actId="6549"/>
        <pc:sldMkLst>
          <pc:docMk/>
          <pc:sldMk cId="1746080396" sldId="387"/>
        </pc:sldMkLst>
      </pc:sldChg>
      <pc:sldChg chg="modNotesTx">
        <pc:chgData name="Kristy Freney" userId="05558a5f-3628-4287-9b9f-4fe6fc128298" providerId="ADAL" clId="{152E77C5-8029-4F79-8AFE-537646430CEF}" dt="2024-04-19T08:24:49.641" v="393" actId="6549"/>
        <pc:sldMkLst>
          <pc:docMk/>
          <pc:sldMk cId="1181339439" sldId="388"/>
        </pc:sldMkLst>
      </pc:sldChg>
      <pc:sldChg chg="modSp setBg">
        <pc:chgData name="Kristy Freney" userId="05558a5f-3628-4287-9b9f-4fe6fc128298" providerId="ADAL" clId="{152E77C5-8029-4F79-8AFE-537646430CEF}" dt="2024-04-19T08:11:28.068" v="75"/>
        <pc:sldMkLst>
          <pc:docMk/>
          <pc:sldMk cId="2208801518" sldId="389"/>
        </pc:sldMkLst>
        <pc:picChg chg="mod">
          <ac:chgData name="Kristy Freney" userId="05558a5f-3628-4287-9b9f-4fe6fc128298" providerId="ADAL" clId="{152E77C5-8029-4F79-8AFE-537646430CEF}" dt="2024-04-19T08:11:11.171" v="73"/>
          <ac:picMkLst>
            <pc:docMk/>
            <pc:sldMk cId="2208801518" sldId="389"/>
            <ac:picMk id="8" creationId="{3D45831B-DCA5-1A0F-A889-7FBAB76913BC}"/>
          </ac:picMkLst>
        </pc:picChg>
      </pc:sldChg>
      <pc:sldChg chg="modSp setBg">
        <pc:chgData name="Kristy Freney" userId="05558a5f-3628-4287-9b9f-4fe6fc128298" providerId="ADAL" clId="{152E77C5-8029-4F79-8AFE-537646430CEF}" dt="2024-04-19T08:11:32.212" v="76"/>
        <pc:sldMkLst>
          <pc:docMk/>
          <pc:sldMk cId="3074322937" sldId="390"/>
        </pc:sldMkLst>
        <pc:picChg chg="mod">
          <ac:chgData name="Kristy Freney" userId="05558a5f-3628-4287-9b9f-4fe6fc128298" providerId="ADAL" clId="{152E77C5-8029-4F79-8AFE-537646430CEF}" dt="2024-04-19T08:11:18.081" v="74"/>
          <ac:picMkLst>
            <pc:docMk/>
            <pc:sldMk cId="3074322937" sldId="390"/>
            <ac:picMk id="2" creationId="{FEB5A944-7CBA-FF16-D00F-4BA7E03011D8}"/>
          </ac:picMkLst>
        </pc:picChg>
      </pc:sldChg>
      <pc:sldChg chg="modSp mod">
        <pc:chgData name="Kristy Freney" userId="05558a5f-3628-4287-9b9f-4fe6fc128298" providerId="ADAL" clId="{152E77C5-8029-4F79-8AFE-537646430CEF}" dt="2024-04-19T08:20:56.925" v="246" actId="255"/>
        <pc:sldMkLst>
          <pc:docMk/>
          <pc:sldMk cId="2401861871" sldId="391"/>
        </pc:sldMkLst>
        <pc:spChg chg="mod">
          <ac:chgData name="Kristy Freney" userId="05558a5f-3628-4287-9b9f-4fe6fc128298" providerId="ADAL" clId="{152E77C5-8029-4F79-8AFE-537646430CEF}" dt="2024-04-19T08:20:56.925" v="246" actId="255"/>
          <ac:spMkLst>
            <pc:docMk/>
            <pc:sldMk cId="2401861871" sldId="391"/>
            <ac:spMk id="2" creationId="{53AC5C14-5367-E254-D8E9-2A0556B1C55D}"/>
          </ac:spMkLst>
        </pc:spChg>
      </pc:sldChg>
      <pc:sldChg chg="modSp mod delCm modNotesTx">
        <pc:chgData name="Kristy Freney" userId="05558a5f-3628-4287-9b9f-4fe6fc128298" providerId="ADAL" clId="{152E77C5-8029-4F79-8AFE-537646430CEF}" dt="2024-05-06T01:07:04.057" v="460" actId="6549"/>
        <pc:sldMkLst>
          <pc:docMk/>
          <pc:sldMk cId="3640119001" sldId="392"/>
        </pc:sldMkLst>
        <pc:spChg chg="mod">
          <ac:chgData name="Kristy Freney" userId="05558a5f-3628-4287-9b9f-4fe6fc128298" providerId="ADAL" clId="{152E77C5-8029-4F79-8AFE-537646430CEF}" dt="2024-05-06T01:07:04.057" v="460" actId="6549"/>
          <ac:spMkLst>
            <pc:docMk/>
            <pc:sldMk cId="3640119001" sldId="392"/>
            <ac:spMk id="2" creationId="{53AC5C14-5367-E254-D8E9-2A0556B1C55D}"/>
          </ac:spMkLst>
        </pc:spChg>
        <pc:extLst>
          <p:ext xmlns:p="http://schemas.openxmlformats.org/presentationml/2006/main" uri="{D6D511B9-2390-475A-947B-AFAB55BFBCF1}">
            <pc226:cmChg xmlns:pc226="http://schemas.microsoft.com/office/powerpoint/2022/06/main/command" chg="del">
              <pc226:chgData name="Kristy Freney" userId="05558a5f-3628-4287-9b9f-4fe6fc128298" providerId="ADAL" clId="{152E77C5-8029-4F79-8AFE-537646430CEF}" dt="2024-04-30T03:46:59.281" v="444"/>
              <pc2:cmMkLst xmlns:pc2="http://schemas.microsoft.com/office/powerpoint/2019/9/main/command">
                <pc:docMk/>
                <pc:sldMk cId="3640119001" sldId="392"/>
                <pc2:cmMk id="{90A159B2-A130-4FEF-9180-E4D7D176B024}"/>
              </pc2:cmMkLst>
            </pc226:cmChg>
          </p:ext>
        </pc:extLst>
      </pc:sldChg>
      <pc:sldChg chg="addSp delSp modSp mod modNotesTx">
        <pc:chgData name="Kristy Freney" userId="05558a5f-3628-4287-9b9f-4fe6fc128298" providerId="ADAL" clId="{152E77C5-8029-4F79-8AFE-537646430CEF}" dt="2024-05-06T01:07:08.204" v="463" actId="6549"/>
        <pc:sldMkLst>
          <pc:docMk/>
          <pc:sldMk cId="2522722261" sldId="393"/>
        </pc:sldMkLst>
        <pc:spChg chg="mod">
          <ac:chgData name="Kristy Freney" userId="05558a5f-3628-4287-9b9f-4fe6fc128298" providerId="ADAL" clId="{152E77C5-8029-4F79-8AFE-537646430CEF}" dt="2024-05-06T01:07:08.204" v="463" actId="6549"/>
          <ac:spMkLst>
            <pc:docMk/>
            <pc:sldMk cId="2522722261" sldId="393"/>
            <ac:spMk id="2" creationId="{53AC5C14-5367-E254-D8E9-2A0556B1C55D}"/>
          </ac:spMkLst>
        </pc:spChg>
        <pc:spChg chg="add del">
          <ac:chgData name="Kristy Freney" userId="05558a5f-3628-4287-9b9f-4fe6fc128298" providerId="ADAL" clId="{152E77C5-8029-4F79-8AFE-537646430CEF}" dt="2024-04-19T08:22:55.056" v="321" actId="22"/>
          <ac:spMkLst>
            <pc:docMk/>
            <pc:sldMk cId="2522722261" sldId="393"/>
            <ac:spMk id="9" creationId="{5C490C4F-F1E7-6CD8-2892-68E718945D0A}"/>
          </ac:spMkLst>
        </pc:spChg>
      </pc:sldChg>
      <pc:sldChg chg="add modNotesTx">
        <pc:chgData name="Kristy Freney" userId="05558a5f-3628-4287-9b9f-4fe6fc128298" providerId="ADAL" clId="{152E77C5-8029-4F79-8AFE-537646430CEF}" dt="2024-04-19T08:10:09.644" v="66" actId="113"/>
        <pc:sldMkLst>
          <pc:docMk/>
          <pc:sldMk cId="2012393752" sldId="394"/>
        </pc:sldMkLst>
      </pc:sldChg>
      <pc:sldChg chg="modSp add mod modNotesTx">
        <pc:chgData name="Kristy Freney" userId="05558a5f-3628-4287-9b9f-4fe6fc128298" providerId="ADAL" clId="{152E77C5-8029-4F79-8AFE-537646430CEF}" dt="2024-04-19T08:19:51.333" v="225" actId="6549"/>
        <pc:sldMkLst>
          <pc:docMk/>
          <pc:sldMk cId="3011933093" sldId="395"/>
        </pc:sldMkLst>
        <pc:spChg chg="mod">
          <ac:chgData name="Kristy Freney" userId="05558a5f-3628-4287-9b9f-4fe6fc128298" providerId="ADAL" clId="{152E77C5-8029-4F79-8AFE-537646430CEF}" dt="2024-04-19T08:13:02.704" v="111" actId="255"/>
          <ac:spMkLst>
            <pc:docMk/>
            <pc:sldMk cId="3011933093" sldId="395"/>
            <ac:spMk id="3" creationId="{CAE2EAFC-DA89-A6CC-50D6-6F1654CECEBB}"/>
          </ac:spMkLst>
        </pc:spChg>
      </pc:sldChg>
      <pc:sldChg chg="addSp delSp modSp add mod addCm modNotesTx">
        <pc:chgData name="Kristy Freney" userId="05558a5f-3628-4287-9b9f-4fe6fc128298" providerId="ADAL" clId="{152E77C5-8029-4F79-8AFE-537646430CEF}" dt="2024-04-30T03:47:33.152" v="445"/>
        <pc:sldMkLst>
          <pc:docMk/>
          <pc:sldMk cId="3680046517" sldId="396"/>
        </pc:sldMkLst>
        <pc:spChg chg="add mod">
          <ac:chgData name="Kristy Freney" userId="05558a5f-3628-4287-9b9f-4fe6fc128298" providerId="ADAL" clId="{152E77C5-8029-4F79-8AFE-537646430CEF}" dt="2024-04-30T03:46:40.447" v="443" actId="113"/>
          <ac:spMkLst>
            <pc:docMk/>
            <pc:sldMk cId="3680046517" sldId="396"/>
            <ac:spMk id="3" creationId="{AE31617D-DC0B-6C50-0B6E-AAC989112656}"/>
          </ac:spMkLst>
        </pc:spChg>
        <pc:spChg chg="del">
          <ac:chgData name="Kristy Freney" userId="05558a5f-3628-4287-9b9f-4fe6fc128298" providerId="ADAL" clId="{152E77C5-8029-4F79-8AFE-537646430CEF}" dt="2024-04-19T08:13:21.370" v="116" actId="478"/>
          <ac:spMkLst>
            <pc:docMk/>
            <pc:sldMk cId="3680046517" sldId="396"/>
            <ac:spMk id="3" creationId="{CAE2EAFC-DA89-A6CC-50D6-6F1654CECEBB}"/>
          </ac:spMkLst>
        </pc:spChg>
        <pc:spChg chg="del">
          <ac:chgData name="Kristy Freney" userId="05558a5f-3628-4287-9b9f-4fe6fc128298" providerId="ADAL" clId="{152E77C5-8029-4F79-8AFE-537646430CEF}" dt="2024-04-19T08:13:21.370" v="116" actId="478"/>
          <ac:spMkLst>
            <pc:docMk/>
            <pc:sldMk cId="3680046517" sldId="396"/>
            <ac:spMk id="5" creationId="{6F228425-434C-467F-2905-EB3F8D7824B7}"/>
          </ac:spMkLst>
        </pc:spChg>
        <pc:picChg chg="add mod">
          <ac:chgData name="Kristy Freney" userId="05558a5f-3628-4287-9b9f-4fe6fc128298" providerId="ADAL" clId="{152E77C5-8029-4F79-8AFE-537646430CEF}" dt="2024-04-19T08:13:30.345" v="117"/>
          <ac:picMkLst>
            <pc:docMk/>
            <pc:sldMk cId="3680046517" sldId="396"/>
            <ac:picMk id="2" creationId="{6B29AFD0-C079-D333-4303-DFEAC8AAA0CB}"/>
          </ac:picMkLst>
        </pc:picChg>
        <pc:cxnChg chg="del">
          <ac:chgData name="Kristy Freney" userId="05558a5f-3628-4287-9b9f-4fe6fc128298" providerId="ADAL" clId="{152E77C5-8029-4F79-8AFE-537646430CEF}" dt="2024-04-19T08:13:21.370" v="116" actId="478"/>
          <ac:cxnSpMkLst>
            <pc:docMk/>
            <pc:sldMk cId="3680046517" sldId="396"/>
            <ac:cxnSpMk id="4" creationId="{CE3D0CA3-BF4C-FB27-0C5B-870809F9154F}"/>
          </ac:cxnSpMkLst>
        </pc:cxnChg>
        <pc:extLst>
          <p:ext xmlns:p="http://schemas.openxmlformats.org/presentationml/2006/main" uri="{D6D511B9-2390-475A-947B-AFAB55BFBCF1}">
            <pc226:cmChg xmlns:pc226="http://schemas.microsoft.com/office/powerpoint/2022/06/main/command" chg="add">
              <pc226:chgData name="Kristy Freney" userId="05558a5f-3628-4287-9b9f-4fe6fc128298" providerId="ADAL" clId="{152E77C5-8029-4F79-8AFE-537646430CEF}" dt="2024-04-30T03:47:33.152" v="445"/>
              <pc2:cmMkLst xmlns:pc2="http://schemas.microsoft.com/office/powerpoint/2019/9/main/command">
                <pc:docMk/>
                <pc:sldMk cId="3680046517" sldId="396"/>
                <pc2:cmMk id="{804C110D-725A-49CD-80EA-A02DCE676452}"/>
              </pc2:cmMkLst>
            </pc226:cmChg>
          </p:ext>
        </pc:extLst>
      </pc:sldChg>
      <pc:sldChg chg="addSp delSp modSp add mod modNotesTx">
        <pc:chgData name="Kristy Freney" userId="05558a5f-3628-4287-9b9f-4fe6fc128298" providerId="ADAL" clId="{152E77C5-8029-4F79-8AFE-537646430CEF}" dt="2024-04-19T08:15:12.682" v="147" actId="1076"/>
        <pc:sldMkLst>
          <pc:docMk/>
          <pc:sldMk cId="1794762248" sldId="397"/>
        </pc:sldMkLst>
        <pc:spChg chg="add mod">
          <ac:chgData name="Kristy Freney" userId="05558a5f-3628-4287-9b9f-4fe6fc128298" providerId="ADAL" clId="{152E77C5-8029-4F79-8AFE-537646430CEF}" dt="2024-04-19T08:14:38.341" v="133"/>
          <ac:spMkLst>
            <pc:docMk/>
            <pc:sldMk cId="1794762248" sldId="397"/>
            <ac:spMk id="6" creationId="{47A870A4-28EC-AEC7-BB92-7A0C93A24150}"/>
          </ac:spMkLst>
        </pc:spChg>
        <pc:picChg chg="del">
          <ac:chgData name="Kristy Freney" userId="05558a5f-3628-4287-9b9f-4fe6fc128298" providerId="ADAL" clId="{152E77C5-8029-4F79-8AFE-537646430CEF}" dt="2024-04-19T08:13:59.810" v="122" actId="478"/>
          <ac:picMkLst>
            <pc:docMk/>
            <pc:sldMk cId="1794762248" sldId="397"/>
            <ac:picMk id="2" creationId="{6B29AFD0-C079-D333-4303-DFEAC8AAA0CB}"/>
          </ac:picMkLst>
        </pc:picChg>
        <pc:picChg chg="add mod">
          <ac:chgData name="Kristy Freney" userId="05558a5f-3628-4287-9b9f-4fe6fc128298" providerId="ADAL" clId="{152E77C5-8029-4F79-8AFE-537646430CEF}" dt="2024-04-19T08:14:48.586" v="137" actId="1076"/>
          <ac:picMkLst>
            <pc:docMk/>
            <pc:sldMk cId="1794762248" sldId="397"/>
            <ac:picMk id="4" creationId="{33678A17-AB32-2661-DFBE-7BC9FD814ABF}"/>
          </ac:picMkLst>
        </pc:picChg>
        <pc:picChg chg="add mod modCrop">
          <ac:chgData name="Kristy Freney" userId="05558a5f-3628-4287-9b9f-4fe6fc128298" providerId="ADAL" clId="{152E77C5-8029-4F79-8AFE-537646430CEF}" dt="2024-04-19T08:15:12.682" v="147" actId="1076"/>
          <ac:picMkLst>
            <pc:docMk/>
            <pc:sldMk cId="1794762248" sldId="397"/>
            <ac:picMk id="7" creationId="{16C6AC52-AB8B-7A95-FD2D-2B23D723494F}"/>
          </ac:picMkLst>
        </pc:picChg>
        <pc:cxnChg chg="add del mod">
          <ac:chgData name="Kristy Freney" userId="05558a5f-3628-4287-9b9f-4fe6fc128298" providerId="ADAL" clId="{152E77C5-8029-4F79-8AFE-537646430CEF}" dt="2024-04-19T08:14:40.810" v="134" actId="478"/>
          <ac:cxnSpMkLst>
            <pc:docMk/>
            <pc:sldMk cId="1794762248" sldId="397"/>
            <ac:cxnSpMk id="5" creationId="{07D13354-1E17-D398-C51A-AACB438B6672}"/>
          </ac:cxnSpMkLst>
        </pc:cxnChg>
      </pc:sldChg>
      <pc:sldChg chg="add modNotesTx">
        <pc:chgData name="Kristy Freney" userId="05558a5f-3628-4287-9b9f-4fe6fc128298" providerId="ADAL" clId="{152E77C5-8029-4F79-8AFE-537646430CEF}" dt="2024-04-19T08:18:05.965" v="174" actId="6549"/>
        <pc:sldMkLst>
          <pc:docMk/>
          <pc:sldMk cId="614951177" sldId="398"/>
        </pc:sldMkLst>
      </pc:sldChg>
      <pc:sldChg chg="modSp add mod ord modNotesTx">
        <pc:chgData name="Kristy Freney" userId="05558a5f-3628-4287-9b9f-4fe6fc128298" providerId="ADAL" clId="{152E77C5-8029-4F79-8AFE-537646430CEF}" dt="2024-04-19T08:20:14.276" v="242" actId="20577"/>
        <pc:sldMkLst>
          <pc:docMk/>
          <pc:sldMk cId="3084776712" sldId="399"/>
        </pc:sldMkLst>
        <pc:spChg chg="mod">
          <ac:chgData name="Kristy Freney" userId="05558a5f-3628-4287-9b9f-4fe6fc128298" providerId="ADAL" clId="{152E77C5-8029-4F79-8AFE-537646430CEF}" dt="2024-04-19T08:20:14.276" v="242" actId="20577"/>
          <ac:spMkLst>
            <pc:docMk/>
            <pc:sldMk cId="3084776712" sldId="399"/>
            <ac:spMk id="3" creationId="{D43D8204-AF0E-39D5-3A06-190E003D74B1}"/>
          </ac:spMkLst>
        </pc:spChg>
      </pc:sldChg>
      <pc:sldChg chg="modSp add mod ord modNotesTx">
        <pc:chgData name="Kristy Freney" userId="05558a5f-3628-4287-9b9f-4fe6fc128298" providerId="ADAL" clId="{152E77C5-8029-4F79-8AFE-537646430CEF}" dt="2024-04-19T08:23:33.143" v="331"/>
        <pc:sldMkLst>
          <pc:docMk/>
          <pc:sldMk cId="4017366793" sldId="400"/>
        </pc:sldMkLst>
        <pc:spChg chg="mod">
          <ac:chgData name="Kristy Freney" userId="05558a5f-3628-4287-9b9f-4fe6fc128298" providerId="ADAL" clId="{152E77C5-8029-4F79-8AFE-537646430CEF}" dt="2024-04-19T08:23:24.666" v="327" actId="6549"/>
          <ac:spMkLst>
            <pc:docMk/>
            <pc:sldMk cId="4017366793" sldId="400"/>
            <ac:spMk id="2" creationId="{53AC5C14-5367-E254-D8E9-2A0556B1C55D}"/>
          </ac:spMkLst>
        </pc:spChg>
      </pc:sldChg>
      <pc:sldChg chg="modSp add mod ord modNotesTx">
        <pc:chgData name="Kristy Freney" userId="05558a5f-3628-4287-9b9f-4fe6fc128298" providerId="ADAL" clId="{152E77C5-8029-4F79-8AFE-537646430CEF}" dt="2024-05-06T01:07:13.834" v="466" actId="6549"/>
        <pc:sldMkLst>
          <pc:docMk/>
          <pc:sldMk cId="3650325713" sldId="401"/>
        </pc:sldMkLst>
        <pc:spChg chg="mod">
          <ac:chgData name="Kristy Freney" userId="05558a5f-3628-4287-9b9f-4fe6fc128298" providerId="ADAL" clId="{152E77C5-8029-4F79-8AFE-537646430CEF}" dt="2024-05-06T01:07:13.834" v="466" actId="6549"/>
          <ac:spMkLst>
            <pc:docMk/>
            <pc:sldMk cId="3650325713" sldId="401"/>
            <ac:spMk id="2" creationId="{53AC5C14-5367-E254-D8E9-2A0556B1C55D}"/>
          </ac:spMkLst>
        </pc:spChg>
      </pc:sldChg>
      <pc:sldChg chg="modSp add mod ord replId modNotesTx">
        <pc:chgData name="Kristy Freney" userId="05558a5f-3628-4287-9b9f-4fe6fc128298" providerId="ADAL" clId="{152E77C5-8029-4F79-8AFE-537646430CEF}" dt="2024-05-06T01:07:17.971" v="469" actId="6549"/>
        <pc:sldMkLst>
          <pc:docMk/>
          <pc:sldMk cId="2929824240" sldId="402"/>
        </pc:sldMkLst>
        <pc:spChg chg="mod">
          <ac:chgData name="Kristy Freney" userId="05558a5f-3628-4287-9b9f-4fe6fc128298" providerId="ADAL" clId="{152E77C5-8029-4F79-8AFE-537646430CEF}" dt="2024-05-06T01:07:17.971" v="469" actId="6549"/>
          <ac:spMkLst>
            <pc:docMk/>
            <pc:sldMk cId="2929824240" sldId="402"/>
            <ac:spMk id="2" creationId="{53AC5C14-5367-E254-D8E9-2A0556B1C55D}"/>
          </ac:spMkLst>
        </pc:spChg>
      </pc:sldChg>
    </pc:docChg>
  </pc:docChgLst>
  <pc:docChgLst>
    <pc:chgData name="Danielle McGregor" userId="087646c7-bbf8-4721-9492-e808a5f7ce91" providerId="ADAL" clId="{D67709DE-911B-42CD-973F-4E400C92AEA8}"/>
    <pc:docChg chg="undo custSel delSld modSld">
      <pc:chgData name="Danielle McGregor" userId="087646c7-bbf8-4721-9492-e808a5f7ce91" providerId="ADAL" clId="{D67709DE-911B-42CD-973F-4E400C92AEA8}" dt="2024-03-05T00:01:58.433" v="96"/>
      <pc:docMkLst>
        <pc:docMk/>
      </pc:docMkLst>
      <pc:sldChg chg="addSp modSp mod setBg delCm modCm">
        <pc:chgData name="Danielle McGregor" userId="087646c7-bbf8-4721-9492-e808a5f7ce91" providerId="ADAL" clId="{D67709DE-911B-42CD-973F-4E400C92AEA8}" dt="2024-03-05T00:01:58.433" v="96"/>
        <pc:sldMkLst>
          <pc:docMk/>
          <pc:sldMk cId="2360901718" sldId="359"/>
        </pc:sldMkLst>
        <pc:spChg chg="mod">
          <ac:chgData name="Danielle McGregor" userId="087646c7-bbf8-4721-9492-e808a5f7ce91" providerId="ADAL" clId="{D67709DE-911B-42CD-973F-4E400C92AEA8}" dt="2024-03-04T21:24:53.809" v="93" actId="14100"/>
          <ac:spMkLst>
            <pc:docMk/>
            <pc:sldMk cId="2360901718" sldId="359"/>
            <ac:spMk id="2" creationId="{CF86C5F4-5869-A30D-1102-48A0138C2D18}"/>
          </ac:spMkLst>
        </pc:spChg>
        <pc:spChg chg="mod ord">
          <ac:chgData name="Danielle McGregor" userId="087646c7-bbf8-4721-9492-e808a5f7ce91" providerId="ADAL" clId="{D67709DE-911B-42CD-973F-4E400C92AEA8}" dt="2024-02-27T04:18:22.849" v="63" actId="5793"/>
          <ac:spMkLst>
            <pc:docMk/>
            <pc:sldMk cId="2360901718" sldId="359"/>
            <ac:spMk id="3" creationId="{DE4FBE42-9494-8649-9763-196AD479AE27}"/>
          </ac:spMkLst>
        </pc:spChg>
        <pc:spChg chg="add">
          <ac:chgData name="Danielle McGregor" userId="087646c7-bbf8-4721-9492-e808a5f7ce91" providerId="ADAL" clId="{D67709DE-911B-42CD-973F-4E400C92AEA8}" dt="2024-02-27T04:17:24.822" v="53" actId="26606"/>
          <ac:spMkLst>
            <pc:docMk/>
            <pc:sldMk cId="2360901718" sldId="359"/>
            <ac:spMk id="10" creationId="{04812C46-200A-4DEB-A05E-3ED6C68C2387}"/>
          </ac:spMkLst>
        </pc:spChg>
        <pc:spChg chg="add">
          <ac:chgData name="Danielle McGregor" userId="087646c7-bbf8-4721-9492-e808a5f7ce91" providerId="ADAL" clId="{D67709DE-911B-42CD-973F-4E400C92AEA8}" dt="2024-02-27T04:17:24.822" v="53" actId="26606"/>
          <ac:spMkLst>
            <pc:docMk/>
            <pc:sldMk cId="2360901718" sldId="359"/>
            <ac:spMk id="12" creationId="{D1EA859B-E555-4109-94F3-6700E046E008}"/>
          </ac:spMkLst>
        </pc:spChg>
        <pc:picChg chg="mod modCrop">
          <ac:chgData name="Danielle McGregor" userId="087646c7-bbf8-4721-9492-e808a5f7ce91" providerId="ADAL" clId="{D67709DE-911B-42CD-973F-4E400C92AEA8}" dt="2024-02-27T04:18:49.112" v="67" actId="1076"/>
          <ac:picMkLst>
            <pc:docMk/>
            <pc:sldMk cId="2360901718" sldId="359"/>
            <ac:picMk id="5" creationId="{8210E29D-B76B-FED8-6673-FB7C7F10BDA7}"/>
          </ac:picMkLst>
        </pc:picChg>
        <pc:extLst>
          <p:ext xmlns:p="http://schemas.openxmlformats.org/presentationml/2006/main" uri="{D6D511B9-2390-475A-947B-AFAB55BFBCF1}">
            <pc226:cmChg xmlns:pc226="http://schemas.microsoft.com/office/powerpoint/2022/06/main/command" chg="del">
              <pc226:chgData name="Danielle McGregor" userId="087646c7-bbf8-4721-9492-e808a5f7ce91" providerId="ADAL" clId="{D67709DE-911B-42CD-973F-4E400C92AEA8}" dt="2024-03-05T00:01:58.433" v="96"/>
              <pc2:cmMkLst xmlns:pc2="http://schemas.microsoft.com/office/powerpoint/2019/9/main/command">
                <pc:docMk/>
                <pc:sldMk cId="2360901718" sldId="359"/>
                <pc2:cmMk id="{9DE0AC05-B39F-4CCE-BE01-703569C330B1}"/>
              </pc2:cmMkLst>
              <pc226:cmRplyChg chg="add">
                <pc226:chgData name="Danielle McGregor" userId="087646c7-bbf8-4721-9492-e808a5f7ce91" providerId="ADAL" clId="{D67709DE-911B-42CD-973F-4E400C92AEA8}" dt="2024-03-04T21:24:47.110" v="92"/>
                <pc2:cmRplyMkLst xmlns:pc2="http://schemas.microsoft.com/office/powerpoint/2019/9/main/command">
                  <pc:docMk/>
                  <pc:sldMk cId="2360901718" sldId="359"/>
                  <pc2:cmMk id="{9DE0AC05-B39F-4CCE-BE01-703569C330B1}"/>
                  <pc2:cmRplyMk id="{72375D38-3095-4F48-938C-3A844C19CDE0}"/>
                </pc2:cmRplyMkLst>
              </pc226:cmRplyChg>
            </pc226:cmChg>
          </p:ext>
        </pc:extLst>
      </pc:sldChg>
      <pc:sldChg chg="addSp modSp mod setBg">
        <pc:chgData name="Danielle McGregor" userId="087646c7-bbf8-4721-9492-e808a5f7ce91" providerId="ADAL" clId="{D67709DE-911B-42CD-973F-4E400C92AEA8}" dt="2024-02-27T00:11:33.107" v="19" actId="255"/>
        <pc:sldMkLst>
          <pc:docMk/>
          <pc:sldMk cId="2108553933" sldId="375"/>
        </pc:sldMkLst>
        <pc:spChg chg="mod ord">
          <ac:chgData name="Danielle McGregor" userId="087646c7-bbf8-4721-9492-e808a5f7ce91" providerId="ADAL" clId="{D67709DE-911B-42CD-973F-4E400C92AEA8}" dt="2024-02-27T00:11:33.107" v="19" actId="255"/>
          <ac:spMkLst>
            <pc:docMk/>
            <pc:sldMk cId="2108553933" sldId="375"/>
            <ac:spMk id="2" creationId="{8BD82BB0-4F10-5581-BFCB-22B40F1E6B9E}"/>
          </ac:spMkLst>
        </pc:spChg>
        <pc:spChg chg="add">
          <ac:chgData name="Danielle McGregor" userId="087646c7-bbf8-4721-9492-e808a5f7ce91" providerId="ADAL" clId="{D67709DE-911B-42CD-973F-4E400C92AEA8}" dt="2024-02-27T00:10:50.672" v="12" actId="26606"/>
          <ac:spMkLst>
            <pc:docMk/>
            <pc:sldMk cId="2108553933" sldId="375"/>
            <ac:spMk id="11" creationId="{3B47FC9C-2ED3-4100-A4EF-E8CDFEE106C9}"/>
          </ac:spMkLst>
        </pc:spChg>
        <pc:picChg chg="add mod">
          <ac:chgData name="Danielle McGregor" userId="087646c7-bbf8-4721-9492-e808a5f7ce91" providerId="ADAL" clId="{D67709DE-911B-42CD-973F-4E400C92AEA8}" dt="2024-02-27T00:11:04.204" v="15" actId="1076"/>
          <ac:picMkLst>
            <pc:docMk/>
            <pc:sldMk cId="2108553933" sldId="375"/>
            <ac:picMk id="4" creationId="{BAE4E3FB-6FEB-FE3B-728D-B8DDD45FE0A5}"/>
          </ac:picMkLst>
        </pc:picChg>
        <pc:picChg chg="add mod">
          <ac:chgData name="Danielle McGregor" userId="087646c7-bbf8-4721-9492-e808a5f7ce91" providerId="ADAL" clId="{D67709DE-911B-42CD-973F-4E400C92AEA8}" dt="2024-02-27T00:11:07.511" v="16" actId="1076"/>
          <ac:picMkLst>
            <pc:docMk/>
            <pc:sldMk cId="2108553933" sldId="375"/>
            <ac:picMk id="6" creationId="{CD598E55-6AAD-36F2-E082-C959B43A754C}"/>
          </ac:picMkLst>
        </pc:picChg>
      </pc:sldChg>
      <pc:sldChg chg="delCm modCm">
        <pc:chgData name="Danielle McGregor" userId="087646c7-bbf8-4721-9492-e808a5f7ce91" providerId="ADAL" clId="{D67709DE-911B-42CD-973F-4E400C92AEA8}" dt="2024-03-05T00:01:32.199" v="95"/>
        <pc:sldMkLst>
          <pc:docMk/>
          <pc:sldMk cId="2683077577" sldId="376"/>
        </pc:sldMkLst>
        <pc:extLst>
          <p:ext xmlns:p="http://schemas.openxmlformats.org/presentationml/2006/main" uri="{D6D511B9-2390-475A-947B-AFAB55BFBCF1}">
            <pc226:cmChg xmlns:pc226="http://schemas.microsoft.com/office/powerpoint/2022/06/main/command" chg="del">
              <pc226:chgData name="Danielle McGregor" userId="087646c7-bbf8-4721-9492-e808a5f7ce91" providerId="ADAL" clId="{D67709DE-911B-42CD-973F-4E400C92AEA8}" dt="2024-03-05T00:01:32.199" v="95"/>
              <pc2:cmMkLst xmlns:pc2="http://schemas.microsoft.com/office/powerpoint/2019/9/main/command">
                <pc:docMk/>
                <pc:sldMk cId="2683077577" sldId="376"/>
                <pc2:cmMk id="{7B50C58D-72D4-417B-AF0A-E943F6B278D4}"/>
              </pc2:cmMkLst>
              <pc226:cmRplyChg chg="add">
                <pc226:chgData name="Danielle McGregor" userId="087646c7-bbf8-4721-9492-e808a5f7ce91" providerId="ADAL" clId="{D67709DE-911B-42CD-973F-4E400C92AEA8}" dt="2024-03-04T21:27:32.271" v="94"/>
                <pc2:cmRplyMkLst xmlns:pc2="http://schemas.microsoft.com/office/powerpoint/2019/9/main/command">
                  <pc:docMk/>
                  <pc:sldMk cId="2683077577" sldId="376"/>
                  <pc2:cmMk id="{7B50C58D-72D4-417B-AF0A-E943F6B278D4}"/>
                  <pc2:cmRplyMk id="{CD9165B4-1115-4D8F-9A2F-9CF00774FEAC}"/>
                </pc2:cmRplyMkLst>
              </pc226:cmRplyChg>
            </pc226:cmChg>
          </p:ext>
        </pc:extLst>
      </pc:sldChg>
      <pc:sldChg chg="del">
        <pc:chgData name="Danielle McGregor" userId="087646c7-bbf8-4721-9492-e808a5f7ce91" providerId="ADAL" clId="{D67709DE-911B-42CD-973F-4E400C92AEA8}" dt="2024-02-27T00:43:23.362" v="41" actId="47"/>
        <pc:sldMkLst>
          <pc:docMk/>
          <pc:sldMk cId="3112294106" sldId="381"/>
        </pc:sldMkLst>
      </pc:sldChg>
      <pc:sldChg chg="addSp delSp modSp del mod">
        <pc:chgData name="Danielle McGregor" userId="087646c7-bbf8-4721-9492-e808a5f7ce91" providerId="ADAL" clId="{D67709DE-911B-42CD-973F-4E400C92AEA8}" dt="2024-02-27T04:17:29.944" v="54" actId="47"/>
        <pc:sldMkLst>
          <pc:docMk/>
          <pc:sldMk cId="78776064" sldId="382"/>
        </pc:sldMkLst>
        <pc:picChg chg="del mod">
          <ac:chgData name="Danielle McGregor" userId="087646c7-bbf8-4721-9492-e808a5f7ce91" providerId="ADAL" clId="{D67709DE-911B-42CD-973F-4E400C92AEA8}" dt="2024-02-27T04:14:18.638" v="42" actId="478"/>
          <ac:picMkLst>
            <pc:docMk/>
            <pc:sldMk cId="78776064" sldId="382"/>
            <ac:picMk id="5" creationId="{8210E29D-B76B-FED8-6673-FB7C7F10BDA7}"/>
          </ac:picMkLst>
        </pc:picChg>
        <pc:picChg chg="add mod modCrop">
          <ac:chgData name="Danielle McGregor" userId="087646c7-bbf8-4721-9492-e808a5f7ce91" providerId="ADAL" clId="{D67709DE-911B-42CD-973F-4E400C92AEA8}" dt="2024-02-27T04:16:00.745" v="51" actId="1076"/>
          <ac:picMkLst>
            <pc:docMk/>
            <pc:sldMk cId="78776064" sldId="382"/>
            <ac:picMk id="6" creationId="{3A74F670-D76E-B506-5488-61EF47762AF8}"/>
          </ac:picMkLst>
        </pc:picChg>
        <pc:picChg chg="add mod">
          <ac:chgData name="Danielle McGregor" userId="087646c7-bbf8-4721-9492-e808a5f7ce91" providerId="ADAL" clId="{D67709DE-911B-42CD-973F-4E400C92AEA8}" dt="2024-02-27T00:20:29.947" v="34"/>
          <ac:picMkLst>
            <pc:docMk/>
            <pc:sldMk cId="78776064" sldId="382"/>
            <ac:picMk id="6" creationId="{43FD559A-C33A-DD20-942B-8039D74AD266}"/>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4060B6-8B59-4143-8C87-2BBB0358F54B}" type="datetimeFigureOut">
              <a:rPr lang="en-AU" smtClean="0"/>
              <a:t>18/06/2024</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62C88C-C58A-4486-99D6-9D53FE101AAB}" type="slidenum">
              <a:rPr lang="en-AU" smtClean="0"/>
              <a:t>‹#›</a:t>
            </a:fld>
            <a:endParaRPr lang="en-AU"/>
          </a:p>
        </p:txBody>
      </p:sp>
    </p:spTree>
    <p:extLst>
      <p:ext uri="{BB962C8B-B14F-4D97-AF65-F5344CB8AC3E}">
        <p14:creationId xmlns:p14="http://schemas.microsoft.com/office/powerpoint/2010/main" val="3245555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AU" sz="1300" dirty="0">
                <a:latin typeface="Calibri" panose="020F0502020204030204" pitchFamily="34" charset="0"/>
                <a:ea typeface="Arial" charset="0"/>
                <a:cs typeface="Calibri" panose="020F0502020204030204" pitchFamily="34" charset="0"/>
              </a:rPr>
              <a:t>(Lesson 6 title page)</a:t>
            </a:r>
          </a:p>
          <a:p>
            <a:pPr marL="0" marR="0" indent="0" algn="l" defTabSz="914400" rtl="0" eaLnBrk="1" fontAlgn="auto" latinLnBrk="0" hangingPunct="1">
              <a:lnSpc>
                <a:spcPct val="107000"/>
              </a:lnSpc>
              <a:spcBef>
                <a:spcPts val="0"/>
              </a:spcBef>
              <a:spcAft>
                <a:spcPts val="0"/>
              </a:spcAft>
              <a:buClrTx/>
              <a:buSzTx/>
              <a:buFontTx/>
              <a:buNone/>
              <a:tabLst/>
              <a:defRPr/>
            </a:pPr>
            <a:endParaRPr lang="en-AU" sz="1300" dirty="0">
              <a:latin typeface="Calibri" panose="020F0502020204030204" pitchFamily="34" charset="0"/>
              <a:ea typeface="Arial"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D6B8B816-7A64-44B5-B5BF-9EFC857C53A5}" type="slidenum">
              <a:rPr lang="en-AU" smtClean="0"/>
              <a:t>1</a:t>
            </a:fld>
            <a:endParaRPr lang="en-AU"/>
          </a:p>
        </p:txBody>
      </p:sp>
    </p:spTree>
    <p:extLst>
      <p:ext uri="{BB962C8B-B14F-4D97-AF65-F5344CB8AC3E}">
        <p14:creationId xmlns:p14="http://schemas.microsoft.com/office/powerpoint/2010/main" val="47114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Forgiveness</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 word forgiveness from </a:t>
            </a: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Values and Symbols.</a:t>
            </a:r>
            <a:b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 group to discuss the different ideas expressed in the symbol.</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 group to define forgiveness. </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10</a:t>
            </a:fld>
            <a:endParaRPr lang="en-AU"/>
          </a:p>
        </p:txBody>
      </p:sp>
    </p:spTree>
    <p:extLst>
      <p:ext uri="{BB962C8B-B14F-4D97-AF65-F5344CB8AC3E}">
        <p14:creationId xmlns:p14="http://schemas.microsoft.com/office/powerpoint/2010/main" val="17307914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‘Is forgiveness hard or easy?’ Encourage discussion.</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Share,</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(if you are able), a story about forgiveness from your life.</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students to share stories about forgiveness (personal or otherwise).</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11</a:t>
            </a:fld>
            <a:endParaRPr lang="en-AU"/>
          </a:p>
        </p:txBody>
      </p:sp>
    </p:spTree>
    <p:extLst>
      <p:ext uri="{BB962C8B-B14F-4D97-AF65-F5344CB8AC3E}">
        <p14:creationId xmlns:p14="http://schemas.microsoft.com/office/powerpoint/2010/main" val="2495407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GB" sz="1800" b="1"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Lead into Part 2:</a:t>
            </a:r>
            <a:r>
              <a:rPr lang="en-GB" sz="18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 </a:t>
            </a:r>
            <a:br>
              <a:rPr lang="en-GB" sz="18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Say, </a:t>
            </a:r>
            <a:r>
              <a:rPr lang="en-GB" sz="18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Jesus tells a story about a father who forgives his son.</a:t>
            </a: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04425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13</a:t>
            </a:fld>
            <a:endParaRPr lang="en-AU"/>
          </a:p>
        </p:txBody>
      </p:sp>
    </p:spTree>
    <p:extLst>
      <p:ext uri="{BB962C8B-B14F-4D97-AF65-F5344CB8AC3E}">
        <p14:creationId xmlns:p14="http://schemas.microsoft.com/office/powerpoint/2010/main" val="11622432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Activate Prior Knowledge and Build Vocabulary</a:t>
            </a:r>
          </a:p>
          <a:p>
            <a:pPr algn="l"/>
            <a:r>
              <a:rPr lang="en-US" sz="1800" b="0" i="0" u="none" strike="noStrike" baseline="0" dirty="0">
                <a:solidFill>
                  <a:srgbClr val="8CB8E6"/>
                </a:solidFill>
                <a:latin typeface="Calibri" panose="020F0502020204030204" pitchFamily="34" charset="0"/>
              </a:rPr>
              <a:t>Board game - APPENDIX 6.1 </a:t>
            </a:r>
          </a:p>
          <a:p>
            <a:pPr algn="l"/>
            <a:r>
              <a:rPr lang="en-US" sz="1800" b="0" i="0" u="none" strike="noStrike" baseline="0" dirty="0">
                <a:solidFill>
                  <a:srgbClr val="000000"/>
                </a:solidFill>
                <a:latin typeface="Calibri" panose="020F0502020204030204" pitchFamily="34" charset="0"/>
              </a:rPr>
              <a:t>You will need a die for this game.</a:t>
            </a:r>
          </a:p>
          <a:p>
            <a:pPr algn="l"/>
            <a:r>
              <a:rPr lang="en-US" sz="1800" b="0" i="0" u="none" strike="noStrike" baseline="0" dirty="0">
                <a:solidFill>
                  <a:srgbClr val="000000"/>
                </a:solidFill>
                <a:latin typeface="Calibri" panose="020F0502020204030204" pitchFamily="34" charset="0"/>
              </a:rPr>
              <a:t>Play it as a class or in pairs/small groups or use this slide and ask pairs to discuss their answers.</a:t>
            </a:r>
          </a:p>
          <a:p>
            <a:pPr algn="l"/>
            <a:r>
              <a:rPr lang="en-US" sz="1800" b="0" i="0" u="none" strike="noStrike" baseline="0" dirty="0">
                <a:solidFill>
                  <a:srgbClr val="000000"/>
                </a:solidFill>
                <a:latin typeface="Calibri" panose="020F0502020204030204" pitchFamily="34" charset="0"/>
              </a:rPr>
              <a:t>Don’t rush this. Encourage discussion.</a:t>
            </a:r>
          </a:p>
        </p:txBody>
      </p:sp>
      <p:sp>
        <p:nvSpPr>
          <p:cNvPr id="4" name="Slide Number Placeholder 3"/>
          <p:cNvSpPr>
            <a:spLocks noGrp="1"/>
          </p:cNvSpPr>
          <p:nvPr>
            <p:ph type="sldNum" sz="quarter" idx="5"/>
          </p:nvPr>
        </p:nvSpPr>
        <p:spPr/>
        <p:txBody>
          <a:bodyPr/>
          <a:lstStyle/>
          <a:p>
            <a:fld id="{FC62C88C-C58A-4486-99D6-9D53FE101AAB}" type="slidenum">
              <a:rPr lang="en-AU" smtClean="0"/>
              <a:t>14</a:t>
            </a:fld>
            <a:endParaRPr lang="en-AU"/>
          </a:p>
        </p:txBody>
      </p:sp>
    </p:spTree>
    <p:extLst>
      <p:ext uri="{BB962C8B-B14F-4D97-AF65-F5344CB8AC3E}">
        <p14:creationId xmlns:p14="http://schemas.microsoft.com/office/powerpoint/2010/main" val="22309566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i="0" u="none" strike="noStrike" baseline="0" dirty="0">
                <a:solidFill>
                  <a:srgbClr val="000000"/>
                </a:solidFill>
                <a:latin typeface="Calibri" panose="020F0502020204030204" pitchFamily="34" charset="0"/>
              </a:rPr>
              <a:t>Ask</a:t>
            </a:r>
            <a:r>
              <a:rPr lang="en-US" sz="1200" b="0" i="0" u="none" strike="noStrike" baseline="0" dirty="0">
                <a:solidFill>
                  <a:srgbClr val="000000"/>
                </a:solidFill>
                <a:latin typeface="Calibri" panose="020F0502020204030204" pitchFamily="34" charset="0"/>
              </a:rPr>
              <a:t>, ‘What do you think is happening in this picture?’</a:t>
            </a:r>
          </a:p>
          <a:p>
            <a:pPr algn="l"/>
            <a:r>
              <a:rPr lang="en-AU" sz="1800" b="1" i="0" u="none" strike="noStrike" baseline="0" dirty="0">
                <a:solidFill>
                  <a:srgbClr val="8CB8E6"/>
                </a:solidFill>
                <a:latin typeface="Calibri" panose="020F0502020204030204" pitchFamily="34" charset="0"/>
              </a:rPr>
              <a:t>Predict the Content</a:t>
            </a:r>
          </a:p>
          <a:p>
            <a:pPr algn="l"/>
            <a:r>
              <a:rPr lang="en-US" sz="1800" b="1" i="0" u="none" strike="noStrike" baseline="0" dirty="0">
                <a:solidFill>
                  <a:srgbClr val="000000"/>
                </a:solidFill>
                <a:latin typeface="Calibri" panose="020F0502020204030204" pitchFamily="34" charset="0"/>
              </a:rPr>
              <a:t>Click </a:t>
            </a:r>
            <a:r>
              <a:rPr lang="en-US" sz="1800" b="0" i="0" u="none" strike="noStrike" baseline="0" dirty="0">
                <a:solidFill>
                  <a:srgbClr val="000000"/>
                </a:solidFill>
                <a:latin typeface="Calibri" panose="020F0502020204030204" pitchFamily="34" charset="0"/>
              </a:rPr>
              <a:t>and </a:t>
            </a:r>
            <a:r>
              <a:rPr lang="en-US" sz="1800" b="1" i="0" u="none" strike="noStrike" baseline="0" dirty="0">
                <a:solidFill>
                  <a:srgbClr val="000000"/>
                </a:solidFill>
                <a:latin typeface="Calibri" panose="020F0502020204030204" pitchFamily="34" charset="0"/>
              </a:rPr>
              <a:t>ask</a:t>
            </a:r>
            <a:r>
              <a:rPr lang="en-US" sz="1800" b="0" i="0" u="none" strike="noStrike" baseline="0" dirty="0">
                <a:solidFill>
                  <a:srgbClr val="000000"/>
                </a:solidFill>
                <a:latin typeface="Calibri" panose="020F0502020204030204" pitchFamily="34" charset="0"/>
              </a:rPr>
              <a:t>, ‘What do you think the story will be about?’</a:t>
            </a:r>
            <a:endParaRPr lang="en-US" sz="1200" b="0" i="0" u="none" strike="noStrike" baseline="0" dirty="0">
              <a:solidFill>
                <a:srgbClr val="000000"/>
              </a:solidFill>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15</a:t>
            </a:fld>
            <a:endParaRPr lang="en-AU"/>
          </a:p>
        </p:txBody>
      </p:sp>
    </p:spTree>
    <p:extLst>
      <p:ext uri="{BB962C8B-B14F-4D97-AF65-F5344CB8AC3E}">
        <p14:creationId xmlns:p14="http://schemas.microsoft.com/office/powerpoint/2010/main" val="1372679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000000"/>
                </a:solidFill>
                <a:latin typeface="Calibri" panose="020F0502020204030204" pitchFamily="34" charset="0"/>
              </a:rPr>
              <a:t>Pre-teach relevant vocabulary</a:t>
            </a:r>
          </a:p>
          <a:p>
            <a:pPr algn="l"/>
            <a:r>
              <a:rPr lang="en-US" sz="1800" b="0" i="0" u="none" strike="noStrike" baseline="0" dirty="0">
                <a:solidFill>
                  <a:srgbClr val="000000"/>
                </a:solidFill>
                <a:latin typeface="Calibri" panose="020F0502020204030204" pitchFamily="34" charset="0"/>
              </a:rPr>
              <a:t>Inheritance: money and things normally given to a son </a:t>
            </a:r>
            <a:r>
              <a:rPr lang="en-AU" sz="1800" b="0" i="0" u="none" strike="noStrike" baseline="0" dirty="0">
                <a:solidFill>
                  <a:srgbClr val="000000"/>
                </a:solidFill>
                <a:latin typeface="Calibri" panose="020F0502020204030204" pitchFamily="34" charset="0"/>
              </a:rPr>
              <a:t>when the father died</a:t>
            </a:r>
            <a:endParaRPr lang="en-AU" sz="1800" dirty="0"/>
          </a:p>
        </p:txBody>
      </p:sp>
      <p:sp>
        <p:nvSpPr>
          <p:cNvPr id="4" name="Slide Number Placeholder 3"/>
          <p:cNvSpPr>
            <a:spLocks noGrp="1"/>
          </p:cNvSpPr>
          <p:nvPr>
            <p:ph type="sldNum" sz="quarter" idx="5"/>
          </p:nvPr>
        </p:nvSpPr>
        <p:spPr/>
        <p:txBody>
          <a:bodyPr/>
          <a:lstStyle/>
          <a:p>
            <a:fld id="{FC62C88C-C58A-4486-99D6-9D53FE101AAB}" type="slidenum">
              <a:rPr lang="en-AU" smtClean="0"/>
              <a:t>16</a:t>
            </a:fld>
            <a:endParaRPr lang="en-AU"/>
          </a:p>
        </p:txBody>
      </p:sp>
    </p:spTree>
    <p:extLst>
      <p:ext uri="{BB962C8B-B14F-4D97-AF65-F5344CB8AC3E}">
        <p14:creationId xmlns:p14="http://schemas.microsoft.com/office/powerpoint/2010/main" val="17696828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dirty="0">
                <a:solidFill>
                  <a:srgbClr val="8CB8E6"/>
                </a:solidFill>
                <a:latin typeface="Calibri" panose="020F0502020204030204" pitchFamily="34" charset="0"/>
              </a:rPr>
              <a:t>Read and Comprehend</a:t>
            </a:r>
          </a:p>
          <a:p>
            <a:pPr algn="l"/>
            <a:r>
              <a:rPr lang="en-US" sz="1200" b="0" i="0" u="none" strike="noStrike" baseline="0" dirty="0">
                <a:solidFill>
                  <a:srgbClr val="000000"/>
                </a:solidFill>
                <a:latin typeface="Calibri" panose="020F0502020204030204" pitchFamily="34" charset="0"/>
              </a:rPr>
              <a:t>Depending on the level of your students you might:</a:t>
            </a:r>
          </a:p>
          <a:p>
            <a:pPr marL="171450" indent="-171450" algn="l">
              <a:buFont typeface="Arial" panose="020B0604020202020204" pitchFamily="34" charset="0"/>
              <a:buChar char="•"/>
            </a:pPr>
            <a:r>
              <a:rPr lang="en-US" sz="1200" b="0" i="0" u="none" strike="noStrike" baseline="0" dirty="0">
                <a:solidFill>
                  <a:srgbClr val="000000"/>
                </a:solidFill>
                <a:latin typeface="Calibri" panose="020F0502020204030204" pitchFamily="34" charset="0"/>
              </a:rPr>
              <a:t>Read the passage of scripture to them;</a:t>
            </a:r>
          </a:p>
          <a:p>
            <a:pPr marL="171450" indent="-171450" algn="l">
              <a:buFont typeface="Arial" panose="020B0604020202020204" pitchFamily="34" charset="0"/>
              <a:buChar char="•"/>
            </a:pPr>
            <a:r>
              <a:rPr lang="en-US" sz="1200" b="0" i="0" u="none" strike="noStrike" baseline="0" dirty="0">
                <a:solidFill>
                  <a:srgbClr val="000000"/>
                </a:solidFill>
                <a:latin typeface="Calibri" panose="020F0502020204030204" pitchFamily="34" charset="0"/>
              </a:rPr>
              <a:t>Direct them to read the passage of scripture in </a:t>
            </a:r>
            <a:r>
              <a:rPr lang="en-AU" sz="1200" b="0" i="0" u="none" strike="noStrike" baseline="0" dirty="0">
                <a:solidFill>
                  <a:srgbClr val="000000"/>
                </a:solidFill>
                <a:latin typeface="Calibri" panose="020F0502020204030204" pitchFamily="34" charset="0"/>
              </a:rPr>
              <a:t>English;</a:t>
            </a:r>
          </a:p>
          <a:p>
            <a:pPr marL="171450" indent="-171450" algn="l">
              <a:buFont typeface="Arial" panose="020B0604020202020204" pitchFamily="34" charset="0"/>
              <a:buChar char="•"/>
            </a:pPr>
            <a:r>
              <a:rPr lang="en-US" sz="1200" b="0" i="0" u="none" strike="noStrike" baseline="0" dirty="0">
                <a:solidFill>
                  <a:srgbClr val="000000"/>
                </a:solidFill>
                <a:latin typeface="Calibri" panose="020F0502020204030204" pitchFamily="34" charset="0"/>
              </a:rPr>
              <a:t>Direct them to read the passage of scripture in their </a:t>
            </a:r>
            <a:r>
              <a:rPr lang="en-AU" sz="1200" b="0" i="0" u="none" strike="noStrike" baseline="0" dirty="0">
                <a:solidFill>
                  <a:srgbClr val="000000"/>
                </a:solidFill>
                <a:latin typeface="Calibri" panose="020F0502020204030204" pitchFamily="34" charset="0"/>
              </a:rPr>
              <a:t>heart language</a:t>
            </a:r>
          </a:p>
        </p:txBody>
      </p:sp>
      <p:sp>
        <p:nvSpPr>
          <p:cNvPr id="4" name="Slide Number Placeholder 3"/>
          <p:cNvSpPr>
            <a:spLocks noGrp="1"/>
          </p:cNvSpPr>
          <p:nvPr>
            <p:ph type="sldNum" sz="quarter" idx="5"/>
          </p:nvPr>
        </p:nvSpPr>
        <p:spPr/>
        <p:txBody>
          <a:bodyPr/>
          <a:lstStyle/>
          <a:p>
            <a:fld id="{FC62C88C-C58A-4486-99D6-9D53FE101AAB}" type="slidenum">
              <a:rPr lang="en-AU" smtClean="0"/>
              <a:t>17</a:t>
            </a:fld>
            <a:endParaRPr lang="en-AU"/>
          </a:p>
        </p:txBody>
      </p:sp>
    </p:spTree>
    <p:extLst>
      <p:ext uri="{BB962C8B-B14F-4D97-AF65-F5344CB8AC3E}">
        <p14:creationId xmlns:p14="http://schemas.microsoft.com/office/powerpoint/2010/main" val="24479330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18</a:t>
            </a:fld>
            <a:endParaRPr lang="en-AU"/>
          </a:p>
        </p:txBody>
      </p:sp>
    </p:spTree>
    <p:extLst>
      <p:ext uri="{BB962C8B-B14F-4D97-AF65-F5344CB8AC3E}">
        <p14:creationId xmlns:p14="http://schemas.microsoft.com/office/powerpoint/2010/main" val="24975166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1" i="0" u="none" strike="noStrike" baseline="0" dirty="0">
                <a:solidFill>
                  <a:srgbClr val="000000"/>
                </a:solidFill>
                <a:latin typeface="Calibri" panose="020F0502020204030204" pitchFamily="34" charset="0"/>
              </a:rPr>
              <a:t>Activity 1: Spot the errors</a:t>
            </a:r>
          </a:p>
          <a:p>
            <a:pPr algn="l"/>
            <a:r>
              <a:rPr lang="en-US" sz="1800" b="1" i="0" u="none" strike="noStrike" baseline="0" dirty="0">
                <a:solidFill>
                  <a:srgbClr val="000000"/>
                </a:solidFill>
                <a:latin typeface="Calibri" panose="020F0502020204030204" pitchFamily="34" charset="0"/>
              </a:rPr>
              <a:t>Re-read </a:t>
            </a:r>
            <a:r>
              <a:rPr lang="en-US" sz="1800" b="0" i="0" u="none" strike="noStrike" baseline="0" dirty="0">
                <a:solidFill>
                  <a:srgbClr val="000000"/>
                </a:solidFill>
                <a:latin typeface="Calibri" panose="020F0502020204030204" pitchFamily="34" charset="0"/>
              </a:rPr>
              <a:t>the story, but this time use the incorrect words highlighted in the text. As you go, pause and use body language and invite students to correct you.</a:t>
            </a:r>
          </a:p>
          <a:p>
            <a:pPr algn="l"/>
            <a:r>
              <a:rPr lang="en-US" sz="1800" b="1" i="0" u="none" strike="noStrike" baseline="0" dirty="0">
                <a:solidFill>
                  <a:srgbClr val="000000"/>
                </a:solidFill>
                <a:latin typeface="Calibri" panose="020F0502020204030204" pitchFamily="34" charset="0"/>
              </a:rPr>
              <a:t>Click</a:t>
            </a:r>
            <a:r>
              <a:rPr lang="en-US" sz="1800" b="0" i="0" u="none" strike="noStrike" baseline="0" dirty="0">
                <a:solidFill>
                  <a:srgbClr val="000000"/>
                </a:solidFill>
                <a:latin typeface="Calibri" panose="020F0502020204030204" pitchFamily="34" charset="0"/>
              </a:rPr>
              <a:t> to reveal the correct words.</a:t>
            </a:r>
          </a:p>
        </p:txBody>
      </p:sp>
      <p:sp>
        <p:nvSpPr>
          <p:cNvPr id="4" name="Slide Number Placeholder 3"/>
          <p:cNvSpPr>
            <a:spLocks noGrp="1"/>
          </p:cNvSpPr>
          <p:nvPr>
            <p:ph type="sldNum" sz="quarter" idx="5"/>
          </p:nvPr>
        </p:nvSpPr>
        <p:spPr/>
        <p:txBody>
          <a:bodyPr/>
          <a:lstStyle/>
          <a:p>
            <a:fld id="{FC62C88C-C58A-4486-99D6-9D53FE101AAB}" type="slidenum">
              <a:rPr lang="en-AU" smtClean="0"/>
              <a:t>19</a:t>
            </a:fld>
            <a:endParaRPr lang="en-AU"/>
          </a:p>
        </p:txBody>
      </p:sp>
    </p:spTree>
    <p:extLst>
      <p:ext uri="{BB962C8B-B14F-4D97-AF65-F5344CB8AC3E}">
        <p14:creationId xmlns:p14="http://schemas.microsoft.com/office/powerpoint/2010/main" val="2079123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ts val="1400"/>
              </a:lnSpc>
              <a:spcBef>
                <a:spcPts val="0"/>
              </a:spcBef>
              <a:spcAft>
                <a:spcPts val="600"/>
              </a:spcAft>
              <a:buClrTx/>
              <a:buSzTx/>
              <a:buFontTx/>
              <a:buNone/>
              <a:tabLst>
                <a:tab pos="1097280" algn="l"/>
              </a:tabLst>
              <a:defRPr/>
            </a:pPr>
            <a:r>
              <a:rPr lang="en-US" sz="1800">
                <a:latin typeface="Calibri" panose="020F0502020204030204" pitchFamily="34" charset="0"/>
                <a:cs typeface="Calibri" panose="020F0502020204030204" pitchFamily="34" charset="0"/>
              </a:rPr>
              <a:t>(Part 1 title page)</a:t>
            </a:r>
          </a:p>
          <a:p>
            <a:pPr>
              <a:lnSpc>
                <a:spcPts val="1400"/>
              </a:lnSpc>
              <a:spcAft>
                <a:spcPts val="600"/>
              </a:spcAft>
              <a:tabLst>
                <a:tab pos="1097280" algn="l"/>
              </a:tabLst>
            </a:pPr>
            <a:r>
              <a:rPr lang="en-GB" sz="1800" b="1" kern="100">
                <a:solidFill>
                  <a:srgbClr val="62B5E5"/>
                </a:solidFill>
                <a:effectLst/>
                <a:latin typeface="Calibri" panose="020F0502020204030204" pitchFamily="34" charset="0"/>
                <a:ea typeface="MS Mincho" panose="02020609040205080304" pitchFamily="49" charset="-128"/>
                <a:cs typeface="Times New Roman" panose="02020603050405020304" pitchFamily="18" charset="0"/>
              </a:rPr>
              <a:t>Lesson </a:t>
            </a:r>
            <a:r>
              <a:rPr lang="en-GB" sz="1800" b="1" kern="100" dirty="0">
                <a:solidFill>
                  <a:srgbClr val="62B5E5"/>
                </a:solidFill>
                <a:effectLst/>
                <a:latin typeface="Calibri" panose="020F0502020204030204" pitchFamily="34" charset="0"/>
                <a:ea typeface="MS Mincho" panose="02020609040205080304" pitchFamily="49" charset="-128"/>
                <a:cs typeface="Times New Roman" panose="02020603050405020304" pitchFamily="18" charset="0"/>
              </a:rPr>
              <a:t>6 Fathers, Fortunes and Forgiveness</a:t>
            </a:r>
            <a:b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Card sets: Life in Pictures, Values and Symbols and Quotes and Expressions.</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2</a:t>
            </a:fld>
            <a:endParaRPr lang="en-AU"/>
          </a:p>
        </p:txBody>
      </p:sp>
    </p:spTree>
    <p:extLst>
      <p:ext uri="{BB962C8B-B14F-4D97-AF65-F5344CB8AC3E}">
        <p14:creationId xmlns:p14="http://schemas.microsoft.com/office/powerpoint/2010/main" val="9573565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i="0" u="none" strike="noStrike" baseline="0" dirty="0">
                <a:solidFill>
                  <a:srgbClr val="000000"/>
                </a:solidFill>
                <a:latin typeface="Calibri" panose="020F0502020204030204" pitchFamily="34" charset="0"/>
              </a:rPr>
              <a:t>Activity 1: Spot the errors (continued)</a:t>
            </a:r>
          </a:p>
          <a:p>
            <a:pPr algn="l"/>
            <a:r>
              <a:rPr lang="en-US" sz="1200" b="1" i="0" u="none" strike="noStrike" baseline="0" dirty="0">
                <a:solidFill>
                  <a:srgbClr val="000000"/>
                </a:solidFill>
                <a:latin typeface="Calibri" panose="020F0502020204030204" pitchFamily="34" charset="0"/>
              </a:rPr>
              <a:t>Re-read </a:t>
            </a:r>
            <a:r>
              <a:rPr lang="en-US" sz="1200" b="0" i="0" u="none" strike="noStrike" baseline="0" dirty="0">
                <a:solidFill>
                  <a:srgbClr val="000000"/>
                </a:solidFill>
                <a:latin typeface="Calibri" panose="020F0502020204030204" pitchFamily="34" charset="0"/>
              </a:rPr>
              <a:t>the story, but this time use the incorrect words highlighted in the text. As you go, pause and use body language and invite students to correct you.</a:t>
            </a:r>
          </a:p>
          <a:p>
            <a:pPr algn="l"/>
            <a:r>
              <a:rPr lang="en-US" sz="1200" b="1" i="0" u="none" strike="noStrike" baseline="0" dirty="0">
                <a:solidFill>
                  <a:srgbClr val="000000"/>
                </a:solidFill>
                <a:latin typeface="Calibri" panose="020F0502020204030204" pitchFamily="34" charset="0"/>
              </a:rPr>
              <a:t>Click</a:t>
            </a:r>
            <a:r>
              <a:rPr lang="en-US" sz="1200" b="0" i="0" u="none" strike="noStrike" baseline="0" dirty="0">
                <a:solidFill>
                  <a:srgbClr val="000000"/>
                </a:solidFill>
                <a:latin typeface="Calibri" panose="020F0502020204030204" pitchFamily="34" charset="0"/>
              </a:rPr>
              <a:t> to reveal the correct words.</a:t>
            </a:r>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20</a:t>
            </a:fld>
            <a:endParaRPr lang="en-AU"/>
          </a:p>
        </p:txBody>
      </p:sp>
    </p:spTree>
    <p:extLst>
      <p:ext uri="{BB962C8B-B14F-4D97-AF65-F5344CB8AC3E}">
        <p14:creationId xmlns:p14="http://schemas.microsoft.com/office/powerpoint/2010/main" val="11631333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i="0" u="none" strike="noStrike" baseline="0" dirty="0">
                <a:solidFill>
                  <a:srgbClr val="000000"/>
                </a:solidFill>
                <a:latin typeface="Calibri" panose="020F0502020204030204" pitchFamily="34" charset="0"/>
              </a:rPr>
              <a:t>Activity 2: Retell the story</a:t>
            </a:r>
          </a:p>
          <a:p>
            <a:pPr algn="l"/>
            <a:r>
              <a:rPr lang="en-US" sz="1200" b="0" i="0" u="none" strike="noStrike" baseline="0" dirty="0">
                <a:solidFill>
                  <a:srgbClr val="000000"/>
                </a:solidFill>
                <a:latin typeface="Calibri" panose="020F0502020204030204" pitchFamily="34" charset="0"/>
              </a:rPr>
              <a:t>In pairs ask the students to retell the story to each other.</a:t>
            </a:r>
          </a:p>
        </p:txBody>
      </p:sp>
      <p:sp>
        <p:nvSpPr>
          <p:cNvPr id="4" name="Slide Number Placeholder 3"/>
          <p:cNvSpPr>
            <a:spLocks noGrp="1"/>
          </p:cNvSpPr>
          <p:nvPr>
            <p:ph type="sldNum" sz="quarter" idx="5"/>
          </p:nvPr>
        </p:nvSpPr>
        <p:spPr/>
        <p:txBody>
          <a:bodyPr/>
          <a:lstStyle/>
          <a:p>
            <a:fld id="{FC62C88C-C58A-4486-99D6-9D53FE101AAB}" type="slidenum">
              <a:rPr lang="en-AU" smtClean="0"/>
              <a:t>21</a:t>
            </a:fld>
            <a:endParaRPr lang="en-AU"/>
          </a:p>
        </p:txBody>
      </p:sp>
    </p:spTree>
    <p:extLst>
      <p:ext uri="{BB962C8B-B14F-4D97-AF65-F5344CB8AC3E}">
        <p14:creationId xmlns:p14="http://schemas.microsoft.com/office/powerpoint/2010/main" val="16841130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i="0" u="none" strike="noStrike" baseline="0" dirty="0">
                <a:solidFill>
                  <a:srgbClr val="000000"/>
                </a:solidFill>
                <a:latin typeface="Calibri" panose="020F0502020204030204" pitchFamily="34" charset="0"/>
              </a:rPr>
              <a:t>Activity 3: Reread the story</a:t>
            </a:r>
          </a:p>
          <a:p>
            <a:pPr algn="l"/>
            <a:r>
              <a:rPr lang="en-US" sz="1200" b="1" i="0" u="none" strike="noStrike" baseline="0" dirty="0">
                <a:solidFill>
                  <a:srgbClr val="000000"/>
                </a:solidFill>
                <a:latin typeface="Calibri" panose="020F0502020204030204" pitchFamily="34" charset="0"/>
              </a:rPr>
              <a:t>Give out </a:t>
            </a:r>
            <a:r>
              <a:rPr lang="en-US" sz="1200" b="0" i="0" u="none" strike="noStrike" baseline="0" dirty="0">
                <a:solidFill>
                  <a:srgbClr val="000000"/>
                </a:solidFill>
                <a:latin typeface="Calibri" panose="020F0502020204030204" pitchFamily="34" charset="0"/>
              </a:rPr>
              <a:t>text - </a:t>
            </a:r>
            <a:r>
              <a:rPr lang="en-US" sz="1200" b="0" i="0" u="none" strike="noStrike" baseline="0" dirty="0">
                <a:solidFill>
                  <a:srgbClr val="8CB8E6"/>
                </a:solidFill>
                <a:latin typeface="Calibri" panose="020F0502020204030204" pitchFamily="34" charset="0"/>
              </a:rPr>
              <a:t>APPENDIX 6.4.</a:t>
            </a:r>
          </a:p>
          <a:p>
            <a:pPr algn="l"/>
            <a:r>
              <a:rPr lang="en-US" sz="1200" b="1" i="0" u="none" strike="noStrike" baseline="0" dirty="0">
                <a:solidFill>
                  <a:srgbClr val="000000"/>
                </a:solidFill>
                <a:latin typeface="Calibri" panose="020F0502020204030204" pitchFamily="34" charset="0"/>
              </a:rPr>
              <a:t>Students read </a:t>
            </a:r>
            <a:r>
              <a:rPr lang="en-US" sz="1200" b="0" i="0" u="none" strike="noStrike" baseline="0" dirty="0">
                <a:solidFill>
                  <a:srgbClr val="000000"/>
                </a:solidFill>
                <a:latin typeface="Calibri" panose="020F0502020204030204" pitchFamily="34" charset="0"/>
              </a:rPr>
              <a:t>silently.</a:t>
            </a:r>
          </a:p>
          <a:p>
            <a:pPr algn="l"/>
            <a:r>
              <a:rPr lang="en-US" sz="1200" b="1" i="0" u="none" strike="noStrike" baseline="0" dirty="0">
                <a:solidFill>
                  <a:srgbClr val="000000"/>
                </a:solidFill>
                <a:latin typeface="Calibri" panose="020F0502020204030204" pitchFamily="34" charset="0"/>
              </a:rPr>
              <a:t>Invite </a:t>
            </a:r>
            <a:r>
              <a:rPr lang="en-US" sz="1200" b="0" i="0" u="none" strike="noStrike" baseline="0" dirty="0">
                <a:solidFill>
                  <a:srgbClr val="000000"/>
                </a:solidFill>
                <a:latin typeface="Calibri" panose="020F0502020204030204" pitchFamily="34" charset="0"/>
              </a:rPr>
              <a:t>students to clarify vocabulary together.</a:t>
            </a:r>
          </a:p>
          <a:p>
            <a:pPr algn="l"/>
            <a:r>
              <a:rPr lang="en-US" sz="1200" b="1" i="0" u="none" strike="noStrike" baseline="0" dirty="0">
                <a:solidFill>
                  <a:srgbClr val="000000"/>
                </a:solidFill>
                <a:latin typeface="Calibri" panose="020F0502020204030204" pitchFamily="34" charset="0"/>
              </a:rPr>
              <a:t>Invite </a:t>
            </a:r>
            <a:r>
              <a:rPr lang="en-US" sz="1200" b="0" i="0" u="none" strike="noStrike" baseline="0" dirty="0">
                <a:solidFill>
                  <a:srgbClr val="000000"/>
                </a:solidFill>
                <a:latin typeface="Calibri" panose="020F0502020204030204" pitchFamily="34" charset="0"/>
              </a:rPr>
              <a:t>one student to read aloud.</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22</a:t>
            </a:fld>
            <a:endParaRPr lang="en-AU"/>
          </a:p>
        </p:txBody>
      </p:sp>
    </p:spTree>
    <p:extLst>
      <p:ext uri="{BB962C8B-B14F-4D97-AF65-F5344CB8AC3E}">
        <p14:creationId xmlns:p14="http://schemas.microsoft.com/office/powerpoint/2010/main" val="39082173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i="0" u="none" strike="noStrike" baseline="0" dirty="0">
                <a:solidFill>
                  <a:srgbClr val="000000"/>
                </a:solidFill>
                <a:latin typeface="Calibri" panose="020F0502020204030204" pitchFamily="34" charset="0"/>
              </a:rPr>
              <a:t>Activity 3: Reread the story</a:t>
            </a:r>
          </a:p>
          <a:p>
            <a:pPr algn="l"/>
            <a:r>
              <a:rPr lang="en-US" sz="1200" b="1" i="0" u="none" strike="noStrike" baseline="0" dirty="0">
                <a:solidFill>
                  <a:srgbClr val="000000"/>
                </a:solidFill>
                <a:latin typeface="Calibri" panose="020F0502020204030204" pitchFamily="34" charset="0"/>
              </a:rPr>
              <a:t>Give out </a:t>
            </a:r>
            <a:r>
              <a:rPr lang="en-US" sz="1200" b="0" i="0" u="none" strike="noStrike" baseline="0" dirty="0">
                <a:solidFill>
                  <a:srgbClr val="000000"/>
                </a:solidFill>
                <a:latin typeface="Calibri" panose="020F0502020204030204" pitchFamily="34" charset="0"/>
              </a:rPr>
              <a:t>text - </a:t>
            </a:r>
            <a:r>
              <a:rPr lang="en-US" sz="1200" b="0" i="0" u="none" strike="noStrike" baseline="0" dirty="0">
                <a:solidFill>
                  <a:srgbClr val="8CB8E6"/>
                </a:solidFill>
                <a:latin typeface="Calibri" panose="020F0502020204030204" pitchFamily="34" charset="0"/>
              </a:rPr>
              <a:t>APPENDIX 6.4.</a:t>
            </a:r>
          </a:p>
          <a:p>
            <a:pPr algn="l"/>
            <a:r>
              <a:rPr lang="en-US" sz="1200" b="1" i="0" u="none" strike="noStrike" baseline="0" dirty="0">
                <a:solidFill>
                  <a:srgbClr val="000000"/>
                </a:solidFill>
                <a:latin typeface="Calibri" panose="020F0502020204030204" pitchFamily="34" charset="0"/>
              </a:rPr>
              <a:t>Students read </a:t>
            </a:r>
            <a:r>
              <a:rPr lang="en-US" sz="1200" b="0" i="0" u="none" strike="noStrike" baseline="0" dirty="0">
                <a:solidFill>
                  <a:srgbClr val="000000"/>
                </a:solidFill>
                <a:latin typeface="Calibri" panose="020F0502020204030204" pitchFamily="34" charset="0"/>
              </a:rPr>
              <a:t>silently.</a:t>
            </a:r>
          </a:p>
          <a:p>
            <a:pPr algn="l"/>
            <a:r>
              <a:rPr lang="en-US" sz="1200" b="1" i="0" u="none" strike="noStrike" baseline="0" dirty="0">
                <a:solidFill>
                  <a:srgbClr val="000000"/>
                </a:solidFill>
                <a:latin typeface="Calibri" panose="020F0502020204030204" pitchFamily="34" charset="0"/>
              </a:rPr>
              <a:t>Invite </a:t>
            </a:r>
            <a:r>
              <a:rPr lang="en-US" sz="1200" b="0" i="0" u="none" strike="noStrike" baseline="0" dirty="0">
                <a:solidFill>
                  <a:srgbClr val="000000"/>
                </a:solidFill>
                <a:latin typeface="Calibri" panose="020F0502020204030204" pitchFamily="34" charset="0"/>
              </a:rPr>
              <a:t>students to clarify vocabulary together.</a:t>
            </a:r>
          </a:p>
          <a:p>
            <a:pPr algn="l"/>
            <a:r>
              <a:rPr lang="en-US" sz="1200" b="1" i="0" u="none" strike="noStrike" baseline="0" dirty="0">
                <a:solidFill>
                  <a:srgbClr val="000000"/>
                </a:solidFill>
                <a:latin typeface="Calibri" panose="020F0502020204030204" pitchFamily="34" charset="0"/>
              </a:rPr>
              <a:t>Invite </a:t>
            </a:r>
            <a:r>
              <a:rPr lang="en-US" sz="1200" b="0" i="0" u="none" strike="noStrike" baseline="0" dirty="0">
                <a:solidFill>
                  <a:srgbClr val="000000"/>
                </a:solidFill>
                <a:latin typeface="Calibri" panose="020F0502020204030204" pitchFamily="34" charset="0"/>
              </a:rPr>
              <a:t>one student to read aloud.</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23</a:t>
            </a:fld>
            <a:endParaRPr lang="en-AU"/>
          </a:p>
        </p:txBody>
      </p:sp>
    </p:spTree>
    <p:extLst>
      <p:ext uri="{BB962C8B-B14F-4D97-AF65-F5344CB8AC3E}">
        <p14:creationId xmlns:p14="http://schemas.microsoft.com/office/powerpoint/2010/main" val="39371913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Invite Curiosity</a:t>
            </a:r>
          </a:p>
          <a:p>
            <a:pPr algn="l"/>
            <a:r>
              <a:rPr lang="en-US" sz="1800" b="1" i="0" u="none" strike="noStrike" baseline="0" dirty="0">
                <a:solidFill>
                  <a:srgbClr val="8CB8E6"/>
                </a:solidFill>
                <a:latin typeface="Calibri" panose="020F0502020204030204" pitchFamily="34" charset="0"/>
              </a:rPr>
              <a:t>Ask:</a:t>
            </a:r>
            <a:endParaRPr lang="en-US" sz="1800" b="1" i="0" u="none" strike="noStrike" baseline="0" dirty="0">
              <a:solidFill>
                <a:srgbClr val="000000"/>
              </a:solidFill>
              <a:latin typeface="Calibri" panose="020F0502020204030204" pitchFamily="34" charset="0"/>
            </a:endParaRP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Are there any new words?’</a:t>
            </a: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What questions might someone have about this text?</a:t>
            </a: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What comments might someone have about the text?</a:t>
            </a:r>
          </a:p>
        </p:txBody>
      </p:sp>
      <p:sp>
        <p:nvSpPr>
          <p:cNvPr id="4" name="Slide Number Placeholder 3"/>
          <p:cNvSpPr>
            <a:spLocks noGrp="1"/>
          </p:cNvSpPr>
          <p:nvPr>
            <p:ph type="sldNum" sz="quarter" idx="5"/>
          </p:nvPr>
        </p:nvSpPr>
        <p:spPr/>
        <p:txBody>
          <a:bodyPr/>
          <a:lstStyle/>
          <a:p>
            <a:fld id="{FC62C88C-C58A-4486-99D6-9D53FE101AAB}" type="slidenum">
              <a:rPr lang="en-AU" smtClean="0"/>
              <a:t>24</a:t>
            </a:fld>
            <a:endParaRPr lang="en-AU"/>
          </a:p>
        </p:txBody>
      </p:sp>
    </p:spTree>
    <p:extLst>
      <p:ext uri="{BB962C8B-B14F-4D97-AF65-F5344CB8AC3E}">
        <p14:creationId xmlns:p14="http://schemas.microsoft.com/office/powerpoint/2010/main" val="4971426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03ACCE-6719-F7A5-DD26-3A3DA92A19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87384B-6BA7-59C7-2E78-728861FD16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6643AE-73BF-F10C-3FD6-CC1DAF5063B2}"/>
              </a:ext>
            </a:extLst>
          </p:cNvPr>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An Important Question</a:t>
            </a:r>
          </a:p>
          <a:p>
            <a:pPr algn="l"/>
            <a:r>
              <a:rPr lang="en-US" sz="1800" b="1" i="0" u="none" strike="noStrike" baseline="0" dirty="0">
                <a:solidFill>
                  <a:srgbClr val="000000"/>
                </a:solidFill>
                <a:latin typeface="Calibri" panose="020F0502020204030204" pitchFamily="34" charset="0"/>
              </a:rPr>
              <a:t>Say, </a:t>
            </a:r>
            <a:r>
              <a:rPr lang="en-US" sz="1800" b="0" i="0" u="none" strike="noStrike" baseline="0" dirty="0">
                <a:solidFill>
                  <a:srgbClr val="000000"/>
                </a:solidFill>
                <a:latin typeface="Calibri" panose="020F0502020204030204" pitchFamily="34" charset="0"/>
              </a:rPr>
              <a:t>‘Jesus told stories to teach people about God. The Father in this story shows us what God is like.’</a:t>
            </a:r>
          </a:p>
          <a:p>
            <a:pPr algn="l"/>
            <a:r>
              <a:rPr lang="en-US" sz="1800" b="1" i="0" u="none" strike="noStrike" baseline="0" dirty="0">
                <a:solidFill>
                  <a:srgbClr val="000000"/>
                </a:solidFill>
                <a:latin typeface="Calibri" panose="020F0502020204030204" pitchFamily="34" charset="0"/>
              </a:rPr>
              <a:t>Ask, </a:t>
            </a:r>
            <a:r>
              <a:rPr lang="en-US" sz="1800" b="0" i="0" u="none" strike="noStrike" baseline="0" dirty="0">
                <a:solidFill>
                  <a:srgbClr val="000000"/>
                </a:solidFill>
                <a:latin typeface="Calibri" panose="020F0502020204030204" pitchFamily="34" charset="0"/>
              </a:rPr>
              <a:t>‘What is Jesus telling us about God?’</a:t>
            </a:r>
            <a:endParaRPr lang="en-US" sz="13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96ED1361-3F24-5A4F-BBC6-35A26B62911E}"/>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42137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323907-740F-245A-BCA2-4F6EA6ACA4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4CEB38E-1D10-7CA1-686F-0818A94AAE9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B59105-C776-9267-A1D5-3242DB697D4F}"/>
              </a:ext>
            </a:extLst>
          </p:cNvPr>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Concluding Statement</a:t>
            </a:r>
          </a:p>
          <a:p>
            <a:pPr algn="l"/>
            <a:r>
              <a:rPr lang="en-US" sz="1800" b="1" i="0" u="none" strike="noStrike" baseline="0" dirty="0">
                <a:solidFill>
                  <a:srgbClr val="000000"/>
                </a:solidFill>
                <a:latin typeface="Calibri" panose="020F0502020204030204" pitchFamily="34" charset="0"/>
              </a:rPr>
              <a:t>Say, </a:t>
            </a:r>
            <a:r>
              <a:rPr lang="en-US" sz="1800" b="0" i="0" u="none" strike="noStrike" baseline="0" dirty="0">
                <a:solidFill>
                  <a:srgbClr val="000000"/>
                </a:solidFill>
                <a:latin typeface="Calibri" panose="020F0502020204030204" pitchFamily="34" charset="0"/>
              </a:rPr>
              <a:t>‘God is a father who loves to welcome home his children when they are sorry for rejecting him.’</a:t>
            </a:r>
            <a:endParaRPr lang="en-US" sz="13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D1D3D311-D838-EE0A-ECCC-1C4C0BC3986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59220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buClrTx/>
              <a:buSzTx/>
              <a:buFontTx/>
              <a:buNone/>
              <a:tabLst/>
              <a:defRPr/>
            </a:pPr>
            <a:r>
              <a:rPr lang="en-GB" sz="1300" b="1" dirty="0">
                <a:effectLst/>
                <a:latin typeface="Calibri" panose="020F0502020204030204" pitchFamily="34" charset="0"/>
                <a:ea typeface="Calibri" panose="020F0502020204030204" pitchFamily="34" charset="0"/>
                <a:cs typeface="Calibri" panose="020F0502020204030204" pitchFamily="34" charset="0"/>
              </a:rPr>
              <a:t>OPTIONAL </a:t>
            </a:r>
          </a:p>
          <a:p>
            <a:pPr marL="0" marR="0" lvl="0" indent="0" algn="l" defTabSz="914400" rtl="0" eaLnBrk="1" fontAlgn="auto" latinLnBrk="0" hangingPunct="1">
              <a:lnSpc>
                <a:spcPct val="107000"/>
              </a:lnSpc>
              <a:buClrTx/>
              <a:buSzTx/>
              <a:buFontTx/>
              <a:buNone/>
              <a:tabLst/>
              <a:defRPr/>
            </a:pPr>
            <a:r>
              <a:rPr lang="en-GB" sz="1300" b="1" dirty="0">
                <a:effectLst/>
                <a:latin typeface="Calibri" panose="020F0502020204030204" pitchFamily="34" charset="0"/>
                <a:ea typeface="Calibri" panose="020F0502020204030204" pitchFamily="34" charset="0"/>
                <a:cs typeface="Calibri" panose="020F0502020204030204" pitchFamily="34" charset="0"/>
              </a:rPr>
              <a:t>Distribute</a:t>
            </a:r>
            <a:r>
              <a:rPr lang="en-GB" sz="1300" dirty="0">
                <a:effectLst/>
                <a:latin typeface="Calibri" panose="020F0502020204030204" pitchFamily="34" charset="0"/>
                <a:ea typeface="Calibri" panose="020F0502020204030204" pitchFamily="34" charset="0"/>
                <a:cs typeface="Calibri" panose="020F0502020204030204" pitchFamily="34" charset="0"/>
              </a:rPr>
              <a:t> copies of Luke 15:11-24  in your students’ heart languages for them to read or take home. </a:t>
            </a:r>
            <a:endParaRPr lang="en-AU" sz="1300" dirty="0">
              <a:latin typeface="Calibri" panose="020F0502020204030204" pitchFamily="34" charset="0"/>
              <a:ea typeface="Arial"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27</a:t>
            </a:fld>
            <a:endParaRPr lang="en-AU" dirty="0"/>
          </a:p>
        </p:txBody>
      </p:sp>
    </p:spTree>
    <p:extLst>
      <p:ext uri="{BB962C8B-B14F-4D97-AF65-F5344CB8AC3E}">
        <p14:creationId xmlns:p14="http://schemas.microsoft.com/office/powerpoint/2010/main" val="2222758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Fathers</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 </a:t>
            </a:r>
            <a:r>
              <a:rPr lang="en-GB" sz="1800" b="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these two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cards from </a:t>
            </a: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Life in Pictures.</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 group to describe what they see.</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3</a:t>
            </a:fld>
            <a:endParaRPr lang="en-AU"/>
          </a:p>
        </p:txBody>
      </p:sp>
    </p:spTree>
    <p:extLst>
      <p:ext uri="{BB962C8B-B14F-4D97-AF65-F5344CB8AC3E}">
        <p14:creationId xmlns:p14="http://schemas.microsoft.com/office/powerpoint/2010/main" val="323593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Discuss</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 following:</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What do you think happened before?</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What might happen next?</a:t>
            </a:r>
            <a:br>
              <a:rPr lang="en-GB" sz="18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4</a:t>
            </a:fld>
            <a:endParaRPr lang="en-AU"/>
          </a:p>
        </p:txBody>
      </p:sp>
    </p:spTree>
    <p:extLst>
      <p:ext uri="{BB962C8B-B14F-4D97-AF65-F5344CB8AC3E}">
        <p14:creationId xmlns:p14="http://schemas.microsoft.com/office/powerpoint/2010/main" val="3703930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 </a:t>
            </a:r>
            <a:r>
              <a:rPr lang="en-GB" sz="1200" kern="100" dirty="0">
                <a:solidFill>
                  <a:srgbClr val="4C4C4C"/>
                </a:solidFill>
                <a:effectLst/>
                <a:highlight>
                  <a:srgbClr val="FFFF00"/>
                </a:highlight>
                <a:latin typeface="Calibri" panose="020F0502020204030204" pitchFamily="34" charset="0"/>
                <a:ea typeface="MS Mincho" panose="02020609040205080304" pitchFamily="49" charset="-128"/>
                <a:cs typeface="Times New Roman" panose="02020603050405020304" pitchFamily="18" charset="0"/>
              </a:rPr>
              <a:t>two questions cards titled Family and Freedom</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from</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Life in Pictures.</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Allow</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time for everyone to read the questions and choose one they can answer.</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Share</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answers and discuss, encouraging curiosity.</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Repeat</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in pairs with different questions from the same cards.</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5</a:t>
            </a:fld>
            <a:endParaRPr lang="en-AU"/>
          </a:p>
        </p:txBody>
      </p:sp>
    </p:spTree>
    <p:extLst>
      <p:ext uri="{BB962C8B-B14F-4D97-AF65-F5344CB8AC3E}">
        <p14:creationId xmlns:p14="http://schemas.microsoft.com/office/powerpoint/2010/main" val="30239967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‘What things get passed on from one generation to the next?’</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6</a:t>
            </a:fld>
            <a:endParaRPr lang="en-AU"/>
          </a:p>
        </p:txBody>
      </p:sp>
    </p:spTree>
    <p:extLst>
      <p:ext uri="{BB962C8B-B14F-4D97-AF65-F5344CB8AC3E}">
        <p14:creationId xmlns:p14="http://schemas.microsoft.com/office/powerpoint/2010/main" val="6727878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Fortunes</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gn="l"/>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 group to define inheritance and share about inheritance traditions in their countries.</a:t>
            </a: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t>
            </a:r>
            <a:b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sz="1800" dirty="0"/>
          </a:p>
          <a:p>
            <a:pPr>
              <a:lnSpc>
                <a:spcPts val="1400"/>
              </a:lnSpc>
              <a:spcAft>
                <a:spcPts val="600"/>
              </a:spcAft>
              <a:tabLst>
                <a:tab pos="1097280" algn="l"/>
              </a:tabLst>
            </a:pP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7</a:t>
            </a:fld>
            <a:endParaRPr lang="en-AU"/>
          </a:p>
        </p:txBody>
      </p:sp>
    </p:spTree>
    <p:extLst>
      <p:ext uri="{BB962C8B-B14F-4D97-AF65-F5344CB8AC3E}">
        <p14:creationId xmlns:p14="http://schemas.microsoft.com/office/powerpoint/2010/main" val="3434381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 value word cards from </a:t>
            </a: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Values and Symbols.</a:t>
            </a:r>
            <a:b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students to choose five to ten values that relate to the topic of inheritance. </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discussion about the reasons for their choices.</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8</a:t>
            </a:fld>
            <a:endParaRPr lang="en-AU"/>
          </a:p>
        </p:txBody>
      </p:sp>
    </p:spTree>
    <p:extLst>
      <p:ext uri="{BB962C8B-B14F-4D97-AF65-F5344CB8AC3E}">
        <p14:creationId xmlns:p14="http://schemas.microsoft.com/office/powerpoint/2010/main" val="6712429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 quote, ‘The love of money is the root of all evil’ from </a:t>
            </a: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Quotes and Expressions</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t>
            </a: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Discuss.</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Say,</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 love of money can contribute to broken relationships.’</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9</a:t>
            </a:fld>
            <a:endParaRPr lang="en-AU"/>
          </a:p>
        </p:txBody>
      </p:sp>
    </p:spTree>
    <p:extLst>
      <p:ext uri="{BB962C8B-B14F-4D97-AF65-F5344CB8AC3E}">
        <p14:creationId xmlns:p14="http://schemas.microsoft.com/office/powerpoint/2010/main" val="4103710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D0E29-C53B-497D-B3A5-26EF47FEEC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941E3082-BB7D-4A4C-B1A4-D14ABDCA78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DB5DCFF0-5965-4770-B0CC-075A39F887E5}"/>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923FE38-1B5D-4D80-80D5-EEC09FB5F8B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5146007-109E-4923-BAE0-241430EDF131}"/>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454282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73CD4-8D04-415D-8BC6-C75024C9F27F}"/>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124FB16D-FA64-4F89-B716-4F635A6963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BA71BA6E-48FC-471E-BF8B-8303B7D2ABE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05EF8B19-77B6-49FB-A23C-4D11C71CFA9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3EB9CA2E-50FF-4AC8-AFBA-CBFEF6F3106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609545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2DE54F-AE6B-4874-9F5C-4F35D5B15B8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7E7634C1-A44C-4E5C-AA07-57EC7564CB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5666884-E09C-43ED-98D5-DA7A726B60A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3F799A16-7044-46AB-B4F1-B58F82BFB49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54C0D101-2E52-4CF7-9820-53B5490B4EE3}"/>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020130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_WarmWhit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p>
            <a:endParaRPr lang="en-AU"/>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p>
            <a:fld id="{BDEDE7C6-6EEE-4196-A663-FD0A9850CD31}" type="slidenum">
              <a:rPr lang="en-AU" smtClean="0"/>
              <a:t>‹#›</a:t>
            </a:fld>
            <a:endParaRPr lang="en-AU"/>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2346594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A0BD4-B808-4DB9-895F-6879FE9B17FE}"/>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5D8CD12C-48C3-4939-990A-3E9D9C736F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86D86EA-3745-40E4-9D77-DCE8971D209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6480A0DD-BBFE-4B4C-8DED-BDEC11CA888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B07FEE44-E0F8-4968-A1CF-16A479A9E489}"/>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13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F0540-4187-4401-8FD9-5AA7A4AE03E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76AFDECD-D5FB-4248-91DD-34C7E2E49C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6DDDAC-2CA1-446F-82FB-8628587DAAC6}"/>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E49CD02-5E7B-4296-9037-7DBAAF0D04F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880EBC0F-3E5C-4964-A1DC-61A5B84824FA}"/>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271204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C61B3-A5AE-4E1C-97F5-5B4190607475}"/>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93C30C1B-49A8-4B18-9C9F-11A3FE4194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BEA8D78F-F76B-4213-ABEA-A1425B3B15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5B68DF1C-E568-45E7-B3B2-A3B34F37BB7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497F2DAE-AFC3-4DC1-B3F9-F7A4B5CCA13A}"/>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8047A5DD-CF62-46F5-8DB9-3D18A78DC694}"/>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787745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36C52-43A0-49F3-A2D0-A31362892E88}"/>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EFE8E00A-0B68-4445-A654-83BABA90EA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0F005D-0DE9-46C2-BFE1-B26F06B08DB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0BD66631-AB40-49EB-ACA3-D007452A9D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E4895F-3F75-4DBA-A22F-042B0C798C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7BCA4535-5B0E-4497-AA38-06FC2F0A360A}"/>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8" name="Footer Placeholder 7">
            <a:extLst>
              <a:ext uri="{FF2B5EF4-FFF2-40B4-BE49-F238E27FC236}">
                <a16:creationId xmlns:a16="http://schemas.microsoft.com/office/drawing/2014/main" id="{5B106290-AF86-454A-B788-F330619BD330}"/>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A192AB57-8A8F-49A0-A5D0-46221428262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555766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2FB58-1738-49B2-A30D-8BE4CD95A63F}"/>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298D8886-7ED9-4DF3-9999-EE0C94B5DF9F}"/>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4" name="Footer Placeholder 3">
            <a:extLst>
              <a:ext uri="{FF2B5EF4-FFF2-40B4-BE49-F238E27FC236}">
                <a16:creationId xmlns:a16="http://schemas.microsoft.com/office/drawing/2014/main" id="{E87739E6-4766-4B3E-BCAF-EF7ACE335DD7}"/>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497A769B-A42C-4C7C-B5EC-927A79F61F7E}"/>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51026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823FFC-CF2F-4113-A3BC-75076AC50811}"/>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3" name="Footer Placeholder 2">
            <a:extLst>
              <a:ext uri="{FF2B5EF4-FFF2-40B4-BE49-F238E27FC236}">
                <a16:creationId xmlns:a16="http://schemas.microsoft.com/office/drawing/2014/main" id="{ECCF78A9-7015-4E94-9EC5-AAC10D5A2321}"/>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7ABC01CE-68D6-4F00-9B78-9CD9E0D4BE3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536185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36762-E4AE-4CFA-8ABE-B42FEBD93E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42D1AB70-BC77-485B-A5BA-A7F67F7C3F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3F39A4AC-C116-4662-96D1-1462449CC7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8AA10D-E525-43F5-B6A5-29184277EF8B}"/>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10BD0755-4356-4150-8F3A-F244A0011D92}"/>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AD03929-9242-4C67-B580-33BBE669CC9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13308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BC7DE-D752-4FFC-A2D1-A1CA721BEE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54EC3C50-6344-489A-AE25-B40797D5E3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E6A0D725-505A-4E5B-B45A-2FC6B81348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340136-E1EE-4151-AFCD-3DF947FD48F4}"/>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C480B119-ACAD-4A8F-AD3E-3A82E2D28961}"/>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2FA8C746-1778-4983-ACF5-6F53332C784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860659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71033-9EC9-4521-AD13-12D1ACFCBB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a:extLst>
              <a:ext uri="{FF2B5EF4-FFF2-40B4-BE49-F238E27FC236}">
                <a16:creationId xmlns:a16="http://schemas.microsoft.com/office/drawing/2014/main" id="{089A7668-42B7-498B-A79B-259BCB4B81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C9164DA8-CF3E-4FE2-A21A-39756D2547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A8C8A59B-603A-438B-A1AA-1A9A9E9AA1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611E19DD-E2D5-40D1-ABF5-40B36E03FC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5E00C-3CF1-432E-B56C-703C89674843}" type="slidenum">
              <a:rPr lang="en-AU" smtClean="0"/>
              <a:t>‹#›</a:t>
            </a:fld>
            <a:endParaRPr lang="en-AU"/>
          </a:p>
        </p:txBody>
      </p:sp>
    </p:spTree>
    <p:extLst>
      <p:ext uri="{BB962C8B-B14F-4D97-AF65-F5344CB8AC3E}">
        <p14:creationId xmlns:p14="http://schemas.microsoft.com/office/powerpoint/2010/main" val="1434588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5.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esson 1:…">
            <a:extLst>
              <a:ext uri="{FF2B5EF4-FFF2-40B4-BE49-F238E27FC236}">
                <a16:creationId xmlns:a16="http://schemas.microsoft.com/office/drawing/2014/main" id="{3D737C08-77F7-0CE7-18C1-9010CFD46C7E}"/>
              </a:ext>
            </a:extLst>
          </p:cNvPr>
          <p:cNvSpPr txBox="1"/>
          <p:nvPr/>
        </p:nvSpPr>
        <p:spPr>
          <a:xfrm>
            <a:off x="2188987" y="2298236"/>
            <a:ext cx="8588468" cy="1333698"/>
          </a:xfrm>
          <a:prstGeom prst="rect">
            <a:avLst/>
          </a:prstGeom>
          <a:ln w="12700">
            <a:miter lim="400000"/>
          </a:ln>
          <a:extLst>
            <a:ext uri="{C572A759-6A51-4108-AA02-DFA0A04FC94B}">
              <ma14:wrappingTextBoxFlag xmlns:ma14="http://schemas.microsoft.com/office/mac/drawingml/2011/main" xmlns="" val="1"/>
            </a:ext>
          </a:extLst>
        </p:spPr>
        <p:txBody>
          <a:bodyPr lIns="0" tIns="50800" rIns="50800" bIns="50800" anchor="ctr">
            <a:spAutoFit/>
          </a:bodyPr>
          <a:lstStyle/>
          <a:p>
            <a:pPr defTabSz="825500">
              <a:defRPr sz="7500" b="0">
                <a:latin typeface="+mj-lt"/>
                <a:ea typeface="+mj-ea"/>
                <a:cs typeface="+mj-cs"/>
                <a:sym typeface="Quasimoda Bold"/>
              </a:defRPr>
            </a:pPr>
            <a:r>
              <a:rPr lang="en-US" sz="8000" b="1" dirty="0">
                <a:latin typeface="Calibri" panose="020F0502020204030204" pitchFamily="34" charset="0"/>
                <a:ea typeface="Arial" charset="0"/>
                <a:cs typeface="Calibri" panose="020F0502020204030204" pitchFamily="34" charset="0"/>
                <a:sym typeface="Quasimoda Bold"/>
              </a:rPr>
              <a:t>Lesson 6</a:t>
            </a:r>
          </a:p>
        </p:txBody>
      </p:sp>
      <p:sp>
        <p:nvSpPr>
          <p:cNvPr id="9" name="Rectangle 8">
            <a:extLst>
              <a:ext uri="{FF2B5EF4-FFF2-40B4-BE49-F238E27FC236}">
                <a16:creationId xmlns:a16="http://schemas.microsoft.com/office/drawing/2014/main" id="{21D59B74-6D4F-0499-A559-CB35716A09F6}"/>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196D5"/>
              </a:solidFill>
            </a:endParaRPr>
          </a:p>
        </p:txBody>
      </p:sp>
      <p:sp>
        <p:nvSpPr>
          <p:cNvPr id="10" name="TextBox 9">
            <a:extLst>
              <a:ext uri="{FF2B5EF4-FFF2-40B4-BE49-F238E27FC236}">
                <a16:creationId xmlns:a16="http://schemas.microsoft.com/office/drawing/2014/main" id="{DB76B5E6-BEA6-C7E3-434B-158BFAF42D29}"/>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Meet Jesus - High Intermediate</a:t>
            </a:r>
          </a:p>
        </p:txBody>
      </p:sp>
      <p:cxnSp>
        <p:nvCxnSpPr>
          <p:cNvPr id="11" name="Straight Connector 10">
            <a:extLst>
              <a:ext uri="{FF2B5EF4-FFF2-40B4-BE49-F238E27FC236}">
                <a16:creationId xmlns:a16="http://schemas.microsoft.com/office/drawing/2014/main" id="{61B7E636-620A-A18E-9710-06EF8D687380}"/>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1FF55B63-C858-D0CB-95A0-4D529C00B6DF}"/>
              </a:ext>
            </a:extLst>
          </p:cNvPr>
          <p:cNvSpPr txBox="1"/>
          <p:nvPr/>
        </p:nvSpPr>
        <p:spPr>
          <a:xfrm>
            <a:off x="2188987" y="4365656"/>
            <a:ext cx="9524042" cy="1323439"/>
          </a:xfrm>
          <a:prstGeom prst="rect">
            <a:avLst/>
          </a:prstGeom>
          <a:noFill/>
        </p:spPr>
        <p:txBody>
          <a:bodyPr wrap="square" lIns="0" rtlCol="0">
            <a:spAutoFit/>
          </a:bodyPr>
          <a:lstStyle/>
          <a:p>
            <a:r>
              <a:rPr lang="en-US" sz="4000" b="1" dirty="0">
                <a:solidFill>
                  <a:srgbClr val="4196D5"/>
                </a:solidFill>
                <a:latin typeface="Calibri" panose="020F0502020204030204" pitchFamily="34" charset="0"/>
                <a:ea typeface="Arial" charset="0"/>
                <a:cs typeface="Calibri" panose="020F0502020204030204" pitchFamily="34" charset="0"/>
              </a:rPr>
              <a:t>Part 1	Fathers Fortunes and Forgiveness</a:t>
            </a:r>
          </a:p>
          <a:p>
            <a:r>
              <a:rPr lang="en-US" sz="4000" b="1" dirty="0">
                <a:solidFill>
                  <a:srgbClr val="4196D5"/>
                </a:solidFill>
                <a:latin typeface="Calibri" panose="020F0502020204030204" pitchFamily="34" charset="0"/>
                <a:ea typeface="Arial" charset="0"/>
                <a:cs typeface="Calibri" panose="020F0502020204030204" pitchFamily="34" charset="0"/>
              </a:rPr>
              <a:t>Part 2	The Selfish Son</a:t>
            </a:r>
          </a:p>
        </p:txBody>
      </p:sp>
    </p:spTree>
    <p:extLst>
      <p:ext uri="{BB962C8B-B14F-4D97-AF65-F5344CB8AC3E}">
        <p14:creationId xmlns:p14="http://schemas.microsoft.com/office/powerpoint/2010/main" val="2019099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960167-0506-8ABF-4C5F-7839157971F8}"/>
            </a:ext>
          </a:extLst>
        </p:cNvPr>
        <p:cNvGrpSpPr/>
        <p:nvPr/>
      </p:nvGrpSpPr>
      <p:grpSpPr>
        <a:xfrm>
          <a:off x="0" y="0"/>
          <a:ext cx="0" cy="0"/>
          <a:chOff x="0" y="0"/>
          <a:chExt cx="0" cy="0"/>
        </a:xfrm>
      </p:grpSpPr>
      <p:pic>
        <p:nvPicPr>
          <p:cNvPr id="6" name="Picture 5" descr="A logo with a heart and handshake&#10;&#10;Description automatically generated">
            <a:extLst>
              <a:ext uri="{FF2B5EF4-FFF2-40B4-BE49-F238E27FC236}">
                <a16:creationId xmlns:a16="http://schemas.microsoft.com/office/drawing/2014/main" id="{8167BADB-AFE4-D966-BC21-EBA46B0A213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15973" y="491629"/>
            <a:ext cx="8309917" cy="5874742"/>
          </a:xfrm>
          <a:prstGeom prst="rect">
            <a:avLst/>
          </a:prstGeom>
          <a:ln w="19050">
            <a:solidFill>
              <a:schemeClr val="tx1"/>
            </a:solidFill>
          </a:ln>
        </p:spPr>
      </p:pic>
    </p:spTree>
    <p:extLst>
      <p:ext uri="{BB962C8B-B14F-4D97-AF65-F5344CB8AC3E}">
        <p14:creationId xmlns:p14="http://schemas.microsoft.com/office/powerpoint/2010/main" val="8451574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960167-0506-8ABF-4C5F-7839157971F8}"/>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D43D8204-AF0E-39D5-3A06-190E003D74B1}"/>
              </a:ext>
            </a:extLst>
          </p:cNvPr>
          <p:cNvSpPr txBox="1">
            <a:spLocks/>
          </p:cNvSpPr>
          <p:nvPr/>
        </p:nvSpPr>
        <p:spPr>
          <a:xfrm>
            <a:off x="2036588" y="2766218"/>
            <a:ext cx="8419378" cy="1325563"/>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a:lstStyle>
          <a:p>
            <a:pPr>
              <a:lnSpc>
                <a:spcPct val="100000"/>
              </a:lnSpc>
            </a:pPr>
            <a:r>
              <a:rPr lang="en-US" sz="5400" kern="100" dirty="0">
                <a:ea typeface="MS Mincho" panose="02020609040205080304" pitchFamily="49" charset="-128"/>
                <a:cs typeface="Calibri" panose="020F0502020204030204" pitchFamily="34" charset="0"/>
              </a:rPr>
              <a:t>Is forgiveness hard or easy?</a:t>
            </a:r>
            <a:endParaRPr lang="en-AU" sz="5400" dirty="0"/>
          </a:p>
        </p:txBody>
      </p:sp>
      <p:cxnSp>
        <p:nvCxnSpPr>
          <p:cNvPr id="4" name="Straight Connector 3">
            <a:extLst>
              <a:ext uri="{FF2B5EF4-FFF2-40B4-BE49-F238E27FC236}">
                <a16:creationId xmlns:a16="http://schemas.microsoft.com/office/drawing/2014/main" id="{8219A2B0-62CC-9E1B-7001-1E320C00E931}"/>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EAAF9DF4-8C03-FCD8-3C11-53D4097AAAF9}"/>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149511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4B3D4E3B-E58F-28EE-7CC0-417AC9BA3D58}"/>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923316DF-EC0E-CB39-6054-0BFA12395A2B}"/>
              </a:ext>
            </a:extLst>
          </p:cNvPr>
          <p:cNvSpPr txBox="1"/>
          <p:nvPr/>
        </p:nvSpPr>
        <p:spPr>
          <a:xfrm>
            <a:off x="2036587" y="2367171"/>
            <a:ext cx="8111265" cy="1446550"/>
          </a:xfrm>
          <a:prstGeom prst="rect">
            <a:avLst/>
          </a:prstGeom>
          <a:noFill/>
        </p:spPr>
        <p:txBody>
          <a:bodyPr wrap="square" lIns="0"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Jesus tells a story about a father who forgives his son.</a:t>
            </a:r>
          </a:p>
        </p:txBody>
      </p:sp>
      <p:cxnSp>
        <p:nvCxnSpPr>
          <p:cNvPr id="5" name="Straight Connector 4">
            <a:extLst>
              <a:ext uri="{FF2B5EF4-FFF2-40B4-BE49-F238E27FC236}">
                <a16:creationId xmlns:a16="http://schemas.microsoft.com/office/drawing/2014/main" id="{C20BD11A-A2A6-5913-464C-3920607B064E}"/>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6630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AB09CA5B-D21D-E6C1-DD8D-35EAED112D28}"/>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6</a:t>
            </a:r>
          </a:p>
        </p:txBody>
      </p:sp>
      <p:sp>
        <p:nvSpPr>
          <p:cNvPr id="10" name="Rectangle 9"/>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BB631CAE-6718-2BE5-82AF-D027A00660CD}"/>
              </a:ext>
            </a:extLst>
          </p:cNvPr>
          <p:cNvSpPr txBox="1"/>
          <p:nvPr/>
        </p:nvSpPr>
        <p:spPr>
          <a:xfrm>
            <a:off x="2188987" y="3089193"/>
            <a:ext cx="9352437" cy="1015663"/>
          </a:xfrm>
          <a:prstGeom prst="rect">
            <a:avLst/>
          </a:prstGeom>
          <a:noFill/>
        </p:spPr>
        <p:txBody>
          <a:bodyPr wrap="square" lIns="0" rtlCol="0">
            <a:spAutoFit/>
          </a:bodyPr>
          <a:lstStyle/>
          <a:p>
            <a:r>
              <a:rPr lang="en-AU" sz="6000" b="1" dirty="0">
                <a:latin typeface="Calibri" panose="020F0502020204030204" pitchFamily="34" charset="0"/>
                <a:ea typeface="Arial" charset="0"/>
                <a:cs typeface="Calibri" panose="020F0502020204030204" pitchFamily="34" charset="0"/>
              </a:rPr>
              <a:t>The Selfish Son</a:t>
            </a:r>
          </a:p>
        </p:txBody>
      </p:sp>
      <p:sp>
        <p:nvSpPr>
          <p:cNvPr id="4" name="Rectangle 3">
            <a:extLst>
              <a:ext uri="{FF2B5EF4-FFF2-40B4-BE49-F238E27FC236}">
                <a16:creationId xmlns:a16="http://schemas.microsoft.com/office/drawing/2014/main" id="{7A461E93-083B-5A30-EDAE-A90D9666DE5B}"/>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A1E8C1A-1894-BB05-505E-BF0A217C8CAF}"/>
              </a:ext>
            </a:extLst>
          </p:cNvPr>
          <p:cNvSpPr txBox="1"/>
          <p:nvPr/>
        </p:nvSpPr>
        <p:spPr>
          <a:xfrm>
            <a:off x="2188987" y="4728631"/>
            <a:ext cx="8956091" cy="1077218"/>
          </a:xfrm>
          <a:prstGeom prst="rect">
            <a:avLst/>
          </a:prstGeom>
          <a:noFill/>
        </p:spPr>
        <p:txBody>
          <a:bodyPr wrap="square" lIns="0" rtlCol="0">
            <a:spAutoFit/>
          </a:bodyPr>
          <a:lstStyle/>
          <a:p>
            <a:r>
              <a:rPr lang="en-US" sz="3200" dirty="0">
                <a:solidFill>
                  <a:srgbClr val="4196D5"/>
                </a:solidFill>
              </a:rPr>
              <a:t>God is a father who loves to welcome home his children when they are sorry for rejecting him.</a:t>
            </a:r>
          </a:p>
        </p:txBody>
      </p:sp>
      <p:sp>
        <p:nvSpPr>
          <p:cNvPr id="12" name="Lesson 1:…">
            <a:extLst>
              <a:ext uri="{FF2B5EF4-FFF2-40B4-BE49-F238E27FC236}">
                <a16:creationId xmlns:a16="http://schemas.microsoft.com/office/drawing/2014/main" id="{4E1089B3-65D0-B2B0-0009-C999ADB235C1}"/>
              </a:ext>
            </a:extLst>
          </p:cNvPr>
          <p:cNvSpPr txBox="1"/>
          <p:nvPr/>
        </p:nvSpPr>
        <p:spPr>
          <a:xfrm>
            <a:off x="2188987" y="2227595"/>
            <a:ext cx="8588468" cy="841256"/>
          </a:xfrm>
          <a:prstGeom prst="rect">
            <a:avLst/>
          </a:prstGeom>
          <a:ln w="12700">
            <a:miter lim="400000"/>
          </a:ln>
          <a:extLst>
            <a:ext uri="{C572A759-6A51-4108-AA02-DFA0A04FC94B}">
              <ma14:wrappingTextBoxFlag xmlns:ma14="http://schemas.microsoft.com/office/mac/drawingml/2011/main" xmlns="" val="1"/>
            </a:ext>
          </a:extLst>
        </p:spPr>
        <p:txBody>
          <a:bodyPr lIns="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2</a:t>
            </a:r>
          </a:p>
        </p:txBody>
      </p:sp>
      <p:cxnSp>
        <p:nvCxnSpPr>
          <p:cNvPr id="13" name="Straight Connector 12">
            <a:extLst>
              <a:ext uri="{FF2B5EF4-FFF2-40B4-BE49-F238E27FC236}">
                <a16:creationId xmlns:a16="http://schemas.microsoft.com/office/drawing/2014/main" id="{B3AD64FB-C53B-B221-B220-A4DB17F43D01}"/>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54894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9E4136-09E6-0A61-3A2C-07D522E36931}"/>
            </a:ext>
          </a:extLst>
        </p:cNvPr>
        <p:cNvGrpSpPr/>
        <p:nvPr/>
      </p:nvGrpSpPr>
      <p:grpSpPr>
        <a:xfrm>
          <a:off x="0" y="0"/>
          <a:ext cx="0" cy="0"/>
          <a:chOff x="0" y="0"/>
          <a:chExt cx="0" cy="0"/>
        </a:xfrm>
      </p:grpSpPr>
      <p:pic>
        <p:nvPicPr>
          <p:cNvPr id="10" name="Picture 9" descr="A group of squares with text&#10;&#10;Description automatically generated with medium confidence">
            <a:extLst>
              <a:ext uri="{FF2B5EF4-FFF2-40B4-BE49-F238E27FC236}">
                <a16:creationId xmlns:a16="http://schemas.microsoft.com/office/drawing/2014/main" id="{8D1ED8CB-3215-C910-67EA-38D02308420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5725" y="0"/>
            <a:ext cx="12020550" cy="6858000"/>
          </a:xfrm>
          <a:prstGeom prst="rect">
            <a:avLst/>
          </a:prstGeom>
        </p:spPr>
      </p:pic>
    </p:spTree>
    <p:extLst>
      <p:ext uri="{BB962C8B-B14F-4D97-AF65-F5344CB8AC3E}">
        <p14:creationId xmlns:p14="http://schemas.microsoft.com/office/powerpoint/2010/main" val="32406395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DE4FBE42-9494-8649-9763-196AD479AE27}"/>
              </a:ext>
            </a:extLst>
          </p:cNvPr>
          <p:cNvSpPr txBox="1"/>
          <p:nvPr/>
        </p:nvSpPr>
        <p:spPr>
          <a:xfrm>
            <a:off x="7114854" y="7645554"/>
            <a:ext cx="4064487" cy="3742762"/>
          </a:xfrm>
          <a:prstGeom prst="rect">
            <a:avLst/>
          </a:prstGeom>
        </p:spPr>
        <p:txBody>
          <a:bodyPr vert="horz" lIns="91440" tIns="45720" rIns="91440" bIns="45720" rtlCol="0" anchorCtr="0">
            <a:normAutofit/>
          </a:bodyPr>
          <a:lstStyle/>
          <a:p>
            <a:pPr indent="-228600">
              <a:lnSpc>
                <a:spcPct val="90000"/>
              </a:lnSpc>
              <a:spcBef>
                <a:spcPct val="0"/>
              </a:spcBef>
              <a:spcAft>
                <a:spcPts val="600"/>
              </a:spcAft>
              <a:buFont typeface="Arial" panose="020B0604020202020204" pitchFamily="34" charset="0"/>
              <a:buChar char="•"/>
            </a:pPr>
            <a:endParaRPr lang="en-US" sz="3600" dirty="0"/>
          </a:p>
          <a:p>
            <a:pPr indent="-228600">
              <a:lnSpc>
                <a:spcPct val="90000"/>
              </a:lnSpc>
              <a:spcBef>
                <a:spcPct val="0"/>
              </a:spcBef>
              <a:spcAft>
                <a:spcPts val="600"/>
              </a:spcAft>
              <a:buFont typeface="Arial" panose="020B0604020202020204" pitchFamily="34" charset="0"/>
              <a:buChar char="•"/>
            </a:pPr>
            <a:endParaRPr lang="en-US" sz="2000" dirty="0"/>
          </a:p>
        </p:txBody>
      </p:sp>
      <p:sp>
        <p:nvSpPr>
          <p:cNvPr id="2" name="TextBox 1">
            <a:extLst>
              <a:ext uri="{FF2B5EF4-FFF2-40B4-BE49-F238E27FC236}">
                <a16:creationId xmlns:a16="http://schemas.microsoft.com/office/drawing/2014/main" id="{CF86C5F4-5869-A30D-1102-48A0138C2D18}"/>
              </a:ext>
            </a:extLst>
          </p:cNvPr>
          <p:cNvSpPr txBox="1"/>
          <p:nvPr/>
        </p:nvSpPr>
        <p:spPr>
          <a:xfrm>
            <a:off x="1185785" y="1519985"/>
            <a:ext cx="4431244" cy="4366466"/>
          </a:xfrm>
          <a:prstGeom prst="rect">
            <a:avLst/>
          </a:prstGeom>
        </p:spPr>
        <p:txBody>
          <a:bodyPr vert="horz" lIns="91440" tIns="45720" rIns="91440" bIns="45720" rtlCol="0" anchor="t" anchorCtr="0">
            <a:noAutofit/>
          </a:bodyPr>
          <a:lstStyle/>
          <a:p>
            <a:pPr>
              <a:lnSpc>
                <a:spcPct val="90000"/>
              </a:lnSpc>
              <a:spcBef>
                <a:spcPct val="0"/>
              </a:spcBef>
              <a:spcAft>
                <a:spcPts val="600"/>
              </a:spcAft>
            </a:pPr>
            <a:r>
              <a:rPr lang="en-US" sz="4400" b="1" dirty="0">
                <a:latin typeface="Calibri" panose="020F0502020204030204" pitchFamily="34" charset="0"/>
                <a:ea typeface="+mj-ea"/>
                <a:cs typeface="Calibri" panose="020F0502020204030204" pitchFamily="34" charset="0"/>
              </a:rPr>
              <a:t>The selfish son</a:t>
            </a:r>
          </a:p>
          <a:p>
            <a:pPr>
              <a:lnSpc>
                <a:spcPct val="90000"/>
              </a:lnSpc>
              <a:spcBef>
                <a:spcPct val="0"/>
              </a:spcBef>
              <a:spcAft>
                <a:spcPts val="600"/>
              </a:spcAft>
            </a:pPr>
            <a:endParaRPr lang="en-US" sz="40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40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r>
              <a:rPr lang="en-US" sz="3600" dirty="0">
                <a:latin typeface="Calibri" panose="020F0502020204030204" pitchFamily="34" charset="0"/>
                <a:ea typeface="+mj-ea"/>
                <a:cs typeface="Calibri" panose="020F0502020204030204" pitchFamily="34" charset="0"/>
              </a:rPr>
              <a:t>What do you think </a:t>
            </a:r>
          </a:p>
          <a:p>
            <a:pPr>
              <a:lnSpc>
                <a:spcPct val="90000"/>
              </a:lnSpc>
              <a:spcBef>
                <a:spcPct val="0"/>
              </a:spcBef>
              <a:spcAft>
                <a:spcPts val="600"/>
              </a:spcAft>
            </a:pPr>
            <a:r>
              <a:rPr lang="en-US" sz="3600" dirty="0">
                <a:latin typeface="Calibri" panose="020F0502020204030204" pitchFamily="34" charset="0"/>
                <a:ea typeface="+mj-ea"/>
                <a:cs typeface="Calibri" panose="020F0502020204030204" pitchFamily="34" charset="0"/>
              </a:rPr>
              <a:t>will happen in the story?</a:t>
            </a:r>
          </a:p>
        </p:txBody>
      </p:sp>
      <p:pic>
        <p:nvPicPr>
          <p:cNvPr id="4" name="Picture 3">
            <a:extLst>
              <a:ext uri="{FF2B5EF4-FFF2-40B4-BE49-F238E27FC236}">
                <a16:creationId xmlns:a16="http://schemas.microsoft.com/office/drawing/2014/main" id="{73CCD026-534A-D43B-DF06-AD5483EF56A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6" name="Rectangle 5">
            <a:extLst>
              <a:ext uri="{FF2B5EF4-FFF2-40B4-BE49-F238E27FC236}">
                <a16:creationId xmlns:a16="http://schemas.microsoft.com/office/drawing/2014/main" id="{4F37ABE9-79A3-17E3-5604-68F5178971B1}"/>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0901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960167-0506-8ABF-4C5F-7839157971F8}"/>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D43D8204-AF0E-39D5-3A06-190E003D74B1}"/>
              </a:ext>
            </a:extLst>
          </p:cNvPr>
          <p:cNvSpPr txBox="1">
            <a:spLocks/>
          </p:cNvSpPr>
          <p:nvPr/>
        </p:nvSpPr>
        <p:spPr>
          <a:xfrm>
            <a:off x="2036588" y="2766218"/>
            <a:ext cx="8419378" cy="1325563"/>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a:lstStyle>
          <a:p>
            <a:pPr>
              <a:lnSpc>
                <a:spcPct val="100000"/>
              </a:lnSpc>
            </a:pPr>
            <a:r>
              <a:rPr lang="en-US" sz="5400" kern="100" dirty="0">
                <a:ea typeface="MS Mincho" panose="02020609040205080304" pitchFamily="49" charset="-128"/>
                <a:cs typeface="Calibri" panose="020F0502020204030204" pitchFamily="34" charset="0"/>
              </a:rPr>
              <a:t>inheritance</a:t>
            </a:r>
            <a:endParaRPr lang="en-AU" sz="5400" dirty="0"/>
          </a:p>
        </p:txBody>
      </p:sp>
      <p:cxnSp>
        <p:nvCxnSpPr>
          <p:cNvPr id="4" name="Straight Connector 3">
            <a:extLst>
              <a:ext uri="{FF2B5EF4-FFF2-40B4-BE49-F238E27FC236}">
                <a16:creationId xmlns:a16="http://schemas.microsoft.com/office/drawing/2014/main" id="{8219A2B0-62CC-9E1B-7001-1E320C00E931}"/>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EAAF9DF4-8C03-FCD8-3C11-53D4097AAAF9}"/>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47767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AC5C14-5367-E254-D8E9-2A0556B1C55D}"/>
              </a:ext>
            </a:extLst>
          </p:cNvPr>
          <p:cNvSpPr txBox="1"/>
          <p:nvPr/>
        </p:nvSpPr>
        <p:spPr>
          <a:xfrm>
            <a:off x="512024" y="615153"/>
            <a:ext cx="11167951" cy="5438412"/>
          </a:xfrm>
          <a:prstGeom prst="rect">
            <a:avLst/>
          </a:prstGeom>
          <a:noFill/>
        </p:spPr>
        <p:txBody>
          <a:bodyPr wrap="square">
            <a:spAutoFit/>
          </a:bodyPr>
          <a:lstStyle/>
          <a:p>
            <a:pPr algn="l">
              <a:lnSpc>
                <a:spcPct val="90000"/>
              </a:lnSpc>
              <a:spcAft>
                <a:spcPts val="1800"/>
              </a:spcAft>
            </a:pPr>
            <a:r>
              <a:rPr lang="en-AU" sz="3600" b="1" i="0" u="none" strike="noStrike" baseline="0" dirty="0">
                <a:solidFill>
                  <a:srgbClr val="4196D5"/>
                </a:solidFill>
                <a:latin typeface="Calibri" panose="020F0502020204030204" pitchFamily="34" charset="0"/>
                <a:cs typeface="Calibri" panose="020F0502020204030204" pitchFamily="34" charset="0"/>
              </a:rPr>
              <a:t>Luke 15:11-24 (paraphrase)</a:t>
            </a:r>
          </a:p>
          <a:p>
            <a:pPr>
              <a:lnSpc>
                <a:spcPct val="90000"/>
              </a:lnSpc>
              <a:spcAft>
                <a:spcPts val="1800"/>
              </a:spcAft>
            </a:pPr>
            <a:r>
              <a:rPr lang="en-US" sz="3000" b="0" i="0" u="none" strike="noStrike" baseline="0" dirty="0">
                <a:solidFill>
                  <a:srgbClr val="000000"/>
                </a:solidFill>
                <a:latin typeface="Calibri" panose="020F0502020204030204" pitchFamily="34" charset="0"/>
                <a:cs typeface="Calibri" panose="020F0502020204030204" pitchFamily="34" charset="0"/>
              </a:rPr>
              <a:t>Jesus told a story:</a:t>
            </a:r>
          </a:p>
          <a:p>
            <a:pPr>
              <a:lnSpc>
                <a:spcPct val="90000"/>
              </a:lnSpc>
              <a:spcAft>
                <a:spcPts val="1800"/>
              </a:spcAft>
            </a:pPr>
            <a:r>
              <a:rPr lang="en-US" sz="3000" b="0" i="0" u="none" strike="noStrike" baseline="0" dirty="0">
                <a:solidFill>
                  <a:srgbClr val="000000"/>
                </a:solidFill>
                <a:latin typeface="Calibri" panose="020F0502020204030204" pitchFamily="34" charset="0"/>
                <a:cs typeface="Calibri" panose="020F0502020204030204" pitchFamily="34" charset="0"/>
              </a:rPr>
              <a:t>There was a man with two sons. The younger son said to his father, ‘Give me my inheritance now’. So, the father gave it to him. The younger son took his money, left home and went far away. He wasted the money until he had nothing left. He took a job feeding pigs. He wanted to eat the food the pigs were eating. He had nothing.</a:t>
            </a:r>
          </a:p>
          <a:p>
            <a:pPr>
              <a:lnSpc>
                <a:spcPct val="90000"/>
              </a:lnSpc>
              <a:spcAft>
                <a:spcPts val="1800"/>
              </a:spcAft>
            </a:pPr>
            <a:r>
              <a:rPr lang="en-US" sz="3000" b="0" i="0" u="none" strike="noStrike" baseline="0" dirty="0">
                <a:solidFill>
                  <a:srgbClr val="000000"/>
                </a:solidFill>
                <a:latin typeface="Calibri" panose="020F0502020204030204" pitchFamily="34" charset="0"/>
                <a:cs typeface="Calibri" panose="020F0502020204030204" pitchFamily="34" charset="0"/>
              </a:rPr>
              <a:t>The son thought about what he had done. He said to himself, ‘My father has servants and they have food to eat. I will go to my father and say, “I have turned away from God and from you. I am not good enough to be your son. Please accept me as one of your servants.”’</a:t>
            </a:r>
          </a:p>
        </p:txBody>
      </p:sp>
    </p:spTree>
    <p:extLst>
      <p:ext uri="{BB962C8B-B14F-4D97-AF65-F5344CB8AC3E}">
        <p14:creationId xmlns:p14="http://schemas.microsoft.com/office/powerpoint/2010/main" val="20025684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AC5C14-5367-E254-D8E9-2A0556B1C55D}"/>
              </a:ext>
            </a:extLst>
          </p:cNvPr>
          <p:cNvSpPr txBox="1"/>
          <p:nvPr/>
        </p:nvSpPr>
        <p:spPr>
          <a:xfrm>
            <a:off x="512024" y="615153"/>
            <a:ext cx="11167951" cy="4792081"/>
          </a:xfrm>
          <a:prstGeom prst="rect">
            <a:avLst/>
          </a:prstGeom>
          <a:noFill/>
        </p:spPr>
        <p:txBody>
          <a:bodyPr wrap="square">
            <a:spAutoFit/>
          </a:bodyPr>
          <a:lstStyle/>
          <a:p>
            <a:pPr algn="l">
              <a:lnSpc>
                <a:spcPct val="90000"/>
              </a:lnSpc>
              <a:spcAft>
                <a:spcPts val="1800"/>
              </a:spcAft>
            </a:pPr>
            <a:r>
              <a:rPr lang="en-AU" sz="3600" b="1" i="0" u="none" strike="noStrike" baseline="0" dirty="0">
                <a:solidFill>
                  <a:srgbClr val="4196D5"/>
                </a:solidFill>
                <a:latin typeface="Calibri" panose="020F0502020204030204" pitchFamily="34" charset="0"/>
                <a:cs typeface="Calibri" panose="020F0502020204030204" pitchFamily="34" charset="0"/>
              </a:rPr>
              <a:t>Luke 15:11-24 (paraphrase) </a:t>
            </a:r>
            <a:r>
              <a:rPr lang="en-AU" sz="3600" i="0" u="none" strike="noStrike" baseline="0" dirty="0">
                <a:solidFill>
                  <a:srgbClr val="4196D5"/>
                </a:solidFill>
                <a:latin typeface="Calibri" panose="020F0502020204030204" pitchFamily="34" charset="0"/>
                <a:cs typeface="Calibri" panose="020F0502020204030204" pitchFamily="34" charset="0"/>
              </a:rPr>
              <a:t>continued</a:t>
            </a:r>
          </a:p>
          <a:p>
            <a:pPr>
              <a:lnSpc>
                <a:spcPct val="90000"/>
              </a:lnSpc>
              <a:spcAft>
                <a:spcPts val="1800"/>
              </a:spcAft>
            </a:pPr>
            <a:r>
              <a:rPr lang="en-US" sz="3000" b="0" i="0" u="none" strike="noStrike" baseline="0" dirty="0">
                <a:solidFill>
                  <a:srgbClr val="000000"/>
                </a:solidFill>
                <a:latin typeface="Calibri" panose="020F0502020204030204" pitchFamily="34" charset="0"/>
                <a:cs typeface="Calibri" panose="020F0502020204030204" pitchFamily="34" charset="0"/>
              </a:rPr>
              <a:t>He returned to his father. When he was a long way from the house, his father saw him and ran towards him. He put his arms around his son and kissed him. “Father”, the son said, “I have turned away from God and from you. I am not  good enough to be your son.”</a:t>
            </a:r>
          </a:p>
          <a:p>
            <a:pPr>
              <a:lnSpc>
                <a:spcPct val="90000"/>
              </a:lnSpc>
              <a:spcAft>
                <a:spcPts val="1800"/>
              </a:spcAft>
            </a:pPr>
            <a:r>
              <a:rPr lang="en-US" sz="3000" b="0" i="0" u="none" strike="noStrike" baseline="0" dirty="0">
                <a:solidFill>
                  <a:srgbClr val="000000"/>
                </a:solidFill>
                <a:latin typeface="Calibri" panose="020F0502020204030204" pitchFamily="34" charset="0"/>
                <a:cs typeface="Calibri" panose="020F0502020204030204" pitchFamily="34" charset="0"/>
              </a:rPr>
              <a:t>But the father shouted to his servants, ‘Hurry, get the most beautiful coat we have and put it on my son. Put a ring on his finger and shoes on his feet. We will eat a big meal and celebrate together. I thought my son was dead but he is alive. I thought he was gone forever but he has come home.’</a:t>
            </a:r>
            <a:endParaRPr lang="en-AU" sz="3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018618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AC5C14-5367-E254-D8E9-2A0556B1C55D}"/>
              </a:ext>
            </a:extLst>
          </p:cNvPr>
          <p:cNvSpPr txBox="1"/>
          <p:nvPr/>
        </p:nvSpPr>
        <p:spPr>
          <a:xfrm>
            <a:off x="512024" y="615153"/>
            <a:ext cx="11167951" cy="5161413"/>
          </a:xfrm>
          <a:prstGeom prst="rect">
            <a:avLst/>
          </a:prstGeom>
          <a:noFill/>
        </p:spPr>
        <p:txBody>
          <a:bodyPr wrap="square">
            <a:spAutoFit/>
          </a:bodyPr>
          <a:lstStyle/>
          <a:p>
            <a:pPr algn="l">
              <a:lnSpc>
                <a:spcPct val="90000"/>
              </a:lnSpc>
              <a:spcAft>
                <a:spcPts val="1800"/>
              </a:spcAft>
            </a:pPr>
            <a:r>
              <a:rPr lang="en-AU" sz="3600" b="1" i="0" u="none" strike="noStrike" baseline="0" dirty="0">
                <a:solidFill>
                  <a:srgbClr val="4196D5"/>
                </a:solidFill>
                <a:latin typeface="Calibri" panose="020F0502020204030204" pitchFamily="34" charset="0"/>
                <a:cs typeface="Calibri" panose="020F0502020204030204" pitchFamily="34" charset="0"/>
              </a:rPr>
              <a:t>Luke 15:11-24</a:t>
            </a:r>
          </a:p>
          <a:p>
            <a:pPr>
              <a:lnSpc>
                <a:spcPct val="90000"/>
              </a:lnSpc>
              <a:spcAft>
                <a:spcPts val="1800"/>
              </a:spcAft>
            </a:pPr>
            <a:r>
              <a:rPr lang="en-US" sz="2800" b="0" i="0" u="none" strike="noStrike" baseline="0" dirty="0">
                <a:solidFill>
                  <a:srgbClr val="000000"/>
                </a:solidFill>
                <a:latin typeface="Calibri" panose="020F0502020204030204" pitchFamily="34" charset="0"/>
                <a:cs typeface="Calibri" panose="020F0502020204030204" pitchFamily="34" charset="0"/>
              </a:rPr>
              <a:t>Jesus told a story:</a:t>
            </a:r>
          </a:p>
          <a:p>
            <a:pPr>
              <a:lnSpc>
                <a:spcPct val="90000"/>
              </a:lnSpc>
              <a:spcAft>
                <a:spcPts val="1800"/>
              </a:spcAft>
            </a:pPr>
            <a:r>
              <a:rPr lang="en-US" sz="2800" b="0" i="0" u="none" strike="noStrike" baseline="0" dirty="0">
                <a:solidFill>
                  <a:srgbClr val="000000"/>
                </a:solidFill>
                <a:latin typeface="Calibri" panose="020F0502020204030204" pitchFamily="34" charset="0"/>
                <a:cs typeface="Calibri" panose="020F0502020204030204" pitchFamily="34" charset="0"/>
              </a:rPr>
              <a:t>There was a man with two   </a:t>
            </a:r>
            <a:r>
              <a:rPr lang="en-US" sz="2800" b="1" i="0" u="none" strike="noStrike" baseline="0" dirty="0">
                <a:solidFill>
                  <a:srgbClr val="000000"/>
                </a:solidFill>
                <a:latin typeface="Calibri" panose="020F0502020204030204" pitchFamily="34" charset="0"/>
                <a:cs typeface="Calibri" panose="020F0502020204030204" pitchFamily="34" charset="0"/>
              </a:rPr>
              <a:t>daughters</a:t>
            </a:r>
            <a:r>
              <a:rPr lang="en-US" sz="2800" b="0" i="0" u="none" strike="noStrike" baseline="0" dirty="0">
                <a:solidFill>
                  <a:srgbClr val="000000"/>
                </a:solidFill>
                <a:latin typeface="Calibri" panose="020F0502020204030204" pitchFamily="34" charset="0"/>
                <a:cs typeface="Calibri" panose="020F0502020204030204" pitchFamily="34" charset="0"/>
              </a:rPr>
              <a:t>. The younger son said to his father, ‘Give me my inheritance now’. So the father gave it to him. The younger   </a:t>
            </a:r>
            <a:r>
              <a:rPr lang="en-US" sz="2800" b="1" i="0" u="none" strike="noStrike" baseline="0" dirty="0">
                <a:solidFill>
                  <a:srgbClr val="000000"/>
                </a:solidFill>
                <a:latin typeface="Calibri" panose="020F0502020204030204" pitchFamily="34" charset="0"/>
                <a:cs typeface="Calibri" panose="020F0502020204030204" pitchFamily="34" charset="0"/>
              </a:rPr>
              <a:t>daughter</a:t>
            </a:r>
            <a:r>
              <a:rPr lang="en-US" sz="2800" b="0" i="0" u="none" strike="noStrike" baseline="0" dirty="0">
                <a:solidFill>
                  <a:srgbClr val="000000"/>
                </a:solidFill>
                <a:latin typeface="Calibri" panose="020F0502020204030204" pitchFamily="34" charset="0"/>
                <a:cs typeface="Calibri" panose="020F0502020204030204" pitchFamily="34" charset="0"/>
              </a:rPr>
              <a:t>   took his money, left home and went far away. He   </a:t>
            </a:r>
            <a:r>
              <a:rPr lang="en-US" sz="2800" b="1" i="0" u="none" strike="noStrike" baseline="0" dirty="0">
                <a:solidFill>
                  <a:srgbClr val="000000"/>
                </a:solidFill>
                <a:latin typeface="Calibri" panose="020F0502020204030204" pitchFamily="34" charset="0"/>
                <a:cs typeface="Calibri" panose="020F0502020204030204" pitchFamily="34" charset="0"/>
              </a:rPr>
              <a:t>saved</a:t>
            </a:r>
            <a:r>
              <a:rPr lang="en-US" sz="2800" b="0" i="0" u="none" strike="noStrike" baseline="0" dirty="0">
                <a:solidFill>
                  <a:srgbClr val="000000"/>
                </a:solidFill>
                <a:latin typeface="Calibri" panose="020F0502020204030204" pitchFamily="34" charset="0"/>
                <a:cs typeface="Calibri" panose="020F0502020204030204" pitchFamily="34" charset="0"/>
              </a:rPr>
              <a:t>   the money until he had nothing left. He took a job feeding   </a:t>
            </a:r>
            <a:r>
              <a:rPr lang="en-US" sz="2800" b="1" i="0" u="none" strike="noStrike" baseline="0" dirty="0">
                <a:solidFill>
                  <a:srgbClr val="000000"/>
                </a:solidFill>
                <a:latin typeface="Calibri" panose="020F0502020204030204" pitchFamily="34" charset="0"/>
                <a:cs typeface="Calibri" panose="020F0502020204030204" pitchFamily="34" charset="0"/>
              </a:rPr>
              <a:t>horses</a:t>
            </a:r>
            <a:r>
              <a:rPr lang="en-US" sz="2800" b="0" i="0" u="none" strike="noStrike" baseline="0" dirty="0">
                <a:solidFill>
                  <a:srgbClr val="000000"/>
                </a:solidFill>
                <a:latin typeface="Calibri" panose="020F0502020204030204" pitchFamily="34" charset="0"/>
                <a:cs typeface="Calibri" panose="020F0502020204030204" pitchFamily="34" charset="0"/>
              </a:rPr>
              <a:t>.   He wanted to eat the food the   </a:t>
            </a:r>
            <a:r>
              <a:rPr lang="en-US" sz="2800" b="1" i="0" u="none" strike="noStrike" baseline="0" dirty="0">
                <a:solidFill>
                  <a:srgbClr val="000000"/>
                </a:solidFill>
                <a:latin typeface="Calibri" panose="020F0502020204030204" pitchFamily="34" charset="0"/>
                <a:cs typeface="Calibri" panose="020F0502020204030204" pitchFamily="34" charset="0"/>
              </a:rPr>
              <a:t>horses  </a:t>
            </a:r>
            <a:r>
              <a:rPr lang="en-US" sz="2800" b="0" i="0" u="none" strike="noStrike" baseline="0" dirty="0">
                <a:solidFill>
                  <a:srgbClr val="000000"/>
                </a:solidFill>
                <a:latin typeface="Calibri" panose="020F0502020204030204" pitchFamily="34" charset="0"/>
                <a:cs typeface="Calibri" panose="020F0502020204030204" pitchFamily="34" charset="0"/>
              </a:rPr>
              <a:t> were eating. He had nothing.</a:t>
            </a:r>
          </a:p>
          <a:p>
            <a:pPr>
              <a:lnSpc>
                <a:spcPct val="90000"/>
              </a:lnSpc>
              <a:spcAft>
                <a:spcPts val="1800"/>
              </a:spcAft>
            </a:pPr>
            <a:r>
              <a:rPr lang="en-US" sz="2800" b="0" i="0" u="none" strike="noStrike" baseline="0" dirty="0">
                <a:solidFill>
                  <a:srgbClr val="000000"/>
                </a:solidFill>
                <a:latin typeface="Calibri" panose="020F0502020204030204" pitchFamily="34" charset="0"/>
                <a:cs typeface="Calibri" panose="020F0502020204030204" pitchFamily="34" charset="0"/>
              </a:rPr>
              <a:t>The son thought about what he had done. He said to   </a:t>
            </a:r>
            <a:r>
              <a:rPr lang="en-US" sz="2800" b="1" i="0" u="none" strike="noStrike" baseline="0" dirty="0">
                <a:solidFill>
                  <a:srgbClr val="000000"/>
                </a:solidFill>
                <a:latin typeface="Calibri" panose="020F0502020204030204" pitchFamily="34" charset="0"/>
                <a:cs typeface="Calibri" panose="020F0502020204030204" pitchFamily="34" charset="0"/>
              </a:rPr>
              <a:t>his friend</a:t>
            </a:r>
            <a:r>
              <a:rPr lang="en-US" sz="2800" b="0" i="0" u="none" strike="noStrike" baseline="0" dirty="0">
                <a:solidFill>
                  <a:srgbClr val="000000"/>
                </a:solidFill>
                <a:latin typeface="Calibri" panose="020F0502020204030204" pitchFamily="34" charset="0"/>
                <a:cs typeface="Calibri" panose="020F0502020204030204" pitchFamily="34" charset="0"/>
              </a:rPr>
              <a:t>,  ‘My   </a:t>
            </a:r>
            <a:r>
              <a:rPr lang="en-US" sz="2800" b="1" i="0" u="none" strike="noStrike" baseline="0" dirty="0">
                <a:solidFill>
                  <a:srgbClr val="000000"/>
                </a:solidFill>
                <a:latin typeface="Calibri" panose="020F0502020204030204" pitchFamily="34" charset="0"/>
                <a:cs typeface="Calibri" panose="020F0502020204030204" pitchFamily="34" charset="0"/>
              </a:rPr>
              <a:t>mother  </a:t>
            </a:r>
            <a:r>
              <a:rPr lang="en-US" sz="2800" b="0" i="0" u="none" strike="noStrike" baseline="0" dirty="0">
                <a:solidFill>
                  <a:srgbClr val="000000"/>
                </a:solidFill>
                <a:latin typeface="Calibri" panose="020F0502020204030204" pitchFamily="34" charset="0"/>
                <a:cs typeface="Calibri" panose="020F0502020204030204" pitchFamily="34" charset="0"/>
              </a:rPr>
              <a:t> has servants and they have food to eat. I will go to my   </a:t>
            </a:r>
            <a:r>
              <a:rPr lang="en-US" sz="2800" b="1" i="0" u="none" strike="noStrike" baseline="0" dirty="0">
                <a:solidFill>
                  <a:srgbClr val="000000"/>
                </a:solidFill>
                <a:latin typeface="Calibri" panose="020F0502020204030204" pitchFamily="34" charset="0"/>
                <a:cs typeface="Calibri" panose="020F0502020204030204" pitchFamily="34" charset="0"/>
              </a:rPr>
              <a:t>mother  </a:t>
            </a:r>
            <a:r>
              <a:rPr lang="en-US" sz="2800" b="0" i="0" u="none" strike="noStrike" baseline="0" dirty="0">
                <a:solidFill>
                  <a:srgbClr val="000000"/>
                </a:solidFill>
                <a:latin typeface="Calibri" panose="020F0502020204030204" pitchFamily="34" charset="0"/>
                <a:cs typeface="Calibri" panose="020F0502020204030204" pitchFamily="34" charset="0"/>
              </a:rPr>
              <a:t> and say, “I have turned away from God and from you. I am not   </a:t>
            </a:r>
            <a:r>
              <a:rPr lang="en-US" sz="2800" b="1" i="0" u="none" strike="noStrike" baseline="0" dirty="0">
                <a:solidFill>
                  <a:srgbClr val="000000"/>
                </a:solidFill>
                <a:latin typeface="Calibri" panose="020F0502020204030204" pitchFamily="34" charset="0"/>
                <a:cs typeface="Calibri" panose="020F0502020204030204" pitchFamily="34" charset="0"/>
              </a:rPr>
              <a:t>healthy  </a:t>
            </a:r>
            <a:r>
              <a:rPr lang="en-US" sz="2800" b="0" i="0" u="none" strike="noStrike" baseline="0" dirty="0">
                <a:solidFill>
                  <a:srgbClr val="000000"/>
                </a:solidFill>
                <a:latin typeface="Calibri" panose="020F0502020204030204" pitchFamily="34" charset="0"/>
                <a:cs typeface="Calibri" panose="020F0502020204030204" pitchFamily="34" charset="0"/>
              </a:rPr>
              <a:t> enough to be your   </a:t>
            </a:r>
            <a:r>
              <a:rPr lang="en-US" sz="2800" b="1" i="0" u="none" strike="noStrike" baseline="0" dirty="0">
                <a:solidFill>
                  <a:srgbClr val="000000"/>
                </a:solidFill>
                <a:latin typeface="Calibri" panose="020F0502020204030204" pitchFamily="34" charset="0"/>
                <a:cs typeface="Calibri" panose="020F0502020204030204" pitchFamily="34" charset="0"/>
              </a:rPr>
              <a:t>daughter  </a:t>
            </a:r>
            <a:r>
              <a:rPr lang="en-US" sz="2800" b="0" i="0" u="none" strike="noStrike" baseline="0" dirty="0">
                <a:solidFill>
                  <a:srgbClr val="000000"/>
                </a:solidFill>
                <a:latin typeface="Calibri" panose="020F0502020204030204" pitchFamily="34" charset="0"/>
                <a:cs typeface="Calibri" panose="020F0502020204030204" pitchFamily="34" charset="0"/>
              </a:rPr>
              <a:t>. Please accept me as one of your servants.”’</a:t>
            </a:r>
          </a:p>
        </p:txBody>
      </p:sp>
      <p:sp>
        <p:nvSpPr>
          <p:cNvPr id="3" name="TextBox 2">
            <a:extLst>
              <a:ext uri="{FF2B5EF4-FFF2-40B4-BE49-F238E27FC236}">
                <a16:creationId xmlns:a16="http://schemas.microsoft.com/office/drawing/2014/main" id="{C72FDE56-5B81-11A0-5A19-2F62B0727C52}"/>
              </a:ext>
            </a:extLst>
          </p:cNvPr>
          <p:cNvSpPr txBox="1"/>
          <p:nvPr/>
        </p:nvSpPr>
        <p:spPr>
          <a:xfrm>
            <a:off x="4497573" y="1950218"/>
            <a:ext cx="1630325" cy="430887"/>
          </a:xfrm>
          <a:prstGeom prst="rect">
            <a:avLst/>
          </a:prstGeom>
          <a:solidFill>
            <a:schemeClr val="bg1"/>
          </a:solidFill>
        </p:spPr>
        <p:txBody>
          <a:bodyPr wrap="square" lIns="72000" tIns="0" rIns="72000" bIns="0" rtlCol="0">
            <a:spAutoFit/>
          </a:bodyPr>
          <a:lstStyle/>
          <a:p>
            <a:pPr algn="ctr"/>
            <a:r>
              <a:rPr lang="en-US" sz="2800" b="1" dirty="0">
                <a:solidFill>
                  <a:srgbClr val="4196D5"/>
                </a:solidFill>
              </a:rPr>
              <a:t>sons</a:t>
            </a:r>
            <a:endParaRPr lang="en-AU" sz="2800" b="1" dirty="0">
              <a:solidFill>
                <a:srgbClr val="4196D5"/>
              </a:solidFill>
            </a:endParaRPr>
          </a:p>
        </p:txBody>
      </p:sp>
      <p:sp>
        <p:nvSpPr>
          <p:cNvPr id="4" name="TextBox 3">
            <a:extLst>
              <a:ext uri="{FF2B5EF4-FFF2-40B4-BE49-F238E27FC236}">
                <a16:creationId xmlns:a16="http://schemas.microsoft.com/office/drawing/2014/main" id="{27F6C1B7-0C62-15B4-632F-11951B9CE256}"/>
              </a:ext>
            </a:extLst>
          </p:cNvPr>
          <p:cNvSpPr txBox="1"/>
          <p:nvPr/>
        </p:nvSpPr>
        <p:spPr>
          <a:xfrm>
            <a:off x="597083" y="2719811"/>
            <a:ext cx="1499190" cy="430887"/>
          </a:xfrm>
          <a:prstGeom prst="rect">
            <a:avLst/>
          </a:prstGeom>
          <a:solidFill>
            <a:schemeClr val="bg1"/>
          </a:solidFill>
        </p:spPr>
        <p:txBody>
          <a:bodyPr wrap="square" lIns="72000" tIns="0" rIns="72000" bIns="0" rtlCol="0">
            <a:spAutoFit/>
          </a:bodyPr>
          <a:lstStyle/>
          <a:p>
            <a:pPr algn="ctr"/>
            <a:r>
              <a:rPr lang="en-US" sz="2800" b="1" dirty="0">
                <a:solidFill>
                  <a:srgbClr val="4196D5"/>
                </a:solidFill>
              </a:rPr>
              <a:t>son</a:t>
            </a:r>
            <a:endParaRPr lang="en-AU" sz="2800" b="1" dirty="0">
              <a:solidFill>
                <a:srgbClr val="4196D5"/>
              </a:solidFill>
            </a:endParaRPr>
          </a:p>
        </p:txBody>
      </p:sp>
      <p:sp>
        <p:nvSpPr>
          <p:cNvPr id="5" name="TextBox 4">
            <a:extLst>
              <a:ext uri="{FF2B5EF4-FFF2-40B4-BE49-F238E27FC236}">
                <a16:creationId xmlns:a16="http://schemas.microsoft.com/office/drawing/2014/main" id="{E112B3A3-C66B-2D9F-FFE9-2DBBB6955E7A}"/>
              </a:ext>
            </a:extLst>
          </p:cNvPr>
          <p:cNvSpPr txBox="1"/>
          <p:nvPr/>
        </p:nvSpPr>
        <p:spPr>
          <a:xfrm>
            <a:off x="9317669" y="2719810"/>
            <a:ext cx="1144766" cy="430887"/>
          </a:xfrm>
          <a:prstGeom prst="rect">
            <a:avLst/>
          </a:prstGeom>
          <a:solidFill>
            <a:schemeClr val="bg1"/>
          </a:solidFill>
        </p:spPr>
        <p:txBody>
          <a:bodyPr wrap="square" lIns="0" tIns="0" rIns="0" bIns="0" rtlCol="0">
            <a:spAutoFit/>
          </a:bodyPr>
          <a:lstStyle/>
          <a:p>
            <a:pPr algn="ctr"/>
            <a:r>
              <a:rPr lang="en-US" sz="2800" b="1" dirty="0">
                <a:solidFill>
                  <a:srgbClr val="4196D5"/>
                </a:solidFill>
              </a:rPr>
              <a:t>wasted</a:t>
            </a:r>
            <a:endParaRPr lang="en-AU" sz="2800" b="1" dirty="0">
              <a:solidFill>
                <a:srgbClr val="4196D5"/>
              </a:solidFill>
            </a:endParaRPr>
          </a:p>
        </p:txBody>
      </p:sp>
      <p:sp>
        <p:nvSpPr>
          <p:cNvPr id="6" name="TextBox 5">
            <a:extLst>
              <a:ext uri="{FF2B5EF4-FFF2-40B4-BE49-F238E27FC236}">
                <a16:creationId xmlns:a16="http://schemas.microsoft.com/office/drawing/2014/main" id="{7B38D3DD-6569-29C5-0762-6C369C027607}"/>
              </a:ext>
            </a:extLst>
          </p:cNvPr>
          <p:cNvSpPr txBox="1"/>
          <p:nvPr/>
        </p:nvSpPr>
        <p:spPr>
          <a:xfrm>
            <a:off x="8509592" y="3097532"/>
            <a:ext cx="1102241" cy="430887"/>
          </a:xfrm>
          <a:prstGeom prst="rect">
            <a:avLst/>
          </a:prstGeom>
          <a:solidFill>
            <a:schemeClr val="bg1"/>
          </a:solidFill>
        </p:spPr>
        <p:txBody>
          <a:bodyPr wrap="square" lIns="0" tIns="0" rIns="0" bIns="0" rtlCol="0">
            <a:spAutoFit/>
          </a:bodyPr>
          <a:lstStyle/>
          <a:p>
            <a:pPr algn="ctr"/>
            <a:r>
              <a:rPr lang="en-US" sz="2800" b="1" dirty="0">
                <a:solidFill>
                  <a:srgbClr val="4196D5"/>
                </a:solidFill>
              </a:rPr>
              <a:t>pigs</a:t>
            </a:r>
            <a:endParaRPr lang="en-AU" sz="2800" b="1" dirty="0">
              <a:solidFill>
                <a:srgbClr val="4196D5"/>
              </a:solidFill>
            </a:endParaRPr>
          </a:p>
        </p:txBody>
      </p:sp>
      <p:sp>
        <p:nvSpPr>
          <p:cNvPr id="8" name="TextBox 7">
            <a:extLst>
              <a:ext uri="{FF2B5EF4-FFF2-40B4-BE49-F238E27FC236}">
                <a16:creationId xmlns:a16="http://schemas.microsoft.com/office/drawing/2014/main" id="{96153ACE-EA32-4615-816D-A6F6A7E6B9E7}"/>
              </a:ext>
            </a:extLst>
          </p:cNvPr>
          <p:cNvSpPr txBox="1"/>
          <p:nvPr/>
        </p:nvSpPr>
        <p:spPr>
          <a:xfrm>
            <a:off x="3460899" y="3481348"/>
            <a:ext cx="1102241" cy="430887"/>
          </a:xfrm>
          <a:prstGeom prst="rect">
            <a:avLst/>
          </a:prstGeom>
          <a:solidFill>
            <a:schemeClr val="bg1"/>
          </a:solidFill>
        </p:spPr>
        <p:txBody>
          <a:bodyPr wrap="square" lIns="0" tIns="0" rIns="0" bIns="0" rtlCol="0">
            <a:spAutoFit/>
          </a:bodyPr>
          <a:lstStyle/>
          <a:p>
            <a:pPr algn="ctr"/>
            <a:r>
              <a:rPr lang="en-US" sz="2800" b="1" dirty="0">
                <a:solidFill>
                  <a:srgbClr val="4196D5"/>
                </a:solidFill>
              </a:rPr>
              <a:t>pigs</a:t>
            </a:r>
            <a:endParaRPr lang="en-AU" sz="2800" b="1" dirty="0">
              <a:solidFill>
                <a:srgbClr val="4196D5"/>
              </a:solidFill>
            </a:endParaRPr>
          </a:p>
        </p:txBody>
      </p:sp>
      <p:sp>
        <p:nvSpPr>
          <p:cNvPr id="9" name="TextBox 8">
            <a:extLst>
              <a:ext uri="{FF2B5EF4-FFF2-40B4-BE49-F238E27FC236}">
                <a16:creationId xmlns:a16="http://schemas.microsoft.com/office/drawing/2014/main" id="{D29A33F5-E332-480B-8AF6-0849BE7B9575}"/>
              </a:ext>
            </a:extLst>
          </p:cNvPr>
          <p:cNvSpPr txBox="1"/>
          <p:nvPr/>
        </p:nvSpPr>
        <p:spPr>
          <a:xfrm>
            <a:off x="8374744" y="4090800"/>
            <a:ext cx="1454800" cy="430887"/>
          </a:xfrm>
          <a:prstGeom prst="rect">
            <a:avLst/>
          </a:prstGeom>
          <a:solidFill>
            <a:schemeClr val="bg1"/>
          </a:solidFill>
        </p:spPr>
        <p:txBody>
          <a:bodyPr wrap="square" lIns="0" tIns="0" rIns="0" bIns="0" rtlCol="0">
            <a:spAutoFit/>
          </a:bodyPr>
          <a:lstStyle/>
          <a:p>
            <a:pPr algn="ctr"/>
            <a:r>
              <a:rPr lang="en-US" sz="2800" b="1" dirty="0">
                <a:solidFill>
                  <a:srgbClr val="4196D5"/>
                </a:solidFill>
              </a:rPr>
              <a:t>himself</a:t>
            </a:r>
            <a:endParaRPr lang="en-AU" sz="2800" b="1" dirty="0">
              <a:solidFill>
                <a:srgbClr val="4196D5"/>
              </a:solidFill>
            </a:endParaRPr>
          </a:p>
        </p:txBody>
      </p:sp>
      <p:sp>
        <p:nvSpPr>
          <p:cNvPr id="10" name="TextBox 9">
            <a:extLst>
              <a:ext uri="{FF2B5EF4-FFF2-40B4-BE49-F238E27FC236}">
                <a16:creationId xmlns:a16="http://schemas.microsoft.com/office/drawing/2014/main" id="{6DBC34CF-B7FA-414A-F874-ADF3EA6024CE}"/>
              </a:ext>
            </a:extLst>
          </p:cNvPr>
          <p:cNvSpPr txBox="1"/>
          <p:nvPr/>
        </p:nvSpPr>
        <p:spPr>
          <a:xfrm>
            <a:off x="440803" y="4478145"/>
            <a:ext cx="1294808" cy="430887"/>
          </a:xfrm>
          <a:prstGeom prst="rect">
            <a:avLst/>
          </a:prstGeom>
          <a:solidFill>
            <a:schemeClr val="bg1"/>
          </a:solidFill>
        </p:spPr>
        <p:txBody>
          <a:bodyPr wrap="square" lIns="0" tIns="0" rIns="0" bIns="0" rtlCol="0">
            <a:spAutoFit/>
          </a:bodyPr>
          <a:lstStyle/>
          <a:p>
            <a:pPr algn="ctr"/>
            <a:r>
              <a:rPr lang="en-US" sz="2800" b="1" dirty="0">
                <a:solidFill>
                  <a:srgbClr val="4196D5"/>
                </a:solidFill>
              </a:rPr>
              <a:t>father</a:t>
            </a:r>
            <a:endParaRPr lang="en-AU" sz="2800" b="1" dirty="0">
              <a:solidFill>
                <a:srgbClr val="4196D5"/>
              </a:solidFill>
            </a:endParaRPr>
          </a:p>
        </p:txBody>
      </p:sp>
      <p:sp>
        <p:nvSpPr>
          <p:cNvPr id="11" name="TextBox 10">
            <a:extLst>
              <a:ext uri="{FF2B5EF4-FFF2-40B4-BE49-F238E27FC236}">
                <a16:creationId xmlns:a16="http://schemas.microsoft.com/office/drawing/2014/main" id="{A423DCD5-A210-9868-DFD2-C95E3093CB24}"/>
              </a:ext>
            </a:extLst>
          </p:cNvPr>
          <p:cNvSpPr txBox="1"/>
          <p:nvPr/>
        </p:nvSpPr>
        <p:spPr>
          <a:xfrm>
            <a:off x="9829544" y="4478144"/>
            <a:ext cx="1294808" cy="430887"/>
          </a:xfrm>
          <a:prstGeom prst="rect">
            <a:avLst/>
          </a:prstGeom>
          <a:solidFill>
            <a:schemeClr val="bg1"/>
          </a:solidFill>
        </p:spPr>
        <p:txBody>
          <a:bodyPr wrap="square" lIns="0" tIns="0" rIns="0" bIns="0" rtlCol="0">
            <a:spAutoFit/>
          </a:bodyPr>
          <a:lstStyle/>
          <a:p>
            <a:pPr algn="ctr"/>
            <a:r>
              <a:rPr lang="en-US" sz="2800" b="1" dirty="0">
                <a:solidFill>
                  <a:srgbClr val="4196D5"/>
                </a:solidFill>
              </a:rPr>
              <a:t>father</a:t>
            </a:r>
            <a:endParaRPr lang="en-AU" sz="2800" b="1" dirty="0">
              <a:solidFill>
                <a:srgbClr val="4196D5"/>
              </a:solidFill>
            </a:endParaRPr>
          </a:p>
        </p:txBody>
      </p:sp>
      <p:sp>
        <p:nvSpPr>
          <p:cNvPr id="12" name="TextBox 11">
            <a:extLst>
              <a:ext uri="{FF2B5EF4-FFF2-40B4-BE49-F238E27FC236}">
                <a16:creationId xmlns:a16="http://schemas.microsoft.com/office/drawing/2014/main" id="{0F6EDE5B-8282-F300-632C-2CD0D5D2A042}"/>
              </a:ext>
            </a:extLst>
          </p:cNvPr>
          <p:cNvSpPr txBox="1"/>
          <p:nvPr/>
        </p:nvSpPr>
        <p:spPr>
          <a:xfrm>
            <a:off x="9815031" y="4861406"/>
            <a:ext cx="1294808" cy="430887"/>
          </a:xfrm>
          <a:prstGeom prst="rect">
            <a:avLst/>
          </a:prstGeom>
          <a:solidFill>
            <a:schemeClr val="bg1"/>
          </a:solidFill>
        </p:spPr>
        <p:txBody>
          <a:bodyPr wrap="square" lIns="0" tIns="0" rIns="0" bIns="0" rtlCol="0">
            <a:spAutoFit/>
          </a:bodyPr>
          <a:lstStyle/>
          <a:p>
            <a:pPr algn="ctr"/>
            <a:r>
              <a:rPr lang="en-US" sz="2800" b="1" dirty="0">
                <a:solidFill>
                  <a:srgbClr val="4196D5"/>
                </a:solidFill>
              </a:rPr>
              <a:t>good</a:t>
            </a:r>
            <a:endParaRPr lang="en-AU" sz="2800" b="1" dirty="0">
              <a:solidFill>
                <a:srgbClr val="4196D5"/>
              </a:solidFill>
            </a:endParaRPr>
          </a:p>
        </p:txBody>
      </p:sp>
      <p:sp>
        <p:nvSpPr>
          <p:cNvPr id="13" name="TextBox 12">
            <a:extLst>
              <a:ext uri="{FF2B5EF4-FFF2-40B4-BE49-F238E27FC236}">
                <a16:creationId xmlns:a16="http://schemas.microsoft.com/office/drawing/2014/main" id="{2F47951E-8EC5-2C52-3BCC-1FBA17E1A563}"/>
              </a:ext>
            </a:extLst>
          </p:cNvPr>
          <p:cNvSpPr txBox="1"/>
          <p:nvPr/>
        </p:nvSpPr>
        <p:spPr>
          <a:xfrm>
            <a:off x="3460899" y="5247300"/>
            <a:ext cx="1499190" cy="430887"/>
          </a:xfrm>
          <a:prstGeom prst="rect">
            <a:avLst/>
          </a:prstGeom>
          <a:solidFill>
            <a:schemeClr val="bg1"/>
          </a:solidFill>
        </p:spPr>
        <p:txBody>
          <a:bodyPr wrap="square" lIns="72000" tIns="0" rIns="72000" bIns="0" rtlCol="0">
            <a:spAutoFit/>
          </a:bodyPr>
          <a:lstStyle/>
          <a:p>
            <a:pPr algn="ctr"/>
            <a:r>
              <a:rPr lang="en-US" sz="2800" b="1" dirty="0">
                <a:solidFill>
                  <a:srgbClr val="4196D5"/>
                </a:solidFill>
              </a:rPr>
              <a:t>son</a:t>
            </a:r>
            <a:endParaRPr lang="en-AU" sz="2800" b="1" dirty="0">
              <a:solidFill>
                <a:srgbClr val="4196D5"/>
              </a:solidFill>
            </a:endParaRPr>
          </a:p>
        </p:txBody>
      </p:sp>
    </p:spTree>
    <p:extLst>
      <p:ext uri="{BB962C8B-B14F-4D97-AF65-F5344CB8AC3E}">
        <p14:creationId xmlns:p14="http://schemas.microsoft.com/office/powerpoint/2010/main" val="3640119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8" grpId="0" animBg="1"/>
      <p:bldP spid="9" grpId="0" animBg="1"/>
      <p:bldP spid="10" grpId="0" animBg="1"/>
      <p:bldP spid="11" grpId="0" animBg="1"/>
      <p:bldP spid="12"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7826BA-C0D6-7604-8146-6530E44F46F6}"/>
              </a:ext>
            </a:extLst>
          </p:cNvPr>
          <p:cNvSpPr txBox="1"/>
          <p:nvPr/>
        </p:nvSpPr>
        <p:spPr>
          <a:xfrm>
            <a:off x="2188987" y="3605710"/>
            <a:ext cx="9352437" cy="1938992"/>
          </a:xfrm>
          <a:prstGeom prst="rect">
            <a:avLst/>
          </a:prstGeom>
          <a:noFill/>
        </p:spPr>
        <p:txBody>
          <a:bodyPr wrap="square" lIns="0" rtlCol="0">
            <a:spAutoFit/>
          </a:bodyPr>
          <a:lstStyle/>
          <a:p>
            <a:r>
              <a:rPr lang="en-AU" sz="6000" b="1" dirty="0">
                <a:latin typeface="Calibri" panose="020F0502020204030204" pitchFamily="34" charset="0"/>
                <a:ea typeface="Arial" charset="0"/>
                <a:cs typeface="Calibri" panose="020F0502020204030204" pitchFamily="34" charset="0"/>
              </a:rPr>
              <a:t>Fathers Fortunes and Forgiveness</a:t>
            </a:r>
          </a:p>
        </p:txBody>
      </p:sp>
      <p:sp>
        <p:nvSpPr>
          <p:cNvPr id="3" name="Rectangle 2">
            <a:extLst>
              <a:ext uri="{FF2B5EF4-FFF2-40B4-BE49-F238E27FC236}">
                <a16:creationId xmlns:a16="http://schemas.microsoft.com/office/drawing/2014/main" id="{EE615A9B-074A-52DE-6B48-49B08DCDA0F2}"/>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3ADDFA12-BAA6-663F-D002-C209228B5415}"/>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6</a:t>
            </a:r>
          </a:p>
        </p:txBody>
      </p:sp>
      <p:sp>
        <p:nvSpPr>
          <p:cNvPr id="7" name="Lesson 1:…">
            <a:extLst>
              <a:ext uri="{FF2B5EF4-FFF2-40B4-BE49-F238E27FC236}">
                <a16:creationId xmlns:a16="http://schemas.microsoft.com/office/drawing/2014/main" id="{D1476C2B-F95C-BEFA-85AB-2B0D030A80D3}"/>
              </a:ext>
            </a:extLst>
          </p:cNvPr>
          <p:cNvSpPr txBox="1"/>
          <p:nvPr/>
        </p:nvSpPr>
        <p:spPr>
          <a:xfrm>
            <a:off x="2188987" y="2038754"/>
            <a:ext cx="8588468" cy="841256"/>
          </a:xfrm>
          <a:prstGeom prst="rect">
            <a:avLst/>
          </a:prstGeom>
          <a:ln w="12700">
            <a:miter lim="400000"/>
          </a:ln>
          <a:extLst>
            <a:ext uri="{C572A759-6A51-4108-AA02-DFA0A04FC94B}">
              <ma14:wrappingTextBoxFlag xmlns:ma14="http://schemas.microsoft.com/office/mac/drawingml/2011/main" xmlns="" val="1"/>
            </a:ext>
          </a:extLst>
        </p:spPr>
        <p:txBody>
          <a:bodyPr lIns="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1</a:t>
            </a:r>
          </a:p>
        </p:txBody>
      </p:sp>
      <p:cxnSp>
        <p:nvCxnSpPr>
          <p:cNvPr id="11" name="Straight Connector 10">
            <a:extLst>
              <a:ext uri="{FF2B5EF4-FFF2-40B4-BE49-F238E27FC236}">
                <a16:creationId xmlns:a16="http://schemas.microsoft.com/office/drawing/2014/main" id="{17F27993-BA26-C0AD-3D06-813D1BAF2955}"/>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9114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AC5C14-5367-E254-D8E9-2A0556B1C55D}"/>
              </a:ext>
            </a:extLst>
          </p:cNvPr>
          <p:cNvSpPr txBox="1"/>
          <p:nvPr/>
        </p:nvSpPr>
        <p:spPr>
          <a:xfrm>
            <a:off x="512024" y="615153"/>
            <a:ext cx="11167951" cy="4154984"/>
          </a:xfrm>
          <a:prstGeom prst="rect">
            <a:avLst/>
          </a:prstGeom>
          <a:noFill/>
        </p:spPr>
        <p:txBody>
          <a:bodyPr wrap="square">
            <a:spAutoFit/>
          </a:bodyPr>
          <a:lstStyle/>
          <a:p>
            <a:pPr algn="l">
              <a:lnSpc>
                <a:spcPct val="90000"/>
              </a:lnSpc>
              <a:spcAft>
                <a:spcPts val="1800"/>
              </a:spcAft>
            </a:pPr>
            <a:r>
              <a:rPr lang="en-AU" sz="3600" b="1" i="0" u="none" strike="noStrike" baseline="0" dirty="0">
                <a:solidFill>
                  <a:srgbClr val="4196D5"/>
                </a:solidFill>
                <a:latin typeface="Calibri" panose="020F0502020204030204" pitchFamily="34" charset="0"/>
                <a:cs typeface="Calibri" panose="020F0502020204030204" pitchFamily="34" charset="0"/>
              </a:rPr>
              <a:t>Luke 15:11-24 </a:t>
            </a:r>
            <a:r>
              <a:rPr lang="en-AU" sz="3600" i="0" u="none" strike="noStrike" baseline="0" dirty="0">
                <a:solidFill>
                  <a:srgbClr val="4196D5"/>
                </a:solidFill>
                <a:latin typeface="Calibri" panose="020F0502020204030204" pitchFamily="34" charset="0"/>
                <a:cs typeface="Calibri" panose="020F0502020204030204" pitchFamily="34" charset="0"/>
              </a:rPr>
              <a:t>continued</a:t>
            </a:r>
          </a:p>
          <a:p>
            <a:pPr>
              <a:lnSpc>
                <a:spcPct val="90000"/>
              </a:lnSpc>
              <a:spcAft>
                <a:spcPts val="1800"/>
              </a:spcAft>
            </a:pPr>
            <a:r>
              <a:rPr lang="en-US" sz="2800" b="0" i="0" u="none" strike="noStrike" baseline="0" dirty="0">
                <a:solidFill>
                  <a:srgbClr val="000000"/>
                </a:solidFill>
                <a:latin typeface="Calibri" panose="020F0502020204030204" pitchFamily="34" charset="0"/>
                <a:cs typeface="Calibri" panose="020F0502020204030204" pitchFamily="34" charset="0"/>
              </a:rPr>
              <a:t>He returned to his father. When he was          </a:t>
            </a:r>
            <a:r>
              <a:rPr lang="en-US" sz="2800" b="1" i="0" u="none" strike="noStrike" baseline="0" dirty="0">
                <a:solidFill>
                  <a:srgbClr val="000000"/>
                </a:solidFill>
                <a:latin typeface="Calibri" panose="020F0502020204030204" pitchFamily="34" charset="0"/>
                <a:cs typeface="Calibri" panose="020F0502020204030204" pitchFamily="34" charset="0"/>
              </a:rPr>
              <a:t>close to</a:t>
            </a:r>
            <a:r>
              <a:rPr lang="en-US" sz="2800" b="0" i="0" u="none" strike="noStrike" baseline="0" dirty="0">
                <a:solidFill>
                  <a:srgbClr val="000000"/>
                </a:solidFill>
                <a:latin typeface="Calibri" panose="020F0502020204030204" pitchFamily="34" charset="0"/>
                <a:cs typeface="Calibri" panose="020F0502020204030204" pitchFamily="34" charset="0"/>
              </a:rPr>
              <a:t>            house, his father saw him and   </a:t>
            </a:r>
            <a:r>
              <a:rPr lang="en-US" sz="2800" b="1" i="0" u="none" strike="noStrike" baseline="0" dirty="0">
                <a:solidFill>
                  <a:srgbClr val="000000"/>
                </a:solidFill>
                <a:latin typeface="Calibri" panose="020F0502020204030204" pitchFamily="34" charset="0"/>
                <a:cs typeface="Calibri" panose="020F0502020204030204" pitchFamily="34" charset="0"/>
              </a:rPr>
              <a:t>walked</a:t>
            </a:r>
            <a:r>
              <a:rPr lang="en-US" sz="2800" b="0" i="0" u="none" strike="noStrike" baseline="0" dirty="0">
                <a:solidFill>
                  <a:srgbClr val="000000"/>
                </a:solidFill>
                <a:latin typeface="Calibri" panose="020F0502020204030204" pitchFamily="34" charset="0"/>
                <a:cs typeface="Calibri" panose="020F0502020204030204" pitchFamily="34" charset="0"/>
              </a:rPr>
              <a:t>   towards him. He put his arms around his son and kissed him. “Father”, the son said, “I have turned away from God and from you. I am not good enough to be your son.” </a:t>
            </a:r>
          </a:p>
          <a:p>
            <a:pPr>
              <a:lnSpc>
                <a:spcPct val="90000"/>
              </a:lnSpc>
              <a:spcAft>
                <a:spcPts val="1800"/>
              </a:spcAft>
            </a:pPr>
            <a:r>
              <a:rPr lang="en-US" sz="2800" b="0" i="0" u="none" strike="noStrike" baseline="0" dirty="0">
                <a:solidFill>
                  <a:srgbClr val="000000"/>
                </a:solidFill>
                <a:latin typeface="Calibri" panose="020F0502020204030204" pitchFamily="34" charset="0"/>
                <a:cs typeface="Calibri" panose="020F0502020204030204" pitchFamily="34" charset="0"/>
              </a:rPr>
              <a:t>But the father   </a:t>
            </a:r>
            <a:r>
              <a:rPr lang="en-US" sz="2800" b="1" i="0" u="none" strike="noStrike" baseline="0" dirty="0">
                <a:solidFill>
                  <a:srgbClr val="000000"/>
                </a:solidFill>
                <a:latin typeface="Calibri" panose="020F0502020204030204" pitchFamily="34" charset="0"/>
                <a:cs typeface="Calibri" panose="020F0502020204030204" pitchFamily="34" charset="0"/>
              </a:rPr>
              <a:t>whispered</a:t>
            </a:r>
            <a:r>
              <a:rPr lang="en-US" sz="2800" b="0" i="0" u="none" strike="noStrike" baseline="0" dirty="0">
                <a:solidFill>
                  <a:srgbClr val="000000"/>
                </a:solidFill>
                <a:latin typeface="Calibri" panose="020F0502020204030204" pitchFamily="34" charset="0"/>
                <a:cs typeface="Calibri" panose="020F0502020204030204" pitchFamily="34" charset="0"/>
              </a:rPr>
              <a:t>   to his servants, ‘Hurry, get the most   </a:t>
            </a:r>
            <a:r>
              <a:rPr lang="en-US" sz="2800" b="1" i="0" u="none" strike="noStrike" baseline="0" dirty="0" err="1">
                <a:solidFill>
                  <a:srgbClr val="000000"/>
                </a:solidFill>
                <a:latin typeface="Calibri" panose="020F0502020204030204" pitchFamily="34" charset="0"/>
                <a:cs typeface="Calibri" panose="020F0502020204030204" pitchFamily="34" charset="0"/>
              </a:rPr>
              <a:t>colourful</a:t>
            </a:r>
            <a:r>
              <a:rPr lang="en-US" sz="2800" b="0" i="0" u="none" strike="noStrike" baseline="0" dirty="0">
                <a:solidFill>
                  <a:srgbClr val="000000"/>
                </a:solidFill>
                <a:latin typeface="Calibri" panose="020F0502020204030204" pitchFamily="34" charset="0"/>
                <a:cs typeface="Calibri" panose="020F0502020204030204" pitchFamily="34" charset="0"/>
              </a:rPr>
              <a:t> coat we have and put it on my son. Put a ring on his   </a:t>
            </a:r>
            <a:r>
              <a:rPr lang="en-US" sz="2800" b="1" i="0" u="none" strike="noStrike" baseline="0" dirty="0">
                <a:solidFill>
                  <a:srgbClr val="000000"/>
                </a:solidFill>
                <a:latin typeface="Calibri" panose="020F0502020204030204" pitchFamily="34" charset="0"/>
                <a:cs typeface="Calibri" panose="020F0502020204030204" pitchFamily="34" charset="0"/>
              </a:rPr>
              <a:t>wrist</a:t>
            </a:r>
            <a:r>
              <a:rPr lang="en-US" sz="2800" b="0" i="0" u="none" strike="noStrike" baseline="0" dirty="0">
                <a:solidFill>
                  <a:srgbClr val="000000"/>
                </a:solidFill>
                <a:latin typeface="Calibri" panose="020F0502020204030204" pitchFamily="34" charset="0"/>
                <a:cs typeface="Calibri" panose="020F0502020204030204" pitchFamily="34" charset="0"/>
              </a:rPr>
              <a:t>   and shoes on his feet. We will eat a big meal and celebrate together. I thought my son was dead but he is alive. I thought he was gone forever but he has come home.’</a:t>
            </a:r>
            <a:endParaRPr lang="en-AU" sz="2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F06A562A-6D97-31CE-292C-C202DF10A3D9}"/>
              </a:ext>
            </a:extLst>
          </p:cNvPr>
          <p:cNvSpPr txBox="1"/>
          <p:nvPr/>
        </p:nvSpPr>
        <p:spPr>
          <a:xfrm>
            <a:off x="6413460" y="1326104"/>
            <a:ext cx="2643455" cy="430887"/>
          </a:xfrm>
          <a:prstGeom prst="rect">
            <a:avLst/>
          </a:prstGeom>
          <a:solidFill>
            <a:schemeClr val="bg1"/>
          </a:solidFill>
        </p:spPr>
        <p:txBody>
          <a:bodyPr wrap="square" lIns="72000" tIns="0" rIns="72000" bIns="0" rtlCol="0">
            <a:spAutoFit/>
          </a:bodyPr>
          <a:lstStyle/>
          <a:p>
            <a:pPr algn="ctr"/>
            <a:r>
              <a:rPr lang="en-US" sz="2800" b="1" dirty="0">
                <a:solidFill>
                  <a:srgbClr val="4196D5"/>
                </a:solidFill>
              </a:rPr>
              <a:t>a long way from</a:t>
            </a:r>
            <a:endParaRPr lang="en-AU" sz="2800" b="1" dirty="0">
              <a:solidFill>
                <a:srgbClr val="4196D5"/>
              </a:solidFill>
            </a:endParaRPr>
          </a:p>
        </p:txBody>
      </p:sp>
      <p:sp>
        <p:nvSpPr>
          <p:cNvPr id="4" name="TextBox 3">
            <a:extLst>
              <a:ext uri="{FF2B5EF4-FFF2-40B4-BE49-F238E27FC236}">
                <a16:creationId xmlns:a16="http://schemas.microsoft.com/office/drawing/2014/main" id="{45415DE9-59B0-7918-8783-ACB12112300F}"/>
              </a:ext>
            </a:extLst>
          </p:cNvPr>
          <p:cNvSpPr txBox="1"/>
          <p:nvPr/>
        </p:nvSpPr>
        <p:spPr>
          <a:xfrm>
            <a:off x="3409002" y="1713449"/>
            <a:ext cx="1409741" cy="430887"/>
          </a:xfrm>
          <a:prstGeom prst="rect">
            <a:avLst/>
          </a:prstGeom>
          <a:solidFill>
            <a:schemeClr val="bg1"/>
          </a:solidFill>
        </p:spPr>
        <p:txBody>
          <a:bodyPr wrap="square" lIns="72000" tIns="0" rIns="72000" bIns="0" rtlCol="0">
            <a:spAutoFit/>
          </a:bodyPr>
          <a:lstStyle/>
          <a:p>
            <a:pPr algn="ctr"/>
            <a:r>
              <a:rPr lang="en-US" sz="2800" b="1" dirty="0">
                <a:solidFill>
                  <a:srgbClr val="4196D5"/>
                </a:solidFill>
              </a:rPr>
              <a:t>ran</a:t>
            </a:r>
            <a:endParaRPr lang="en-AU" sz="2800" b="1" dirty="0">
              <a:solidFill>
                <a:srgbClr val="4196D5"/>
              </a:solidFill>
            </a:endParaRPr>
          </a:p>
        </p:txBody>
      </p:sp>
      <p:sp>
        <p:nvSpPr>
          <p:cNvPr id="5" name="TextBox 4">
            <a:extLst>
              <a:ext uri="{FF2B5EF4-FFF2-40B4-BE49-F238E27FC236}">
                <a16:creationId xmlns:a16="http://schemas.microsoft.com/office/drawing/2014/main" id="{35913FC6-2DD3-A39E-D0D0-48B2352F2991}"/>
              </a:ext>
            </a:extLst>
          </p:cNvPr>
          <p:cNvSpPr txBox="1"/>
          <p:nvPr/>
        </p:nvSpPr>
        <p:spPr>
          <a:xfrm>
            <a:off x="2709951" y="3111958"/>
            <a:ext cx="1862048" cy="430887"/>
          </a:xfrm>
          <a:prstGeom prst="rect">
            <a:avLst/>
          </a:prstGeom>
          <a:solidFill>
            <a:schemeClr val="bg1"/>
          </a:solidFill>
        </p:spPr>
        <p:txBody>
          <a:bodyPr wrap="square" lIns="72000" tIns="0" rIns="72000" bIns="0" rtlCol="0">
            <a:spAutoFit/>
          </a:bodyPr>
          <a:lstStyle/>
          <a:p>
            <a:pPr algn="ctr"/>
            <a:r>
              <a:rPr lang="en-US" sz="2800" b="1" dirty="0">
                <a:solidFill>
                  <a:srgbClr val="4196D5"/>
                </a:solidFill>
              </a:rPr>
              <a:t>shouted</a:t>
            </a:r>
            <a:endParaRPr lang="en-AU" sz="2800" b="1" dirty="0">
              <a:solidFill>
                <a:srgbClr val="4196D5"/>
              </a:solidFill>
            </a:endParaRPr>
          </a:p>
        </p:txBody>
      </p:sp>
      <p:sp>
        <p:nvSpPr>
          <p:cNvPr id="6" name="TextBox 5">
            <a:extLst>
              <a:ext uri="{FF2B5EF4-FFF2-40B4-BE49-F238E27FC236}">
                <a16:creationId xmlns:a16="http://schemas.microsoft.com/office/drawing/2014/main" id="{AAC16026-0D74-5AA2-1D66-061002E83469}"/>
              </a:ext>
            </a:extLst>
          </p:cNvPr>
          <p:cNvSpPr txBox="1"/>
          <p:nvPr/>
        </p:nvSpPr>
        <p:spPr>
          <a:xfrm>
            <a:off x="9817927" y="3111957"/>
            <a:ext cx="1862048" cy="430887"/>
          </a:xfrm>
          <a:prstGeom prst="rect">
            <a:avLst/>
          </a:prstGeom>
          <a:solidFill>
            <a:schemeClr val="bg1"/>
          </a:solidFill>
        </p:spPr>
        <p:txBody>
          <a:bodyPr wrap="square" lIns="72000" tIns="0" rIns="72000" bIns="0" rtlCol="0">
            <a:spAutoFit/>
          </a:bodyPr>
          <a:lstStyle/>
          <a:p>
            <a:pPr algn="ctr"/>
            <a:r>
              <a:rPr lang="en-US" sz="2800" b="1" dirty="0">
                <a:solidFill>
                  <a:srgbClr val="4196D5"/>
                </a:solidFill>
              </a:rPr>
              <a:t>beautiful</a:t>
            </a:r>
            <a:endParaRPr lang="en-AU" sz="2800" b="1" dirty="0">
              <a:solidFill>
                <a:srgbClr val="4196D5"/>
              </a:solidFill>
            </a:endParaRPr>
          </a:p>
        </p:txBody>
      </p:sp>
      <p:sp>
        <p:nvSpPr>
          <p:cNvPr id="7" name="TextBox 6">
            <a:extLst>
              <a:ext uri="{FF2B5EF4-FFF2-40B4-BE49-F238E27FC236}">
                <a16:creationId xmlns:a16="http://schemas.microsoft.com/office/drawing/2014/main" id="{50484658-4400-949A-6323-D7FAB92BE23D}"/>
              </a:ext>
            </a:extLst>
          </p:cNvPr>
          <p:cNvSpPr txBox="1"/>
          <p:nvPr/>
        </p:nvSpPr>
        <p:spPr>
          <a:xfrm>
            <a:off x="8140296" y="3487996"/>
            <a:ext cx="1061399" cy="430887"/>
          </a:xfrm>
          <a:prstGeom prst="rect">
            <a:avLst/>
          </a:prstGeom>
          <a:solidFill>
            <a:schemeClr val="bg1"/>
          </a:solidFill>
        </p:spPr>
        <p:txBody>
          <a:bodyPr wrap="square" lIns="72000" tIns="0" rIns="72000" bIns="0" rtlCol="0">
            <a:spAutoFit/>
          </a:bodyPr>
          <a:lstStyle/>
          <a:p>
            <a:pPr algn="ctr"/>
            <a:r>
              <a:rPr lang="en-US" sz="2800" b="1" dirty="0">
                <a:solidFill>
                  <a:srgbClr val="4196D5"/>
                </a:solidFill>
              </a:rPr>
              <a:t>finger</a:t>
            </a:r>
            <a:endParaRPr lang="en-AU" sz="2800" b="1" dirty="0">
              <a:solidFill>
                <a:srgbClr val="4196D5"/>
              </a:solidFill>
            </a:endParaRPr>
          </a:p>
        </p:txBody>
      </p:sp>
    </p:spTree>
    <p:extLst>
      <p:ext uri="{BB962C8B-B14F-4D97-AF65-F5344CB8AC3E}">
        <p14:creationId xmlns:p14="http://schemas.microsoft.com/office/powerpoint/2010/main" val="2522722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4FBE42-9494-8649-9763-196AD479AE27}"/>
              </a:ext>
            </a:extLst>
          </p:cNvPr>
          <p:cNvSpPr txBox="1"/>
          <p:nvPr/>
        </p:nvSpPr>
        <p:spPr>
          <a:xfrm>
            <a:off x="7114854" y="7645554"/>
            <a:ext cx="4064487" cy="3742762"/>
          </a:xfrm>
          <a:prstGeom prst="rect">
            <a:avLst/>
          </a:prstGeom>
        </p:spPr>
        <p:txBody>
          <a:bodyPr vert="horz" lIns="91440" tIns="45720" rIns="91440" bIns="45720" rtlCol="0" anchorCtr="0">
            <a:normAutofit/>
          </a:bodyPr>
          <a:lstStyle/>
          <a:p>
            <a:pPr indent="-228600">
              <a:lnSpc>
                <a:spcPct val="90000"/>
              </a:lnSpc>
              <a:spcBef>
                <a:spcPct val="0"/>
              </a:spcBef>
              <a:spcAft>
                <a:spcPts val="600"/>
              </a:spcAft>
              <a:buFont typeface="Arial" panose="020B0604020202020204" pitchFamily="34" charset="0"/>
              <a:buChar char="•"/>
            </a:pPr>
            <a:endParaRPr lang="en-US" sz="3600" dirty="0"/>
          </a:p>
          <a:p>
            <a:pPr indent="-228600">
              <a:lnSpc>
                <a:spcPct val="90000"/>
              </a:lnSpc>
              <a:spcBef>
                <a:spcPct val="0"/>
              </a:spcBef>
              <a:spcAft>
                <a:spcPts val="600"/>
              </a:spcAft>
              <a:buFont typeface="Arial" panose="020B0604020202020204" pitchFamily="34" charset="0"/>
              <a:buChar char="•"/>
            </a:pPr>
            <a:endParaRPr lang="en-US" sz="2000" dirty="0"/>
          </a:p>
        </p:txBody>
      </p:sp>
      <p:sp>
        <p:nvSpPr>
          <p:cNvPr id="2" name="TextBox 1">
            <a:extLst>
              <a:ext uri="{FF2B5EF4-FFF2-40B4-BE49-F238E27FC236}">
                <a16:creationId xmlns:a16="http://schemas.microsoft.com/office/drawing/2014/main" id="{CF86C5F4-5869-A30D-1102-48A0138C2D18}"/>
              </a:ext>
            </a:extLst>
          </p:cNvPr>
          <p:cNvSpPr txBox="1"/>
          <p:nvPr/>
        </p:nvSpPr>
        <p:spPr>
          <a:xfrm>
            <a:off x="1185785" y="1519985"/>
            <a:ext cx="4431244" cy="4366466"/>
          </a:xfrm>
          <a:prstGeom prst="rect">
            <a:avLst/>
          </a:prstGeom>
        </p:spPr>
        <p:txBody>
          <a:bodyPr vert="horz" lIns="91440" tIns="45720" rIns="91440" bIns="45720" rtlCol="0" anchor="t" anchorCtr="0">
            <a:noAutofit/>
          </a:bodyPr>
          <a:lstStyle/>
          <a:p>
            <a:pPr>
              <a:lnSpc>
                <a:spcPct val="90000"/>
              </a:lnSpc>
              <a:spcBef>
                <a:spcPct val="0"/>
              </a:spcBef>
              <a:spcAft>
                <a:spcPts val="600"/>
              </a:spcAft>
            </a:pPr>
            <a:r>
              <a:rPr lang="en-US" sz="4400" b="1" dirty="0">
                <a:latin typeface="Calibri" panose="020F0502020204030204" pitchFamily="34" charset="0"/>
                <a:ea typeface="+mj-ea"/>
                <a:cs typeface="Calibri" panose="020F0502020204030204" pitchFamily="34" charset="0"/>
              </a:rPr>
              <a:t>The selfish son</a:t>
            </a:r>
          </a:p>
          <a:p>
            <a:pPr>
              <a:lnSpc>
                <a:spcPct val="90000"/>
              </a:lnSpc>
              <a:spcBef>
                <a:spcPct val="0"/>
              </a:spcBef>
              <a:spcAft>
                <a:spcPts val="600"/>
              </a:spcAft>
            </a:pPr>
            <a:r>
              <a:rPr lang="en-AU" sz="4400" b="1" dirty="0">
                <a:solidFill>
                  <a:srgbClr val="4196D5"/>
                </a:solidFill>
                <a:latin typeface="Calibri" panose="020F0502020204030204" pitchFamily="34" charset="0"/>
                <a:cs typeface="Calibri" panose="020F0502020204030204" pitchFamily="34" charset="0"/>
              </a:rPr>
              <a:t>Luke 15:11-24</a:t>
            </a:r>
            <a:endParaRPr lang="en-US" sz="4000" dirty="0">
              <a:solidFill>
                <a:srgbClr val="000000"/>
              </a:solidFill>
              <a:latin typeface="Calibri" panose="020F0502020204030204" pitchFamily="34" charset="0"/>
              <a:cs typeface="Calibri" panose="020F0502020204030204" pitchFamily="34" charset="0"/>
            </a:endParaRPr>
          </a:p>
          <a:p>
            <a:pPr>
              <a:lnSpc>
                <a:spcPct val="90000"/>
              </a:lnSpc>
              <a:spcBef>
                <a:spcPct val="0"/>
              </a:spcBef>
              <a:spcAft>
                <a:spcPts val="600"/>
              </a:spcAft>
            </a:pPr>
            <a:endParaRPr lang="en-US" sz="4400" b="1"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40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40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r>
              <a:rPr lang="en-US" sz="3600" dirty="0">
                <a:latin typeface="Calibri" panose="020F0502020204030204" pitchFamily="34" charset="0"/>
                <a:ea typeface="+mj-ea"/>
                <a:cs typeface="Calibri" panose="020F0502020204030204" pitchFamily="34" charset="0"/>
              </a:rPr>
              <a:t>Retell the story</a:t>
            </a:r>
          </a:p>
        </p:txBody>
      </p:sp>
      <p:pic>
        <p:nvPicPr>
          <p:cNvPr id="4" name="Picture 3">
            <a:extLst>
              <a:ext uri="{FF2B5EF4-FFF2-40B4-BE49-F238E27FC236}">
                <a16:creationId xmlns:a16="http://schemas.microsoft.com/office/drawing/2014/main" id="{73CCD026-534A-D43B-DF06-AD5483EF56A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6" name="Rectangle 5">
            <a:extLst>
              <a:ext uri="{FF2B5EF4-FFF2-40B4-BE49-F238E27FC236}">
                <a16:creationId xmlns:a16="http://schemas.microsoft.com/office/drawing/2014/main" id="{4F37ABE9-79A3-17E3-5604-68F5178971B1}"/>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3499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AC5C14-5367-E254-D8E9-2A0556B1C55D}"/>
              </a:ext>
            </a:extLst>
          </p:cNvPr>
          <p:cNvSpPr txBox="1"/>
          <p:nvPr/>
        </p:nvSpPr>
        <p:spPr>
          <a:xfrm>
            <a:off x="512024" y="615153"/>
            <a:ext cx="11167951" cy="5438412"/>
          </a:xfrm>
          <a:prstGeom prst="rect">
            <a:avLst/>
          </a:prstGeom>
          <a:noFill/>
        </p:spPr>
        <p:txBody>
          <a:bodyPr wrap="square">
            <a:spAutoFit/>
          </a:bodyPr>
          <a:lstStyle/>
          <a:p>
            <a:pPr algn="l">
              <a:lnSpc>
                <a:spcPct val="90000"/>
              </a:lnSpc>
              <a:spcAft>
                <a:spcPts val="1800"/>
              </a:spcAft>
            </a:pPr>
            <a:r>
              <a:rPr lang="en-AU" sz="3600" b="1" i="0" u="none" strike="noStrike" baseline="0" dirty="0">
                <a:solidFill>
                  <a:srgbClr val="4196D5"/>
                </a:solidFill>
                <a:latin typeface="Calibri" panose="020F0502020204030204" pitchFamily="34" charset="0"/>
                <a:cs typeface="Calibri" panose="020F0502020204030204" pitchFamily="34" charset="0"/>
              </a:rPr>
              <a:t>Luke 15:11-24</a:t>
            </a:r>
          </a:p>
          <a:p>
            <a:pPr>
              <a:lnSpc>
                <a:spcPct val="90000"/>
              </a:lnSpc>
              <a:spcAft>
                <a:spcPts val="1800"/>
              </a:spcAft>
            </a:pPr>
            <a:r>
              <a:rPr lang="en-US" sz="3000" b="0" i="0" u="none" strike="noStrike" baseline="0" dirty="0">
                <a:solidFill>
                  <a:srgbClr val="000000"/>
                </a:solidFill>
                <a:latin typeface="Calibri" panose="020F0502020204030204" pitchFamily="34" charset="0"/>
                <a:cs typeface="Calibri" panose="020F0502020204030204" pitchFamily="34" charset="0"/>
              </a:rPr>
              <a:t>Jesus told a story:</a:t>
            </a:r>
          </a:p>
          <a:p>
            <a:pPr>
              <a:lnSpc>
                <a:spcPct val="90000"/>
              </a:lnSpc>
              <a:spcAft>
                <a:spcPts val="1800"/>
              </a:spcAft>
            </a:pPr>
            <a:r>
              <a:rPr lang="en-US" sz="3000" b="0" i="0" u="none" strike="noStrike" baseline="0" dirty="0">
                <a:solidFill>
                  <a:srgbClr val="000000"/>
                </a:solidFill>
                <a:latin typeface="Calibri" panose="020F0502020204030204" pitchFamily="34" charset="0"/>
                <a:cs typeface="Calibri" panose="020F0502020204030204" pitchFamily="34" charset="0"/>
              </a:rPr>
              <a:t>There was a man with two sons. The younger son said to his father, ‘Give me my inheritance now’. So, the father gave it to him. The younger son took his money, left home and went far away. He wasted the money until he had nothing left. He took a job feeding pigs. He wanted to eat the food the pigs were eating. He had nothing.</a:t>
            </a:r>
          </a:p>
          <a:p>
            <a:pPr>
              <a:lnSpc>
                <a:spcPct val="90000"/>
              </a:lnSpc>
              <a:spcAft>
                <a:spcPts val="1800"/>
              </a:spcAft>
            </a:pPr>
            <a:r>
              <a:rPr lang="en-US" sz="3000" b="0" i="0" u="none" strike="noStrike" baseline="0" dirty="0">
                <a:solidFill>
                  <a:srgbClr val="000000"/>
                </a:solidFill>
                <a:latin typeface="Calibri" panose="020F0502020204030204" pitchFamily="34" charset="0"/>
                <a:cs typeface="Calibri" panose="020F0502020204030204" pitchFamily="34" charset="0"/>
              </a:rPr>
              <a:t>The son thought about what he had done. He said to himself, ‘My father has servants and they have food to eat. I will go to my father and say, “I have turned away from God and from you. I am not good enough to be your son. Please accept me as one of your servants.”’</a:t>
            </a:r>
          </a:p>
        </p:txBody>
      </p:sp>
    </p:spTree>
    <p:extLst>
      <p:ext uri="{BB962C8B-B14F-4D97-AF65-F5344CB8AC3E}">
        <p14:creationId xmlns:p14="http://schemas.microsoft.com/office/powerpoint/2010/main" val="36503257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AC5C14-5367-E254-D8E9-2A0556B1C55D}"/>
              </a:ext>
            </a:extLst>
          </p:cNvPr>
          <p:cNvSpPr txBox="1"/>
          <p:nvPr/>
        </p:nvSpPr>
        <p:spPr>
          <a:xfrm>
            <a:off x="512024" y="615153"/>
            <a:ext cx="11167951" cy="4792081"/>
          </a:xfrm>
          <a:prstGeom prst="rect">
            <a:avLst/>
          </a:prstGeom>
          <a:noFill/>
        </p:spPr>
        <p:txBody>
          <a:bodyPr wrap="square">
            <a:spAutoFit/>
          </a:bodyPr>
          <a:lstStyle/>
          <a:p>
            <a:pPr algn="l">
              <a:lnSpc>
                <a:spcPct val="90000"/>
              </a:lnSpc>
              <a:spcAft>
                <a:spcPts val="1800"/>
              </a:spcAft>
            </a:pPr>
            <a:r>
              <a:rPr lang="en-AU" sz="3600" b="1" i="0" u="none" strike="noStrike" baseline="0" dirty="0">
                <a:solidFill>
                  <a:srgbClr val="4196D5"/>
                </a:solidFill>
                <a:latin typeface="Calibri" panose="020F0502020204030204" pitchFamily="34" charset="0"/>
                <a:cs typeface="Calibri" panose="020F0502020204030204" pitchFamily="34" charset="0"/>
              </a:rPr>
              <a:t>Luke 15:11-24 </a:t>
            </a:r>
            <a:r>
              <a:rPr lang="en-AU" sz="3600" i="0" u="none" strike="noStrike" baseline="0" dirty="0">
                <a:solidFill>
                  <a:srgbClr val="4196D5"/>
                </a:solidFill>
                <a:latin typeface="Calibri" panose="020F0502020204030204" pitchFamily="34" charset="0"/>
                <a:cs typeface="Calibri" panose="020F0502020204030204" pitchFamily="34" charset="0"/>
              </a:rPr>
              <a:t>continued</a:t>
            </a:r>
          </a:p>
          <a:p>
            <a:pPr>
              <a:lnSpc>
                <a:spcPct val="90000"/>
              </a:lnSpc>
              <a:spcAft>
                <a:spcPts val="1800"/>
              </a:spcAft>
            </a:pPr>
            <a:r>
              <a:rPr lang="en-US" sz="3000" b="0" i="0" u="none" strike="noStrike" baseline="0" dirty="0">
                <a:solidFill>
                  <a:srgbClr val="000000"/>
                </a:solidFill>
                <a:latin typeface="Calibri" panose="020F0502020204030204" pitchFamily="34" charset="0"/>
                <a:cs typeface="Calibri" panose="020F0502020204030204" pitchFamily="34" charset="0"/>
              </a:rPr>
              <a:t>He returned to his father. When he was a long way from the house, his father saw him and ran towards him. He put his arms around his son and kissed him. “Father”, the son said, “I have turned away from God and from you. I am not  good enough to be your son.”</a:t>
            </a:r>
          </a:p>
          <a:p>
            <a:pPr>
              <a:lnSpc>
                <a:spcPct val="90000"/>
              </a:lnSpc>
              <a:spcAft>
                <a:spcPts val="1800"/>
              </a:spcAft>
            </a:pPr>
            <a:r>
              <a:rPr lang="en-US" sz="3000" b="0" i="0" u="none" strike="noStrike" baseline="0" dirty="0">
                <a:solidFill>
                  <a:srgbClr val="000000"/>
                </a:solidFill>
                <a:latin typeface="Calibri" panose="020F0502020204030204" pitchFamily="34" charset="0"/>
                <a:cs typeface="Calibri" panose="020F0502020204030204" pitchFamily="34" charset="0"/>
              </a:rPr>
              <a:t>But the father shouted to his servants, ‘Hurry, get the most beautiful coat we have and put it on my son. Put a ring on his finger and shoes on his feet. We will eat a big meal and celebrate together. I thought my son was dead but he is alive. I thought he was gone forever but he has come home.’</a:t>
            </a:r>
            <a:endParaRPr lang="en-AU" sz="3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298242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6D721F-FBD2-4C15-5CE4-38541890B22D}"/>
              </a:ext>
            </a:extLst>
          </p:cNvPr>
          <p:cNvSpPr/>
          <p:nvPr/>
        </p:nvSpPr>
        <p:spPr>
          <a:xfrm>
            <a:off x="4517683" y="-700204"/>
            <a:ext cx="3156633" cy="7786747"/>
          </a:xfrm>
          <a:prstGeom prst="rect">
            <a:avLst/>
          </a:prstGeom>
          <a:noFill/>
        </p:spPr>
        <p:txBody>
          <a:bodyPr wrap="none" lIns="91440" tIns="45720" rIns="91440" bIns="45720">
            <a:spAutoFit/>
          </a:bodyPr>
          <a:lstStyle/>
          <a:p>
            <a:pPr algn="ctr"/>
            <a:r>
              <a:rPr lang="en-US" sz="50000" b="1"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rPr>
              <a:t>?</a:t>
            </a:r>
            <a:endParaRPr lang="en-US" sz="50000" b="1" cap="none" spc="0"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endParaRPr>
          </a:p>
        </p:txBody>
      </p:sp>
    </p:spTree>
    <p:extLst>
      <p:ext uri="{BB962C8B-B14F-4D97-AF65-F5344CB8AC3E}">
        <p14:creationId xmlns:p14="http://schemas.microsoft.com/office/powerpoint/2010/main" val="17359414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33EFA3-2864-8328-74F1-6EE12298584F}"/>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F681F1A4-8AFA-0EBB-56AC-DEAE0B7EA8E8}"/>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C4ADB66B-1B5B-EC53-6EA3-6FDBEF0F17FB}"/>
              </a:ext>
            </a:extLst>
          </p:cNvPr>
          <p:cNvSpPr txBox="1"/>
          <p:nvPr/>
        </p:nvSpPr>
        <p:spPr>
          <a:xfrm>
            <a:off x="2036587" y="2367171"/>
            <a:ext cx="9934798" cy="769441"/>
          </a:xfrm>
          <a:prstGeom prst="rect">
            <a:avLst/>
          </a:prstGeom>
          <a:noFill/>
        </p:spPr>
        <p:txBody>
          <a:bodyPr wrap="square" lIns="0"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4400"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What is Jesus telling us about God?</a:t>
            </a:r>
          </a:p>
        </p:txBody>
      </p:sp>
      <p:cxnSp>
        <p:nvCxnSpPr>
          <p:cNvPr id="8" name="Straight Connector 7">
            <a:extLst>
              <a:ext uri="{FF2B5EF4-FFF2-40B4-BE49-F238E27FC236}">
                <a16:creationId xmlns:a16="http://schemas.microsoft.com/office/drawing/2014/main" id="{8D6F643E-5906-0C76-3425-F97CE1FEE966}"/>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13394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82BCED-6791-9278-4C3E-1D9388308849}"/>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4F613826-4659-495D-45CF-7FE248D6CFF5}"/>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5A4CE1FB-556E-F037-2AB9-27610C0E5346}"/>
              </a:ext>
            </a:extLst>
          </p:cNvPr>
          <p:cNvSpPr txBox="1"/>
          <p:nvPr/>
        </p:nvSpPr>
        <p:spPr>
          <a:xfrm>
            <a:off x="2036587" y="2367171"/>
            <a:ext cx="8466313" cy="2123658"/>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God is a father who loves to welcome home his children when they are sorry for rejecting him.</a:t>
            </a:r>
          </a:p>
        </p:txBody>
      </p:sp>
      <p:cxnSp>
        <p:nvCxnSpPr>
          <p:cNvPr id="5" name="Straight Connector 4">
            <a:extLst>
              <a:ext uri="{FF2B5EF4-FFF2-40B4-BE49-F238E27FC236}">
                <a16:creationId xmlns:a16="http://schemas.microsoft.com/office/drawing/2014/main" id="{5A8616F5-000A-FCF5-5777-BEEA11B24025}"/>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60803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e the source image">
            <a:extLst>
              <a:ext uri="{FF2B5EF4-FFF2-40B4-BE49-F238E27FC236}">
                <a16:creationId xmlns:a16="http://schemas.microsoft.com/office/drawing/2014/main" id="{4415A449-F6C3-470B-BA8B-C7E1DF10D5B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19592" y="819943"/>
            <a:ext cx="5651875" cy="6934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5296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B47FC9C-2ED3-4100-A4EF-E8CDFEE106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descr="A person holding a baby">
            <a:extLst>
              <a:ext uri="{FF2B5EF4-FFF2-40B4-BE49-F238E27FC236}">
                <a16:creationId xmlns:a16="http://schemas.microsoft.com/office/drawing/2014/main" id="{BAE4E3FB-6FEB-FE3B-728D-B8DDD45FE0A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9318" y="452880"/>
            <a:ext cx="5414963" cy="3584575"/>
          </a:xfrm>
          <a:prstGeom prst="rect">
            <a:avLst/>
          </a:prstGeom>
        </p:spPr>
      </p:pic>
      <p:pic>
        <p:nvPicPr>
          <p:cNvPr id="6" name="Picture 5" descr="A person and a child looking at photos&#10;&#10;Description automatically generated">
            <a:extLst>
              <a:ext uri="{FF2B5EF4-FFF2-40B4-BE49-F238E27FC236}">
                <a16:creationId xmlns:a16="http://schemas.microsoft.com/office/drawing/2014/main" id="{CD598E55-6AAD-36F2-E082-C959B43A754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4475" y="452880"/>
            <a:ext cx="5414963" cy="3584575"/>
          </a:xfrm>
          <a:prstGeom prst="rect">
            <a:avLst/>
          </a:prstGeom>
        </p:spPr>
      </p:pic>
      <p:pic>
        <p:nvPicPr>
          <p:cNvPr id="2" name="Picture 1" descr="A group of black and white heads with question marks&#10;&#10;Description automatically generated">
            <a:extLst>
              <a:ext uri="{FF2B5EF4-FFF2-40B4-BE49-F238E27FC236}">
                <a16:creationId xmlns:a16="http://schemas.microsoft.com/office/drawing/2014/main" id="{B9CD98A2-CE4C-1D3E-0AD1-353F58D8270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503873" y="4066610"/>
            <a:ext cx="6760816" cy="2338510"/>
          </a:xfrm>
          <a:prstGeom prst="rect">
            <a:avLst/>
          </a:prstGeom>
        </p:spPr>
      </p:pic>
    </p:spTree>
    <p:extLst>
      <p:ext uri="{BB962C8B-B14F-4D97-AF65-F5344CB8AC3E}">
        <p14:creationId xmlns:p14="http://schemas.microsoft.com/office/powerpoint/2010/main" val="2108553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B47FC9C-2ED3-4100-A4EF-E8CDFEE106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descr="A person holding a baby">
            <a:extLst>
              <a:ext uri="{FF2B5EF4-FFF2-40B4-BE49-F238E27FC236}">
                <a16:creationId xmlns:a16="http://schemas.microsoft.com/office/drawing/2014/main" id="{BAE4E3FB-6FEB-FE3B-728D-B8DDD45FE0A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9318" y="452880"/>
            <a:ext cx="5414963" cy="3584575"/>
          </a:xfrm>
          <a:prstGeom prst="rect">
            <a:avLst/>
          </a:prstGeom>
        </p:spPr>
      </p:pic>
      <p:pic>
        <p:nvPicPr>
          <p:cNvPr id="6" name="Picture 5" descr="A person and a child looking at photos&#10;&#10;Description automatically generated">
            <a:extLst>
              <a:ext uri="{FF2B5EF4-FFF2-40B4-BE49-F238E27FC236}">
                <a16:creationId xmlns:a16="http://schemas.microsoft.com/office/drawing/2014/main" id="{CD598E55-6AAD-36F2-E082-C959B43A754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4475" y="452880"/>
            <a:ext cx="5414963" cy="3584575"/>
          </a:xfrm>
          <a:prstGeom prst="rect">
            <a:avLst/>
          </a:prstGeom>
        </p:spPr>
      </p:pic>
      <p:sp>
        <p:nvSpPr>
          <p:cNvPr id="3" name="Title 1">
            <a:extLst>
              <a:ext uri="{FF2B5EF4-FFF2-40B4-BE49-F238E27FC236}">
                <a16:creationId xmlns:a16="http://schemas.microsoft.com/office/drawing/2014/main" id="{30880DB4-32D1-6A3A-17A2-DBACFF8CF472}"/>
              </a:ext>
            </a:extLst>
          </p:cNvPr>
          <p:cNvSpPr txBox="1">
            <a:spLocks/>
          </p:cNvSpPr>
          <p:nvPr/>
        </p:nvSpPr>
        <p:spPr>
          <a:xfrm>
            <a:off x="574415" y="4304504"/>
            <a:ext cx="11040120" cy="2293237"/>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a:lstStyle>
          <a:p>
            <a:pPr>
              <a:lnSpc>
                <a:spcPct val="100000"/>
              </a:lnSpc>
            </a:pPr>
            <a:r>
              <a:rPr lang="en-US" kern="1200" dirty="0">
                <a:solidFill>
                  <a:schemeClr val="tx1"/>
                </a:solidFill>
                <a:effectLst/>
              </a:rPr>
              <a:t>What do you think happened before?</a:t>
            </a:r>
          </a:p>
          <a:p>
            <a:pPr>
              <a:lnSpc>
                <a:spcPct val="100000"/>
              </a:lnSpc>
            </a:pPr>
            <a:r>
              <a:rPr lang="en-US" kern="1200" dirty="0">
                <a:solidFill>
                  <a:schemeClr val="tx1"/>
                </a:solidFill>
                <a:effectLst/>
              </a:rPr>
              <a:t>What might happen next?</a:t>
            </a:r>
          </a:p>
        </p:txBody>
      </p:sp>
    </p:spTree>
    <p:extLst>
      <p:ext uri="{BB962C8B-B14F-4D97-AF65-F5344CB8AC3E}">
        <p14:creationId xmlns:p14="http://schemas.microsoft.com/office/powerpoint/2010/main" val="2012393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2E3E5"/>
        </a:solidFill>
        <a:effectLst/>
      </p:bgPr>
    </p:bg>
    <p:spTree>
      <p:nvGrpSpPr>
        <p:cNvPr id="1" name="">
          <a:extLst>
            <a:ext uri="{FF2B5EF4-FFF2-40B4-BE49-F238E27FC236}">
              <a16:creationId xmlns:a16="http://schemas.microsoft.com/office/drawing/2014/main" id="{CF1FF0A1-D633-1E44-48A4-9AA929640D8D}"/>
            </a:ext>
          </a:extLst>
        </p:cNvPr>
        <p:cNvGrpSpPr/>
        <p:nvPr/>
      </p:nvGrpSpPr>
      <p:grpSpPr>
        <a:xfrm>
          <a:off x="0" y="0"/>
          <a:ext cx="0" cy="0"/>
          <a:chOff x="0" y="0"/>
          <a:chExt cx="0" cy="0"/>
        </a:xfrm>
      </p:grpSpPr>
      <p:pic>
        <p:nvPicPr>
          <p:cNvPr id="8" name="Picture 7" descr="A grey background with black text&#10;&#10;Description automatically generated">
            <a:extLst>
              <a:ext uri="{FF2B5EF4-FFF2-40B4-BE49-F238E27FC236}">
                <a16:creationId xmlns:a16="http://schemas.microsoft.com/office/drawing/2014/main" id="{3D45831B-DCA5-1A0F-A889-7FBAB76913BC}"/>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a:ext>
            </a:extLst>
          </a:blip>
          <a:srcRect/>
          <a:stretch/>
        </p:blipFill>
        <p:spPr>
          <a:xfrm>
            <a:off x="567069" y="704797"/>
            <a:ext cx="5528931" cy="5448405"/>
          </a:xfrm>
          <a:prstGeom prst="rect">
            <a:avLst/>
          </a:prstGeom>
        </p:spPr>
      </p:pic>
      <p:pic>
        <p:nvPicPr>
          <p:cNvPr id="10" name="Picture 9" descr="A grey and black text&#10;&#10;Description automatically generated">
            <a:extLst>
              <a:ext uri="{FF2B5EF4-FFF2-40B4-BE49-F238E27FC236}">
                <a16:creationId xmlns:a16="http://schemas.microsoft.com/office/drawing/2014/main" id="{FEB5A944-7CBA-FF16-D00F-4BA7E03011D8}"/>
              </a:ext>
            </a:extLst>
          </p:cNvPr>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contrast="40000"/>
                    </a14:imgEffect>
                  </a14:imgLayer>
                </a14:imgProps>
              </a:ext>
              <a:ext uri="{28A0092B-C50C-407E-A947-70E740481C1C}">
                <a14:useLocalDpi xmlns:a14="http://schemas.microsoft.com/office/drawing/2010/main"/>
              </a:ext>
            </a:extLst>
          </a:blip>
          <a:srcRect/>
          <a:stretch/>
        </p:blipFill>
        <p:spPr>
          <a:xfrm>
            <a:off x="6663069" y="704798"/>
            <a:ext cx="5528931" cy="5448405"/>
          </a:xfrm>
          <a:prstGeom prst="rect">
            <a:avLst/>
          </a:prstGeom>
        </p:spPr>
      </p:pic>
    </p:spTree>
    <p:extLst>
      <p:ext uri="{BB962C8B-B14F-4D97-AF65-F5344CB8AC3E}">
        <p14:creationId xmlns:p14="http://schemas.microsoft.com/office/powerpoint/2010/main" val="2683077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CAE2EAFC-DA89-A6CC-50D6-6F1654CECEBB}"/>
              </a:ext>
            </a:extLst>
          </p:cNvPr>
          <p:cNvSpPr txBox="1">
            <a:spLocks/>
          </p:cNvSpPr>
          <p:nvPr/>
        </p:nvSpPr>
        <p:spPr>
          <a:xfrm>
            <a:off x="2036588" y="2766218"/>
            <a:ext cx="9202912" cy="1325563"/>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a:lstStyle>
          <a:p>
            <a:pPr>
              <a:lnSpc>
                <a:spcPct val="100000"/>
              </a:lnSpc>
            </a:pPr>
            <a:r>
              <a:rPr lang="en-US" sz="5400" kern="100" dirty="0">
                <a:ea typeface="MS Mincho" panose="02020609040205080304" pitchFamily="49" charset="-128"/>
                <a:cs typeface="Calibri" panose="020F0502020204030204" pitchFamily="34" charset="0"/>
              </a:rPr>
              <a:t>What things get passed on from one generation to the next?</a:t>
            </a:r>
            <a:endParaRPr lang="en-AU" sz="5400" dirty="0"/>
          </a:p>
        </p:txBody>
      </p:sp>
      <p:cxnSp>
        <p:nvCxnSpPr>
          <p:cNvPr id="4" name="Straight Connector 3">
            <a:extLst>
              <a:ext uri="{FF2B5EF4-FFF2-40B4-BE49-F238E27FC236}">
                <a16:creationId xmlns:a16="http://schemas.microsoft.com/office/drawing/2014/main" id="{CE3D0CA3-BF4C-FB27-0C5B-870809F9154F}"/>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6F228425-434C-467F-2905-EB3F8D7824B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13759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CAE2EAFC-DA89-A6CC-50D6-6F1654CECEBB}"/>
              </a:ext>
            </a:extLst>
          </p:cNvPr>
          <p:cNvSpPr txBox="1">
            <a:spLocks/>
          </p:cNvSpPr>
          <p:nvPr/>
        </p:nvSpPr>
        <p:spPr>
          <a:xfrm>
            <a:off x="2036588" y="2766218"/>
            <a:ext cx="9202912" cy="1325563"/>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a:lstStyle>
          <a:p>
            <a:pPr>
              <a:lnSpc>
                <a:spcPct val="100000"/>
              </a:lnSpc>
            </a:pPr>
            <a:r>
              <a:rPr lang="en-US" sz="8000" b="1" kern="100" dirty="0">
                <a:ea typeface="MS Mincho" panose="02020609040205080304" pitchFamily="49" charset="-128"/>
                <a:cs typeface="Calibri" panose="020F0502020204030204" pitchFamily="34" charset="0"/>
              </a:rPr>
              <a:t>inheritance</a:t>
            </a:r>
            <a:endParaRPr lang="en-AU" sz="8000" b="1" dirty="0"/>
          </a:p>
        </p:txBody>
      </p:sp>
      <p:cxnSp>
        <p:nvCxnSpPr>
          <p:cNvPr id="4" name="Straight Connector 3">
            <a:extLst>
              <a:ext uri="{FF2B5EF4-FFF2-40B4-BE49-F238E27FC236}">
                <a16:creationId xmlns:a16="http://schemas.microsoft.com/office/drawing/2014/main" id="{CE3D0CA3-BF4C-FB27-0C5B-870809F9154F}"/>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6F228425-434C-467F-2905-EB3F8D7824B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11933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oup of cards with symbols&#10;&#10;Description automatically generated">
            <a:extLst>
              <a:ext uri="{FF2B5EF4-FFF2-40B4-BE49-F238E27FC236}">
                <a16:creationId xmlns:a16="http://schemas.microsoft.com/office/drawing/2014/main" id="{6B29AFD0-C079-D333-4303-DFEAC8AAA0C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AE31617D-DC0B-6C50-0B6E-AAC989112656}"/>
              </a:ext>
            </a:extLst>
          </p:cNvPr>
          <p:cNvSpPr txBox="1"/>
          <p:nvPr/>
        </p:nvSpPr>
        <p:spPr>
          <a:xfrm>
            <a:off x="3714929" y="2151727"/>
            <a:ext cx="4762141" cy="3170099"/>
          </a:xfrm>
          <a:prstGeom prst="rect">
            <a:avLst/>
          </a:prstGeom>
          <a:solidFill>
            <a:schemeClr val="tx1"/>
          </a:solidFill>
        </p:spPr>
        <p:txBody>
          <a:bodyPr wrap="square" rtlCol="0">
            <a:spAutoFit/>
          </a:bodyPr>
          <a:lstStyle/>
          <a:p>
            <a:pPr algn="ctr"/>
            <a:br>
              <a:rPr lang="en-US" sz="4000" dirty="0">
                <a:solidFill>
                  <a:schemeClr val="bg1"/>
                </a:solidFill>
              </a:rPr>
            </a:br>
            <a:r>
              <a:rPr lang="en-US" sz="4000" dirty="0">
                <a:solidFill>
                  <a:schemeClr val="bg1"/>
                </a:solidFill>
              </a:rPr>
              <a:t>Choose values </a:t>
            </a:r>
          </a:p>
          <a:p>
            <a:pPr algn="ctr"/>
            <a:r>
              <a:rPr lang="en-US" sz="4000" dirty="0">
                <a:solidFill>
                  <a:schemeClr val="bg1"/>
                </a:solidFill>
              </a:rPr>
              <a:t>that relate </a:t>
            </a:r>
            <a:br>
              <a:rPr lang="en-US" sz="4000" dirty="0">
                <a:solidFill>
                  <a:schemeClr val="bg1"/>
                </a:solidFill>
              </a:rPr>
            </a:br>
            <a:r>
              <a:rPr lang="en-US" sz="4000" dirty="0">
                <a:solidFill>
                  <a:schemeClr val="bg1"/>
                </a:solidFill>
              </a:rPr>
              <a:t>to </a:t>
            </a:r>
            <a:r>
              <a:rPr lang="en-US" sz="4000" b="1" dirty="0">
                <a:solidFill>
                  <a:schemeClr val="bg1"/>
                </a:solidFill>
              </a:rPr>
              <a:t>inheritance</a:t>
            </a:r>
            <a:r>
              <a:rPr lang="en-US" sz="4000" b="1">
                <a:solidFill>
                  <a:schemeClr val="bg1"/>
                </a:solidFill>
              </a:rPr>
              <a:t>.</a:t>
            </a:r>
            <a:br>
              <a:rPr lang="en-US" sz="4000" dirty="0">
                <a:solidFill>
                  <a:schemeClr val="bg1"/>
                </a:solidFill>
              </a:rPr>
            </a:br>
            <a:endParaRPr lang="en-AU" sz="4000" dirty="0">
              <a:solidFill>
                <a:schemeClr val="bg1"/>
              </a:solidFill>
            </a:endParaRPr>
          </a:p>
        </p:txBody>
      </p:sp>
    </p:spTree>
    <p:extLst>
      <p:ext uri="{BB962C8B-B14F-4D97-AF65-F5344CB8AC3E}">
        <p14:creationId xmlns:p14="http://schemas.microsoft.com/office/powerpoint/2010/main" val="3680046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hand holding money in a pile&#10;&#10;Description automatically generated">
            <a:extLst>
              <a:ext uri="{FF2B5EF4-FFF2-40B4-BE49-F238E27FC236}">
                <a16:creationId xmlns:a16="http://schemas.microsoft.com/office/drawing/2014/main" id="{33678A17-AB32-2661-DFBE-7BC9FD814AB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91995" y="261672"/>
            <a:ext cx="2770164" cy="3918442"/>
          </a:xfrm>
          <a:prstGeom prst="rect">
            <a:avLst/>
          </a:prstGeom>
          <a:ln w="19050">
            <a:solidFill>
              <a:schemeClr val="tx1"/>
            </a:solidFill>
          </a:ln>
        </p:spPr>
      </p:pic>
      <p:sp>
        <p:nvSpPr>
          <p:cNvPr id="6" name="Rectangle 5">
            <a:extLst>
              <a:ext uri="{FF2B5EF4-FFF2-40B4-BE49-F238E27FC236}">
                <a16:creationId xmlns:a16="http://schemas.microsoft.com/office/drawing/2014/main" id="{47A870A4-28EC-AEC7-BB92-7A0C93A24150}"/>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A hand holding money in a pile&#10;&#10;Description automatically generated">
            <a:extLst>
              <a:ext uri="{FF2B5EF4-FFF2-40B4-BE49-F238E27FC236}">
                <a16:creationId xmlns:a16="http://schemas.microsoft.com/office/drawing/2014/main" id="{16C6AC52-AB8B-7A95-FD2D-2B23D723494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615043" y="2529444"/>
            <a:ext cx="6786089" cy="3301340"/>
          </a:xfrm>
          <a:prstGeom prst="rect">
            <a:avLst/>
          </a:prstGeom>
          <a:ln w="19050">
            <a:noFill/>
          </a:ln>
        </p:spPr>
      </p:pic>
    </p:spTree>
    <p:extLst>
      <p:ext uri="{BB962C8B-B14F-4D97-AF65-F5344CB8AC3E}">
        <p14:creationId xmlns:p14="http://schemas.microsoft.com/office/powerpoint/2010/main" val="17947622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03CC4ACDE7F8846A110399C8FCFBCE2" ma:contentTypeVersion="15" ma:contentTypeDescription="Create a new document." ma:contentTypeScope="" ma:versionID="84188a3909c9f23be783eb8962a39db3">
  <xsd:schema xmlns:xsd="http://www.w3.org/2001/XMLSchema" xmlns:xs="http://www.w3.org/2001/XMLSchema" xmlns:p="http://schemas.microsoft.com/office/2006/metadata/properties" xmlns:ns2="7cfafbfd-fc08-4e7a-afc9-7c4221139421" xmlns:ns3="5739257b-ce07-451c-a058-33d1d073c35a" targetNamespace="http://schemas.microsoft.com/office/2006/metadata/properties" ma:root="true" ma:fieldsID="eb68c9d5ecb31f09676fddf5163db5f8" ns2:_="" ns3:_="">
    <xsd:import namespace="7cfafbfd-fc08-4e7a-afc9-7c4221139421"/>
    <xsd:import namespace="5739257b-ce07-451c-a058-33d1d073c35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fafbfd-fc08-4e7a-afc9-7c42211394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6eca896-5807-49d8-bde8-c00d98f9c92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739257b-ce07-451c-a058-33d1d073c35a"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46116b3-ccc1-46bd-85ed-5204483da469}" ma:internalName="TaxCatchAll" ma:showField="CatchAllData" ma:web="5739257b-ce07-451c-a058-33d1d073c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739257b-ce07-451c-a058-33d1d073c35a" xsi:nil="true"/>
    <lcf76f155ced4ddcb4097134ff3c332f xmlns="7cfafbfd-fc08-4e7a-afc9-7c4221139421">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B36E45-3CCF-430A-BF34-842F2B4CD5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fafbfd-fc08-4e7a-afc9-7c4221139421"/>
    <ds:schemaRef ds:uri="5739257b-ce07-451c-a058-33d1d073c3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2792D3D-921B-41A0-B5BD-755DA26DA3CA}">
  <ds:schemaRefs>
    <ds:schemaRef ds:uri="5739257b-ce07-451c-a058-33d1d073c35a"/>
    <ds:schemaRef ds:uri="http://schemas.microsoft.com/office/2006/documentManagement/types"/>
    <ds:schemaRef ds:uri="7cfafbfd-fc08-4e7a-afc9-7c4221139421"/>
    <ds:schemaRef ds:uri="http://schemas.microsoft.com/office/infopath/2007/PartnerControls"/>
    <ds:schemaRef ds:uri="http://purl.org/dc/elements/1.1/"/>
    <ds:schemaRef ds:uri="http://schemas.microsoft.com/office/2006/metadata/properties"/>
    <ds:schemaRef ds:uri="http://purl.org/dc/terms/"/>
    <ds:schemaRef ds:uri="http://purl.org/dc/dcmitype/"/>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F40BB12C-ED0F-4C03-B3AC-92DB7F6159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6317</TotalTime>
  <Words>1817</Words>
  <Application>Microsoft Office PowerPoint</Application>
  <PresentationFormat>Widescreen</PresentationFormat>
  <Paragraphs>159</Paragraphs>
  <Slides>27</Slides>
  <Notes>27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MS Mincho</vt: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3 English Lesson Package  Ruth Beginner</dc:title>
  <dc:creator>Sarah Brown</dc:creator>
  <cp:lastModifiedBy>Danielle McGregor</cp:lastModifiedBy>
  <cp:revision>45</cp:revision>
  <dcterms:created xsi:type="dcterms:W3CDTF">2021-11-16T05:33:16Z</dcterms:created>
  <dcterms:modified xsi:type="dcterms:W3CDTF">2024-06-18T02:19:27Z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0x010100703CC4ACDE7F8846A110399C8FCFBCE2</vt:lpwstr>
  </property>
</Properties>
</file>