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3"/>
  </p:notesMasterIdLst>
  <p:sldIdLst>
    <p:sldId id="276" r:id="rId5"/>
    <p:sldId id="388" r:id="rId6"/>
    <p:sldId id="389" r:id="rId7"/>
    <p:sldId id="376" r:id="rId8"/>
    <p:sldId id="387" r:id="rId9"/>
    <p:sldId id="378" r:id="rId10"/>
    <p:sldId id="379" r:id="rId11"/>
    <p:sldId id="395" r:id="rId12"/>
    <p:sldId id="380" r:id="rId13"/>
    <p:sldId id="360" r:id="rId14"/>
    <p:sldId id="359" r:id="rId15"/>
    <p:sldId id="381" r:id="rId16"/>
    <p:sldId id="396" r:id="rId17"/>
    <p:sldId id="397" r:id="rId18"/>
    <p:sldId id="400" r:id="rId19"/>
    <p:sldId id="385" r:id="rId20"/>
    <p:sldId id="386" r:id="rId21"/>
    <p:sldId id="382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A66B366-551F-F735-AC16-62DAC5D59322}" name="Danielle McGregor" initials="DM" userId="S::danielle.mcgregor@Anglicare.org.au::087646c7-bbf8-4721-9492-e808a5f7ce91" providerId="AD"/>
  <p188:author id="{1621617C-410B-3087-12D0-22EF3D8A733D}" name="Lisa Neale" initials="LN" userId="092c3a9ff1cc85a9" providerId="Windows Live"/>
  <p188:author id="{F88C458F-BC1C-F1A5-8DB3-356626F9B329}" name="Sarah Brown" initials="SB" userId="S::sarah.brown@Anglicare.org.au::01d08dd6-efda-4a06-bddb-8174fc9a8dcd" providerId="AD"/>
  <p188:author id="{C76674AD-83DB-B35A-EF08-B1A6B58444D6}" name="Kristy Freney" initials="KF" userId="S::kristy.freney@Anglicare.org.au::05558a5f-3628-4287-9b9f-4fe6fc128298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rah Brown" initials="SB" lastIdx="1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4472C4"/>
    <a:srgbClr val="4196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46" autoAdjust="0"/>
    <p:restoredTop sz="61127" autoAdjust="0"/>
  </p:normalViewPr>
  <p:slideViewPr>
    <p:cSldViewPr snapToGrid="0">
      <p:cViewPr varScale="1">
        <p:scale>
          <a:sx n="39" d="100"/>
          <a:sy n="39" d="100"/>
        </p:scale>
        <p:origin x="1620" y="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4114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Relationship Id="rId30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risty Freney" userId="05558a5f-3628-4287-9b9f-4fe6fc128298" providerId="ADAL" clId="{5EBEA82E-99F6-4F88-95DB-1EB19D0761B7}"/>
    <pc:docChg chg="undo custSel addSld modSld sldOrd">
      <pc:chgData name="Kristy Freney" userId="05558a5f-3628-4287-9b9f-4fe6fc128298" providerId="ADAL" clId="{5EBEA82E-99F6-4F88-95DB-1EB19D0761B7}" dt="2023-11-27T05:57:01.583" v="150" actId="1076"/>
      <pc:docMkLst>
        <pc:docMk/>
      </pc:docMkLst>
      <pc:sldChg chg="addSp delSp modSp mod addAnim delAnim">
        <pc:chgData name="Kristy Freney" userId="05558a5f-3628-4287-9b9f-4fe6fc128298" providerId="ADAL" clId="{5EBEA82E-99F6-4F88-95DB-1EB19D0761B7}" dt="2023-11-27T05:43:58.446" v="119" actId="1076"/>
        <pc:sldMkLst>
          <pc:docMk/>
          <pc:sldMk cId="3680259665" sldId="296"/>
        </pc:sldMkLst>
        <pc:spChg chg="mod">
          <ac:chgData name="Kristy Freney" userId="05558a5f-3628-4287-9b9f-4fe6fc128298" providerId="ADAL" clId="{5EBEA82E-99F6-4F88-95DB-1EB19D0761B7}" dt="2023-11-27T05:41:51.356" v="72" actId="1076"/>
          <ac:spMkLst>
            <pc:docMk/>
            <pc:sldMk cId="3680259665" sldId="296"/>
            <ac:spMk id="7" creationId="{A3134C30-7A53-1657-20A9-A47FD061D1F3}"/>
          </ac:spMkLst>
        </pc:spChg>
        <pc:spChg chg="mod">
          <ac:chgData name="Kristy Freney" userId="05558a5f-3628-4287-9b9f-4fe6fc128298" providerId="ADAL" clId="{5EBEA82E-99F6-4F88-95DB-1EB19D0761B7}" dt="2023-11-27T05:43:28.421" v="107" actId="20577"/>
          <ac:spMkLst>
            <pc:docMk/>
            <pc:sldMk cId="3680259665" sldId="296"/>
            <ac:spMk id="8" creationId="{A0E9828E-A398-8B5D-E2A1-7E67FFE0C548}"/>
          </ac:spMkLst>
        </pc:spChg>
        <pc:spChg chg="mod">
          <ac:chgData name="Kristy Freney" userId="05558a5f-3628-4287-9b9f-4fe6fc128298" providerId="ADAL" clId="{5EBEA82E-99F6-4F88-95DB-1EB19D0761B7}" dt="2023-11-27T05:43:32.565" v="110" actId="20577"/>
          <ac:spMkLst>
            <pc:docMk/>
            <pc:sldMk cId="3680259665" sldId="296"/>
            <ac:spMk id="9" creationId="{E6FE786F-B16B-B388-933B-737B3066169F}"/>
          </ac:spMkLst>
        </pc:spChg>
        <pc:cxnChg chg="add del mod">
          <ac:chgData name="Kristy Freney" userId="05558a5f-3628-4287-9b9f-4fe6fc128298" providerId="ADAL" clId="{5EBEA82E-99F6-4F88-95DB-1EB19D0761B7}" dt="2023-11-27T05:39:48.128" v="47" actId="478"/>
          <ac:cxnSpMkLst>
            <pc:docMk/>
            <pc:sldMk cId="3680259665" sldId="296"/>
            <ac:cxnSpMk id="5" creationId="{057D0404-E927-C7BD-EAD9-158059D9EEC2}"/>
          </ac:cxnSpMkLst>
        </pc:cxnChg>
        <pc:cxnChg chg="add mod">
          <ac:chgData name="Kristy Freney" userId="05558a5f-3628-4287-9b9f-4fe6fc128298" providerId="ADAL" clId="{5EBEA82E-99F6-4F88-95DB-1EB19D0761B7}" dt="2023-11-27T05:43:42.828" v="114" actId="14100"/>
          <ac:cxnSpMkLst>
            <pc:docMk/>
            <pc:sldMk cId="3680259665" sldId="296"/>
            <ac:cxnSpMk id="6" creationId="{187E0374-8FCE-47E1-489E-D4EF320AFCA3}"/>
          </ac:cxnSpMkLst>
        </pc:cxnChg>
        <pc:cxnChg chg="add mod">
          <ac:chgData name="Kristy Freney" userId="05558a5f-3628-4287-9b9f-4fe6fc128298" providerId="ADAL" clId="{5EBEA82E-99F6-4F88-95DB-1EB19D0761B7}" dt="2023-11-27T05:43:46.962" v="116" actId="14100"/>
          <ac:cxnSpMkLst>
            <pc:docMk/>
            <pc:sldMk cId="3680259665" sldId="296"/>
            <ac:cxnSpMk id="10" creationId="{1D0E4DD7-D568-AB5E-37A4-6F7050213EB8}"/>
          </ac:cxnSpMkLst>
        </pc:cxnChg>
        <pc:cxnChg chg="add del mod">
          <ac:chgData name="Kristy Freney" userId="05558a5f-3628-4287-9b9f-4fe6fc128298" providerId="ADAL" clId="{5EBEA82E-99F6-4F88-95DB-1EB19D0761B7}" dt="2023-11-27T05:39:48.128" v="47" actId="478"/>
          <ac:cxnSpMkLst>
            <pc:docMk/>
            <pc:sldMk cId="3680259665" sldId="296"/>
            <ac:cxnSpMk id="12" creationId="{F6965336-2F92-FD22-48D5-2E4676991BF8}"/>
          </ac:cxnSpMkLst>
        </pc:cxnChg>
        <pc:cxnChg chg="add mod">
          <ac:chgData name="Kristy Freney" userId="05558a5f-3628-4287-9b9f-4fe6fc128298" providerId="ADAL" clId="{5EBEA82E-99F6-4F88-95DB-1EB19D0761B7}" dt="2023-11-27T05:43:54.104" v="118" actId="14100"/>
          <ac:cxnSpMkLst>
            <pc:docMk/>
            <pc:sldMk cId="3680259665" sldId="296"/>
            <ac:cxnSpMk id="13" creationId="{DC7162E0-3E22-EF10-0E0B-CE402FCEF7F7}"/>
          </ac:cxnSpMkLst>
        </pc:cxnChg>
        <pc:cxnChg chg="add mod">
          <ac:chgData name="Kristy Freney" userId="05558a5f-3628-4287-9b9f-4fe6fc128298" providerId="ADAL" clId="{5EBEA82E-99F6-4F88-95DB-1EB19D0761B7}" dt="2023-11-27T05:43:58.446" v="119" actId="1076"/>
          <ac:cxnSpMkLst>
            <pc:docMk/>
            <pc:sldMk cId="3680259665" sldId="296"/>
            <ac:cxnSpMk id="15" creationId="{963768AA-594B-4F4D-DFD7-6EA6EEE4B325}"/>
          </ac:cxnSpMkLst>
        </pc:cxnChg>
        <pc:cxnChg chg="add del mod">
          <ac:chgData name="Kristy Freney" userId="05558a5f-3628-4287-9b9f-4fe6fc128298" providerId="ADAL" clId="{5EBEA82E-99F6-4F88-95DB-1EB19D0761B7}" dt="2023-11-27T05:39:48.128" v="47" actId="478"/>
          <ac:cxnSpMkLst>
            <pc:docMk/>
            <pc:sldMk cId="3680259665" sldId="296"/>
            <ac:cxnSpMk id="16" creationId="{7649F7CD-1EA2-C143-232B-DED9183DB83A}"/>
          </ac:cxnSpMkLst>
        </pc:cxnChg>
        <pc:cxnChg chg="add del mod">
          <ac:chgData name="Kristy Freney" userId="05558a5f-3628-4287-9b9f-4fe6fc128298" providerId="ADAL" clId="{5EBEA82E-99F6-4F88-95DB-1EB19D0761B7}" dt="2023-11-27T05:39:48.128" v="47" actId="478"/>
          <ac:cxnSpMkLst>
            <pc:docMk/>
            <pc:sldMk cId="3680259665" sldId="296"/>
            <ac:cxnSpMk id="17" creationId="{07E3FCA5-22CB-2C4F-DEA1-476ED18AA0F5}"/>
          </ac:cxnSpMkLst>
        </pc:cxnChg>
        <pc:cxnChg chg="add del mod">
          <ac:chgData name="Kristy Freney" userId="05558a5f-3628-4287-9b9f-4fe6fc128298" providerId="ADAL" clId="{5EBEA82E-99F6-4F88-95DB-1EB19D0761B7}" dt="2023-11-27T05:43:36.167" v="112" actId="478"/>
          <ac:cxnSpMkLst>
            <pc:docMk/>
            <pc:sldMk cId="3680259665" sldId="296"/>
            <ac:cxnSpMk id="19" creationId="{CDA29F82-33CA-B60F-7191-7982A06C5AA9}"/>
          </ac:cxnSpMkLst>
        </pc:cxnChg>
        <pc:cxnChg chg="add del mod">
          <ac:chgData name="Kristy Freney" userId="05558a5f-3628-4287-9b9f-4fe6fc128298" providerId="ADAL" clId="{5EBEA82E-99F6-4F88-95DB-1EB19D0761B7}" dt="2023-11-27T05:43:35.221" v="111" actId="478"/>
          <ac:cxnSpMkLst>
            <pc:docMk/>
            <pc:sldMk cId="3680259665" sldId="296"/>
            <ac:cxnSpMk id="21" creationId="{E34B81A1-5862-BF47-0811-7D04889B6BAB}"/>
          </ac:cxnSpMkLst>
        </pc:cxnChg>
        <pc:cxnChg chg="add del mod">
          <ac:chgData name="Kristy Freney" userId="05558a5f-3628-4287-9b9f-4fe6fc128298" providerId="ADAL" clId="{5EBEA82E-99F6-4F88-95DB-1EB19D0761B7}" dt="2023-11-27T05:39:48.128" v="47" actId="478"/>
          <ac:cxnSpMkLst>
            <pc:docMk/>
            <pc:sldMk cId="3680259665" sldId="296"/>
            <ac:cxnSpMk id="22" creationId="{DDBBAE6B-F825-418E-3799-0FFEF88F2AE5}"/>
          </ac:cxnSpMkLst>
        </pc:cxnChg>
        <pc:cxnChg chg="add del mod">
          <ac:chgData name="Kristy Freney" userId="05558a5f-3628-4287-9b9f-4fe6fc128298" providerId="ADAL" clId="{5EBEA82E-99F6-4F88-95DB-1EB19D0761B7}" dt="2023-11-27T05:39:48.128" v="47" actId="478"/>
          <ac:cxnSpMkLst>
            <pc:docMk/>
            <pc:sldMk cId="3680259665" sldId="296"/>
            <ac:cxnSpMk id="27" creationId="{1FA5E813-A0AA-30C3-1589-F5A8B12F1B1A}"/>
          </ac:cxnSpMkLst>
        </pc:cxnChg>
      </pc:sldChg>
      <pc:sldChg chg="delSp modSp add mod ord">
        <pc:chgData name="Kristy Freney" userId="05558a5f-3628-4287-9b9f-4fe6fc128298" providerId="ADAL" clId="{5EBEA82E-99F6-4F88-95DB-1EB19D0761B7}" dt="2023-11-27T05:42:56.497" v="94" actId="14100"/>
        <pc:sldMkLst>
          <pc:docMk/>
          <pc:sldMk cId="1131851070" sldId="360"/>
        </pc:sldMkLst>
        <pc:spChg chg="mod">
          <ac:chgData name="Kristy Freney" userId="05558a5f-3628-4287-9b9f-4fe6fc128298" providerId="ADAL" clId="{5EBEA82E-99F6-4F88-95DB-1EB19D0761B7}" dt="2023-11-27T05:42:39.346" v="85" actId="20577"/>
          <ac:spMkLst>
            <pc:docMk/>
            <pc:sldMk cId="1131851070" sldId="360"/>
            <ac:spMk id="8" creationId="{A0E9828E-A398-8B5D-E2A1-7E67FFE0C548}"/>
          </ac:spMkLst>
        </pc:spChg>
        <pc:spChg chg="mod">
          <ac:chgData name="Kristy Freney" userId="05558a5f-3628-4287-9b9f-4fe6fc128298" providerId="ADAL" clId="{5EBEA82E-99F6-4F88-95DB-1EB19D0761B7}" dt="2023-11-27T05:42:41.006" v="87" actId="20577"/>
          <ac:spMkLst>
            <pc:docMk/>
            <pc:sldMk cId="1131851070" sldId="360"/>
            <ac:spMk id="9" creationId="{E6FE786F-B16B-B388-933B-737B3066169F}"/>
          </ac:spMkLst>
        </pc:spChg>
        <pc:cxnChg chg="mod">
          <ac:chgData name="Kristy Freney" userId="05558a5f-3628-4287-9b9f-4fe6fc128298" providerId="ADAL" clId="{5EBEA82E-99F6-4F88-95DB-1EB19D0761B7}" dt="2023-11-27T05:42:51.919" v="92" actId="14100"/>
          <ac:cxnSpMkLst>
            <pc:docMk/>
            <pc:sldMk cId="1131851070" sldId="360"/>
            <ac:cxnSpMk id="10" creationId="{1D0E4DD7-D568-AB5E-37A4-6F7050213EB8}"/>
          </ac:cxnSpMkLst>
        </pc:cxnChg>
        <pc:cxnChg chg="mod">
          <ac:chgData name="Kristy Freney" userId="05558a5f-3628-4287-9b9f-4fe6fc128298" providerId="ADAL" clId="{5EBEA82E-99F6-4F88-95DB-1EB19D0761B7}" dt="2023-11-27T05:42:56.497" v="94" actId="14100"/>
          <ac:cxnSpMkLst>
            <pc:docMk/>
            <pc:sldMk cId="1131851070" sldId="360"/>
            <ac:cxnSpMk id="13" creationId="{DC7162E0-3E22-EF10-0E0B-CE402FCEF7F7}"/>
          </ac:cxnSpMkLst>
        </pc:cxnChg>
        <pc:cxnChg chg="del">
          <ac:chgData name="Kristy Freney" userId="05558a5f-3628-4287-9b9f-4fe6fc128298" providerId="ADAL" clId="{5EBEA82E-99F6-4F88-95DB-1EB19D0761B7}" dt="2023-11-27T05:42:46.596" v="90" actId="478"/>
          <ac:cxnSpMkLst>
            <pc:docMk/>
            <pc:sldMk cId="1131851070" sldId="360"/>
            <ac:cxnSpMk id="15" creationId="{963768AA-594B-4F4D-DFD7-6EA6EEE4B325}"/>
          </ac:cxnSpMkLst>
        </pc:cxnChg>
        <pc:cxnChg chg="del">
          <ac:chgData name="Kristy Freney" userId="05558a5f-3628-4287-9b9f-4fe6fc128298" providerId="ADAL" clId="{5EBEA82E-99F6-4F88-95DB-1EB19D0761B7}" dt="2023-11-27T05:42:45.397" v="89" actId="478"/>
          <ac:cxnSpMkLst>
            <pc:docMk/>
            <pc:sldMk cId="1131851070" sldId="360"/>
            <ac:cxnSpMk id="19" creationId="{CDA29F82-33CA-B60F-7191-7982A06C5AA9}"/>
          </ac:cxnSpMkLst>
        </pc:cxnChg>
        <pc:cxnChg chg="del">
          <ac:chgData name="Kristy Freney" userId="05558a5f-3628-4287-9b9f-4fe6fc128298" providerId="ADAL" clId="{5EBEA82E-99F6-4F88-95DB-1EB19D0761B7}" dt="2023-11-27T05:42:44.133" v="88" actId="478"/>
          <ac:cxnSpMkLst>
            <pc:docMk/>
            <pc:sldMk cId="1131851070" sldId="360"/>
            <ac:cxnSpMk id="21" creationId="{E34B81A1-5862-BF47-0811-7D04889B6BAB}"/>
          </ac:cxnSpMkLst>
        </pc:cxnChg>
      </pc:sldChg>
      <pc:sldChg chg="delSp modSp add mod">
        <pc:chgData name="Kristy Freney" userId="05558a5f-3628-4287-9b9f-4fe6fc128298" providerId="ADAL" clId="{5EBEA82E-99F6-4F88-95DB-1EB19D0761B7}" dt="2023-11-27T05:44:23.481" v="124" actId="14100"/>
        <pc:sldMkLst>
          <pc:docMk/>
          <pc:sldMk cId="3658775334" sldId="361"/>
        </pc:sldMkLst>
        <pc:spChg chg="mod">
          <ac:chgData name="Kristy Freney" userId="05558a5f-3628-4287-9b9f-4fe6fc128298" providerId="ADAL" clId="{5EBEA82E-99F6-4F88-95DB-1EB19D0761B7}" dt="2023-11-27T05:44:11.627" v="120" actId="6549"/>
          <ac:spMkLst>
            <pc:docMk/>
            <pc:sldMk cId="3658775334" sldId="361"/>
            <ac:spMk id="8" creationId="{A0E9828E-A398-8B5D-E2A1-7E67FFE0C548}"/>
          </ac:spMkLst>
        </pc:spChg>
        <pc:spChg chg="mod">
          <ac:chgData name="Kristy Freney" userId="05558a5f-3628-4287-9b9f-4fe6fc128298" providerId="ADAL" clId="{5EBEA82E-99F6-4F88-95DB-1EB19D0761B7}" dt="2023-11-27T05:44:14.315" v="121" actId="6549"/>
          <ac:spMkLst>
            <pc:docMk/>
            <pc:sldMk cId="3658775334" sldId="361"/>
            <ac:spMk id="9" creationId="{E6FE786F-B16B-B388-933B-737B3066169F}"/>
          </ac:spMkLst>
        </pc:spChg>
        <pc:cxnChg chg="del">
          <ac:chgData name="Kristy Freney" userId="05558a5f-3628-4287-9b9f-4fe6fc128298" providerId="ADAL" clId="{5EBEA82E-99F6-4F88-95DB-1EB19D0761B7}" dt="2023-11-27T05:44:17.808" v="122" actId="478"/>
          <ac:cxnSpMkLst>
            <pc:docMk/>
            <pc:sldMk cId="3658775334" sldId="361"/>
            <ac:cxnSpMk id="19" creationId="{CDA29F82-33CA-B60F-7191-7982A06C5AA9}"/>
          </ac:cxnSpMkLst>
        </pc:cxnChg>
        <pc:cxnChg chg="mod">
          <ac:chgData name="Kristy Freney" userId="05558a5f-3628-4287-9b9f-4fe6fc128298" providerId="ADAL" clId="{5EBEA82E-99F6-4F88-95DB-1EB19D0761B7}" dt="2023-11-27T05:44:23.481" v="124" actId="14100"/>
          <ac:cxnSpMkLst>
            <pc:docMk/>
            <pc:sldMk cId="3658775334" sldId="361"/>
            <ac:cxnSpMk id="21" creationId="{E34B81A1-5862-BF47-0811-7D04889B6BAB}"/>
          </ac:cxnSpMkLst>
        </pc:cxnChg>
      </pc:sldChg>
      <pc:sldChg chg="add">
        <pc:chgData name="Kristy Freney" userId="05558a5f-3628-4287-9b9f-4fe6fc128298" providerId="ADAL" clId="{5EBEA82E-99F6-4F88-95DB-1EB19D0761B7}" dt="2023-11-27T05:42:22.184" v="75" actId="2890"/>
        <pc:sldMkLst>
          <pc:docMk/>
          <pc:sldMk cId="2392105798" sldId="362"/>
        </pc:sldMkLst>
      </pc:sldChg>
      <pc:sldChg chg="add">
        <pc:chgData name="Kristy Freney" userId="05558a5f-3628-4287-9b9f-4fe6fc128298" providerId="ADAL" clId="{5EBEA82E-99F6-4F88-95DB-1EB19D0761B7}" dt="2023-11-27T05:47:39.990" v="125"/>
        <pc:sldMkLst>
          <pc:docMk/>
          <pc:sldMk cId="834121241" sldId="363"/>
        </pc:sldMkLst>
      </pc:sldChg>
      <pc:sldChg chg="add">
        <pc:chgData name="Kristy Freney" userId="05558a5f-3628-4287-9b9f-4fe6fc128298" providerId="ADAL" clId="{5EBEA82E-99F6-4F88-95DB-1EB19D0761B7}" dt="2023-11-27T05:47:39.990" v="125"/>
        <pc:sldMkLst>
          <pc:docMk/>
          <pc:sldMk cId="2935275515" sldId="364"/>
        </pc:sldMkLst>
      </pc:sldChg>
      <pc:sldChg chg="addSp delSp modSp add mod ord">
        <pc:chgData name="Kristy Freney" userId="05558a5f-3628-4287-9b9f-4fe6fc128298" providerId="ADAL" clId="{5EBEA82E-99F6-4F88-95DB-1EB19D0761B7}" dt="2023-11-27T05:57:01.583" v="150" actId="1076"/>
        <pc:sldMkLst>
          <pc:docMk/>
          <pc:sldMk cId="454713297" sldId="365"/>
        </pc:sldMkLst>
        <pc:spChg chg="del">
          <ac:chgData name="Kristy Freney" userId="05558a5f-3628-4287-9b9f-4fe6fc128298" providerId="ADAL" clId="{5EBEA82E-99F6-4F88-95DB-1EB19D0761B7}" dt="2023-11-27T05:56:26.044" v="143" actId="478"/>
          <ac:spMkLst>
            <pc:docMk/>
            <pc:sldMk cId="454713297" sldId="365"/>
            <ac:spMk id="2" creationId="{9D35F7F6-F032-35AB-F66F-CC53F3D6309B}"/>
          </ac:spMkLst>
        </pc:spChg>
        <pc:picChg chg="add mod">
          <ac:chgData name="Kristy Freney" userId="05558a5f-3628-4287-9b9f-4fe6fc128298" providerId="ADAL" clId="{5EBEA82E-99F6-4F88-95DB-1EB19D0761B7}" dt="2023-11-27T05:57:01.583" v="150" actId="1076"/>
          <ac:picMkLst>
            <pc:docMk/>
            <pc:sldMk cId="454713297" sldId="365"/>
            <ac:picMk id="4" creationId="{3E3D9408-CB6E-AEC2-1E64-3F85022457A6}"/>
          </ac:picMkLst>
        </pc:picChg>
        <pc:picChg chg="add mod">
          <ac:chgData name="Kristy Freney" userId="05558a5f-3628-4287-9b9f-4fe6fc128298" providerId="ADAL" clId="{5EBEA82E-99F6-4F88-95DB-1EB19D0761B7}" dt="2023-11-27T05:57:00.367" v="149" actId="1076"/>
          <ac:picMkLst>
            <pc:docMk/>
            <pc:sldMk cId="454713297" sldId="365"/>
            <ac:picMk id="6" creationId="{A688CA9A-39C0-4ABF-5EBA-235EBE917D50}"/>
          </ac:picMkLst>
        </pc:picChg>
        <pc:picChg chg="add mod">
          <ac:chgData name="Kristy Freney" userId="05558a5f-3628-4287-9b9f-4fe6fc128298" providerId="ADAL" clId="{5EBEA82E-99F6-4F88-95DB-1EB19D0761B7}" dt="2023-11-27T05:56:59.261" v="148" actId="1076"/>
          <ac:picMkLst>
            <pc:docMk/>
            <pc:sldMk cId="454713297" sldId="365"/>
            <ac:picMk id="8" creationId="{40D1DD9E-7721-F00E-D947-F613CC60AAB2}"/>
          </ac:picMkLst>
        </pc:picChg>
        <pc:picChg chg="add mod">
          <ac:chgData name="Kristy Freney" userId="05558a5f-3628-4287-9b9f-4fe6fc128298" providerId="ADAL" clId="{5EBEA82E-99F6-4F88-95DB-1EB19D0761B7}" dt="2023-11-27T05:56:58.416" v="147" actId="1076"/>
          <ac:picMkLst>
            <pc:docMk/>
            <pc:sldMk cId="454713297" sldId="365"/>
            <ac:picMk id="10" creationId="{ED7AD7A3-4DCC-06F9-4D73-0CDEC93D711A}"/>
          </ac:picMkLst>
        </pc:picChg>
        <pc:picChg chg="add mod">
          <ac:chgData name="Kristy Freney" userId="05558a5f-3628-4287-9b9f-4fe6fc128298" providerId="ADAL" clId="{5EBEA82E-99F6-4F88-95DB-1EB19D0761B7}" dt="2023-11-27T05:56:57.576" v="146" actId="1076"/>
          <ac:picMkLst>
            <pc:docMk/>
            <pc:sldMk cId="454713297" sldId="365"/>
            <ac:picMk id="12" creationId="{113FB6D1-7230-8769-C023-F5821453A762}"/>
          </ac:picMkLst>
        </pc:picChg>
        <pc:picChg chg="add mod">
          <ac:chgData name="Kristy Freney" userId="05558a5f-3628-4287-9b9f-4fe6fc128298" providerId="ADAL" clId="{5EBEA82E-99F6-4F88-95DB-1EB19D0761B7}" dt="2023-11-27T05:56:56.758" v="145" actId="1076"/>
          <ac:picMkLst>
            <pc:docMk/>
            <pc:sldMk cId="454713297" sldId="365"/>
            <ac:picMk id="14" creationId="{D5796168-31C8-9E9C-B6A5-66380672F3BA}"/>
          </ac:picMkLst>
        </pc:picChg>
      </pc:sldChg>
      <pc:sldChg chg="add">
        <pc:chgData name="Kristy Freney" userId="05558a5f-3628-4287-9b9f-4fe6fc128298" providerId="ADAL" clId="{5EBEA82E-99F6-4F88-95DB-1EB19D0761B7}" dt="2023-11-27T05:47:39.990" v="125"/>
        <pc:sldMkLst>
          <pc:docMk/>
          <pc:sldMk cId="4156110234" sldId="366"/>
        </pc:sldMkLst>
      </pc:sldChg>
    </pc:docChg>
  </pc:docChgLst>
  <pc:docChgLst>
    <pc:chgData name="Danielle McGregor" userId="087646c7-bbf8-4721-9492-e808a5f7ce91" providerId="ADAL" clId="{B1AB449C-54AE-4220-8EE3-5F444BF5D430}"/>
    <pc:docChg chg="undo custSel addSld delSld modSld">
      <pc:chgData name="Danielle McGregor" userId="087646c7-bbf8-4721-9492-e808a5f7ce91" providerId="ADAL" clId="{B1AB449C-54AE-4220-8EE3-5F444BF5D430}" dt="2024-02-27T04:11:54.105" v="80" actId="14826"/>
      <pc:docMkLst>
        <pc:docMk/>
      </pc:docMkLst>
      <pc:sldChg chg="modSp">
        <pc:chgData name="Danielle McGregor" userId="087646c7-bbf8-4721-9492-e808a5f7ce91" providerId="ADAL" clId="{B1AB449C-54AE-4220-8EE3-5F444BF5D430}" dt="2024-02-27T04:11:54.105" v="80" actId="14826"/>
        <pc:sldMkLst>
          <pc:docMk/>
          <pc:sldMk cId="2360901718" sldId="359"/>
        </pc:sldMkLst>
        <pc:picChg chg="mod">
          <ac:chgData name="Danielle McGregor" userId="087646c7-bbf8-4721-9492-e808a5f7ce91" providerId="ADAL" clId="{B1AB449C-54AE-4220-8EE3-5F444BF5D430}" dt="2024-02-27T04:11:54.105" v="80" actId="14826"/>
          <ac:picMkLst>
            <pc:docMk/>
            <pc:sldMk cId="2360901718" sldId="359"/>
            <ac:picMk id="5" creationId="{8210E29D-B76B-FED8-6673-FB7C7F10BDA7}"/>
          </ac:picMkLst>
        </pc:picChg>
      </pc:sldChg>
      <pc:sldChg chg="addSp delSp modSp mod setBg">
        <pc:chgData name="Danielle McGregor" userId="087646c7-bbf8-4721-9492-e808a5f7ce91" providerId="ADAL" clId="{B1AB449C-54AE-4220-8EE3-5F444BF5D430}" dt="2024-02-27T04:09:19.077" v="79" actId="1076"/>
        <pc:sldMkLst>
          <pc:docMk/>
          <pc:sldMk cId="2108553933" sldId="375"/>
        </pc:sldMkLst>
        <pc:spChg chg="del mod">
          <ac:chgData name="Danielle McGregor" userId="087646c7-bbf8-4721-9492-e808a5f7ce91" providerId="ADAL" clId="{B1AB449C-54AE-4220-8EE3-5F444BF5D430}" dt="2024-02-27T04:02:50.985" v="7" actId="21"/>
          <ac:spMkLst>
            <pc:docMk/>
            <pc:sldMk cId="2108553933" sldId="375"/>
            <ac:spMk id="2" creationId="{8BD82BB0-4F10-5581-BFCB-22B40F1E6B9E}"/>
          </ac:spMkLst>
        </pc:spChg>
        <pc:spChg chg="add del mod">
          <ac:chgData name="Danielle McGregor" userId="087646c7-bbf8-4721-9492-e808a5f7ce91" providerId="ADAL" clId="{B1AB449C-54AE-4220-8EE3-5F444BF5D430}" dt="2024-02-27T04:02:58.913" v="8" actId="21"/>
          <ac:spMkLst>
            <pc:docMk/>
            <pc:sldMk cId="2108553933" sldId="375"/>
            <ac:spMk id="10" creationId="{1B54208B-D6AC-39DD-9775-BCABD6DD998D}"/>
          </ac:spMkLst>
        </pc:spChg>
        <pc:spChg chg="add mod">
          <ac:chgData name="Danielle McGregor" userId="087646c7-bbf8-4721-9492-e808a5f7ce91" providerId="ADAL" clId="{B1AB449C-54AE-4220-8EE3-5F444BF5D430}" dt="2024-02-27T04:09:19.077" v="79" actId="1076"/>
          <ac:spMkLst>
            <pc:docMk/>
            <pc:sldMk cId="2108553933" sldId="375"/>
            <ac:spMk id="12" creationId="{01369F42-05EC-71F0-C81D-86C156B0791F}"/>
          </ac:spMkLst>
        </pc:spChg>
        <pc:spChg chg="add del">
          <ac:chgData name="Danielle McGregor" userId="087646c7-bbf8-4721-9492-e808a5f7ce91" providerId="ADAL" clId="{B1AB449C-54AE-4220-8EE3-5F444BF5D430}" dt="2024-02-27T04:04:44.906" v="30" actId="26606"/>
          <ac:spMkLst>
            <pc:docMk/>
            <pc:sldMk cId="2108553933" sldId="375"/>
            <ac:spMk id="13" creationId="{FABB624F-BF77-4AE1-B71D-2D681D4731B8}"/>
          </ac:spMkLst>
        </pc:spChg>
        <pc:spChg chg="add del">
          <ac:chgData name="Danielle McGregor" userId="087646c7-bbf8-4721-9492-e808a5f7ce91" providerId="ADAL" clId="{B1AB449C-54AE-4220-8EE3-5F444BF5D430}" dt="2024-02-27T04:04:06.043" v="13" actId="26606"/>
          <ac:spMkLst>
            <pc:docMk/>
            <pc:sldMk cId="2108553933" sldId="375"/>
            <ac:spMk id="18" creationId="{6C2997EE-0889-44C3-AC0D-18F26AC9AAAB}"/>
          </ac:spMkLst>
        </pc:spChg>
        <pc:spChg chg="add del">
          <ac:chgData name="Danielle McGregor" userId="087646c7-bbf8-4721-9492-e808a5f7ce91" providerId="ADAL" clId="{B1AB449C-54AE-4220-8EE3-5F444BF5D430}" dt="2024-02-27T04:04:10.596" v="15" actId="26606"/>
          <ac:spMkLst>
            <pc:docMk/>
            <pc:sldMk cId="2108553933" sldId="375"/>
            <ac:spMk id="20" creationId="{42A4FC2C-047E-45A5-965D-8E1E3BF09BC6}"/>
          </ac:spMkLst>
        </pc:spChg>
        <pc:spChg chg="add del">
          <ac:chgData name="Danielle McGregor" userId="087646c7-bbf8-4721-9492-e808a5f7ce91" providerId="ADAL" clId="{B1AB449C-54AE-4220-8EE3-5F444BF5D430}" dt="2024-02-27T04:04:14.884" v="17" actId="26606"/>
          <ac:spMkLst>
            <pc:docMk/>
            <pc:sldMk cId="2108553933" sldId="375"/>
            <ac:spMk id="22" creationId="{CE7E7877-F64E-4EEA-B778-138031EFF874}"/>
          </ac:spMkLst>
        </pc:spChg>
        <pc:spChg chg="add del">
          <ac:chgData name="Danielle McGregor" userId="087646c7-bbf8-4721-9492-e808a5f7ce91" providerId="ADAL" clId="{B1AB449C-54AE-4220-8EE3-5F444BF5D430}" dt="2024-02-27T04:04:14.884" v="17" actId="26606"/>
          <ac:spMkLst>
            <pc:docMk/>
            <pc:sldMk cId="2108553933" sldId="375"/>
            <ac:spMk id="23" creationId="{AA3CC463-F933-4AC4-86E1-5AC14B0C3163}"/>
          </ac:spMkLst>
        </pc:spChg>
        <pc:spChg chg="add del">
          <ac:chgData name="Danielle McGregor" userId="087646c7-bbf8-4721-9492-e808a5f7ce91" providerId="ADAL" clId="{B1AB449C-54AE-4220-8EE3-5F444BF5D430}" dt="2024-02-27T04:04:14.884" v="17" actId="26606"/>
          <ac:spMkLst>
            <pc:docMk/>
            <pc:sldMk cId="2108553933" sldId="375"/>
            <ac:spMk id="24" creationId="{7DD6C4F3-70FD-4F13-919C-702EE4886499}"/>
          </ac:spMkLst>
        </pc:spChg>
        <pc:spChg chg="add del">
          <ac:chgData name="Danielle McGregor" userId="087646c7-bbf8-4721-9492-e808a5f7ce91" providerId="ADAL" clId="{B1AB449C-54AE-4220-8EE3-5F444BF5D430}" dt="2024-02-27T04:04:14.884" v="17" actId="26606"/>
          <ac:spMkLst>
            <pc:docMk/>
            <pc:sldMk cId="2108553933" sldId="375"/>
            <ac:spMk id="25" creationId="{6025D2DB-A12A-44DB-B00E-F4D622329EDD}"/>
          </ac:spMkLst>
        </pc:spChg>
        <pc:spChg chg="add del">
          <ac:chgData name="Danielle McGregor" userId="087646c7-bbf8-4721-9492-e808a5f7ce91" providerId="ADAL" clId="{B1AB449C-54AE-4220-8EE3-5F444BF5D430}" dt="2024-02-27T04:04:16.004" v="19" actId="26606"/>
          <ac:spMkLst>
            <pc:docMk/>
            <pc:sldMk cId="2108553933" sldId="375"/>
            <ac:spMk id="27" creationId="{42A4FC2C-047E-45A5-965D-8E1E3BF09BC6}"/>
          </ac:spMkLst>
        </pc:spChg>
        <pc:spChg chg="add del">
          <ac:chgData name="Danielle McGregor" userId="087646c7-bbf8-4721-9492-e808a5f7ce91" providerId="ADAL" clId="{B1AB449C-54AE-4220-8EE3-5F444BF5D430}" dt="2024-02-27T04:04:17.231" v="21" actId="26606"/>
          <ac:spMkLst>
            <pc:docMk/>
            <pc:sldMk cId="2108553933" sldId="375"/>
            <ac:spMk id="29" creationId="{6C2997EE-0889-44C3-AC0D-18F26AC9AAAB}"/>
          </ac:spMkLst>
        </pc:spChg>
        <pc:spChg chg="add del">
          <ac:chgData name="Danielle McGregor" userId="087646c7-bbf8-4721-9492-e808a5f7ce91" providerId="ADAL" clId="{B1AB449C-54AE-4220-8EE3-5F444BF5D430}" dt="2024-02-27T04:04:19.502" v="23" actId="26606"/>
          <ac:spMkLst>
            <pc:docMk/>
            <pc:sldMk cId="2108553933" sldId="375"/>
            <ac:spMk id="31" creationId="{36A1CAC3-A129-43F8-8881-63D3E319A7B5}"/>
          </ac:spMkLst>
        </pc:spChg>
        <pc:spChg chg="add del">
          <ac:chgData name="Danielle McGregor" userId="087646c7-bbf8-4721-9492-e808a5f7ce91" providerId="ADAL" clId="{B1AB449C-54AE-4220-8EE3-5F444BF5D430}" dt="2024-02-27T04:04:19.502" v="23" actId="26606"/>
          <ac:spMkLst>
            <pc:docMk/>
            <pc:sldMk cId="2108553933" sldId="375"/>
            <ac:spMk id="32" creationId="{B5CCE41C-FBFB-44B8-BE25-7F555613C150}"/>
          </ac:spMkLst>
        </pc:spChg>
        <pc:spChg chg="add del">
          <ac:chgData name="Danielle McGregor" userId="087646c7-bbf8-4721-9492-e808a5f7ce91" providerId="ADAL" clId="{B1AB449C-54AE-4220-8EE3-5F444BF5D430}" dt="2024-02-27T04:04:24.476" v="25" actId="26606"/>
          <ac:spMkLst>
            <pc:docMk/>
            <pc:sldMk cId="2108553933" sldId="375"/>
            <ac:spMk id="34" creationId="{42A4FC2C-047E-45A5-965D-8E1E3BF09BC6}"/>
          </ac:spMkLst>
        </pc:spChg>
        <pc:spChg chg="add del">
          <ac:chgData name="Danielle McGregor" userId="087646c7-bbf8-4721-9492-e808a5f7ce91" providerId="ADAL" clId="{B1AB449C-54AE-4220-8EE3-5F444BF5D430}" dt="2024-02-27T04:04:32.537" v="27" actId="26606"/>
          <ac:spMkLst>
            <pc:docMk/>
            <pc:sldMk cId="2108553933" sldId="375"/>
            <ac:spMk id="36" creationId="{FABB624F-BF77-4AE1-B71D-2D681D4731B8}"/>
          </ac:spMkLst>
        </pc:spChg>
        <pc:spChg chg="add del">
          <ac:chgData name="Danielle McGregor" userId="087646c7-bbf8-4721-9492-e808a5f7ce91" providerId="ADAL" clId="{B1AB449C-54AE-4220-8EE3-5F444BF5D430}" dt="2024-02-27T04:04:42.730" v="29" actId="26606"/>
          <ac:spMkLst>
            <pc:docMk/>
            <pc:sldMk cId="2108553933" sldId="375"/>
            <ac:spMk id="38" creationId="{AA3CC463-F933-4AC4-86E1-5AC14B0C3163}"/>
          </ac:spMkLst>
        </pc:spChg>
        <pc:spChg chg="add del">
          <ac:chgData name="Danielle McGregor" userId="087646c7-bbf8-4721-9492-e808a5f7ce91" providerId="ADAL" clId="{B1AB449C-54AE-4220-8EE3-5F444BF5D430}" dt="2024-02-27T04:04:42.730" v="29" actId="26606"/>
          <ac:spMkLst>
            <pc:docMk/>
            <pc:sldMk cId="2108553933" sldId="375"/>
            <ac:spMk id="39" creationId="{6025D2DB-A12A-44DB-B00E-F4D622329EDD}"/>
          </ac:spMkLst>
        </pc:spChg>
        <pc:spChg chg="add del">
          <ac:chgData name="Danielle McGregor" userId="087646c7-bbf8-4721-9492-e808a5f7ce91" providerId="ADAL" clId="{B1AB449C-54AE-4220-8EE3-5F444BF5D430}" dt="2024-02-27T04:04:42.730" v="29" actId="26606"/>
          <ac:spMkLst>
            <pc:docMk/>
            <pc:sldMk cId="2108553933" sldId="375"/>
            <ac:spMk id="40" creationId="{CE7E7877-F64E-4EEA-B778-138031EFF874}"/>
          </ac:spMkLst>
        </pc:spChg>
        <pc:spChg chg="add del">
          <ac:chgData name="Danielle McGregor" userId="087646c7-bbf8-4721-9492-e808a5f7ce91" providerId="ADAL" clId="{B1AB449C-54AE-4220-8EE3-5F444BF5D430}" dt="2024-02-27T04:04:42.730" v="29" actId="26606"/>
          <ac:spMkLst>
            <pc:docMk/>
            <pc:sldMk cId="2108553933" sldId="375"/>
            <ac:spMk id="41" creationId="{7DD6C4F3-70FD-4F13-919C-702EE4886499}"/>
          </ac:spMkLst>
        </pc:spChg>
        <pc:picChg chg="add mod ord">
          <ac:chgData name="Danielle McGregor" userId="087646c7-bbf8-4721-9492-e808a5f7ce91" providerId="ADAL" clId="{B1AB449C-54AE-4220-8EE3-5F444BF5D430}" dt="2024-02-27T04:05:19.798" v="40" actId="14100"/>
          <ac:picMkLst>
            <pc:docMk/>
            <pc:sldMk cId="2108553933" sldId="375"/>
            <ac:picMk id="4" creationId="{1F6AF349-555D-B68E-244B-32AEF50D11C5}"/>
          </ac:picMkLst>
        </pc:picChg>
        <pc:picChg chg="add mod ord">
          <ac:chgData name="Danielle McGregor" userId="087646c7-bbf8-4721-9492-e808a5f7ce91" providerId="ADAL" clId="{B1AB449C-54AE-4220-8EE3-5F444BF5D430}" dt="2024-02-27T04:05:30.648" v="42" actId="14100"/>
          <ac:picMkLst>
            <pc:docMk/>
            <pc:sldMk cId="2108553933" sldId="375"/>
            <ac:picMk id="6" creationId="{C140A550-331B-5B47-9462-4FFC502C26BD}"/>
          </ac:picMkLst>
        </pc:picChg>
        <pc:picChg chg="add mod">
          <ac:chgData name="Danielle McGregor" userId="087646c7-bbf8-4721-9492-e808a5f7ce91" providerId="ADAL" clId="{B1AB449C-54AE-4220-8EE3-5F444BF5D430}" dt="2024-02-27T04:05:24.264" v="41" actId="14100"/>
          <ac:picMkLst>
            <pc:docMk/>
            <pc:sldMk cId="2108553933" sldId="375"/>
            <ac:picMk id="8" creationId="{9FC30FA7-2A3B-B7B4-0E06-0319569A8CCF}"/>
          </ac:picMkLst>
        </pc:picChg>
      </pc:sldChg>
      <pc:sldChg chg="addSp delSp modSp mod setBg">
        <pc:chgData name="Danielle McGregor" userId="087646c7-bbf8-4721-9492-e808a5f7ce91" providerId="ADAL" clId="{B1AB449C-54AE-4220-8EE3-5F444BF5D430}" dt="2024-02-27T04:06:18.978" v="52" actId="962"/>
        <pc:sldMkLst>
          <pc:docMk/>
          <pc:sldMk cId="1451187236" sldId="376"/>
        </pc:sldMkLst>
        <pc:spChg chg="del mod">
          <ac:chgData name="Danielle McGregor" userId="087646c7-bbf8-4721-9492-e808a5f7ce91" providerId="ADAL" clId="{B1AB449C-54AE-4220-8EE3-5F444BF5D430}" dt="2024-02-27T04:05:50.468" v="44" actId="21"/>
          <ac:spMkLst>
            <pc:docMk/>
            <pc:sldMk cId="1451187236" sldId="376"/>
            <ac:spMk id="2" creationId="{681BD081-5F2A-80E7-9DEE-DD459ACEECCD}"/>
          </ac:spMkLst>
        </pc:spChg>
        <pc:spChg chg="add del mod">
          <ac:chgData name="Danielle McGregor" userId="087646c7-bbf8-4721-9492-e808a5f7ce91" providerId="ADAL" clId="{B1AB449C-54AE-4220-8EE3-5F444BF5D430}" dt="2024-02-27T04:05:53.516" v="45" actId="21"/>
          <ac:spMkLst>
            <pc:docMk/>
            <pc:sldMk cId="1451187236" sldId="376"/>
            <ac:spMk id="4" creationId="{E398F8CE-02A4-CEF8-7E6D-FD54CC9C36E3}"/>
          </ac:spMkLst>
        </pc:spChg>
        <pc:spChg chg="add mod">
          <ac:chgData name="Danielle McGregor" userId="087646c7-bbf8-4721-9492-e808a5f7ce91" providerId="ADAL" clId="{B1AB449C-54AE-4220-8EE3-5F444BF5D430}" dt="2024-02-27T04:05:55.386" v="46"/>
          <ac:spMkLst>
            <pc:docMk/>
            <pc:sldMk cId="1451187236" sldId="376"/>
            <ac:spMk id="5" creationId="{E398F8CE-02A4-CEF8-7E6D-FD54CC9C36E3}"/>
          </ac:spMkLst>
        </pc:spChg>
        <pc:spChg chg="add">
          <ac:chgData name="Danielle McGregor" userId="087646c7-bbf8-4721-9492-e808a5f7ce91" providerId="ADAL" clId="{B1AB449C-54AE-4220-8EE3-5F444BF5D430}" dt="2024-02-27T04:06:16.904" v="50" actId="26606"/>
          <ac:spMkLst>
            <pc:docMk/>
            <pc:sldMk cId="1451187236" sldId="376"/>
            <ac:spMk id="17" creationId="{42A4FC2C-047E-45A5-965D-8E1E3BF09BC6}"/>
          </ac:spMkLst>
        </pc:spChg>
        <pc:grpChg chg="add del">
          <ac:chgData name="Danielle McGregor" userId="087646c7-bbf8-4721-9492-e808a5f7ce91" providerId="ADAL" clId="{B1AB449C-54AE-4220-8EE3-5F444BF5D430}" dt="2024-02-27T04:06:16.896" v="49" actId="26606"/>
          <ac:grpSpMkLst>
            <pc:docMk/>
            <pc:sldMk cId="1451187236" sldId="376"/>
            <ac:grpSpMk id="11" creationId="{723C66ED-DBBF-12CA-7F5E-813E0E7D036A}"/>
          </ac:grpSpMkLst>
        </pc:grpChg>
        <pc:picChg chg="add mod">
          <ac:chgData name="Danielle McGregor" userId="087646c7-bbf8-4721-9492-e808a5f7ce91" providerId="ADAL" clId="{B1AB449C-54AE-4220-8EE3-5F444BF5D430}" dt="2024-02-27T04:06:18.978" v="52" actId="962"/>
          <ac:picMkLst>
            <pc:docMk/>
            <pc:sldMk cId="1451187236" sldId="376"/>
            <ac:picMk id="6" creationId="{950AB712-F29C-F7E0-9575-F49632DB27C1}"/>
          </ac:picMkLst>
        </pc:picChg>
      </pc:sldChg>
      <pc:sldChg chg="del">
        <pc:chgData name="Danielle McGregor" userId="087646c7-bbf8-4721-9492-e808a5f7ce91" providerId="ADAL" clId="{B1AB449C-54AE-4220-8EE3-5F444BF5D430}" dt="2024-02-27T04:07:44.729" v="70" actId="47"/>
        <pc:sldMkLst>
          <pc:docMk/>
          <pc:sldMk cId="1938708019" sldId="377"/>
        </pc:sldMkLst>
      </pc:sldChg>
      <pc:sldChg chg="addSp modSp mod setBg">
        <pc:chgData name="Danielle McGregor" userId="087646c7-bbf8-4721-9492-e808a5f7ce91" providerId="ADAL" clId="{B1AB449C-54AE-4220-8EE3-5F444BF5D430}" dt="2024-02-27T04:08:04.096" v="73" actId="26606"/>
        <pc:sldMkLst>
          <pc:docMk/>
          <pc:sldMk cId="2384349465" sldId="378"/>
        </pc:sldMkLst>
        <pc:spChg chg="mod ord">
          <ac:chgData name="Danielle McGregor" userId="087646c7-bbf8-4721-9492-e808a5f7ce91" providerId="ADAL" clId="{B1AB449C-54AE-4220-8EE3-5F444BF5D430}" dt="2024-02-27T04:08:04.096" v="73" actId="26606"/>
          <ac:spMkLst>
            <pc:docMk/>
            <pc:sldMk cId="2384349465" sldId="378"/>
            <ac:spMk id="2" creationId="{10FA9158-C3CF-D2B6-C889-C33A5CD1209F}"/>
          </ac:spMkLst>
        </pc:spChg>
        <pc:spChg chg="add">
          <ac:chgData name="Danielle McGregor" userId="087646c7-bbf8-4721-9492-e808a5f7ce91" providerId="ADAL" clId="{B1AB449C-54AE-4220-8EE3-5F444BF5D430}" dt="2024-02-27T04:08:04.096" v="73" actId="26606"/>
          <ac:spMkLst>
            <pc:docMk/>
            <pc:sldMk cId="2384349465" sldId="378"/>
            <ac:spMk id="8" creationId="{C1DD1A8A-57D5-4A81-AD04-532B043C5611}"/>
          </ac:spMkLst>
        </pc:spChg>
        <pc:spChg chg="add">
          <ac:chgData name="Danielle McGregor" userId="087646c7-bbf8-4721-9492-e808a5f7ce91" providerId="ADAL" clId="{B1AB449C-54AE-4220-8EE3-5F444BF5D430}" dt="2024-02-27T04:08:04.096" v="73" actId="26606"/>
          <ac:spMkLst>
            <pc:docMk/>
            <pc:sldMk cId="2384349465" sldId="378"/>
            <ac:spMk id="10" creationId="{007891EC-4501-44ED-A8C8-B11B6DB767AB}"/>
          </ac:spMkLst>
        </pc:spChg>
        <pc:picChg chg="add mod">
          <ac:chgData name="Danielle McGregor" userId="087646c7-bbf8-4721-9492-e808a5f7ce91" providerId="ADAL" clId="{B1AB449C-54AE-4220-8EE3-5F444BF5D430}" dt="2024-02-27T04:08:04.096" v="73" actId="26606"/>
          <ac:picMkLst>
            <pc:docMk/>
            <pc:sldMk cId="2384349465" sldId="378"/>
            <ac:picMk id="3" creationId="{023B9510-169C-12C7-1365-AAE063A239F5}"/>
          </ac:picMkLst>
        </pc:picChg>
      </pc:sldChg>
      <pc:sldChg chg="addSp delSp modSp new mod setBg">
        <pc:chgData name="Danielle McGregor" userId="087646c7-bbf8-4721-9492-e808a5f7ce91" providerId="ADAL" clId="{B1AB449C-54AE-4220-8EE3-5F444BF5D430}" dt="2024-02-27T04:07:29.912" v="69" actId="26606"/>
        <pc:sldMkLst>
          <pc:docMk/>
          <pc:sldMk cId="2976241532" sldId="387"/>
        </pc:sldMkLst>
        <pc:spChg chg="add del">
          <ac:chgData name="Danielle McGregor" userId="087646c7-bbf8-4721-9492-e808a5f7ce91" providerId="ADAL" clId="{B1AB449C-54AE-4220-8EE3-5F444BF5D430}" dt="2024-02-27T04:06:53.340" v="59" actId="26606"/>
          <ac:spMkLst>
            <pc:docMk/>
            <pc:sldMk cId="2976241532" sldId="387"/>
            <ac:spMk id="2" creationId="{92AE927A-2B6C-1120-F342-50C23A0BA979}"/>
          </ac:spMkLst>
        </pc:spChg>
        <pc:spChg chg="del">
          <ac:chgData name="Danielle McGregor" userId="087646c7-bbf8-4721-9492-e808a5f7ce91" providerId="ADAL" clId="{B1AB449C-54AE-4220-8EE3-5F444BF5D430}" dt="2024-02-27T04:06:30.341" v="54"/>
          <ac:spMkLst>
            <pc:docMk/>
            <pc:sldMk cId="2976241532" sldId="387"/>
            <ac:spMk id="3" creationId="{5D94CB14-6BBA-3DCA-65F9-68A771F48348}"/>
          </ac:spMkLst>
        </pc:spChg>
        <pc:spChg chg="add del">
          <ac:chgData name="Danielle McGregor" userId="087646c7-bbf8-4721-9492-e808a5f7ce91" providerId="ADAL" clId="{B1AB449C-54AE-4220-8EE3-5F444BF5D430}" dt="2024-02-27T04:07:13.100" v="63" actId="26606"/>
          <ac:spMkLst>
            <pc:docMk/>
            <pc:sldMk cId="2976241532" sldId="387"/>
            <ac:spMk id="6" creationId="{42A4FC2C-047E-45A5-965D-8E1E3BF09BC6}"/>
          </ac:spMkLst>
        </pc:spChg>
        <pc:spChg chg="add del">
          <ac:chgData name="Danielle McGregor" userId="087646c7-bbf8-4721-9492-e808a5f7ce91" providerId="ADAL" clId="{B1AB449C-54AE-4220-8EE3-5F444BF5D430}" dt="2024-02-27T04:07:17.617" v="67" actId="26606"/>
          <ac:spMkLst>
            <pc:docMk/>
            <pc:sldMk cId="2976241532" sldId="387"/>
            <ac:spMk id="8" creationId="{3519324B-3ED5-49F0-A8E6-55C97F1DDE76}"/>
          </ac:spMkLst>
        </pc:spChg>
        <pc:spChg chg="add del">
          <ac:chgData name="Danielle McGregor" userId="087646c7-bbf8-4721-9492-e808a5f7ce91" providerId="ADAL" clId="{B1AB449C-54AE-4220-8EE3-5F444BF5D430}" dt="2024-02-27T04:06:42.716" v="58" actId="26606"/>
          <ac:spMkLst>
            <pc:docMk/>
            <pc:sldMk cId="2976241532" sldId="387"/>
            <ac:spMk id="9" creationId="{42A4FC2C-047E-45A5-965D-8E1E3BF09BC6}"/>
          </ac:spMkLst>
        </pc:spChg>
        <pc:spChg chg="add del">
          <ac:chgData name="Danielle McGregor" userId="087646c7-bbf8-4721-9492-e808a5f7ce91" providerId="ADAL" clId="{B1AB449C-54AE-4220-8EE3-5F444BF5D430}" dt="2024-02-27T04:07:17.617" v="67" actId="26606"/>
          <ac:spMkLst>
            <pc:docMk/>
            <pc:sldMk cId="2976241532" sldId="387"/>
            <ac:spMk id="11" creationId="{6B5E2835-4E47-45B3-9CFE-732FF7B05472}"/>
          </ac:spMkLst>
        </pc:spChg>
        <pc:spChg chg="add del">
          <ac:chgData name="Danielle McGregor" userId="087646c7-bbf8-4721-9492-e808a5f7ce91" providerId="ADAL" clId="{B1AB449C-54AE-4220-8EE3-5F444BF5D430}" dt="2024-02-27T04:07:17.617" v="67" actId="26606"/>
          <ac:spMkLst>
            <pc:docMk/>
            <pc:sldMk cId="2976241532" sldId="387"/>
            <ac:spMk id="13" creationId="{5B45AD5D-AA52-4F7B-9362-576A39AD9E09}"/>
          </ac:spMkLst>
        </pc:spChg>
        <pc:spChg chg="add del">
          <ac:chgData name="Danielle McGregor" userId="087646c7-bbf8-4721-9492-e808a5f7ce91" providerId="ADAL" clId="{B1AB449C-54AE-4220-8EE3-5F444BF5D430}" dt="2024-02-27T04:07:17.617" v="67" actId="26606"/>
          <ac:spMkLst>
            <pc:docMk/>
            <pc:sldMk cId="2976241532" sldId="387"/>
            <ac:spMk id="15" creationId="{AEDD7960-4866-4399-BEF6-DD1431AB4E34}"/>
          </ac:spMkLst>
        </pc:spChg>
        <pc:spChg chg="add del">
          <ac:chgData name="Danielle McGregor" userId="087646c7-bbf8-4721-9492-e808a5f7ce91" providerId="ADAL" clId="{B1AB449C-54AE-4220-8EE3-5F444BF5D430}" dt="2024-02-27T04:07:17.617" v="67" actId="26606"/>
          <ac:spMkLst>
            <pc:docMk/>
            <pc:sldMk cId="2976241532" sldId="387"/>
            <ac:spMk id="17" creationId="{55D4142C-5077-457F-A6AD-3FECFDB39685}"/>
          </ac:spMkLst>
        </pc:spChg>
        <pc:spChg chg="add del">
          <ac:chgData name="Danielle McGregor" userId="087646c7-bbf8-4721-9492-e808a5f7ce91" providerId="ADAL" clId="{B1AB449C-54AE-4220-8EE3-5F444BF5D430}" dt="2024-02-27T04:07:17.617" v="67" actId="26606"/>
          <ac:spMkLst>
            <pc:docMk/>
            <pc:sldMk cId="2976241532" sldId="387"/>
            <ac:spMk id="19" creationId="{7A5F0580-5EE9-419F-96EE-B6529EF6E7D0}"/>
          </ac:spMkLst>
        </pc:spChg>
        <pc:spChg chg="add del">
          <ac:chgData name="Danielle McGregor" userId="087646c7-bbf8-4721-9492-e808a5f7ce91" providerId="ADAL" clId="{B1AB449C-54AE-4220-8EE3-5F444BF5D430}" dt="2024-02-27T04:07:29.912" v="69" actId="26606"/>
          <ac:spMkLst>
            <pc:docMk/>
            <pc:sldMk cId="2976241532" sldId="387"/>
            <ac:spMk id="21" creationId="{3AFE8227-C443-417B-BA91-520EB1EF4559}"/>
          </ac:spMkLst>
        </pc:spChg>
        <pc:spChg chg="add del">
          <ac:chgData name="Danielle McGregor" userId="087646c7-bbf8-4721-9492-e808a5f7ce91" providerId="ADAL" clId="{B1AB449C-54AE-4220-8EE3-5F444BF5D430}" dt="2024-02-27T04:07:29.912" v="69" actId="26606"/>
          <ac:spMkLst>
            <pc:docMk/>
            <pc:sldMk cId="2976241532" sldId="387"/>
            <ac:spMk id="22" creationId="{EB387059-D19D-1E5B-C442-C62279EBCDAC}"/>
          </ac:spMkLst>
        </pc:spChg>
        <pc:spChg chg="add del">
          <ac:chgData name="Danielle McGregor" userId="087646c7-bbf8-4721-9492-e808a5f7ce91" providerId="ADAL" clId="{B1AB449C-54AE-4220-8EE3-5F444BF5D430}" dt="2024-02-27T04:07:29.912" v="69" actId="26606"/>
          <ac:spMkLst>
            <pc:docMk/>
            <pc:sldMk cId="2976241532" sldId="387"/>
            <ac:spMk id="23" creationId="{907741FC-B544-4A6E-B831-6789D042333D}"/>
          </ac:spMkLst>
        </pc:spChg>
        <pc:spChg chg="add del">
          <ac:chgData name="Danielle McGregor" userId="087646c7-bbf8-4721-9492-e808a5f7ce91" providerId="ADAL" clId="{B1AB449C-54AE-4220-8EE3-5F444BF5D430}" dt="2024-02-27T04:07:29.912" v="69" actId="26606"/>
          <ac:spMkLst>
            <pc:docMk/>
            <pc:sldMk cId="2976241532" sldId="387"/>
            <ac:spMk id="24" creationId="{3F0BE7ED-7814-4273-B18A-F26CC0380380}"/>
          </ac:spMkLst>
        </pc:spChg>
        <pc:spChg chg="add">
          <ac:chgData name="Danielle McGregor" userId="087646c7-bbf8-4721-9492-e808a5f7ce91" providerId="ADAL" clId="{B1AB449C-54AE-4220-8EE3-5F444BF5D430}" dt="2024-02-27T04:07:29.912" v="69" actId="26606"/>
          <ac:spMkLst>
            <pc:docMk/>
            <pc:sldMk cId="2976241532" sldId="387"/>
            <ac:spMk id="29" creationId="{42A4FC2C-047E-45A5-965D-8E1E3BF09BC6}"/>
          </ac:spMkLst>
        </pc:spChg>
        <pc:picChg chg="add mod">
          <ac:chgData name="Danielle McGregor" userId="087646c7-bbf8-4721-9492-e808a5f7ce91" providerId="ADAL" clId="{B1AB449C-54AE-4220-8EE3-5F444BF5D430}" dt="2024-02-27T04:07:29.912" v="69" actId="26606"/>
          <ac:picMkLst>
            <pc:docMk/>
            <pc:sldMk cId="2976241532" sldId="387"/>
            <ac:picMk id="4" creationId="{5A8BB7D5-CEA0-22AA-B07B-03BB489D9039}"/>
          </ac:picMkLst>
        </pc:picChg>
      </pc:sldChg>
    </pc:docChg>
  </pc:docChgLst>
  <pc:docChgLst>
    <pc:chgData name="Danielle McGregor" userId="087646c7-bbf8-4721-9492-e808a5f7ce91" providerId="ADAL" clId="{98D9122D-98F8-436C-AFEC-0FE908F487CB}"/>
    <pc:docChg chg="undo custSel addSld delSld modSld sldOrd">
      <pc:chgData name="Danielle McGregor" userId="087646c7-bbf8-4721-9492-e808a5f7ce91" providerId="ADAL" clId="{98D9122D-98F8-436C-AFEC-0FE908F487CB}" dt="2024-02-07T01:44:46.826" v="417" actId="207"/>
      <pc:docMkLst>
        <pc:docMk/>
      </pc:docMkLst>
      <pc:sldChg chg="del">
        <pc:chgData name="Danielle McGregor" userId="087646c7-bbf8-4721-9492-e808a5f7ce91" providerId="ADAL" clId="{98D9122D-98F8-436C-AFEC-0FE908F487CB}" dt="2024-02-06T00:04:48.925" v="78" actId="47"/>
        <pc:sldMkLst>
          <pc:docMk/>
          <pc:sldMk cId="3972595476" sldId="259"/>
        </pc:sldMkLst>
      </pc:sldChg>
      <pc:sldChg chg="del">
        <pc:chgData name="Danielle McGregor" userId="087646c7-bbf8-4721-9492-e808a5f7ce91" providerId="ADAL" clId="{98D9122D-98F8-436C-AFEC-0FE908F487CB}" dt="2024-02-06T00:04:48.925" v="78" actId="47"/>
        <pc:sldMkLst>
          <pc:docMk/>
          <pc:sldMk cId="3975032192" sldId="260"/>
        </pc:sldMkLst>
      </pc:sldChg>
      <pc:sldChg chg="del">
        <pc:chgData name="Danielle McGregor" userId="087646c7-bbf8-4721-9492-e808a5f7ce91" providerId="ADAL" clId="{98D9122D-98F8-436C-AFEC-0FE908F487CB}" dt="2024-02-06T00:04:48.925" v="78" actId="47"/>
        <pc:sldMkLst>
          <pc:docMk/>
          <pc:sldMk cId="2316676394" sldId="261"/>
        </pc:sldMkLst>
      </pc:sldChg>
      <pc:sldChg chg="del">
        <pc:chgData name="Danielle McGregor" userId="087646c7-bbf8-4721-9492-e808a5f7ce91" providerId="ADAL" clId="{98D9122D-98F8-436C-AFEC-0FE908F487CB}" dt="2024-02-06T00:04:48.925" v="78" actId="47"/>
        <pc:sldMkLst>
          <pc:docMk/>
          <pc:sldMk cId="2253343222" sldId="262"/>
        </pc:sldMkLst>
      </pc:sldChg>
      <pc:sldChg chg="del">
        <pc:chgData name="Danielle McGregor" userId="087646c7-bbf8-4721-9492-e808a5f7ce91" providerId="ADAL" clId="{98D9122D-98F8-436C-AFEC-0FE908F487CB}" dt="2024-02-06T00:04:48.925" v="78" actId="47"/>
        <pc:sldMkLst>
          <pc:docMk/>
          <pc:sldMk cId="4076371013" sldId="263"/>
        </pc:sldMkLst>
      </pc:sldChg>
      <pc:sldChg chg="del">
        <pc:chgData name="Danielle McGregor" userId="087646c7-bbf8-4721-9492-e808a5f7ce91" providerId="ADAL" clId="{98D9122D-98F8-436C-AFEC-0FE908F487CB}" dt="2024-02-06T00:06:30.732" v="176" actId="47"/>
        <pc:sldMkLst>
          <pc:docMk/>
          <pc:sldMk cId="1418896725" sldId="266"/>
        </pc:sldMkLst>
      </pc:sldChg>
      <pc:sldChg chg="del">
        <pc:chgData name="Danielle McGregor" userId="087646c7-bbf8-4721-9492-e808a5f7ce91" providerId="ADAL" clId="{98D9122D-98F8-436C-AFEC-0FE908F487CB}" dt="2024-02-06T00:06:30.732" v="176" actId="47"/>
        <pc:sldMkLst>
          <pc:docMk/>
          <pc:sldMk cId="140008666" sldId="270"/>
        </pc:sldMkLst>
      </pc:sldChg>
      <pc:sldChg chg="del">
        <pc:chgData name="Danielle McGregor" userId="087646c7-bbf8-4721-9492-e808a5f7ce91" providerId="ADAL" clId="{98D9122D-98F8-436C-AFEC-0FE908F487CB}" dt="2024-02-06T00:06:30.732" v="176" actId="47"/>
        <pc:sldMkLst>
          <pc:docMk/>
          <pc:sldMk cId="445995225" sldId="271"/>
        </pc:sldMkLst>
      </pc:sldChg>
      <pc:sldChg chg="del">
        <pc:chgData name="Danielle McGregor" userId="087646c7-bbf8-4721-9492-e808a5f7ce91" providerId="ADAL" clId="{98D9122D-98F8-436C-AFEC-0FE908F487CB}" dt="2024-02-06T00:06:30.732" v="176" actId="47"/>
        <pc:sldMkLst>
          <pc:docMk/>
          <pc:sldMk cId="1974298099" sldId="272"/>
        </pc:sldMkLst>
      </pc:sldChg>
      <pc:sldChg chg="del">
        <pc:chgData name="Danielle McGregor" userId="087646c7-bbf8-4721-9492-e808a5f7ce91" providerId="ADAL" clId="{98D9122D-98F8-436C-AFEC-0FE908F487CB}" dt="2024-02-06T00:06:30.732" v="176" actId="47"/>
        <pc:sldMkLst>
          <pc:docMk/>
          <pc:sldMk cId="894693689" sldId="273"/>
        </pc:sldMkLst>
      </pc:sldChg>
      <pc:sldChg chg="del">
        <pc:chgData name="Danielle McGregor" userId="087646c7-bbf8-4721-9492-e808a5f7ce91" providerId="ADAL" clId="{98D9122D-98F8-436C-AFEC-0FE908F487CB}" dt="2024-02-06T00:06:30.732" v="176" actId="47"/>
        <pc:sldMkLst>
          <pc:docMk/>
          <pc:sldMk cId="1520431417" sldId="275"/>
        </pc:sldMkLst>
      </pc:sldChg>
      <pc:sldChg chg="del">
        <pc:chgData name="Danielle McGregor" userId="087646c7-bbf8-4721-9492-e808a5f7ce91" providerId="ADAL" clId="{98D9122D-98F8-436C-AFEC-0FE908F487CB}" dt="2024-02-06T00:06:30.732" v="176" actId="47"/>
        <pc:sldMkLst>
          <pc:docMk/>
          <pc:sldMk cId="1958039700" sldId="278"/>
        </pc:sldMkLst>
      </pc:sldChg>
      <pc:sldChg chg="del">
        <pc:chgData name="Danielle McGregor" userId="087646c7-bbf8-4721-9492-e808a5f7ce91" providerId="ADAL" clId="{98D9122D-98F8-436C-AFEC-0FE908F487CB}" dt="2024-02-06T00:06:30.732" v="176" actId="47"/>
        <pc:sldMkLst>
          <pc:docMk/>
          <pc:sldMk cId="312988651" sldId="279"/>
        </pc:sldMkLst>
      </pc:sldChg>
      <pc:sldChg chg="del">
        <pc:chgData name="Danielle McGregor" userId="087646c7-bbf8-4721-9492-e808a5f7ce91" providerId="ADAL" clId="{98D9122D-98F8-436C-AFEC-0FE908F487CB}" dt="2024-02-06T00:06:30.732" v="176" actId="47"/>
        <pc:sldMkLst>
          <pc:docMk/>
          <pc:sldMk cId="507263676" sldId="280"/>
        </pc:sldMkLst>
      </pc:sldChg>
      <pc:sldChg chg="del">
        <pc:chgData name="Danielle McGregor" userId="087646c7-bbf8-4721-9492-e808a5f7ce91" providerId="ADAL" clId="{98D9122D-98F8-436C-AFEC-0FE908F487CB}" dt="2024-02-06T00:06:30.732" v="176" actId="47"/>
        <pc:sldMkLst>
          <pc:docMk/>
          <pc:sldMk cId="1521592992" sldId="281"/>
        </pc:sldMkLst>
      </pc:sldChg>
      <pc:sldChg chg="del">
        <pc:chgData name="Danielle McGregor" userId="087646c7-bbf8-4721-9492-e808a5f7ce91" providerId="ADAL" clId="{98D9122D-98F8-436C-AFEC-0FE908F487CB}" dt="2024-02-06T00:06:30.732" v="176" actId="47"/>
        <pc:sldMkLst>
          <pc:docMk/>
          <pc:sldMk cId="454767431" sldId="282"/>
        </pc:sldMkLst>
      </pc:sldChg>
      <pc:sldChg chg="del">
        <pc:chgData name="Danielle McGregor" userId="087646c7-bbf8-4721-9492-e808a5f7ce91" providerId="ADAL" clId="{98D9122D-98F8-436C-AFEC-0FE908F487CB}" dt="2024-02-06T00:06:30.732" v="176" actId="47"/>
        <pc:sldMkLst>
          <pc:docMk/>
          <pc:sldMk cId="1745416870" sldId="283"/>
        </pc:sldMkLst>
      </pc:sldChg>
      <pc:sldChg chg="del">
        <pc:chgData name="Danielle McGregor" userId="087646c7-bbf8-4721-9492-e808a5f7ce91" providerId="ADAL" clId="{98D9122D-98F8-436C-AFEC-0FE908F487CB}" dt="2024-02-06T00:06:30.732" v="176" actId="47"/>
        <pc:sldMkLst>
          <pc:docMk/>
          <pc:sldMk cId="3680259665" sldId="296"/>
        </pc:sldMkLst>
      </pc:sldChg>
      <pc:sldChg chg="del">
        <pc:chgData name="Danielle McGregor" userId="087646c7-bbf8-4721-9492-e808a5f7ce91" providerId="ADAL" clId="{98D9122D-98F8-436C-AFEC-0FE908F487CB}" dt="2024-02-06T00:06:30.732" v="176" actId="47"/>
        <pc:sldMkLst>
          <pc:docMk/>
          <pc:sldMk cId="268072544" sldId="300"/>
        </pc:sldMkLst>
      </pc:sldChg>
      <pc:sldChg chg="del">
        <pc:chgData name="Danielle McGregor" userId="087646c7-bbf8-4721-9492-e808a5f7ce91" providerId="ADAL" clId="{98D9122D-98F8-436C-AFEC-0FE908F487CB}" dt="2024-02-06T00:06:30.732" v="176" actId="47"/>
        <pc:sldMkLst>
          <pc:docMk/>
          <pc:sldMk cId="1704284754" sldId="301"/>
        </pc:sldMkLst>
      </pc:sldChg>
      <pc:sldChg chg="del">
        <pc:chgData name="Danielle McGregor" userId="087646c7-bbf8-4721-9492-e808a5f7ce91" providerId="ADAL" clId="{98D9122D-98F8-436C-AFEC-0FE908F487CB}" dt="2024-02-06T00:06:30.732" v="176" actId="47"/>
        <pc:sldMkLst>
          <pc:docMk/>
          <pc:sldMk cId="1356740923" sldId="305"/>
        </pc:sldMkLst>
      </pc:sldChg>
      <pc:sldChg chg="del">
        <pc:chgData name="Danielle McGregor" userId="087646c7-bbf8-4721-9492-e808a5f7ce91" providerId="ADAL" clId="{98D9122D-98F8-436C-AFEC-0FE908F487CB}" dt="2024-02-06T00:06:30.732" v="176" actId="47"/>
        <pc:sldMkLst>
          <pc:docMk/>
          <pc:sldMk cId="1747813351" sldId="306"/>
        </pc:sldMkLst>
      </pc:sldChg>
      <pc:sldChg chg="del">
        <pc:chgData name="Danielle McGregor" userId="087646c7-bbf8-4721-9492-e808a5f7ce91" providerId="ADAL" clId="{98D9122D-98F8-436C-AFEC-0FE908F487CB}" dt="2024-02-06T00:06:30.732" v="176" actId="47"/>
        <pc:sldMkLst>
          <pc:docMk/>
          <pc:sldMk cId="1901101649" sldId="307"/>
        </pc:sldMkLst>
      </pc:sldChg>
      <pc:sldChg chg="del">
        <pc:chgData name="Danielle McGregor" userId="087646c7-bbf8-4721-9492-e808a5f7ce91" providerId="ADAL" clId="{98D9122D-98F8-436C-AFEC-0FE908F487CB}" dt="2024-02-06T00:06:30.732" v="176" actId="47"/>
        <pc:sldMkLst>
          <pc:docMk/>
          <pc:sldMk cId="544476148" sldId="315"/>
        </pc:sldMkLst>
      </pc:sldChg>
      <pc:sldChg chg="del">
        <pc:chgData name="Danielle McGregor" userId="087646c7-bbf8-4721-9492-e808a5f7ce91" providerId="ADAL" clId="{98D9122D-98F8-436C-AFEC-0FE908F487CB}" dt="2024-02-06T00:06:30.732" v="176" actId="47"/>
        <pc:sldMkLst>
          <pc:docMk/>
          <pc:sldMk cId="1105691586" sldId="339"/>
        </pc:sldMkLst>
      </pc:sldChg>
      <pc:sldChg chg="del">
        <pc:chgData name="Danielle McGregor" userId="087646c7-bbf8-4721-9492-e808a5f7ce91" providerId="ADAL" clId="{98D9122D-98F8-436C-AFEC-0FE908F487CB}" dt="2024-02-06T00:06:30.732" v="176" actId="47"/>
        <pc:sldMkLst>
          <pc:docMk/>
          <pc:sldMk cId="2233901072" sldId="340"/>
        </pc:sldMkLst>
      </pc:sldChg>
      <pc:sldChg chg="del">
        <pc:chgData name="Danielle McGregor" userId="087646c7-bbf8-4721-9492-e808a5f7ce91" providerId="ADAL" clId="{98D9122D-98F8-436C-AFEC-0FE908F487CB}" dt="2024-02-06T00:06:30.732" v="176" actId="47"/>
        <pc:sldMkLst>
          <pc:docMk/>
          <pc:sldMk cId="2339391012" sldId="341"/>
        </pc:sldMkLst>
      </pc:sldChg>
      <pc:sldChg chg="del">
        <pc:chgData name="Danielle McGregor" userId="087646c7-bbf8-4721-9492-e808a5f7ce91" providerId="ADAL" clId="{98D9122D-98F8-436C-AFEC-0FE908F487CB}" dt="2024-02-06T00:06:30.732" v="176" actId="47"/>
        <pc:sldMkLst>
          <pc:docMk/>
          <pc:sldMk cId="2925218459" sldId="342"/>
        </pc:sldMkLst>
      </pc:sldChg>
      <pc:sldChg chg="del">
        <pc:chgData name="Danielle McGregor" userId="087646c7-bbf8-4721-9492-e808a5f7ce91" providerId="ADAL" clId="{98D9122D-98F8-436C-AFEC-0FE908F487CB}" dt="2024-02-06T00:06:30.732" v="176" actId="47"/>
        <pc:sldMkLst>
          <pc:docMk/>
          <pc:sldMk cId="1222248665" sldId="343"/>
        </pc:sldMkLst>
      </pc:sldChg>
      <pc:sldChg chg="del">
        <pc:chgData name="Danielle McGregor" userId="087646c7-bbf8-4721-9492-e808a5f7ce91" providerId="ADAL" clId="{98D9122D-98F8-436C-AFEC-0FE908F487CB}" dt="2024-02-06T00:06:30.732" v="176" actId="47"/>
        <pc:sldMkLst>
          <pc:docMk/>
          <pc:sldMk cId="4099329322" sldId="347"/>
        </pc:sldMkLst>
      </pc:sldChg>
      <pc:sldChg chg="del">
        <pc:chgData name="Danielle McGregor" userId="087646c7-bbf8-4721-9492-e808a5f7ce91" providerId="ADAL" clId="{98D9122D-98F8-436C-AFEC-0FE908F487CB}" dt="2024-02-06T00:06:30.732" v="176" actId="47"/>
        <pc:sldMkLst>
          <pc:docMk/>
          <pc:sldMk cId="725104862" sldId="348"/>
        </pc:sldMkLst>
      </pc:sldChg>
      <pc:sldChg chg="del">
        <pc:chgData name="Danielle McGregor" userId="087646c7-bbf8-4721-9492-e808a5f7ce91" providerId="ADAL" clId="{98D9122D-98F8-436C-AFEC-0FE908F487CB}" dt="2024-02-06T00:06:30.732" v="176" actId="47"/>
        <pc:sldMkLst>
          <pc:docMk/>
          <pc:sldMk cId="601922821" sldId="349"/>
        </pc:sldMkLst>
      </pc:sldChg>
      <pc:sldChg chg="del">
        <pc:chgData name="Danielle McGregor" userId="087646c7-bbf8-4721-9492-e808a5f7ce91" providerId="ADAL" clId="{98D9122D-98F8-436C-AFEC-0FE908F487CB}" dt="2024-02-06T00:06:30.732" v="176" actId="47"/>
        <pc:sldMkLst>
          <pc:docMk/>
          <pc:sldMk cId="485369022" sldId="350"/>
        </pc:sldMkLst>
      </pc:sldChg>
      <pc:sldChg chg="del">
        <pc:chgData name="Danielle McGregor" userId="087646c7-bbf8-4721-9492-e808a5f7ce91" providerId="ADAL" clId="{98D9122D-98F8-436C-AFEC-0FE908F487CB}" dt="2024-02-06T00:06:30.732" v="176" actId="47"/>
        <pc:sldMkLst>
          <pc:docMk/>
          <pc:sldMk cId="314133845" sldId="351"/>
        </pc:sldMkLst>
      </pc:sldChg>
      <pc:sldChg chg="del">
        <pc:chgData name="Danielle McGregor" userId="087646c7-bbf8-4721-9492-e808a5f7ce91" providerId="ADAL" clId="{98D9122D-98F8-436C-AFEC-0FE908F487CB}" dt="2024-02-06T00:06:30.732" v="176" actId="47"/>
        <pc:sldMkLst>
          <pc:docMk/>
          <pc:sldMk cId="874122891" sldId="352"/>
        </pc:sldMkLst>
      </pc:sldChg>
      <pc:sldChg chg="del">
        <pc:chgData name="Danielle McGregor" userId="087646c7-bbf8-4721-9492-e808a5f7ce91" providerId="ADAL" clId="{98D9122D-98F8-436C-AFEC-0FE908F487CB}" dt="2024-02-06T00:06:30.732" v="176" actId="47"/>
        <pc:sldMkLst>
          <pc:docMk/>
          <pc:sldMk cId="615579382" sldId="353"/>
        </pc:sldMkLst>
      </pc:sldChg>
      <pc:sldChg chg="del">
        <pc:chgData name="Danielle McGregor" userId="087646c7-bbf8-4721-9492-e808a5f7ce91" providerId="ADAL" clId="{98D9122D-98F8-436C-AFEC-0FE908F487CB}" dt="2024-02-06T00:04:48.925" v="78" actId="47"/>
        <pc:sldMkLst>
          <pc:docMk/>
          <pc:sldMk cId="2990092796" sldId="355"/>
        </pc:sldMkLst>
      </pc:sldChg>
      <pc:sldChg chg="del">
        <pc:chgData name="Danielle McGregor" userId="087646c7-bbf8-4721-9492-e808a5f7ce91" providerId="ADAL" clId="{98D9122D-98F8-436C-AFEC-0FE908F487CB}" dt="2024-02-06T00:04:48.925" v="78" actId="47"/>
        <pc:sldMkLst>
          <pc:docMk/>
          <pc:sldMk cId="3845918742" sldId="356"/>
        </pc:sldMkLst>
      </pc:sldChg>
      <pc:sldChg chg="del">
        <pc:chgData name="Danielle McGregor" userId="087646c7-bbf8-4721-9492-e808a5f7ce91" providerId="ADAL" clId="{98D9122D-98F8-436C-AFEC-0FE908F487CB}" dt="2024-02-06T00:04:48.925" v="78" actId="47"/>
        <pc:sldMkLst>
          <pc:docMk/>
          <pc:sldMk cId="1564780741" sldId="357"/>
        </pc:sldMkLst>
      </pc:sldChg>
      <pc:sldChg chg="modSp mod">
        <pc:chgData name="Danielle McGregor" userId="087646c7-bbf8-4721-9492-e808a5f7ce91" providerId="ADAL" clId="{98D9122D-98F8-436C-AFEC-0FE908F487CB}" dt="2024-02-07T01:44:46.826" v="417" actId="207"/>
        <pc:sldMkLst>
          <pc:docMk/>
          <pc:sldMk cId="2360901718" sldId="359"/>
        </pc:sldMkLst>
        <pc:spChg chg="mod">
          <ac:chgData name="Danielle McGregor" userId="087646c7-bbf8-4721-9492-e808a5f7ce91" providerId="ADAL" clId="{98D9122D-98F8-436C-AFEC-0FE908F487CB}" dt="2024-02-07T01:44:46.826" v="417" actId="207"/>
          <ac:spMkLst>
            <pc:docMk/>
            <pc:sldMk cId="2360901718" sldId="359"/>
            <ac:spMk id="3" creationId="{DE4FBE42-9494-8649-9763-196AD479AE27}"/>
          </ac:spMkLst>
        </pc:spChg>
      </pc:sldChg>
      <pc:sldChg chg="modSp mod ord">
        <pc:chgData name="Danielle McGregor" userId="087646c7-bbf8-4721-9492-e808a5f7ce91" providerId="ADAL" clId="{98D9122D-98F8-436C-AFEC-0FE908F487CB}" dt="2024-02-06T00:04:31.454" v="77" actId="14100"/>
        <pc:sldMkLst>
          <pc:docMk/>
          <pc:sldMk cId="1131851070" sldId="360"/>
        </pc:sldMkLst>
        <pc:spChg chg="mod">
          <ac:chgData name="Danielle McGregor" userId="087646c7-bbf8-4721-9492-e808a5f7ce91" providerId="ADAL" clId="{98D9122D-98F8-436C-AFEC-0FE908F487CB}" dt="2024-02-06T00:04:11.821" v="72" actId="20577"/>
          <ac:spMkLst>
            <pc:docMk/>
            <pc:sldMk cId="1131851070" sldId="360"/>
            <ac:spMk id="8" creationId="{A0E9828E-A398-8B5D-E2A1-7E67FFE0C548}"/>
          </ac:spMkLst>
        </pc:spChg>
        <pc:cxnChg chg="mod">
          <ac:chgData name="Danielle McGregor" userId="087646c7-bbf8-4721-9492-e808a5f7ce91" providerId="ADAL" clId="{98D9122D-98F8-436C-AFEC-0FE908F487CB}" dt="2024-02-06T00:04:16.569" v="73" actId="14100"/>
          <ac:cxnSpMkLst>
            <pc:docMk/>
            <pc:sldMk cId="1131851070" sldId="360"/>
            <ac:cxnSpMk id="6" creationId="{187E0374-8FCE-47E1-489E-D4EF320AFCA3}"/>
          </ac:cxnSpMkLst>
        </pc:cxnChg>
        <pc:cxnChg chg="mod">
          <ac:chgData name="Danielle McGregor" userId="087646c7-bbf8-4721-9492-e808a5f7ce91" providerId="ADAL" clId="{98D9122D-98F8-436C-AFEC-0FE908F487CB}" dt="2024-02-06T00:04:24.514" v="76" actId="14100"/>
          <ac:cxnSpMkLst>
            <pc:docMk/>
            <pc:sldMk cId="1131851070" sldId="360"/>
            <ac:cxnSpMk id="10" creationId="{1D0E4DD7-D568-AB5E-37A4-6F7050213EB8}"/>
          </ac:cxnSpMkLst>
        </pc:cxnChg>
        <pc:cxnChg chg="mod">
          <ac:chgData name="Danielle McGregor" userId="087646c7-bbf8-4721-9492-e808a5f7ce91" providerId="ADAL" clId="{98D9122D-98F8-436C-AFEC-0FE908F487CB}" dt="2024-02-06T00:04:31.454" v="77" actId="14100"/>
          <ac:cxnSpMkLst>
            <pc:docMk/>
            <pc:sldMk cId="1131851070" sldId="360"/>
            <ac:cxnSpMk id="13" creationId="{DC7162E0-3E22-EF10-0E0B-CE402FCEF7F7}"/>
          </ac:cxnSpMkLst>
        </pc:cxnChg>
      </pc:sldChg>
      <pc:sldChg chg="del">
        <pc:chgData name="Danielle McGregor" userId="087646c7-bbf8-4721-9492-e808a5f7ce91" providerId="ADAL" clId="{98D9122D-98F8-436C-AFEC-0FE908F487CB}" dt="2024-02-06T00:06:30.732" v="176" actId="47"/>
        <pc:sldMkLst>
          <pc:docMk/>
          <pc:sldMk cId="3658775334" sldId="361"/>
        </pc:sldMkLst>
      </pc:sldChg>
      <pc:sldChg chg="del">
        <pc:chgData name="Danielle McGregor" userId="087646c7-bbf8-4721-9492-e808a5f7ce91" providerId="ADAL" clId="{98D9122D-98F8-436C-AFEC-0FE908F487CB}" dt="2024-02-06T00:06:30.732" v="176" actId="47"/>
        <pc:sldMkLst>
          <pc:docMk/>
          <pc:sldMk cId="2392105798" sldId="362"/>
        </pc:sldMkLst>
      </pc:sldChg>
      <pc:sldChg chg="del">
        <pc:chgData name="Danielle McGregor" userId="087646c7-bbf8-4721-9492-e808a5f7ce91" providerId="ADAL" clId="{98D9122D-98F8-436C-AFEC-0FE908F487CB}" dt="2024-02-06T00:06:30.732" v="176" actId="47"/>
        <pc:sldMkLst>
          <pc:docMk/>
          <pc:sldMk cId="834121241" sldId="363"/>
        </pc:sldMkLst>
      </pc:sldChg>
      <pc:sldChg chg="del">
        <pc:chgData name="Danielle McGregor" userId="087646c7-bbf8-4721-9492-e808a5f7ce91" providerId="ADAL" clId="{98D9122D-98F8-436C-AFEC-0FE908F487CB}" dt="2024-02-06T00:06:30.732" v="176" actId="47"/>
        <pc:sldMkLst>
          <pc:docMk/>
          <pc:sldMk cId="2935275515" sldId="364"/>
        </pc:sldMkLst>
      </pc:sldChg>
      <pc:sldChg chg="del">
        <pc:chgData name="Danielle McGregor" userId="087646c7-bbf8-4721-9492-e808a5f7ce91" providerId="ADAL" clId="{98D9122D-98F8-436C-AFEC-0FE908F487CB}" dt="2024-02-06T00:00:39.314" v="0" actId="47"/>
        <pc:sldMkLst>
          <pc:docMk/>
          <pc:sldMk cId="454713297" sldId="365"/>
        </pc:sldMkLst>
      </pc:sldChg>
      <pc:sldChg chg="del">
        <pc:chgData name="Danielle McGregor" userId="087646c7-bbf8-4721-9492-e808a5f7ce91" providerId="ADAL" clId="{98D9122D-98F8-436C-AFEC-0FE908F487CB}" dt="2024-02-06T00:06:30.732" v="176" actId="47"/>
        <pc:sldMkLst>
          <pc:docMk/>
          <pc:sldMk cId="4156110234" sldId="366"/>
        </pc:sldMkLst>
      </pc:sldChg>
      <pc:sldChg chg="modSp add mod ord">
        <pc:chgData name="Danielle McGregor" userId="087646c7-bbf8-4721-9492-e808a5f7ce91" providerId="ADAL" clId="{98D9122D-98F8-436C-AFEC-0FE908F487CB}" dt="2024-02-06T00:01:03.284" v="8" actId="27636"/>
        <pc:sldMkLst>
          <pc:docMk/>
          <pc:sldMk cId="2108553933" sldId="375"/>
        </pc:sldMkLst>
        <pc:spChg chg="mod">
          <ac:chgData name="Danielle McGregor" userId="087646c7-bbf8-4721-9492-e808a5f7ce91" providerId="ADAL" clId="{98D9122D-98F8-436C-AFEC-0FE908F487CB}" dt="2024-02-06T00:01:03.284" v="8" actId="27636"/>
          <ac:spMkLst>
            <pc:docMk/>
            <pc:sldMk cId="2108553933" sldId="375"/>
            <ac:spMk id="2" creationId="{8BD82BB0-4F10-5581-BFCB-22B40F1E6B9E}"/>
          </ac:spMkLst>
        </pc:spChg>
      </pc:sldChg>
      <pc:sldChg chg="modSp add mod">
        <pc:chgData name="Danielle McGregor" userId="087646c7-bbf8-4721-9492-e808a5f7ce91" providerId="ADAL" clId="{98D9122D-98F8-436C-AFEC-0FE908F487CB}" dt="2024-02-06T00:01:21.014" v="10"/>
        <pc:sldMkLst>
          <pc:docMk/>
          <pc:sldMk cId="1451187236" sldId="376"/>
        </pc:sldMkLst>
        <pc:spChg chg="mod">
          <ac:chgData name="Danielle McGregor" userId="087646c7-bbf8-4721-9492-e808a5f7ce91" providerId="ADAL" clId="{98D9122D-98F8-436C-AFEC-0FE908F487CB}" dt="2024-02-06T00:01:21.014" v="10"/>
          <ac:spMkLst>
            <pc:docMk/>
            <pc:sldMk cId="1451187236" sldId="376"/>
            <ac:spMk id="2" creationId="{681BD081-5F2A-80E7-9DEE-DD459ACEECCD}"/>
          </ac:spMkLst>
        </pc:spChg>
      </pc:sldChg>
      <pc:sldChg chg="modSp add mod">
        <pc:chgData name="Danielle McGregor" userId="087646c7-bbf8-4721-9492-e808a5f7ce91" providerId="ADAL" clId="{98D9122D-98F8-436C-AFEC-0FE908F487CB}" dt="2024-02-06T00:01:34.972" v="12"/>
        <pc:sldMkLst>
          <pc:docMk/>
          <pc:sldMk cId="1938708019" sldId="377"/>
        </pc:sldMkLst>
        <pc:spChg chg="mod">
          <ac:chgData name="Danielle McGregor" userId="087646c7-bbf8-4721-9492-e808a5f7ce91" providerId="ADAL" clId="{98D9122D-98F8-436C-AFEC-0FE908F487CB}" dt="2024-02-06T00:01:34.972" v="12"/>
          <ac:spMkLst>
            <pc:docMk/>
            <pc:sldMk cId="1938708019" sldId="377"/>
            <ac:spMk id="2" creationId="{F40F1FF2-44B8-54F0-8046-670C91C6B94B}"/>
          </ac:spMkLst>
        </pc:spChg>
      </pc:sldChg>
      <pc:sldChg chg="modSp add mod">
        <pc:chgData name="Danielle McGregor" userId="087646c7-bbf8-4721-9492-e808a5f7ce91" providerId="ADAL" clId="{98D9122D-98F8-436C-AFEC-0FE908F487CB}" dt="2024-02-06T00:01:54.431" v="14"/>
        <pc:sldMkLst>
          <pc:docMk/>
          <pc:sldMk cId="2384349465" sldId="378"/>
        </pc:sldMkLst>
        <pc:spChg chg="mod">
          <ac:chgData name="Danielle McGregor" userId="087646c7-bbf8-4721-9492-e808a5f7ce91" providerId="ADAL" clId="{98D9122D-98F8-436C-AFEC-0FE908F487CB}" dt="2024-02-06T00:01:54.431" v="14"/>
          <ac:spMkLst>
            <pc:docMk/>
            <pc:sldMk cId="2384349465" sldId="378"/>
            <ac:spMk id="2" creationId="{10FA9158-C3CF-D2B6-C889-C33A5CD1209F}"/>
          </ac:spMkLst>
        </pc:spChg>
      </pc:sldChg>
      <pc:sldChg chg="modSp add mod">
        <pc:chgData name="Danielle McGregor" userId="087646c7-bbf8-4721-9492-e808a5f7ce91" providerId="ADAL" clId="{98D9122D-98F8-436C-AFEC-0FE908F487CB}" dt="2024-02-06T00:02:49.013" v="25" actId="20577"/>
        <pc:sldMkLst>
          <pc:docMk/>
          <pc:sldMk cId="1181339439" sldId="379"/>
        </pc:sldMkLst>
        <pc:spChg chg="mod">
          <ac:chgData name="Danielle McGregor" userId="087646c7-bbf8-4721-9492-e808a5f7ce91" providerId="ADAL" clId="{98D9122D-98F8-436C-AFEC-0FE908F487CB}" dt="2024-02-06T00:02:49.013" v="25" actId="20577"/>
          <ac:spMkLst>
            <pc:docMk/>
            <pc:sldMk cId="1181339439" sldId="379"/>
            <ac:spMk id="2" creationId="{1AC0489C-F3E0-D1F5-DF6F-6FF8DCA6CD50}"/>
          </ac:spMkLst>
        </pc:spChg>
      </pc:sldChg>
      <pc:sldChg chg="add">
        <pc:chgData name="Danielle McGregor" userId="087646c7-bbf8-4721-9492-e808a5f7ce91" providerId="ADAL" clId="{98D9122D-98F8-436C-AFEC-0FE908F487CB}" dt="2024-02-06T00:03:31.221" v="27"/>
        <pc:sldMkLst>
          <pc:docMk/>
          <pc:sldMk cId="3240639547" sldId="380"/>
        </pc:sldMkLst>
      </pc:sldChg>
      <pc:sldChg chg="modSp add mod">
        <pc:chgData name="Danielle McGregor" userId="087646c7-bbf8-4721-9492-e808a5f7ce91" providerId="ADAL" clId="{98D9122D-98F8-436C-AFEC-0FE908F487CB}" dt="2024-02-06T00:05:44.060" v="161" actId="20577"/>
        <pc:sldMkLst>
          <pc:docMk/>
          <pc:sldMk cId="2002568440" sldId="381"/>
        </pc:sldMkLst>
        <pc:spChg chg="mod">
          <ac:chgData name="Danielle McGregor" userId="087646c7-bbf8-4721-9492-e808a5f7ce91" providerId="ADAL" clId="{98D9122D-98F8-436C-AFEC-0FE908F487CB}" dt="2024-02-06T00:05:44.060" v="161" actId="20577"/>
          <ac:spMkLst>
            <pc:docMk/>
            <pc:sldMk cId="2002568440" sldId="381"/>
            <ac:spMk id="4" creationId="{D2D50F08-2D38-A753-FE5F-D37DD136662C}"/>
          </ac:spMkLst>
        </pc:spChg>
      </pc:sldChg>
      <pc:sldChg chg="add ord modNotesTx">
        <pc:chgData name="Danielle McGregor" userId="087646c7-bbf8-4721-9492-e808a5f7ce91" providerId="ADAL" clId="{98D9122D-98F8-436C-AFEC-0FE908F487CB}" dt="2024-02-06T00:06:19.352" v="175" actId="20577"/>
        <pc:sldMkLst>
          <pc:docMk/>
          <pc:sldMk cId="1435296482" sldId="382"/>
        </pc:sldMkLst>
      </pc:sldChg>
      <pc:sldChg chg="modSp add mod">
        <pc:chgData name="Danielle McGregor" userId="087646c7-bbf8-4721-9492-e808a5f7ce91" providerId="ADAL" clId="{98D9122D-98F8-436C-AFEC-0FE908F487CB}" dt="2024-02-06T00:07:15.007" v="260" actId="20577"/>
        <pc:sldMkLst>
          <pc:docMk/>
          <pc:sldMk cId="1713759472" sldId="383"/>
        </pc:sldMkLst>
        <pc:spChg chg="mod">
          <ac:chgData name="Danielle McGregor" userId="087646c7-bbf8-4721-9492-e808a5f7ce91" providerId="ADAL" clId="{98D9122D-98F8-436C-AFEC-0FE908F487CB}" dt="2024-02-06T00:07:15.007" v="260" actId="20577"/>
          <ac:spMkLst>
            <pc:docMk/>
            <pc:sldMk cId="1713759472" sldId="383"/>
            <ac:spMk id="2" creationId="{D26A0463-A418-6AD6-83A7-96CB926E1107}"/>
          </ac:spMkLst>
        </pc:spChg>
      </pc:sldChg>
      <pc:sldChg chg="add">
        <pc:chgData name="Danielle McGregor" userId="087646c7-bbf8-4721-9492-e808a5f7ce91" providerId="ADAL" clId="{98D9122D-98F8-436C-AFEC-0FE908F487CB}" dt="2024-02-06T00:07:26.464" v="262"/>
        <pc:sldMkLst>
          <pc:docMk/>
          <pc:sldMk cId="3329901475" sldId="384"/>
        </pc:sldMkLst>
      </pc:sldChg>
      <pc:sldChg chg="modSp add mod">
        <pc:chgData name="Danielle McGregor" userId="087646c7-bbf8-4721-9492-e808a5f7ce91" providerId="ADAL" clId="{98D9122D-98F8-436C-AFEC-0FE908F487CB}" dt="2024-02-06T00:07:44.383" v="304" actId="20577"/>
        <pc:sldMkLst>
          <pc:docMk/>
          <pc:sldMk cId="798564260" sldId="385"/>
        </pc:sldMkLst>
        <pc:spChg chg="mod">
          <ac:chgData name="Danielle McGregor" userId="087646c7-bbf8-4721-9492-e808a5f7ce91" providerId="ADAL" clId="{98D9122D-98F8-436C-AFEC-0FE908F487CB}" dt="2024-02-06T00:07:44.383" v="304" actId="20577"/>
          <ac:spMkLst>
            <pc:docMk/>
            <pc:sldMk cId="798564260" sldId="385"/>
            <ac:spMk id="2" creationId="{1AC0489C-F3E0-D1F5-DF6F-6FF8DCA6CD50}"/>
          </ac:spMkLst>
        </pc:spChg>
      </pc:sldChg>
      <pc:sldChg chg="modSp add mod">
        <pc:chgData name="Danielle McGregor" userId="087646c7-bbf8-4721-9492-e808a5f7ce91" providerId="ADAL" clId="{98D9122D-98F8-436C-AFEC-0FE908F487CB}" dt="2024-02-06T00:08:10.077" v="382" actId="20577"/>
        <pc:sldMkLst>
          <pc:docMk/>
          <pc:sldMk cId="1746080396" sldId="386"/>
        </pc:sldMkLst>
        <pc:spChg chg="mod">
          <ac:chgData name="Danielle McGregor" userId="087646c7-bbf8-4721-9492-e808a5f7ce91" providerId="ADAL" clId="{98D9122D-98F8-436C-AFEC-0FE908F487CB}" dt="2024-02-06T00:08:10.077" v="382" actId="20577"/>
          <ac:spMkLst>
            <pc:docMk/>
            <pc:sldMk cId="1746080396" sldId="386"/>
            <ac:spMk id="2" creationId="{F9EB1B61-979F-6A48-E4F1-0E756B42B195}"/>
          </ac:spMkLst>
        </pc:spChg>
      </pc:sldChg>
    </pc:docChg>
  </pc:docChgLst>
  <pc:docChgLst>
    <pc:chgData name="Kristy Freney" userId="05558a5f-3628-4287-9b9f-4fe6fc128298" providerId="ADAL" clId="{A64C4493-F189-4239-B2B8-FD96EE1DC19A}"/>
    <pc:docChg chg="undo custSel addSld delSld modSld sldOrd">
      <pc:chgData name="Kristy Freney" userId="05558a5f-3628-4287-9b9f-4fe6fc128298" providerId="ADAL" clId="{A64C4493-F189-4239-B2B8-FD96EE1DC19A}" dt="2024-05-06T04:44:25.839" v="751" actId="20577"/>
      <pc:docMkLst>
        <pc:docMk/>
      </pc:docMkLst>
      <pc:sldChg chg="addSp delSp modSp mod modNotesTx">
        <pc:chgData name="Kristy Freney" userId="05558a5f-3628-4287-9b9f-4fe6fc128298" providerId="ADAL" clId="{A64C4493-F189-4239-B2B8-FD96EE1DC19A}" dt="2024-05-06T04:43:15.974" v="732"/>
        <pc:sldMkLst>
          <pc:docMk/>
          <pc:sldMk cId="2019099645" sldId="276"/>
        </pc:sldMkLst>
        <pc:spChg chg="add mod">
          <ac:chgData name="Kristy Freney" userId="05558a5f-3628-4287-9b9f-4fe6fc128298" providerId="ADAL" clId="{A64C4493-F189-4239-B2B8-FD96EE1DC19A}" dt="2024-04-30T06:52:57.008" v="620" actId="1076"/>
          <ac:spMkLst>
            <pc:docMk/>
            <pc:sldMk cId="2019099645" sldId="276"/>
            <ac:spMk id="2" creationId="{204F1AA7-68E7-18FD-E744-A0C194CA5D81}"/>
          </ac:spMkLst>
        </pc:spChg>
        <pc:spChg chg="add mod">
          <ac:chgData name="Kristy Freney" userId="05558a5f-3628-4287-9b9f-4fe6fc128298" providerId="ADAL" clId="{A64C4493-F189-4239-B2B8-FD96EE1DC19A}" dt="2024-05-06T04:43:03.712" v="730"/>
          <ac:spMkLst>
            <pc:docMk/>
            <pc:sldMk cId="2019099645" sldId="276"/>
            <ac:spMk id="3" creationId="{99A6181C-6CF3-E36D-4BBC-022D87C840B9}"/>
          </ac:spMkLst>
        </pc:spChg>
        <pc:spChg chg="add mod">
          <ac:chgData name="Kristy Freney" userId="05558a5f-3628-4287-9b9f-4fe6fc128298" providerId="ADAL" clId="{A64C4493-F189-4239-B2B8-FD96EE1DC19A}" dt="2024-05-06T04:43:10.368" v="731"/>
          <ac:spMkLst>
            <pc:docMk/>
            <pc:sldMk cId="2019099645" sldId="276"/>
            <ac:spMk id="4" creationId="{BE755EF2-D8B7-6648-DA0B-4B4E5CFBE92A}"/>
          </ac:spMkLst>
        </pc:spChg>
        <pc:spChg chg="del">
          <ac:chgData name="Kristy Freney" userId="05558a5f-3628-4287-9b9f-4fe6fc128298" providerId="ADAL" clId="{A64C4493-F189-4239-B2B8-FD96EE1DC19A}" dt="2024-04-30T05:06:14.943" v="0" actId="478"/>
          <ac:spMkLst>
            <pc:docMk/>
            <pc:sldMk cId="2019099645" sldId="276"/>
            <ac:spMk id="4" creationId="{EC0853A1-1007-4C52-BEFB-F48F5319A3E3}"/>
          </ac:spMkLst>
        </pc:spChg>
        <pc:spChg chg="mod">
          <ac:chgData name="Kristy Freney" userId="05558a5f-3628-4287-9b9f-4fe6fc128298" providerId="ADAL" clId="{A64C4493-F189-4239-B2B8-FD96EE1DC19A}" dt="2024-04-30T06:52:57.008" v="620" actId="1076"/>
          <ac:spMkLst>
            <pc:docMk/>
            <pc:sldMk cId="2019099645" sldId="276"/>
            <ac:spMk id="5" creationId="{00000000-0000-0000-0000-000000000000}"/>
          </ac:spMkLst>
        </pc:spChg>
        <pc:picChg chg="del">
          <ac:chgData name="Kristy Freney" userId="05558a5f-3628-4287-9b9f-4fe6fc128298" providerId="ADAL" clId="{A64C4493-F189-4239-B2B8-FD96EE1DC19A}" dt="2024-05-06T04:42:59.906" v="729" actId="478"/>
          <ac:picMkLst>
            <pc:docMk/>
            <pc:sldMk cId="2019099645" sldId="276"/>
            <ac:picMk id="8" creationId="{00000000-0000-0000-0000-000000000000}"/>
          </ac:picMkLst>
        </pc:picChg>
        <pc:cxnChg chg="add del mod">
          <ac:chgData name="Kristy Freney" userId="05558a5f-3628-4287-9b9f-4fe6fc128298" providerId="ADAL" clId="{A64C4493-F189-4239-B2B8-FD96EE1DC19A}" dt="2024-04-30T06:52:59.095" v="621" actId="478"/>
          <ac:cxnSpMkLst>
            <pc:docMk/>
            <pc:sldMk cId="2019099645" sldId="276"/>
            <ac:cxnSpMk id="3" creationId="{CC3153B6-A7F8-7B09-AD61-F8AE3565A0EE}"/>
          </ac:cxnSpMkLst>
        </pc:cxnChg>
        <pc:cxnChg chg="mod">
          <ac:chgData name="Kristy Freney" userId="05558a5f-3628-4287-9b9f-4fe6fc128298" providerId="ADAL" clId="{A64C4493-F189-4239-B2B8-FD96EE1DC19A}" dt="2024-04-30T06:52:57.008" v="620" actId="1076"/>
          <ac:cxnSpMkLst>
            <pc:docMk/>
            <pc:sldMk cId="2019099645" sldId="276"/>
            <ac:cxnSpMk id="6" creationId="{00000000-0000-0000-0000-000000000000}"/>
          </ac:cxnSpMkLst>
        </pc:cxnChg>
      </pc:sldChg>
      <pc:sldChg chg="del">
        <pc:chgData name="Kristy Freney" userId="05558a5f-3628-4287-9b9f-4fe6fc128298" providerId="ADAL" clId="{A64C4493-F189-4239-B2B8-FD96EE1DC19A}" dt="2024-04-30T05:08:37.957" v="14" actId="47"/>
        <pc:sldMkLst>
          <pc:docMk/>
          <pc:sldMk cId="729114519" sldId="277"/>
        </pc:sldMkLst>
      </pc:sldChg>
      <pc:sldChg chg="modSp mod modNotesTx">
        <pc:chgData name="Kristy Freney" userId="05558a5f-3628-4287-9b9f-4fe6fc128298" providerId="ADAL" clId="{A64C4493-F189-4239-B2B8-FD96EE1DC19A}" dt="2024-04-30T06:37:12.312" v="293" actId="20577"/>
        <pc:sldMkLst>
          <pc:docMk/>
          <pc:sldMk cId="2360901718" sldId="359"/>
        </pc:sldMkLst>
        <pc:spChg chg="mod">
          <ac:chgData name="Kristy Freney" userId="05558a5f-3628-4287-9b9f-4fe6fc128298" providerId="ADAL" clId="{A64C4493-F189-4239-B2B8-FD96EE1DC19A}" dt="2024-04-30T06:37:12.312" v="293" actId="20577"/>
          <ac:spMkLst>
            <pc:docMk/>
            <pc:sldMk cId="2360901718" sldId="359"/>
            <ac:spMk id="3" creationId="{DE4FBE42-9494-8649-9763-196AD479AE27}"/>
          </ac:spMkLst>
        </pc:spChg>
      </pc:sldChg>
      <pc:sldChg chg="modSp mod modNotesTx">
        <pc:chgData name="Kristy Freney" userId="05558a5f-3628-4287-9b9f-4fe6fc128298" providerId="ADAL" clId="{A64C4493-F189-4239-B2B8-FD96EE1DC19A}" dt="2024-04-30T06:36:27.327" v="288" actId="14100"/>
        <pc:sldMkLst>
          <pc:docMk/>
          <pc:sldMk cId="1131851070" sldId="360"/>
        </pc:sldMkLst>
        <pc:spChg chg="mod">
          <ac:chgData name="Kristy Freney" userId="05558a5f-3628-4287-9b9f-4fe6fc128298" providerId="ADAL" clId="{A64C4493-F189-4239-B2B8-FD96EE1DC19A}" dt="2024-04-30T06:31:54.057" v="220" actId="404"/>
          <ac:spMkLst>
            <pc:docMk/>
            <pc:sldMk cId="1131851070" sldId="360"/>
            <ac:spMk id="7" creationId="{A3134C30-7A53-1657-20A9-A47FD061D1F3}"/>
          </ac:spMkLst>
        </pc:spChg>
        <pc:spChg chg="mod">
          <ac:chgData name="Kristy Freney" userId="05558a5f-3628-4287-9b9f-4fe6fc128298" providerId="ADAL" clId="{A64C4493-F189-4239-B2B8-FD96EE1DC19A}" dt="2024-04-30T06:36:24.012" v="287" actId="14100"/>
          <ac:spMkLst>
            <pc:docMk/>
            <pc:sldMk cId="1131851070" sldId="360"/>
            <ac:spMk id="8" creationId="{A0E9828E-A398-8B5D-E2A1-7E67FFE0C548}"/>
          </ac:spMkLst>
        </pc:spChg>
        <pc:spChg chg="mod">
          <ac:chgData name="Kristy Freney" userId="05558a5f-3628-4287-9b9f-4fe6fc128298" providerId="ADAL" clId="{A64C4493-F189-4239-B2B8-FD96EE1DC19A}" dt="2024-04-30T06:36:27.327" v="288" actId="14100"/>
          <ac:spMkLst>
            <pc:docMk/>
            <pc:sldMk cId="1131851070" sldId="360"/>
            <ac:spMk id="9" creationId="{E6FE786F-B16B-B388-933B-737B3066169F}"/>
          </ac:spMkLst>
        </pc:spChg>
        <pc:cxnChg chg="mod">
          <ac:chgData name="Kristy Freney" userId="05558a5f-3628-4287-9b9f-4fe6fc128298" providerId="ADAL" clId="{A64C4493-F189-4239-B2B8-FD96EE1DC19A}" dt="2024-04-30T06:36:18.047" v="286" actId="1076"/>
          <ac:cxnSpMkLst>
            <pc:docMk/>
            <pc:sldMk cId="1131851070" sldId="360"/>
            <ac:cxnSpMk id="6" creationId="{187E0374-8FCE-47E1-489E-D4EF320AFCA3}"/>
          </ac:cxnSpMkLst>
        </pc:cxnChg>
        <pc:cxnChg chg="mod">
          <ac:chgData name="Kristy Freney" userId="05558a5f-3628-4287-9b9f-4fe6fc128298" providerId="ADAL" clId="{A64C4493-F189-4239-B2B8-FD96EE1DC19A}" dt="2024-04-30T06:36:18.047" v="286" actId="1076"/>
          <ac:cxnSpMkLst>
            <pc:docMk/>
            <pc:sldMk cId="1131851070" sldId="360"/>
            <ac:cxnSpMk id="10" creationId="{1D0E4DD7-D568-AB5E-37A4-6F7050213EB8}"/>
          </ac:cxnSpMkLst>
        </pc:cxnChg>
        <pc:cxnChg chg="mod">
          <ac:chgData name="Kristy Freney" userId="05558a5f-3628-4287-9b9f-4fe6fc128298" providerId="ADAL" clId="{A64C4493-F189-4239-B2B8-FD96EE1DC19A}" dt="2024-04-30T06:36:18.047" v="286" actId="1076"/>
          <ac:cxnSpMkLst>
            <pc:docMk/>
            <pc:sldMk cId="1131851070" sldId="360"/>
            <ac:cxnSpMk id="13" creationId="{DC7162E0-3E22-EF10-0E0B-CE402FCEF7F7}"/>
          </ac:cxnSpMkLst>
        </pc:cxnChg>
      </pc:sldChg>
      <pc:sldChg chg="modSp add del mod modNotesTx">
        <pc:chgData name="Kristy Freney" userId="05558a5f-3628-4287-9b9f-4fe6fc128298" providerId="ADAL" clId="{A64C4493-F189-4239-B2B8-FD96EE1DC19A}" dt="2024-04-30T05:27:58.410" v="167" actId="47"/>
        <pc:sldMkLst>
          <pc:docMk/>
          <pc:sldMk cId="545489499" sldId="374"/>
        </pc:sldMkLst>
        <pc:spChg chg="mod">
          <ac:chgData name="Kristy Freney" userId="05558a5f-3628-4287-9b9f-4fe6fc128298" providerId="ADAL" clId="{A64C4493-F189-4239-B2B8-FD96EE1DC19A}" dt="2024-04-30T05:06:46.469" v="5" actId="1076"/>
          <ac:spMkLst>
            <pc:docMk/>
            <pc:sldMk cId="545489499" sldId="374"/>
            <ac:spMk id="5" creationId="{EC0853A1-1007-4C52-BEFB-F48F5319A3E3}"/>
          </ac:spMkLst>
        </pc:spChg>
      </pc:sldChg>
      <pc:sldChg chg="modSp del mod ord addCm modNotesTx">
        <pc:chgData name="Kristy Freney" userId="05558a5f-3628-4287-9b9f-4fe6fc128298" providerId="ADAL" clId="{A64C4493-F189-4239-B2B8-FD96EE1DC19A}" dt="2024-04-30T05:22:39.220" v="80" actId="47"/>
        <pc:sldMkLst>
          <pc:docMk/>
          <pc:sldMk cId="2108553933" sldId="375"/>
        </pc:sldMkLst>
        <pc:spChg chg="mod">
          <ac:chgData name="Kristy Freney" userId="05558a5f-3628-4287-9b9f-4fe6fc128298" providerId="ADAL" clId="{A64C4493-F189-4239-B2B8-FD96EE1DC19A}" dt="2024-04-30T05:08:56.701" v="16" actId="207"/>
          <ac:spMkLst>
            <pc:docMk/>
            <pc:sldMk cId="2108553933" sldId="375"/>
            <ac:spMk id="12" creationId="{01369F42-05EC-71F0-C81D-86C156B0791F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Kristy Freney" userId="05558a5f-3628-4287-9b9f-4fe6fc128298" providerId="ADAL" clId="{A64C4493-F189-4239-B2B8-FD96EE1DC19A}" dt="2024-04-30T05:10:38.198" v="20"/>
              <pc2:cmMkLst xmlns:pc2="http://schemas.microsoft.com/office/powerpoint/2019/9/main/command">
                <pc:docMk/>
                <pc:sldMk cId="2108553933" sldId="375"/>
                <pc2:cmMk id="{91320976-0921-49D5-BF01-879477A097C5}"/>
              </pc2:cmMkLst>
            </pc226:cmChg>
          </p:ext>
        </pc:extLst>
      </pc:sldChg>
      <pc:sldChg chg="modNotesTx">
        <pc:chgData name="Kristy Freney" userId="05558a5f-3628-4287-9b9f-4fe6fc128298" providerId="ADAL" clId="{A64C4493-F189-4239-B2B8-FD96EE1DC19A}" dt="2024-04-30T05:23:05.352" v="89" actId="20577"/>
        <pc:sldMkLst>
          <pc:docMk/>
          <pc:sldMk cId="1451187236" sldId="376"/>
        </pc:sldMkLst>
      </pc:sldChg>
      <pc:sldChg chg="addSp delSp modSp mod ord delAnim modAnim modCm modNotesTx">
        <pc:chgData name="Kristy Freney" userId="05558a5f-3628-4287-9b9f-4fe6fc128298" providerId="ADAL" clId="{A64C4493-F189-4239-B2B8-FD96EE1DC19A}" dt="2024-05-01T01:24:21.553" v="725"/>
        <pc:sldMkLst>
          <pc:docMk/>
          <pc:sldMk cId="2384349465" sldId="378"/>
        </pc:sldMkLst>
        <pc:spChg chg="del">
          <ac:chgData name="Kristy Freney" userId="05558a5f-3628-4287-9b9f-4fe6fc128298" providerId="ADAL" clId="{A64C4493-F189-4239-B2B8-FD96EE1DC19A}" dt="2024-04-30T05:07:49.389" v="9" actId="478"/>
          <ac:spMkLst>
            <pc:docMk/>
            <pc:sldMk cId="2384349465" sldId="378"/>
            <ac:spMk id="2" creationId="{10FA9158-C3CF-D2B6-C889-C33A5CD1209F}"/>
          </ac:spMkLst>
        </pc:spChg>
        <pc:spChg chg="add mod">
          <ac:chgData name="Kristy Freney" userId="05558a5f-3628-4287-9b9f-4fe6fc128298" providerId="ADAL" clId="{A64C4493-F189-4239-B2B8-FD96EE1DC19A}" dt="2024-05-01T01:23:26.023" v="710" actId="113"/>
          <ac:spMkLst>
            <pc:docMk/>
            <pc:sldMk cId="2384349465" sldId="378"/>
            <ac:spMk id="2" creationId="{9ADD6CC4-4647-F4EF-9B68-29CCDD12328C}"/>
          </ac:spMkLst>
        </pc:spChg>
        <pc:spChg chg="add del mod">
          <ac:chgData name="Kristy Freney" userId="05558a5f-3628-4287-9b9f-4fe6fc128298" providerId="ADAL" clId="{A64C4493-F189-4239-B2B8-FD96EE1DC19A}" dt="2024-05-01T01:22:14.352" v="625" actId="478"/>
          <ac:spMkLst>
            <pc:docMk/>
            <pc:sldMk cId="2384349465" sldId="378"/>
            <ac:spMk id="6" creationId="{6D69295F-3BDF-78DA-84DC-41FE1AD33802}"/>
          </ac:spMkLst>
        </pc:spChg>
        <pc:spChg chg="add mod">
          <ac:chgData name="Kristy Freney" userId="05558a5f-3628-4287-9b9f-4fe6fc128298" providerId="ADAL" clId="{A64C4493-F189-4239-B2B8-FD96EE1DC19A}" dt="2024-05-01T01:24:19.194" v="724" actId="1076"/>
          <ac:spMkLst>
            <pc:docMk/>
            <pc:sldMk cId="2384349465" sldId="378"/>
            <ac:spMk id="7" creationId="{9CD8A06E-4435-C2CB-28C5-AD39B5F990FD}"/>
          </ac:spMkLst>
        </pc:spChg>
        <pc:picChg chg="add del mod modCrop">
          <ac:chgData name="Kristy Freney" userId="05558a5f-3628-4287-9b9f-4fe6fc128298" providerId="ADAL" clId="{A64C4493-F189-4239-B2B8-FD96EE1DC19A}" dt="2024-05-01T01:22:14.805" v="626" actId="478"/>
          <ac:picMkLst>
            <pc:docMk/>
            <pc:sldMk cId="2384349465" sldId="378"/>
            <ac:picMk id="4" creationId="{03F7BDC8-2598-A643-7315-1AF323AB0543}"/>
          </ac:picMkLst>
        </pc:picChg>
        <pc:picChg chg="add del mod ord modCrop">
          <ac:chgData name="Kristy Freney" userId="05558a5f-3628-4287-9b9f-4fe6fc128298" providerId="ADAL" clId="{A64C4493-F189-4239-B2B8-FD96EE1DC19A}" dt="2024-05-01T01:22:13.896" v="624" actId="478"/>
          <ac:picMkLst>
            <pc:docMk/>
            <pc:sldMk cId="2384349465" sldId="378"/>
            <ac:picMk id="5" creationId="{6D2F6CF3-8338-CEBF-812D-913B783FEFB5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Kristy Freney" userId="05558a5f-3628-4287-9b9f-4fe6fc128298" providerId="ADAL" clId="{A64C4493-F189-4239-B2B8-FD96EE1DC19A}" dt="2024-05-01T01:22:10.861" v="623"/>
              <pc2:cmMkLst xmlns:pc2="http://schemas.microsoft.com/office/powerpoint/2019/9/main/command">
                <pc:docMk/>
                <pc:sldMk cId="2384349465" sldId="378"/>
                <pc2:cmMk id="{D2B47E5E-C849-42BA-B9F4-1F38C6C9536C}"/>
              </pc2:cmMkLst>
              <pc226:cmRplyChg chg="add">
                <pc226:chgData name="Kristy Freney" userId="05558a5f-3628-4287-9b9f-4fe6fc128298" providerId="ADAL" clId="{A64C4493-F189-4239-B2B8-FD96EE1DC19A}" dt="2024-05-01T01:22:10.861" v="623"/>
                <pc2:cmRplyMkLst xmlns:pc2="http://schemas.microsoft.com/office/powerpoint/2019/9/main/command">
                  <pc:docMk/>
                  <pc:sldMk cId="2384349465" sldId="378"/>
                  <pc2:cmMk id="{D2B47E5E-C849-42BA-B9F4-1F38C6C9536C}"/>
                  <pc2:cmRplyMk id="{2A7081B0-0756-41DA-ADC2-7ADBC581FFF5}"/>
                </pc2:cmRplyMkLst>
              </pc226:cmRplyChg>
            </pc226:cmChg>
          </p:ext>
        </pc:extLst>
      </pc:sldChg>
      <pc:sldChg chg="addSp modSp mod modNotesTx">
        <pc:chgData name="Kristy Freney" userId="05558a5f-3628-4287-9b9f-4fe6fc128298" providerId="ADAL" clId="{A64C4493-F189-4239-B2B8-FD96EE1DC19A}" dt="2024-04-30T06:52:25.256" v="615" actId="14100"/>
        <pc:sldMkLst>
          <pc:docMk/>
          <pc:sldMk cId="1181339439" sldId="379"/>
        </pc:sldMkLst>
        <pc:spChg chg="mod">
          <ac:chgData name="Kristy Freney" userId="05558a5f-3628-4287-9b9f-4fe6fc128298" providerId="ADAL" clId="{A64C4493-F189-4239-B2B8-FD96EE1DC19A}" dt="2024-04-30T06:52:25.256" v="615" actId="14100"/>
          <ac:spMkLst>
            <pc:docMk/>
            <pc:sldMk cId="1181339439" sldId="379"/>
            <ac:spMk id="2" creationId="{1AC0489C-F3E0-D1F5-DF6F-6FF8DCA6CD50}"/>
          </ac:spMkLst>
        </pc:spChg>
        <pc:cxnChg chg="add mod">
          <ac:chgData name="Kristy Freney" userId="05558a5f-3628-4287-9b9f-4fe6fc128298" providerId="ADAL" clId="{A64C4493-F189-4239-B2B8-FD96EE1DC19A}" dt="2024-04-30T06:52:04.058" v="609"/>
          <ac:cxnSpMkLst>
            <pc:docMk/>
            <pc:sldMk cId="1181339439" sldId="379"/>
            <ac:cxnSpMk id="3" creationId="{877556BB-E517-FFB6-9E77-E06653932B58}"/>
          </ac:cxnSpMkLst>
        </pc:cxnChg>
      </pc:sldChg>
      <pc:sldChg chg="addSp delSp modSp mod modNotesTx">
        <pc:chgData name="Kristy Freney" userId="05558a5f-3628-4287-9b9f-4fe6fc128298" providerId="ADAL" clId="{A64C4493-F189-4239-B2B8-FD96EE1DC19A}" dt="2024-04-30T06:31:45.208" v="217" actId="20577"/>
        <pc:sldMkLst>
          <pc:docMk/>
          <pc:sldMk cId="3240639547" sldId="380"/>
        </pc:sldMkLst>
        <pc:spChg chg="del">
          <ac:chgData name="Kristy Freney" userId="05558a5f-3628-4287-9b9f-4fe6fc128298" providerId="ADAL" clId="{A64C4493-F189-4239-B2B8-FD96EE1DC19A}" dt="2024-04-30T06:28:42.951" v="168" actId="478"/>
          <ac:spMkLst>
            <pc:docMk/>
            <pc:sldMk cId="3240639547" sldId="380"/>
            <ac:spMk id="2" creationId="{A6B650DD-11D6-D212-1ECC-9E78596E2A28}"/>
          </ac:spMkLst>
        </pc:spChg>
        <pc:spChg chg="add del mod">
          <ac:chgData name="Kristy Freney" userId="05558a5f-3628-4287-9b9f-4fe6fc128298" providerId="ADAL" clId="{A64C4493-F189-4239-B2B8-FD96EE1DC19A}" dt="2024-04-30T06:28:45.448" v="169" actId="478"/>
          <ac:spMkLst>
            <pc:docMk/>
            <pc:sldMk cId="3240639547" sldId="380"/>
            <ac:spMk id="4" creationId="{4456D4DF-2F1F-8615-800B-FFFD30D25280}"/>
          </ac:spMkLst>
        </pc:spChg>
        <pc:picChg chg="add mod">
          <ac:chgData name="Kristy Freney" userId="05558a5f-3628-4287-9b9f-4fe6fc128298" providerId="ADAL" clId="{A64C4493-F189-4239-B2B8-FD96EE1DC19A}" dt="2024-04-30T06:29:52.095" v="175" actId="1076"/>
          <ac:picMkLst>
            <pc:docMk/>
            <pc:sldMk cId="3240639547" sldId="380"/>
            <ac:picMk id="6" creationId="{94C76BAA-6A8F-B126-0F08-58BA0987CF8E}"/>
          </ac:picMkLst>
        </pc:picChg>
      </pc:sldChg>
      <pc:sldChg chg="modSp mod modNotesTx">
        <pc:chgData name="Kristy Freney" userId="05558a5f-3628-4287-9b9f-4fe6fc128298" providerId="ADAL" clId="{A64C4493-F189-4239-B2B8-FD96EE1DC19A}" dt="2024-05-06T04:43:38.185" v="749" actId="20577"/>
        <pc:sldMkLst>
          <pc:docMk/>
          <pc:sldMk cId="2002568440" sldId="381"/>
        </pc:sldMkLst>
        <pc:spChg chg="mod">
          <ac:chgData name="Kristy Freney" userId="05558a5f-3628-4287-9b9f-4fe6fc128298" providerId="ADAL" clId="{A64C4493-F189-4239-B2B8-FD96EE1DC19A}" dt="2024-05-06T04:43:38.185" v="749" actId="20577"/>
          <ac:spMkLst>
            <pc:docMk/>
            <pc:sldMk cId="2002568440" sldId="381"/>
            <ac:spMk id="4" creationId="{D2D50F08-2D38-A753-FE5F-D37DD136662C}"/>
          </ac:spMkLst>
        </pc:spChg>
      </pc:sldChg>
      <pc:sldChg chg="del">
        <pc:chgData name="Kristy Freney" userId="05558a5f-3628-4287-9b9f-4fe6fc128298" providerId="ADAL" clId="{A64C4493-F189-4239-B2B8-FD96EE1DC19A}" dt="2024-04-30T06:40:25.315" v="360" actId="47"/>
        <pc:sldMkLst>
          <pc:docMk/>
          <pc:sldMk cId="1713759472" sldId="383"/>
        </pc:sldMkLst>
      </pc:sldChg>
      <pc:sldChg chg="del">
        <pc:chgData name="Kristy Freney" userId="05558a5f-3628-4287-9b9f-4fe6fc128298" providerId="ADAL" clId="{A64C4493-F189-4239-B2B8-FD96EE1DC19A}" dt="2024-04-30T06:50:11.525" v="584" actId="47"/>
        <pc:sldMkLst>
          <pc:docMk/>
          <pc:sldMk cId="3329901475" sldId="384"/>
        </pc:sldMkLst>
      </pc:sldChg>
      <pc:sldChg chg="modNotesTx">
        <pc:chgData name="Kristy Freney" userId="05558a5f-3628-4287-9b9f-4fe6fc128298" providerId="ADAL" clId="{A64C4493-F189-4239-B2B8-FD96EE1DC19A}" dt="2024-04-30T06:50:21.425" v="585"/>
        <pc:sldMkLst>
          <pc:docMk/>
          <pc:sldMk cId="798564260" sldId="385"/>
        </pc:sldMkLst>
      </pc:sldChg>
      <pc:sldChg chg="modNotesTx">
        <pc:chgData name="Kristy Freney" userId="05558a5f-3628-4287-9b9f-4fe6fc128298" providerId="ADAL" clId="{A64C4493-F189-4239-B2B8-FD96EE1DC19A}" dt="2024-04-30T06:50:33.150" v="597" actId="313"/>
        <pc:sldMkLst>
          <pc:docMk/>
          <pc:sldMk cId="1746080396" sldId="386"/>
        </pc:sldMkLst>
      </pc:sldChg>
      <pc:sldChg chg="modNotesTx">
        <pc:chgData name="Kristy Freney" userId="05558a5f-3628-4287-9b9f-4fe6fc128298" providerId="ADAL" clId="{A64C4493-F189-4239-B2B8-FD96EE1DC19A}" dt="2024-04-30T05:23:17.558" v="101" actId="6549"/>
        <pc:sldMkLst>
          <pc:docMk/>
          <pc:sldMk cId="2976241532" sldId="387"/>
        </pc:sldMkLst>
      </pc:sldChg>
      <pc:sldChg chg="modSp add mod modNotesTx">
        <pc:chgData name="Kristy Freney" userId="05558a5f-3628-4287-9b9f-4fe6fc128298" providerId="ADAL" clId="{A64C4493-F189-4239-B2B8-FD96EE1DC19A}" dt="2024-05-06T04:43:23.711" v="734" actId="403"/>
        <pc:sldMkLst>
          <pc:docMk/>
          <pc:sldMk cId="183421559" sldId="388"/>
        </pc:sldMkLst>
        <pc:spChg chg="mod">
          <ac:chgData name="Kristy Freney" userId="05558a5f-3628-4287-9b9f-4fe6fc128298" providerId="ADAL" clId="{A64C4493-F189-4239-B2B8-FD96EE1DC19A}" dt="2024-04-30T05:08:27.722" v="12" actId="20577"/>
          <ac:spMkLst>
            <pc:docMk/>
            <pc:sldMk cId="183421559" sldId="388"/>
            <ac:spMk id="3" creationId="{EFDFDE2D-2BB2-9EAE-2BB3-014D7D8123A0}"/>
          </ac:spMkLst>
        </pc:spChg>
        <pc:spChg chg="mod">
          <ac:chgData name="Kristy Freney" userId="05558a5f-3628-4287-9b9f-4fe6fc128298" providerId="ADAL" clId="{A64C4493-F189-4239-B2B8-FD96EE1DC19A}" dt="2024-05-06T04:43:23.711" v="734" actId="403"/>
          <ac:spMkLst>
            <pc:docMk/>
            <pc:sldMk cId="183421559" sldId="388"/>
            <ac:spMk id="5" creationId="{EC0853A1-1007-4C52-BEFB-F48F5319A3E3}"/>
          </ac:spMkLst>
        </pc:spChg>
      </pc:sldChg>
      <pc:sldChg chg="addSp delSp modSp add mod ord modAnim addCm delCm modCm modNotesTx">
        <pc:chgData name="Kristy Freney" userId="05558a5f-3628-4287-9b9f-4fe6fc128298" providerId="ADAL" clId="{A64C4493-F189-4239-B2B8-FD96EE1DC19A}" dt="2024-05-01T01:25:01.913" v="728"/>
        <pc:sldMkLst>
          <pc:docMk/>
          <pc:sldMk cId="966288940" sldId="389"/>
        </pc:sldMkLst>
        <pc:spChg chg="add mod">
          <ac:chgData name="Kristy Freney" userId="05558a5f-3628-4287-9b9f-4fe6fc128298" providerId="ADAL" clId="{A64C4493-F189-4239-B2B8-FD96EE1DC19A}" dt="2024-04-30T06:50:58.529" v="598" actId="113"/>
          <ac:spMkLst>
            <pc:docMk/>
            <pc:sldMk cId="966288940" sldId="389"/>
            <ac:spMk id="5" creationId="{D15F9A48-04A4-1C63-C93D-8615635D21BA}"/>
          </ac:spMkLst>
        </pc:spChg>
        <pc:spChg chg="del">
          <ac:chgData name="Kristy Freney" userId="05558a5f-3628-4287-9b9f-4fe6fc128298" providerId="ADAL" clId="{A64C4493-F189-4239-B2B8-FD96EE1DC19A}" dt="2024-04-30T05:12:25.340" v="25" actId="478"/>
          <ac:spMkLst>
            <pc:docMk/>
            <pc:sldMk cId="966288940" sldId="389"/>
            <ac:spMk id="8" creationId="{C1DD1A8A-57D5-4A81-AD04-532B043C5611}"/>
          </ac:spMkLst>
        </pc:spChg>
        <pc:spChg chg="del">
          <ac:chgData name="Kristy Freney" userId="05558a5f-3628-4287-9b9f-4fe6fc128298" providerId="ADAL" clId="{A64C4493-F189-4239-B2B8-FD96EE1DC19A}" dt="2024-04-30T05:12:25.340" v="25" actId="478"/>
          <ac:spMkLst>
            <pc:docMk/>
            <pc:sldMk cId="966288940" sldId="389"/>
            <ac:spMk id="10" creationId="{007891EC-4501-44ED-A8C8-B11B6DB767AB}"/>
          </ac:spMkLst>
        </pc:spChg>
        <pc:picChg chg="add del">
          <ac:chgData name="Kristy Freney" userId="05558a5f-3628-4287-9b9f-4fe6fc128298" providerId="ADAL" clId="{A64C4493-F189-4239-B2B8-FD96EE1DC19A}" dt="2024-04-30T05:12:22.932" v="24" actId="478"/>
          <ac:picMkLst>
            <pc:docMk/>
            <pc:sldMk cId="966288940" sldId="389"/>
            <ac:picMk id="3" creationId="{023B9510-169C-12C7-1365-AAE063A239F5}"/>
          </ac:picMkLst>
        </pc:picChg>
        <pc:picChg chg="add del mod modCrop">
          <ac:chgData name="Kristy Freney" userId="05558a5f-3628-4287-9b9f-4fe6fc128298" providerId="ADAL" clId="{A64C4493-F189-4239-B2B8-FD96EE1DC19A}" dt="2024-04-30T05:20:43.603" v="43" actId="478"/>
          <ac:picMkLst>
            <pc:docMk/>
            <pc:sldMk cId="966288940" sldId="389"/>
            <ac:picMk id="4" creationId="{2000831E-4CE7-9026-E46E-844FBEEEBAA6}"/>
          </ac:picMkLst>
        </pc:picChg>
        <pc:picChg chg="add mod modCrop">
          <ac:chgData name="Kristy Freney" userId="05558a5f-3628-4287-9b9f-4fe6fc128298" providerId="ADAL" clId="{A64C4493-F189-4239-B2B8-FD96EE1DC19A}" dt="2024-04-30T05:21:01.781" v="47" actId="732"/>
          <ac:picMkLst>
            <pc:docMk/>
            <pc:sldMk cId="966288940" sldId="389"/>
            <ac:picMk id="7" creationId="{AF66AC1F-83BD-021F-F0BA-A5DBF9D2AE02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 del mod modRxn">
              <pc226:chgData name="Kristy Freney" userId="05558a5f-3628-4287-9b9f-4fe6fc128298" providerId="ADAL" clId="{A64C4493-F189-4239-B2B8-FD96EE1DC19A}" dt="2024-05-01T01:25:01.913" v="728"/>
              <pc2:cmMkLst xmlns:pc2="http://schemas.microsoft.com/office/powerpoint/2019/9/main/command">
                <pc:docMk/>
                <pc:sldMk cId="966288940" sldId="389"/>
                <pc2:cmMk id="{4FBD5067-1B43-4D34-A84B-4D19AB4D7C0E}"/>
              </pc2:cmMkLst>
            </pc226:cmChg>
            <pc226:cmChg xmlns:pc226="http://schemas.microsoft.com/office/powerpoint/2022/06/main/command" chg="add del">
              <pc226:chgData name="Kristy Freney" userId="05558a5f-3628-4287-9b9f-4fe6fc128298" providerId="ADAL" clId="{A64C4493-F189-4239-B2B8-FD96EE1DC19A}" dt="2024-05-01T01:25:00.542" v="727"/>
              <pc2:cmMkLst xmlns:pc2="http://schemas.microsoft.com/office/powerpoint/2019/9/main/command">
                <pc:docMk/>
                <pc:sldMk cId="966288940" sldId="389"/>
                <pc2:cmMk id="{36ECF5DF-E0DA-413B-A30D-931B981EB7F4}"/>
              </pc2:cmMkLst>
              <pc226:cmRplyChg chg="mod modRxn">
                <pc226:chgData name="Kristy Freney" userId="05558a5f-3628-4287-9b9f-4fe6fc128298" providerId="ADAL" clId="{A64C4493-F189-4239-B2B8-FD96EE1DC19A}" dt="2024-05-01T01:21:40.987" v="622"/>
                <pc2:cmRplyMkLst xmlns:pc2="http://schemas.microsoft.com/office/powerpoint/2019/9/main/command">
                  <pc:docMk/>
                  <pc:sldMk cId="966288940" sldId="389"/>
                  <pc2:cmMk id="{36ECF5DF-E0DA-413B-A30D-931B981EB7F4}"/>
                  <pc2:cmRplyMk id="{B065261D-AF14-4EAD-8316-A42ED4E09990}"/>
                </pc2:cmRplyMkLst>
              </pc226:cmRplyChg>
            </pc226:cmChg>
          </p:ext>
        </pc:extLst>
      </pc:sldChg>
      <pc:sldChg chg="modSp add mod modNotesTx">
        <pc:chgData name="Kristy Freney" userId="05558a5f-3628-4287-9b9f-4fe6fc128298" providerId="ADAL" clId="{A64C4493-F189-4239-B2B8-FD96EE1DC19A}" dt="2024-05-06T04:44:25.839" v="751" actId="20577"/>
        <pc:sldMkLst>
          <pc:docMk/>
          <pc:sldMk cId="2387891133" sldId="395"/>
        </pc:sldMkLst>
        <pc:spChg chg="mod">
          <ac:chgData name="Kristy Freney" userId="05558a5f-3628-4287-9b9f-4fe6fc128298" providerId="ADAL" clId="{A64C4493-F189-4239-B2B8-FD96EE1DC19A}" dt="2024-04-30T06:52:32.527" v="616" actId="1076"/>
          <ac:spMkLst>
            <pc:docMk/>
            <pc:sldMk cId="2387891133" sldId="395"/>
            <ac:spMk id="2" creationId="{259DBE90-6690-7A9F-2C0E-29501D920A7D}"/>
          </ac:spMkLst>
        </pc:spChg>
        <pc:spChg chg="mod">
          <ac:chgData name="Kristy Freney" userId="05558a5f-3628-4287-9b9f-4fe6fc128298" providerId="ADAL" clId="{A64C4493-F189-4239-B2B8-FD96EE1DC19A}" dt="2024-04-30T05:27:41.486" v="162" actId="404"/>
          <ac:spMkLst>
            <pc:docMk/>
            <pc:sldMk cId="2387891133" sldId="395"/>
            <ac:spMk id="5" creationId="{EC0853A1-1007-4C52-BEFB-F48F5319A3E3}"/>
          </ac:spMkLst>
        </pc:spChg>
        <pc:spChg chg="mod">
          <ac:chgData name="Kristy Freney" userId="05558a5f-3628-4287-9b9f-4fe6fc128298" providerId="ADAL" clId="{A64C4493-F189-4239-B2B8-FD96EE1DC19A}" dt="2024-04-30T06:52:37.282" v="617" actId="20577"/>
          <ac:spMkLst>
            <pc:docMk/>
            <pc:sldMk cId="2387891133" sldId="395"/>
            <ac:spMk id="12" creationId="{3095F3C7-6A06-99A0-6F4F-D0856EAE7E9E}"/>
          </ac:spMkLst>
        </pc:spChg>
      </pc:sldChg>
      <pc:sldChg chg="add modNotesTx">
        <pc:chgData name="Kristy Freney" userId="05558a5f-3628-4287-9b9f-4fe6fc128298" providerId="ADAL" clId="{A64C4493-F189-4239-B2B8-FD96EE1DC19A}" dt="2024-04-30T06:39:26.034" v="346" actId="6549"/>
        <pc:sldMkLst>
          <pc:docMk/>
          <pc:sldMk cId="2996467804" sldId="396"/>
        </pc:sldMkLst>
      </pc:sldChg>
      <pc:sldChg chg="addSp delSp modSp add mod ord delAnim modAnim modNotesTx">
        <pc:chgData name="Kristy Freney" userId="05558a5f-3628-4287-9b9f-4fe6fc128298" providerId="ADAL" clId="{A64C4493-F189-4239-B2B8-FD96EE1DC19A}" dt="2024-04-30T06:49:47.200" v="582" actId="113"/>
        <pc:sldMkLst>
          <pc:docMk/>
          <pc:sldMk cId="945575071" sldId="397"/>
        </pc:sldMkLst>
        <pc:spChg chg="add mod">
          <ac:chgData name="Kristy Freney" userId="05558a5f-3628-4287-9b9f-4fe6fc128298" providerId="ADAL" clId="{A64C4493-F189-4239-B2B8-FD96EE1DC19A}" dt="2024-04-30T06:47:55.627" v="494" actId="552"/>
          <ac:spMkLst>
            <pc:docMk/>
            <pc:sldMk cId="945575071" sldId="397"/>
            <ac:spMk id="2" creationId="{E06916C9-0606-850E-20F4-54A0FB6D8CEF}"/>
          </ac:spMkLst>
        </pc:spChg>
        <pc:spChg chg="add mod">
          <ac:chgData name="Kristy Freney" userId="05558a5f-3628-4287-9b9f-4fe6fc128298" providerId="ADAL" clId="{A64C4493-F189-4239-B2B8-FD96EE1DC19A}" dt="2024-04-30T06:47:55.627" v="494" actId="552"/>
          <ac:spMkLst>
            <pc:docMk/>
            <pc:sldMk cId="945575071" sldId="397"/>
            <ac:spMk id="3" creationId="{C10AFC47-7B9F-A6E5-20CB-3757F4E5A9B3}"/>
          </ac:spMkLst>
        </pc:spChg>
        <pc:spChg chg="add del mod">
          <ac:chgData name="Kristy Freney" userId="05558a5f-3628-4287-9b9f-4fe6fc128298" providerId="ADAL" clId="{A64C4493-F189-4239-B2B8-FD96EE1DC19A}" dt="2024-04-30T06:46:55.060" v="474" actId="478"/>
          <ac:spMkLst>
            <pc:docMk/>
            <pc:sldMk cId="945575071" sldId="397"/>
            <ac:spMk id="4" creationId="{D2D50F08-2D38-A753-FE5F-D37DD136662C}"/>
          </ac:spMkLst>
        </pc:spChg>
        <pc:spChg chg="add mod">
          <ac:chgData name="Kristy Freney" userId="05558a5f-3628-4287-9b9f-4fe6fc128298" providerId="ADAL" clId="{A64C4493-F189-4239-B2B8-FD96EE1DC19A}" dt="2024-04-30T06:47:55.627" v="494" actId="552"/>
          <ac:spMkLst>
            <pc:docMk/>
            <pc:sldMk cId="945575071" sldId="397"/>
            <ac:spMk id="5" creationId="{FAAD227D-0AAD-D61C-BDF2-E5E2780F3FEA}"/>
          </ac:spMkLst>
        </pc:spChg>
        <pc:spChg chg="add mod">
          <ac:chgData name="Kristy Freney" userId="05558a5f-3628-4287-9b9f-4fe6fc128298" providerId="ADAL" clId="{A64C4493-F189-4239-B2B8-FD96EE1DC19A}" dt="2024-04-30T06:47:39.317" v="490" actId="554"/>
          <ac:spMkLst>
            <pc:docMk/>
            <pc:sldMk cId="945575071" sldId="397"/>
            <ac:spMk id="6" creationId="{A19DBCBF-0F86-601C-4240-98DEE5EE3FCA}"/>
          </ac:spMkLst>
        </pc:spChg>
        <pc:spChg chg="add mod">
          <ac:chgData name="Kristy Freney" userId="05558a5f-3628-4287-9b9f-4fe6fc128298" providerId="ADAL" clId="{A64C4493-F189-4239-B2B8-FD96EE1DC19A}" dt="2024-04-30T06:43:41.086" v="405"/>
          <ac:spMkLst>
            <pc:docMk/>
            <pc:sldMk cId="945575071" sldId="397"/>
            <ac:spMk id="7" creationId="{9AAE5E54-8D00-51B6-C9EA-7FCE87E299C8}"/>
          </ac:spMkLst>
        </pc:spChg>
        <pc:spChg chg="add mod">
          <ac:chgData name="Kristy Freney" userId="05558a5f-3628-4287-9b9f-4fe6fc128298" providerId="ADAL" clId="{A64C4493-F189-4239-B2B8-FD96EE1DC19A}" dt="2024-04-30T06:43:45.451" v="406"/>
          <ac:spMkLst>
            <pc:docMk/>
            <pc:sldMk cId="945575071" sldId="397"/>
            <ac:spMk id="8" creationId="{4F12D7AA-4893-8584-5B2B-0E0FE4BE6F8A}"/>
          </ac:spMkLst>
        </pc:spChg>
        <pc:spChg chg="add mod">
          <ac:chgData name="Kristy Freney" userId="05558a5f-3628-4287-9b9f-4fe6fc128298" providerId="ADAL" clId="{A64C4493-F189-4239-B2B8-FD96EE1DC19A}" dt="2024-04-30T06:47:27.044" v="486" actId="554"/>
          <ac:spMkLst>
            <pc:docMk/>
            <pc:sldMk cId="945575071" sldId="397"/>
            <ac:spMk id="9" creationId="{8A88875C-8B98-86B2-ACE0-2D203030877F}"/>
          </ac:spMkLst>
        </pc:spChg>
        <pc:spChg chg="add mod">
          <ac:chgData name="Kristy Freney" userId="05558a5f-3628-4287-9b9f-4fe6fc128298" providerId="ADAL" clId="{A64C4493-F189-4239-B2B8-FD96EE1DC19A}" dt="2024-04-30T06:47:32.034" v="488" actId="554"/>
          <ac:spMkLst>
            <pc:docMk/>
            <pc:sldMk cId="945575071" sldId="397"/>
            <ac:spMk id="10" creationId="{D24649B2-2E60-78CF-08A3-1023581D2D3C}"/>
          </ac:spMkLst>
        </pc:spChg>
        <pc:spChg chg="add mod">
          <ac:chgData name="Kristy Freney" userId="05558a5f-3628-4287-9b9f-4fe6fc128298" providerId="ADAL" clId="{A64C4493-F189-4239-B2B8-FD96EE1DC19A}" dt="2024-04-30T06:44:32.335" v="422" actId="1038"/>
          <ac:spMkLst>
            <pc:docMk/>
            <pc:sldMk cId="945575071" sldId="397"/>
            <ac:spMk id="11" creationId="{D2C49F82-B1BF-A367-1FD0-23E608622840}"/>
          </ac:spMkLst>
        </pc:spChg>
        <pc:spChg chg="add mod">
          <ac:chgData name="Kristy Freney" userId="05558a5f-3628-4287-9b9f-4fe6fc128298" providerId="ADAL" clId="{A64C4493-F189-4239-B2B8-FD96EE1DC19A}" dt="2024-04-30T06:47:43.699" v="491" actId="554"/>
          <ac:spMkLst>
            <pc:docMk/>
            <pc:sldMk cId="945575071" sldId="397"/>
            <ac:spMk id="12" creationId="{0BBB9FA6-4336-B932-6839-EEA7F0FC7B1C}"/>
          </ac:spMkLst>
        </pc:spChg>
        <pc:spChg chg="add mod">
          <ac:chgData name="Kristy Freney" userId="05558a5f-3628-4287-9b9f-4fe6fc128298" providerId="ADAL" clId="{A64C4493-F189-4239-B2B8-FD96EE1DC19A}" dt="2024-04-30T06:47:55.627" v="494" actId="552"/>
          <ac:spMkLst>
            <pc:docMk/>
            <pc:sldMk cId="945575071" sldId="397"/>
            <ac:spMk id="13" creationId="{1E0ADA54-41C1-169F-B776-A3D8DF65C048}"/>
          </ac:spMkLst>
        </pc:spChg>
        <pc:spChg chg="add mod">
          <ac:chgData name="Kristy Freney" userId="05558a5f-3628-4287-9b9f-4fe6fc128298" providerId="ADAL" clId="{A64C4493-F189-4239-B2B8-FD96EE1DC19A}" dt="2024-04-30T06:47:32.034" v="488" actId="554"/>
          <ac:spMkLst>
            <pc:docMk/>
            <pc:sldMk cId="945575071" sldId="397"/>
            <ac:spMk id="14" creationId="{93CBB70B-C998-1C61-258D-757AA149BA99}"/>
          </ac:spMkLst>
        </pc:spChg>
        <pc:spChg chg="add mod">
          <ac:chgData name="Kristy Freney" userId="05558a5f-3628-4287-9b9f-4fe6fc128298" providerId="ADAL" clId="{A64C4493-F189-4239-B2B8-FD96EE1DC19A}" dt="2024-04-30T06:46:25.651" v="463" actId="208"/>
          <ac:spMkLst>
            <pc:docMk/>
            <pc:sldMk cId="945575071" sldId="397"/>
            <ac:spMk id="15" creationId="{232E1502-9709-8F13-D992-7FAF1791F128}"/>
          </ac:spMkLst>
        </pc:spChg>
        <pc:spChg chg="add del mod">
          <ac:chgData name="Kristy Freney" userId="05558a5f-3628-4287-9b9f-4fe6fc128298" providerId="ADAL" clId="{A64C4493-F189-4239-B2B8-FD96EE1DC19A}" dt="2024-04-30T06:45:43.085" v="451" actId="478"/>
          <ac:spMkLst>
            <pc:docMk/>
            <pc:sldMk cId="945575071" sldId="397"/>
            <ac:spMk id="16" creationId="{79F087C0-844D-97DA-7508-16F8C35005C0}"/>
          </ac:spMkLst>
        </pc:spChg>
        <pc:spChg chg="add mod">
          <ac:chgData name="Kristy Freney" userId="05558a5f-3628-4287-9b9f-4fe6fc128298" providerId="ADAL" clId="{A64C4493-F189-4239-B2B8-FD96EE1DC19A}" dt="2024-04-30T06:47:32.034" v="488" actId="554"/>
          <ac:spMkLst>
            <pc:docMk/>
            <pc:sldMk cId="945575071" sldId="397"/>
            <ac:spMk id="17" creationId="{987417BF-D0D4-7CB1-6B6E-472388CBF81C}"/>
          </ac:spMkLst>
        </pc:spChg>
        <pc:spChg chg="add del mod">
          <ac:chgData name="Kristy Freney" userId="05558a5f-3628-4287-9b9f-4fe6fc128298" providerId="ADAL" clId="{A64C4493-F189-4239-B2B8-FD96EE1DC19A}" dt="2024-04-30T06:46:56.248" v="475" actId="478"/>
          <ac:spMkLst>
            <pc:docMk/>
            <pc:sldMk cId="945575071" sldId="397"/>
            <ac:spMk id="18" creationId="{4218916D-DF44-D468-B8E1-42F50AE97567}"/>
          </ac:spMkLst>
        </pc:spChg>
        <pc:spChg chg="add del mod">
          <ac:chgData name="Kristy Freney" userId="05558a5f-3628-4287-9b9f-4fe6fc128298" providerId="ADAL" clId="{A64C4493-F189-4239-B2B8-FD96EE1DC19A}" dt="2024-04-30T06:46:53.282" v="472" actId="478"/>
          <ac:spMkLst>
            <pc:docMk/>
            <pc:sldMk cId="945575071" sldId="397"/>
            <ac:spMk id="19" creationId="{FE233A70-DA93-4517-7CD4-3CC5A782180E}"/>
          </ac:spMkLst>
        </pc:spChg>
        <pc:spChg chg="add mod">
          <ac:chgData name="Kristy Freney" userId="05558a5f-3628-4287-9b9f-4fe6fc128298" providerId="ADAL" clId="{A64C4493-F189-4239-B2B8-FD96EE1DC19A}" dt="2024-04-30T06:47:35.948" v="489" actId="554"/>
          <ac:spMkLst>
            <pc:docMk/>
            <pc:sldMk cId="945575071" sldId="397"/>
            <ac:spMk id="20" creationId="{7583B517-0DEA-278D-1047-4D7B6A4EC753}"/>
          </ac:spMkLst>
        </pc:spChg>
        <pc:spChg chg="add mod">
          <ac:chgData name="Kristy Freney" userId="05558a5f-3628-4287-9b9f-4fe6fc128298" providerId="ADAL" clId="{A64C4493-F189-4239-B2B8-FD96EE1DC19A}" dt="2024-04-30T06:47:55.627" v="494" actId="552"/>
          <ac:spMkLst>
            <pc:docMk/>
            <pc:sldMk cId="945575071" sldId="397"/>
            <ac:spMk id="21" creationId="{20CF6C96-3FFA-66D5-3599-093BB2055C6F}"/>
          </ac:spMkLst>
        </pc:spChg>
        <pc:spChg chg="add del mod">
          <ac:chgData name="Kristy Freney" userId="05558a5f-3628-4287-9b9f-4fe6fc128298" providerId="ADAL" clId="{A64C4493-F189-4239-B2B8-FD96EE1DC19A}" dt="2024-04-30T06:47:22.348" v="484" actId="478"/>
          <ac:spMkLst>
            <pc:docMk/>
            <pc:sldMk cId="945575071" sldId="397"/>
            <ac:spMk id="22" creationId="{1CA791D3-4F34-A94C-5340-EC94B96539DD}"/>
          </ac:spMkLst>
        </pc:spChg>
        <pc:spChg chg="add del mod">
          <ac:chgData name="Kristy Freney" userId="05558a5f-3628-4287-9b9f-4fe6fc128298" providerId="ADAL" clId="{A64C4493-F189-4239-B2B8-FD96EE1DC19A}" dt="2024-04-30T06:47:23.114" v="485" actId="478"/>
          <ac:spMkLst>
            <pc:docMk/>
            <pc:sldMk cId="945575071" sldId="397"/>
            <ac:spMk id="23" creationId="{2BAB04B6-E795-87DB-EEFC-844746EFE2E1}"/>
          </ac:spMkLst>
        </pc:spChg>
        <pc:spChg chg="add mod">
          <ac:chgData name="Kristy Freney" userId="05558a5f-3628-4287-9b9f-4fe6fc128298" providerId="ADAL" clId="{A64C4493-F189-4239-B2B8-FD96EE1DC19A}" dt="2024-04-30T06:47:39.317" v="490" actId="554"/>
          <ac:spMkLst>
            <pc:docMk/>
            <pc:sldMk cId="945575071" sldId="397"/>
            <ac:spMk id="24" creationId="{410A0FFA-9C44-3B8C-7C69-C51D592C5DC9}"/>
          </ac:spMkLst>
        </pc:spChg>
      </pc:sldChg>
      <pc:sldChg chg="add">
        <pc:chgData name="Kristy Freney" userId="05558a5f-3628-4287-9b9f-4fe6fc128298" providerId="ADAL" clId="{A64C4493-F189-4239-B2B8-FD96EE1DC19A}" dt="2024-04-30T06:50:09.915" v="583"/>
        <pc:sldMkLst>
          <pc:docMk/>
          <pc:sldMk cId="1921035830" sldId="400"/>
        </pc:sldMkLst>
      </pc:sldChg>
    </pc:docChg>
  </pc:docChgLst>
  <pc:docChgLst>
    <pc:chgData name="Danielle McGregor" userId="087646c7-bbf8-4721-9492-e808a5f7ce91" providerId="ADAL" clId="{3F84B7E1-2855-4634-9AB2-B21F009D8CBA}"/>
    <pc:docChg chg="undo custSel modSld sldOrd">
      <pc:chgData name="Danielle McGregor" userId="087646c7-bbf8-4721-9492-e808a5f7ce91" providerId="ADAL" clId="{3F84B7E1-2855-4634-9AB2-B21F009D8CBA}" dt="2024-06-18T02:34:12.348" v="686" actId="20577"/>
      <pc:docMkLst>
        <pc:docMk/>
      </pc:docMkLst>
      <pc:sldChg chg="modNotesTx">
        <pc:chgData name="Danielle McGregor" userId="087646c7-bbf8-4721-9492-e808a5f7ce91" providerId="ADAL" clId="{3F84B7E1-2855-4634-9AB2-B21F009D8CBA}" dt="2024-06-18T02:32:35.361" v="681" actId="6549"/>
        <pc:sldMkLst>
          <pc:docMk/>
          <pc:sldMk cId="2019099645" sldId="276"/>
        </pc:sldMkLst>
      </pc:sldChg>
      <pc:sldChg chg="modAnim modNotesTx">
        <pc:chgData name="Danielle McGregor" userId="087646c7-bbf8-4721-9492-e808a5f7ce91" providerId="ADAL" clId="{3F84B7E1-2855-4634-9AB2-B21F009D8CBA}" dt="2024-04-30T22:32:47.016" v="401"/>
        <pc:sldMkLst>
          <pc:docMk/>
          <pc:sldMk cId="1131851070" sldId="360"/>
        </pc:sldMkLst>
      </pc:sldChg>
      <pc:sldChg chg="modNotesTx">
        <pc:chgData name="Danielle McGregor" userId="087646c7-bbf8-4721-9492-e808a5f7ce91" providerId="ADAL" clId="{3F84B7E1-2855-4634-9AB2-B21F009D8CBA}" dt="2024-04-30T22:23:54.607" v="84" actId="20577"/>
        <pc:sldMkLst>
          <pc:docMk/>
          <pc:sldMk cId="1451187236" sldId="376"/>
        </pc:sldMkLst>
      </pc:sldChg>
      <pc:sldChg chg="addCm delCm modCm modNotesTx">
        <pc:chgData name="Danielle McGregor" userId="087646c7-bbf8-4721-9492-e808a5f7ce91" providerId="ADAL" clId="{3F84B7E1-2855-4634-9AB2-B21F009D8CBA}" dt="2024-05-01T04:16:09.295" v="680"/>
        <pc:sldMkLst>
          <pc:docMk/>
          <pc:sldMk cId="2384349465" sldId="37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 del">
              <pc226:chgData name="Danielle McGregor" userId="087646c7-bbf8-4721-9492-e808a5f7ce91" providerId="ADAL" clId="{3F84B7E1-2855-4634-9AB2-B21F009D8CBA}" dt="2024-05-01T04:16:09.295" v="680"/>
              <pc2:cmMkLst xmlns:pc2="http://schemas.microsoft.com/office/powerpoint/2019/9/main/command">
                <pc:docMk/>
                <pc:sldMk cId="2384349465" sldId="378"/>
                <pc2:cmMk id="{D2B47E5E-C849-42BA-B9F4-1F38C6C9536C}"/>
              </pc2:cmMkLst>
              <pc226:cmRplyChg chg="add">
                <pc226:chgData name="Danielle McGregor" userId="087646c7-bbf8-4721-9492-e808a5f7ce91" providerId="ADAL" clId="{3F84B7E1-2855-4634-9AB2-B21F009D8CBA}" dt="2024-04-30T22:29:47.725" v="323"/>
                <pc2:cmRplyMkLst xmlns:pc2="http://schemas.microsoft.com/office/powerpoint/2019/9/main/command">
                  <pc:docMk/>
                  <pc:sldMk cId="2384349465" sldId="378"/>
                  <pc2:cmMk id="{D2B47E5E-C849-42BA-B9F4-1F38C6C9536C}"/>
                  <pc2:cmRplyMk id="{A58B4F25-34A4-47FE-9B7E-44659DD60844}"/>
                </pc2:cmRplyMkLst>
              </pc226:cmRplyChg>
              <pc226:cmRplyChg chg="add">
                <pc226:chgData name="Danielle McGregor" userId="087646c7-bbf8-4721-9492-e808a5f7ce91" providerId="ADAL" clId="{3F84B7E1-2855-4634-9AB2-B21F009D8CBA}" dt="2024-04-30T22:29:20.993" v="322"/>
                <pc2:cmRplyMkLst xmlns:pc2="http://schemas.microsoft.com/office/powerpoint/2019/9/main/command">
                  <pc:docMk/>
                  <pc:sldMk cId="2384349465" sldId="378"/>
                  <pc2:cmMk id="{D2B47E5E-C849-42BA-B9F4-1F38C6C9536C}"/>
                  <pc2:cmRplyMk id="{44FBB65E-0BDE-4DE2-84CF-88F0800A051F}"/>
                </pc2:cmRplyMkLst>
              </pc226:cmRplyChg>
            </pc226:cmChg>
          </p:ext>
        </pc:extLst>
      </pc:sldChg>
      <pc:sldChg chg="modNotesTx">
        <pc:chgData name="Danielle McGregor" userId="087646c7-bbf8-4721-9492-e808a5f7ce91" providerId="ADAL" clId="{3F84B7E1-2855-4634-9AB2-B21F009D8CBA}" dt="2024-04-30T22:32:08.913" v="396" actId="20577"/>
        <pc:sldMkLst>
          <pc:docMk/>
          <pc:sldMk cId="3240639547" sldId="380"/>
        </pc:sldMkLst>
      </pc:sldChg>
      <pc:sldChg chg="modNotesTx">
        <pc:chgData name="Danielle McGregor" userId="087646c7-bbf8-4721-9492-e808a5f7ce91" providerId="ADAL" clId="{3F84B7E1-2855-4634-9AB2-B21F009D8CBA}" dt="2024-04-30T22:33:27.190" v="429" actId="6549"/>
        <pc:sldMkLst>
          <pc:docMk/>
          <pc:sldMk cId="2002568440" sldId="381"/>
        </pc:sldMkLst>
      </pc:sldChg>
      <pc:sldChg chg="ord modNotesTx">
        <pc:chgData name="Danielle McGregor" userId="087646c7-bbf8-4721-9492-e808a5f7ce91" providerId="ADAL" clId="{3F84B7E1-2855-4634-9AB2-B21F009D8CBA}" dt="2024-04-30T02:41:00.109" v="5" actId="20577"/>
        <pc:sldMkLst>
          <pc:docMk/>
          <pc:sldMk cId="1435296482" sldId="382"/>
        </pc:sldMkLst>
      </pc:sldChg>
      <pc:sldChg chg="modNotesTx">
        <pc:chgData name="Danielle McGregor" userId="087646c7-bbf8-4721-9492-e808a5f7ce91" providerId="ADAL" clId="{3F84B7E1-2855-4634-9AB2-B21F009D8CBA}" dt="2024-04-30T22:24:46.499" v="164" actId="20577"/>
        <pc:sldMkLst>
          <pc:docMk/>
          <pc:sldMk cId="2976241532" sldId="387"/>
        </pc:sldMkLst>
      </pc:sldChg>
      <pc:sldChg chg="modNotesTx">
        <pc:chgData name="Danielle McGregor" userId="087646c7-bbf8-4721-9492-e808a5f7ce91" providerId="ADAL" clId="{3F84B7E1-2855-4634-9AB2-B21F009D8CBA}" dt="2024-06-18T02:32:38.839" v="682" actId="6549"/>
        <pc:sldMkLst>
          <pc:docMk/>
          <pc:sldMk cId="183421559" sldId="388"/>
        </pc:sldMkLst>
      </pc:sldChg>
      <pc:sldChg chg="modCm modNotesTx">
        <pc:chgData name="Danielle McGregor" userId="087646c7-bbf8-4721-9492-e808a5f7ce91" providerId="ADAL" clId="{3F84B7E1-2855-4634-9AB2-B21F009D8CBA}" dt="2024-04-30T22:19:25.714" v="11"/>
        <pc:sldMkLst>
          <pc:docMk/>
          <pc:sldMk cId="966288940" sldId="389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Danielle McGregor" userId="087646c7-bbf8-4721-9492-e808a5f7ce91" providerId="ADAL" clId="{3F84B7E1-2855-4634-9AB2-B21F009D8CBA}" dt="2024-04-30T22:19:04.586" v="10"/>
              <pc2:cmMkLst xmlns:pc2="http://schemas.microsoft.com/office/powerpoint/2019/9/main/command">
                <pc:docMk/>
                <pc:sldMk cId="966288940" sldId="389"/>
                <pc2:cmMk id="{4FBD5067-1B43-4D34-A84B-4D19AB4D7C0E}"/>
              </pc2:cmMkLst>
              <pc226:cmRplyChg chg="add">
                <pc226:chgData name="Danielle McGregor" userId="087646c7-bbf8-4721-9492-e808a5f7ce91" providerId="ADAL" clId="{3F84B7E1-2855-4634-9AB2-B21F009D8CBA}" dt="2024-04-30T22:19:04.586" v="10"/>
                <pc2:cmRplyMkLst xmlns:pc2="http://schemas.microsoft.com/office/powerpoint/2019/9/main/command">
                  <pc:docMk/>
                  <pc:sldMk cId="966288940" sldId="389"/>
                  <pc2:cmMk id="{4FBD5067-1B43-4D34-A84B-4D19AB4D7C0E}"/>
                  <pc2:cmRplyMk id="{147225E8-BBBB-489C-A8F5-84E2B7564C96}"/>
                </pc2:cmRplyMkLst>
              </pc226:cmRplyChg>
            </pc226:cmChg>
            <pc226:cmChg xmlns:pc226="http://schemas.microsoft.com/office/powerpoint/2022/06/main/command" chg="">
              <pc226:chgData name="Danielle McGregor" userId="087646c7-bbf8-4721-9492-e808a5f7ce91" providerId="ADAL" clId="{3F84B7E1-2855-4634-9AB2-B21F009D8CBA}" dt="2024-04-30T22:19:25.714" v="11"/>
              <pc2:cmMkLst xmlns:pc2="http://schemas.microsoft.com/office/powerpoint/2019/9/main/command">
                <pc:docMk/>
                <pc:sldMk cId="966288940" sldId="389"/>
                <pc2:cmMk id="{36ECF5DF-E0DA-413B-A30D-931B981EB7F4}"/>
              </pc2:cmMkLst>
              <pc226:cmRplyChg chg="add">
                <pc226:chgData name="Danielle McGregor" userId="087646c7-bbf8-4721-9492-e808a5f7ce91" providerId="ADAL" clId="{3F84B7E1-2855-4634-9AB2-B21F009D8CBA}" dt="2024-04-30T22:19:25.714" v="11"/>
                <pc2:cmRplyMkLst xmlns:pc2="http://schemas.microsoft.com/office/powerpoint/2019/9/main/command">
                  <pc:docMk/>
                  <pc:sldMk cId="966288940" sldId="389"/>
                  <pc2:cmMk id="{36ECF5DF-E0DA-413B-A30D-931B981EB7F4}"/>
                  <pc2:cmRplyMk id="{B065261D-AF14-4EAD-8316-A42ED4E09990}"/>
                </pc2:cmRplyMkLst>
              </pc226:cmRplyChg>
            </pc226:cmChg>
          </p:ext>
        </pc:extLst>
      </pc:sldChg>
      <pc:sldChg chg="modNotesTx">
        <pc:chgData name="Danielle McGregor" userId="087646c7-bbf8-4721-9492-e808a5f7ce91" providerId="ADAL" clId="{3F84B7E1-2855-4634-9AB2-B21F009D8CBA}" dt="2024-06-18T02:33:50.402" v="683" actId="6549"/>
        <pc:sldMkLst>
          <pc:docMk/>
          <pc:sldMk cId="2387891133" sldId="395"/>
        </pc:sldMkLst>
      </pc:sldChg>
      <pc:sldChg chg="modNotesTx">
        <pc:chgData name="Danielle McGregor" userId="087646c7-bbf8-4721-9492-e808a5f7ce91" providerId="ADAL" clId="{3F84B7E1-2855-4634-9AB2-B21F009D8CBA}" dt="2024-06-18T02:34:07.752" v="685" actId="20577"/>
        <pc:sldMkLst>
          <pc:docMk/>
          <pc:sldMk cId="2996467804" sldId="396"/>
        </pc:sldMkLst>
      </pc:sldChg>
      <pc:sldChg chg="modNotesTx">
        <pc:chgData name="Danielle McGregor" userId="087646c7-bbf8-4721-9492-e808a5f7ce91" providerId="ADAL" clId="{3F84B7E1-2855-4634-9AB2-B21F009D8CBA}" dt="2024-06-18T02:34:12.348" v="686" actId="20577"/>
        <pc:sldMkLst>
          <pc:docMk/>
          <pc:sldMk cId="945575071" sldId="397"/>
        </pc:sldMkLst>
      </pc:sldChg>
    </pc:docChg>
  </pc:docChgLst>
  <pc:docChgLst>
    <pc:chgData name="Danielle McGregor" userId="087646c7-bbf8-4721-9492-e808a5f7ce91" providerId="ADAL" clId="{3F158462-DE4C-465C-86B6-260854CEB159}"/>
    <pc:docChg chg="custSel modSld">
      <pc:chgData name="Danielle McGregor" userId="087646c7-bbf8-4721-9492-e808a5f7ce91" providerId="ADAL" clId="{3F158462-DE4C-465C-86B6-260854CEB159}" dt="2023-12-12T23:00:50.441" v="164" actId="20577"/>
      <pc:docMkLst>
        <pc:docMk/>
      </pc:docMkLst>
      <pc:sldChg chg="modSp mod">
        <pc:chgData name="Danielle McGregor" userId="087646c7-bbf8-4721-9492-e808a5f7ce91" providerId="ADAL" clId="{3F158462-DE4C-465C-86B6-260854CEB159}" dt="2023-12-12T22:59:25.074" v="0" actId="20577"/>
        <pc:sldMkLst>
          <pc:docMk/>
          <pc:sldMk cId="2019099645" sldId="276"/>
        </pc:sldMkLst>
        <pc:spChg chg="mod">
          <ac:chgData name="Danielle McGregor" userId="087646c7-bbf8-4721-9492-e808a5f7ce91" providerId="ADAL" clId="{3F158462-DE4C-465C-86B6-260854CEB159}" dt="2023-12-12T22:59:25.074" v="0" actId="20577"/>
          <ac:spMkLst>
            <pc:docMk/>
            <pc:sldMk cId="2019099645" sldId="276"/>
            <ac:spMk id="5" creationId="{00000000-0000-0000-0000-000000000000}"/>
          </ac:spMkLst>
        </pc:spChg>
      </pc:sldChg>
      <pc:sldChg chg="modSp mod">
        <pc:chgData name="Danielle McGregor" userId="087646c7-bbf8-4721-9492-e808a5f7ce91" providerId="ADAL" clId="{3F158462-DE4C-465C-86B6-260854CEB159}" dt="2023-12-12T23:00:50.441" v="164" actId="20577"/>
        <pc:sldMkLst>
          <pc:docMk/>
          <pc:sldMk cId="729114519" sldId="277"/>
        </pc:sldMkLst>
        <pc:spChg chg="mod">
          <ac:chgData name="Danielle McGregor" userId="087646c7-bbf8-4721-9492-e808a5f7ce91" providerId="ADAL" clId="{3F158462-DE4C-465C-86B6-260854CEB159}" dt="2023-12-12T23:00:50.441" v="164" actId="20577"/>
          <ac:spMkLst>
            <pc:docMk/>
            <pc:sldMk cId="729114519" sldId="277"/>
            <ac:spMk id="5" creationId="{EC0853A1-1007-4C52-BEFB-F48F5319A3E3}"/>
          </ac:spMkLst>
        </pc:spChg>
        <pc:spChg chg="mod">
          <ac:chgData name="Danielle McGregor" userId="087646c7-bbf8-4721-9492-e808a5f7ce91" providerId="ADAL" clId="{3F158462-DE4C-465C-86B6-260854CEB159}" dt="2023-12-12T23:00:34.932" v="149" actId="20577"/>
          <ac:spMkLst>
            <pc:docMk/>
            <pc:sldMk cId="729114519" sldId="277"/>
            <ac:spMk id="9" creationId="{EC0853A1-1007-4C52-BEFB-F48F5319A3E3}"/>
          </ac:spMkLst>
        </pc:spChg>
      </pc:sldChg>
      <pc:sldChg chg="modSp mod">
        <pc:chgData name="Danielle McGregor" userId="087646c7-bbf8-4721-9492-e808a5f7ce91" providerId="ADAL" clId="{3F158462-DE4C-465C-86B6-260854CEB159}" dt="2023-12-12T23:00:28.191" v="148" actId="20577"/>
        <pc:sldMkLst>
          <pc:docMk/>
          <pc:sldMk cId="545489499" sldId="374"/>
        </pc:sldMkLst>
        <pc:spChg chg="mod">
          <ac:chgData name="Danielle McGregor" userId="087646c7-bbf8-4721-9492-e808a5f7ce91" providerId="ADAL" clId="{3F158462-DE4C-465C-86B6-260854CEB159}" dt="2023-12-12T23:00:28.191" v="148" actId="20577"/>
          <ac:spMkLst>
            <pc:docMk/>
            <pc:sldMk cId="545489499" sldId="374"/>
            <ac:spMk id="2" creationId="{259DBE90-6690-7A9F-2C0E-29501D920A7D}"/>
          </ac:spMkLst>
        </pc:spChg>
        <pc:spChg chg="mod">
          <ac:chgData name="Danielle McGregor" userId="087646c7-bbf8-4721-9492-e808a5f7ce91" providerId="ADAL" clId="{3F158462-DE4C-465C-86B6-260854CEB159}" dt="2023-12-12T22:59:53.258" v="46" actId="20577"/>
          <ac:spMkLst>
            <pc:docMk/>
            <pc:sldMk cId="545489499" sldId="374"/>
            <ac:spMk id="5" creationId="{EC0853A1-1007-4C52-BEFB-F48F5319A3E3}"/>
          </ac:spMkLst>
        </pc:spChg>
        <pc:spChg chg="mod">
          <ac:chgData name="Danielle McGregor" userId="087646c7-bbf8-4721-9492-e808a5f7ce91" providerId="ADAL" clId="{3F158462-DE4C-465C-86B6-260854CEB159}" dt="2023-12-12T22:59:31.689" v="2" actId="20577"/>
          <ac:spMkLst>
            <pc:docMk/>
            <pc:sldMk cId="545489499" sldId="374"/>
            <ac:spMk id="9" creationId="{EC0853A1-1007-4C52-BEFB-F48F5319A3E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4060B6-8B59-4143-8C87-2BBB0358F54B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62C88C-C58A-4486-99D6-9D53FE101AA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45555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3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B8B816-7A64-44B5-B5BF-9EFC857C53A5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11436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AU" sz="12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Pre-teach relevant vocabulary</a:t>
            </a:r>
          </a:p>
          <a:p>
            <a:pPr algn="l"/>
            <a:r>
              <a:rPr lang="en-AU" sz="12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Click</a:t>
            </a:r>
            <a:r>
              <a:rPr lang="en-AU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to reveal answers.</a:t>
            </a:r>
          </a:p>
          <a:p>
            <a:pPr algn="l"/>
            <a:r>
              <a:rPr lang="en-AU" sz="12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Roman officer: Roman army leader</a:t>
            </a:r>
          </a:p>
          <a:p>
            <a:pPr algn="l"/>
            <a:r>
              <a:rPr lang="en-US" sz="12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Heal: to make the sick well</a:t>
            </a:r>
          </a:p>
          <a:p>
            <a:pPr algn="l"/>
            <a:r>
              <a:rPr lang="en-US" sz="12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Believe: to trust and have confidence in Jesus</a:t>
            </a:r>
            <a:endParaRPr lang="en-US" sz="1200" b="0" i="1" u="none" strike="noStrike" baseline="0" dirty="0">
              <a:latin typeface="Calibri" panose="020F0502020204030204" pitchFamily="34" charset="0"/>
            </a:endParaRP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08022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AU" sz="1800" b="1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  <a:t>Predict the Content</a:t>
            </a:r>
          </a:p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Say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, ‘This story is about Jesus healing a soldier’s servant’.</a:t>
            </a:r>
          </a:p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Ask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, ‘What do you think will happen in the story?’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11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726791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AU" sz="1200" b="1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  <a:t>Read and Comprehend</a:t>
            </a:r>
          </a:p>
          <a:p>
            <a:pPr marL="0" indent="0" algn="l">
              <a:buFont typeface="Arial" panose="020B0604020202020204" pitchFamily="34" charset="0"/>
              <a:buNone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Read the passage aloud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479330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Activity 1: Understanding the text</a:t>
            </a:r>
          </a:p>
          <a:p>
            <a:pPr algn="l"/>
            <a:r>
              <a:rPr lang="en-US" sz="1800" b="1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  <a:t>Print </a:t>
            </a:r>
            <a:r>
              <a:rPr lang="en-US" sz="1800" b="0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  <a:t>one copy of the text in APPENDIX 11.2 per student. There are 3 per page.</a:t>
            </a:r>
          </a:p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Give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a copy of the passage to each student and have them </a:t>
            </a:r>
            <a:r>
              <a:rPr lang="en-AU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read it silently.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Ask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students to help each other in small groups to define the </a:t>
            </a:r>
            <a:r>
              <a:rPr lang="en-AU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unknown vocabulary.</a:t>
            </a:r>
            <a:endParaRPr lang="en-US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Clarify 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any remaining vocabulary as a class.</a:t>
            </a:r>
            <a:endParaRPr lang="en-AU" sz="12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006015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AU" sz="12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Activity 2: Different perspectives</a:t>
            </a:r>
          </a:p>
          <a:p>
            <a:pPr algn="l"/>
            <a:r>
              <a:rPr lang="en-US" sz="1200" b="0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  <a:t>APPENDIX 11.3  is for your reference.</a:t>
            </a:r>
          </a:p>
          <a:p>
            <a:pPr algn="l"/>
            <a:r>
              <a:rPr lang="en-US" sz="12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Read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the text aloud slowly, inviting students circle all the </a:t>
            </a:r>
            <a:r>
              <a:rPr lang="en-AU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people in the text.</a:t>
            </a:r>
          </a:p>
          <a:p>
            <a:pPr algn="l"/>
            <a:r>
              <a:rPr lang="en-AU" sz="12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Click</a:t>
            </a:r>
            <a:r>
              <a:rPr lang="en-AU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to reveal the different people.</a:t>
            </a:r>
            <a:endParaRPr lang="en-AU" sz="1200" b="1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l"/>
            <a:r>
              <a:rPr lang="en-US" sz="12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Choose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a person in the story and retells it from their perceptive </a:t>
            </a:r>
            <a:br>
              <a:rPr lang="en-US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en-US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e.g. ‘the servant’s story’: </a:t>
            </a:r>
            <a:r>
              <a:rPr lang="en-US" sz="12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“I </a:t>
            </a:r>
            <a:r>
              <a:rPr lang="en-US" sz="1800" b="0" i="1" u="none" strike="noStrike" baseline="0" dirty="0">
                <a:latin typeface="Calibri" panose="020F0502020204030204" pitchFamily="34" charset="0"/>
              </a:rPr>
              <a:t>was so sick. I knew I was dying. I heard my master ask the religious leaders about Jesus. He believed that Jesus was powerful. He believed that Jesus could heal me. My master sent messengers to speak to Jesus. I didn’t meet Jesus. He  didn’t come into the house but he did heal me. My master believed he could, and he did.”</a:t>
            </a:r>
          </a:p>
          <a:p>
            <a:pPr algn="l"/>
            <a:r>
              <a:rPr lang="en-US" sz="12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Invite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students to choose a character in the text and retell the story from their perspective.</a:t>
            </a:r>
            <a:endParaRPr lang="en-AU" sz="10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14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953326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AU" sz="1800" b="1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  <a:t>Invite Curiosity</a:t>
            </a:r>
          </a:p>
          <a:p>
            <a:pPr algn="l"/>
            <a:r>
              <a:rPr lang="en-US" sz="1800" b="1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  <a:t>Ask:</a:t>
            </a:r>
            <a:endParaRPr lang="en-US" sz="1800" b="1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indent="0" algn="l">
              <a:buFont typeface="Arial" panose="020B0604020202020204" pitchFamily="34" charset="0"/>
              <a:buNone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Are there any new words?’</a:t>
            </a:r>
          </a:p>
          <a:p>
            <a:pPr marL="0" indent="0" algn="l">
              <a:buFont typeface="Arial" panose="020B0604020202020204" pitchFamily="34" charset="0"/>
              <a:buNone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What questions might someone have about this text?</a:t>
            </a:r>
          </a:p>
          <a:p>
            <a:pPr marL="0" indent="0" algn="l">
              <a:buFont typeface="Arial" panose="020B0604020202020204" pitchFamily="34" charset="0"/>
              <a:buNone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What comments might someone have about the text?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15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71426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03ACCE-6719-F7A5-DD26-3A3DA92A19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987384B-6BA7-59C7-2E78-728861FD16B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06643AE-73BF-F10C-3FD6-CC1DAF5063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AU" sz="1800" b="1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  <a:t>An Important Question</a:t>
            </a:r>
          </a:p>
          <a:p>
            <a:pPr algn="l"/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Ask, ‘What did the Roman officer know about Jesus?’</a:t>
            </a:r>
            <a:endParaRPr lang="en-US" sz="13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ED1361-3F24-5A4F-BBC6-35A26B6291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62C88C-C58A-4486-99D6-9D53FE101AAB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A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42137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323907-740F-245A-BCA2-4F6EA6ACA4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4CEB38E-1D10-7CA1-686F-0818A94AAE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3B59105-C776-9267-A1D5-3242DB697D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AU" sz="1800" b="1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  <a:t>Concluding Statement</a:t>
            </a:r>
          </a:p>
          <a:p>
            <a:pPr algn="l"/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Say, ‘Jesus has power over sickness, and he wants all people to </a:t>
            </a:r>
            <a:r>
              <a:rPr lang="en-AU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believe in him.’</a:t>
            </a:r>
            <a:endParaRPr lang="en-US" sz="13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D3D311-D838-EE0A-ECCC-1C4C0BC3986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62C88C-C58A-4486-99D6-9D53FE101AAB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A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59220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buClrTx/>
              <a:buSzTx/>
              <a:buFontTx/>
              <a:buNone/>
              <a:tabLst/>
              <a:defRPr/>
            </a:pPr>
            <a:r>
              <a:rPr lang="en-GB" sz="1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OPTIONAL</a:t>
            </a:r>
            <a:br>
              <a:rPr lang="en-GB" sz="1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Distribute</a:t>
            </a:r>
            <a:r>
              <a:rPr lang="en-GB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copies </a:t>
            </a:r>
            <a:r>
              <a:rPr lang="en-GB" sz="130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 Luke 7:1-10 in </a:t>
            </a:r>
            <a:r>
              <a:rPr lang="en-GB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your students’ heart languages for them to read or take home.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18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227584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1400"/>
              </a:lnSpc>
              <a:spcAft>
                <a:spcPts val="600"/>
              </a:spcAft>
              <a:tabLst>
                <a:tab pos="1097280" algn="l"/>
              </a:tabLst>
            </a:pPr>
            <a:r>
              <a:rPr lang="en-GB" sz="1800" b="1" kern="100" dirty="0">
                <a:solidFill>
                  <a:srgbClr val="62B5E5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Lesson 11</a:t>
            </a:r>
            <a:r>
              <a:rPr lang="en-GB" sz="1800" kern="100" dirty="0">
                <a:solidFill>
                  <a:srgbClr val="62B5E5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GB" sz="1800" b="1" kern="100" dirty="0">
                <a:solidFill>
                  <a:srgbClr val="62B5E5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Asking for help</a:t>
            </a:r>
            <a:br>
              <a:rPr lang="en-GB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800" i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Card sets: People and Places.</a:t>
            </a:r>
            <a:endParaRPr lang="en-AU" sz="1800" kern="100" dirty="0">
              <a:solidFill>
                <a:srgbClr val="4C4C4C"/>
              </a:solidFill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573565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1400"/>
              </a:lnSpc>
              <a:spcAft>
                <a:spcPts val="600"/>
              </a:spcAft>
              <a:tabLst>
                <a:tab pos="1097280" algn="l"/>
              </a:tabLst>
            </a:pPr>
            <a:r>
              <a:rPr lang="en-GB" sz="1200" b="1" kern="100" dirty="0">
                <a:solidFill>
                  <a:srgbClr val="5B7F95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People who help </a:t>
            </a:r>
            <a:endParaRPr lang="en-AU" sz="1200" kern="100" dirty="0">
              <a:solidFill>
                <a:srgbClr val="4C4C4C"/>
              </a:solidFill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ts val="1400"/>
              </a:lnSpc>
              <a:spcAft>
                <a:spcPts val="600"/>
              </a:spcAft>
              <a:tabLst>
                <a:tab pos="1097280" algn="l"/>
              </a:tabLst>
            </a:pPr>
            <a:r>
              <a:rPr lang="en-GB" sz="12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Invite </a:t>
            </a:r>
            <a:r>
              <a:rPr lang="en-GB" sz="12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everyone to point to things that stand out to them in the pictures and build vocabulary (I see…).</a:t>
            </a:r>
            <a:br>
              <a:rPr lang="en-GB" sz="12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2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Click</a:t>
            </a:r>
            <a:r>
              <a:rPr lang="en-GB" sz="12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and </a:t>
            </a:r>
            <a:r>
              <a:rPr lang="en-GB" sz="12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brainstorm</a:t>
            </a:r>
            <a:r>
              <a:rPr lang="en-GB" sz="12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the different ways the people in the pictures are helping.</a:t>
            </a:r>
            <a:endParaRPr lang="en-AU" sz="1200" kern="100" dirty="0">
              <a:solidFill>
                <a:srgbClr val="4C4C4C"/>
              </a:solidFill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307585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1400"/>
              </a:lnSpc>
              <a:spcAft>
                <a:spcPts val="600"/>
              </a:spcAft>
              <a:tabLst>
                <a:tab pos="1097280" algn="l"/>
              </a:tabLst>
            </a:pPr>
            <a:r>
              <a:rPr lang="en-GB" sz="12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Collaborate</a:t>
            </a:r>
            <a:r>
              <a:rPr lang="en-GB" sz="12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to name the service providers </a:t>
            </a:r>
            <a:r>
              <a:rPr lang="en-GB" sz="1200" kern="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(tradespeople)</a:t>
            </a:r>
            <a:r>
              <a:rPr lang="en-GB" sz="12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in these pictures, building vocabulary around the services they provide.</a:t>
            </a:r>
            <a:br>
              <a:rPr lang="en-GB" sz="12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2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Discuss </a:t>
            </a:r>
            <a:r>
              <a:rPr lang="en-GB" sz="12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how to ask for help from each of the service providers. </a:t>
            </a:r>
            <a:br>
              <a:rPr lang="en-GB" sz="12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2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Invite</a:t>
            </a:r>
            <a:r>
              <a:rPr lang="en-GB" sz="12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students to share stories of their interactions with or observations of these service providers.</a:t>
            </a:r>
            <a:br>
              <a:rPr lang="en-GB" sz="12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2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Invite </a:t>
            </a:r>
            <a:r>
              <a:rPr lang="en-GB" sz="12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pairs to roleplay conversations to ask for help from one of the service providers.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59072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Collaborate</a:t>
            </a:r>
            <a:r>
              <a:rPr lang="en-GB" sz="12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to name the service providers </a:t>
            </a:r>
            <a:r>
              <a:rPr lang="en-GB" sz="1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(emergency services)</a:t>
            </a:r>
            <a:r>
              <a:rPr lang="en-GB" sz="12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, building vocabulary around about the situations they can help with.</a:t>
            </a:r>
            <a:br>
              <a:rPr lang="en-GB" sz="12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2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Discuss </a:t>
            </a:r>
            <a:r>
              <a:rPr lang="en-GB" sz="12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how to ask for help from each of the emergency service providers. </a:t>
            </a:r>
            <a:br>
              <a:rPr lang="en-GB" sz="12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2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Invite</a:t>
            </a:r>
            <a:r>
              <a:rPr lang="en-GB" sz="12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students to share stories of their interactions with, or observations of, these service providers.</a:t>
            </a:r>
            <a:br>
              <a:rPr lang="en-GB" sz="12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2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Invite </a:t>
            </a:r>
            <a:r>
              <a:rPr lang="en-GB" sz="12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pairs to roleplay conversations ask for help from an emergency service provider.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398537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1400"/>
              </a:lnSpc>
              <a:spcAft>
                <a:spcPts val="600"/>
              </a:spcAft>
              <a:tabLst>
                <a:tab pos="1097280" algn="l"/>
              </a:tabLst>
            </a:pPr>
            <a:r>
              <a:rPr lang="en-GB" sz="1800" b="1" kern="100" dirty="0">
                <a:solidFill>
                  <a:srgbClr val="5B7F95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Asking for help</a:t>
            </a:r>
            <a:br>
              <a:rPr lang="en-AU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AU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</a:t>
            </a:r>
            <a:r>
              <a:rPr lang="en-GB" sz="1800" b="1" dirty="0" err="1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nvite</a:t>
            </a:r>
            <a:r>
              <a:rPr lang="en-GB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GB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everyone to describe what they see, think and feel.</a:t>
            </a:r>
            <a:br>
              <a:rPr lang="en-GB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Click </a:t>
            </a:r>
            <a:r>
              <a:rPr lang="en-GB" sz="1800" b="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and </a:t>
            </a:r>
            <a:r>
              <a:rPr lang="en-GB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ask, </a:t>
            </a:r>
            <a:r>
              <a:rPr lang="en-GB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‘What do you wonder?’</a:t>
            </a:r>
            <a:br>
              <a:rPr lang="en-GB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Invite</a:t>
            </a:r>
            <a:r>
              <a:rPr lang="en-GB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pairs to create a story around one of the pictures on the card. </a:t>
            </a:r>
            <a:br>
              <a:rPr lang="en-GB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800" i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i.e. what has happened, what might happen next, what help might be needed.</a:t>
            </a:r>
            <a:br>
              <a:rPr lang="en-GB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Invite </a:t>
            </a:r>
            <a:r>
              <a:rPr lang="en-GB" sz="1800" b="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volunteers to share </a:t>
            </a:r>
            <a:r>
              <a:rPr lang="en-GB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about a time when they have seen or experienced one of the situations pictured. </a:t>
            </a:r>
            <a:br>
              <a:rPr lang="en-GB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Ask,</a:t>
            </a:r>
            <a:r>
              <a:rPr lang="en-GB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‘What sort of help might be needed in these situations?’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56550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03ACCE-6719-F7A5-DD26-3A3DA92A19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987384B-6BA7-59C7-2E78-728861FD16B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06643AE-73BF-F10C-3FD6-CC1DAF5063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AU" sz="1400" b="1" i="0" dirty="0">
                <a:solidFill>
                  <a:srgbClr val="789D4A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Lead into Part 2</a:t>
            </a:r>
            <a:br>
              <a:rPr lang="en-AU" sz="1400" b="1" i="1" dirty="0">
                <a:solidFill>
                  <a:srgbClr val="789D4A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AU" sz="1400" b="1" i="0" dirty="0">
                <a:solidFill>
                  <a:srgbClr val="789D4A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Say, </a:t>
            </a:r>
            <a:r>
              <a:rPr lang="en-AU" sz="1400" b="0" i="0" dirty="0">
                <a:solidFill>
                  <a:srgbClr val="789D4A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‘</a:t>
            </a:r>
            <a:r>
              <a:rPr lang="en-US" sz="1400" b="0" i="0" dirty="0">
                <a:solidFill>
                  <a:srgbClr val="789D4A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We’re going to read about someone who desperately needed help. </a:t>
            </a:r>
            <a:r>
              <a:rPr lang="en-AU" sz="1400" i="0" dirty="0">
                <a:solidFill>
                  <a:srgbClr val="789D4A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’</a:t>
            </a:r>
            <a:endParaRPr lang="en-US" sz="1100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ED1361-3F24-5A4F-BBC6-35A26B6291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62C88C-C58A-4486-99D6-9D53FE101AAB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A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42137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3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622432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AU" sz="1800" b="1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  <a:t>Activate Prior Knowledge and Build Vocabulary</a:t>
            </a:r>
          </a:p>
          <a:p>
            <a:pPr algn="l"/>
            <a:r>
              <a:rPr lang="en-US" sz="1800" b="1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  <a:t>Print </a:t>
            </a:r>
            <a:r>
              <a:rPr lang="en-US" sz="1800" b="0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  <a:t>the board game in APPENDIX 11.1 for small groups.</a:t>
            </a:r>
          </a:p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Play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game in small groups.</a:t>
            </a:r>
          </a:p>
          <a:p>
            <a:pPr algn="l"/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Each student puts a token on the start square.</a:t>
            </a:r>
          </a:p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Throw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the die and move the number shown.</a:t>
            </a:r>
          </a:p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Follow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the directions on the square where you land.</a:t>
            </a:r>
          </a:p>
          <a:p>
            <a:pPr algn="l"/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If you land on a picture, name and describe the sickness and the cure (What will make it better?).</a:t>
            </a:r>
          </a:p>
          <a:p>
            <a:pPr algn="l"/>
            <a:endParaRPr lang="en-US" sz="1800" b="1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58672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D0E29-C53B-497D-B3A5-26EF47FEEC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1E3082-BB7D-4A4C-B1A4-D14ABDCA78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5DCFF0-5965-4770-B0CC-075A39F88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23FE38-1B5D-4D80-80D5-EEC09FB5F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146007-109E-4923-BAE0-241430EDF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54282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73CD4-8D04-415D-8BC6-C75024C9F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4FB16D-FA64-4F89-B716-4F635A6963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71BA6E-48FC-471E-BF8B-8303B7D2A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EF8B19-77B6-49FB-A23C-4D11C71CF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B9CA2E-50FF-4AC8-AFBA-CBFEF6F31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09545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E2DE54F-AE6B-4874-9F5C-4F35D5B15B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7634C1-A44C-4E5C-AA07-57EC7564CB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666884-E09C-43ED-98D5-DA7A726B6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799A16-7044-46AB-B4F1-B58F82BFB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C0D101-2E52-4CF7-9820-53B5490B4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20130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731C87-A23F-42F3-8F0A-E79FEDCB8A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A1FDD7-07B5-4AB9-92E7-E540C6C1F3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DBF5087-1FFE-48E2-A6B7-13FCB17E8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6594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A0BD4-B808-4DB9-895F-6879FE9B1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8CD12C-48C3-4939-990A-3E9D9C736F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6D86EA-3745-40E4-9D77-DCE8971D2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80A0DD-BBFE-4B4C-8DED-BDEC11CA8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7FEE44-E0F8-4968-A1CF-16A479A9E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3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F0540-4187-4401-8FD9-5AA7A4AE0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AFDECD-D5FB-4248-91DD-34C7E2E49C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6DDDAC-2CA1-446F-82FB-8628587DA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49CD02-5E7B-4296-9037-7DBAAF0D0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0EBC0F-3E5C-4964-A1DC-61A5B8482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71204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2C61B3-A5AE-4E1C-97F5-5B4190607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C30C1B-49A8-4B18-9C9F-11A3FE4194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A8D78F-F76B-4213-ABEA-A1425B3B15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68DF1C-E568-45E7-B3B2-A3B34F37B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7F2DAE-AFC3-4DC1-B3F9-F7A4B5CCA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47A5DD-CF62-46F5-8DB9-3D18A78DC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87745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36C52-43A0-49F3-A2D0-A31362892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E8E00A-0B68-4445-A654-83BABA90E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0F005D-0DE9-46C2-BFE1-B26F06B08D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D66631-AB40-49EB-ACA3-D007452A9D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E4895F-3F75-4DBA-A22F-042B0C798C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BCA4535-5B0E-4497-AA38-06FC2F0A3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B106290-AF86-454A-B788-F330619BD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192AB57-8A8F-49A0-A5D0-462214282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55766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2FB58-1738-49B2-A30D-8BE4CD95A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8D8886-7ED9-4DF3-9999-EE0C94B5D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7739E6-4766-4B3E-BCAF-EF7ACE335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7A769B-A42C-4C7C-B5EC-927A79F61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10265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823FFC-CF2F-4113-A3BC-75076AC50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CF78A9-7015-4E94-9EC5-AAC10D5A2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BC01CE-68D6-4F00-9B78-9CD9E0D4B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36185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36762-E4AE-4CFA-8ABE-B42FEBD93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1AB70-BC77-485B-A5BA-A7F67F7C3F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39A4AC-C116-4662-96D1-1462449CC7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AA10D-E525-43F5-B6A5-29184277EF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BD0755-4356-4150-8F3A-F244A0011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D03929-9242-4C67-B580-33BBE669C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3308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2BC7DE-D752-4FFC-A2D1-A1CA721BE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EC3C50-6344-489A-AE25-B40797D5E3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A0D725-505A-4E5B-B45A-2FC6B81348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340136-E1EE-4151-AFCD-3DF947FD4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80B119-ACAD-4A8F-AD3E-3A82E2D28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A8C746-1778-4983-ACF5-6F53332C7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60659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071033-9EC9-4521-AD13-12D1ACFCB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9A7668-42B7-498B-A79B-259BCB4B81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164DA8-CF3E-4FE2-A21A-39756D2547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C8A59B-603A-438B-A1AA-1A9A9E9AA1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1E19DD-E2D5-40D1-ABF5-40B36E03FC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3458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esson 1:…"/>
          <p:cNvSpPr txBox="1"/>
          <p:nvPr/>
        </p:nvSpPr>
        <p:spPr>
          <a:xfrm>
            <a:off x="2084056" y="2450636"/>
            <a:ext cx="8588468" cy="13336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825500">
              <a:defRPr sz="7500" b="0">
                <a:latin typeface="+mj-lt"/>
                <a:ea typeface="+mj-ea"/>
                <a:cs typeface="+mj-cs"/>
                <a:sym typeface="Quasimoda Bold"/>
              </a:defRPr>
            </a:pPr>
            <a:r>
              <a:rPr lang="en-US" sz="8000" b="1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  <a:sym typeface="Quasimoda Bold"/>
              </a:rPr>
              <a:t>Lesson 11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2188987" y="1970934"/>
            <a:ext cx="1338578" cy="1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04F1AA7-68E7-18FD-E744-A0C194CA5D81}"/>
              </a:ext>
            </a:extLst>
          </p:cNvPr>
          <p:cNvSpPr txBox="1"/>
          <p:nvPr/>
        </p:nvSpPr>
        <p:spPr>
          <a:xfrm>
            <a:off x="2188987" y="4365656"/>
            <a:ext cx="9524042" cy="193899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GB" sz="4000" b="1" dirty="0">
                <a:solidFill>
                  <a:srgbClr val="4196D5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Part 1	Asking for Help</a:t>
            </a:r>
          </a:p>
          <a:p>
            <a:r>
              <a:rPr lang="en-GB" sz="4000" b="1" dirty="0">
                <a:solidFill>
                  <a:srgbClr val="4196D5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Part 2	</a:t>
            </a:r>
            <a:r>
              <a:rPr lang="en-US" sz="4000" b="1" dirty="0">
                <a:solidFill>
                  <a:srgbClr val="4196D5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Jesus Heals the Soldier’s Servant</a:t>
            </a:r>
          </a:p>
          <a:p>
            <a:endParaRPr lang="en-GB" sz="4000" b="1" dirty="0">
              <a:solidFill>
                <a:srgbClr val="4196D5"/>
              </a:solidFill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9A6181C-6CF3-E36D-4BBC-022D87C840B9}"/>
              </a:ext>
            </a:extLst>
          </p:cNvPr>
          <p:cNvSpPr txBox="1"/>
          <p:nvPr/>
        </p:nvSpPr>
        <p:spPr>
          <a:xfrm>
            <a:off x="2815152" y="464101"/>
            <a:ext cx="8588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600" dirty="0">
                <a:solidFill>
                  <a:srgbClr val="4196D5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Meet Jesus - High Intermediate</a:t>
            </a:r>
          </a:p>
        </p:txBody>
      </p:sp>
    </p:spTree>
    <p:extLst>
      <p:ext uri="{BB962C8B-B14F-4D97-AF65-F5344CB8AC3E}">
        <p14:creationId xmlns:p14="http://schemas.microsoft.com/office/powerpoint/2010/main" val="2019099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3134C30-7A53-1657-20A9-A47FD061D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220" y="367025"/>
            <a:ext cx="11179559" cy="629844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Calibri" panose="020F0502020204030204" pitchFamily="34" charset="0"/>
                <a:cs typeface="Calibri" panose="020F0502020204030204" pitchFamily="34" charset="0"/>
              </a:rPr>
              <a:t>Draw a line from the word to its meaning:</a:t>
            </a:r>
            <a:endParaRPr lang="en-AU" sz="3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itle 6">
            <a:extLst>
              <a:ext uri="{FF2B5EF4-FFF2-40B4-BE49-F238E27FC236}">
                <a16:creationId xmlns:a16="http://schemas.microsoft.com/office/drawing/2014/main" id="{A0E9828E-A398-8B5D-E2A1-7E67FFE0C548}"/>
              </a:ext>
            </a:extLst>
          </p:cNvPr>
          <p:cNvSpPr txBox="1">
            <a:spLocks/>
          </p:cNvSpPr>
          <p:nvPr/>
        </p:nvSpPr>
        <p:spPr>
          <a:xfrm>
            <a:off x="708048" y="1793814"/>
            <a:ext cx="2907540" cy="368195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189" indent="-457189">
              <a:lnSpc>
                <a:spcPct val="100000"/>
              </a:lnSpc>
              <a:buFont typeface="+mj-lt"/>
              <a:buAutoNum type="arabicPeriod"/>
            </a:pPr>
            <a:r>
              <a:rPr lang="en-US" sz="3200" b="0" dirty="0">
                <a:latin typeface="Calibri" panose="020F0502020204030204" pitchFamily="34" charset="0"/>
              </a:rPr>
              <a:t>Roman officer</a:t>
            </a:r>
          </a:p>
          <a:p>
            <a:pPr marL="457189" indent="-457189">
              <a:lnSpc>
                <a:spcPct val="100000"/>
              </a:lnSpc>
              <a:buFont typeface="+mj-lt"/>
              <a:buAutoNum type="arabicPeriod"/>
            </a:pPr>
            <a:endParaRPr lang="en-US" sz="3200" b="0" dirty="0">
              <a:latin typeface="Calibri" panose="020F0502020204030204" pitchFamily="34" charset="0"/>
            </a:endParaRPr>
          </a:p>
          <a:p>
            <a:pPr marL="457189" indent="-457189">
              <a:lnSpc>
                <a:spcPct val="100000"/>
              </a:lnSpc>
              <a:buFont typeface="+mj-lt"/>
              <a:buAutoNum type="arabicPeriod"/>
            </a:pPr>
            <a:endParaRPr lang="en-US" sz="3200" b="0" dirty="0">
              <a:latin typeface="Calibri" panose="020F0502020204030204" pitchFamily="34" charset="0"/>
            </a:endParaRPr>
          </a:p>
          <a:p>
            <a:pPr marL="457189" indent="-457189">
              <a:lnSpc>
                <a:spcPct val="100000"/>
              </a:lnSpc>
              <a:buFont typeface="+mj-lt"/>
              <a:buAutoNum type="arabicPeriod"/>
            </a:pPr>
            <a:r>
              <a:rPr lang="en-US" sz="3200" b="0" dirty="0">
                <a:latin typeface="Calibri" panose="020F0502020204030204" pitchFamily="34" charset="0"/>
              </a:rPr>
              <a:t>heal</a:t>
            </a:r>
          </a:p>
          <a:p>
            <a:pPr>
              <a:lnSpc>
                <a:spcPct val="100000"/>
              </a:lnSpc>
            </a:pPr>
            <a:endParaRPr lang="en-US" sz="3200" b="0" dirty="0">
              <a:latin typeface="Calibri" panose="020F0502020204030204" pitchFamily="34" charset="0"/>
            </a:endParaRPr>
          </a:p>
          <a:p>
            <a:pPr marL="457189" indent="-457189">
              <a:lnSpc>
                <a:spcPct val="100000"/>
              </a:lnSpc>
              <a:buFont typeface="+mj-lt"/>
              <a:buAutoNum type="arabicPeriod"/>
            </a:pPr>
            <a:endParaRPr lang="en-US" sz="3200" b="0" dirty="0">
              <a:latin typeface="Calibri" panose="020F0502020204030204" pitchFamily="34" charset="0"/>
            </a:endParaRPr>
          </a:p>
          <a:p>
            <a:pPr marL="514350" indent="-514350">
              <a:lnSpc>
                <a:spcPct val="100000"/>
              </a:lnSpc>
              <a:buFont typeface="+mj-lt"/>
              <a:buAutoNum type="arabicPeriod" startAt="3"/>
            </a:pPr>
            <a:r>
              <a:rPr lang="en-US" sz="3200" b="0" dirty="0">
                <a:latin typeface="Calibri" panose="020F0502020204030204" pitchFamily="34" charset="0"/>
              </a:rPr>
              <a:t>believe</a:t>
            </a:r>
          </a:p>
        </p:txBody>
      </p:sp>
      <p:sp>
        <p:nvSpPr>
          <p:cNvPr id="9" name="Title 6">
            <a:extLst>
              <a:ext uri="{FF2B5EF4-FFF2-40B4-BE49-F238E27FC236}">
                <a16:creationId xmlns:a16="http://schemas.microsoft.com/office/drawing/2014/main" id="{E6FE786F-B16B-B388-933B-737B3066169F}"/>
              </a:ext>
            </a:extLst>
          </p:cNvPr>
          <p:cNvSpPr txBox="1">
            <a:spLocks/>
          </p:cNvSpPr>
          <p:nvPr/>
        </p:nvSpPr>
        <p:spPr>
          <a:xfrm>
            <a:off x="6849822" y="1793814"/>
            <a:ext cx="4984215" cy="3873339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189" indent="-457189">
              <a:lnSpc>
                <a:spcPct val="100000"/>
              </a:lnSpc>
              <a:buFont typeface="+mj-lt"/>
              <a:buAutoNum type="alphaLcParenR"/>
            </a:pPr>
            <a:r>
              <a:rPr lang="en-US" sz="3200" b="0" dirty="0">
                <a:latin typeface="Calibri" panose="020F0502020204030204" pitchFamily="34" charset="0"/>
              </a:rPr>
              <a:t>to make the sick well</a:t>
            </a:r>
          </a:p>
          <a:p>
            <a:pPr marL="457189" indent="-457189">
              <a:lnSpc>
                <a:spcPct val="100000"/>
              </a:lnSpc>
              <a:buFont typeface="+mj-lt"/>
              <a:buAutoNum type="alphaLcParenR"/>
            </a:pPr>
            <a:endParaRPr lang="en-AU" sz="3200" b="0" dirty="0">
              <a:latin typeface="Calibri" panose="020F0502020204030204" pitchFamily="34" charset="0"/>
            </a:endParaRPr>
          </a:p>
          <a:p>
            <a:pPr marL="457189" indent="-457189">
              <a:lnSpc>
                <a:spcPct val="100000"/>
              </a:lnSpc>
              <a:buFont typeface="+mj-lt"/>
              <a:buAutoNum type="alphaLcParenR"/>
            </a:pPr>
            <a:endParaRPr lang="en-AU" sz="3200" b="0" dirty="0">
              <a:latin typeface="Calibri" panose="020F0502020204030204" pitchFamily="34" charset="0"/>
            </a:endParaRPr>
          </a:p>
          <a:p>
            <a:pPr marL="457189" indent="-457189">
              <a:lnSpc>
                <a:spcPct val="100000"/>
              </a:lnSpc>
              <a:buFont typeface="+mj-lt"/>
              <a:buAutoNum type="alphaLcParenR"/>
            </a:pPr>
            <a:r>
              <a:rPr lang="en-US" sz="3200" b="0" dirty="0">
                <a:latin typeface="Calibri" panose="020F0502020204030204" pitchFamily="34" charset="0"/>
              </a:rPr>
              <a:t>to trust and have </a:t>
            </a:r>
            <a:br>
              <a:rPr lang="en-US" sz="3200" b="0" dirty="0">
                <a:latin typeface="Calibri" panose="020F0502020204030204" pitchFamily="34" charset="0"/>
              </a:rPr>
            </a:br>
            <a:r>
              <a:rPr lang="en-US" sz="3200" b="0" dirty="0">
                <a:latin typeface="Calibri" panose="020F0502020204030204" pitchFamily="34" charset="0"/>
              </a:rPr>
              <a:t>confidence in Jesus</a:t>
            </a:r>
            <a:endParaRPr lang="en-AU" sz="3200" b="0" dirty="0">
              <a:latin typeface="Calibri" panose="020F0502020204030204" pitchFamily="34" charset="0"/>
            </a:endParaRPr>
          </a:p>
          <a:p>
            <a:pPr marL="457189" indent="-457189">
              <a:lnSpc>
                <a:spcPct val="100000"/>
              </a:lnSpc>
              <a:buFont typeface="+mj-lt"/>
              <a:buAutoNum type="alphaLcParenR"/>
            </a:pPr>
            <a:endParaRPr lang="en-AU" sz="3200" b="0" dirty="0">
              <a:latin typeface="Calibri" panose="020F0502020204030204" pitchFamily="34" charset="0"/>
            </a:endParaRPr>
          </a:p>
          <a:p>
            <a:pPr marL="457189" indent="-457189">
              <a:lnSpc>
                <a:spcPct val="100000"/>
              </a:lnSpc>
              <a:buFont typeface="+mj-lt"/>
              <a:buAutoNum type="alphaLcParenR"/>
            </a:pPr>
            <a:r>
              <a:rPr lang="en-AU" sz="3200" b="0" dirty="0">
                <a:latin typeface="Calibri" panose="020F0502020204030204" pitchFamily="34" charset="0"/>
              </a:rPr>
              <a:t>Roman army leader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87E0374-8FCE-47E1-489E-D4EF320AFCA3}"/>
              </a:ext>
            </a:extLst>
          </p:cNvPr>
          <p:cNvCxnSpPr>
            <a:cxnSpLocks/>
          </p:cNvCxnSpPr>
          <p:nvPr/>
        </p:nvCxnSpPr>
        <p:spPr>
          <a:xfrm>
            <a:off x="3615588" y="2088840"/>
            <a:ext cx="3128340" cy="2832046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D0E4DD7-D568-AB5E-37A4-6F7050213EB8}"/>
              </a:ext>
            </a:extLst>
          </p:cNvPr>
          <p:cNvCxnSpPr>
            <a:cxnSpLocks/>
          </p:cNvCxnSpPr>
          <p:nvPr/>
        </p:nvCxnSpPr>
        <p:spPr>
          <a:xfrm flipV="1">
            <a:off x="2035270" y="2088840"/>
            <a:ext cx="4708658" cy="1444976"/>
          </a:xfrm>
          <a:prstGeom prst="line">
            <a:avLst/>
          </a:prstGeom>
          <a:ln w="762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C7162E0-3E22-EF10-0E0B-CE402FCEF7F7}"/>
              </a:ext>
            </a:extLst>
          </p:cNvPr>
          <p:cNvCxnSpPr>
            <a:cxnSpLocks/>
          </p:cNvCxnSpPr>
          <p:nvPr/>
        </p:nvCxnSpPr>
        <p:spPr>
          <a:xfrm flipV="1">
            <a:off x="2564158" y="3504863"/>
            <a:ext cx="4179770" cy="1565966"/>
          </a:xfrm>
          <a:prstGeom prst="line">
            <a:avLst/>
          </a:prstGeom>
          <a:ln w="762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851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E4FBE42-9494-8649-9763-196AD479AE27}"/>
              </a:ext>
            </a:extLst>
          </p:cNvPr>
          <p:cNvSpPr txBox="1"/>
          <p:nvPr/>
        </p:nvSpPr>
        <p:spPr>
          <a:xfrm>
            <a:off x="396851" y="484776"/>
            <a:ext cx="5133092" cy="569830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Jesus heals a soldier’s servant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5000" dirty="0"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5000" dirty="0"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What do you think 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will happen in the story?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000" dirty="0">
              <a:solidFill>
                <a:srgbClr val="FF0000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210E29D-B76B-FED8-6673-FB7C7F10BDA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3609017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2D50F08-2D38-A753-FE5F-D37DD136662C}"/>
              </a:ext>
            </a:extLst>
          </p:cNvPr>
          <p:cNvSpPr txBox="1"/>
          <p:nvPr/>
        </p:nvSpPr>
        <p:spPr>
          <a:xfrm>
            <a:off x="494342" y="443567"/>
            <a:ext cx="11203315" cy="5970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1200"/>
              </a:spcAft>
            </a:pPr>
            <a:r>
              <a:rPr lang="en-AU" sz="3200" b="1" i="0" u="none" strike="noStrike" baseline="0" dirty="0">
                <a:solidFill>
                  <a:srgbClr val="4196D5"/>
                </a:solidFill>
                <a:cs typeface="Calibri" panose="020F0502020204030204" pitchFamily="34" charset="0"/>
              </a:rPr>
              <a:t>Luke 7:1-10 (paraphrase)</a:t>
            </a:r>
          </a:p>
          <a:p>
            <a:pPr algn="l">
              <a:spcAft>
                <a:spcPts val="1800"/>
              </a:spcAft>
            </a:pPr>
            <a:r>
              <a:rPr lang="en-US" sz="2800" b="0" i="0" u="none" strike="noStrike" baseline="0" dirty="0"/>
              <a:t>A Roman officer had a servant who was dying. </a:t>
            </a:r>
          </a:p>
          <a:p>
            <a:pPr algn="l">
              <a:spcAft>
                <a:spcPts val="1800"/>
              </a:spcAft>
            </a:pPr>
            <a:r>
              <a:rPr lang="en-US" sz="2800" b="0" i="0" u="none" strike="noStrike" baseline="0" dirty="0"/>
              <a:t>The officer sent some religious leaders to ask Jesus to heal his servant.</a:t>
            </a:r>
          </a:p>
          <a:p>
            <a:pPr algn="l">
              <a:spcAft>
                <a:spcPts val="1800"/>
              </a:spcAft>
            </a:pPr>
            <a:r>
              <a:rPr lang="en-US" sz="2800" b="0" i="0" u="none" strike="noStrike" baseline="0" dirty="0"/>
              <a:t>Jesus went with the leaders. He was near the house when he saw the officer’s friends. They had a message from the officer – ‘I am not good enough for you to come to my house. If you say that my servant will be healed, I know that he will </a:t>
            </a:r>
            <a:r>
              <a:rPr lang="en-AU" sz="2800" b="0" i="0" u="none" strike="noStrike" baseline="0" dirty="0"/>
              <a:t>be healed.’</a:t>
            </a:r>
          </a:p>
          <a:p>
            <a:pPr algn="l">
              <a:spcAft>
                <a:spcPts val="1800"/>
              </a:spcAft>
            </a:pPr>
            <a:r>
              <a:rPr lang="en-US" sz="2800" b="0" i="0" u="none" strike="noStrike" baseline="0" dirty="0"/>
              <a:t>When Jesus heard this message, he said, ‘I have not found anyone who believes in me like this </a:t>
            </a:r>
            <a:r>
              <a:rPr lang="en-AU" sz="2800" b="0" i="0" u="none" strike="noStrike" baseline="0" dirty="0"/>
              <a:t>man.’</a:t>
            </a:r>
          </a:p>
          <a:p>
            <a:pPr algn="l">
              <a:spcAft>
                <a:spcPts val="1800"/>
              </a:spcAft>
            </a:pPr>
            <a:r>
              <a:rPr lang="en-US" sz="2800" b="0" i="0" u="none" strike="noStrike" baseline="0" dirty="0"/>
              <a:t>The officer’s friends returned to his house and found that the servant was healed.</a:t>
            </a:r>
            <a:endParaRPr lang="en-AU" sz="360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25684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2D50F08-2D38-A753-FE5F-D37DD136662C}"/>
              </a:ext>
            </a:extLst>
          </p:cNvPr>
          <p:cNvSpPr txBox="1"/>
          <p:nvPr/>
        </p:nvSpPr>
        <p:spPr>
          <a:xfrm>
            <a:off x="494342" y="443567"/>
            <a:ext cx="11203315" cy="5970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1200"/>
              </a:spcAft>
            </a:pPr>
            <a:r>
              <a:rPr lang="en-AU" sz="3200" b="1" i="0" u="none" strike="noStrike" baseline="0" dirty="0">
                <a:solidFill>
                  <a:srgbClr val="4196D5"/>
                </a:solidFill>
                <a:cs typeface="Calibri" panose="020F0502020204030204" pitchFamily="34" charset="0"/>
              </a:rPr>
              <a:t>Luke 7:1-10</a:t>
            </a:r>
          </a:p>
          <a:p>
            <a:pPr algn="l">
              <a:spcAft>
                <a:spcPts val="1800"/>
              </a:spcAft>
            </a:pPr>
            <a:r>
              <a:rPr lang="en-US" sz="2800" b="0" i="0" u="none" strike="noStrike" baseline="0" dirty="0"/>
              <a:t>A Roman officer had a servant who was dying. </a:t>
            </a:r>
          </a:p>
          <a:p>
            <a:pPr algn="l">
              <a:spcAft>
                <a:spcPts val="1800"/>
              </a:spcAft>
            </a:pPr>
            <a:r>
              <a:rPr lang="en-US" sz="2800" b="0" i="0" u="none" strike="noStrike" baseline="0" dirty="0"/>
              <a:t>The officer sent some religious leaders to ask Jesus to heal his servant.</a:t>
            </a:r>
          </a:p>
          <a:p>
            <a:pPr algn="l">
              <a:spcAft>
                <a:spcPts val="1800"/>
              </a:spcAft>
            </a:pPr>
            <a:r>
              <a:rPr lang="en-US" sz="2800" b="0" i="0" u="none" strike="noStrike" baseline="0" dirty="0"/>
              <a:t>Jesus went with the leaders. He was near the house when he saw the officer’s friends. They had a message from the officer – ‘I am not good enough for you to come to my house. If you say that my servant will be healed, I know that he will </a:t>
            </a:r>
            <a:r>
              <a:rPr lang="en-AU" sz="2800" b="0" i="0" u="none" strike="noStrike" baseline="0" dirty="0"/>
              <a:t>be healed.’</a:t>
            </a:r>
          </a:p>
          <a:p>
            <a:pPr algn="l">
              <a:spcAft>
                <a:spcPts val="1800"/>
              </a:spcAft>
            </a:pPr>
            <a:r>
              <a:rPr lang="en-US" sz="2800" b="0" i="0" u="none" strike="noStrike" baseline="0" dirty="0"/>
              <a:t>When Jesus heard this message, he said, ‘I have not found anyone who believes in me like this </a:t>
            </a:r>
            <a:r>
              <a:rPr lang="en-AU" sz="2800" b="0" i="0" u="none" strike="noStrike" baseline="0" dirty="0"/>
              <a:t>man.’</a:t>
            </a:r>
          </a:p>
          <a:p>
            <a:pPr algn="l">
              <a:spcAft>
                <a:spcPts val="1800"/>
              </a:spcAft>
            </a:pPr>
            <a:r>
              <a:rPr lang="en-US" sz="2800" b="0" i="0" u="none" strike="noStrike" baseline="0" dirty="0"/>
              <a:t>The officer’s friends returned to his house and found that the servant was healed.</a:t>
            </a:r>
            <a:endParaRPr lang="en-AU" sz="360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64678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2D50F08-2D38-A753-FE5F-D37DD136662C}"/>
              </a:ext>
            </a:extLst>
          </p:cNvPr>
          <p:cNvSpPr txBox="1"/>
          <p:nvPr/>
        </p:nvSpPr>
        <p:spPr>
          <a:xfrm>
            <a:off x="494342" y="443567"/>
            <a:ext cx="11203315" cy="5970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1200"/>
              </a:spcAft>
            </a:pPr>
            <a:r>
              <a:rPr lang="en-AU" sz="3200" b="1" i="0" u="none" strike="noStrike" baseline="0" dirty="0">
                <a:solidFill>
                  <a:srgbClr val="4196D5"/>
                </a:solidFill>
                <a:cs typeface="Calibri" panose="020F0502020204030204" pitchFamily="34" charset="0"/>
              </a:rPr>
              <a:t>Luke 7:1-10</a:t>
            </a:r>
          </a:p>
          <a:p>
            <a:pPr algn="l">
              <a:spcAft>
                <a:spcPts val="1800"/>
              </a:spcAft>
            </a:pPr>
            <a:r>
              <a:rPr lang="en-US" sz="2800" b="0" i="0" u="none" strike="noStrike" baseline="0" dirty="0"/>
              <a:t>A Roman officer had a servant who was dying. </a:t>
            </a:r>
          </a:p>
          <a:p>
            <a:pPr algn="l">
              <a:spcAft>
                <a:spcPts val="1800"/>
              </a:spcAft>
            </a:pPr>
            <a:r>
              <a:rPr lang="en-US" sz="2800" b="0" i="0" u="none" strike="noStrike" baseline="0" dirty="0"/>
              <a:t>The officer sent some religious leaders to ask Jesus to heal his servant.</a:t>
            </a:r>
          </a:p>
          <a:p>
            <a:pPr algn="l">
              <a:spcAft>
                <a:spcPts val="1800"/>
              </a:spcAft>
            </a:pPr>
            <a:r>
              <a:rPr lang="en-US" sz="2800" b="0" i="0" u="none" strike="noStrike" baseline="0" dirty="0"/>
              <a:t>Jesus went with the leaders. He was near the house when he saw </a:t>
            </a:r>
            <a:br>
              <a:rPr lang="en-US" sz="2800" b="0" i="0" u="none" strike="noStrike" baseline="0" dirty="0"/>
            </a:br>
            <a:r>
              <a:rPr lang="en-US" sz="2800" b="0" i="0" u="none" strike="noStrike" baseline="0" dirty="0"/>
              <a:t>the officer’s friends. They had a message from the officer – ‘I am not good enough for you to come to my house. If you say that my servant will be healed, I know that he will </a:t>
            </a:r>
            <a:r>
              <a:rPr lang="en-AU" sz="2800" b="0" i="0" u="none" strike="noStrike" baseline="0" dirty="0"/>
              <a:t>be healed.’</a:t>
            </a:r>
          </a:p>
          <a:p>
            <a:pPr algn="l">
              <a:spcAft>
                <a:spcPts val="1800"/>
              </a:spcAft>
            </a:pPr>
            <a:r>
              <a:rPr lang="en-US" sz="2800" b="0" i="0" u="none" strike="noStrike" baseline="0" dirty="0"/>
              <a:t>When Jesus heard this message, he said, ‘I have not found anyone who believes in me like this </a:t>
            </a:r>
            <a:r>
              <a:rPr lang="en-AU" sz="2800" b="0" i="0" u="none" strike="noStrike" baseline="0" dirty="0"/>
              <a:t>man.’</a:t>
            </a:r>
          </a:p>
          <a:p>
            <a:pPr algn="l">
              <a:spcAft>
                <a:spcPts val="1800"/>
              </a:spcAft>
            </a:pPr>
            <a:r>
              <a:rPr lang="en-US" sz="2800" b="0" i="0" u="none" strike="noStrike" baseline="0" dirty="0"/>
              <a:t>The officer’s friends returned to his house and found that the servant was healed.</a:t>
            </a:r>
            <a:endParaRPr lang="en-AU" sz="3600" dirty="0">
              <a:cs typeface="Calibri" panose="020F050202020403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06916C9-0606-850E-20F4-54A0FB6D8CEF}"/>
              </a:ext>
            </a:extLst>
          </p:cNvPr>
          <p:cNvSpPr/>
          <p:nvPr/>
        </p:nvSpPr>
        <p:spPr>
          <a:xfrm>
            <a:off x="483708" y="1102788"/>
            <a:ext cx="2450877" cy="489098"/>
          </a:xfrm>
          <a:prstGeom prst="rect">
            <a:avLst/>
          </a:prstGeom>
          <a:solidFill>
            <a:srgbClr val="FFC000">
              <a:alpha val="10196"/>
            </a:srgbClr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10AFC47-7B9F-A6E5-20CB-3757F4E5A9B3}"/>
              </a:ext>
            </a:extLst>
          </p:cNvPr>
          <p:cNvSpPr/>
          <p:nvPr/>
        </p:nvSpPr>
        <p:spPr>
          <a:xfrm>
            <a:off x="483708" y="1740196"/>
            <a:ext cx="1706599" cy="489098"/>
          </a:xfrm>
          <a:prstGeom prst="rect">
            <a:avLst/>
          </a:prstGeom>
          <a:solidFill>
            <a:srgbClr val="FFC000">
              <a:alpha val="10196"/>
            </a:srgbClr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Z</a:t>
            </a:r>
            <a:endParaRPr lang="en-AU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AD227D-0AAD-D61C-BDF2-E5E2780F3FEA}"/>
              </a:ext>
            </a:extLst>
          </p:cNvPr>
          <p:cNvSpPr/>
          <p:nvPr/>
        </p:nvSpPr>
        <p:spPr>
          <a:xfrm>
            <a:off x="483708" y="2827718"/>
            <a:ext cx="1834189" cy="489098"/>
          </a:xfrm>
          <a:prstGeom prst="rect">
            <a:avLst/>
          </a:prstGeom>
          <a:solidFill>
            <a:srgbClr val="FFC000">
              <a:alpha val="10196"/>
            </a:srgbClr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19DBCBF-0F86-601C-4240-98DEE5EE3FCA}"/>
              </a:ext>
            </a:extLst>
          </p:cNvPr>
          <p:cNvSpPr/>
          <p:nvPr/>
        </p:nvSpPr>
        <p:spPr>
          <a:xfrm>
            <a:off x="7249560" y="2827718"/>
            <a:ext cx="1617994" cy="489098"/>
          </a:xfrm>
          <a:prstGeom prst="rect">
            <a:avLst/>
          </a:prstGeom>
          <a:solidFill>
            <a:srgbClr val="FFC000">
              <a:alpha val="10196"/>
            </a:srgbClr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A88875C-8B98-86B2-ACE0-2D203030877F}"/>
              </a:ext>
            </a:extLst>
          </p:cNvPr>
          <p:cNvSpPr/>
          <p:nvPr/>
        </p:nvSpPr>
        <p:spPr>
          <a:xfrm>
            <a:off x="3549431" y="1102788"/>
            <a:ext cx="1437240" cy="489098"/>
          </a:xfrm>
          <a:prstGeom prst="rect">
            <a:avLst/>
          </a:prstGeom>
          <a:solidFill>
            <a:schemeClr val="accent6">
              <a:alpha val="10196"/>
            </a:schemeClr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24649B2-2E60-78CF-08A3-1023581D2D3C}"/>
              </a:ext>
            </a:extLst>
          </p:cNvPr>
          <p:cNvSpPr/>
          <p:nvPr/>
        </p:nvSpPr>
        <p:spPr>
          <a:xfrm>
            <a:off x="9025197" y="1740196"/>
            <a:ext cx="1706599" cy="489098"/>
          </a:xfrm>
          <a:prstGeom prst="rect">
            <a:avLst/>
          </a:prstGeom>
          <a:solidFill>
            <a:schemeClr val="accent6">
              <a:alpha val="10196"/>
            </a:schemeClr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2C49F82-B1BF-A367-1FD0-23E608622840}"/>
              </a:ext>
            </a:extLst>
          </p:cNvPr>
          <p:cNvSpPr/>
          <p:nvPr/>
        </p:nvSpPr>
        <p:spPr>
          <a:xfrm>
            <a:off x="8108105" y="3289004"/>
            <a:ext cx="1706599" cy="489098"/>
          </a:xfrm>
          <a:prstGeom prst="rect">
            <a:avLst/>
          </a:prstGeom>
          <a:solidFill>
            <a:schemeClr val="accent6">
              <a:alpha val="10196"/>
            </a:schemeClr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BBB9FA6-4336-B932-6839-EEA7F0FC7B1C}"/>
              </a:ext>
            </a:extLst>
          </p:cNvPr>
          <p:cNvSpPr/>
          <p:nvPr/>
        </p:nvSpPr>
        <p:spPr>
          <a:xfrm>
            <a:off x="8867553" y="5411159"/>
            <a:ext cx="1764000" cy="489098"/>
          </a:xfrm>
          <a:prstGeom prst="rect">
            <a:avLst/>
          </a:prstGeom>
          <a:solidFill>
            <a:schemeClr val="accent6">
              <a:alpha val="10196"/>
            </a:schemeClr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E0ADA54-41C1-169F-B776-A3D8DF65C048}"/>
              </a:ext>
            </a:extLst>
          </p:cNvPr>
          <p:cNvSpPr/>
          <p:nvPr/>
        </p:nvSpPr>
        <p:spPr>
          <a:xfrm>
            <a:off x="483708" y="2406237"/>
            <a:ext cx="919790" cy="489098"/>
          </a:xfrm>
          <a:prstGeom prst="rect">
            <a:avLst/>
          </a:prstGeom>
          <a:solidFill>
            <a:srgbClr val="7030A0">
              <a:alpha val="10196"/>
            </a:srgb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3CBB70B-C998-1C61-258D-757AA149BA99}"/>
              </a:ext>
            </a:extLst>
          </p:cNvPr>
          <p:cNvSpPr/>
          <p:nvPr/>
        </p:nvSpPr>
        <p:spPr>
          <a:xfrm>
            <a:off x="7068808" y="1740196"/>
            <a:ext cx="873713" cy="489098"/>
          </a:xfrm>
          <a:prstGeom prst="rect">
            <a:avLst/>
          </a:prstGeom>
          <a:solidFill>
            <a:srgbClr val="7030A0">
              <a:alpha val="10196"/>
            </a:srgb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32E1502-9709-8F13-D992-7FAF1791F128}"/>
              </a:ext>
            </a:extLst>
          </p:cNvPr>
          <p:cNvSpPr/>
          <p:nvPr/>
        </p:nvSpPr>
        <p:spPr>
          <a:xfrm>
            <a:off x="1465447" y="4355260"/>
            <a:ext cx="863084" cy="489098"/>
          </a:xfrm>
          <a:prstGeom prst="rect">
            <a:avLst/>
          </a:prstGeom>
          <a:solidFill>
            <a:srgbClr val="7030A0">
              <a:alpha val="10196"/>
            </a:srgb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87417BF-D0D4-7CB1-6B6E-472388CBF81C}"/>
              </a:ext>
            </a:extLst>
          </p:cNvPr>
          <p:cNvSpPr/>
          <p:nvPr/>
        </p:nvSpPr>
        <p:spPr>
          <a:xfrm>
            <a:off x="3761232" y="1740196"/>
            <a:ext cx="2412000" cy="489098"/>
          </a:xfrm>
          <a:prstGeom prst="rect">
            <a:avLst/>
          </a:prstGeom>
          <a:solidFill>
            <a:schemeClr val="accent5">
              <a:alpha val="10196"/>
            </a:schemeClr>
          </a:solidFill>
          <a:ln w="28575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583B517-0DEA-278D-1047-4D7B6A4EC753}"/>
              </a:ext>
            </a:extLst>
          </p:cNvPr>
          <p:cNvSpPr/>
          <p:nvPr/>
        </p:nvSpPr>
        <p:spPr>
          <a:xfrm>
            <a:off x="2898929" y="2406237"/>
            <a:ext cx="1728000" cy="489098"/>
          </a:xfrm>
          <a:prstGeom prst="rect">
            <a:avLst/>
          </a:prstGeom>
          <a:solidFill>
            <a:schemeClr val="accent5">
              <a:alpha val="10196"/>
            </a:schemeClr>
          </a:solidFill>
          <a:ln w="28575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0CF6C96-3FFA-66D5-3599-093BB2055C6F}"/>
              </a:ext>
            </a:extLst>
          </p:cNvPr>
          <p:cNvSpPr/>
          <p:nvPr/>
        </p:nvSpPr>
        <p:spPr>
          <a:xfrm>
            <a:off x="483708" y="5411159"/>
            <a:ext cx="2988000" cy="489098"/>
          </a:xfrm>
          <a:prstGeom prst="rect">
            <a:avLst/>
          </a:prstGeom>
          <a:solidFill>
            <a:srgbClr val="C00000">
              <a:alpha val="10196"/>
            </a:srgbClr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10A0FFA-9C44-3B8C-7C69-C51D592C5DC9}"/>
              </a:ext>
            </a:extLst>
          </p:cNvPr>
          <p:cNvSpPr/>
          <p:nvPr/>
        </p:nvSpPr>
        <p:spPr>
          <a:xfrm>
            <a:off x="2328530" y="2827718"/>
            <a:ext cx="1116419" cy="489098"/>
          </a:xfrm>
          <a:prstGeom prst="rect">
            <a:avLst/>
          </a:prstGeom>
          <a:solidFill>
            <a:srgbClr val="C00000">
              <a:alpha val="10196"/>
            </a:srgbClr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45575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20" grpId="0" animBg="1"/>
      <p:bldP spid="21" grpId="0" animBg="1"/>
      <p:bldP spid="2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56D721F-FBD2-4C15-5CE4-38541890B22D}"/>
              </a:ext>
            </a:extLst>
          </p:cNvPr>
          <p:cNvSpPr/>
          <p:nvPr/>
        </p:nvSpPr>
        <p:spPr>
          <a:xfrm>
            <a:off x="4517683" y="-700204"/>
            <a:ext cx="3156633" cy="778674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0000" b="1" dirty="0">
                <a:ln w="12700">
                  <a:solidFill>
                    <a:srgbClr val="4196D5"/>
                  </a:solidFill>
                  <a:prstDash val="solid"/>
                </a:ln>
                <a:pattFill prst="pct60">
                  <a:fgClr>
                    <a:srgbClr val="4196D5"/>
                  </a:fgClr>
                  <a:bgClr>
                    <a:schemeClr val="bg1"/>
                  </a:bgClr>
                </a:pattFill>
                <a:effectLst>
                  <a:outerShdw dist="38100" dir="2640000" algn="bl" rotWithShape="0">
                    <a:srgbClr val="4196D5"/>
                  </a:outerShdw>
                </a:effectLst>
              </a:rPr>
              <a:t>?</a:t>
            </a:r>
            <a:endParaRPr lang="en-US" sz="50000" b="1" cap="none" spc="0" dirty="0">
              <a:ln w="12700">
                <a:solidFill>
                  <a:srgbClr val="4196D5"/>
                </a:solidFill>
                <a:prstDash val="solid"/>
              </a:ln>
              <a:pattFill prst="pct60">
                <a:fgClr>
                  <a:srgbClr val="4196D5"/>
                </a:fgClr>
                <a:bgClr>
                  <a:schemeClr val="bg1"/>
                </a:bgClr>
              </a:pattFill>
              <a:effectLst>
                <a:outerShdw dist="38100" dir="2640000" algn="bl" rotWithShape="0">
                  <a:srgbClr val="4196D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210358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33EFA3-2864-8328-74F1-6EE1229858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184BF51-2DC9-B9C4-CA7B-916E44209A21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AC0489C-F3E0-D1F5-DF6F-6FF8DCA6CD50}"/>
              </a:ext>
            </a:extLst>
          </p:cNvPr>
          <p:cNvSpPr txBox="1"/>
          <p:nvPr/>
        </p:nvSpPr>
        <p:spPr>
          <a:xfrm>
            <a:off x="1443210" y="2367171"/>
            <a:ext cx="993479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1" i="0" u="none" strike="noStrike" kern="1200" cap="none" spc="0" normalizeH="0" baseline="0" noProof="0" dirty="0">
                <a:ln>
                  <a:noFill/>
                </a:ln>
                <a:solidFill>
                  <a:srgbClr val="4196D5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What did the Roman officer know about Jesus?</a:t>
            </a:r>
          </a:p>
        </p:txBody>
      </p:sp>
    </p:spTree>
    <p:extLst>
      <p:ext uri="{BB962C8B-B14F-4D97-AF65-F5344CB8AC3E}">
        <p14:creationId xmlns:p14="http://schemas.microsoft.com/office/powerpoint/2010/main" val="7985642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82BCED-6791-9278-4C3E-1D93883088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47C0294-BD10-6CA8-62D2-FB90D0E7E4C4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9EB1B61-979F-6A48-E4F1-0E756B42B195}"/>
              </a:ext>
            </a:extLst>
          </p:cNvPr>
          <p:cNvSpPr txBox="1"/>
          <p:nvPr/>
        </p:nvSpPr>
        <p:spPr>
          <a:xfrm>
            <a:off x="1443210" y="2367171"/>
            <a:ext cx="993479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1" i="0" u="none" strike="noStrike" kern="1200" cap="none" spc="0" normalizeH="0" baseline="0" noProof="0" dirty="0">
                <a:ln>
                  <a:noFill/>
                </a:ln>
                <a:solidFill>
                  <a:srgbClr val="4196D5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Jesus has power over sickness, and he wants all people to believe in him.</a:t>
            </a:r>
          </a:p>
        </p:txBody>
      </p:sp>
    </p:spTree>
    <p:extLst>
      <p:ext uri="{BB962C8B-B14F-4D97-AF65-F5344CB8AC3E}">
        <p14:creationId xmlns:p14="http://schemas.microsoft.com/office/powerpoint/2010/main" val="17460803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e the source image">
            <a:extLst>
              <a:ext uri="{FF2B5EF4-FFF2-40B4-BE49-F238E27FC236}">
                <a16:creationId xmlns:a16="http://schemas.microsoft.com/office/drawing/2014/main" id="{4415A449-F6C3-470B-BA8B-C7E1DF10D5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9592" y="819943"/>
            <a:ext cx="5651875" cy="6934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296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C0853A1-1007-4C52-BEFB-F48F5319A3E3}"/>
              </a:ext>
            </a:extLst>
          </p:cNvPr>
          <p:cNvSpPr txBox="1"/>
          <p:nvPr/>
        </p:nvSpPr>
        <p:spPr>
          <a:xfrm>
            <a:off x="2188987" y="3605710"/>
            <a:ext cx="9352437" cy="120032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AU" sz="7200" b="1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Asking for Help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DFDE2D-2BB2-9EAE-2BB3-014D7D8123A0}"/>
              </a:ext>
            </a:extLst>
          </p:cNvPr>
          <p:cNvSpPr txBox="1"/>
          <p:nvPr/>
        </p:nvSpPr>
        <p:spPr>
          <a:xfrm>
            <a:off x="2815152" y="464101"/>
            <a:ext cx="8588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600" dirty="0">
                <a:solidFill>
                  <a:srgbClr val="4196D5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Lesson 11</a:t>
            </a:r>
          </a:p>
        </p:txBody>
      </p:sp>
      <p:sp>
        <p:nvSpPr>
          <p:cNvPr id="7" name="Lesson 1:…">
            <a:extLst>
              <a:ext uri="{FF2B5EF4-FFF2-40B4-BE49-F238E27FC236}">
                <a16:creationId xmlns:a16="http://schemas.microsoft.com/office/drawing/2014/main" id="{09468610-DEA5-AA97-3C49-8A23B15AEFDC}"/>
              </a:ext>
            </a:extLst>
          </p:cNvPr>
          <p:cNvSpPr txBox="1"/>
          <p:nvPr/>
        </p:nvSpPr>
        <p:spPr>
          <a:xfrm>
            <a:off x="2188987" y="2038754"/>
            <a:ext cx="8588468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50800" rIns="50800" bIns="50800" anchor="ctr">
            <a:spAutoFit/>
          </a:bodyPr>
          <a:lstStyle/>
          <a:p>
            <a:pPr defTabSz="825500">
              <a:defRPr sz="7500" b="0">
                <a:latin typeface="+mj-lt"/>
                <a:ea typeface="+mj-ea"/>
                <a:cs typeface="+mj-cs"/>
                <a:sym typeface="Quasimoda Bold"/>
              </a:defRPr>
            </a:pPr>
            <a:r>
              <a:rPr lang="en-US" sz="4800" b="1" dirty="0">
                <a:solidFill>
                  <a:srgbClr val="4196D5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  <a:sym typeface="Quasimoda Bold"/>
              </a:rPr>
              <a:t>PART 1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F90FAA2-B39B-F881-D557-7E816FE9B26A}"/>
              </a:ext>
            </a:extLst>
          </p:cNvPr>
          <p:cNvCxnSpPr/>
          <p:nvPr/>
        </p:nvCxnSpPr>
        <p:spPr>
          <a:xfrm>
            <a:off x="2188987" y="1970935"/>
            <a:ext cx="1338578" cy="1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421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3774A15-F2D3-053B-536A-15E5FCA100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15F9A48-04A4-1C63-C93D-8615635D21BA}"/>
              </a:ext>
            </a:extLst>
          </p:cNvPr>
          <p:cNvSpPr txBox="1"/>
          <p:nvPr/>
        </p:nvSpPr>
        <p:spPr>
          <a:xfrm>
            <a:off x="269947" y="6151417"/>
            <a:ext cx="1183100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b="1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Brainstorm</a:t>
            </a:r>
            <a:r>
              <a:rPr lang="en-GB" sz="32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 the different ways the people in the pictures are </a:t>
            </a:r>
            <a:r>
              <a:rPr lang="en-GB" sz="3200" b="1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helping</a:t>
            </a:r>
            <a:r>
              <a:rPr lang="en-GB" sz="32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.</a:t>
            </a:r>
            <a:endParaRPr lang="en-AU" sz="3200" dirty="0"/>
          </a:p>
        </p:txBody>
      </p:sp>
      <p:pic>
        <p:nvPicPr>
          <p:cNvPr id="7" name="Picture 6" descr="A collage of different people&#10;&#10;Description automatically generated">
            <a:extLst>
              <a:ext uri="{FF2B5EF4-FFF2-40B4-BE49-F238E27FC236}">
                <a16:creationId xmlns:a16="http://schemas.microsoft.com/office/drawing/2014/main" id="{AF66AC1F-83BD-021F-F0BA-A5DBF9D2AE0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151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288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CBE5A6A-051C-0A72-1348-362C49303C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6" name="Picture 5" descr="A collage of people working">
            <a:extLst>
              <a:ext uri="{FF2B5EF4-FFF2-40B4-BE49-F238E27FC236}">
                <a16:creationId xmlns:a16="http://schemas.microsoft.com/office/drawing/2014/main" id="{950AB712-F29C-F7E0-9575-F49632DB27C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187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Content Placeholder 3" descr="A collage of different people&#10;&#10;Description automatically generated">
            <a:extLst>
              <a:ext uri="{FF2B5EF4-FFF2-40B4-BE49-F238E27FC236}">
                <a16:creationId xmlns:a16="http://schemas.microsoft.com/office/drawing/2014/main" id="{5A8BB7D5-CEA0-22AA-B07B-03BB489D90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2415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3774A15-F2D3-053B-536A-15E5FCA100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collage of people with different expressions&#10;&#10;Description automatically generated">
            <a:extLst>
              <a:ext uri="{FF2B5EF4-FFF2-40B4-BE49-F238E27FC236}">
                <a16:creationId xmlns:a16="http://schemas.microsoft.com/office/drawing/2014/main" id="{023B9510-169C-12C7-1365-AAE063A239F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ADD6CC4-4647-F4EF-9B68-29CCDD12328C}"/>
              </a:ext>
            </a:extLst>
          </p:cNvPr>
          <p:cNvSpPr txBox="1"/>
          <p:nvPr/>
        </p:nvSpPr>
        <p:spPr>
          <a:xfrm>
            <a:off x="3048" y="2970243"/>
            <a:ext cx="12192000" cy="917513"/>
          </a:xfrm>
          <a:prstGeom prst="rect">
            <a:avLst/>
          </a:prstGeom>
          <a:solidFill>
            <a:schemeClr val="bg1"/>
          </a:solidFill>
        </p:spPr>
        <p:txBody>
          <a:bodyPr wrap="square" tIns="180000" bIns="180000" rtlCol="0">
            <a:spAutoFit/>
          </a:bodyPr>
          <a:lstStyle/>
          <a:p>
            <a:pPr algn="ctr"/>
            <a:r>
              <a:rPr lang="en-US" sz="3600" dirty="0"/>
              <a:t>What do you </a:t>
            </a:r>
            <a:r>
              <a:rPr lang="en-US" sz="3600" b="1" dirty="0"/>
              <a:t>see</a:t>
            </a:r>
            <a:r>
              <a:rPr lang="en-US" sz="3600" dirty="0"/>
              <a:t>?    What do you </a:t>
            </a:r>
            <a:r>
              <a:rPr lang="en-US" sz="3600" b="1" dirty="0"/>
              <a:t>think</a:t>
            </a:r>
            <a:r>
              <a:rPr lang="en-US" sz="3600" dirty="0"/>
              <a:t>?    What do you </a:t>
            </a:r>
            <a:r>
              <a:rPr lang="en-US" sz="3600" b="1" dirty="0"/>
              <a:t>feel</a:t>
            </a:r>
            <a:r>
              <a:rPr lang="en-US" sz="3600" dirty="0"/>
              <a:t>?</a:t>
            </a:r>
            <a:endParaRPr lang="en-AU" sz="3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CD8A06E-4435-C2CB-28C5-AD39B5F990FD}"/>
              </a:ext>
            </a:extLst>
          </p:cNvPr>
          <p:cNvSpPr txBox="1"/>
          <p:nvPr/>
        </p:nvSpPr>
        <p:spPr>
          <a:xfrm>
            <a:off x="-6096" y="2908687"/>
            <a:ext cx="12192000" cy="1040624"/>
          </a:xfrm>
          <a:prstGeom prst="rect">
            <a:avLst/>
          </a:prstGeom>
          <a:solidFill>
            <a:schemeClr val="bg1"/>
          </a:solidFill>
        </p:spPr>
        <p:txBody>
          <a:bodyPr wrap="square" tIns="180000" bIns="180000" rtlCol="0">
            <a:spAutoFit/>
          </a:bodyPr>
          <a:lstStyle/>
          <a:p>
            <a:pPr algn="ctr"/>
            <a:r>
              <a:rPr lang="en-US" sz="4400" dirty="0"/>
              <a:t>What do you </a:t>
            </a:r>
            <a:r>
              <a:rPr lang="en-US" sz="4400" b="1" dirty="0"/>
              <a:t>wonder</a:t>
            </a:r>
            <a:r>
              <a:rPr lang="en-US" sz="4400" dirty="0"/>
              <a:t>?    </a:t>
            </a:r>
            <a:endParaRPr lang="en-AU" sz="4400" dirty="0"/>
          </a:p>
        </p:txBody>
      </p:sp>
    </p:spTree>
    <p:extLst>
      <p:ext uri="{BB962C8B-B14F-4D97-AF65-F5344CB8AC3E}">
        <p14:creationId xmlns:p14="http://schemas.microsoft.com/office/powerpoint/2010/main" val="2384349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33EFA3-2864-8328-74F1-6EE1229858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184BF51-2DC9-B9C4-CA7B-916E44209A21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AC0489C-F3E0-D1F5-DF6F-6FF8DCA6CD50}"/>
              </a:ext>
            </a:extLst>
          </p:cNvPr>
          <p:cNvSpPr txBox="1"/>
          <p:nvPr/>
        </p:nvSpPr>
        <p:spPr>
          <a:xfrm>
            <a:off x="2188987" y="2558557"/>
            <a:ext cx="8528632" cy="144655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1" i="0" u="none" strike="noStrike" kern="1200" cap="none" spc="0" normalizeH="0" baseline="0" noProof="0" dirty="0">
                <a:ln>
                  <a:noFill/>
                </a:ln>
                <a:solidFill>
                  <a:srgbClr val="4196D5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We’re going to read about someone </a:t>
            </a:r>
            <a:br>
              <a:rPr kumimoji="0" lang="en-AU" sz="4400" b="1" i="0" u="none" strike="noStrike" kern="1200" cap="none" spc="0" normalizeH="0" baseline="0" noProof="0" dirty="0">
                <a:ln>
                  <a:noFill/>
                </a:ln>
                <a:solidFill>
                  <a:srgbClr val="4196D5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en-AU" sz="4400" b="1" i="0" u="none" strike="noStrike" kern="1200" cap="none" spc="0" normalizeH="0" baseline="0" noProof="0" dirty="0">
                <a:ln>
                  <a:noFill/>
                </a:ln>
                <a:solidFill>
                  <a:srgbClr val="4196D5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who desperately needed help. 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77556BB-E517-FFB6-9E77-E06653932B58}"/>
              </a:ext>
            </a:extLst>
          </p:cNvPr>
          <p:cNvCxnSpPr/>
          <p:nvPr/>
        </p:nvCxnSpPr>
        <p:spPr>
          <a:xfrm>
            <a:off x="2188987" y="1970935"/>
            <a:ext cx="1338578" cy="1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1339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C0853A1-1007-4C52-BEFB-F48F5319A3E3}"/>
              </a:ext>
            </a:extLst>
          </p:cNvPr>
          <p:cNvSpPr txBox="1"/>
          <p:nvPr/>
        </p:nvSpPr>
        <p:spPr>
          <a:xfrm>
            <a:off x="2188987" y="3089193"/>
            <a:ext cx="9352437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5400" b="1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Jesus Heals the Soldier’s Servant</a:t>
            </a:r>
          </a:p>
        </p:txBody>
      </p:sp>
      <p:sp>
        <p:nvSpPr>
          <p:cNvPr id="10" name="Rectangle 9"/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59DBE90-6690-7A9F-2C0E-29501D920A7D}"/>
              </a:ext>
            </a:extLst>
          </p:cNvPr>
          <p:cNvSpPr txBox="1"/>
          <p:nvPr/>
        </p:nvSpPr>
        <p:spPr>
          <a:xfrm>
            <a:off x="2188987" y="4271431"/>
            <a:ext cx="8956091" cy="107721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AU" sz="3200" dirty="0">
                <a:solidFill>
                  <a:srgbClr val="4196D5"/>
                </a:solidFill>
              </a:rPr>
              <a:t>Jesus’ words have power over sickness, even from a distance, and he wants all people to believe in him.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95F3C7-6A06-99A0-6F4F-D0856EAE7E9E}"/>
              </a:ext>
            </a:extLst>
          </p:cNvPr>
          <p:cNvSpPr txBox="1"/>
          <p:nvPr/>
        </p:nvSpPr>
        <p:spPr>
          <a:xfrm>
            <a:off x="2815152" y="464101"/>
            <a:ext cx="8588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600" dirty="0">
                <a:solidFill>
                  <a:srgbClr val="4196D5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Lesson 11</a:t>
            </a:r>
          </a:p>
        </p:txBody>
      </p:sp>
      <p:sp>
        <p:nvSpPr>
          <p:cNvPr id="13" name="Lesson 1:…">
            <a:extLst>
              <a:ext uri="{FF2B5EF4-FFF2-40B4-BE49-F238E27FC236}">
                <a16:creationId xmlns:a16="http://schemas.microsoft.com/office/drawing/2014/main" id="{BDE79EFB-4E63-CDD7-7CBE-2F43A857FC77}"/>
              </a:ext>
            </a:extLst>
          </p:cNvPr>
          <p:cNvSpPr txBox="1"/>
          <p:nvPr/>
        </p:nvSpPr>
        <p:spPr>
          <a:xfrm>
            <a:off x="2188987" y="2227595"/>
            <a:ext cx="8588468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50800" rIns="50800" bIns="50800" anchor="ctr">
            <a:spAutoFit/>
          </a:bodyPr>
          <a:lstStyle/>
          <a:p>
            <a:pPr defTabSz="825500">
              <a:defRPr sz="7500" b="0">
                <a:latin typeface="+mj-lt"/>
                <a:ea typeface="+mj-ea"/>
                <a:cs typeface="+mj-cs"/>
                <a:sym typeface="Quasimoda Bold"/>
              </a:defRPr>
            </a:pPr>
            <a:r>
              <a:rPr lang="en-US" sz="4800" b="1" dirty="0">
                <a:solidFill>
                  <a:srgbClr val="4196D5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  <a:sym typeface="Quasimoda Bold"/>
              </a:rPr>
              <a:t>PART 2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52E9699-9F5B-419E-AAF6-3FFC9AFEADBC}"/>
              </a:ext>
            </a:extLst>
          </p:cNvPr>
          <p:cNvCxnSpPr/>
          <p:nvPr/>
        </p:nvCxnSpPr>
        <p:spPr>
          <a:xfrm>
            <a:off x="2188987" y="1970935"/>
            <a:ext cx="1338578" cy="1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78911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9E4136-09E6-0A61-3A2C-07D522E369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ollage of people with different gestures&#10;&#10;Description automatically generated">
            <a:extLst>
              <a:ext uri="{FF2B5EF4-FFF2-40B4-BE49-F238E27FC236}">
                <a16:creationId xmlns:a16="http://schemas.microsoft.com/office/drawing/2014/main" id="{94C76BAA-6A8F-B126-0F08-58BA0987CF8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90" y="0"/>
            <a:ext cx="120228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6395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03CC4ACDE7F8846A110399C8FCFBCE2" ma:contentTypeVersion="15" ma:contentTypeDescription="Create a new document." ma:contentTypeScope="" ma:versionID="84188a3909c9f23be783eb8962a39db3">
  <xsd:schema xmlns:xsd="http://www.w3.org/2001/XMLSchema" xmlns:xs="http://www.w3.org/2001/XMLSchema" xmlns:p="http://schemas.microsoft.com/office/2006/metadata/properties" xmlns:ns2="7cfafbfd-fc08-4e7a-afc9-7c4221139421" xmlns:ns3="5739257b-ce07-451c-a058-33d1d073c35a" targetNamespace="http://schemas.microsoft.com/office/2006/metadata/properties" ma:root="true" ma:fieldsID="eb68c9d5ecb31f09676fddf5163db5f8" ns2:_="" ns3:_="">
    <xsd:import namespace="7cfafbfd-fc08-4e7a-afc9-7c4221139421"/>
    <xsd:import namespace="5739257b-ce07-451c-a058-33d1d073c35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fafbfd-fc08-4e7a-afc9-7c422113942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56eca896-5807-49d8-bde8-c00d98f9c92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39257b-ce07-451c-a058-33d1d073c35a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546116b3-ccc1-46bd-85ed-5204483da469}" ma:internalName="TaxCatchAll" ma:showField="CatchAllData" ma:web="5739257b-ce07-451c-a058-33d1d073c35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739257b-ce07-451c-a058-33d1d073c35a" xsi:nil="true"/>
    <lcf76f155ced4ddcb4097134ff3c332f xmlns="7cfafbfd-fc08-4e7a-afc9-7c4221139421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40BB12C-ED0F-4C03-B3AC-92DB7F6159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8B36E45-3CCF-430A-BF34-842F2B4CD5E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cfafbfd-fc08-4e7a-afc9-7c4221139421"/>
    <ds:schemaRef ds:uri="5739257b-ce07-451c-a058-33d1d073c35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2792D3D-921B-41A0-B5BD-755DA26DA3CA}">
  <ds:schemaRefs>
    <ds:schemaRef ds:uri="http://www.w3.org/XML/1998/namespace"/>
    <ds:schemaRef ds:uri="http://purl.org/dc/dcmitype/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5739257b-ce07-451c-a058-33d1d073c35a"/>
    <ds:schemaRef ds:uri="7cfafbfd-fc08-4e7a-afc9-7c4221139421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6258</TotalTime>
  <Words>1310</Words>
  <Application>Microsoft Office PowerPoint</Application>
  <PresentationFormat>Widescreen</PresentationFormat>
  <Paragraphs>119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MS Mincho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Draw a line from the word to its meaning: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3 English Lesson Package  Ruth Beginner</dc:title>
  <dc:creator>Sarah Brown</dc:creator>
  <cp:lastModifiedBy>Danielle McGregor</cp:lastModifiedBy>
  <cp:revision>45</cp:revision>
  <dcterms:created xsi:type="dcterms:W3CDTF">2021-11-16T05:33:16Z</dcterms:created>
  <dcterms:modified xsi:type="dcterms:W3CDTF">2024-06-18T02:34:20Z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0x010100703CC4ACDE7F8846A110399C8FCFBCE2</vt:lpwstr>
  </property>
</Properties>
</file>