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76" r:id="rId5"/>
    <p:sldId id="277" r:id="rId6"/>
    <p:sldId id="376" r:id="rId7"/>
    <p:sldId id="384" r:id="rId8"/>
    <p:sldId id="389" r:id="rId9"/>
    <p:sldId id="390" r:id="rId10"/>
    <p:sldId id="385" r:id="rId11"/>
    <p:sldId id="391" r:id="rId12"/>
    <p:sldId id="392" r:id="rId13"/>
    <p:sldId id="377" r:id="rId14"/>
    <p:sldId id="381" r:id="rId15"/>
    <p:sldId id="374" r:id="rId16"/>
    <p:sldId id="378" r:id="rId17"/>
    <p:sldId id="375" r:id="rId18"/>
    <p:sldId id="359" r:id="rId19"/>
    <p:sldId id="380" r:id="rId20"/>
    <p:sldId id="387" r:id="rId21"/>
    <p:sldId id="395" r:id="rId22"/>
    <p:sldId id="382" r:id="rId23"/>
    <p:sldId id="386" r:id="rId24"/>
    <p:sldId id="383" r:id="rId25"/>
    <p:sldId id="266"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7AC228-963D-9267-A097-75E24D346631}" name="Kristy Freney" initials="KF" userId="S::kristy.freney@anglicare.org.au::05558a5f-3628-4287-9b9f-4fe6fc128298" providerId="AD"/>
  <p188:author id="{9A66B366-551F-F735-AC16-62DAC5D59322}" name="Danielle McGregor" initials="DM" userId="S::danielle.mcgregor@Anglicare.org.au::087646c7-bbf8-4721-9492-e808a5f7ce91" providerId="AD"/>
  <p188:author id="{1621617C-410B-3087-12D0-22EF3D8A733D}" name="Lisa Neale" initials="LN" userId="092c3a9ff1cc85a9" providerId="Windows Live"/>
  <p188:author id="{5CE17882-9809-FEDB-63F8-108E07809AB4}" name="Danielle McGregor" initials="DM" userId="S::danielle.mcgregor@anglicare.org.au::087646c7-bbf8-4721-9492-e808a5f7ce91" providerId="AD"/>
  <p188:author id="{F88C458F-BC1C-F1A5-8DB3-356626F9B329}" name="Sarah Brown" initials="SB" userId="S::sarah.brown@Anglicare.org.au::01d08dd6-efda-4a06-bddb-8174fc9a8dcd" providerId="AD"/>
  <p188:author id="{C76674AD-83DB-B35A-EF08-B1A6B58444D6}" name="Kristy Freney" initials="KF" userId="S::kristy.freney@Anglicare.org.au::05558a5f-3628-4287-9b9f-4fe6fc12829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Brown" initials="S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4196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46" autoAdjust="0"/>
    <p:restoredTop sz="47746" autoAdjust="0"/>
  </p:normalViewPr>
  <p:slideViewPr>
    <p:cSldViewPr snapToGrid="0">
      <p:cViewPr>
        <p:scale>
          <a:sx n="39" d="100"/>
          <a:sy n="39" d="100"/>
        </p:scale>
        <p:origin x="24" y="-344"/>
      </p:cViewPr>
      <p:guideLst/>
    </p:cSldViewPr>
  </p:slideViewPr>
  <p:notesTextViewPr>
    <p:cViewPr>
      <p:scale>
        <a:sx n="1" d="1"/>
        <a:sy n="1" d="1"/>
      </p:scale>
      <p:origin x="0" y="0"/>
    </p:cViewPr>
  </p:notesTextViewPr>
  <p:notesViewPr>
    <p:cSldViewPr snapToGrid="0">
      <p:cViewPr varScale="1">
        <p:scale>
          <a:sx n="92" d="100"/>
          <a:sy n="92" d="100"/>
        </p:scale>
        <p:origin x="411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le McGregor" userId="087646c7-bbf8-4721-9492-e808a5f7ce91" providerId="ADAL" clId="{E121C392-F918-41E7-94D3-3762D2C95276}"/>
    <pc:docChg chg="undo custSel addSld delSld modSld sldOrd">
      <pc:chgData name="Danielle McGregor" userId="087646c7-bbf8-4721-9492-e808a5f7ce91" providerId="ADAL" clId="{E121C392-F918-41E7-94D3-3762D2C95276}" dt="2024-02-07T01:37:00.150" v="603" actId="207"/>
      <pc:docMkLst>
        <pc:docMk/>
      </pc:docMkLst>
      <pc:sldChg chg="ord modNotesTx">
        <pc:chgData name="Danielle McGregor" userId="087646c7-bbf8-4721-9492-e808a5f7ce91" providerId="ADAL" clId="{E121C392-F918-41E7-94D3-3762D2C95276}" dt="2024-02-06T00:18:00.144" v="575" actId="20577"/>
        <pc:sldMkLst>
          <pc:docMk/>
          <pc:sldMk cId="1418896725" sldId="266"/>
        </pc:sldMkLst>
      </pc:sldChg>
      <pc:sldChg chg="modSp mod">
        <pc:chgData name="Danielle McGregor" userId="087646c7-bbf8-4721-9492-e808a5f7ce91" providerId="ADAL" clId="{E121C392-F918-41E7-94D3-3762D2C95276}" dt="2024-02-07T01:36:36.537" v="601" actId="20577"/>
        <pc:sldMkLst>
          <pc:docMk/>
          <pc:sldMk cId="2360901718" sldId="359"/>
        </pc:sldMkLst>
        <pc:spChg chg="mod">
          <ac:chgData name="Danielle McGregor" userId="087646c7-bbf8-4721-9492-e808a5f7ce91" providerId="ADAL" clId="{E121C392-F918-41E7-94D3-3762D2C95276}" dt="2024-02-07T01:36:36.537" v="601" actId="20577"/>
          <ac:spMkLst>
            <pc:docMk/>
            <pc:sldMk cId="2360901718" sldId="359"/>
            <ac:spMk id="3" creationId="{DE4FBE42-9494-8649-9763-196AD479AE27}"/>
          </ac:spMkLst>
        </pc:spChg>
      </pc:sldChg>
      <pc:sldChg chg="del">
        <pc:chgData name="Danielle McGregor" userId="087646c7-bbf8-4721-9492-e808a5f7ce91" providerId="ADAL" clId="{E121C392-F918-41E7-94D3-3762D2C95276}" dt="2024-02-05T21:23:42.775" v="0" actId="47"/>
        <pc:sldMkLst>
          <pc:docMk/>
          <pc:sldMk cId="454713297" sldId="365"/>
        </pc:sldMkLst>
      </pc:sldChg>
      <pc:sldChg chg="modSp mod ord">
        <pc:chgData name="Danielle McGregor" userId="087646c7-bbf8-4721-9492-e808a5f7ce91" providerId="ADAL" clId="{E121C392-F918-41E7-94D3-3762D2C95276}" dt="2024-02-05T21:31:37.118" v="212" actId="20577"/>
        <pc:sldMkLst>
          <pc:docMk/>
          <pc:sldMk cId="1542594943" sldId="375"/>
        </pc:sldMkLst>
        <pc:spChg chg="mod">
          <ac:chgData name="Danielle McGregor" userId="087646c7-bbf8-4721-9492-e808a5f7ce91" providerId="ADAL" clId="{E121C392-F918-41E7-94D3-3762D2C95276}" dt="2024-02-05T21:31:37.118" v="212" actId="20577"/>
          <ac:spMkLst>
            <pc:docMk/>
            <pc:sldMk cId="1542594943" sldId="375"/>
            <ac:spMk id="9" creationId="{E6FE786F-B16B-B388-933B-737B3066169F}"/>
          </ac:spMkLst>
        </pc:spChg>
      </pc:sldChg>
      <pc:sldChg chg="addSp delSp modSp new mod">
        <pc:chgData name="Danielle McGregor" userId="087646c7-bbf8-4721-9492-e808a5f7ce91" providerId="ADAL" clId="{E121C392-F918-41E7-94D3-3762D2C95276}" dt="2024-02-05T21:25:01.830" v="105" actId="22"/>
        <pc:sldMkLst>
          <pc:docMk/>
          <pc:sldMk cId="2191739337" sldId="376"/>
        </pc:sldMkLst>
        <pc:spChg chg="mod">
          <ac:chgData name="Danielle McGregor" userId="087646c7-bbf8-4721-9492-e808a5f7ce91" providerId="ADAL" clId="{E121C392-F918-41E7-94D3-3762D2C95276}" dt="2024-02-05T21:24:27.365" v="103" actId="113"/>
          <ac:spMkLst>
            <pc:docMk/>
            <pc:sldMk cId="2191739337" sldId="376"/>
            <ac:spMk id="2" creationId="{BA0A6340-9014-0BE4-9E8D-C5E3566B4076}"/>
          </ac:spMkLst>
        </pc:spChg>
        <pc:spChg chg="del">
          <ac:chgData name="Danielle McGregor" userId="087646c7-bbf8-4721-9492-e808a5f7ce91" providerId="ADAL" clId="{E121C392-F918-41E7-94D3-3762D2C95276}" dt="2024-02-05T21:24:05.841" v="98" actId="21"/>
          <ac:spMkLst>
            <pc:docMk/>
            <pc:sldMk cId="2191739337" sldId="376"/>
            <ac:spMk id="3" creationId="{C43254BA-F0B9-B24B-5940-84DA256B19C7}"/>
          </ac:spMkLst>
        </pc:spChg>
        <pc:spChg chg="add del">
          <ac:chgData name="Danielle McGregor" userId="087646c7-bbf8-4721-9492-e808a5f7ce91" providerId="ADAL" clId="{E121C392-F918-41E7-94D3-3762D2C95276}" dt="2024-02-05T21:25:01.830" v="105" actId="22"/>
          <ac:spMkLst>
            <pc:docMk/>
            <pc:sldMk cId="2191739337" sldId="376"/>
            <ac:spMk id="5" creationId="{20FAD108-E61F-3C00-2F3C-E43446EE8C15}"/>
          </ac:spMkLst>
        </pc:spChg>
      </pc:sldChg>
      <pc:sldChg chg="new del">
        <pc:chgData name="Danielle McGregor" userId="087646c7-bbf8-4721-9492-e808a5f7ce91" providerId="ADAL" clId="{E121C392-F918-41E7-94D3-3762D2C95276}" dt="2024-02-05T21:25:06.780" v="107" actId="680"/>
        <pc:sldMkLst>
          <pc:docMk/>
          <pc:sldMk cId="1103226279" sldId="377"/>
        </pc:sldMkLst>
      </pc:sldChg>
      <pc:sldChg chg="modSp add mod">
        <pc:chgData name="Danielle McGregor" userId="087646c7-bbf8-4721-9492-e808a5f7ce91" providerId="ADAL" clId="{E121C392-F918-41E7-94D3-3762D2C95276}" dt="2024-02-07T01:35:33.501" v="576" actId="113"/>
        <pc:sldMkLst>
          <pc:docMk/>
          <pc:sldMk cId="3305736006" sldId="377"/>
        </pc:sldMkLst>
        <pc:spChg chg="mod">
          <ac:chgData name="Danielle McGregor" userId="087646c7-bbf8-4721-9492-e808a5f7ce91" providerId="ADAL" clId="{E121C392-F918-41E7-94D3-3762D2C95276}" dt="2024-02-07T01:35:33.501" v="576" actId="113"/>
          <ac:spMkLst>
            <pc:docMk/>
            <pc:sldMk cId="3305736006" sldId="377"/>
            <ac:spMk id="2" creationId="{90DC8A80-890F-160F-458E-D345A463DC2F}"/>
          </ac:spMkLst>
        </pc:spChg>
      </pc:sldChg>
      <pc:sldChg chg="new del">
        <pc:chgData name="Danielle McGregor" userId="087646c7-bbf8-4721-9492-e808a5f7ce91" providerId="ADAL" clId="{E121C392-F918-41E7-94D3-3762D2C95276}" dt="2024-02-05T21:29:11.636" v="142" actId="680"/>
        <pc:sldMkLst>
          <pc:docMk/>
          <pc:sldMk cId="2417317959" sldId="378"/>
        </pc:sldMkLst>
      </pc:sldChg>
      <pc:sldChg chg="addSp modSp new mod">
        <pc:chgData name="Danielle McGregor" userId="087646c7-bbf8-4721-9492-e808a5f7ce91" providerId="ADAL" clId="{E121C392-F918-41E7-94D3-3762D2C95276}" dt="2024-02-07T01:36:09.339" v="584" actId="207"/>
        <pc:sldMkLst>
          <pc:docMk/>
          <pc:sldMk cId="2908048934" sldId="378"/>
        </pc:sldMkLst>
        <pc:spChg chg="add mod">
          <ac:chgData name="Danielle McGregor" userId="087646c7-bbf8-4721-9492-e808a5f7ce91" providerId="ADAL" clId="{E121C392-F918-41E7-94D3-3762D2C95276}" dt="2024-02-07T01:36:09.339" v="584" actId="207"/>
          <ac:spMkLst>
            <pc:docMk/>
            <pc:sldMk cId="2908048934" sldId="378"/>
            <ac:spMk id="2" creationId="{E3CEA0C8-9DA9-6A22-D16F-6A768A546740}"/>
          </ac:spMkLst>
        </pc:spChg>
      </pc:sldChg>
      <pc:sldChg chg="new del">
        <pc:chgData name="Danielle McGregor" userId="087646c7-bbf8-4721-9492-e808a5f7ce91" providerId="ADAL" clId="{E121C392-F918-41E7-94D3-3762D2C95276}" dt="2024-02-05T21:29:04.725" v="140" actId="680"/>
        <pc:sldMkLst>
          <pc:docMk/>
          <pc:sldMk cId="3062242658" sldId="378"/>
        </pc:sldMkLst>
      </pc:sldChg>
      <pc:sldChg chg="modSp add mod ord">
        <pc:chgData name="Danielle McGregor" userId="087646c7-bbf8-4721-9492-e808a5f7ce91" providerId="ADAL" clId="{E121C392-F918-41E7-94D3-3762D2C95276}" dt="2024-02-07T01:37:00.150" v="603" actId="207"/>
        <pc:sldMkLst>
          <pc:docMk/>
          <pc:sldMk cId="200281445" sldId="379"/>
        </pc:sldMkLst>
        <pc:spChg chg="mod">
          <ac:chgData name="Danielle McGregor" userId="087646c7-bbf8-4721-9492-e808a5f7ce91" providerId="ADAL" clId="{E121C392-F918-41E7-94D3-3762D2C95276}" dt="2024-02-07T01:37:00.150" v="603" actId="207"/>
          <ac:spMkLst>
            <pc:docMk/>
            <pc:sldMk cId="200281445" sldId="379"/>
            <ac:spMk id="2" creationId="{C635B503-EC37-DB66-EA1E-E143E6A74978}"/>
          </ac:spMkLst>
        </pc:spChg>
      </pc:sldChg>
      <pc:sldChg chg="new del">
        <pc:chgData name="Danielle McGregor" userId="087646c7-bbf8-4721-9492-e808a5f7ce91" providerId="ADAL" clId="{E121C392-F918-41E7-94D3-3762D2C95276}" dt="2024-02-05T21:32:17.224" v="215" actId="680"/>
        <pc:sldMkLst>
          <pc:docMk/>
          <pc:sldMk cId="1018060136" sldId="380"/>
        </pc:sldMkLst>
      </pc:sldChg>
      <pc:sldChg chg="del">
        <pc:chgData name="Danielle McGregor" userId="087646c7-bbf8-4721-9492-e808a5f7ce91" providerId="ADAL" clId="{E121C392-F918-41E7-94D3-3762D2C95276}" dt="2024-02-05T21:32:11.615" v="213"/>
        <pc:sldMkLst>
          <pc:docMk/>
          <pc:sldMk cId="3710937377" sldId="380"/>
        </pc:sldMkLst>
      </pc:sldChg>
      <pc:sldChg chg="modSp new mod">
        <pc:chgData name="Danielle McGregor" userId="087646c7-bbf8-4721-9492-e808a5f7ce91" providerId="ADAL" clId="{E121C392-F918-41E7-94D3-3762D2C95276}" dt="2024-02-05T21:32:31.182" v="229" actId="20577"/>
        <pc:sldMkLst>
          <pc:docMk/>
          <pc:sldMk cId="3983949059" sldId="380"/>
        </pc:sldMkLst>
        <pc:spChg chg="mod">
          <ac:chgData name="Danielle McGregor" userId="087646c7-bbf8-4721-9492-e808a5f7ce91" providerId="ADAL" clId="{E121C392-F918-41E7-94D3-3762D2C95276}" dt="2024-02-05T21:32:31.182" v="229" actId="20577"/>
          <ac:spMkLst>
            <pc:docMk/>
            <pc:sldMk cId="3983949059" sldId="380"/>
            <ac:spMk id="2" creationId="{364F844A-5899-BBE6-DC35-F344EE3F78A6}"/>
          </ac:spMkLst>
        </pc:spChg>
      </pc:sldChg>
      <pc:sldChg chg="modSp add mod ord">
        <pc:chgData name="Danielle McGregor" userId="087646c7-bbf8-4721-9492-e808a5f7ce91" providerId="ADAL" clId="{E121C392-F918-41E7-94D3-3762D2C95276}" dt="2024-02-05T23:56:13.357" v="572"/>
        <pc:sldMkLst>
          <pc:docMk/>
          <pc:sldMk cId="397663024" sldId="381"/>
        </pc:sldMkLst>
        <pc:spChg chg="mod">
          <ac:chgData name="Danielle McGregor" userId="087646c7-bbf8-4721-9492-e808a5f7ce91" providerId="ADAL" clId="{E121C392-F918-41E7-94D3-3762D2C95276}" dt="2024-02-05T23:56:13.357" v="572"/>
          <ac:spMkLst>
            <pc:docMk/>
            <pc:sldMk cId="397663024" sldId="381"/>
            <ac:spMk id="2" creationId="{259DBE90-6690-7A9F-2C0E-29501D920A7D}"/>
          </ac:spMkLst>
        </pc:spChg>
      </pc:sldChg>
      <pc:sldChg chg="modSp add del mod">
        <pc:chgData name="Danielle McGregor" userId="087646c7-bbf8-4721-9492-e808a5f7ce91" providerId="ADAL" clId="{E121C392-F918-41E7-94D3-3762D2C95276}" dt="2024-02-05T21:33:39.221" v="245" actId="47"/>
        <pc:sldMkLst>
          <pc:docMk/>
          <pc:sldMk cId="3865918451" sldId="381"/>
        </pc:sldMkLst>
        <pc:spChg chg="mod">
          <ac:chgData name="Danielle McGregor" userId="087646c7-bbf8-4721-9492-e808a5f7ce91" providerId="ADAL" clId="{E121C392-F918-41E7-94D3-3762D2C95276}" dt="2024-02-05T21:32:54.848" v="244" actId="20577"/>
          <ac:spMkLst>
            <pc:docMk/>
            <pc:sldMk cId="3865918451" sldId="381"/>
            <ac:spMk id="2" creationId="{CA455333-267D-6247-2D82-C14993A1F1A9}"/>
          </ac:spMkLst>
        </pc:spChg>
      </pc:sldChg>
      <pc:sldChg chg="add ord">
        <pc:chgData name="Danielle McGregor" userId="087646c7-bbf8-4721-9492-e808a5f7ce91" providerId="ADAL" clId="{E121C392-F918-41E7-94D3-3762D2C95276}" dt="2024-02-05T21:37:08.618" v="301"/>
        <pc:sldMkLst>
          <pc:docMk/>
          <pc:sldMk cId="3329901475" sldId="382"/>
        </pc:sldMkLst>
      </pc:sldChg>
      <pc:sldChg chg="add">
        <pc:chgData name="Danielle McGregor" userId="087646c7-bbf8-4721-9492-e808a5f7ce91" providerId="ADAL" clId="{E121C392-F918-41E7-94D3-3762D2C95276}" dt="2024-02-05T22:18:38.939" v="439" actId="2890"/>
        <pc:sldMkLst>
          <pc:docMk/>
          <pc:sldMk cId="2872028482" sldId="383"/>
        </pc:sldMkLst>
      </pc:sldChg>
      <pc:sldChg chg="modSp add mod">
        <pc:chgData name="Danielle McGregor" userId="087646c7-bbf8-4721-9492-e808a5f7ce91" providerId="ADAL" clId="{E121C392-F918-41E7-94D3-3762D2C95276}" dt="2024-02-05T22:20:36.582" v="474" actId="20577"/>
        <pc:sldMkLst>
          <pc:docMk/>
          <pc:sldMk cId="1713759472" sldId="384"/>
        </pc:sldMkLst>
        <pc:spChg chg="mod">
          <ac:chgData name="Danielle McGregor" userId="087646c7-bbf8-4721-9492-e808a5f7ce91" providerId="ADAL" clId="{E121C392-F918-41E7-94D3-3762D2C95276}" dt="2024-02-05T22:20:36.582" v="474" actId="20577"/>
          <ac:spMkLst>
            <pc:docMk/>
            <pc:sldMk cId="1713759472" sldId="384"/>
            <ac:spMk id="2" creationId="{D26A0463-A418-6AD6-83A7-96CB926E1107}"/>
          </ac:spMkLst>
        </pc:spChg>
      </pc:sldChg>
      <pc:sldChg chg="modSp add mod">
        <pc:chgData name="Danielle McGregor" userId="087646c7-bbf8-4721-9492-e808a5f7ce91" providerId="ADAL" clId="{E121C392-F918-41E7-94D3-3762D2C95276}" dt="2024-02-05T22:22:59.566" v="568" actId="255"/>
        <pc:sldMkLst>
          <pc:docMk/>
          <pc:sldMk cId="1143818754" sldId="385"/>
        </pc:sldMkLst>
        <pc:spChg chg="mod">
          <ac:chgData name="Danielle McGregor" userId="087646c7-bbf8-4721-9492-e808a5f7ce91" providerId="ADAL" clId="{E121C392-F918-41E7-94D3-3762D2C95276}" dt="2024-02-05T22:22:59.566" v="568" actId="255"/>
          <ac:spMkLst>
            <pc:docMk/>
            <pc:sldMk cId="1143818754" sldId="385"/>
            <ac:spMk id="2" creationId="{75F455CF-D95B-63FF-D226-12F5EB74FE88}"/>
          </ac:spMkLst>
        </pc:spChg>
      </pc:sldChg>
      <pc:sldChg chg="add">
        <pc:chgData name="Danielle McGregor" userId="087646c7-bbf8-4721-9492-e808a5f7ce91" providerId="ADAL" clId="{E121C392-F918-41E7-94D3-3762D2C95276}" dt="2024-02-05T23:55:53.841" v="569" actId="2890"/>
        <pc:sldMkLst>
          <pc:docMk/>
          <pc:sldMk cId="3344194814" sldId="386"/>
        </pc:sldMkLst>
      </pc:sldChg>
    </pc:docChg>
  </pc:docChgLst>
  <pc:docChgLst>
    <pc:chgData name="Danielle McGregor" userId="087646c7-bbf8-4721-9492-e808a5f7ce91" providerId="ADAL" clId="{E35F7826-3072-48DA-BBB8-D629D7A620FD}"/>
    <pc:docChg chg="undo custSel modSld sldOrd">
      <pc:chgData name="Danielle McGregor" userId="087646c7-bbf8-4721-9492-e808a5f7ce91" providerId="ADAL" clId="{E35F7826-3072-48DA-BBB8-D629D7A620FD}" dt="2024-06-18T01:34:06.626" v="948" actId="20577"/>
      <pc:docMkLst>
        <pc:docMk/>
      </pc:docMkLst>
      <pc:sldChg chg="ord modNotesTx">
        <pc:chgData name="Danielle McGregor" userId="087646c7-bbf8-4721-9492-e808a5f7ce91" providerId="ADAL" clId="{E35F7826-3072-48DA-BBB8-D629D7A620FD}" dt="2024-04-22T22:15:07.980" v="859" actId="20577"/>
        <pc:sldMkLst>
          <pc:docMk/>
          <pc:sldMk cId="1418896725" sldId="266"/>
        </pc:sldMkLst>
      </pc:sldChg>
      <pc:sldChg chg="modSp mod modNotesTx">
        <pc:chgData name="Danielle McGregor" userId="087646c7-bbf8-4721-9492-e808a5f7ce91" providerId="ADAL" clId="{E35F7826-3072-48DA-BBB8-D629D7A620FD}" dt="2024-06-18T01:26:38.781" v="915" actId="6549"/>
        <pc:sldMkLst>
          <pc:docMk/>
          <pc:sldMk cId="2019099645" sldId="276"/>
        </pc:sldMkLst>
        <pc:spChg chg="mod">
          <ac:chgData name="Danielle McGregor" userId="087646c7-bbf8-4721-9492-e808a5f7ce91" providerId="ADAL" clId="{E35F7826-3072-48DA-BBB8-D629D7A620FD}" dt="2024-04-22T21:59:03.242" v="96" actId="20577"/>
          <ac:spMkLst>
            <pc:docMk/>
            <pc:sldMk cId="2019099645" sldId="276"/>
            <ac:spMk id="2" creationId="{1204E593-725D-9FA1-466D-C988BEFC2151}"/>
          </ac:spMkLst>
        </pc:spChg>
        <pc:spChg chg="mod">
          <ac:chgData name="Danielle McGregor" userId="087646c7-bbf8-4721-9492-e808a5f7ce91" providerId="ADAL" clId="{E35F7826-3072-48DA-BBB8-D629D7A620FD}" dt="2024-04-22T21:58:14.769" v="76"/>
          <ac:spMkLst>
            <pc:docMk/>
            <pc:sldMk cId="2019099645" sldId="276"/>
            <ac:spMk id="10" creationId="{44F5F918-2425-FC7B-818D-767555D219CE}"/>
          </ac:spMkLst>
        </pc:spChg>
      </pc:sldChg>
      <pc:sldChg chg="modNotesTx">
        <pc:chgData name="Danielle McGregor" userId="087646c7-bbf8-4721-9492-e808a5f7ce91" providerId="ADAL" clId="{E35F7826-3072-48DA-BBB8-D629D7A620FD}" dt="2024-06-18T01:27:13.023" v="916" actId="6549"/>
        <pc:sldMkLst>
          <pc:docMk/>
          <pc:sldMk cId="729114519" sldId="277"/>
        </pc:sldMkLst>
      </pc:sldChg>
      <pc:sldChg chg="modNotesTx">
        <pc:chgData name="Danielle McGregor" userId="087646c7-bbf8-4721-9492-e808a5f7ce91" providerId="ADAL" clId="{E35F7826-3072-48DA-BBB8-D629D7A620FD}" dt="2024-04-22T22:03:35.103" v="163" actId="6549"/>
        <pc:sldMkLst>
          <pc:docMk/>
          <pc:sldMk cId="2360901718" sldId="359"/>
        </pc:sldMkLst>
      </pc:sldChg>
      <pc:sldChg chg="modNotesTx">
        <pc:chgData name="Danielle McGregor" userId="087646c7-bbf8-4721-9492-e808a5f7ce91" providerId="ADAL" clId="{E35F7826-3072-48DA-BBB8-D629D7A620FD}" dt="2024-04-22T22:01:38.584" v="120" actId="6549"/>
        <pc:sldMkLst>
          <pc:docMk/>
          <pc:sldMk cId="545489499" sldId="374"/>
        </pc:sldMkLst>
      </pc:sldChg>
      <pc:sldChg chg="modNotesTx">
        <pc:chgData name="Danielle McGregor" userId="087646c7-bbf8-4721-9492-e808a5f7ce91" providerId="ADAL" clId="{E35F7826-3072-48DA-BBB8-D629D7A620FD}" dt="2024-04-29T22:05:40.968" v="889" actId="114"/>
        <pc:sldMkLst>
          <pc:docMk/>
          <pc:sldMk cId="1542594943" sldId="375"/>
        </pc:sldMkLst>
      </pc:sldChg>
      <pc:sldChg chg="delSp mod modNotesTx">
        <pc:chgData name="Danielle McGregor" userId="087646c7-bbf8-4721-9492-e808a5f7ce91" providerId="ADAL" clId="{E35F7826-3072-48DA-BBB8-D629D7A620FD}" dt="2024-04-29T22:04:07.594" v="875" actId="20577"/>
        <pc:sldMkLst>
          <pc:docMk/>
          <pc:sldMk cId="2191739337" sldId="376"/>
        </pc:sldMkLst>
        <pc:picChg chg="del">
          <ac:chgData name="Danielle McGregor" userId="087646c7-bbf8-4721-9492-e808a5f7ce91" providerId="ADAL" clId="{E35F7826-3072-48DA-BBB8-D629D7A620FD}" dt="2024-04-22T21:59:39.097" v="101" actId="478"/>
          <ac:picMkLst>
            <pc:docMk/>
            <pc:sldMk cId="2191739337" sldId="376"/>
            <ac:picMk id="6" creationId="{DA64E2F7-A9EC-9A68-28B2-5865069BB0FD}"/>
          </ac:picMkLst>
        </pc:picChg>
      </pc:sldChg>
      <pc:sldChg chg="modNotesTx">
        <pc:chgData name="Danielle McGregor" userId="087646c7-bbf8-4721-9492-e808a5f7ce91" providerId="ADAL" clId="{E35F7826-3072-48DA-BBB8-D629D7A620FD}" dt="2024-04-22T22:00:59.001" v="106" actId="20577"/>
        <pc:sldMkLst>
          <pc:docMk/>
          <pc:sldMk cId="3305736006" sldId="377"/>
        </pc:sldMkLst>
      </pc:sldChg>
      <pc:sldChg chg="modNotesTx">
        <pc:chgData name="Danielle McGregor" userId="087646c7-bbf8-4721-9492-e808a5f7ce91" providerId="ADAL" clId="{E35F7826-3072-48DA-BBB8-D629D7A620FD}" dt="2024-05-22T03:53:11.045" v="914" actId="20577"/>
        <pc:sldMkLst>
          <pc:docMk/>
          <pc:sldMk cId="2908048934" sldId="378"/>
        </pc:sldMkLst>
      </pc:sldChg>
      <pc:sldChg chg="modNotesTx">
        <pc:chgData name="Danielle McGregor" userId="087646c7-bbf8-4721-9492-e808a5f7ce91" providerId="ADAL" clId="{E35F7826-3072-48DA-BBB8-D629D7A620FD}" dt="2024-06-18T01:34:06.626" v="948" actId="20577"/>
        <pc:sldMkLst>
          <pc:docMk/>
          <pc:sldMk cId="3983949059" sldId="380"/>
        </pc:sldMkLst>
      </pc:sldChg>
      <pc:sldChg chg="modNotesTx">
        <pc:chgData name="Danielle McGregor" userId="087646c7-bbf8-4721-9492-e808a5f7ce91" providerId="ADAL" clId="{E35F7826-3072-48DA-BBB8-D629D7A620FD}" dt="2024-04-22T22:01:25.830" v="119" actId="113"/>
        <pc:sldMkLst>
          <pc:docMk/>
          <pc:sldMk cId="397663024" sldId="381"/>
        </pc:sldMkLst>
      </pc:sldChg>
      <pc:sldChg chg="modNotesTx">
        <pc:chgData name="Danielle McGregor" userId="087646c7-bbf8-4721-9492-e808a5f7ce91" providerId="ADAL" clId="{E35F7826-3072-48DA-BBB8-D629D7A620FD}" dt="2024-04-22T22:14:41.449" v="848" actId="5793"/>
        <pc:sldMkLst>
          <pc:docMk/>
          <pc:sldMk cId="3329901475" sldId="382"/>
        </pc:sldMkLst>
      </pc:sldChg>
      <pc:sldChg chg="modSp mod modNotesTx">
        <pc:chgData name="Danielle McGregor" userId="087646c7-bbf8-4721-9492-e808a5f7ce91" providerId="ADAL" clId="{E35F7826-3072-48DA-BBB8-D629D7A620FD}" dt="2024-04-22T22:15:00.956" v="858" actId="113"/>
        <pc:sldMkLst>
          <pc:docMk/>
          <pc:sldMk cId="2872028482" sldId="383"/>
        </pc:sldMkLst>
        <pc:spChg chg="mod">
          <ac:chgData name="Danielle McGregor" userId="087646c7-bbf8-4721-9492-e808a5f7ce91" providerId="ADAL" clId="{E35F7826-3072-48DA-BBB8-D629D7A620FD}" dt="2024-04-21T23:03:29.043" v="6" actId="20577"/>
          <ac:spMkLst>
            <pc:docMk/>
            <pc:sldMk cId="2872028482" sldId="383"/>
            <ac:spMk id="3" creationId="{AE9F9DCB-7FDD-086D-2472-8A1A485327A9}"/>
          </ac:spMkLst>
        </pc:spChg>
      </pc:sldChg>
      <pc:sldChg chg="modNotesTx">
        <pc:chgData name="Danielle McGregor" userId="087646c7-bbf8-4721-9492-e808a5f7ce91" providerId="ADAL" clId="{E35F7826-3072-48DA-BBB8-D629D7A620FD}" dt="2024-06-18T01:30:18.426" v="945" actId="20577"/>
        <pc:sldMkLst>
          <pc:docMk/>
          <pc:sldMk cId="1143818754" sldId="385"/>
        </pc:sldMkLst>
      </pc:sldChg>
      <pc:sldChg chg="delCm modCm modNotesTx">
        <pc:chgData name="Danielle McGregor" userId="087646c7-bbf8-4721-9492-e808a5f7ce91" providerId="ADAL" clId="{E35F7826-3072-48DA-BBB8-D629D7A620FD}" dt="2024-04-29T22:06:34.563" v="901" actId="20577"/>
        <pc:sldMkLst>
          <pc:docMk/>
          <pc:sldMk cId="1608377517" sldId="387"/>
        </pc:sldMkLst>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E35F7826-3072-48DA-BBB8-D629D7A620FD}" dt="2024-04-29T21:50:13.555" v="861"/>
              <pc2:cmMkLst xmlns:pc2="http://schemas.microsoft.com/office/powerpoint/2019/9/main/command">
                <pc:docMk/>
                <pc:sldMk cId="1608377517" sldId="387"/>
                <pc2:cmMk id="{83BAB1A4-6B48-4E10-9A4E-2314E1C836A7}"/>
              </pc2:cmMkLst>
              <pc226:cmRplyChg chg="add">
                <pc226:chgData name="Danielle McGregor" userId="087646c7-bbf8-4721-9492-e808a5f7ce91" providerId="ADAL" clId="{E35F7826-3072-48DA-BBB8-D629D7A620FD}" dt="2024-04-22T22:07:37.879" v="448"/>
                <pc2:cmRplyMkLst xmlns:pc2="http://schemas.microsoft.com/office/powerpoint/2019/9/main/command">
                  <pc:docMk/>
                  <pc:sldMk cId="1608377517" sldId="387"/>
                  <pc2:cmMk id="{83BAB1A4-6B48-4E10-9A4E-2314E1C836A7}"/>
                  <pc2:cmRplyMk id="{BC5D723D-CA1D-49F7-8CE5-E7C583E2AADA}"/>
                </pc2:cmRplyMkLst>
              </pc226:cmRplyChg>
              <pc226:cmRplyChg chg="add">
                <pc226:chgData name="Danielle McGregor" userId="087646c7-bbf8-4721-9492-e808a5f7ce91" providerId="ADAL" clId="{E35F7826-3072-48DA-BBB8-D629D7A620FD}" dt="2024-04-21T23:05:48.607" v="9"/>
                <pc2:cmRplyMkLst xmlns:pc2="http://schemas.microsoft.com/office/powerpoint/2019/9/main/command">
                  <pc:docMk/>
                  <pc:sldMk cId="1608377517" sldId="387"/>
                  <pc2:cmMk id="{83BAB1A4-6B48-4E10-9A4E-2314E1C836A7}"/>
                  <pc2:cmRplyMk id="{641ECA69-6E5D-4845-BF9B-B4FA5F6E71CF}"/>
                </pc2:cmRplyMkLst>
              </pc226:cmRplyChg>
            </pc226:cmChg>
          </p:ext>
        </pc:extLst>
      </pc:sldChg>
      <pc:sldChg chg="modSp mod delCm modCm">
        <pc:chgData name="Danielle McGregor" userId="087646c7-bbf8-4721-9492-e808a5f7ce91" providerId="ADAL" clId="{E35F7826-3072-48DA-BBB8-D629D7A620FD}" dt="2024-04-30T04:18:13.646" v="908"/>
        <pc:sldMkLst>
          <pc:docMk/>
          <pc:sldMk cId="1213945151" sldId="389"/>
        </pc:sldMkLst>
        <pc:spChg chg="mod">
          <ac:chgData name="Danielle McGregor" userId="087646c7-bbf8-4721-9492-e808a5f7ce91" providerId="ADAL" clId="{E35F7826-3072-48DA-BBB8-D629D7A620FD}" dt="2024-04-30T04:17:41.456" v="904" actId="20577"/>
          <ac:spMkLst>
            <pc:docMk/>
            <pc:sldMk cId="1213945151" sldId="389"/>
            <ac:spMk id="2" creationId="{42E150DB-FC43-BD63-EC31-A556C4494592}"/>
          </ac:spMkLst>
        </pc:spChg>
        <pc:extLst>
          <p:ext xmlns:p="http://schemas.openxmlformats.org/presentationml/2006/main" uri="{D6D511B9-2390-475A-947B-AFAB55BFBCF1}">
            <pc226:cmChg xmlns:pc226="http://schemas.microsoft.com/office/powerpoint/2022/06/main/command" chg="del mod modRxn">
              <pc226:chgData name="Danielle McGregor" userId="087646c7-bbf8-4721-9492-e808a5f7ce91" providerId="ADAL" clId="{E35F7826-3072-48DA-BBB8-D629D7A620FD}" dt="2024-04-29T21:49:03.659" v="860"/>
              <pc2:cmMkLst xmlns:pc2="http://schemas.microsoft.com/office/powerpoint/2019/9/main/command">
                <pc:docMk/>
                <pc:sldMk cId="1213945151" sldId="389"/>
                <pc2:cmMk id="{D9007B90-35FC-4B9A-B85A-0C0BF86512E8}"/>
              </pc2:cmMkLst>
            </pc226:cmChg>
            <pc226:cmChg xmlns:pc226="http://schemas.microsoft.com/office/powerpoint/2022/06/main/command" chg="del">
              <pc226:chgData name="Danielle McGregor" userId="087646c7-bbf8-4721-9492-e808a5f7ce91" providerId="ADAL" clId="{E35F7826-3072-48DA-BBB8-D629D7A620FD}" dt="2024-04-30T04:18:13.646" v="908"/>
              <pc2:cmMkLst xmlns:pc2="http://schemas.microsoft.com/office/powerpoint/2019/9/main/command">
                <pc:docMk/>
                <pc:sldMk cId="1213945151" sldId="389"/>
                <pc2:cmMk id="{654026C4-8E08-4E90-A17A-7EC673CD8718}"/>
              </pc2:cmMkLst>
            </pc226:cmChg>
          </p:ext>
        </pc:extLst>
      </pc:sldChg>
      <pc:sldChg chg="modSp mod modNotesTx">
        <pc:chgData name="Danielle McGregor" userId="087646c7-bbf8-4721-9492-e808a5f7ce91" providerId="ADAL" clId="{E35F7826-3072-48DA-BBB8-D629D7A620FD}" dt="2024-06-18T01:29:18.677" v="922" actId="20577"/>
        <pc:sldMkLst>
          <pc:docMk/>
          <pc:sldMk cId="24488361" sldId="390"/>
        </pc:sldMkLst>
        <pc:spChg chg="mod">
          <ac:chgData name="Danielle McGregor" userId="087646c7-bbf8-4721-9492-e808a5f7ce91" providerId="ADAL" clId="{E35F7826-3072-48DA-BBB8-D629D7A620FD}" dt="2024-04-30T04:18:01.009" v="907" actId="113"/>
          <ac:spMkLst>
            <pc:docMk/>
            <pc:sldMk cId="24488361" sldId="390"/>
            <ac:spMk id="2" creationId="{814086DC-F02F-2CEB-C825-5769EFA241D2}"/>
          </ac:spMkLst>
        </pc:spChg>
      </pc:sldChg>
      <pc:sldChg chg="modNotesTx">
        <pc:chgData name="Danielle McGregor" userId="087646c7-bbf8-4721-9492-e808a5f7ce91" providerId="ADAL" clId="{E35F7826-3072-48DA-BBB8-D629D7A620FD}" dt="2024-06-18T01:33:02.150" v="947" actId="6549"/>
        <pc:sldMkLst>
          <pc:docMk/>
          <pc:sldMk cId="2280263702" sldId="391"/>
        </pc:sldMkLst>
      </pc:sldChg>
      <pc:sldChg chg="modNotesTx">
        <pc:chgData name="Danielle McGregor" userId="087646c7-bbf8-4721-9492-e808a5f7ce91" providerId="ADAL" clId="{E35F7826-3072-48DA-BBB8-D629D7A620FD}" dt="2024-04-29T22:06:49.031" v="903" actId="20577"/>
        <pc:sldMkLst>
          <pc:docMk/>
          <pc:sldMk cId="3457725343" sldId="395"/>
        </pc:sldMkLst>
      </pc:sldChg>
    </pc:docChg>
  </pc:docChgLst>
  <pc:docChgLst>
    <pc:chgData name="Kristy Freney" userId="05558a5f-3628-4287-9b9f-4fe6fc128298" providerId="ADAL" clId="{5EBEA82E-99F6-4F88-95DB-1EB19D0761B7}"/>
    <pc:docChg chg="undo custSel addSld modSld sldOrd">
      <pc:chgData name="Kristy Freney" userId="05558a5f-3628-4287-9b9f-4fe6fc128298" providerId="ADAL" clId="{5EBEA82E-99F6-4F88-95DB-1EB19D0761B7}" dt="2023-11-27T05:57:01.583" v="150" actId="1076"/>
      <pc:docMkLst>
        <pc:docMk/>
      </pc:docMkLst>
      <pc:sldChg chg="addSp delSp modSp mod addAnim delAnim">
        <pc:chgData name="Kristy Freney" userId="05558a5f-3628-4287-9b9f-4fe6fc128298" providerId="ADAL" clId="{5EBEA82E-99F6-4F88-95DB-1EB19D0761B7}" dt="2023-11-27T05:43:58.446" v="119" actId="1076"/>
        <pc:sldMkLst>
          <pc:docMk/>
          <pc:sldMk cId="3680259665" sldId="296"/>
        </pc:sldMkLst>
        <pc:spChg chg="mod">
          <ac:chgData name="Kristy Freney" userId="05558a5f-3628-4287-9b9f-4fe6fc128298" providerId="ADAL" clId="{5EBEA82E-99F6-4F88-95DB-1EB19D0761B7}" dt="2023-11-27T05:41:51.356" v="72" actId="1076"/>
          <ac:spMkLst>
            <pc:docMk/>
            <pc:sldMk cId="3680259665" sldId="296"/>
            <ac:spMk id="7" creationId="{A3134C30-7A53-1657-20A9-A47FD061D1F3}"/>
          </ac:spMkLst>
        </pc:spChg>
        <pc:spChg chg="mod">
          <ac:chgData name="Kristy Freney" userId="05558a5f-3628-4287-9b9f-4fe6fc128298" providerId="ADAL" clId="{5EBEA82E-99F6-4F88-95DB-1EB19D0761B7}" dt="2023-11-27T05:43:28.421" v="107" actId="20577"/>
          <ac:spMkLst>
            <pc:docMk/>
            <pc:sldMk cId="3680259665" sldId="296"/>
            <ac:spMk id="8" creationId="{A0E9828E-A398-8B5D-E2A1-7E67FFE0C548}"/>
          </ac:spMkLst>
        </pc:spChg>
        <pc:spChg chg="mod">
          <ac:chgData name="Kristy Freney" userId="05558a5f-3628-4287-9b9f-4fe6fc128298" providerId="ADAL" clId="{5EBEA82E-99F6-4F88-95DB-1EB19D0761B7}" dt="2023-11-27T05:43:32.565" v="110" actId="20577"/>
          <ac:spMkLst>
            <pc:docMk/>
            <pc:sldMk cId="3680259665" sldId="296"/>
            <ac:spMk id="9" creationId="{E6FE786F-B16B-B388-933B-737B3066169F}"/>
          </ac:spMkLst>
        </pc:spChg>
        <pc:cxnChg chg="add del mod">
          <ac:chgData name="Kristy Freney" userId="05558a5f-3628-4287-9b9f-4fe6fc128298" providerId="ADAL" clId="{5EBEA82E-99F6-4F88-95DB-1EB19D0761B7}" dt="2023-11-27T05:39:48.128" v="47" actId="478"/>
          <ac:cxnSpMkLst>
            <pc:docMk/>
            <pc:sldMk cId="3680259665" sldId="296"/>
            <ac:cxnSpMk id="5" creationId="{057D0404-E927-C7BD-EAD9-158059D9EEC2}"/>
          </ac:cxnSpMkLst>
        </pc:cxnChg>
        <pc:cxnChg chg="add mod">
          <ac:chgData name="Kristy Freney" userId="05558a5f-3628-4287-9b9f-4fe6fc128298" providerId="ADAL" clId="{5EBEA82E-99F6-4F88-95DB-1EB19D0761B7}" dt="2023-11-27T05:43:42.828" v="114" actId="14100"/>
          <ac:cxnSpMkLst>
            <pc:docMk/>
            <pc:sldMk cId="3680259665" sldId="296"/>
            <ac:cxnSpMk id="6" creationId="{187E0374-8FCE-47E1-489E-D4EF320AFCA3}"/>
          </ac:cxnSpMkLst>
        </pc:cxnChg>
        <pc:cxnChg chg="add mod">
          <ac:chgData name="Kristy Freney" userId="05558a5f-3628-4287-9b9f-4fe6fc128298" providerId="ADAL" clId="{5EBEA82E-99F6-4F88-95DB-1EB19D0761B7}" dt="2023-11-27T05:43:46.962" v="116" actId="14100"/>
          <ac:cxnSpMkLst>
            <pc:docMk/>
            <pc:sldMk cId="3680259665" sldId="296"/>
            <ac:cxnSpMk id="10" creationId="{1D0E4DD7-D568-AB5E-37A4-6F7050213EB8}"/>
          </ac:cxnSpMkLst>
        </pc:cxnChg>
        <pc:cxnChg chg="add del mod">
          <ac:chgData name="Kristy Freney" userId="05558a5f-3628-4287-9b9f-4fe6fc128298" providerId="ADAL" clId="{5EBEA82E-99F6-4F88-95DB-1EB19D0761B7}" dt="2023-11-27T05:39:48.128" v="47" actId="478"/>
          <ac:cxnSpMkLst>
            <pc:docMk/>
            <pc:sldMk cId="3680259665" sldId="296"/>
            <ac:cxnSpMk id="12" creationId="{F6965336-2F92-FD22-48D5-2E4676991BF8}"/>
          </ac:cxnSpMkLst>
        </pc:cxnChg>
        <pc:cxnChg chg="add mod">
          <ac:chgData name="Kristy Freney" userId="05558a5f-3628-4287-9b9f-4fe6fc128298" providerId="ADAL" clId="{5EBEA82E-99F6-4F88-95DB-1EB19D0761B7}" dt="2023-11-27T05:43:54.104" v="118" actId="14100"/>
          <ac:cxnSpMkLst>
            <pc:docMk/>
            <pc:sldMk cId="3680259665" sldId="296"/>
            <ac:cxnSpMk id="13" creationId="{DC7162E0-3E22-EF10-0E0B-CE402FCEF7F7}"/>
          </ac:cxnSpMkLst>
        </pc:cxnChg>
        <pc:cxnChg chg="add mod">
          <ac:chgData name="Kristy Freney" userId="05558a5f-3628-4287-9b9f-4fe6fc128298" providerId="ADAL" clId="{5EBEA82E-99F6-4F88-95DB-1EB19D0761B7}" dt="2023-11-27T05:43:58.446" v="119" actId="1076"/>
          <ac:cxnSpMkLst>
            <pc:docMk/>
            <pc:sldMk cId="3680259665" sldId="296"/>
            <ac:cxnSpMk id="15" creationId="{963768AA-594B-4F4D-DFD7-6EA6EEE4B325}"/>
          </ac:cxnSpMkLst>
        </pc:cxnChg>
        <pc:cxnChg chg="add del mod">
          <ac:chgData name="Kristy Freney" userId="05558a5f-3628-4287-9b9f-4fe6fc128298" providerId="ADAL" clId="{5EBEA82E-99F6-4F88-95DB-1EB19D0761B7}" dt="2023-11-27T05:39:48.128" v="47" actId="478"/>
          <ac:cxnSpMkLst>
            <pc:docMk/>
            <pc:sldMk cId="3680259665" sldId="296"/>
            <ac:cxnSpMk id="16" creationId="{7649F7CD-1EA2-C143-232B-DED9183DB83A}"/>
          </ac:cxnSpMkLst>
        </pc:cxnChg>
        <pc:cxnChg chg="add del mod">
          <ac:chgData name="Kristy Freney" userId="05558a5f-3628-4287-9b9f-4fe6fc128298" providerId="ADAL" clId="{5EBEA82E-99F6-4F88-95DB-1EB19D0761B7}" dt="2023-11-27T05:39:48.128" v="47" actId="478"/>
          <ac:cxnSpMkLst>
            <pc:docMk/>
            <pc:sldMk cId="3680259665" sldId="296"/>
            <ac:cxnSpMk id="17" creationId="{07E3FCA5-22CB-2C4F-DEA1-476ED18AA0F5}"/>
          </ac:cxnSpMkLst>
        </pc:cxnChg>
        <pc:cxnChg chg="add del mod">
          <ac:chgData name="Kristy Freney" userId="05558a5f-3628-4287-9b9f-4fe6fc128298" providerId="ADAL" clId="{5EBEA82E-99F6-4F88-95DB-1EB19D0761B7}" dt="2023-11-27T05:43:36.167" v="112" actId="478"/>
          <ac:cxnSpMkLst>
            <pc:docMk/>
            <pc:sldMk cId="3680259665" sldId="296"/>
            <ac:cxnSpMk id="19" creationId="{CDA29F82-33CA-B60F-7191-7982A06C5AA9}"/>
          </ac:cxnSpMkLst>
        </pc:cxnChg>
        <pc:cxnChg chg="add del mod">
          <ac:chgData name="Kristy Freney" userId="05558a5f-3628-4287-9b9f-4fe6fc128298" providerId="ADAL" clId="{5EBEA82E-99F6-4F88-95DB-1EB19D0761B7}" dt="2023-11-27T05:43:35.221" v="111" actId="478"/>
          <ac:cxnSpMkLst>
            <pc:docMk/>
            <pc:sldMk cId="3680259665" sldId="296"/>
            <ac:cxnSpMk id="21" creationId="{E34B81A1-5862-BF47-0811-7D04889B6BAB}"/>
          </ac:cxnSpMkLst>
        </pc:cxnChg>
        <pc:cxnChg chg="add del mod">
          <ac:chgData name="Kristy Freney" userId="05558a5f-3628-4287-9b9f-4fe6fc128298" providerId="ADAL" clId="{5EBEA82E-99F6-4F88-95DB-1EB19D0761B7}" dt="2023-11-27T05:39:48.128" v="47" actId="478"/>
          <ac:cxnSpMkLst>
            <pc:docMk/>
            <pc:sldMk cId="3680259665" sldId="296"/>
            <ac:cxnSpMk id="22" creationId="{DDBBAE6B-F825-418E-3799-0FFEF88F2AE5}"/>
          </ac:cxnSpMkLst>
        </pc:cxnChg>
        <pc:cxnChg chg="add del mod">
          <ac:chgData name="Kristy Freney" userId="05558a5f-3628-4287-9b9f-4fe6fc128298" providerId="ADAL" clId="{5EBEA82E-99F6-4F88-95DB-1EB19D0761B7}" dt="2023-11-27T05:39:48.128" v="47" actId="478"/>
          <ac:cxnSpMkLst>
            <pc:docMk/>
            <pc:sldMk cId="3680259665" sldId="296"/>
            <ac:cxnSpMk id="27" creationId="{1FA5E813-A0AA-30C3-1589-F5A8B12F1B1A}"/>
          </ac:cxnSpMkLst>
        </pc:cxnChg>
      </pc:sldChg>
      <pc:sldChg chg="delSp modSp add mod ord">
        <pc:chgData name="Kristy Freney" userId="05558a5f-3628-4287-9b9f-4fe6fc128298" providerId="ADAL" clId="{5EBEA82E-99F6-4F88-95DB-1EB19D0761B7}" dt="2023-11-27T05:42:56.497" v="94" actId="14100"/>
        <pc:sldMkLst>
          <pc:docMk/>
          <pc:sldMk cId="1131851070" sldId="360"/>
        </pc:sldMkLst>
        <pc:spChg chg="mod">
          <ac:chgData name="Kristy Freney" userId="05558a5f-3628-4287-9b9f-4fe6fc128298" providerId="ADAL" clId="{5EBEA82E-99F6-4F88-95DB-1EB19D0761B7}" dt="2023-11-27T05:42:39.346" v="85" actId="20577"/>
          <ac:spMkLst>
            <pc:docMk/>
            <pc:sldMk cId="1131851070" sldId="360"/>
            <ac:spMk id="8" creationId="{A0E9828E-A398-8B5D-E2A1-7E67FFE0C548}"/>
          </ac:spMkLst>
        </pc:spChg>
        <pc:spChg chg="mod">
          <ac:chgData name="Kristy Freney" userId="05558a5f-3628-4287-9b9f-4fe6fc128298" providerId="ADAL" clId="{5EBEA82E-99F6-4F88-95DB-1EB19D0761B7}" dt="2023-11-27T05:42:41.006" v="87" actId="20577"/>
          <ac:spMkLst>
            <pc:docMk/>
            <pc:sldMk cId="1131851070" sldId="360"/>
            <ac:spMk id="9" creationId="{E6FE786F-B16B-B388-933B-737B3066169F}"/>
          </ac:spMkLst>
        </pc:spChg>
        <pc:cxnChg chg="mod">
          <ac:chgData name="Kristy Freney" userId="05558a5f-3628-4287-9b9f-4fe6fc128298" providerId="ADAL" clId="{5EBEA82E-99F6-4F88-95DB-1EB19D0761B7}" dt="2023-11-27T05:42:51.919" v="92" actId="14100"/>
          <ac:cxnSpMkLst>
            <pc:docMk/>
            <pc:sldMk cId="1131851070" sldId="360"/>
            <ac:cxnSpMk id="10" creationId="{1D0E4DD7-D568-AB5E-37A4-6F7050213EB8}"/>
          </ac:cxnSpMkLst>
        </pc:cxnChg>
        <pc:cxnChg chg="mod">
          <ac:chgData name="Kristy Freney" userId="05558a5f-3628-4287-9b9f-4fe6fc128298" providerId="ADAL" clId="{5EBEA82E-99F6-4F88-95DB-1EB19D0761B7}" dt="2023-11-27T05:42:56.497" v="94" actId="14100"/>
          <ac:cxnSpMkLst>
            <pc:docMk/>
            <pc:sldMk cId="1131851070" sldId="360"/>
            <ac:cxnSpMk id="13" creationId="{DC7162E0-3E22-EF10-0E0B-CE402FCEF7F7}"/>
          </ac:cxnSpMkLst>
        </pc:cxnChg>
        <pc:cxnChg chg="del">
          <ac:chgData name="Kristy Freney" userId="05558a5f-3628-4287-9b9f-4fe6fc128298" providerId="ADAL" clId="{5EBEA82E-99F6-4F88-95DB-1EB19D0761B7}" dt="2023-11-27T05:42:46.596" v="90" actId="478"/>
          <ac:cxnSpMkLst>
            <pc:docMk/>
            <pc:sldMk cId="1131851070" sldId="360"/>
            <ac:cxnSpMk id="15" creationId="{963768AA-594B-4F4D-DFD7-6EA6EEE4B325}"/>
          </ac:cxnSpMkLst>
        </pc:cxnChg>
        <pc:cxnChg chg="del">
          <ac:chgData name="Kristy Freney" userId="05558a5f-3628-4287-9b9f-4fe6fc128298" providerId="ADAL" clId="{5EBEA82E-99F6-4F88-95DB-1EB19D0761B7}" dt="2023-11-27T05:42:45.397" v="89" actId="478"/>
          <ac:cxnSpMkLst>
            <pc:docMk/>
            <pc:sldMk cId="1131851070" sldId="360"/>
            <ac:cxnSpMk id="19" creationId="{CDA29F82-33CA-B60F-7191-7982A06C5AA9}"/>
          </ac:cxnSpMkLst>
        </pc:cxnChg>
        <pc:cxnChg chg="del">
          <ac:chgData name="Kristy Freney" userId="05558a5f-3628-4287-9b9f-4fe6fc128298" providerId="ADAL" clId="{5EBEA82E-99F6-4F88-95DB-1EB19D0761B7}" dt="2023-11-27T05:42:44.133" v="88" actId="478"/>
          <ac:cxnSpMkLst>
            <pc:docMk/>
            <pc:sldMk cId="1131851070" sldId="360"/>
            <ac:cxnSpMk id="21" creationId="{E34B81A1-5862-BF47-0811-7D04889B6BAB}"/>
          </ac:cxnSpMkLst>
        </pc:cxnChg>
      </pc:sldChg>
      <pc:sldChg chg="delSp modSp add mod">
        <pc:chgData name="Kristy Freney" userId="05558a5f-3628-4287-9b9f-4fe6fc128298" providerId="ADAL" clId="{5EBEA82E-99F6-4F88-95DB-1EB19D0761B7}" dt="2023-11-27T05:44:23.481" v="124" actId="14100"/>
        <pc:sldMkLst>
          <pc:docMk/>
          <pc:sldMk cId="3658775334" sldId="361"/>
        </pc:sldMkLst>
        <pc:spChg chg="mod">
          <ac:chgData name="Kristy Freney" userId="05558a5f-3628-4287-9b9f-4fe6fc128298" providerId="ADAL" clId="{5EBEA82E-99F6-4F88-95DB-1EB19D0761B7}" dt="2023-11-27T05:44:11.627" v="120" actId="6549"/>
          <ac:spMkLst>
            <pc:docMk/>
            <pc:sldMk cId="3658775334" sldId="361"/>
            <ac:spMk id="8" creationId="{A0E9828E-A398-8B5D-E2A1-7E67FFE0C548}"/>
          </ac:spMkLst>
        </pc:spChg>
        <pc:spChg chg="mod">
          <ac:chgData name="Kristy Freney" userId="05558a5f-3628-4287-9b9f-4fe6fc128298" providerId="ADAL" clId="{5EBEA82E-99F6-4F88-95DB-1EB19D0761B7}" dt="2023-11-27T05:44:14.315" v="121" actId="6549"/>
          <ac:spMkLst>
            <pc:docMk/>
            <pc:sldMk cId="3658775334" sldId="361"/>
            <ac:spMk id="9" creationId="{E6FE786F-B16B-B388-933B-737B3066169F}"/>
          </ac:spMkLst>
        </pc:spChg>
        <pc:cxnChg chg="del">
          <ac:chgData name="Kristy Freney" userId="05558a5f-3628-4287-9b9f-4fe6fc128298" providerId="ADAL" clId="{5EBEA82E-99F6-4F88-95DB-1EB19D0761B7}" dt="2023-11-27T05:44:17.808" v="122" actId="478"/>
          <ac:cxnSpMkLst>
            <pc:docMk/>
            <pc:sldMk cId="3658775334" sldId="361"/>
            <ac:cxnSpMk id="19" creationId="{CDA29F82-33CA-B60F-7191-7982A06C5AA9}"/>
          </ac:cxnSpMkLst>
        </pc:cxnChg>
        <pc:cxnChg chg="mod">
          <ac:chgData name="Kristy Freney" userId="05558a5f-3628-4287-9b9f-4fe6fc128298" providerId="ADAL" clId="{5EBEA82E-99F6-4F88-95DB-1EB19D0761B7}" dt="2023-11-27T05:44:23.481" v="124" actId="14100"/>
          <ac:cxnSpMkLst>
            <pc:docMk/>
            <pc:sldMk cId="3658775334" sldId="361"/>
            <ac:cxnSpMk id="21" creationId="{E34B81A1-5862-BF47-0811-7D04889B6BAB}"/>
          </ac:cxnSpMkLst>
        </pc:cxnChg>
      </pc:sldChg>
      <pc:sldChg chg="add">
        <pc:chgData name="Kristy Freney" userId="05558a5f-3628-4287-9b9f-4fe6fc128298" providerId="ADAL" clId="{5EBEA82E-99F6-4F88-95DB-1EB19D0761B7}" dt="2023-11-27T05:42:22.184" v="75" actId="2890"/>
        <pc:sldMkLst>
          <pc:docMk/>
          <pc:sldMk cId="2392105798" sldId="362"/>
        </pc:sldMkLst>
      </pc:sldChg>
      <pc:sldChg chg="add">
        <pc:chgData name="Kristy Freney" userId="05558a5f-3628-4287-9b9f-4fe6fc128298" providerId="ADAL" clId="{5EBEA82E-99F6-4F88-95DB-1EB19D0761B7}" dt="2023-11-27T05:47:39.990" v="125"/>
        <pc:sldMkLst>
          <pc:docMk/>
          <pc:sldMk cId="834121241" sldId="363"/>
        </pc:sldMkLst>
      </pc:sldChg>
      <pc:sldChg chg="add">
        <pc:chgData name="Kristy Freney" userId="05558a5f-3628-4287-9b9f-4fe6fc128298" providerId="ADAL" clId="{5EBEA82E-99F6-4F88-95DB-1EB19D0761B7}" dt="2023-11-27T05:47:39.990" v="125"/>
        <pc:sldMkLst>
          <pc:docMk/>
          <pc:sldMk cId="2935275515" sldId="364"/>
        </pc:sldMkLst>
      </pc:sldChg>
      <pc:sldChg chg="addSp delSp modSp add mod ord">
        <pc:chgData name="Kristy Freney" userId="05558a5f-3628-4287-9b9f-4fe6fc128298" providerId="ADAL" clId="{5EBEA82E-99F6-4F88-95DB-1EB19D0761B7}" dt="2023-11-27T05:57:01.583" v="150" actId="1076"/>
        <pc:sldMkLst>
          <pc:docMk/>
          <pc:sldMk cId="454713297" sldId="365"/>
        </pc:sldMkLst>
        <pc:spChg chg="del">
          <ac:chgData name="Kristy Freney" userId="05558a5f-3628-4287-9b9f-4fe6fc128298" providerId="ADAL" clId="{5EBEA82E-99F6-4F88-95DB-1EB19D0761B7}" dt="2023-11-27T05:56:26.044" v="143" actId="478"/>
          <ac:spMkLst>
            <pc:docMk/>
            <pc:sldMk cId="454713297" sldId="365"/>
            <ac:spMk id="2" creationId="{9D35F7F6-F032-35AB-F66F-CC53F3D6309B}"/>
          </ac:spMkLst>
        </pc:spChg>
        <pc:picChg chg="add mod">
          <ac:chgData name="Kristy Freney" userId="05558a5f-3628-4287-9b9f-4fe6fc128298" providerId="ADAL" clId="{5EBEA82E-99F6-4F88-95DB-1EB19D0761B7}" dt="2023-11-27T05:57:01.583" v="150" actId="1076"/>
          <ac:picMkLst>
            <pc:docMk/>
            <pc:sldMk cId="454713297" sldId="365"/>
            <ac:picMk id="4" creationId="{3E3D9408-CB6E-AEC2-1E64-3F85022457A6}"/>
          </ac:picMkLst>
        </pc:picChg>
        <pc:picChg chg="add mod">
          <ac:chgData name="Kristy Freney" userId="05558a5f-3628-4287-9b9f-4fe6fc128298" providerId="ADAL" clId="{5EBEA82E-99F6-4F88-95DB-1EB19D0761B7}" dt="2023-11-27T05:57:00.367" v="149" actId="1076"/>
          <ac:picMkLst>
            <pc:docMk/>
            <pc:sldMk cId="454713297" sldId="365"/>
            <ac:picMk id="6" creationId="{A688CA9A-39C0-4ABF-5EBA-235EBE917D50}"/>
          </ac:picMkLst>
        </pc:picChg>
        <pc:picChg chg="add mod">
          <ac:chgData name="Kristy Freney" userId="05558a5f-3628-4287-9b9f-4fe6fc128298" providerId="ADAL" clId="{5EBEA82E-99F6-4F88-95DB-1EB19D0761B7}" dt="2023-11-27T05:56:59.261" v="148" actId="1076"/>
          <ac:picMkLst>
            <pc:docMk/>
            <pc:sldMk cId="454713297" sldId="365"/>
            <ac:picMk id="8" creationId="{40D1DD9E-7721-F00E-D947-F613CC60AAB2}"/>
          </ac:picMkLst>
        </pc:picChg>
        <pc:picChg chg="add mod">
          <ac:chgData name="Kristy Freney" userId="05558a5f-3628-4287-9b9f-4fe6fc128298" providerId="ADAL" clId="{5EBEA82E-99F6-4F88-95DB-1EB19D0761B7}" dt="2023-11-27T05:56:58.416" v="147" actId="1076"/>
          <ac:picMkLst>
            <pc:docMk/>
            <pc:sldMk cId="454713297" sldId="365"/>
            <ac:picMk id="10" creationId="{ED7AD7A3-4DCC-06F9-4D73-0CDEC93D711A}"/>
          </ac:picMkLst>
        </pc:picChg>
        <pc:picChg chg="add mod">
          <ac:chgData name="Kristy Freney" userId="05558a5f-3628-4287-9b9f-4fe6fc128298" providerId="ADAL" clId="{5EBEA82E-99F6-4F88-95DB-1EB19D0761B7}" dt="2023-11-27T05:56:57.576" v="146" actId="1076"/>
          <ac:picMkLst>
            <pc:docMk/>
            <pc:sldMk cId="454713297" sldId="365"/>
            <ac:picMk id="12" creationId="{113FB6D1-7230-8769-C023-F5821453A762}"/>
          </ac:picMkLst>
        </pc:picChg>
        <pc:picChg chg="add mod">
          <ac:chgData name="Kristy Freney" userId="05558a5f-3628-4287-9b9f-4fe6fc128298" providerId="ADAL" clId="{5EBEA82E-99F6-4F88-95DB-1EB19D0761B7}" dt="2023-11-27T05:56:56.758" v="145" actId="1076"/>
          <ac:picMkLst>
            <pc:docMk/>
            <pc:sldMk cId="454713297" sldId="365"/>
            <ac:picMk id="14" creationId="{D5796168-31C8-9E9C-B6A5-66380672F3BA}"/>
          </ac:picMkLst>
        </pc:picChg>
      </pc:sldChg>
      <pc:sldChg chg="add">
        <pc:chgData name="Kristy Freney" userId="05558a5f-3628-4287-9b9f-4fe6fc128298" providerId="ADAL" clId="{5EBEA82E-99F6-4F88-95DB-1EB19D0761B7}" dt="2023-11-27T05:47:39.990" v="125"/>
        <pc:sldMkLst>
          <pc:docMk/>
          <pc:sldMk cId="4156110234" sldId="366"/>
        </pc:sldMkLst>
      </pc:sldChg>
    </pc:docChg>
  </pc:docChgLst>
  <pc:docChgLst>
    <pc:chgData name="Kristy Freney" userId="05558a5f-3628-4287-9b9f-4fe6fc128298" providerId="ADAL" clId="{DB6E6296-CFC2-4070-AC12-B27526F74BF5}"/>
    <pc:docChg chg="undo redo custSel addSld delSld modSld sldOrd">
      <pc:chgData name="Kristy Freney" userId="05558a5f-3628-4287-9b9f-4fe6fc128298" providerId="ADAL" clId="{DB6E6296-CFC2-4070-AC12-B27526F74BF5}" dt="2024-02-15T04:24:33.315" v="405" actId="20577"/>
      <pc:docMkLst>
        <pc:docMk/>
      </pc:docMkLst>
      <pc:sldChg chg="addSp delSp modSp mod">
        <pc:chgData name="Kristy Freney" userId="05558a5f-3628-4287-9b9f-4fe6fc128298" providerId="ADAL" clId="{DB6E6296-CFC2-4070-AC12-B27526F74BF5}" dt="2024-02-15T03:52:05.347" v="2" actId="20577"/>
        <pc:sldMkLst>
          <pc:docMk/>
          <pc:sldMk cId="2019099645" sldId="276"/>
        </pc:sldMkLst>
        <pc:spChg chg="add mod">
          <ac:chgData name="Kristy Freney" userId="05558a5f-3628-4287-9b9f-4fe6fc128298" providerId="ADAL" clId="{DB6E6296-CFC2-4070-AC12-B27526F74BF5}" dt="2024-02-15T03:52:01.618" v="1"/>
          <ac:spMkLst>
            <pc:docMk/>
            <pc:sldMk cId="2019099645" sldId="276"/>
            <ac:spMk id="2" creationId="{1204E593-725D-9FA1-466D-C988BEFC2151}"/>
          </ac:spMkLst>
        </pc:spChg>
        <pc:spChg chg="add mod">
          <ac:chgData name="Kristy Freney" userId="05558a5f-3628-4287-9b9f-4fe6fc128298" providerId="ADAL" clId="{DB6E6296-CFC2-4070-AC12-B27526F74BF5}" dt="2024-02-15T03:52:05.347" v="2" actId="20577"/>
          <ac:spMkLst>
            <pc:docMk/>
            <pc:sldMk cId="2019099645" sldId="276"/>
            <ac:spMk id="3" creationId="{B6260D83-E999-CF03-8A13-ABC18BE23EFE}"/>
          </ac:spMkLst>
        </pc:spChg>
        <pc:spChg chg="del">
          <ac:chgData name="Kristy Freney" userId="05558a5f-3628-4287-9b9f-4fe6fc128298" providerId="ADAL" clId="{DB6E6296-CFC2-4070-AC12-B27526F74BF5}" dt="2024-02-15T03:52:00.862" v="0" actId="478"/>
          <ac:spMkLst>
            <pc:docMk/>
            <pc:sldMk cId="2019099645" sldId="276"/>
            <ac:spMk id="4" creationId="{EC0853A1-1007-4C52-BEFB-F48F5319A3E3}"/>
          </ac:spMkLst>
        </pc:spChg>
        <pc:spChg chg="del">
          <ac:chgData name="Kristy Freney" userId="05558a5f-3628-4287-9b9f-4fe6fc128298" providerId="ADAL" clId="{DB6E6296-CFC2-4070-AC12-B27526F74BF5}" dt="2024-02-15T03:52:00.862" v="0" actId="478"/>
          <ac:spMkLst>
            <pc:docMk/>
            <pc:sldMk cId="2019099645" sldId="276"/>
            <ac:spMk id="5" creationId="{00000000-0000-0000-0000-000000000000}"/>
          </ac:spMkLst>
        </pc:spChg>
        <pc:spChg chg="del">
          <ac:chgData name="Kristy Freney" userId="05558a5f-3628-4287-9b9f-4fe6fc128298" providerId="ADAL" clId="{DB6E6296-CFC2-4070-AC12-B27526F74BF5}" dt="2024-02-15T03:52:00.862" v="0" actId="478"/>
          <ac:spMkLst>
            <pc:docMk/>
            <pc:sldMk cId="2019099645" sldId="276"/>
            <ac:spMk id="7" creationId="{00000000-0000-0000-0000-000000000000}"/>
          </ac:spMkLst>
        </pc:spChg>
        <pc:spChg chg="add mod">
          <ac:chgData name="Kristy Freney" userId="05558a5f-3628-4287-9b9f-4fe6fc128298" providerId="ADAL" clId="{DB6E6296-CFC2-4070-AC12-B27526F74BF5}" dt="2024-02-15T03:52:01.618" v="1"/>
          <ac:spMkLst>
            <pc:docMk/>
            <pc:sldMk cId="2019099645" sldId="276"/>
            <ac:spMk id="9" creationId="{55F01908-C5CB-7B99-DB68-67428FDEC2AF}"/>
          </ac:spMkLst>
        </pc:spChg>
        <pc:spChg chg="add mod">
          <ac:chgData name="Kristy Freney" userId="05558a5f-3628-4287-9b9f-4fe6fc128298" providerId="ADAL" clId="{DB6E6296-CFC2-4070-AC12-B27526F74BF5}" dt="2024-02-15T03:52:01.618" v="1"/>
          <ac:spMkLst>
            <pc:docMk/>
            <pc:sldMk cId="2019099645" sldId="276"/>
            <ac:spMk id="10" creationId="{44F5F918-2425-FC7B-818D-767555D219CE}"/>
          </ac:spMkLst>
        </pc:spChg>
        <pc:picChg chg="del">
          <ac:chgData name="Kristy Freney" userId="05558a5f-3628-4287-9b9f-4fe6fc128298" providerId="ADAL" clId="{DB6E6296-CFC2-4070-AC12-B27526F74BF5}" dt="2024-02-15T03:52:00.862" v="0" actId="478"/>
          <ac:picMkLst>
            <pc:docMk/>
            <pc:sldMk cId="2019099645" sldId="276"/>
            <ac:picMk id="8" creationId="{00000000-0000-0000-0000-000000000000}"/>
          </ac:picMkLst>
        </pc:picChg>
        <pc:cxnChg chg="del">
          <ac:chgData name="Kristy Freney" userId="05558a5f-3628-4287-9b9f-4fe6fc128298" providerId="ADAL" clId="{DB6E6296-CFC2-4070-AC12-B27526F74BF5}" dt="2024-02-15T03:52:00.862" v="0" actId="478"/>
          <ac:cxnSpMkLst>
            <pc:docMk/>
            <pc:sldMk cId="2019099645" sldId="276"/>
            <ac:cxnSpMk id="6" creationId="{00000000-0000-0000-0000-000000000000}"/>
          </ac:cxnSpMkLst>
        </pc:cxnChg>
        <pc:cxnChg chg="add mod">
          <ac:chgData name="Kristy Freney" userId="05558a5f-3628-4287-9b9f-4fe6fc128298" providerId="ADAL" clId="{DB6E6296-CFC2-4070-AC12-B27526F74BF5}" dt="2024-02-15T03:52:01.618" v="1"/>
          <ac:cxnSpMkLst>
            <pc:docMk/>
            <pc:sldMk cId="2019099645" sldId="276"/>
            <ac:cxnSpMk id="11" creationId="{4666EC77-D11C-E240-EC4D-F18BDB5E4EDE}"/>
          </ac:cxnSpMkLst>
        </pc:cxnChg>
      </pc:sldChg>
      <pc:sldChg chg="addSp delSp modSp mod">
        <pc:chgData name="Kristy Freney" userId="05558a5f-3628-4287-9b9f-4fe6fc128298" providerId="ADAL" clId="{DB6E6296-CFC2-4070-AC12-B27526F74BF5}" dt="2024-02-15T03:57:04.378" v="105" actId="20577"/>
        <pc:sldMkLst>
          <pc:docMk/>
          <pc:sldMk cId="729114519" sldId="277"/>
        </pc:sldMkLst>
        <pc:spChg chg="add mod">
          <ac:chgData name="Kristy Freney" userId="05558a5f-3628-4287-9b9f-4fe6fc128298" providerId="ADAL" clId="{DB6E6296-CFC2-4070-AC12-B27526F74BF5}" dt="2024-02-15T03:52:37.080" v="9"/>
          <ac:spMkLst>
            <pc:docMk/>
            <pc:sldMk cId="729114519" sldId="277"/>
            <ac:spMk id="2" creationId="{D1F5F12C-FE37-4992-1DB0-1EB0C06D8793}"/>
          </ac:spMkLst>
        </pc:spChg>
        <pc:spChg chg="add mod">
          <ac:chgData name="Kristy Freney" userId="05558a5f-3628-4287-9b9f-4fe6fc128298" providerId="ADAL" clId="{DB6E6296-CFC2-4070-AC12-B27526F74BF5}" dt="2024-02-15T03:52:22.134" v="4"/>
          <ac:spMkLst>
            <pc:docMk/>
            <pc:sldMk cId="729114519" sldId="277"/>
            <ac:spMk id="3" creationId="{FAE0A40F-111F-767E-401F-65B9D1729283}"/>
          </ac:spMkLst>
        </pc:spChg>
        <pc:spChg chg="add mod">
          <ac:chgData name="Kristy Freney" userId="05558a5f-3628-4287-9b9f-4fe6fc128298" providerId="ADAL" clId="{DB6E6296-CFC2-4070-AC12-B27526F74BF5}" dt="2024-02-15T03:57:04.378" v="105" actId="20577"/>
          <ac:spMkLst>
            <pc:docMk/>
            <pc:sldMk cId="729114519" sldId="277"/>
            <ac:spMk id="4" creationId="{202ECD6A-146C-CEB3-3217-A66CB40E0083}"/>
          </ac:spMkLst>
        </pc:spChg>
        <pc:spChg chg="del mod">
          <ac:chgData name="Kristy Freney" userId="05558a5f-3628-4287-9b9f-4fe6fc128298" providerId="ADAL" clId="{DB6E6296-CFC2-4070-AC12-B27526F74BF5}" dt="2024-02-15T03:52:34.561" v="8" actId="478"/>
          <ac:spMkLst>
            <pc:docMk/>
            <pc:sldMk cId="729114519" sldId="277"/>
            <ac:spMk id="5" creationId="{EC0853A1-1007-4C52-BEFB-F48F5319A3E3}"/>
          </ac:spMkLst>
        </pc:spChg>
        <pc:spChg chg="del">
          <ac:chgData name="Kristy Freney" userId="05558a5f-3628-4287-9b9f-4fe6fc128298" providerId="ADAL" clId="{DB6E6296-CFC2-4070-AC12-B27526F74BF5}" dt="2024-02-15T03:52:21.674" v="3" actId="478"/>
          <ac:spMkLst>
            <pc:docMk/>
            <pc:sldMk cId="729114519" sldId="277"/>
            <ac:spMk id="6" creationId="{00000000-0000-0000-0000-000000000000}"/>
          </ac:spMkLst>
        </pc:spChg>
        <pc:spChg chg="add mod">
          <ac:chgData name="Kristy Freney" userId="05558a5f-3628-4287-9b9f-4fe6fc128298" providerId="ADAL" clId="{DB6E6296-CFC2-4070-AC12-B27526F74BF5}" dt="2024-02-15T03:52:22.134" v="4"/>
          <ac:spMkLst>
            <pc:docMk/>
            <pc:sldMk cId="729114519" sldId="277"/>
            <ac:spMk id="7" creationId="{75356877-7088-0672-E0DD-5C843A90B3BE}"/>
          </ac:spMkLst>
        </pc:spChg>
        <pc:spChg chg="del">
          <ac:chgData name="Kristy Freney" userId="05558a5f-3628-4287-9b9f-4fe6fc128298" providerId="ADAL" clId="{DB6E6296-CFC2-4070-AC12-B27526F74BF5}" dt="2024-02-15T03:52:21.674" v="3" actId="478"/>
          <ac:spMkLst>
            <pc:docMk/>
            <pc:sldMk cId="729114519" sldId="277"/>
            <ac:spMk id="9" creationId="{EC0853A1-1007-4C52-BEFB-F48F5319A3E3}"/>
          </ac:spMkLst>
        </pc:spChg>
        <pc:spChg chg="del">
          <ac:chgData name="Kristy Freney" userId="05558a5f-3628-4287-9b9f-4fe6fc128298" providerId="ADAL" clId="{DB6E6296-CFC2-4070-AC12-B27526F74BF5}" dt="2024-02-15T03:52:21.674" v="3" actId="478"/>
          <ac:spMkLst>
            <pc:docMk/>
            <pc:sldMk cId="729114519" sldId="277"/>
            <ac:spMk id="10" creationId="{00000000-0000-0000-0000-000000000000}"/>
          </ac:spMkLst>
        </pc:spChg>
        <pc:cxnChg chg="del">
          <ac:chgData name="Kristy Freney" userId="05558a5f-3628-4287-9b9f-4fe6fc128298" providerId="ADAL" clId="{DB6E6296-CFC2-4070-AC12-B27526F74BF5}" dt="2024-02-15T03:52:21.674" v="3" actId="478"/>
          <ac:cxnSpMkLst>
            <pc:docMk/>
            <pc:sldMk cId="729114519" sldId="277"/>
            <ac:cxnSpMk id="8" creationId="{00000000-0000-0000-0000-000000000000}"/>
          </ac:cxnSpMkLst>
        </pc:cxnChg>
        <pc:cxnChg chg="add mod">
          <ac:chgData name="Kristy Freney" userId="05558a5f-3628-4287-9b9f-4fe6fc128298" providerId="ADAL" clId="{DB6E6296-CFC2-4070-AC12-B27526F74BF5}" dt="2024-02-15T03:52:22.134" v="4"/>
          <ac:cxnSpMkLst>
            <pc:docMk/>
            <pc:sldMk cId="729114519" sldId="277"/>
            <ac:cxnSpMk id="11" creationId="{8CF267B3-5EBE-E55A-A550-637A744BAD39}"/>
          </ac:cxnSpMkLst>
        </pc:cxnChg>
      </pc:sldChg>
      <pc:sldChg chg="addSp delSp modSp mod">
        <pc:chgData name="Kristy Freney" userId="05558a5f-3628-4287-9b9f-4fe6fc128298" providerId="ADAL" clId="{DB6E6296-CFC2-4070-AC12-B27526F74BF5}" dt="2024-02-15T04:11:14.488" v="172" actId="1076"/>
        <pc:sldMkLst>
          <pc:docMk/>
          <pc:sldMk cId="2360901718" sldId="359"/>
        </pc:sldMkLst>
        <pc:spChg chg="add mod">
          <ac:chgData name="Kristy Freney" userId="05558a5f-3628-4287-9b9f-4fe6fc128298" providerId="ADAL" clId="{DB6E6296-CFC2-4070-AC12-B27526F74BF5}" dt="2024-02-15T04:10:27.605" v="154"/>
          <ac:spMkLst>
            <pc:docMk/>
            <pc:sldMk cId="2360901718" sldId="359"/>
            <ac:spMk id="2" creationId="{D82AAECC-E0E3-C6BF-8C2E-CED815D0572B}"/>
          </ac:spMkLst>
        </pc:spChg>
        <pc:spChg chg="mod">
          <ac:chgData name="Kristy Freney" userId="05558a5f-3628-4287-9b9f-4fe6fc128298" providerId="ADAL" clId="{DB6E6296-CFC2-4070-AC12-B27526F74BF5}" dt="2024-02-15T04:11:14.488" v="172" actId="1076"/>
          <ac:spMkLst>
            <pc:docMk/>
            <pc:sldMk cId="2360901718" sldId="359"/>
            <ac:spMk id="3" creationId="{DE4FBE42-9494-8649-9763-196AD479AE27}"/>
          </ac:spMkLst>
        </pc:spChg>
        <pc:picChg chg="mod">
          <ac:chgData name="Kristy Freney" userId="05558a5f-3628-4287-9b9f-4fe6fc128298" providerId="ADAL" clId="{DB6E6296-CFC2-4070-AC12-B27526F74BF5}" dt="2024-02-15T04:10:46.681" v="162" actId="14826"/>
          <ac:picMkLst>
            <pc:docMk/>
            <pc:sldMk cId="2360901718" sldId="359"/>
            <ac:picMk id="5" creationId="{8210E29D-B76B-FED8-6673-FB7C7F10BDA7}"/>
          </ac:picMkLst>
        </pc:picChg>
        <pc:picChg chg="add del mod">
          <ac:chgData name="Kristy Freney" userId="05558a5f-3628-4287-9b9f-4fe6fc128298" providerId="ADAL" clId="{DB6E6296-CFC2-4070-AC12-B27526F74BF5}" dt="2024-02-15T04:10:44.077" v="161" actId="21"/>
          <ac:picMkLst>
            <pc:docMk/>
            <pc:sldMk cId="2360901718" sldId="359"/>
            <ac:picMk id="7" creationId="{35EF1F0A-6BF0-EAC7-8672-DDE1CF94987E}"/>
          </ac:picMkLst>
        </pc:picChg>
        <pc:cxnChg chg="add del mod">
          <ac:chgData name="Kristy Freney" userId="05558a5f-3628-4287-9b9f-4fe6fc128298" providerId="ADAL" clId="{DB6E6296-CFC2-4070-AC12-B27526F74BF5}" dt="2024-02-15T04:10:33.818" v="157" actId="478"/>
          <ac:cxnSpMkLst>
            <pc:docMk/>
            <pc:sldMk cId="2360901718" sldId="359"/>
            <ac:cxnSpMk id="4" creationId="{856980F8-D77A-29D4-AB04-C39A20780A8C}"/>
          </ac:cxnSpMkLst>
        </pc:cxnChg>
      </pc:sldChg>
      <pc:sldChg chg="addSp delSp modSp mod">
        <pc:chgData name="Kristy Freney" userId="05558a5f-3628-4287-9b9f-4fe6fc128298" providerId="ADAL" clId="{DB6E6296-CFC2-4070-AC12-B27526F74BF5}" dt="2024-02-15T04:24:33.315" v="405" actId="20577"/>
        <pc:sldMkLst>
          <pc:docMk/>
          <pc:sldMk cId="545489499" sldId="374"/>
        </pc:sldMkLst>
        <pc:spChg chg="mod">
          <ac:chgData name="Kristy Freney" userId="05558a5f-3628-4287-9b9f-4fe6fc128298" providerId="ADAL" clId="{DB6E6296-CFC2-4070-AC12-B27526F74BF5}" dt="2024-02-15T03:57:34.438" v="113" actId="14100"/>
          <ac:spMkLst>
            <pc:docMk/>
            <pc:sldMk cId="545489499" sldId="374"/>
            <ac:spMk id="2" creationId="{259DBE90-6690-7A9F-2C0E-29501D920A7D}"/>
          </ac:spMkLst>
        </pc:spChg>
        <pc:spChg chg="add mod">
          <ac:chgData name="Kristy Freney" userId="05558a5f-3628-4287-9b9f-4fe6fc128298" providerId="ADAL" clId="{DB6E6296-CFC2-4070-AC12-B27526F74BF5}" dt="2024-02-15T03:57:13.792" v="107"/>
          <ac:spMkLst>
            <pc:docMk/>
            <pc:sldMk cId="545489499" sldId="374"/>
            <ac:spMk id="3" creationId="{D9E50FB8-D471-DB7D-99E9-51DEC73A174A}"/>
          </ac:spMkLst>
        </pc:spChg>
        <pc:spChg chg="add mod">
          <ac:chgData name="Kristy Freney" userId="05558a5f-3628-4287-9b9f-4fe6fc128298" providerId="ADAL" clId="{DB6E6296-CFC2-4070-AC12-B27526F74BF5}" dt="2024-02-15T03:56:56.036" v="103"/>
          <ac:spMkLst>
            <pc:docMk/>
            <pc:sldMk cId="545489499" sldId="374"/>
            <ac:spMk id="4" creationId="{31E04ED4-9FF1-2362-D6E3-807DF6E9F88D}"/>
          </ac:spMkLst>
        </pc:spChg>
        <pc:spChg chg="del mod">
          <ac:chgData name="Kristy Freney" userId="05558a5f-3628-4287-9b9f-4fe6fc128298" providerId="ADAL" clId="{DB6E6296-CFC2-4070-AC12-B27526F74BF5}" dt="2024-02-15T03:57:37.084" v="114" actId="478"/>
          <ac:spMkLst>
            <pc:docMk/>
            <pc:sldMk cId="545489499" sldId="374"/>
            <ac:spMk id="5" creationId="{EC0853A1-1007-4C52-BEFB-F48F5319A3E3}"/>
          </ac:spMkLst>
        </pc:spChg>
        <pc:spChg chg="del">
          <ac:chgData name="Kristy Freney" userId="05558a5f-3628-4287-9b9f-4fe6fc128298" providerId="ADAL" clId="{DB6E6296-CFC2-4070-AC12-B27526F74BF5}" dt="2024-02-15T03:56:54.919" v="102" actId="478"/>
          <ac:spMkLst>
            <pc:docMk/>
            <pc:sldMk cId="545489499" sldId="374"/>
            <ac:spMk id="6" creationId="{00000000-0000-0000-0000-000000000000}"/>
          </ac:spMkLst>
        </pc:spChg>
        <pc:spChg chg="add mod">
          <ac:chgData name="Kristy Freney" userId="05558a5f-3628-4287-9b9f-4fe6fc128298" providerId="ADAL" clId="{DB6E6296-CFC2-4070-AC12-B27526F74BF5}" dt="2024-02-15T03:56:59.162" v="104" actId="20577"/>
          <ac:spMkLst>
            <pc:docMk/>
            <pc:sldMk cId="545489499" sldId="374"/>
            <ac:spMk id="7" creationId="{EAD1289F-06A4-CD8B-31DE-D0DB062C95A4}"/>
          </ac:spMkLst>
        </pc:spChg>
        <pc:spChg chg="del">
          <ac:chgData name="Kristy Freney" userId="05558a5f-3628-4287-9b9f-4fe6fc128298" providerId="ADAL" clId="{DB6E6296-CFC2-4070-AC12-B27526F74BF5}" dt="2024-02-15T03:56:54.919" v="102" actId="478"/>
          <ac:spMkLst>
            <pc:docMk/>
            <pc:sldMk cId="545489499" sldId="374"/>
            <ac:spMk id="9" creationId="{EC0853A1-1007-4C52-BEFB-F48F5319A3E3}"/>
          </ac:spMkLst>
        </pc:spChg>
        <pc:spChg chg="del">
          <ac:chgData name="Kristy Freney" userId="05558a5f-3628-4287-9b9f-4fe6fc128298" providerId="ADAL" clId="{DB6E6296-CFC2-4070-AC12-B27526F74BF5}" dt="2024-02-15T03:56:54.919" v="102" actId="478"/>
          <ac:spMkLst>
            <pc:docMk/>
            <pc:sldMk cId="545489499" sldId="374"/>
            <ac:spMk id="10" creationId="{00000000-0000-0000-0000-000000000000}"/>
          </ac:spMkLst>
        </pc:spChg>
        <pc:spChg chg="add mod">
          <ac:chgData name="Kristy Freney" userId="05558a5f-3628-4287-9b9f-4fe6fc128298" providerId="ADAL" clId="{DB6E6296-CFC2-4070-AC12-B27526F74BF5}" dt="2024-02-15T04:24:33.315" v="405" actId="20577"/>
          <ac:spMkLst>
            <pc:docMk/>
            <pc:sldMk cId="545489499" sldId="374"/>
            <ac:spMk id="11" creationId="{9C76FE8D-4B2D-9FB0-CBE8-C2BA68E7E7CC}"/>
          </ac:spMkLst>
        </pc:spChg>
        <pc:cxnChg chg="del">
          <ac:chgData name="Kristy Freney" userId="05558a5f-3628-4287-9b9f-4fe6fc128298" providerId="ADAL" clId="{DB6E6296-CFC2-4070-AC12-B27526F74BF5}" dt="2024-02-15T03:56:54.919" v="102" actId="478"/>
          <ac:cxnSpMkLst>
            <pc:docMk/>
            <pc:sldMk cId="545489499" sldId="374"/>
            <ac:cxnSpMk id="8" creationId="{00000000-0000-0000-0000-000000000000}"/>
          </ac:cxnSpMkLst>
        </pc:cxnChg>
        <pc:cxnChg chg="add mod">
          <ac:chgData name="Kristy Freney" userId="05558a5f-3628-4287-9b9f-4fe6fc128298" providerId="ADAL" clId="{DB6E6296-CFC2-4070-AC12-B27526F74BF5}" dt="2024-02-15T03:56:56.036" v="103"/>
          <ac:cxnSpMkLst>
            <pc:docMk/>
            <pc:sldMk cId="545489499" sldId="374"/>
            <ac:cxnSpMk id="12" creationId="{83033C62-914E-6FA3-1373-C5F646A64B53}"/>
          </ac:cxnSpMkLst>
        </pc:cxnChg>
      </pc:sldChg>
      <pc:sldChg chg="modSp mod modAnim">
        <pc:chgData name="Kristy Freney" userId="05558a5f-3628-4287-9b9f-4fe6fc128298" providerId="ADAL" clId="{DB6E6296-CFC2-4070-AC12-B27526F74BF5}" dt="2024-02-15T04:10:20.747" v="153" actId="14100"/>
        <pc:sldMkLst>
          <pc:docMk/>
          <pc:sldMk cId="1542594943" sldId="375"/>
        </pc:sldMkLst>
        <pc:spChg chg="mod">
          <ac:chgData name="Kristy Freney" userId="05558a5f-3628-4287-9b9f-4fe6fc128298" providerId="ADAL" clId="{DB6E6296-CFC2-4070-AC12-B27526F74BF5}" dt="2024-02-15T04:09:07.777" v="128" actId="113"/>
          <ac:spMkLst>
            <pc:docMk/>
            <pc:sldMk cId="1542594943" sldId="375"/>
            <ac:spMk id="7" creationId="{A3134C30-7A53-1657-20A9-A47FD061D1F3}"/>
          </ac:spMkLst>
        </pc:spChg>
        <pc:spChg chg="mod">
          <ac:chgData name="Kristy Freney" userId="05558a5f-3628-4287-9b9f-4fe6fc128298" providerId="ADAL" clId="{DB6E6296-CFC2-4070-AC12-B27526F74BF5}" dt="2024-02-15T04:10:06.355" v="149" actId="1076"/>
          <ac:spMkLst>
            <pc:docMk/>
            <pc:sldMk cId="1542594943" sldId="375"/>
            <ac:spMk id="9" creationId="{E6FE786F-B16B-B388-933B-737B3066169F}"/>
          </ac:spMkLst>
        </pc:spChg>
        <pc:cxnChg chg="mod">
          <ac:chgData name="Kristy Freney" userId="05558a5f-3628-4287-9b9f-4fe6fc128298" providerId="ADAL" clId="{DB6E6296-CFC2-4070-AC12-B27526F74BF5}" dt="2024-02-15T04:10:09.683" v="150" actId="14100"/>
          <ac:cxnSpMkLst>
            <pc:docMk/>
            <pc:sldMk cId="1542594943" sldId="375"/>
            <ac:cxnSpMk id="6" creationId="{187E0374-8FCE-47E1-489E-D4EF320AFCA3}"/>
          </ac:cxnSpMkLst>
        </pc:cxnChg>
        <pc:cxnChg chg="mod">
          <ac:chgData name="Kristy Freney" userId="05558a5f-3628-4287-9b9f-4fe6fc128298" providerId="ADAL" clId="{DB6E6296-CFC2-4070-AC12-B27526F74BF5}" dt="2024-02-15T04:10:13.611" v="151" actId="14100"/>
          <ac:cxnSpMkLst>
            <pc:docMk/>
            <pc:sldMk cId="1542594943" sldId="375"/>
            <ac:cxnSpMk id="10" creationId="{1D0E4DD7-D568-AB5E-37A4-6F7050213EB8}"/>
          </ac:cxnSpMkLst>
        </pc:cxnChg>
        <pc:cxnChg chg="mod">
          <ac:chgData name="Kristy Freney" userId="05558a5f-3628-4287-9b9f-4fe6fc128298" providerId="ADAL" clId="{DB6E6296-CFC2-4070-AC12-B27526F74BF5}" dt="2024-02-15T04:10:17.259" v="152" actId="14100"/>
          <ac:cxnSpMkLst>
            <pc:docMk/>
            <pc:sldMk cId="1542594943" sldId="375"/>
            <ac:cxnSpMk id="13" creationId="{DC7162E0-3E22-EF10-0E0B-CE402FCEF7F7}"/>
          </ac:cxnSpMkLst>
        </pc:cxnChg>
        <pc:cxnChg chg="mod">
          <ac:chgData name="Kristy Freney" userId="05558a5f-3628-4287-9b9f-4fe6fc128298" providerId="ADAL" clId="{DB6E6296-CFC2-4070-AC12-B27526F74BF5}" dt="2024-02-15T04:10:20.747" v="153" actId="14100"/>
          <ac:cxnSpMkLst>
            <pc:docMk/>
            <pc:sldMk cId="1542594943" sldId="375"/>
            <ac:cxnSpMk id="15" creationId="{963768AA-594B-4F4D-DFD7-6EA6EEE4B325}"/>
          </ac:cxnSpMkLst>
        </pc:cxnChg>
      </pc:sldChg>
      <pc:sldChg chg="addSp modSp mod">
        <pc:chgData name="Kristy Freney" userId="05558a5f-3628-4287-9b9f-4fe6fc128298" providerId="ADAL" clId="{DB6E6296-CFC2-4070-AC12-B27526F74BF5}" dt="2024-02-15T03:52:59.360" v="16" actId="3064"/>
        <pc:sldMkLst>
          <pc:docMk/>
          <pc:sldMk cId="2191739337" sldId="376"/>
        </pc:sldMkLst>
        <pc:spChg chg="mod">
          <ac:chgData name="Kristy Freney" userId="05558a5f-3628-4287-9b9f-4fe6fc128298" providerId="ADAL" clId="{DB6E6296-CFC2-4070-AC12-B27526F74BF5}" dt="2024-02-15T03:52:59.360" v="16" actId="3064"/>
          <ac:spMkLst>
            <pc:docMk/>
            <pc:sldMk cId="2191739337" sldId="376"/>
            <ac:spMk id="2" creationId="{BA0A6340-9014-0BE4-9E8D-C5E3566B4076}"/>
          </ac:spMkLst>
        </pc:spChg>
        <pc:spChg chg="add mod">
          <ac:chgData name="Kristy Freney" userId="05558a5f-3628-4287-9b9f-4fe6fc128298" providerId="ADAL" clId="{DB6E6296-CFC2-4070-AC12-B27526F74BF5}" dt="2024-02-15T03:52:43.174" v="10"/>
          <ac:spMkLst>
            <pc:docMk/>
            <pc:sldMk cId="2191739337" sldId="376"/>
            <ac:spMk id="3" creationId="{DD1DB5A6-94AA-8194-9D92-5A60B348C0D1}"/>
          </ac:spMkLst>
        </pc:spChg>
        <pc:cxnChg chg="add mod">
          <ac:chgData name="Kristy Freney" userId="05558a5f-3628-4287-9b9f-4fe6fc128298" providerId="ADAL" clId="{DB6E6296-CFC2-4070-AC12-B27526F74BF5}" dt="2024-02-15T03:52:43.174" v="10"/>
          <ac:cxnSpMkLst>
            <pc:docMk/>
            <pc:sldMk cId="2191739337" sldId="376"/>
            <ac:cxnSpMk id="4" creationId="{63275A1D-052C-085A-CA45-EBF992EAC768}"/>
          </ac:cxnSpMkLst>
        </pc:cxnChg>
      </pc:sldChg>
      <pc:sldChg chg="addSp delSp modSp mod">
        <pc:chgData name="Kristy Freney" userId="05558a5f-3628-4287-9b9f-4fe6fc128298" providerId="ADAL" clId="{DB6E6296-CFC2-4070-AC12-B27526F74BF5}" dt="2024-02-15T03:56:35.872" v="100" actId="1037"/>
        <pc:sldMkLst>
          <pc:docMk/>
          <pc:sldMk cId="3305736006" sldId="377"/>
        </pc:sldMkLst>
        <pc:spChg chg="del mod">
          <ac:chgData name="Kristy Freney" userId="05558a5f-3628-4287-9b9f-4fe6fc128298" providerId="ADAL" clId="{DB6E6296-CFC2-4070-AC12-B27526F74BF5}" dt="2024-02-15T03:55:48.316" v="70" actId="478"/>
          <ac:spMkLst>
            <pc:docMk/>
            <pc:sldMk cId="3305736006" sldId="377"/>
            <ac:spMk id="2" creationId="{90DC8A80-890F-160F-458E-D345A463DC2F}"/>
          </ac:spMkLst>
        </pc:spChg>
        <pc:spChg chg="add mod">
          <ac:chgData name="Kristy Freney" userId="05558a5f-3628-4287-9b9f-4fe6fc128298" providerId="ADAL" clId="{DB6E6296-CFC2-4070-AC12-B27526F74BF5}" dt="2024-02-15T03:56:08.375" v="72"/>
          <ac:spMkLst>
            <pc:docMk/>
            <pc:sldMk cId="3305736006" sldId="377"/>
            <ac:spMk id="5" creationId="{078955EA-6941-FCAC-0BD5-2FF3F9CEE51A}"/>
          </ac:spMkLst>
        </pc:spChg>
        <pc:picChg chg="add mod">
          <ac:chgData name="Kristy Freney" userId="05558a5f-3628-4287-9b9f-4fe6fc128298" providerId="ADAL" clId="{DB6E6296-CFC2-4070-AC12-B27526F74BF5}" dt="2024-02-15T03:56:35.872" v="100" actId="1037"/>
          <ac:picMkLst>
            <pc:docMk/>
            <pc:sldMk cId="3305736006" sldId="377"/>
            <ac:picMk id="4" creationId="{28F5895F-7BB7-7889-D484-D3580DE942D1}"/>
          </ac:picMkLst>
        </pc:picChg>
        <pc:cxnChg chg="add del mod">
          <ac:chgData name="Kristy Freney" userId="05558a5f-3628-4287-9b9f-4fe6fc128298" providerId="ADAL" clId="{DB6E6296-CFC2-4070-AC12-B27526F74BF5}" dt="2024-02-15T03:56:17.322" v="75" actId="478"/>
          <ac:cxnSpMkLst>
            <pc:docMk/>
            <pc:sldMk cId="3305736006" sldId="377"/>
            <ac:cxnSpMk id="6" creationId="{CD8DBBE3-4039-214D-088E-A028EA6D0374}"/>
          </ac:cxnSpMkLst>
        </pc:cxnChg>
      </pc:sldChg>
      <pc:sldChg chg="addSp delSp modSp mod">
        <pc:chgData name="Kristy Freney" userId="05558a5f-3628-4287-9b9f-4fe6fc128298" providerId="ADAL" clId="{DB6E6296-CFC2-4070-AC12-B27526F74BF5}" dt="2024-02-15T04:13:17.114" v="210" actId="1076"/>
        <pc:sldMkLst>
          <pc:docMk/>
          <pc:sldMk cId="2908048934" sldId="378"/>
        </pc:sldMkLst>
        <pc:spChg chg="del">
          <ac:chgData name="Kristy Freney" userId="05558a5f-3628-4287-9b9f-4fe6fc128298" providerId="ADAL" clId="{DB6E6296-CFC2-4070-AC12-B27526F74BF5}" dt="2024-02-15T04:08:38.056" v="115" actId="478"/>
          <ac:spMkLst>
            <pc:docMk/>
            <pc:sldMk cId="2908048934" sldId="378"/>
            <ac:spMk id="2" creationId="{E3CEA0C8-9DA9-6A22-D16F-6A768A546740}"/>
          </ac:spMkLst>
        </pc:spChg>
        <pc:picChg chg="add mod modCrop">
          <ac:chgData name="Kristy Freney" userId="05558a5f-3628-4287-9b9f-4fe6fc128298" providerId="ADAL" clId="{DB6E6296-CFC2-4070-AC12-B27526F74BF5}" dt="2024-02-15T04:08:45.298" v="119" actId="732"/>
          <ac:picMkLst>
            <pc:docMk/>
            <pc:sldMk cId="2908048934" sldId="378"/>
            <ac:picMk id="4" creationId="{8E77FF16-9586-9545-1A6B-5991B53E7E8A}"/>
          </ac:picMkLst>
        </pc:picChg>
        <pc:picChg chg="add del">
          <ac:chgData name="Kristy Freney" userId="05558a5f-3628-4287-9b9f-4fe6fc128298" providerId="ADAL" clId="{DB6E6296-CFC2-4070-AC12-B27526F74BF5}" dt="2024-02-15T04:08:47.504" v="121" actId="22"/>
          <ac:picMkLst>
            <pc:docMk/>
            <pc:sldMk cId="2908048934" sldId="378"/>
            <ac:picMk id="6" creationId="{18949775-F227-B237-5875-48CEA7D34801}"/>
          </ac:picMkLst>
        </pc:picChg>
        <pc:picChg chg="add mod modCrop">
          <ac:chgData name="Kristy Freney" userId="05558a5f-3628-4287-9b9f-4fe6fc128298" providerId="ADAL" clId="{DB6E6296-CFC2-4070-AC12-B27526F74BF5}" dt="2024-02-15T04:13:17.114" v="210" actId="1076"/>
          <ac:picMkLst>
            <pc:docMk/>
            <pc:sldMk cId="2908048934" sldId="378"/>
            <ac:picMk id="8" creationId="{89D47A07-81FC-730A-9A5F-AB4914C53799}"/>
          </ac:picMkLst>
        </pc:picChg>
      </pc:sldChg>
      <pc:sldChg chg="delSp del mod">
        <pc:chgData name="Kristy Freney" userId="05558a5f-3628-4287-9b9f-4fe6fc128298" providerId="ADAL" clId="{DB6E6296-CFC2-4070-AC12-B27526F74BF5}" dt="2024-02-15T04:23:16.355" v="387" actId="47"/>
        <pc:sldMkLst>
          <pc:docMk/>
          <pc:sldMk cId="200281445" sldId="379"/>
        </pc:sldMkLst>
        <pc:spChg chg="del">
          <ac:chgData name="Kristy Freney" userId="05558a5f-3628-4287-9b9f-4fe6fc128298" providerId="ADAL" clId="{DB6E6296-CFC2-4070-AC12-B27526F74BF5}" dt="2024-02-15T04:13:00.636" v="209" actId="478"/>
          <ac:spMkLst>
            <pc:docMk/>
            <pc:sldMk cId="200281445" sldId="379"/>
            <ac:spMk id="2" creationId="{C635B503-EC37-DB66-EA1E-E143E6A74978}"/>
          </ac:spMkLst>
        </pc:spChg>
      </pc:sldChg>
      <pc:sldChg chg="addSp delSp modSp mod">
        <pc:chgData name="Kristy Freney" userId="05558a5f-3628-4287-9b9f-4fe6fc128298" providerId="ADAL" clId="{DB6E6296-CFC2-4070-AC12-B27526F74BF5}" dt="2024-02-15T04:12:50.477" v="208" actId="948"/>
        <pc:sldMkLst>
          <pc:docMk/>
          <pc:sldMk cId="3983949059" sldId="380"/>
        </pc:sldMkLst>
        <pc:spChg chg="del mod">
          <ac:chgData name="Kristy Freney" userId="05558a5f-3628-4287-9b9f-4fe6fc128298" providerId="ADAL" clId="{DB6E6296-CFC2-4070-AC12-B27526F74BF5}" dt="2024-02-15T04:11:51.876" v="177" actId="478"/>
          <ac:spMkLst>
            <pc:docMk/>
            <pc:sldMk cId="3983949059" sldId="380"/>
            <ac:spMk id="2" creationId="{364F844A-5899-BBE6-DC35-F344EE3F78A6}"/>
          </ac:spMkLst>
        </pc:spChg>
        <pc:spChg chg="add mod">
          <ac:chgData name="Kristy Freney" userId="05558a5f-3628-4287-9b9f-4fe6fc128298" providerId="ADAL" clId="{DB6E6296-CFC2-4070-AC12-B27526F74BF5}" dt="2024-02-15T04:12:50.477" v="208" actId="948"/>
          <ac:spMkLst>
            <pc:docMk/>
            <pc:sldMk cId="3983949059" sldId="380"/>
            <ac:spMk id="3" creationId="{7523EF46-516E-DC62-6B44-337B5404813A}"/>
          </ac:spMkLst>
        </pc:spChg>
        <pc:spChg chg="add del mod">
          <ac:chgData name="Kristy Freney" userId="05558a5f-3628-4287-9b9f-4fe6fc128298" providerId="ADAL" clId="{DB6E6296-CFC2-4070-AC12-B27526F74BF5}" dt="2024-02-15T04:11:53.503" v="178" actId="478"/>
          <ac:spMkLst>
            <pc:docMk/>
            <pc:sldMk cId="3983949059" sldId="380"/>
            <ac:spMk id="5" creationId="{730809F5-9FEF-5D94-2F47-BEB5165956FC}"/>
          </ac:spMkLst>
        </pc:spChg>
      </pc:sldChg>
      <pc:sldChg chg="modSp mod">
        <pc:chgData name="Kristy Freney" userId="05558a5f-3628-4287-9b9f-4fe6fc128298" providerId="ADAL" clId="{DB6E6296-CFC2-4070-AC12-B27526F74BF5}" dt="2024-02-15T03:56:40.017" v="101" actId="403"/>
        <pc:sldMkLst>
          <pc:docMk/>
          <pc:sldMk cId="397663024" sldId="381"/>
        </pc:sldMkLst>
        <pc:spChg chg="mod">
          <ac:chgData name="Kristy Freney" userId="05558a5f-3628-4287-9b9f-4fe6fc128298" providerId="ADAL" clId="{DB6E6296-CFC2-4070-AC12-B27526F74BF5}" dt="2024-02-15T03:56:40.017" v="101" actId="403"/>
          <ac:spMkLst>
            <pc:docMk/>
            <pc:sldMk cId="397663024" sldId="381"/>
            <ac:spMk id="2" creationId="{259DBE90-6690-7A9F-2C0E-29501D920A7D}"/>
          </ac:spMkLst>
        </pc:spChg>
      </pc:sldChg>
      <pc:sldChg chg="addSp delSp modSp mod">
        <pc:chgData name="Kristy Freney" userId="05558a5f-3628-4287-9b9f-4fe6fc128298" providerId="ADAL" clId="{DB6E6296-CFC2-4070-AC12-B27526F74BF5}" dt="2024-02-15T04:23:29.076" v="389"/>
        <pc:sldMkLst>
          <pc:docMk/>
          <pc:sldMk cId="3329901475" sldId="382"/>
        </pc:sldMkLst>
        <pc:spChg chg="add mod">
          <ac:chgData name="Kristy Freney" userId="05558a5f-3628-4287-9b9f-4fe6fc128298" providerId="ADAL" clId="{DB6E6296-CFC2-4070-AC12-B27526F74BF5}" dt="2024-02-15T04:23:29.076" v="389"/>
          <ac:spMkLst>
            <pc:docMk/>
            <pc:sldMk cId="3329901475" sldId="382"/>
            <ac:spMk id="2" creationId="{E6638CD9-1B67-81E7-67C5-8FDCCE0EE844}"/>
          </ac:spMkLst>
        </pc:spChg>
        <pc:spChg chg="del">
          <ac:chgData name="Kristy Freney" userId="05558a5f-3628-4287-9b9f-4fe6fc128298" providerId="ADAL" clId="{DB6E6296-CFC2-4070-AC12-B27526F74BF5}" dt="2024-02-15T04:23:28.745" v="388" actId="478"/>
          <ac:spMkLst>
            <pc:docMk/>
            <pc:sldMk cId="3329901475" sldId="382"/>
            <ac:spMk id="4" creationId="{456D721F-FBD2-4C15-5CE4-38541890B22D}"/>
          </ac:spMkLst>
        </pc:spChg>
      </pc:sldChg>
      <pc:sldChg chg="addSp delSp modSp mod">
        <pc:chgData name="Kristy Freney" userId="05558a5f-3628-4287-9b9f-4fe6fc128298" providerId="ADAL" clId="{DB6E6296-CFC2-4070-AC12-B27526F74BF5}" dt="2024-02-15T04:24:23.759" v="404" actId="14100"/>
        <pc:sldMkLst>
          <pc:docMk/>
          <pc:sldMk cId="2872028482" sldId="383"/>
        </pc:sldMkLst>
        <pc:spChg chg="del mod">
          <ac:chgData name="Kristy Freney" userId="05558a5f-3628-4287-9b9f-4fe6fc128298" providerId="ADAL" clId="{DB6E6296-CFC2-4070-AC12-B27526F74BF5}" dt="2024-02-15T04:24:09.437" v="400"/>
          <ac:spMkLst>
            <pc:docMk/>
            <pc:sldMk cId="2872028482" sldId="383"/>
            <ac:spMk id="2" creationId="{9E6C6DD3-A008-77BF-D98B-06412FB031DD}"/>
          </ac:spMkLst>
        </pc:spChg>
        <pc:spChg chg="add mod">
          <ac:chgData name="Kristy Freney" userId="05558a5f-3628-4287-9b9f-4fe6fc128298" providerId="ADAL" clId="{DB6E6296-CFC2-4070-AC12-B27526F74BF5}" dt="2024-02-15T04:24:23.759" v="404" actId="14100"/>
          <ac:spMkLst>
            <pc:docMk/>
            <pc:sldMk cId="2872028482" sldId="383"/>
            <ac:spMk id="3" creationId="{AE9F9DCB-7FDD-086D-2472-8A1A485327A9}"/>
          </ac:spMkLst>
        </pc:spChg>
        <pc:cxnChg chg="add mod">
          <ac:chgData name="Kristy Freney" userId="05558a5f-3628-4287-9b9f-4fe6fc128298" providerId="ADAL" clId="{DB6E6296-CFC2-4070-AC12-B27526F74BF5}" dt="2024-02-15T04:24:04.846" v="397"/>
          <ac:cxnSpMkLst>
            <pc:docMk/>
            <pc:sldMk cId="2872028482" sldId="383"/>
            <ac:cxnSpMk id="4" creationId="{DF551075-C8C3-A26D-2AD9-C126BA285243}"/>
          </ac:cxnSpMkLst>
        </pc:cxnChg>
      </pc:sldChg>
      <pc:sldChg chg="addSp modSp mod">
        <pc:chgData name="Kristy Freney" userId="05558a5f-3628-4287-9b9f-4fe6fc128298" providerId="ADAL" clId="{DB6E6296-CFC2-4070-AC12-B27526F74BF5}" dt="2024-02-15T03:53:42.725" v="31" actId="6549"/>
        <pc:sldMkLst>
          <pc:docMk/>
          <pc:sldMk cId="1713759472" sldId="384"/>
        </pc:sldMkLst>
        <pc:spChg chg="mod">
          <ac:chgData name="Kristy Freney" userId="05558a5f-3628-4287-9b9f-4fe6fc128298" providerId="ADAL" clId="{DB6E6296-CFC2-4070-AC12-B27526F74BF5}" dt="2024-02-15T03:53:42.725" v="31" actId="6549"/>
          <ac:spMkLst>
            <pc:docMk/>
            <pc:sldMk cId="1713759472" sldId="384"/>
            <ac:spMk id="2" creationId="{D26A0463-A418-6AD6-83A7-96CB926E1107}"/>
          </ac:spMkLst>
        </pc:spChg>
        <pc:spChg chg="add mod">
          <ac:chgData name="Kristy Freney" userId="05558a5f-3628-4287-9b9f-4fe6fc128298" providerId="ADAL" clId="{DB6E6296-CFC2-4070-AC12-B27526F74BF5}" dt="2024-02-15T03:53:02.619" v="17"/>
          <ac:spMkLst>
            <pc:docMk/>
            <pc:sldMk cId="1713759472" sldId="384"/>
            <ac:spMk id="3" creationId="{C782EAF7-E185-B14A-3D28-91A30BD9FA9C}"/>
          </ac:spMkLst>
        </pc:spChg>
        <pc:cxnChg chg="add mod">
          <ac:chgData name="Kristy Freney" userId="05558a5f-3628-4287-9b9f-4fe6fc128298" providerId="ADAL" clId="{DB6E6296-CFC2-4070-AC12-B27526F74BF5}" dt="2024-02-15T03:53:02.619" v="17"/>
          <ac:cxnSpMkLst>
            <pc:docMk/>
            <pc:sldMk cId="1713759472" sldId="384"/>
            <ac:cxnSpMk id="4" creationId="{9B7A0A7E-07F2-A843-E9D5-94E1202A835E}"/>
          </ac:cxnSpMkLst>
        </pc:cxnChg>
      </pc:sldChg>
      <pc:sldChg chg="addSp delSp modSp mod">
        <pc:chgData name="Kristy Freney" userId="05558a5f-3628-4287-9b9f-4fe6fc128298" providerId="ADAL" clId="{DB6E6296-CFC2-4070-AC12-B27526F74BF5}" dt="2024-02-15T03:55:24.383" v="68" actId="948"/>
        <pc:sldMkLst>
          <pc:docMk/>
          <pc:sldMk cId="1143818754" sldId="385"/>
        </pc:sldMkLst>
        <pc:spChg chg="del mod">
          <ac:chgData name="Kristy Freney" userId="05558a5f-3628-4287-9b9f-4fe6fc128298" providerId="ADAL" clId="{DB6E6296-CFC2-4070-AC12-B27526F74BF5}" dt="2024-02-15T03:54:29.689" v="52" actId="478"/>
          <ac:spMkLst>
            <pc:docMk/>
            <pc:sldMk cId="1143818754" sldId="385"/>
            <ac:spMk id="2" creationId="{75F455CF-D95B-63FF-D226-12F5EB74FE88}"/>
          </ac:spMkLst>
        </pc:spChg>
        <pc:spChg chg="add del">
          <ac:chgData name="Kristy Freney" userId="05558a5f-3628-4287-9b9f-4fe6fc128298" providerId="ADAL" clId="{DB6E6296-CFC2-4070-AC12-B27526F74BF5}" dt="2024-02-15T03:53:38.326" v="30" actId="22"/>
          <ac:spMkLst>
            <pc:docMk/>
            <pc:sldMk cId="1143818754" sldId="385"/>
            <ac:spMk id="4" creationId="{8F4430F9-17C9-EF62-FDCD-7970F9868C71}"/>
          </ac:spMkLst>
        </pc:spChg>
        <pc:spChg chg="add mod">
          <ac:chgData name="Kristy Freney" userId="05558a5f-3628-4287-9b9f-4fe6fc128298" providerId="ADAL" clId="{DB6E6296-CFC2-4070-AC12-B27526F74BF5}" dt="2024-02-15T03:53:46.424" v="32"/>
          <ac:spMkLst>
            <pc:docMk/>
            <pc:sldMk cId="1143818754" sldId="385"/>
            <ac:spMk id="5" creationId="{AD5129D6-9C44-C5F7-D0B4-8E14937C34D5}"/>
          </ac:spMkLst>
        </pc:spChg>
        <pc:spChg chg="add mod">
          <ac:chgData name="Kristy Freney" userId="05558a5f-3628-4287-9b9f-4fe6fc128298" providerId="ADAL" clId="{DB6E6296-CFC2-4070-AC12-B27526F74BF5}" dt="2024-02-15T03:54:08.293" v="41"/>
          <ac:spMkLst>
            <pc:docMk/>
            <pc:sldMk cId="1143818754" sldId="385"/>
            <ac:spMk id="7" creationId="{C9571DEF-6707-F4EA-39C4-826FC7CF9720}"/>
          </ac:spMkLst>
        </pc:spChg>
        <pc:spChg chg="add mod">
          <ac:chgData name="Kristy Freney" userId="05558a5f-3628-4287-9b9f-4fe6fc128298" providerId="ADAL" clId="{DB6E6296-CFC2-4070-AC12-B27526F74BF5}" dt="2024-02-15T03:55:24.383" v="68" actId="948"/>
          <ac:spMkLst>
            <pc:docMk/>
            <pc:sldMk cId="1143818754" sldId="385"/>
            <ac:spMk id="8" creationId="{6ACBDFCB-47D5-D241-1B50-04E3043BFD0B}"/>
          </ac:spMkLst>
        </pc:spChg>
        <pc:cxnChg chg="add mod">
          <ac:chgData name="Kristy Freney" userId="05558a5f-3628-4287-9b9f-4fe6fc128298" providerId="ADAL" clId="{DB6E6296-CFC2-4070-AC12-B27526F74BF5}" dt="2024-02-15T03:53:46.424" v="32"/>
          <ac:cxnSpMkLst>
            <pc:docMk/>
            <pc:sldMk cId="1143818754" sldId="385"/>
            <ac:cxnSpMk id="6" creationId="{94D5508E-06C9-B7D1-839C-D97657280522}"/>
          </ac:cxnSpMkLst>
        </pc:cxnChg>
      </pc:sldChg>
      <pc:sldChg chg="addSp delSp modSp mod">
        <pc:chgData name="Kristy Freney" userId="05558a5f-3628-4287-9b9f-4fe6fc128298" providerId="ADAL" clId="{DB6E6296-CFC2-4070-AC12-B27526F74BF5}" dt="2024-02-15T04:23:57.437" v="396"/>
        <pc:sldMkLst>
          <pc:docMk/>
          <pc:sldMk cId="3344194814" sldId="386"/>
        </pc:sldMkLst>
        <pc:spChg chg="del mod">
          <ac:chgData name="Kristy Freney" userId="05558a5f-3628-4287-9b9f-4fe6fc128298" providerId="ADAL" clId="{DB6E6296-CFC2-4070-AC12-B27526F74BF5}" dt="2024-02-15T04:23:57.437" v="396"/>
          <ac:spMkLst>
            <pc:docMk/>
            <pc:sldMk cId="3344194814" sldId="386"/>
            <ac:spMk id="2" creationId="{67D43B40-1D7C-D5C9-9725-06B35557C7CA}"/>
          </ac:spMkLst>
        </pc:spChg>
        <pc:spChg chg="add mod">
          <ac:chgData name="Kristy Freney" userId="05558a5f-3628-4287-9b9f-4fe6fc128298" providerId="ADAL" clId="{DB6E6296-CFC2-4070-AC12-B27526F74BF5}" dt="2024-02-15T04:23:55.477" v="394"/>
          <ac:spMkLst>
            <pc:docMk/>
            <pc:sldMk cId="3344194814" sldId="386"/>
            <ac:spMk id="4" creationId="{1EC05CA2-944B-BD8B-FBB2-9F4D1A026BA9}"/>
          </ac:spMkLst>
        </pc:spChg>
        <pc:cxnChg chg="add mod">
          <ac:chgData name="Kristy Freney" userId="05558a5f-3628-4287-9b9f-4fe6fc128298" providerId="ADAL" clId="{DB6E6296-CFC2-4070-AC12-B27526F74BF5}" dt="2024-02-15T04:23:44.707" v="390"/>
          <ac:cxnSpMkLst>
            <pc:docMk/>
            <pc:sldMk cId="3344194814" sldId="386"/>
            <ac:cxnSpMk id="3" creationId="{9C983195-B129-3DD2-7F1F-D8E931A56016}"/>
          </ac:cxnSpMkLst>
        </pc:cxnChg>
      </pc:sldChg>
      <pc:sldChg chg="addSp delSp modSp add mod ord modAnim">
        <pc:chgData name="Kristy Freney" userId="05558a5f-3628-4287-9b9f-4fe6fc128298" providerId="ADAL" clId="{DB6E6296-CFC2-4070-AC12-B27526F74BF5}" dt="2024-02-15T04:22:57.906" v="386"/>
        <pc:sldMkLst>
          <pc:docMk/>
          <pc:sldMk cId="1608377517" sldId="387"/>
        </pc:sldMkLst>
        <pc:spChg chg="add mod">
          <ac:chgData name="Kristy Freney" userId="05558a5f-3628-4287-9b9f-4fe6fc128298" providerId="ADAL" clId="{DB6E6296-CFC2-4070-AC12-B27526F74BF5}" dt="2024-02-15T04:22:48.154" v="384" actId="1035"/>
          <ac:spMkLst>
            <pc:docMk/>
            <pc:sldMk cId="1608377517" sldId="387"/>
            <ac:spMk id="3" creationId="{4E89A8FC-2493-82CF-E414-24B7172E35D0}"/>
          </ac:spMkLst>
        </pc:spChg>
        <pc:spChg chg="add mod">
          <ac:chgData name="Kristy Freney" userId="05558a5f-3628-4287-9b9f-4fe6fc128298" providerId="ADAL" clId="{DB6E6296-CFC2-4070-AC12-B27526F74BF5}" dt="2024-02-15T04:22:48.154" v="384" actId="1035"/>
          <ac:spMkLst>
            <pc:docMk/>
            <pc:sldMk cId="1608377517" sldId="387"/>
            <ac:spMk id="7" creationId="{89A53068-20C4-48C7-6F35-07736BF2C253}"/>
          </ac:spMkLst>
        </pc:spChg>
        <pc:spChg chg="add del mod">
          <ac:chgData name="Kristy Freney" userId="05558a5f-3628-4287-9b9f-4fe6fc128298" providerId="ADAL" clId="{DB6E6296-CFC2-4070-AC12-B27526F74BF5}" dt="2024-02-15T04:21:57.508" v="364" actId="478"/>
          <ac:spMkLst>
            <pc:docMk/>
            <pc:sldMk cId="1608377517" sldId="387"/>
            <ac:spMk id="10" creationId="{EEB80DA6-EE24-34FE-8BF5-CAA22C1F0629}"/>
          </ac:spMkLst>
        </pc:spChg>
        <pc:spChg chg="add mod">
          <ac:chgData name="Kristy Freney" userId="05558a5f-3628-4287-9b9f-4fe6fc128298" providerId="ADAL" clId="{DB6E6296-CFC2-4070-AC12-B27526F74BF5}" dt="2024-02-15T04:22:48.154" v="384" actId="1035"/>
          <ac:spMkLst>
            <pc:docMk/>
            <pc:sldMk cId="1608377517" sldId="387"/>
            <ac:spMk id="11" creationId="{14D286F6-0C6A-0801-F2DE-7A9B4F723E1B}"/>
          </ac:spMkLst>
        </pc:spChg>
        <pc:spChg chg="add mod">
          <ac:chgData name="Kristy Freney" userId="05558a5f-3628-4287-9b9f-4fe6fc128298" providerId="ADAL" clId="{DB6E6296-CFC2-4070-AC12-B27526F74BF5}" dt="2024-02-15T04:22:48.154" v="384" actId="1035"/>
          <ac:spMkLst>
            <pc:docMk/>
            <pc:sldMk cId="1608377517" sldId="387"/>
            <ac:spMk id="12" creationId="{3CC8FEB9-8BBE-46EB-05CB-F88F0D2D3AB7}"/>
          </ac:spMkLst>
        </pc:spChg>
        <pc:spChg chg="add mod">
          <ac:chgData name="Kristy Freney" userId="05558a5f-3628-4287-9b9f-4fe6fc128298" providerId="ADAL" clId="{DB6E6296-CFC2-4070-AC12-B27526F74BF5}" dt="2024-02-15T04:22:43.506" v="378" actId="1035"/>
          <ac:spMkLst>
            <pc:docMk/>
            <pc:sldMk cId="1608377517" sldId="387"/>
            <ac:spMk id="13" creationId="{ADC5E134-79C2-9DA7-2B62-8306C63532CC}"/>
          </ac:spMkLst>
        </pc:spChg>
        <pc:spChg chg="add mod">
          <ac:chgData name="Kristy Freney" userId="05558a5f-3628-4287-9b9f-4fe6fc128298" providerId="ADAL" clId="{DB6E6296-CFC2-4070-AC12-B27526F74BF5}" dt="2024-02-15T04:22:43.506" v="378" actId="1035"/>
          <ac:spMkLst>
            <pc:docMk/>
            <pc:sldMk cId="1608377517" sldId="387"/>
            <ac:spMk id="14" creationId="{1E2E897A-6FC6-AF2F-68F0-A412B74A06B4}"/>
          </ac:spMkLst>
        </pc:spChg>
        <pc:spChg chg="add mod">
          <ac:chgData name="Kristy Freney" userId="05558a5f-3628-4287-9b9f-4fe6fc128298" providerId="ADAL" clId="{DB6E6296-CFC2-4070-AC12-B27526F74BF5}" dt="2024-02-15T04:22:43.506" v="378" actId="1035"/>
          <ac:spMkLst>
            <pc:docMk/>
            <pc:sldMk cId="1608377517" sldId="387"/>
            <ac:spMk id="15" creationId="{76108D33-AECD-A221-0F62-C009FADB59FA}"/>
          </ac:spMkLst>
        </pc:spChg>
        <pc:spChg chg="add mod">
          <ac:chgData name="Kristy Freney" userId="05558a5f-3628-4287-9b9f-4fe6fc128298" providerId="ADAL" clId="{DB6E6296-CFC2-4070-AC12-B27526F74BF5}" dt="2024-02-15T04:22:43.506" v="378" actId="1035"/>
          <ac:spMkLst>
            <pc:docMk/>
            <pc:sldMk cId="1608377517" sldId="387"/>
            <ac:spMk id="16" creationId="{FE0D80CA-7CB7-03C9-3A9C-2CF29554DB66}"/>
          </ac:spMkLst>
        </pc:spChg>
        <pc:picChg chg="mod">
          <ac:chgData name="Kristy Freney" userId="05558a5f-3628-4287-9b9f-4fe6fc128298" providerId="ADAL" clId="{DB6E6296-CFC2-4070-AC12-B27526F74BF5}" dt="2024-02-15T04:15:40.083" v="249" actId="1076"/>
          <ac:picMkLst>
            <pc:docMk/>
            <pc:sldMk cId="1608377517" sldId="387"/>
            <ac:picMk id="4" creationId="{4EC95FA6-AEBD-C8AF-3991-AD4AE286D2A2}"/>
          </ac:picMkLst>
        </pc:picChg>
        <pc:picChg chg="add mod">
          <ac:chgData name="Kristy Freney" userId="05558a5f-3628-4287-9b9f-4fe6fc128298" providerId="ADAL" clId="{DB6E6296-CFC2-4070-AC12-B27526F74BF5}" dt="2024-02-15T04:13:59.627" v="224" actId="571"/>
          <ac:picMkLst>
            <pc:docMk/>
            <pc:sldMk cId="1608377517" sldId="387"/>
            <ac:picMk id="5" creationId="{FADF78F2-D279-B930-5FC8-9FF2ADFEBA8F}"/>
          </ac:picMkLst>
        </pc:picChg>
        <pc:picChg chg="mod">
          <ac:chgData name="Kristy Freney" userId="05558a5f-3628-4287-9b9f-4fe6fc128298" providerId="ADAL" clId="{DB6E6296-CFC2-4070-AC12-B27526F74BF5}" dt="2024-02-15T04:22:43.506" v="378" actId="1035"/>
          <ac:picMkLst>
            <pc:docMk/>
            <pc:sldMk cId="1608377517" sldId="387"/>
            <ac:picMk id="8" creationId="{889FABA4-CD61-4EE5-5C3E-8CE812CE2282}"/>
          </ac:picMkLst>
        </pc:picChg>
      </pc:sldChg>
    </pc:docChg>
  </pc:docChgLst>
  <pc:docChgLst>
    <pc:chgData name="Kristy Freney" userId="05558a5f-3628-4287-9b9f-4fe6fc128298" providerId="ADAL" clId="{B2924B19-CC65-467A-8256-175869A812DD}"/>
    <pc:docChg chg="undo custSel addSld delSld modSld sldOrd">
      <pc:chgData name="Kristy Freney" userId="05558a5f-3628-4287-9b9f-4fe6fc128298" providerId="ADAL" clId="{B2924B19-CC65-467A-8256-175869A812DD}" dt="2024-05-06T00:52:47.964" v="625" actId="14100"/>
      <pc:docMkLst>
        <pc:docMk/>
      </pc:docMkLst>
      <pc:sldChg chg="addSp modSp mod modNotesTx">
        <pc:chgData name="Kristy Freney" userId="05558a5f-3628-4287-9b9f-4fe6fc128298" providerId="ADAL" clId="{B2924B19-CC65-467A-8256-175869A812DD}" dt="2024-05-06T00:51:34.133" v="622" actId="20577"/>
        <pc:sldMkLst>
          <pc:docMk/>
          <pc:sldMk cId="2019099645" sldId="276"/>
        </pc:sldMkLst>
        <pc:spChg chg="mod">
          <ac:chgData name="Kristy Freney" userId="05558a5f-3628-4287-9b9f-4fe6fc128298" providerId="ADAL" clId="{B2924B19-CC65-467A-8256-175869A812DD}" dt="2024-04-30T07:31:48.345" v="614" actId="1076"/>
          <ac:spMkLst>
            <pc:docMk/>
            <pc:sldMk cId="2019099645" sldId="276"/>
            <ac:spMk id="2" creationId="{1204E593-725D-9FA1-466D-C988BEFC2151}"/>
          </ac:spMkLst>
        </pc:spChg>
        <pc:spChg chg="add mod">
          <ac:chgData name="Kristy Freney" userId="05558a5f-3628-4287-9b9f-4fe6fc128298" providerId="ADAL" clId="{B2924B19-CC65-467A-8256-175869A812DD}" dt="2024-05-06T00:51:24.056" v="618"/>
          <ac:spMkLst>
            <pc:docMk/>
            <pc:sldMk cId="2019099645" sldId="276"/>
            <ac:spMk id="4" creationId="{1F360CF7-6A93-CD89-2A25-C6E2070BB77F}"/>
          </ac:spMkLst>
        </pc:spChg>
      </pc:sldChg>
      <pc:sldChg chg="modSp mod modNotesTx">
        <pc:chgData name="Kristy Freney" userId="05558a5f-3628-4287-9b9f-4fe6fc128298" providerId="ADAL" clId="{B2924B19-CC65-467A-8256-175869A812DD}" dt="2024-05-06T00:52:24.639" v="623"/>
        <pc:sldMkLst>
          <pc:docMk/>
          <pc:sldMk cId="729114519" sldId="277"/>
        </pc:sldMkLst>
        <pc:spChg chg="mod">
          <ac:chgData name="Kristy Freney" userId="05558a5f-3628-4287-9b9f-4fe6fc128298" providerId="ADAL" clId="{B2924B19-CC65-467A-8256-175869A812DD}" dt="2024-04-30T07:31:53.834" v="616" actId="403"/>
          <ac:spMkLst>
            <pc:docMk/>
            <pc:sldMk cId="729114519" sldId="277"/>
            <ac:spMk id="2" creationId="{D1F5F12C-FE37-4992-1DB0-1EB0C06D8793}"/>
          </ac:spMkLst>
        </pc:spChg>
      </pc:sldChg>
      <pc:sldChg chg="modNotesTx">
        <pc:chgData name="Kristy Freney" userId="05558a5f-3628-4287-9b9f-4fe6fc128298" providerId="ADAL" clId="{B2924B19-CC65-467A-8256-175869A812DD}" dt="2024-04-19T03:35:37.697" v="311" actId="113"/>
        <pc:sldMkLst>
          <pc:docMk/>
          <pc:sldMk cId="2360901718" sldId="359"/>
        </pc:sldMkLst>
      </pc:sldChg>
      <pc:sldChg chg="modNotesTx">
        <pc:chgData name="Kristy Freney" userId="05558a5f-3628-4287-9b9f-4fe6fc128298" providerId="ADAL" clId="{B2924B19-CC65-467A-8256-175869A812DD}" dt="2024-04-19T03:32:24.647" v="162" actId="20577"/>
        <pc:sldMkLst>
          <pc:docMk/>
          <pc:sldMk cId="545489499" sldId="374"/>
        </pc:sldMkLst>
      </pc:sldChg>
      <pc:sldChg chg="modSp mod modNotesTx">
        <pc:chgData name="Kristy Freney" userId="05558a5f-3628-4287-9b9f-4fe6fc128298" providerId="ADAL" clId="{B2924B19-CC65-467A-8256-175869A812DD}" dt="2024-04-19T03:35:19.599" v="287" actId="113"/>
        <pc:sldMkLst>
          <pc:docMk/>
          <pc:sldMk cId="1542594943" sldId="375"/>
        </pc:sldMkLst>
        <pc:cxnChg chg="mod">
          <ac:chgData name="Kristy Freney" userId="05558a5f-3628-4287-9b9f-4fe6fc128298" providerId="ADAL" clId="{B2924B19-CC65-467A-8256-175869A812DD}" dt="2024-04-19T03:34:48.921" v="225" actId="14100"/>
          <ac:cxnSpMkLst>
            <pc:docMk/>
            <pc:sldMk cId="1542594943" sldId="375"/>
            <ac:cxnSpMk id="6" creationId="{187E0374-8FCE-47E1-489E-D4EF320AFCA3}"/>
          </ac:cxnSpMkLst>
        </pc:cxnChg>
        <pc:cxnChg chg="mod">
          <ac:chgData name="Kristy Freney" userId="05558a5f-3628-4287-9b9f-4fe6fc128298" providerId="ADAL" clId="{B2924B19-CC65-467A-8256-175869A812DD}" dt="2024-04-19T03:34:42.599" v="223" actId="1582"/>
          <ac:cxnSpMkLst>
            <pc:docMk/>
            <pc:sldMk cId="1542594943" sldId="375"/>
            <ac:cxnSpMk id="10" creationId="{1D0E4DD7-D568-AB5E-37A4-6F7050213EB8}"/>
          </ac:cxnSpMkLst>
        </pc:cxnChg>
        <pc:cxnChg chg="mod">
          <ac:chgData name="Kristy Freney" userId="05558a5f-3628-4287-9b9f-4fe6fc128298" providerId="ADAL" clId="{B2924B19-CC65-467A-8256-175869A812DD}" dt="2024-04-19T03:34:42.599" v="223" actId="1582"/>
          <ac:cxnSpMkLst>
            <pc:docMk/>
            <pc:sldMk cId="1542594943" sldId="375"/>
            <ac:cxnSpMk id="13" creationId="{DC7162E0-3E22-EF10-0E0B-CE402FCEF7F7}"/>
          </ac:cxnSpMkLst>
        </pc:cxnChg>
        <pc:cxnChg chg="mod">
          <ac:chgData name="Kristy Freney" userId="05558a5f-3628-4287-9b9f-4fe6fc128298" providerId="ADAL" clId="{B2924B19-CC65-467A-8256-175869A812DD}" dt="2024-04-19T03:34:42.599" v="223" actId="1582"/>
          <ac:cxnSpMkLst>
            <pc:docMk/>
            <pc:sldMk cId="1542594943" sldId="375"/>
            <ac:cxnSpMk id="15" creationId="{963768AA-594B-4F4D-DFD7-6EA6EEE4B325}"/>
          </ac:cxnSpMkLst>
        </pc:cxnChg>
      </pc:sldChg>
      <pc:sldChg chg="addSp modSp mod modNotesTx">
        <pc:chgData name="Kristy Freney" userId="05558a5f-3628-4287-9b9f-4fe6fc128298" providerId="ADAL" clId="{B2924B19-CC65-467A-8256-175869A812DD}" dt="2024-04-19T02:59:24.076" v="51" actId="20577"/>
        <pc:sldMkLst>
          <pc:docMk/>
          <pc:sldMk cId="2191739337" sldId="376"/>
        </pc:sldMkLst>
        <pc:picChg chg="add mod">
          <ac:chgData name="Kristy Freney" userId="05558a5f-3628-4287-9b9f-4fe6fc128298" providerId="ADAL" clId="{B2924B19-CC65-467A-8256-175869A812DD}" dt="2024-04-19T02:59:11.746" v="50" actId="1076"/>
          <ac:picMkLst>
            <pc:docMk/>
            <pc:sldMk cId="2191739337" sldId="376"/>
            <ac:picMk id="6" creationId="{DA64E2F7-A9EC-9A68-28B2-5865069BB0FD}"/>
          </ac:picMkLst>
        </pc:picChg>
      </pc:sldChg>
      <pc:sldChg chg="modSp mod modNotesTx">
        <pc:chgData name="Kristy Freney" userId="05558a5f-3628-4287-9b9f-4fe6fc128298" providerId="ADAL" clId="{B2924B19-CC65-467A-8256-175869A812DD}" dt="2024-04-19T08:16:33.698" v="526" actId="1076"/>
        <pc:sldMkLst>
          <pc:docMk/>
          <pc:sldMk cId="3305736006" sldId="377"/>
        </pc:sldMkLst>
        <pc:picChg chg="mod">
          <ac:chgData name="Kristy Freney" userId="05558a5f-3628-4287-9b9f-4fe6fc128298" providerId="ADAL" clId="{B2924B19-CC65-467A-8256-175869A812DD}" dt="2024-04-19T08:16:33.698" v="526" actId="1076"/>
          <ac:picMkLst>
            <pc:docMk/>
            <pc:sldMk cId="3305736006" sldId="377"/>
            <ac:picMk id="4" creationId="{28F5895F-7BB7-7889-D484-D3580DE942D1}"/>
          </ac:picMkLst>
        </pc:picChg>
      </pc:sldChg>
      <pc:sldChg chg="modNotesTx">
        <pc:chgData name="Kristy Freney" userId="05558a5f-3628-4287-9b9f-4fe6fc128298" providerId="ADAL" clId="{B2924B19-CC65-467A-8256-175869A812DD}" dt="2024-04-19T03:34:31.955" v="222" actId="113"/>
        <pc:sldMkLst>
          <pc:docMk/>
          <pc:sldMk cId="2908048934" sldId="378"/>
        </pc:sldMkLst>
      </pc:sldChg>
      <pc:sldChg chg="modNotesTx">
        <pc:chgData name="Kristy Freney" userId="05558a5f-3628-4287-9b9f-4fe6fc128298" providerId="ADAL" clId="{B2924B19-CC65-467A-8256-175869A812DD}" dt="2024-04-19T03:36:06.002" v="323" actId="6549"/>
        <pc:sldMkLst>
          <pc:docMk/>
          <pc:sldMk cId="3983949059" sldId="380"/>
        </pc:sldMkLst>
      </pc:sldChg>
      <pc:sldChg chg="ord modNotesTx">
        <pc:chgData name="Kristy Freney" userId="05558a5f-3628-4287-9b9f-4fe6fc128298" providerId="ADAL" clId="{B2924B19-CC65-467A-8256-175869A812DD}" dt="2024-04-30T07:32:11.099" v="617" actId="20578"/>
        <pc:sldMkLst>
          <pc:docMk/>
          <pc:sldMk cId="397663024" sldId="381"/>
        </pc:sldMkLst>
      </pc:sldChg>
      <pc:sldChg chg="modNotesTx">
        <pc:chgData name="Kristy Freney" userId="05558a5f-3628-4287-9b9f-4fe6fc128298" providerId="ADAL" clId="{B2924B19-CC65-467A-8256-175869A812DD}" dt="2024-04-19T04:26:22.108" v="513"/>
        <pc:sldMkLst>
          <pc:docMk/>
          <pc:sldMk cId="3329901475" sldId="382"/>
        </pc:sldMkLst>
      </pc:sldChg>
      <pc:sldChg chg="modSp mod modNotesTx">
        <pc:chgData name="Kristy Freney" userId="05558a5f-3628-4287-9b9f-4fe6fc128298" providerId="ADAL" clId="{B2924B19-CC65-467A-8256-175869A812DD}" dt="2024-05-06T00:52:47.964" v="625" actId="14100"/>
        <pc:sldMkLst>
          <pc:docMk/>
          <pc:sldMk cId="2872028482" sldId="383"/>
        </pc:sldMkLst>
        <pc:spChg chg="mod">
          <ac:chgData name="Kristy Freney" userId="05558a5f-3628-4287-9b9f-4fe6fc128298" providerId="ADAL" clId="{B2924B19-CC65-467A-8256-175869A812DD}" dt="2024-05-06T00:52:47.964" v="625" actId="14100"/>
          <ac:spMkLst>
            <pc:docMk/>
            <pc:sldMk cId="2872028482" sldId="383"/>
            <ac:spMk id="3" creationId="{AE9F9DCB-7FDD-086D-2472-8A1A485327A9}"/>
          </ac:spMkLst>
        </pc:spChg>
      </pc:sldChg>
      <pc:sldChg chg="modNotesTx">
        <pc:chgData name="Kristy Freney" userId="05558a5f-3628-4287-9b9f-4fe6fc128298" providerId="ADAL" clId="{B2924B19-CC65-467A-8256-175869A812DD}" dt="2024-04-19T03:08:21.107" v="58" actId="20577"/>
        <pc:sldMkLst>
          <pc:docMk/>
          <pc:sldMk cId="1713759472" sldId="384"/>
        </pc:sldMkLst>
      </pc:sldChg>
      <pc:sldChg chg="modSp mod modNotesTx">
        <pc:chgData name="Kristy Freney" userId="05558a5f-3628-4287-9b9f-4fe6fc128298" providerId="ADAL" clId="{B2924B19-CC65-467A-8256-175869A812DD}" dt="2024-04-19T03:10:22.907" v="99" actId="20577"/>
        <pc:sldMkLst>
          <pc:docMk/>
          <pc:sldMk cId="1143818754" sldId="385"/>
        </pc:sldMkLst>
        <pc:spChg chg="mod">
          <ac:chgData name="Kristy Freney" userId="05558a5f-3628-4287-9b9f-4fe6fc128298" providerId="ADAL" clId="{B2924B19-CC65-467A-8256-175869A812DD}" dt="2024-04-19T03:10:18.138" v="98" actId="20577"/>
          <ac:spMkLst>
            <pc:docMk/>
            <pc:sldMk cId="1143818754" sldId="385"/>
            <ac:spMk id="8" creationId="{6ACBDFCB-47D5-D241-1B50-04E3043BFD0B}"/>
          </ac:spMkLst>
        </pc:spChg>
      </pc:sldChg>
      <pc:sldChg chg="modNotesTx">
        <pc:chgData name="Kristy Freney" userId="05558a5f-3628-4287-9b9f-4fe6fc128298" providerId="ADAL" clId="{B2924B19-CC65-467A-8256-175869A812DD}" dt="2024-04-19T04:26:52.372" v="517" actId="113"/>
        <pc:sldMkLst>
          <pc:docMk/>
          <pc:sldMk cId="3344194814" sldId="386"/>
        </pc:sldMkLst>
      </pc:sldChg>
      <pc:sldChg chg="modAnim addCm modCm modNotesTx">
        <pc:chgData name="Kristy Freney" userId="05558a5f-3628-4287-9b9f-4fe6fc128298" providerId="ADAL" clId="{B2924B19-CC65-467A-8256-175869A812DD}" dt="2024-04-29T06:36:03.124" v="538"/>
        <pc:sldMkLst>
          <pc:docMk/>
          <pc:sldMk cId="1608377517" sldId="387"/>
        </pc:sldMkLst>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B2924B19-CC65-467A-8256-175869A812DD}" dt="2024-04-29T06:36:03.124" v="538"/>
              <pc2:cmMkLst xmlns:pc2="http://schemas.microsoft.com/office/powerpoint/2019/9/main/command">
                <pc:docMk/>
                <pc:sldMk cId="1608377517" sldId="387"/>
                <pc2:cmMk id="{83BAB1A4-6B48-4E10-9A4E-2314E1C836A7}"/>
              </pc2:cmMkLst>
              <pc226:cmRplyChg chg="add">
                <pc226:chgData name="Kristy Freney" userId="05558a5f-3628-4287-9b9f-4fe6fc128298" providerId="ADAL" clId="{B2924B19-CC65-467A-8256-175869A812DD}" dt="2024-04-29T06:36:03.124" v="538"/>
                <pc2:cmRplyMkLst xmlns:pc2="http://schemas.microsoft.com/office/powerpoint/2019/9/main/command">
                  <pc:docMk/>
                  <pc:sldMk cId="1608377517" sldId="387"/>
                  <pc2:cmMk id="{83BAB1A4-6B48-4E10-9A4E-2314E1C836A7}"/>
                  <pc2:cmRplyMk id="{8DA170EC-3ACA-448B-9E76-4F7CBE9631D5}"/>
                </pc2:cmRplyMkLst>
              </pc226:cmRplyChg>
            </pc226:cmChg>
          </p:ext>
        </pc:extLst>
      </pc:sldChg>
      <pc:sldChg chg="addSp delSp modSp add del mod modNotesTx">
        <pc:chgData name="Kristy Freney" userId="05558a5f-3628-4287-9b9f-4fe6fc128298" providerId="ADAL" clId="{B2924B19-CC65-467A-8256-175869A812DD}" dt="2024-04-19T03:09:17.074" v="70" actId="47"/>
        <pc:sldMkLst>
          <pc:docMk/>
          <pc:sldMk cId="3577786974" sldId="388"/>
        </pc:sldMkLst>
        <pc:spChg chg="del">
          <ac:chgData name="Kristy Freney" userId="05558a5f-3628-4287-9b9f-4fe6fc128298" providerId="ADAL" clId="{B2924B19-CC65-467A-8256-175869A812DD}" dt="2024-04-19T02:59:33.789" v="54" actId="478"/>
          <ac:spMkLst>
            <pc:docMk/>
            <pc:sldMk cId="3577786974" sldId="388"/>
            <ac:spMk id="2" creationId="{D26A0463-A418-6AD6-83A7-96CB926E1107}"/>
          </ac:spMkLst>
        </pc:spChg>
        <pc:spChg chg="del">
          <ac:chgData name="Kristy Freney" userId="05558a5f-3628-4287-9b9f-4fe6fc128298" providerId="ADAL" clId="{B2924B19-CC65-467A-8256-175869A812DD}" dt="2024-04-19T02:59:33.789" v="54" actId="478"/>
          <ac:spMkLst>
            <pc:docMk/>
            <pc:sldMk cId="3577786974" sldId="388"/>
            <ac:spMk id="3" creationId="{C782EAF7-E185-B14A-3D28-91A30BD9FA9C}"/>
          </ac:spMkLst>
        </pc:spChg>
        <pc:spChg chg="add del mod">
          <ac:chgData name="Kristy Freney" userId="05558a5f-3628-4287-9b9f-4fe6fc128298" providerId="ADAL" clId="{B2924B19-CC65-467A-8256-175869A812DD}" dt="2024-04-19T02:59:36.748" v="55" actId="478"/>
          <ac:spMkLst>
            <pc:docMk/>
            <pc:sldMk cId="3577786974" sldId="388"/>
            <ac:spMk id="6" creationId="{8BD1E96A-9076-893F-0851-17EB78741296}"/>
          </ac:spMkLst>
        </pc:spChg>
        <pc:cxnChg chg="del">
          <ac:chgData name="Kristy Freney" userId="05558a5f-3628-4287-9b9f-4fe6fc128298" providerId="ADAL" clId="{B2924B19-CC65-467A-8256-175869A812DD}" dt="2024-04-19T02:59:33.789" v="54" actId="478"/>
          <ac:cxnSpMkLst>
            <pc:docMk/>
            <pc:sldMk cId="3577786974" sldId="388"/>
            <ac:cxnSpMk id="4" creationId="{9B7A0A7E-07F2-A843-E9D5-94E1202A835E}"/>
          </ac:cxnSpMkLst>
        </pc:cxnChg>
      </pc:sldChg>
      <pc:sldChg chg="addSp modSp add mod addCm modNotesTx">
        <pc:chgData name="Kristy Freney" userId="05558a5f-3628-4287-9b9f-4fe6fc128298" providerId="ADAL" clId="{B2924B19-CC65-467A-8256-175869A812DD}" dt="2024-04-30T03:41:21.207" v="572" actId="113"/>
        <pc:sldMkLst>
          <pc:docMk/>
          <pc:sldMk cId="1213945151" sldId="389"/>
        </pc:sldMkLst>
        <pc:spChg chg="add mod">
          <ac:chgData name="Kristy Freney" userId="05558a5f-3628-4287-9b9f-4fe6fc128298" providerId="ADAL" clId="{B2924B19-CC65-467A-8256-175869A812DD}" dt="2024-04-30T03:41:21.207" v="572" actId="113"/>
          <ac:spMkLst>
            <pc:docMk/>
            <pc:sldMk cId="1213945151" sldId="389"/>
            <ac:spMk id="2" creationId="{42E150DB-FC43-BD63-EC31-A556C4494592}"/>
          </ac:spMkLst>
        </pc:spChg>
        <pc:spChg chg="add mod">
          <ac:chgData name="Kristy Freney" userId="05558a5f-3628-4287-9b9f-4fe6fc128298" providerId="ADAL" clId="{B2924B19-CC65-467A-8256-175869A812DD}" dt="2024-04-30T03:41:18.783" v="571"/>
          <ac:spMkLst>
            <pc:docMk/>
            <pc:sldMk cId="1213945151" sldId="389"/>
            <ac:spMk id="3" creationId="{52CC4F96-47E0-CB7E-A08E-0B9EFC432550}"/>
          </ac:spMkLst>
        </pc:spChg>
        <pc:picChg chg="mod">
          <ac:chgData name="Kristy Freney" userId="05558a5f-3628-4287-9b9f-4fe6fc128298" providerId="ADAL" clId="{B2924B19-CC65-467A-8256-175869A812DD}" dt="2024-04-19T04:20:17.899" v="376" actId="1076"/>
          <ac:picMkLst>
            <pc:docMk/>
            <pc:sldMk cId="1213945151" sldId="389"/>
            <ac:picMk id="10" creationId="{510CA19F-AC3D-3F55-FCBC-680B1AEC1771}"/>
          </ac:picMkLst>
        </pc:pic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B2924B19-CC65-467A-8256-175869A812DD}" dt="2024-04-30T03:41:12.107" v="570"/>
              <pc2:cmMkLst xmlns:pc2="http://schemas.microsoft.com/office/powerpoint/2019/9/main/command">
                <pc:docMk/>
                <pc:sldMk cId="1213945151" sldId="389"/>
                <pc2:cmMk id="{654026C4-8E08-4E90-A17A-7EC673CD8718}"/>
              </pc2:cmMkLst>
            </pc226:cmChg>
          </p:ext>
        </pc:extLst>
      </pc:sldChg>
      <pc:sldChg chg="addSp modSp add mod modNotesTx">
        <pc:chgData name="Kristy Freney" userId="05558a5f-3628-4287-9b9f-4fe6fc128298" providerId="ADAL" clId="{B2924B19-CC65-467A-8256-175869A812DD}" dt="2024-04-30T03:42:11.198" v="610" actId="1076"/>
        <pc:sldMkLst>
          <pc:docMk/>
          <pc:sldMk cId="24488361" sldId="390"/>
        </pc:sldMkLst>
        <pc:spChg chg="add mod">
          <ac:chgData name="Kristy Freney" userId="05558a5f-3628-4287-9b9f-4fe6fc128298" providerId="ADAL" clId="{B2924B19-CC65-467A-8256-175869A812DD}" dt="2024-04-30T03:42:11.198" v="610" actId="1076"/>
          <ac:spMkLst>
            <pc:docMk/>
            <pc:sldMk cId="24488361" sldId="390"/>
            <ac:spMk id="2" creationId="{814086DC-F02F-2CEB-C825-5769EFA241D2}"/>
          </ac:spMkLst>
        </pc:spChg>
      </pc:sldChg>
      <pc:sldChg chg="add modAnim modNotesTx">
        <pc:chgData name="Kristy Freney" userId="05558a5f-3628-4287-9b9f-4fe6fc128298" providerId="ADAL" clId="{B2924B19-CC65-467A-8256-175869A812DD}" dt="2024-04-19T03:30:14.375" v="127" actId="113"/>
        <pc:sldMkLst>
          <pc:docMk/>
          <pc:sldMk cId="2280263702" sldId="391"/>
        </pc:sldMkLst>
      </pc:sldChg>
      <pc:sldChg chg="modSp add mod ord modNotesTx">
        <pc:chgData name="Kristy Freney" userId="05558a5f-3628-4287-9b9f-4fe6fc128298" providerId="ADAL" clId="{B2924B19-CC65-467A-8256-175869A812DD}" dt="2024-04-19T03:30:50.602" v="135" actId="20577"/>
        <pc:sldMkLst>
          <pc:docMk/>
          <pc:sldMk cId="3857272479" sldId="392"/>
        </pc:sldMkLst>
        <pc:spChg chg="mod">
          <ac:chgData name="Kristy Freney" userId="05558a5f-3628-4287-9b9f-4fe6fc128298" providerId="ADAL" clId="{B2924B19-CC65-467A-8256-175869A812DD}" dt="2024-04-19T03:30:50.602" v="135" actId="20577"/>
          <ac:spMkLst>
            <pc:docMk/>
            <pc:sldMk cId="3857272479" sldId="392"/>
            <ac:spMk id="8" creationId="{6ACBDFCB-47D5-D241-1B50-04E3043BFD0B}"/>
          </ac:spMkLst>
        </pc:spChg>
      </pc:sldChg>
      <pc:sldChg chg="add del ord modNotesTx">
        <pc:chgData name="Kristy Freney" userId="05558a5f-3628-4287-9b9f-4fe6fc128298" providerId="ADAL" clId="{B2924B19-CC65-467A-8256-175869A812DD}" dt="2024-04-19T03:39:33.015" v="372" actId="47"/>
        <pc:sldMkLst>
          <pc:docMk/>
          <pc:sldMk cId="401135216" sldId="393"/>
        </pc:sldMkLst>
      </pc:sldChg>
      <pc:sldChg chg="add del">
        <pc:chgData name="Kristy Freney" userId="05558a5f-3628-4287-9b9f-4fe6fc128298" providerId="ADAL" clId="{B2924B19-CC65-467A-8256-175869A812DD}" dt="2024-04-19T04:24:20.568" v="412" actId="47"/>
        <pc:sldMkLst>
          <pc:docMk/>
          <pc:sldMk cId="1861610565" sldId="394"/>
        </pc:sldMkLst>
      </pc:sldChg>
      <pc:sldChg chg="modSp add mod ord modNotesTx">
        <pc:chgData name="Kristy Freney" userId="05558a5f-3628-4287-9b9f-4fe6fc128298" providerId="ADAL" clId="{B2924B19-CC65-467A-8256-175869A812DD}" dt="2024-04-19T04:25:54.387" v="512" actId="20577"/>
        <pc:sldMkLst>
          <pc:docMk/>
          <pc:sldMk cId="3457725343" sldId="395"/>
        </pc:sldMkLst>
        <pc:spChg chg="mod">
          <ac:chgData name="Kristy Freney" userId="05558a5f-3628-4287-9b9f-4fe6fc128298" providerId="ADAL" clId="{B2924B19-CC65-467A-8256-175869A812DD}" dt="2024-04-19T04:21:57.710" v="387"/>
          <ac:spMkLst>
            <pc:docMk/>
            <pc:sldMk cId="3457725343" sldId="395"/>
            <ac:spMk id="8" creationId="{A0E9828E-A398-8B5D-E2A1-7E67FFE0C548}"/>
          </ac:spMkLst>
        </pc:spChg>
        <pc:spChg chg="mod">
          <ac:chgData name="Kristy Freney" userId="05558a5f-3628-4287-9b9f-4fe6fc128298" providerId="ADAL" clId="{B2924B19-CC65-467A-8256-175869A812DD}" dt="2024-04-19T04:23:22.424" v="398" actId="20577"/>
          <ac:spMkLst>
            <pc:docMk/>
            <pc:sldMk cId="3457725343" sldId="395"/>
            <ac:spMk id="9" creationId="{E6FE786F-B16B-B388-933B-737B3066169F}"/>
          </ac:spMkLst>
        </pc:spChg>
        <pc:cxnChg chg="mod">
          <ac:chgData name="Kristy Freney" userId="05558a5f-3628-4287-9b9f-4fe6fc128298" providerId="ADAL" clId="{B2924B19-CC65-467A-8256-175869A812DD}" dt="2024-04-19T04:23:37.777" v="401" actId="14100"/>
          <ac:cxnSpMkLst>
            <pc:docMk/>
            <pc:sldMk cId="3457725343" sldId="395"/>
            <ac:cxnSpMk id="6" creationId="{187E0374-8FCE-47E1-489E-D4EF320AFCA3}"/>
          </ac:cxnSpMkLst>
        </pc:cxnChg>
        <pc:cxnChg chg="mod">
          <ac:chgData name="Kristy Freney" userId="05558a5f-3628-4287-9b9f-4fe6fc128298" providerId="ADAL" clId="{B2924B19-CC65-467A-8256-175869A812DD}" dt="2024-04-19T04:23:52.882" v="407" actId="14100"/>
          <ac:cxnSpMkLst>
            <pc:docMk/>
            <pc:sldMk cId="3457725343" sldId="395"/>
            <ac:cxnSpMk id="10" creationId="{1D0E4DD7-D568-AB5E-37A4-6F7050213EB8}"/>
          </ac:cxnSpMkLst>
        </pc:cxnChg>
        <pc:cxnChg chg="mod">
          <ac:chgData name="Kristy Freney" userId="05558a5f-3628-4287-9b9f-4fe6fc128298" providerId="ADAL" clId="{B2924B19-CC65-467A-8256-175869A812DD}" dt="2024-04-19T04:23:59.521" v="409" actId="14100"/>
          <ac:cxnSpMkLst>
            <pc:docMk/>
            <pc:sldMk cId="3457725343" sldId="395"/>
            <ac:cxnSpMk id="13" creationId="{DC7162E0-3E22-EF10-0E0B-CE402FCEF7F7}"/>
          </ac:cxnSpMkLst>
        </pc:cxnChg>
        <pc:cxnChg chg="mod">
          <ac:chgData name="Kristy Freney" userId="05558a5f-3628-4287-9b9f-4fe6fc128298" providerId="ADAL" clId="{B2924B19-CC65-467A-8256-175869A812DD}" dt="2024-04-19T04:24:06.049" v="411" actId="14100"/>
          <ac:cxnSpMkLst>
            <pc:docMk/>
            <pc:sldMk cId="3457725343" sldId="395"/>
            <ac:cxnSpMk id="15" creationId="{963768AA-594B-4F4D-DFD7-6EA6EEE4B325}"/>
          </ac:cxnSpMkLst>
        </pc:cxnChg>
      </pc:sldChg>
    </pc:docChg>
  </pc:docChgLst>
  <pc:docChgLst>
    <pc:chgData name="Danielle McGregor" userId="087646c7-bbf8-4721-9492-e808a5f7ce91" providerId="ADAL" clId="{3404071B-B588-46BE-A963-92B53BC7EFC8}"/>
    <pc:docChg chg="undo custSel addSld delSld modSld sldOrd">
      <pc:chgData name="Danielle McGregor" userId="087646c7-bbf8-4721-9492-e808a5f7ce91" providerId="ADAL" clId="{3404071B-B588-46BE-A963-92B53BC7EFC8}" dt="2023-12-18T23:55:41.587" v="741" actId="47"/>
      <pc:docMkLst>
        <pc:docMk/>
      </pc:docMkLst>
      <pc:sldChg chg="del">
        <pc:chgData name="Danielle McGregor" userId="087646c7-bbf8-4721-9492-e808a5f7ce91" providerId="ADAL" clId="{3404071B-B588-46BE-A963-92B53BC7EFC8}" dt="2023-12-18T23:51:44.249" v="616" actId="47"/>
        <pc:sldMkLst>
          <pc:docMk/>
          <pc:sldMk cId="3972595476" sldId="259"/>
        </pc:sldMkLst>
      </pc:sldChg>
      <pc:sldChg chg="del">
        <pc:chgData name="Danielle McGregor" userId="087646c7-bbf8-4721-9492-e808a5f7ce91" providerId="ADAL" clId="{3404071B-B588-46BE-A963-92B53BC7EFC8}" dt="2023-12-18T23:51:44.249" v="616" actId="47"/>
        <pc:sldMkLst>
          <pc:docMk/>
          <pc:sldMk cId="3975032192" sldId="260"/>
        </pc:sldMkLst>
      </pc:sldChg>
      <pc:sldChg chg="del">
        <pc:chgData name="Danielle McGregor" userId="087646c7-bbf8-4721-9492-e808a5f7ce91" providerId="ADAL" clId="{3404071B-B588-46BE-A963-92B53BC7EFC8}" dt="2023-12-18T23:51:44.249" v="616" actId="47"/>
        <pc:sldMkLst>
          <pc:docMk/>
          <pc:sldMk cId="2316676394" sldId="261"/>
        </pc:sldMkLst>
      </pc:sldChg>
      <pc:sldChg chg="del">
        <pc:chgData name="Danielle McGregor" userId="087646c7-bbf8-4721-9492-e808a5f7ce91" providerId="ADAL" clId="{3404071B-B588-46BE-A963-92B53BC7EFC8}" dt="2023-12-18T23:51:44.249" v="616" actId="47"/>
        <pc:sldMkLst>
          <pc:docMk/>
          <pc:sldMk cId="2253343222" sldId="262"/>
        </pc:sldMkLst>
      </pc:sldChg>
      <pc:sldChg chg="del">
        <pc:chgData name="Danielle McGregor" userId="087646c7-bbf8-4721-9492-e808a5f7ce91" providerId="ADAL" clId="{3404071B-B588-46BE-A963-92B53BC7EFC8}" dt="2023-12-18T23:51:44.249" v="616" actId="47"/>
        <pc:sldMkLst>
          <pc:docMk/>
          <pc:sldMk cId="4076371013" sldId="263"/>
        </pc:sldMkLst>
      </pc:sldChg>
      <pc:sldChg chg="ord">
        <pc:chgData name="Danielle McGregor" userId="087646c7-bbf8-4721-9492-e808a5f7ce91" providerId="ADAL" clId="{3404071B-B588-46BE-A963-92B53BC7EFC8}" dt="2023-12-18T23:55:34.389" v="740"/>
        <pc:sldMkLst>
          <pc:docMk/>
          <pc:sldMk cId="1418896725" sldId="266"/>
        </pc:sldMkLst>
      </pc:sldChg>
      <pc:sldChg chg="del">
        <pc:chgData name="Danielle McGregor" userId="087646c7-bbf8-4721-9492-e808a5f7ce91" providerId="ADAL" clId="{3404071B-B588-46BE-A963-92B53BC7EFC8}" dt="2023-12-18T23:55:41.587" v="741" actId="47"/>
        <pc:sldMkLst>
          <pc:docMk/>
          <pc:sldMk cId="140008666" sldId="270"/>
        </pc:sldMkLst>
      </pc:sldChg>
      <pc:sldChg chg="del">
        <pc:chgData name="Danielle McGregor" userId="087646c7-bbf8-4721-9492-e808a5f7ce91" providerId="ADAL" clId="{3404071B-B588-46BE-A963-92B53BC7EFC8}" dt="2023-12-18T23:55:41.587" v="741" actId="47"/>
        <pc:sldMkLst>
          <pc:docMk/>
          <pc:sldMk cId="445995225" sldId="271"/>
        </pc:sldMkLst>
      </pc:sldChg>
      <pc:sldChg chg="del">
        <pc:chgData name="Danielle McGregor" userId="087646c7-bbf8-4721-9492-e808a5f7ce91" providerId="ADAL" clId="{3404071B-B588-46BE-A963-92B53BC7EFC8}" dt="2023-12-18T23:55:41.587" v="741" actId="47"/>
        <pc:sldMkLst>
          <pc:docMk/>
          <pc:sldMk cId="1974298099" sldId="272"/>
        </pc:sldMkLst>
      </pc:sldChg>
      <pc:sldChg chg="del">
        <pc:chgData name="Danielle McGregor" userId="087646c7-bbf8-4721-9492-e808a5f7ce91" providerId="ADAL" clId="{3404071B-B588-46BE-A963-92B53BC7EFC8}" dt="2023-12-18T23:55:41.587" v="741" actId="47"/>
        <pc:sldMkLst>
          <pc:docMk/>
          <pc:sldMk cId="894693689" sldId="273"/>
        </pc:sldMkLst>
      </pc:sldChg>
      <pc:sldChg chg="del">
        <pc:chgData name="Danielle McGregor" userId="087646c7-bbf8-4721-9492-e808a5f7ce91" providerId="ADAL" clId="{3404071B-B588-46BE-A963-92B53BC7EFC8}" dt="2023-12-18T23:55:41.587" v="741" actId="47"/>
        <pc:sldMkLst>
          <pc:docMk/>
          <pc:sldMk cId="1520431417" sldId="275"/>
        </pc:sldMkLst>
      </pc:sldChg>
      <pc:sldChg chg="modSp mod">
        <pc:chgData name="Danielle McGregor" userId="087646c7-bbf8-4721-9492-e808a5f7ce91" providerId="ADAL" clId="{3404071B-B588-46BE-A963-92B53BC7EFC8}" dt="2023-12-12T21:49:23.504" v="1" actId="20577"/>
        <pc:sldMkLst>
          <pc:docMk/>
          <pc:sldMk cId="2019099645" sldId="276"/>
        </pc:sldMkLst>
        <pc:spChg chg="mod">
          <ac:chgData name="Danielle McGregor" userId="087646c7-bbf8-4721-9492-e808a5f7ce91" providerId="ADAL" clId="{3404071B-B588-46BE-A963-92B53BC7EFC8}" dt="2023-12-12T21:49:23.504" v="1" actId="20577"/>
          <ac:spMkLst>
            <pc:docMk/>
            <pc:sldMk cId="2019099645" sldId="276"/>
            <ac:spMk id="5" creationId="{00000000-0000-0000-0000-000000000000}"/>
          </ac:spMkLst>
        </pc:spChg>
      </pc:sldChg>
      <pc:sldChg chg="addSp delSp modSp mod">
        <pc:chgData name="Danielle McGregor" userId="087646c7-bbf8-4721-9492-e808a5f7ce91" providerId="ADAL" clId="{3404071B-B588-46BE-A963-92B53BC7EFC8}" dt="2023-12-18T23:36:53.450" v="248" actId="20577"/>
        <pc:sldMkLst>
          <pc:docMk/>
          <pc:sldMk cId="729114519" sldId="277"/>
        </pc:sldMkLst>
        <pc:spChg chg="add del">
          <ac:chgData name="Danielle McGregor" userId="087646c7-bbf8-4721-9492-e808a5f7ce91" providerId="ADAL" clId="{3404071B-B588-46BE-A963-92B53BC7EFC8}" dt="2023-12-12T22:01:29.330" v="31" actId="22"/>
          <ac:spMkLst>
            <pc:docMk/>
            <pc:sldMk cId="729114519" sldId="277"/>
            <ac:spMk id="3" creationId="{CC675B8B-4775-8912-E4B7-816B99372203}"/>
          </ac:spMkLst>
        </pc:spChg>
        <pc:spChg chg="mod">
          <ac:chgData name="Danielle McGregor" userId="087646c7-bbf8-4721-9492-e808a5f7ce91" providerId="ADAL" clId="{3404071B-B588-46BE-A963-92B53BC7EFC8}" dt="2023-12-18T23:36:53.450" v="248" actId="20577"/>
          <ac:spMkLst>
            <pc:docMk/>
            <pc:sldMk cId="729114519" sldId="277"/>
            <ac:spMk id="5" creationId="{EC0853A1-1007-4C52-BEFB-F48F5319A3E3}"/>
          </ac:spMkLst>
        </pc:spChg>
        <pc:spChg chg="mod">
          <ac:chgData name="Danielle McGregor" userId="087646c7-bbf8-4721-9492-e808a5f7ce91" providerId="ADAL" clId="{3404071B-B588-46BE-A963-92B53BC7EFC8}" dt="2023-12-12T22:01:19.885" v="29" actId="20577"/>
          <ac:spMkLst>
            <pc:docMk/>
            <pc:sldMk cId="729114519" sldId="277"/>
            <ac:spMk id="9" creationId="{EC0853A1-1007-4C52-BEFB-F48F5319A3E3}"/>
          </ac:spMkLst>
        </pc:spChg>
      </pc:sldChg>
      <pc:sldChg chg="del">
        <pc:chgData name="Danielle McGregor" userId="087646c7-bbf8-4721-9492-e808a5f7ce91" providerId="ADAL" clId="{3404071B-B588-46BE-A963-92B53BC7EFC8}" dt="2023-12-18T23:55:20.668" v="736" actId="47"/>
        <pc:sldMkLst>
          <pc:docMk/>
          <pc:sldMk cId="1958039700" sldId="278"/>
        </pc:sldMkLst>
      </pc:sldChg>
      <pc:sldChg chg="del">
        <pc:chgData name="Danielle McGregor" userId="087646c7-bbf8-4721-9492-e808a5f7ce91" providerId="ADAL" clId="{3404071B-B588-46BE-A963-92B53BC7EFC8}" dt="2023-12-18T23:55:41.587" v="741" actId="47"/>
        <pc:sldMkLst>
          <pc:docMk/>
          <pc:sldMk cId="312988651" sldId="279"/>
        </pc:sldMkLst>
      </pc:sldChg>
      <pc:sldChg chg="del">
        <pc:chgData name="Danielle McGregor" userId="087646c7-bbf8-4721-9492-e808a5f7ce91" providerId="ADAL" clId="{3404071B-B588-46BE-A963-92B53BC7EFC8}" dt="2023-12-18T23:55:41.587" v="741" actId="47"/>
        <pc:sldMkLst>
          <pc:docMk/>
          <pc:sldMk cId="507263676" sldId="280"/>
        </pc:sldMkLst>
      </pc:sldChg>
      <pc:sldChg chg="del">
        <pc:chgData name="Danielle McGregor" userId="087646c7-bbf8-4721-9492-e808a5f7ce91" providerId="ADAL" clId="{3404071B-B588-46BE-A963-92B53BC7EFC8}" dt="2023-12-18T23:55:41.587" v="741" actId="47"/>
        <pc:sldMkLst>
          <pc:docMk/>
          <pc:sldMk cId="1521592992" sldId="281"/>
        </pc:sldMkLst>
      </pc:sldChg>
      <pc:sldChg chg="del">
        <pc:chgData name="Danielle McGregor" userId="087646c7-bbf8-4721-9492-e808a5f7ce91" providerId="ADAL" clId="{3404071B-B588-46BE-A963-92B53BC7EFC8}" dt="2023-12-18T23:55:41.587" v="741" actId="47"/>
        <pc:sldMkLst>
          <pc:docMk/>
          <pc:sldMk cId="454767431" sldId="282"/>
        </pc:sldMkLst>
      </pc:sldChg>
      <pc:sldChg chg="del">
        <pc:chgData name="Danielle McGregor" userId="087646c7-bbf8-4721-9492-e808a5f7ce91" providerId="ADAL" clId="{3404071B-B588-46BE-A963-92B53BC7EFC8}" dt="2023-12-18T23:55:41.587" v="741" actId="47"/>
        <pc:sldMkLst>
          <pc:docMk/>
          <pc:sldMk cId="1745416870" sldId="283"/>
        </pc:sldMkLst>
      </pc:sldChg>
      <pc:sldChg chg="del">
        <pc:chgData name="Danielle McGregor" userId="087646c7-bbf8-4721-9492-e808a5f7ce91" providerId="ADAL" clId="{3404071B-B588-46BE-A963-92B53BC7EFC8}" dt="2023-12-18T23:54:46.157" v="731" actId="47"/>
        <pc:sldMkLst>
          <pc:docMk/>
          <pc:sldMk cId="3680259665" sldId="296"/>
        </pc:sldMkLst>
      </pc:sldChg>
      <pc:sldChg chg="del">
        <pc:chgData name="Danielle McGregor" userId="087646c7-bbf8-4721-9492-e808a5f7ce91" providerId="ADAL" clId="{3404071B-B588-46BE-A963-92B53BC7EFC8}" dt="2023-12-18T23:55:41.587" v="741" actId="47"/>
        <pc:sldMkLst>
          <pc:docMk/>
          <pc:sldMk cId="268072544" sldId="300"/>
        </pc:sldMkLst>
      </pc:sldChg>
      <pc:sldChg chg="del">
        <pc:chgData name="Danielle McGregor" userId="087646c7-bbf8-4721-9492-e808a5f7ce91" providerId="ADAL" clId="{3404071B-B588-46BE-A963-92B53BC7EFC8}" dt="2023-12-18T23:55:41.587" v="741" actId="47"/>
        <pc:sldMkLst>
          <pc:docMk/>
          <pc:sldMk cId="1704284754" sldId="301"/>
        </pc:sldMkLst>
      </pc:sldChg>
      <pc:sldChg chg="del">
        <pc:chgData name="Danielle McGregor" userId="087646c7-bbf8-4721-9492-e808a5f7ce91" providerId="ADAL" clId="{3404071B-B588-46BE-A963-92B53BC7EFC8}" dt="2023-12-18T23:55:41.587" v="741" actId="47"/>
        <pc:sldMkLst>
          <pc:docMk/>
          <pc:sldMk cId="1356740923" sldId="305"/>
        </pc:sldMkLst>
      </pc:sldChg>
      <pc:sldChg chg="del">
        <pc:chgData name="Danielle McGregor" userId="087646c7-bbf8-4721-9492-e808a5f7ce91" providerId="ADAL" clId="{3404071B-B588-46BE-A963-92B53BC7EFC8}" dt="2023-12-18T23:55:41.587" v="741" actId="47"/>
        <pc:sldMkLst>
          <pc:docMk/>
          <pc:sldMk cId="1747813351" sldId="306"/>
        </pc:sldMkLst>
      </pc:sldChg>
      <pc:sldChg chg="del">
        <pc:chgData name="Danielle McGregor" userId="087646c7-bbf8-4721-9492-e808a5f7ce91" providerId="ADAL" clId="{3404071B-B588-46BE-A963-92B53BC7EFC8}" dt="2023-12-18T23:55:41.587" v="741" actId="47"/>
        <pc:sldMkLst>
          <pc:docMk/>
          <pc:sldMk cId="1901101649" sldId="307"/>
        </pc:sldMkLst>
      </pc:sldChg>
      <pc:sldChg chg="del">
        <pc:chgData name="Danielle McGregor" userId="087646c7-bbf8-4721-9492-e808a5f7ce91" providerId="ADAL" clId="{3404071B-B588-46BE-A963-92B53BC7EFC8}" dt="2023-12-18T23:55:20.668" v="736" actId="47"/>
        <pc:sldMkLst>
          <pc:docMk/>
          <pc:sldMk cId="544476148" sldId="315"/>
        </pc:sldMkLst>
      </pc:sldChg>
      <pc:sldChg chg="del">
        <pc:chgData name="Danielle McGregor" userId="087646c7-bbf8-4721-9492-e808a5f7ce91" providerId="ADAL" clId="{3404071B-B588-46BE-A963-92B53BC7EFC8}" dt="2023-12-18T23:55:41.587" v="741" actId="47"/>
        <pc:sldMkLst>
          <pc:docMk/>
          <pc:sldMk cId="1105691586" sldId="339"/>
        </pc:sldMkLst>
      </pc:sldChg>
      <pc:sldChg chg="del">
        <pc:chgData name="Danielle McGregor" userId="087646c7-bbf8-4721-9492-e808a5f7ce91" providerId="ADAL" clId="{3404071B-B588-46BE-A963-92B53BC7EFC8}" dt="2023-12-18T23:55:41.587" v="741" actId="47"/>
        <pc:sldMkLst>
          <pc:docMk/>
          <pc:sldMk cId="2233901072" sldId="340"/>
        </pc:sldMkLst>
      </pc:sldChg>
      <pc:sldChg chg="del">
        <pc:chgData name="Danielle McGregor" userId="087646c7-bbf8-4721-9492-e808a5f7ce91" providerId="ADAL" clId="{3404071B-B588-46BE-A963-92B53BC7EFC8}" dt="2023-12-18T23:55:41.587" v="741" actId="47"/>
        <pc:sldMkLst>
          <pc:docMk/>
          <pc:sldMk cId="2339391012" sldId="341"/>
        </pc:sldMkLst>
      </pc:sldChg>
      <pc:sldChg chg="del">
        <pc:chgData name="Danielle McGregor" userId="087646c7-bbf8-4721-9492-e808a5f7ce91" providerId="ADAL" clId="{3404071B-B588-46BE-A963-92B53BC7EFC8}" dt="2023-12-18T23:55:41.587" v="741" actId="47"/>
        <pc:sldMkLst>
          <pc:docMk/>
          <pc:sldMk cId="2925218459" sldId="342"/>
        </pc:sldMkLst>
      </pc:sldChg>
      <pc:sldChg chg="del">
        <pc:chgData name="Danielle McGregor" userId="087646c7-bbf8-4721-9492-e808a5f7ce91" providerId="ADAL" clId="{3404071B-B588-46BE-A963-92B53BC7EFC8}" dt="2023-12-18T23:55:41.587" v="741" actId="47"/>
        <pc:sldMkLst>
          <pc:docMk/>
          <pc:sldMk cId="1222248665" sldId="343"/>
        </pc:sldMkLst>
      </pc:sldChg>
      <pc:sldChg chg="del">
        <pc:chgData name="Danielle McGregor" userId="087646c7-bbf8-4721-9492-e808a5f7ce91" providerId="ADAL" clId="{3404071B-B588-46BE-A963-92B53BC7EFC8}" dt="2023-12-18T23:54:48.222" v="732" actId="47"/>
        <pc:sldMkLst>
          <pc:docMk/>
          <pc:sldMk cId="4099329322" sldId="347"/>
        </pc:sldMkLst>
      </pc:sldChg>
      <pc:sldChg chg="del">
        <pc:chgData name="Danielle McGregor" userId="087646c7-bbf8-4721-9492-e808a5f7ce91" providerId="ADAL" clId="{3404071B-B588-46BE-A963-92B53BC7EFC8}" dt="2023-12-18T23:55:20.668" v="736" actId="47"/>
        <pc:sldMkLst>
          <pc:docMk/>
          <pc:sldMk cId="725104862" sldId="348"/>
        </pc:sldMkLst>
      </pc:sldChg>
      <pc:sldChg chg="del">
        <pc:chgData name="Danielle McGregor" userId="087646c7-bbf8-4721-9492-e808a5f7ce91" providerId="ADAL" clId="{3404071B-B588-46BE-A963-92B53BC7EFC8}" dt="2023-12-18T23:55:41.587" v="741" actId="47"/>
        <pc:sldMkLst>
          <pc:docMk/>
          <pc:sldMk cId="601922821" sldId="349"/>
        </pc:sldMkLst>
      </pc:sldChg>
      <pc:sldChg chg="del">
        <pc:chgData name="Danielle McGregor" userId="087646c7-bbf8-4721-9492-e808a5f7ce91" providerId="ADAL" clId="{3404071B-B588-46BE-A963-92B53BC7EFC8}" dt="2023-12-18T23:55:41.587" v="741" actId="47"/>
        <pc:sldMkLst>
          <pc:docMk/>
          <pc:sldMk cId="485369022" sldId="350"/>
        </pc:sldMkLst>
      </pc:sldChg>
      <pc:sldChg chg="del">
        <pc:chgData name="Danielle McGregor" userId="087646c7-bbf8-4721-9492-e808a5f7ce91" providerId="ADAL" clId="{3404071B-B588-46BE-A963-92B53BC7EFC8}" dt="2023-12-18T23:55:41.587" v="741" actId="47"/>
        <pc:sldMkLst>
          <pc:docMk/>
          <pc:sldMk cId="314133845" sldId="351"/>
        </pc:sldMkLst>
      </pc:sldChg>
      <pc:sldChg chg="del">
        <pc:chgData name="Danielle McGregor" userId="087646c7-bbf8-4721-9492-e808a5f7ce91" providerId="ADAL" clId="{3404071B-B588-46BE-A963-92B53BC7EFC8}" dt="2023-12-18T23:55:41.587" v="741" actId="47"/>
        <pc:sldMkLst>
          <pc:docMk/>
          <pc:sldMk cId="874122891" sldId="352"/>
        </pc:sldMkLst>
      </pc:sldChg>
      <pc:sldChg chg="del">
        <pc:chgData name="Danielle McGregor" userId="087646c7-bbf8-4721-9492-e808a5f7ce91" providerId="ADAL" clId="{3404071B-B588-46BE-A963-92B53BC7EFC8}" dt="2023-12-18T23:55:41.587" v="741" actId="47"/>
        <pc:sldMkLst>
          <pc:docMk/>
          <pc:sldMk cId="615579382" sldId="353"/>
        </pc:sldMkLst>
      </pc:sldChg>
      <pc:sldChg chg="del">
        <pc:chgData name="Danielle McGregor" userId="087646c7-bbf8-4721-9492-e808a5f7ce91" providerId="ADAL" clId="{3404071B-B588-46BE-A963-92B53BC7EFC8}" dt="2023-12-18T23:51:44.249" v="616" actId="47"/>
        <pc:sldMkLst>
          <pc:docMk/>
          <pc:sldMk cId="2990092796" sldId="355"/>
        </pc:sldMkLst>
      </pc:sldChg>
      <pc:sldChg chg="del">
        <pc:chgData name="Danielle McGregor" userId="087646c7-bbf8-4721-9492-e808a5f7ce91" providerId="ADAL" clId="{3404071B-B588-46BE-A963-92B53BC7EFC8}" dt="2023-12-18T23:51:44.249" v="616" actId="47"/>
        <pc:sldMkLst>
          <pc:docMk/>
          <pc:sldMk cId="3845918742" sldId="356"/>
        </pc:sldMkLst>
      </pc:sldChg>
      <pc:sldChg chg="addSp delSp modSp add del mod">
        <pc:chgData name="Danielle McGregor" userId="087646c7-bbf8-4721-9492-e808a5f7ce91" providerId="ADAL" clId="{3404071B-B588-46BE-A963-92B53BC7EFC8}" dt="2023-12-18T23:53:44.542" v="681" actId="47"/>
        <pc:sldMkLst>
          <pc:docMk/>
          <pc:sldMk cId="1564780741" sldId="357"/>
        </pc:sldMkLst>
        <pc:spChg chg="mod">
          <ac:chgData name="Danielle McGregor" userId="087646c7-bbf8-4721-9492-e808a5f7ce91" providerId="ADAL" clId="{3404071B-B588-46BE-A963-92B53BC7EFC8}" dt="2023-12-18T23:53:05.487" v="679" actId="20577"/>
          <ac:spMkLst>
            <pc:docMk/>
            <pc:sldMk cId="1564780741" sldId="357"/>
            <ac:spMk id="3" creationId="{DE4FBE42-9494-8649-9763-196AD479AE27}"/>
          </ac:spMkLst>
        </pc:spChg>
        <pc:picChg chg="add del">
          <ac:chgData name="Danielle McGregor" userId="087646c7-bbf8-4721-9492-e808a5f7ce91" providerId="ADAL" clId="{3404071B-B588-46BE-A963-92B53BC7EFC8}" dt="2023-12-18T23:53:06.520" v="680" actId="478"/>
          <ac:picMkLst>
            <pc:docMk/>
            <pc:sldMk cId="1564780741" sldId="357"/>
            <ac:picMk id="5" creationId="{8210E29D-B76B-FED8-6673-FB7C7F10BDA7}"/>
          </ac:picMkLst>
        </pc:picChg>
      </pc:sldChg>
      <pc:sldChg chg="modSp mod">
        <pc:chgData name="Danielle McGregor" userId="087646c7-bbf8-4721-9492-e808a5f7ce91" providerId="ADAL" clId="{3404071B-B588-46BE-A963-92B53BC7EFC8}" dt="2023-12-18T23:54:00.738" v="728" actId="20577"/>
        <pc:sldMkLst>
          <pc:docMk/>
          <pc:sldMk cId="2360901718" sldId="359"/>
        </pc:sldMkLst>
        <pc:spChg chg="mod">
          <ac:chgData name="Danielle McGregor" userId="087646c7-bbf8-4721-9492-e808a5f7ce91" providerId="ADAL" clId="{3404071B-B588-46BE-A963-92B53BC7EFC8}" dt="2023-12-18T23:54:00.738" v="728" actId="20577"/>
          <ac:spMkLst>
            <pc:docMk/>
            <pc:sldMk cId="2360901718" sldId="359"/>
            <ac:spMk id="3" creationId="{DE4FBE42-9494-8649-9763-196AD479AE27}"/>
          </ac:spMkLst>
        </pc:spChg>
      </pc:sldChg>
      <pc:sldChg chg="add del">
        <pc:chgData name="Danielle McGregor" userId="087646c7-bbf8-4721-9492-e808a5f7ce91" providerId="ADAL" clId="{3404071B-B588-46BE-A963-92B53BC7EFC8}" dt="2023-12-18T23:54:46.157" v="731" actId="47"/>
        <pc:sldMkLst>
          <pc:docMk/>
          <pc:sldMk cId="1131851070" sldId="360"/>
        </pc:sldMkLst>
      </pc:sldChg>
      <pc:sldChg chg="del">
        <pc:chgData name="Danielle McGregor" userId="087646c7-bbf8-4721-9492-e808a5f7ce91" providerId="ADAL" clId="{3404071B-B588-46BE-A963-92B53BC7EFC8}" dt="2023-12-18T23:54:46.157" v="731" actId="47"/>
        <pc:sldMkLst>
          <pc:docMk/>
          <pc:sldMk cId="3658775334" sldId="361"/>
        </pc:sldMkLst>
      </pc:sldChg>
      <pc:sldChg chg="del">
        <pc:chgData name="Danielle McGregor" userId="087646c7-bbf8-4721-9492-e808a5f7ce91" providerId="ADAL" clId="{3404071B-B588-46BE-A963-92B53BC7EFC8}" dt="2023-12-18T23:54:46.157" v="731" actId="47"/>
        <pc:sldMkLst>
          <pc:docMk/>
          <pc:sldMk cId="2392105798" sldId="362"/>
        </pc:sldMkLst>
      </pc:sldChg>
      <pc:sldChg chg="del">
        <pc:chgData name="Danielle McGregor" userId="087646c7-bbf8-4721-9492-e808a5f7ce91" providerId="ADAL" clId="{3404071B-B588-46BE-A963-92B53BC7EFC8}" dt="2023-12-18T23:55:06.327" v="733" actId="47"/>
        <pc:sldMkLst>
          <pc:docMk/>
          <pc:sldMk cId="834121241" sldId="363"/>
        </pc:sldMkLst>
      </pc:sldChg>
      <pc:sldChg chg="del">
        <pc:chgData name="Danielle McGregor" userId="087646c7-bbf8-4721-9492-e808a5f7ce91" providerId="ADAL" clId="{3404071B-B588-46BE-A963-92B53BC7EFC8}" dt="2023-12-18T23:55:08.217" v="734" actId="47"/>
        <pc:sldMkLst>
          <pc:docMk/>
          <pc:sldMk cId="2935275515" sldId="364"/>
        </pc:sldMkLst>
      </pc:sldChg>
      <pc:sldChg chg="del">
        <pc:chgData name="Danielle McGregor" userId="087646c7-bbf8-4721-9492-e808a5f7ce91" providerId="ADAL" clId="{3404071B-B588-46BE-A963-92B53BC7EFC8}" dt="2023-12-18T23:55:10.654" v="735" actId="47"/>
        <pc:sldMkLst>
          <pc:docMk/>
          <pc:sldMk cId="4156110234" sldId="366"/>
        </pc:sldMkLst>
      </pc:sldChg>
      <pc:sldChg chg="delSp modSp add del mod">
        <pc:chgData name="Danielle McGregor" userId="087646c7-bbf8-4721-9492-e808a5f7ce91" providerId="ADAL" clId="{3404071B-B588-46BE-A963-92B53BC7EFC8}" dt="2023-12-12T22:03:21.479" v="224" actId="47"/>
        <pc:sldMkLst>
          <pc:docMk/>
          <pc:sldMk cId="3709722831" sldId="367"/>
        </pc:sldMkLst>
        <pc:spChg chg="del mod">
          <ac:chgData name="Danielle McGregor" userId="087646c7-bbf8-4721-9492-e808a5f7ce91" providerId="ADAL" clId="{3404071B-B588-46BE-A963-92B53BC7EFC8}" dt="2023-12-12T22:02:06.698" v="37"/>
          <ac:spMkLst>
            <pc:docMk/>
            <pc:sldMk cId="3709722831" sldId="367"/>
            <ac:spMk id="5" creationId="{EC0853A1-1007-4C52-BEFB-F48F5319A3E3}"/>
          </ac:spMkLst>
        </pc:spChg>
        <pc:spChg chg="mod">
          <ac:chgData name="Danielle McGregor" userId="087646c7-bbf8-4721-9492-e808a5f7ce91" providerId="ADAL" clId="{3404071B-B588-46BE-A963-92B53BC7EFC8}" dt="2023-12-12T21:55:28.315" v="27" actId="20577"/>
          <ac:spMkLst>
            <pc:docMk/>
            <pc:sldMk cId="3709722831" sldId="367"/>
            <ac:spMk id="6" creationId="{00000000-0000-0000-0000-000000000000}"/>
          </ac:spMkLst>
        </pc:spChg>
      </pc:sldChg>
      <pc:sldChg chg="modSp mod ord">
        <pc:chgData name="Danielle McGregor" userId="087646c7-bbf8-4721-9492-e808a5f7ce91" providerId="ADAL" clId="{3404071B-B588-46BE-A963-92B53BC7EFC8}" dt="2023-12-18T23:55:27.894" v="738"/>
        <pc:sldMkLst>
          <pc:docMk/>
          <pc:sldMk cId="545489499" sldId="374"/>
        </pc:sldMkLst>
        <pc:spChg chg="mod">
          <ac:chgData name="Danielle McGregor" userId="087646c7-bbf8-4721-9492-e808a5f7ce91" providerId="ADAL" clId="{3404071B-B588-46BE-A963-92B53BC7EFC8}" dt="2023-12-12T22:03:12.450" v="221" actId="20577"/>
          <ac:spMkLst>
            <pc:docMk/>
            <pc:sldMk cId="545489499" sldId="374"/>
            <ac:spMk id="2" creationId="{259DBE90-6690-7A9F-2C0E-29501D920A7D}"/>
          </ac:spMkLst>
        </pc:spChg>
        <pc:spChg chg="mod">
          <ac:chgData name="Danielle McGregor" userId="087646c7-bbf8-4721-9492-e808a5f7ce91" providerId="ADAL" clId="{3404071B-B588-46BE-A963-92B53BC7EFC8}" dt="2023-12-18T23:37:54.406" v="262" actId="20577"/>
          <ac:spMkLst>
            <pc:docMk/>
            <pc:sldMk cId="545489499" sldId="374"/>
            <ac:spMk id="5" creationId="{EC0853A1-1007-4C52-BEFB-F48F5319A3E3}"/>
          </ac:spMkLst>
        </pc:spChg>
        <pc:spChg chg="mod">
          <ac:chgData name="Danielle McGregor" userId="087646c7-bbf8-4721-9492-e808a5f7ce91" providerId="ADAL" clId="{3404071B-B588-46BE-A963-92B53BC7EFC8}" dt="2023-12-12T22:03:16.489" v="223" actId="20577"/>
          <ac:spMkLst>
            <pc:docMk/>
            <pc:sldMk cId="545489499" sldId="374"/>
            <ac:spMk id="9" creationId="{EC0853A1-1007-4C52-BEFB-F48F5319A3E3}"/>
          </ac:spMkLst>
        </pc:spChg>
      </pc:sldChg>
      <pc:sldChg chg="modSp mod ord">
        <pc:chgData name="Danielle McGregor" userId="087646c7-bbf8-4721-9492-e808a5f7ce91" providerId="ADAL" clId="{3404071B-B588-46BE-A963-92B53BC7EFC8}" dt="2023-12-18T23:54:09.251" v="730"/>
        <pc:sldMkLst>
          <pc:docMk/>
          <pc:sldMk cId="1542594943" sldId="375"/>
        </pc:sldMkLst>
        <pc:spChg chg="mod">
          <ac:chgData name="Danielle McGregor" userId="087646c7-bbf8-4721-9492-e808a5f7ce91" providerId="ADAL" clId="{3404071B-B588-46BE-A963-92B53BC7EFC8}" dt="2023-12-18T23:46:15.085" v="285" actId="20577"/>
          <ac:spMkLst>
            <pc:docMk/>
            <pc:sldMk cId="1542594943" sldId="375"/>
            <ac:spMk id="7" creationId="{A3134C30-7A53-1657-20A9-A47FD061D1F3}"/>
          </ac:spMkLst>
        </pc:spChg>
        <pc:spChg chg="mod">
          <ac:chgData name="Danielle McGregor" userId="087646c7-bbf8-4721-9492-e808a5f7ce91" providerId="ADAL" clId="{3404071B-B588-46BE-A963-92B53BC7EFC8}" dt="2023-12-18T23:46:51.649" v="346" actId="20577"/>
          <ac:spMkLst>
            <pc:docMk/>
            <pc:sldMk cId="1542594943" sldId="375"/>
            <ac:spMk id="8" creationId="{A0E9828E-A398-8B5D-E2A1-7E67FFE0C548}"/>
          </ac:spMkLst>
        </pc:spChg>
        <pc:spChg chg="mod">
          <ac:chgData name="Danielle McGregor" userId="087646c7-bbf8-4721-9492-e808a5f7ce91" providerId="ADAL" clId="{3404071B-B588-46BE-A963-92B53BC7EFC8}" dt="2023-12-18T23:49:23.328" v="611" actId="6549"/>
          <ac:spMkLst>
            <pc:docMk/>
            <pc:sldMk cId="1542594943" sldId="375"/>
            <ac:spMk id="9" creationId="{E6FE786F-B16B-B388-933B-737B3066169F}"/>
          </ac:spMkLst>
        </pc:spChg>
        <pc:cxnChg chg="mod">
          <ac:chgData name="Danielle McGregor" userId="087646c7-bbf8-4721-9492-e808a5f7ce91" providerId="ADAL" clId="{3404071B-B588-46BE-A963-92B53BC7EFC8}" dt="2023-12-18T23:49:36.256" v="613" actId="14100"/>
          <ac:cxnSpMkLst>
            <pc:docMk/>
            <pc:sldMk cId="1542594943" sldId="375"/>
            <ac:cxnSpMk id="6" creationId="{187E0374-8FCE-47E1-489E-D4EF320AFCA3}"/>
          </ac:cxnSpMkLst>
        </pc:cxnChg>
        <pc:cxnChg chg="mod">
          <ac:chgData name="Danielle McGregor" userId="087646c7-bbf8-4721-9492-e808a5f7ce91" providerId="ADAL" clId="{3404071B-B588-46BE-A963-92B53BC7EFC8}" dt="2023-12-18T23:49:40.196" v="614" actId="14100"/>
          <ac:cxnSpMkLst>
            <pc:docMk/>
            <pc:sldMk cId="1542594943" sldId="375"/>
            <ac:cxnSpMk id="10" creationId="{1D0E4DD7-D568-AB5E-37A4-6F7050213EB8}"/>
          </ac:cxnSpMkLst>
        </pc:cxnChg>
        <pc:cxnChg chg="mod">
          <ac:chgData name="Danielle McGregor" userId="087646c7-bbf8-4721-9492-e808a5f7ce91" providerId="ADAL" clId="{3404071B-B588-46BE-A963-92B53BC7EFC8}" dt="2023-12-18T23:49:31.376" v="612" actId="14100"/>
          <ac:cxnSpMkLst>
            <pc:docMk/>
            <pc:sldMk cId="1542594943" sldId="375"/>
            <ac:cxnSpMk id="13" creationId="{DC7162E0-3E22-EF10-0E0B-CE402FCEF7F7}"/>
          </ac:cxnSpMkLst>
        </pc:cxnChg>
        <pc:cxnChg chg="mod">
          <ac:chgData name="Danielle McGregor" userId="087646c7-bbf8-4721-9492-e808a5f7ce91" providerId="ADAL" clId="{3404071B-B588-46BE-A963-92B53BC7EFC8}" dt="2023-12-18T23:49:44.490" v="615" actId="14100"/>
          <ac:cxnSpMkLst>
            <pc:docMk/>
            <pc:sldMk cId="1542594943" sldId="375"/>
            <ac:cxnSpMk id="15" creationId="{963768AA-594B-4F4D-DFD7-6EA6EEE4B325}"/>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060B6-8B59-4143-8C87-2BBB0358F54B}" type="datetimeFigureOut">
              <a:rPr lang="en-AU" smtClean="0"/>
              <a:t>18/06/2024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62C88C-C58A-4486-99D6-9D53FE101AAB}" type="slidenum">
              <a:rPr lang="en-AU" smtClean="0"/>
              <a:t>‹#›</a:t>
            </a:fld>
            <a:endParaRPr lang="en-AU"/>
          </a:p>
        </p:txBody>
      </p:sp>
    </p:spTree>
    <p:extLst>
      <p:ext uri="{BB962C8B-B14F-4D97-AF65-F5344CB8AC3E}">
        <p14:creationId xmlns:p14="http://schemas.microsoft.com/office/powerpoint/2010/main" val="324555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6B8B816-7A64-44B5-B5BF-9EFC857C53A5}" type="slidenum">
              <a:rPr lang="en-AU" smtClean="0"/>
              <a:t>1</a:t>
            </a:fld>
            <a:endParaRPr lang="en-AU"/>
          </a:p>
        </p:txBody>
      </p:sp>
    </p:spTree>
    <p:extLst>
      <p:ext uri="{BB962C8B-B14F-4D97-AF65-F5344CB8AC3E}">
        <p14:creationId xmlns:p14="http://schemas.microsoft.com/office/powerpoint/2010/main" val="4711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If you feel your group is open to this depth of discussion,</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800" kern="100" dirty="0">
                <a:solidFill>
                  <a:srgbClr val="4C4C4C"/>
                </a:solidFill>
                <a:effectLst/>
                <a:highlight>
                  <a:srgbClr val="FFFF00"/>
                </a:highlight>
                <a:latin typeface="Calibri" panose="020F0502020204030204" pitchFamily="34" charset="0"/>
                <a:ea typeface="MS Mincho" panose="02020609040205080304" pitchFamily="49" charset="-128"/>
                <a:cs typeface="Times New Roman" panose="02020603050405020304" pitchFamily="18" charset="0"/>
              </a:rPr>
              <a:t>‘What opinions do people have about Jesus?’</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from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Values and Symbols. </a:t>
            </a:r>
            <a:b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responses and discussion.</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10</a:t>
            </a:fld>
            <a:endParaRPr lang="en-AU"/>
          </a:p>
        </p:txBody>
      </p:sp>
    </p:spTree>
    <p:extLst>
      <p:ext uri="{BB962C8B-B14F-4D97-AF65-F5344CB8AC3E}">
        <p14:creationId xmlns:p14="http://schemas.microsoft.com/office/powerpoint/2010/main" val="4148365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Lead into part 2: </a:t>
            </a:r>
            <a:br>
              <a:rPr lang="en-GB" sz="18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8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‘W</a:t>
            </a:r>
            <a:r>
              <a:rPr lang="en-GB" sz="180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hen Jesus was baptised, God declared something about him.’</a:t>
            </a:r>
            <a:endParaRPr lang="en-AU" sz="180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12</a:t>
            </a:fld>
            <a:endParaRPr lang="en-AU"/>
          </a:p>
        </p:txBody>
      </p:sp>
    </p:spTree>
    <p:extLst>
      <p:ext uri="{BB962C8B-B14F-4D97-AF65-F5344CB8AC3E}">
        <p14:creationId xmlns:p14="http://schemas.microsoft.com/office/powerpoint/2010/main" val="1162243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Activate Knowledge and Build Vocabulary</a:t>
            </a:r>
          </a:p>
          <a:p>
            <a:pPr algn="l"/>
            <a:r>
              <a:rPr lang="en-US" sz="1800" b="1" i="0" u="none" strike="noStrike" baseline="0" dirty="0">
                <a:solidFill>
                  <a:srgbClr val="000000"/>
                </a:solidFill>
                <a:latin typeface="Calibri" panose="020F0502020204030204" pitchFamily="34" charset="0"/>
              </a:rPr>
              <a:t>Display</a:t>
            </a:r>
            <a:r>
              <a:rPr lang="en-US" sz="1800" b="0" i="0" u="none" strike="noStrike" baseline="0" dirty="0">
                <a:solidFill>
                  <a:srgbClr val="000000"/>
                </a:solidFill>
                <a:latin typeface="Calibri" panose="020F0502020204030204" pitchFamily="34" charset="0"/>
              </a:rPr>
              <a:t> this slide OR hand out </a:t>
            </a:r>
            <a:r>
              <a:rPr lang="en-US" sz="1800" b="0" i="0" u="none" strike="noStrike" baseline="0" dirty="0">
                <a:solidFill>
                  <a:srgbClr val="8CB8E6"/>
                </a:solidFill>
                <a:latin typeface="Calibri" panose="020F0502020204030204" pitchFamily="34" charset="0"/>
              </a:rPr>
              <a:t>APPENDIX 3.1 to each student.</a:t>
            </a:r>
            <a:r>
              <a:rPr lang="en-US" sz="1800" b="0" i="0" u="none" strike="noStrike" baseline="0" dirty="0">
                <a:solidFill>
                  <a:srgbClr val="000000"/>
                </a:solidFill>
                <a:latin typeface="Calibri" panose="020F0502020204030204" pitchFamily="34" charset="0"/>
              </a:rPr>
              <a:t> </a:t>
            </a:r>
          </a:p>
          <a:p>
            <a:pPr algn="l"/>
            <a:r>
              <a:rPr lang="en-US" sz="1800" b="1" i="0" u="none" strike="noStrike" baseline="0" dirty="0">
                <a:solidFill>
                  <a:srgbClr val="000000"/>
                </a:solidFill>
                <a:latin typeface="Calibri" panose="020F0502020204030204" pitchFamily="34" charset="0"/>
              </a:rPr>
              <a:t>Build</a:t>
            </a:r>
            <a:r>
              <a:rPr lang="en-US" sz="1800" b="0" i="0" u="none" strike="noStrike" baseline="0" dirty="0">
                <a:solidFill>
                  <a:srgbClr val="000000"/>
                </a:solidFill>
                <a:latin typeface="Calibri" panose="020F0502020204030204" pitchFamily="34" charset="0"/>
              </a:rPr>
              <a:t> vocabulary collaboratively using </a:t>
            </a:r>
            <a:r>
              <a:rPr lang="en-AU" sz="1800" b="0" i="0" u="none" strike="noStrike" baseline="0" dirty="0">
                <a:solidFill>
                  <a:srgbClr val="000000"/>
                </a:solidFill>
                <a:latin typeface="Calibri" panose="020F0502020204030204" pitchFamily="34" charset="0"/>
              </a:rPr>
              <a:t>the pictures. </a:t>
            </a:r>
            <a:r>
              <a:rPr lang="en-US" sz="1800" b="1" i="0" u="none" strike="noStrike" baseline="0" dirty="0">
                <a:solidFill>
                  <a:srgbClr val="000000"/>
                </a:solidFill>
                <a:latin typeface="Calibri" panose="020F0502020204030204" pitchFamily="34" charset="0"/>
              </a:rPr>
              <a:t>Prompt</a:t>
            </a:r>
            <a:r>
              <a:rPr lang="en-US" sz="1800" b="0" i="0" u="none" strike="noStrike" baseline="0" dirty="0">
                <a:solidFill>
                  <a:srgbClr val="000000"/>
                </a:solidFill>
                <a:latin typeface="Calibri" panose="020F0502020204030204" pitchFamily="34" charset="0"/>
              </a:rPr>
              <a:t> by pointing at specific things in the pictures.</a:t>
            </a:r>
          </a:p>
          <a:p>
            <a:pPr algn="l"/>
            <a:r>
              <a:rPr lang="en-US" sz="1800" b="1" i="0" u="none" strike="noStrike" baseline="0" dirty="0">
                <a:solidFill>
                  <a:srgbClr val="000000"/>
                </a:solidFill>
                <a:latin typeface="Calibri" panose="020F0502020204030204" pitchFamily="34" charset="0"/>
              </a:rPr>
              <a:t>Clarify and </a:t>
            </a:r>
            <a:r>
              <a:rPr lang="en-US" sz="1800" b="1" i="0" u="none" strike="noStrike" baseline="0" dirty="0" err="1">
                <a:solidFill>
                  <a:srgbClr val="000000"/>
                </a:solidFill>
                <a:latin typeface="Calibri" panose="020F0502020204030204" pitchFamily="34" charset="0"/>
              </a:rPr>
              <a:t>practise</a:t>
            </a:r>
            <a:r>
              <a:rPr lang="en-US" sz="1800" b="1" i="0" u="none" strike="noStrike" baseline="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new vocabulary. Students may want to write new words in the boxes below the pictures on </a:t>
            </a:r>
            <a:r>
              <a:rPr lang="en-US" sz="1800" b="0" i="0" u="none" strike="noStrike" baseline="0" dirty="0">
                <a:solidFill>
                  <a:srgbClr val="8CB8E6"/>
                </a:solidFill>
                <a:latin typeface="Calibri" panose="020F0502020204030204" pitchFamily="34" charset="0"/>
              </a:rPr>
              <a:t>APPENDIX 3.1.</a:t>
            </a:r>
            <a:endParaRPr lang="en-US" sz="18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13</a:t>
            </a:fld>
            <a:endParaRPr lang="en-AU"/>
          </a:p>
        </p:txBody>
      </p:sp>
    </p:spTree>
    <p:extLst>
      <p:ext uri="{BB962C8B-B14F-4D97-AF65-F5344CB8AC3E}">
        <p14:creationId xmlns:p14="http://schemas.microsoft.com/office/powerpoint/2010/main" val="37587096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latin typeface="Calibri" panose="020F0502020204030204" pitchFamily="34" charset="0"/>
              </a:rPr>
              <a:t>Pre-teach relevant vocabulary</a:t>
            </a:r>
          </a:p>
          <a:p>
            <a:pPr algn="l"/>
            <a:r>
              <a:rPr lang="en-US" sz="1800" b="1" i="0" u="none" strike="noStrike" baseline="0" dirty="0">
                <a:latin typeface="Calibri" panose="020F0502020204030204" pitchFamily="34" charset="0"/>
              </a:rPr>
              <a:t>Click</a:t>
            </a:r>
            <a:r>
              <a:rPr lang="en-US" sz="1800" b="0" i="0" u="none" strike="noStrike" baseline="0" dirty="0">
                <a:latin typeface="Calibri" panose="020F0502020204030204" pitchFamily="34" charset="0"/>
              </a:rPr>
              <a:t> to reveal answers.</a:t>
            </a:r>
          </a:p>
          <a:p>
            <a:pPr algn="l"/>
            <a:r>
              <a:rPr lang="en-US" sz="1800" b="0" i="1" u="none" strike="noStrike" baseline="0" dirty="0">
                <a:latin typeface="Calibri" panose="020F0502020204030204" pitchFamily="34" charset="0"/>
              </a:rPr>
              <a:t>Prophet: a person who speaks a message from God</a:t>
            </a:r>
          </a:p>
          <a:p>
            <a:pPr algn="l"/>
            <a:r>
              <a:rPr lang="en-US" sz="1800" b="0" i="1" u="none" strike="noStrike" baseline="0" dirty="0">
                <a:latin typeface="Calibri" panose="020F0502020204030204" pitchFamily="34" charset="0"/>
              </a:rPr>
              <a:t>Messiah: God’s promised king who would rule forever</a:t>
            </a:r>
          </a:p>
          <a:p>
            <a:pPr algn="l"/>
            <a:r>
              <a:rPr lang="en-US" sz="1800" b="0" i="1" u="none" strike="noStrike" baseline="0" dirty="0">
                <a:latin typeface="Calibri" panose="020F0502020204030204" pitchFamily="34" charset="0"/>
              </a:rPr>
              <a:t>Baptize: to put someone under water as a sign that they</a:t>
            </a:r>
          </a:p>
          <a:p>
            <a:pPr algn="l"/>
            <a:r>
              <a:rPr lang="en-US" sz="1800" b="0" i="1" u="none" strike="noStrike" baseline="0" dirty="0">
                <a:latin typeface="Calibri" panose="020F0502020204030204" pitchFamily="34" charset="0"/>
              </a:rPr>
              <a:t>have changed and turned to God</a:t>
            </a:r>
          </a:p>
          <a:p>
            <a:pPr algn="l"/>
            <a:r>
              <a:rPr lang="en-US" sz="1800" b="0" i="1" u="none" strike="noStrike" baseline="0" dirty="0">
                <a:latin typeface="Calibri" panose="020F0502020204030204" pitchFamily="34" charset="0"/>
              </a:rPr>
              <a:t>Holy Spirit: The spirit of God sent to people</a:t>
            </a:r>
            <a:endParaRPr lang="en-AU" i="1" dirty="0"/>
          </a:p>
        </p:txBody>
      </p:sp>
      <p:sp>
        <p:nvSpPr>
          <p:cNvPr id="4" name="Slide Number Placeholder 3"/>
          <p:cNvSpPr>
            <a:spLocks noGrp="1"/>
          </p:cNvSpPr>
          <p:nvPr>
            <p:ph type="sldNum" sz="quarter" idx="5"/>
          </p:nvPr>
        </p:nvSpPr>
        <p:spPr/>
        <p:txBody>
          <a:bodyPr/>
          <a:lstStyle/>
          <a:p>
            <a:fld id="{FC62C88C-C58A-4486-99D6-9D53FE101AAB}" type="slidenum">
              <a:rPr lang="en-AU" smtClean="0"/>
              <a:t>14</a:t>
            </a:fld>
            <a:endParaRPr lang="en-AU"/>
          </a:p>
        </p:txBody>
      </p:sp>
    </p:spTree>
    <p:extLst>
      <p:ext uri="{BB962C8B-B14F-4D97-AF65-F5344CB8AC3E}">
        <p14:creationId xmlns:p14="http://schemas.microsoft.com/office/powerpoint/2010/main" val="18928183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Predict the Content</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‘What do you know about this story?’</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15</a:t>
            </a:fld>
            <a:endParaRPr lang="en-AU"/>
          </a:p>
        </p:txBody>
      </p:sp>
    </p:spTree>
    <p:extLst>
      <p:ext uri="{BB962C8B-B14F-4D97-AF65-F5344CB8AC3E}">
        <p14:creationId xmlns:p14="http://schemas.microsoft.com/office/powerpoint/2010/main" val="1372679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Read and Comprehend</a:t>
            </a:r>
          </a:p>
          <a:p>
            <a:pPr algn="l"/>
            <a:r>
              <a:rPr lang="en-US" sz="1800" b="0" i="0" u="none" strike="noStrike" baseline="0" dirty="0">
                <a:solidFill>
                  <a:srgbClr val="000000"/>
                </a:solidFill>
                <a:latin typeface="Calibri" panose="020F0502020204030204" pitchFamily="34" charset="0"/>
              </a:rPr>
              <a:t>Depending on the level of your students you might:</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Read the passage of scripture to them;</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Direct them to read the passage of scripture in English;</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Direct them to read the passage of scripture in their </a:t>
            </a:r>
            <a:r>
              <a:rPr lang="en-AU" sz="1800" b="0" i="0" u="none" strike="noStrike" baseline="0" dirty="0">
                <a:solidFill>
                  <a:srgbClr val="000000"/>
                </a:solidFill>
                <a:latin typeface="Calibri" panose="020F0502020204030204" pitchFamily="34" charset="0"/>
              </a:rPr>
              <a:t>heart language; or</a:t>
            </a:r>
          </a:p>
        </p:txBody>
      </p:sp>
      <p:sp>
        <p:nvSpPr>
          <p:cNvPr id="4" name="Slide Number Placeholder 3"/>
          <p:cNvSpPr>
            <a:spLocks noGrp="1"/>
          </p:cNvSpPr>
          <p:nvPr>
            <p:ph type="sldNum" sz="quarter" idx="5"/>
          </p:nvPr>
        </p:nvSpPr>
        <p:spPr/>
        <p:txBody>
          <a:bodyPr/>
          <a:lstStyle/>
          <a:p>
            <a:fld id="{FC62C88C-C58A-4486-99D6-9D53FE101AAB}" type="slidenum">
              <a:rPr lang="en-AU" smtClean="0"/>
              <a:t>16</a:t>
            </a:fld>
            <a:endParaRPr lang="en-AU"/>
          </a:p>
        </p:txBody>
      </p:sp>
    </p:spTree>
    <p:extLst>
      <p:ext uri="{BB962C8B-B14F-4D97-AF65-F5344CB8AC3E}">
        <p14:creationId xmlns:p14="http://schemas.microsoft.com/office/powerpoint/2010/main" val="8056037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dirty="0">
                <a:solidFill>
                  <a:srgbClr val="000000"/>
                </a:solidFill>
                <a:latin typeface="Calibri" panose="020F0502020204030204" pitchFamily="34" charset="0"/>
              </a:rPr>
              <a:t>Activity 1: Hearing and telling the story</a:t>
            </a:r>
          </a:p>
          <a:p>
            <a:pPr algn="l"/>
            <a:r>
              <a:rPr lang="en-US" sz="1800" b="1" i="0" u="none" strike="noStrike" baseline="0" dirty="0">
                <a:solidFill>
                  <a:srgbClr val="8CB8E6"/>
                </a:solidFill>
                <a:latin typeface="Calibri" panose="020F0502020204030204" pitchFamily="34" charset="0"/>
              </a:rPr>
              <a:t>Display</a:t>
            </a:r>
            <a:r>
              <a:rPr lang="en-US" sz="1800" b="0" i="0" u="none" strike="noStrike" baseline="0" dirty="0">
                <a:solidFill>
                  <a:srgbClr val="8CB8E6"/>
                </a:solidFill>
                <a:latin typeface="Calibri" panose="020F0502020204030204" pitchFamily="34" charset="0"/>
              </a:rPr>
              <a:t> this slide OR </a:t>
            </a:r>
            <a:r>
              <a:rPr lang="en-US" sz="1800" b="0" i="0" u="none" strike="noStrike" baseline="0" dirty="0">
                <a:solidFill>
                  <a:srgbClr val="000000"/>
                </a:solidFill>
                <a:latin typeface="Calibri" panose="020F0502020204030204" pitchFamily="34" charset="0"/>
              </a:rPr>
              <a:t>distribute </a:t>
            </a:r>
            <a:r>
              <a:rPr lang="en-US" sz="1800" b="0" i="0" u="none" strike="noStrike" baseline="0" dirty="0">
                <a:solidFill>
                  <a:srgbClr val="8CB8E6"/>
                </a:solidFill>
                <a:latin typeface="Calibri" panose="020F0502020204030204" pitchFamily="34" charset="0"/>
              </a:rPr>
              <a:t>APPENDIX 3.2 to each student.</a:t>
            </a:r>
          </a:p>
          <a:p>
            <a:pPr algn="l"/>
            <a:r>
              <a:rPr lang="en-US" sz="1800" b="1" i="0" u="none" strike="noStrike" baseline="0" dirty="0">
                <a:solidFill>
                  <a:srgbClr val="000000"/>
                </a:solidFill>
                <a:latin typeface="Calibri" panose="020F0502020204030204" pitchFamily="34" charset="0"/>
              </a:rPr>
              <a:t>Read</a:t>
            </a:r>
            <a:r>
              <a:rPr lang="en-US" sz="1800" b="0" i="0" u="none" strike="noStrike" baseline="0" dirty="0">
                <a:solidFill>
                  <a:srgbClr val="000000"/>
                </a:solidFill>
                <a:latin typeface="Calibri" panose="020F0502020204030204" pitchFamily="34" charset="0"/>
              </a:rPr>
              <a:t> through the story clicking to make the text appear, as </a:t>
            </a:r>
            <a:r>
              <a:rPr lang="en-AU" sz="1800" b="0" i="0" u="none" strike="noStrike" baseline="0" dirty="0">
                <a:solidFill>
                  <a:srgbClr val="000000"/>
                </a:solidFill>
                <a:latin typeface="Calibri" panose="020F0502020204030204" pitchFamily="34" charset="0"/>
              </a:rPr>
              <a:t>students follow silently.</a:t>
            </a: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students to read it quietly in pairs.</a:t>
            </a:r>
          </a:p>
          <a:p>
            <a:pPr algn="l"/>
            <a:r>
              <a:rPr lang="en-US" sz="1800" b="1" i="0" u="none" strike="noStrike" baseline="0" dirty="0">
                <a:solidFill>
                  <a:srgbClr val="000000"/>
                </a:solidFill>
                <a:latin typeface="Calibri" panose="020F0502020204030204" pitchFamily="34" charset="0"/>
              </a:rPr>
              <a:t>Invite </a:t>
            </a:r>
            <a:r>
              <a:rPr lang="en-US" sz="1800" b="0" i="0" u="none" strike="noStrike" baseline="0" dirty="0">
                <a:solidFill>
                  <a:srgbClr val="000000"/>
                </a:solidFill>
                <a:latin typeface="Calibri" panose="020F0502020204030204" pitchFamily="34" charset="0"/>
              </a:rPr>
              <a:t>one or more students to read the story.</a:t>
            </a:r>
          </a:p>
          <a:p>
            <a:pPr algn="l"/>
            <a:r>
              <a:rPr lang="en-US" sz="1800" b="1" i="0" u="none" strike="noStrike" baseline="0" dirty="0">
                <a:solidFill>
                  <a:srgbClr val="000000"/>
                </a:solidFill>
                <a:latin typeface="Calibri" panose="020F0502020204030204" pitchFamily="34" charset="0"/>
              </a:rPr>
              <a:t>Click </a:t>
            </a:r>
            <a:r>
              <a:rPr lang="en-US" sz="1800" b="0" i="0" u="none" strike="noStrike" baseline="0" dirty="0">
                <a:solidFill>
                  <a:srgbClr val="000000"/>
                </a:solidFill>
                <a:latin typeface="Calibri" panose="020F0502020204030204" pitchFamily="34" charset="0"/>
              </a:rPr>
              <a:t>to delete the text and invite the class to work together to retell the story prompted by the pictures.</a:t>
            </a:r>
            <a:br>
              <a:rPr lang="en-US" sz="1800" b="0" i="0" u="none" strike="noStrike" baseline="0" dirty="0">
                <a:solidFill>
                  <a:srgbClr val="000000"/>
                </a:solidFill>
                <a:latin typeface="Calibri" panose="020F0502020204030204" pitchFamily="34" charset="0"/>
              </a:rPr>
            </a:br>
            <a:r>
              <a:rPr lang="en-US" sz="1800" b="1" i="0" u="none" strike="noStrike" baseline="0" dirty="0">
                <a:solidFill>
                  <a:srgbClr val="000000"/>
                </a:solidFill>
                <a:latin typeface="Calibri" panose="020F0502020204030204" pitchFamily="34" charset="0"/>
              </a:rPr>
              <a:t>Click </a:t>
            </a:r>
            <a:r>
              <a:rPr lang="en-US" sz="1800" b="0" i="0" u="none" strike="noStrike" baseline="0" dirty="0">
                <a:solidFill>
                  <a:srgbClr val="000000"/>
                </a:solidFill>
                <a:latin typeface="Calibri" panose="020F0502020204030204" pitchFamily="34" charset="0"/>
              </a:rPr>
              <a:t>again to reveal the text and check.</a:t>
            </a:r>
          </a:p>
          <a:p>
            <a:pPr algn="l"/>
            <a:endParaRPr lang="en-AU" sz="1800" dirty="0"/>
          </a:p>
        </p:txBody>
      </p:sp>
      <p:sp>
        <p:nvSpPr>
          <p:cNvPr id="4" name="Slide Number Placeholder 3"/>
          <p:cNvSpPr>
            <a:spLocks noGrp="1"/>
          </p:cNvSpPr>
          <p:nvPr>
            <p:ph type="sldNum" sz="quarter" idx="5"/>
          </p:nvPr>
        </p:nvSpPr>
        <p:spPr/>
        <p:txBody>
          <a:bodyPr/>
          <a:lstStyle/>
          <a:p>
            <a:fld id="{FC62C88C-C58A-4486-99D6-9D53FE101AAB}" type="slidenum">
              <a:rPr lang="en-AU" smtClean="0"/>
              <a:t>17</a:t>
            </a:fld>
            <a:endParaRPr lang="en-AU"/>
          </a:p>
        </p:txBody>
      </p:sp>
    </p:spTree>
    <p:extLst>
      <p:ext uri="{BB962C8B-B14F-4D97-AF65-F5344CB8AC3E}">
        <p14:creationId xmlns:p14="http://schemas.microsoft.com/office/powerpoint/2010/main" val="30990773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dirty="0">
                <a:solidFill>
                  <a:srgbClr val="000000"/>
                </a:solidFill>
                <a:latin typeface="Calibri" panose="020F0502020204030204" pitchFamily="34" charset="0"/>
              </a:rPr>
              <a:t>Activity 2: Revise Vocabulary (misprinted in book as ‘Telling the story to a partner’)</a:t>
            </a:r>
            <a:endParaRPr lang="en-US" sz="1800" b="0" i="0" u="none" strike="noStrike" baseline="0" dirty="0">
              <a:solidFill>
                <a:srgbClr val="8CB8E6"/>
              </a:solidFill>
              <a:latin typeface="Calibri" panose="020F0502020204030204" pitchFamily="34" charset="0"/>
            </a:endParaRPr>
          </a:p>
          <a:p>
            <a:pPr algn="l"/>
            <a:r>
              <a:rPr lang="en-US" sz="1800" b="1" i="0" u="none" strike="noStrike" baseline="0" dirty="0">
                <a:solidFill>
                  <a:srgbClr val="8CB8E6"/>
                </a:solidFill>
                <a:latin typeface="Calibri" panose="020F0502020204030204" pitchFamily="34" charset="0"/>
              </a:rPr>
              <a:t>Display </a:t>
            </a:r>
            <a:r>
              <a:rPr lang="en-US" sz="1800" b="0" i="0" u="none" strike="noStrike" baseline="0" dirty="0">
                <a:solidFill>
                  <a:srgbClr val="8CB8E6"/>
                </a:solidFill>
                <a:latin typeface="Calibri" panose="020F0502020204030204" pitchFamily="34" charset="0"/>
              </a:rPr>
              <a:t>this slide OR </a:t>
            </a:r>
            <a:r>
              <a:rPr lang="en-US" sz="1800" b="1" i="0" u="none" strike="noStrike" baseline="0" dirty="0">
                <a:solidFill>
                  <a:srgbClr val="8CB8E6"/>
                </a:solidFill>
                <a:latin typeface="Calibri" panose="020F0502020204030204" pitchFamily="34" charset="0"/>
              </a:rPr>
              <a:t>distribute</a:t>
            </a:r>
            <a:r>
              <a:rPr lang="en-US" sz="1800" b="0" i="0" u="none" strike="noStrike" baseline="0" dirty="0">
                <a:solidFill>
                  <a:srgbClr val="8CB8E6"/>
                </a:solidFill>
                <a:latin typeface="Calibri" panose="020F0502020204030204" pitchFamily="34" charset="0"/>
              </a:rPr>
              <a:t> a copy of APPENDIX 3.3 to pairs. </a:t>
            </a:r>
            <a:r>
              <a:rPr lang="en-US" sz="1800" b="0" i="0" u="none" strike="noStrike" baseline="0" dirty="0">
                <a:solidFill>
                  <a:srgbClr val="000000"/>
                </a:solidFill>
                <a:latin typeface="Calibri" panose="020F0502020204030204" pitchFamily="34" charset="0"/>
              </a:rPr>
              <a:t>Students complete the matching activity in pairs OR do it collaboratively as a class.</a:t>
            </a:r>
          </a:p>
          <a:p>
            <a:pPr algn="l"/>
            <a:r>
              <a:rPr lang="en-US" sz="1800" b="1" i="0" u="none" strike="noStrike" baseline="0" dirty="0">
                <a:solidFill>
                  <a:srgbClr val="000000"/>
                </a:solidFill>
                <a:latin typeface="Calibri" panose="020F0502020204030204" pitchFamily="34" charset="0"/>
              </a:rPr>
              <a:t>Click </a:t>
            </a:r>
            <a:r>
              <a:rPr lang="en-US" sz="1800" b="0" i="0" u="none" strike="noStrike" baseline="0" dirty="0">
                <a:solidFill>
                  <a:srgbClr val="000000"/>
                </a:solidFill>
                <a:latin typeface="Calibri" panose="020F0502020204030204" pitchFamily="34" charset="0"/>
              </a:rPr>
              <a:t>to display answers one by one.</a:t>
            </a:r>
            <a:endParaRPr lang="en-AU" sz="1800" b="1" dirty="0"/>
          </a:p>
        </p:txBody>
      </p:sp>
      <p:sp>
        <p:nvSpPr>
          <p:cNvPr id="4" name="Slide Number Placeholder 3"/>
          <p:cNvSpPr>
            <a:spLocks noGrp="1"/>
          </p:cNvSpPr>
          <p:nvPr>
            <p:ph type="sldNum" sz="quarter" idx="5"/>
          </p:nvPr>
        </p:nvSpPr>
        <p:spPr/>
        <p:txBody>
          <a:bodyPr/>
          <a:lstStyle/>
          <a:p>
            <a:fld id="{FC62C88C-C58A-4486-99D6-9D53FE101AAB}" type="slidenum">
              <a:rPr lang="en-AU" smtClean="0"/>
              <a:t>18</a:t>
            </a:fld>
            <a:endParaRPr lang="en-AU"/>
          </a:p>
        </p:txBody>
      </p:sp>
    </p:spTree>
    <p:extLst>
      <p:ext uri="{BB962C8B-B14F-4D97-AF65-F5344CB8AC3E}">
        <p14:creationId xmlns:p14="http://schemas.microsoft.com/office/powerpoint/2010/main" val="3366239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8CB8E6"/>
                </a:solidFill>
                <a:latin typeface="Calibri" panose="020F0502020204030204" pitchFamily="34" charset="0"/>
              </a:rPr>
              <a:t>Invite Curiosity</a:t>
            </a:r>
          </a:p>
          <a:p>
            <a:pPr algn="l"/>
            <a:r>
              <a:rPr lang="en-US" sz="1200" b="1" i="0" u="none" strike="noStrike" baseline="0" dirty="0">
                <a:solidFill>
                  <a:srgbClr val="8CB8E6"/>
                </a:solidFill>
                <a:latin typeface="Calibri" panose="020F0502020204030204" pitchFamily="34" charset="0"/>
              </a:rPr>
              <a:t>Ask:</a:t>
            </a:r>
            <a:endParaRPr lang="en-US" sz="1200" b="1" i="0" u="none" strike="noStrike" baseline="0" dirty="0">
              <a:solidFill>
                <a:srgbClr val="000000"/>
              </a:solidFill>
              <a:latin typeface="Calibri" panose="020F0502020204030204" pitchFamily="34" charset="0"/>
            </a:endParaRPr>
          </a:p>
          <a:p>
            <a:pPr marL="0" indent="0" algn="l">
              <a:buFont typeface="Arial" panose="020B0604020202020204" pitchFamily="34" charset="0"/>
              <a:buNone/>
            </a:pPr>
            <a:r>
              <a:rPr lang="en-US" sz="1200" b="0" i="0" u="none" strike="noStrike" baseline="0" dirty="0">
                <a:solidFill>
                  <a:srgbClr val="000000"/>
                </a:solidFill>
                <a:latin typeface="Calibri" panose="020F0502020204030204" pitchFamily="34" charset="0"/>
              </a:rPr>
              <a:t>Are there any new words?’</a:t>
            </a:r>
          </a:p>
          <a:p>
            <a:pPr marL="0" indent="0" algn="l">
              <a:buFont typeface="Arial" panose="020B0604020202020204" pitchFamily="34" charset="0"/>
              <a:buNone/>
            </a:pPr>
            <a:r>
              <a:rPr lang="en-US" sz="1200" b="0" i="0" u="none" strike="noStrike" baseline="0" dirty="0">
                <a:solidFill>
                  <a:srgbClr val="000000"/>
                </a:solidFill>
                <a:latin typeface="Calibri" panose="020F0502020204030204" pitchFamily="34" charset="0"/>
              </a:rPr>
              <a:t>What questions might someone have about this text?</a:t>
            </a:r>
          </a:p>
          <a:p>
            <a:pPr marL="0" indent="0" algn="l">
              <a:buFont typeface="Arial" panose="020B0604020202020204" pitchFamily="34" charset="0"/>
              <a:buNone/>
            </a:pPr>
            <a:r>
              <a:rPr lang="en-US" sz="1200" b="0" i="0" u="none" strike="noStrike" baseline="0" dirty="0">
                <a:solidFill>
                  <a:srgbClr val="000000"/>
                </a:solidFill>
                <a:latin typeface="Calibri" panose="020F0502020204030204" pitchFamily="34" charset="0"/>
              </a:rPr>
              <a:t>What comments might someone have about 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19</a:t>
            </a:fld>
            <a:endParaRPr lang="en-AU"/>
          </a:p>
        </p:txBody>
      </p:sp>
    </p:spTree>
    <p:extLst>
      <p:ext uri="{BB962C8B-B14F-4D97-AF65-F5344CB8AC3E}">
        <p14:creationId xmlns:p14="http://schemas.microsoft.com/office/powerpoint/2010/main" val="2785384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Lesson 3 Identity and Baptism</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 sets: Life in Pictures, Values and Symbols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2</a:t>
            </a:fld>
            <a:endParaRPr lang="en-AU"/>
          </a:p>
        </p:txBody>
      </p:sp>
    </p:spTree>
    <p:extLst>
      <p:ext uri="{BB962C8B-B14F-4D97-AF65-F5344CB8AC3E}">
        <p14:creationId xmlns:p14="http://schemas.microsoft.com/office/powerpoint/2010/main" val="95735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A69D57-B081-45E1-D3FC-5ACC03947F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94F7BB-041C-DD27-9900-19239D6D3B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10E76F-6889-A558-CFFB-07EF2C23CF96}"/>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An Important Question</a:t>
            </a:r>
          </a:p>
          <a:p>
            <a:pPr algn="l"/>
            <a:r>
              <a:rPr lang="en-US" sz="1800" b="1" i="0" u="none" strike="noStrike" baseline="0" dirty="0">
                <a:solidFill>
                  <a:srgbClr val="000000"/>
                </a:solidFill>
                <a:latin typeface="Calibri" panose="020F0502020204030204" pitchFamily="34" charset="0"/>
              </a:rPr>
              <a:t>Ask</a:t>
            </a:r>
            <a:r>
              <a:rPr lang="en-US" sz="1800" b="0" i="0" u="none" strike="noStrike" baseline="0" dirty="0">
                <a:solidFill>
                  <a:srgbClr val="000000"/>
                </a:solidFill>
                <a:latin typeface="Calibri" panose="020F0502020204030204" pitchFamily="34" charset="0"/>
              </a:rPr>
              <a:t>, ‘What does God say about Jesus?’</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517F61F8-8EA8-A65D-8E94-38D4C720068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37187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A6AFC-2ED5-38A4-09C8-7EAA1A3DD4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3992D0-5D67-34D6-3F2D-EFAE628B6E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3B8F4A-8B10-87B5-D6C0-63CFF848D11A}"/>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Concluding Statement</a:t>
            </a:r>
          </a:p>
          <a:p>
            <a:pPr algn="l"/>
            <a:r>
              <a:rPr lang="en-US" sz="1800" b="1" i="0" u="none" strike="noStrike" baseline="0" dirty="0">
                <a:solidFill>
                  <a:srgbClr val="000000"/>
                </a:solidFill>
                <a:latin typeface="Calibri" panose="020F0502020204030204" pitchFamily="34" charset="0"/>
              </a:rPr>
              <a:t>Say, </a:t>
            </a:r>
            <a:r>
              <a:rPr lang="en-US" sz="1800" b="0" i="0" u="none" strike="noStrike" baseline="0" dirty="0">
                <a:solidFill>
                  <a:srgbClr val="000000"/>
                </a:solidFill>
                <a:latin typeface="Calibri" panose="020F0502020204030204" pitchFamily="34" charset="0"/>
              </a:rPr>
              <a:t>‘John </a:t>
            </a:r>
            <a:r>
              <a:rPr lang="en-US" sz="1800" b="0" i="0" u="none" strike="noStrike" baseline="0" dirty="0" err="1">
                <a:solidFill>
                  <a:srgbClr val="000000"/>
                </a:solidFill>
                <a:latin typeface="Calibri" panose="020F0502020204030204" pitchFamily="34" charset="0"/>
              </a:rPr>
              <a:t>baptised</a:t>
            </a:r>
            <a:r>
              <a:rPr lang="en-US" sz="1800" b="0" i="0" u="none" strike="noStrike" baseline="0" dirty="0">
                <a:solidFill>
                  <a:srgbClr val="000000"/>
                </a:solidFill>
                <a:latin typeface="Calibri" panose="020F0502020204030204" pitchFamily="34" charset="0"/>
              </a:rPr>
              <a:t> people with water on the outside. Jesus </a:t>
            </a:r>
            <a:r>
              <a:rPr lang="en-US" sz="1800" b="0" i="0" u="none" strike="noStrike" baseline="0" dirty="0" err="1">
                <a:solidFill>
                  <a:srgbClr val="000000"/>
                </a:solidFill>
                <a:latin typeface="Calibri" panose="020F0502020204030204" pitchFamily="34" charset="0"/>
              </a:rPr>
              <a:t>baptised</a:t>
            </a:r>
            <a:r>
              <a:rPr lang="en-US" sz="1800" b="0" i="0" u="none" strike="noStrike" baseline="0" dirty="0">
                <a:solidFill>
                  <a:srgbClr val="000000"/>
                </a:solidFill>
                <a:latin typeface="Calibri" panose="020F0502020204030204" pitchFamily="34" charset="0"/>
              </a:rPr>
              <a:t> with God’s spirit to make people clean on </a:t>
            </a:r>
            <a:r>
              <a:rPr lang="en-AU" sz="1800" b="0" i="0" u="none" strike="noStrike" baseline="0" dirty="0">
                <a:solidFill>
                  <a:srgbClr val="000000"/>
                </a:solidFill>
                <a:latin typeface="Calibri" panose="020F0502020204030204" pitchFamily="34" charset="0"/>
              </a:rPr>
              <a:t>the inside.’</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8D7776FA-6957-4FF5-0323-3D1CBB5E025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17206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OPTIONAL</a:t>
            </a:r>
          </a:p>
          <a:p>
            <a:pPr marL="0" marR="0" lvl="0" indent="0" algn="l" defTabSz="914400" rtl="0" eaLnBrk="1" fontAlgn="auto" latinLnBrk="0" hangingPunct="1">
              <a:lnSpc>
                <a:spcPct val="107000"/>
              </a:lnSpc>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Distribute</a:t>
            </a:r>
            <a:r>
              <a:rPr lang="en-GB" sz="1300" dirty="0">
                <a:effectLst/>
                <a:latin typeface="Calibri" panose="020F0502020204030204" pitchFamily="34" charset="0"/>
                <a:ea typeface="Calibri" panose="020F0502020204030204" pitchFamily="34" charset="0"/>
                <a:cs typeface="Calibri" panose="020F0502020204030204" pitchFamily="34" charset="0"/>
              </a:rPr>
              <a:t> copies of Luke 3:16: 21-22 in your students’ heart languages for them to read or take home. </a:t>
            </a: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22</a:t>
            </a:fld>
            <a:endParaRPr lang="en-AU" dirty="0"/>
          </a:p>
        </p:txBody>
      </p:sp>
    </p:spTree>
    <p:extLst>
      <p:ext uri="{BB962C8B-B14F-4D97-AF65-F5344CB8AC3E}">
        <p14:creationId xmlns:p14="http://schemas.microsoft.com/office/powerpoint/2010/main" val="22227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Identity</a:t>
            </a:r>
            <a:b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everyone to come up with as many endings to the sentence as they can.</a:t>
            </a:r>
            <a:b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Clarify</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vocabulary and brainstorm synonyms.</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3</a:t>
            </a:fld>
            <a:endParaRPr lang="en-AU"/>
          </a:p>
        </p:txBody>
      </p:sp>
    </p:spTree>
    <p:extLst>
      <p:ext uri="{BB962C8B-B14F-4D97-AF65-F5344CB8AC3E}">
        <p14:creationId xmlns:p14="http://schemas.microsoft.com/office/powerpoint/2010/main" val="2253479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‘How do we get to know other people?’ Accept responses.</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4</a:t>
            </a:fld>
            <a:endParaRPr lang="en-AU"/>
          </a:p>
        </p:txBody>
      </p:sp>
    </p:spTree>
    <p:extLst>
      <p:ext uri="{BB962C8B-B14F-4D97-AF65-F5344CB8AC3E}">
        <p14:creationId xmlns:p14="http://schemas.microsoft.com/office/powerpoint/2010/main" val="38689521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picture cards from </a:t>
            </a:r>
            <a:r>
              <a:rPr lang="en-GB" sz="12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Life in Pictures.</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b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everyone to choose a card that helps them share something about themselves with the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Encourage</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everyone to ask each other questions. </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5</a:t>
            </a:fld>
            <a:endParaRPr lang="en-AU"/>
          </a:p>
        </p:txBody>
      </p:sp>
    </p:spTree>
    <p:extLst>
      <p:ext uri="{BB962C8B-B14F-4D97-AF65-F5344CB8AC3E}">
        <p14:creationId xmlns:p14="http://schemas.microsoft.com/office/powerpoint/2010/main" val="26949050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word cards from </a:t>
            </a:r>
            <a:r>
              <a:rPr lang="en-GB" sz="18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Values and Symbols</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r>
            <a:b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everyone to choose a word and talk about a time when they have seen someone show this quality.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each person to choose three qualities they value. </a:t>
            </a:r>
            <a:b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each person to share their chosen words and their reasons for valuing these qualities. </a:t>
            </a:r>
            <a:endParaRPr lang="en-AU" sz="1800" dirty="0"/>
          </a:p>
        </p:txBody>
      </p:sp>
      <p:sp>
        <p:nvSpPr>
          <p:cNvPr id="4" name="Slide Number Placeholder 3"/>
          <p:cNvSpPr>
            <a:spLocks noGrp="1"/>
          </p:cNvSpPr>
          <p:nvPr>
            <p:ph type="sldNum" sz="quarter" idx="5"/>
          </p:nvPr>
        </p:nvSpPr>
        <p:spPr/>
        <p:txBody>
          <a:bodyPr/>
          <a:lstStyle/>
          <a:p>
            <a:fld id="{FC62C88C-C58A-4486-99D6-9D53FE101AAB}" type="slidenum">
              <a:rPr lang="en-AU" smtClean="0"/>
              <a:t>6</a:t>
            </a:fld>
            <a:endParaRPr lang="en-AU"/>
          </a:p>
        </p:txBody>
      </p:sp>
    </p:spTree>
    <p:extLst>
      <p:ext uri="{BB962C8B-B14F-4D97-AF65-F5344CB8AC3E}">
        <p14:creationId xmlns:p14="http://schemas.microsoft.com/office/powerpoint/2010/main" val="56852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Baptism</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 baptisms parents or adults declare something about their child or themselves.’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7</a:t>
            </a:fld>
            <a:endParaRPr lang="en-AU"/>
          </a:p>
        </p:txBody>
      </p:sp>
    </p:spTree>
    <p:extLst>
      <p:ext uri="{BB962C8B-B14F-4D97-AF65-F5344CB8AC3E}">
        <p14:creationId xmlns:p14="http://schemas.microsoft.com/office/powerpoint/2010/main" val="37898429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‘Have you ever been to a baptism? Describe what it was like.’</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Click</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and </a:t>
            </a: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8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‘What do you know about Baptism?’</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Click</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and </a:t>
            </a: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8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‘Can anyone share about a ceremony in their culture?’</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8</a:t>
            </a:fld>
            <a:endParaRPr lang="en-AU"/>
          </a:p>
        </p:txBody>
      </p:sp>
    </p:spTree>
    <p:extLst>
      <p:ext uri="{BB962C8B-B14F-4D97-AF65-F5344CB8AC3E}">
        <p14:creationId xmlns:p14="http://schemas.microsoft.com/office/powerpoint/2010/main" val="2905462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‘Christian baptism is a sign of God’s promise to forgive us and welcome us when we turn to him.’</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9</a:t>
            </a:fld>
            <a:endParaRPr lang="en-AU"/>
          </a:p>
        </p:txBody>
      </p:sp>
    </p:spTree>
    <p:extLst>
      <p:ext uri="{BB962C8B-B14F-4D97-AF65-F5344CB8AC3E}">
        <p14:creationId xmlns:p14="http://schemas.microsoft.com/office/powerpoint/2010/main" val="141460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D0E29-C53B-497D-B3A5-26EF47FEE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41E3082-BB7D-4A4C-B1A4-D14ABDCA7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B5DCFF0-5965-4770-B0CC-075A39F887E5}"/>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923FE38-1B5D-4D80-80D5-EEC09FB5F8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5146007-109E-4923-BAE0-241430EDF131}"/>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45428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73CD4-8D04-415D-8BC6-C75024C9F27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24FB16D-FA64-4F89-B716-4F635A6963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1BA6E-48FC-471E-BF8B-8303B7D2ABE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05EF8B19-77B6-49FB-A23C-4D11C71CFA9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B9CA2E-50FF-4AC8-AFBA-CBFEF6F3106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6095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DE54F-AE6B-4874-9F5C-4F35D5B15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E7634C1-A44C-4E5C-AA07-57EC7564CB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5666884-E09C-43ED-98D5-DA7A726B60A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3F799A16-7044-46AB-B4F1-B58F82BFB4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4C0D101-2E52-4CF7-9820-53B5490B4EE3}"/>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02013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34659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0BD4-B808-4DB9-895F-6879FE9B17F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D8CD12C-48C3-4939-990A-3E9D9C736F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86D86EA-3745-40E4-9D77-DCE8971D209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6480A0DD-BBFE-4B4C-8DED-BDEC11CA88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7FEE44-E0F8-4968-A1CF-16A479A9E489}"/>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1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540-4187-4401-8FD9-5AA7A4AE03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6AFDECD-D5FB-4248-91DD-34C7E2E49C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6DDDAC-2CA1-446F-82FB-8628587DAAC6}"/>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E49CD02-5E7B-4296-9037-7DBAAF0D04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80EBC0F-3E5C-4964-A1DC-61A5B84824FA}"/>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27120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61B3-A5AE-4E1C-97F5-5B419060747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3C30C1B-49A8-4B18-9C9F-11A3FE419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EA8D78F-F76B-4213-ABEA-A1425B3B1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B68DF1C-E568-45E7-B3B2-A3B34F37BB7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497F2DAE-AFC3-4DC1-B3F9-F7A4B5CCA13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047A5DD-CF62-46F5-8DB9-3D18A78DC694}"/>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78774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6C52-43A0-49F3-A2D0-A31362892E88}"/>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FE8E00A-0B68-4445-A654-83BABA90EA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F005D-0DE9-46C2-BFE1-B26F06B08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BD66631-AB40-49EB-ACA3-D007452A9D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895F-3F75-4DBA-A22F-042B0C798C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BCA4535-5B0E-4497-AA38-06FC2F0A360A}"/>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8" name="Footer Placeholder 7">
            <a:extLst>
              <a:ext uri="{FF2B5EF4-FFF2-40B4-BE49-F238E27FC236}">
                <a16:creationId xmlns:a16="http://schemas.microsoft.com/office/drawing/2014/main" id="{5B106290-AF86-454A-B788-F330619BD33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192AB57-8A8F-49A0-A5D0-46221428262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5557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FB58-1738-49B2-A30D-8BE4CD95A63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298D8886-7ED9-4DF3-9999-EE0C94B5DF9F}"/>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4" name="Footer Placeholder 3">
            <a:extLst>
              <a:ext uri="{FF2B5EF4-FFF2-40B4-BE49-F238E27FC236}">
                <a16:creationId xmlns:a16="http://schemas.microsoft.com/office/drawing/2014/main" id="{E87739E6-4766-4B3E-BCAF-EF7ACE335DD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97A769B-A42C-4C7C-B5EC-927A79F61F7E}"/>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5102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823FFC-CF2F-4113-A3BC-75076AC50811}"/>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3" name="Footer Placeholder 2">
            <a:extLst>
              <a:ext uri="{FF2B5EF4-FFF2-40B4-BE49-F238E27FC236}">
                <a16:creationId xmlns:a16="http://schemas.microsoft.com/office/drawing/2014/main" id="{ECCF78A9-7015-4E94-9EC5-AAC10D5A2321}"/>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ABC01CE-68D6-4F00-9B78-9CD9E0D4BE3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5361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36762-E4AE-4CFA-8ABE-B42FEBD93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2D1AB70-BC77-485B-A5BA-A7F67F7C3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F39A4AC-C116-4662-96D1-1462449CC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AA10D-E525-43F5-B6A5-29184277EF8B}"/>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10BD0755-4356-4150-8F3A-F244A0011D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AD03929-9242-4C67-B580-33BBE669CC9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133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C7DE-D752-4FFC-A2D1-A1CA721BEE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4EC3C50-6344-489A-AE25-B40797D5E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E6A0D725-505A-4E5B-B45A-2FC6B8134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340136-E1EE-4151-AFCD-3DF947FD48F4}"/>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C480B119-ACAD-4A8F-AD3E-3A82E2D2896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FA8C746-1778-4983-ACF5-6F53332C784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8606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71033-9EC9-4521-AD13-12D1ACFCBB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a:extLst>
              <a:ext uri="{FF2B5EF4-FFF2-40B4-BE49-F238E27FC236}">
                <a16:creationId xmlns:a16="http://schemas.microsoft.com/office/drawing/2014/main" id="{089A7668-42B7-498B-A79B-259BCB4B8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9164DA8-CF3E-4FE2-A21A-39756D254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A8C8A59B-603A-438B-A1AA-1A9A9E9AA1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611E19DD-E2D5-40D1-ABF5-40B36E03FC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5E00C-3CF1-432E-B56C-703C89674843}" type="slidenum">
              <a:rPr lang="en-AU" smtClean="0"/>
              <a:t>‹#›</a:t>
            </a:fld>
            <a:endParaRPr lang="en-AU"/>
          </a:p>
        </p:txBody>
      </p:sp>
    </p:spTree>
    <p:extLst>
      <p:ext uri="{BB962C8B-B14F-4D97-AF65-F5344CB8AC3E}">
        <p14:creationId xmlns:p14="http://schemas.microsoft.com/office/powerpoint/2010/main" val="143458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204E593-725D-9FA1-466D-C988BEFC2151}"/>
              </a:ext>
            </a:extLst>
          </p:cNvPr>
          <p:cNvSpPr txBox="1"/>
          <p:nvPr/>
        </p:nvSpPr>
        <p:spPr>
          <a:xfrm>
            <a:off x="2188987" y="4476410"/>
            <a:ext cx="8588467" cy="1323439"/>
          </a:xfrm>
          <a:prstGeom prst="rect">
            <a:avLst/>
          </a:prstGeom>
          <a:noFill/>
        </p:spPr>
        <p:txBody>
          <a:bodyPr wrap="square" lIns="0" rtlCol="0">
            <a:spAutoFit/>
          </a:bodyPr>
          <a:lstStyle/>
          <a:p>
            <a:r>
              <a:rPr lang="en-GB" sz="4000" b="1" dirty="0">
                <a:solidFill>
                  <a:srgbClr val="4196D5"/>
                </a:solidFill>
                <a:latin typeface="Calibri" panose="020F0502020204030204" pitchFamily="34" charset="0"/>
                <a:ea typeface="Arial" charset="0"/>
                <a:cs typeface="Calibri" panose="020F0502020204030204" pitchFamily="34" charset="0"/>
              </a:rPr>
              <a:t>Part 1	Identity and Baptism</a:t>
            </a:r>
          </a:p>
          <a:p>
            <a:r>
              <a:rPr lang="en-GB" sz="4000" b="1" dirty="0">
                <a:solidFill>
                  <a:srgbClr val="4196D5"/>
                </a:solidFill>
                <a:latin typeface="Calibri" panose="020F0502020204030204" pitchFamily="34" charset="0"/>
                <a:ea typeface="Arial" charset="0"/>
                <a:cs typeface="Calibri" panose="020F0502020204030204" pitchFamily="34" charset="0"/>
              </a:rPr>
              <a:t>Part 2	The Baptism of Jesus</a:t>
            </a:r>
          </a:p>
        </p:txBody>
      </p:sp>
      <p:sp>
        <p:nvSpPr>
          <p:cNvPr id="3" name="Lesson 1:…">
            <a:extLst>
              <a:ext uri="{FF2B5EF4-FFF2-40B4-BE49-F238E27FC236}">
                <a16:creationId xmlns:a16="http://schemas.microsoft.com/office/drawing/2014/main" id="{B6260D83-E999-CF03-8A13-ABC18BE23EFE}"/>
              </a:ext>
            </a:extLst>
          </p:cNvPr>
          <p:cNvSpPr txBox="1"/>
          <p:nvPr/>
        </p:nvSpPr>
        <p:spPr>
          <a:xfrm>
            <a:off x="2188987" y="2298236"/>
            <a:ext cx="8588468" cy="1333698"/>
          </a:xfrm>
          <a:prstGeom prst="rect">
            <a:avLst/>
          </a:prstGeom>
          <a:ln w="12700">
            <a:miter lim="400000"/>
          </a:ln>
          <a:extLst>
            <a:ext uri="{C572A759-6A51-4108-AA02-DFA0A04FC94B}">
              <ma14:wrappingTextBoxFlag xmlns="" xmlns:ma14="http://schemas.microsoft.com/office/mac/drawingml/2011/main" val="1"/>
            </a:ext>
          </a:extLst>
        </p:spPr>
        <p:txBody>
          <a:bodyPr lIns="0" tIns="50800" rIns="50800" bIns="50800" anchor="ctr">
            <a:spAutoFit/>
          </a:bodyPr>
          <a:lstStyle/>
          <a:p>
            <a:pPr defTabSz="825500">
              <a:defRPr sz="7500" b="0">
                <a:latin typeface="+mj-lt"/>
                <a:ea typeface="+mj-ea"/>
                <a:cs typeface="+mj-cs"/>
                <a:sym typeface="Quasimoda Bold"/>
              </a:defRPr>
            </a:pPr>
            <a:r>
              <a:rPr lang="en-US" sz="8000" b="1" dirty="0">
                <a:latin typeface="Calibri" panose="020F0502020204030204" pitchFamily="34" charset="0"/>
                <a:ea typeface="Arial" charset="0"/>
                <a:cs typeface="Calibri" panose="020F0502020204030204" pitchFamily="34" charset="0"/>
                <a:sym typeface="Quasimoda Bold"/>
              </a:rPr>
              <a:t>Lesson 3</a:t>
            </a:r>
          </a:p>
        </p:txBody>
      </p:sp>
      <p:sp>
        <p:nvSpPr>
          <p:cNvPr id="9" name="Rectangle 8">
            <a:extLst>
              <a:ext uri="{FF2B5EF4-FFF2-40B4-BE49-F238E27FC236}">
                <a16:creationId xmlns:a16="http://schemas.microsoft.com/office/drawing/2014/main" id="{55F01908-C5CB-7B99-DB68-67428FDEC2AF}"/>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4F5F918-2425-FC7B-818D-767555D219CE}"/>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Meet Jesus - High Intermediate</a:t>
            </a:r>
          </a:p>
        </p:txBody>
      </p:sp>
      <p:cxnSp>
        <p:nvCxnSpPr>
          <p:cNvPr id="11" name="Straight Connector 10">
            <a:extLst>
              <a:ext uri="{FF2B5EF4-FFF2-40B4-BE49-F238E27FC236}">
                <a16:creationId xmlns:a16="http://schemas.microsoft.com/office/drawing/2014/main" id="{4666EC77-D11C-E240-EC4D-F18BDB5E4EDE}"/>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9099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5DD81B-13B9-011C-90BD-A14C1B90BFDC}"/>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8F5895F-7BB7-7889-D484-D3580DE942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2052" y="600470"/>
            <a:ext cx="8002003" cy="5657060"/>
          </a:xfrm>
          <a:prstGeom prst="rect">
            <a:avLst/>
          </a:prstGeom>
          <a:ln w="19050">
            <a:solidFill>
              <a:schemeClr val="tx1"/>
            </a:solidFill>
          </a:ln>
        </p:spPr>
      </p:pic>
      <p:sp>
        <p:nvSpPr>
          <p:cNvPr id="5" name="Rectangle 4">
            <a:extLst>
              <a:ext uri="{FF2B5EF4-FFF2-40B4-BE49-F238E27FC236}">
                <a16:creationId xmlns:a16="http://schemas.microsoft.com/office/drawing/2014/main" id="{078955EA-6941-FCAC-0BD5-2FF3F9CEE51A}"/>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5736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59DBE90-6690-7A9F-2C0E-29501D920A7D}"/>
              </a:ext>
            </a:extLst>
          </p:cNvPr>
          <p:cNvSpPr txBox="1"/>
          <p:nvPr/>
        </p:nvSpPr>
        <p:spPr>
          <a:xfrm>
            <a:off x="1443210" y="2367171"/>
            <a:ext cx="9934798"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48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When Jesus was baptised, God declared something about him. </a:t>
            </a:r>
          </a:p>
        </p:txBody>
      </p:sp>
    </p:spTree>
    <p:extLst>
      <p:ext uri="{BB962C8B-B14F-4D97-AF65-F5344CB8AC3E}">
        <p14:creationId xmlns:p14="http://schemas.microsoft.com/office/powerpoint/2010/main" val="397663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9DBE90-6690-7A9F-2C0E-29501D920A7D}"/>
              </a:ext>
            </a:extLst>
          </p:cNvPr>
          <p:cNvSpPr txBox="1"/>
          <p:nvPr/>
        </p:nvSpPr>
        <p:spPr>
          <a:xfrm>
            <a:off x="2188988" y="4621373"/>
            <a:ext cx="8815710" cy="1477328"/>
          </a:xfrm>
          <a:prstGeom prst="rect">
            <a:avLst/>
          </a:prstGeom>
          <a:noFill/>
        </p:spPr>
        <p:txBody>
          <a:bodyPr wrap="square" lIns="0" rtlCol="0">
            <a:spAutoFit/>
          </a:bodyPr>
          <a:lstStyle/>
          <a:p>
            <a:r>
              <a:rPr lang="en-AU" sz="3000" dirty="0">
                <a:solidFill>
                  <a:srgbClr val="4196D5"/>
                </a:solidFill>
              </a:rPr>
              <a:t>John baptised people with water to prepare them for the coming of God’s king. Jesus baptised with the Holy Spirit to make people clean on the inside.</a:t>
            </a:r>
          </a:p>
        </p:txBody>
      </p:sp>
      <p:sp>
        <p:nvSpPr>
          <p:cNvPr id="3" name="TextBox 2">
            <a:extLst>
              <a:ext uri="{FF2B5EF4-FFF2-40B4-BE49-F238E27FC236}">
                <a16:creationId xmlns:a16="http://schemas.microsoft.com/office/drawing/2014/main" id="{D9E50FB8-D471-DB7D-99E9-51DEC73A174A}"/>
              </a:ext>
            </a:extLst>
          </p:cNvPr>
          <p:cNvSpPr txBox="1"/>
          <p:nvPr/>
        </p:nvSpPr>
        <p:spPr>
          <a:xfrm>
            <a:off x="2188987" y="3605710"/>
            <a:ext cx="9352437" cy="1015663"/>
          </a:xfrm>
          <a:prstGeom prst="rect">
            <a:avLst/>
          </a:prstGeom>
          <a:noFill/>
        </p:spPr>
        <p:txBody>
          <a:bodyPr wrap="square" lIns="0" rtlCol="0">
            <a:spAutoFit/>
          </a:bodyPr>
          <a:lstStyle/>
          <a:p>
            <a:r>
              <a:rPr lang="en-AU" sz="6000" b="1" dirty="0">
                <a:latin typeface="Calibri" panose="020F0502020204030204" pitchFamily="34" charset="0"/>
                <a:ea typeface="Arial" charset="0"/>
                <a:cs typeface="Calibri" panose="020F0502020204030204" pitchFamily="34" charset="0"/>
              </a:rPr>
              <a:t>The Baptism of Jesus</a:t>
            </a:r>
          </a:p>
        </p:txBody>
      </p:sp>
      <p:sp>
        <p:nvSpPr>
          <p:cNvPr id="4" name="Rectangle 3">
            <a:extLst>
              <a:ext uri="{FF2B5EF4-FFF2-40B4-BE49-F238E27FC236}">
                <a16:creationId xmlns:a16="http://schemas.microsoft.com/office/drawing/2014/main" id="{31E04ED4-9FF1-2362-D6E3-807DF6E9F88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AD1289F-06A4-CD8B-31DE-D0DB062C95A4}"/>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3</a:t>
            </a:r>
          </a:p>
        </p:txBody>
      </p:sp>
      <p:sp>
        <p:nvSpPr>
          <p:cNvPr id="11" name="Lesson 1:…">
            <a:extLst>
              <a:ext uri="{FF2B5EF4-FFF2-40B4-BE49-F238E27FC236}">
                <a16:creationId xmlns:a16="http://schemas.microsoft.com/office/drawing/2014/main" id="{9C76FE8D-4B2D-9FB0-CBE8-C2BA68E7E7CC}"/>
              </a:ext>
            </a:extLst>
          </p:cNvPr>
          <p:cNvSpPr txBox="1"/>
          <p:nvPr/>
        </p:nvSpPr>
        <p:spPr>
          <a:xfrm>
            <a:off x="2188987" y="2038754"/>
            <a:ext cx="8588468" cy="841256"/>
          </a:xfrm>
          <a:prstGeom prst="rect">
            <a:avLst/>
          </a:prstGeom>
          <a:ln w="12700">
            <a:miter lim="400000"/>
          </a:ln>
          <a:extLst>
            <a:ext uri="{C572A759-6A51-4108-AA02-DFA0A04FC94B}">
              <ma14:wrappingTextBoxFlag xmlns="" xmlns:ma14="http://schemas.microsoft.com/office/mac/drawingml/2011/main"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2</a:t>
            </a:r>
          </a:p>
        </p:txBody>
      </p:sp>
      <p:cxnSp>
        <p:nvCxnSpPr>
          <p:cNvPr id="12" name="Straight Connector 11">
            <a:extLst>
              <a:ext uri="{FF2B5EF4-FFF2-40B4-BE49-F238E27FC236}">
                <a16:creationId xmlns:a16="http://schemas.microsoft.com/office/drawing/2014/main" id="{83033C62-914E-6FA3-1373-C5F646A64B53}"/>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489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llage of images of person and water&#10;&#10;Description automatically generated">
            <a:extLst>
              <a:ext uri="{FF2B5EF4-FFF2-40B4-BE49-F238E27FC236}">
                <a16:creationId xmlns:a16="http://schemas.microsoft.com/office/drawing/2014/main" id="{8E77FF16-9586-9545-1A6B-5991B53E7E8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2498651"/>
          </a:xfrm>
          <a:prstGeom prst="rect">
            <a:avLst/>
          </a:prstGeom>
        </p:spPr>
      </p:pic>
      <p:pic>
        <p:nvPicPr>
          <p:cNvPr id="8" name="Picture 7" descr="A collage of images of person and water&#10;&#10;Description automatically generated">
            <a:extLst>
              <a:ext uri="{FF2B5EF4-FFF2-40B4-BE49-F238E27FC236}">
                <a16:creationId xmlns:a16="http://schemas.microsoft.com/office/drawing/2014/main" id="{89D47A07-81FC-730A-9A5F-AB4914C5379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3429000"/>
            <a:ext cx="12192000" cy="2636876"/>
          </a:xfrm>
          <a:prstGeom prst="rect">
            <a:avLst/>
          </a:prstGeom>
        </p:spPr>
      </p:pic>
    </p:spTree>
    <p:extLst>
      <p:ext uri="{BB962C8B-B14F-4D97-AF65-F5344CB8AC3E}">
        <p14:creationId xmlns:p14="http://schemas.microsoft.com/office/powerpoint/2010/main" val="29080489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134C30-7A53-1657-20A9-A47FD061D1F3}"/>
              </a:ext>
            </a:extLst>
          </p:cNvPr>
          <p:cNvSpPr>
            <a:spLocks noGrp="1"/>
          </p:cNvSpPr>
          <p:nvPr>
            <p:ph type="title"/>
          </p:nvPr>
        </p:nvSpPr>
        <p:spPr>
          <a:xfrm>
            <a:off x="506220" y="367025"/>
            <a:ext cx="11179559" cy="629844"/>
          </a:xfrm>
        </p:spPr>
        <p:txBody>
          <a:bodyPr>
            <a:normAutofit fontScale="90000"/>
          </a:bodyPr>
          <a:lstStyle/>
          <a:p>
            <a:r>
              <a:rPr lang="en-US" b="1" dirty="0">
                <a:latin typeface="Calibri" panose="020F0502020204030204" pitchFamily="34" charset="0"/>
                <a:cs typeface="Calibri" panose="020F0502020204030204" pitchFamily="34" charset="0"/>
              </a:rPr>
              <a:t>Connect the word to its meaning:</a:t>
            </a:r>
            <a:endParaRPr lang="en-AU" b="1" dirty="0">
              <a:latin typeface="Calibri" panose="020F0502020204030204" pitchFamily="34" charset="0"/>
              <a:cs typeface="Calibri" panose="020F0502020204030204" pitchFamily="34" charset="0"/>
            </a:endParaRPr>
          </a:p>
        </p:txBody>
      </p:sp>
      <p:sp>
        <p:nvSpPr>
          <p:cNvPr id="8" name="Title 6">
            <a:extLst>
              <a:ext uri="{FF2B5EF4-FFF2-40B4-BE49-F238E27FC236}">
                <a16:creationId xmlns:a16="http://schemas.microsoft.com/office/drawing/2014/main" id="{A0E9828E-A398-8B5D-E2A1-7E67FFE0C548}"/>
              </a:ext>
            </a:extLst>
          </p:cNvPr>
          <p:cNvSpPr txBox="1">
            <a:spLocks/>
          </p:cNvSpPr>
          <p:nvPr/>
        </p:nvSpPr>
        <p:spPr>
          <a:xfrm>
            <a:off x="658247" y="1146271"/>
            <a:ext cx="2907540" cy="5291202"/>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rabicPeriod"/>
            </a:pPr>
            <a:r>
              <a:rPr lang="en-US" sz="3200" b="0" dirty="0">
                <a:latin typeface="Calibri" panose="020F0502020204030204" pitchFamily="34" charset="0"/>
              </a:rPr>
              <a:t>prophet</a:t>
            </a:r>
            <a:br>
              <a:rPr lang="en-US" sz="3200" b="0" dirty="0">
                <a:latin typeface="Calibri" panose="020F0502020204030204" pitchFamily="34" charset="0"/>
              </a:rPr>
            </a:br>
            <a:endParaRPr lang="en-US" sz="3200" b="0" dirty="0">
              <a:latin typeface="Calibri" panose="020F0502020204030204" pitchFamily="34" charset="0"/>
            </a:endParaRPr>
          </a:p>
          <a:p>
            <a:pPr marL="457189" indent="-457189">
              <a:lnSpc>
                <a:spcPct val="100000"/>
              </a:lnSpc>
              <a:buFont typeface="+mj-lt"/>
              <a:buAutoNum type="arabicPeriod"/>
            </a:pPr>
            <a:endParaRPr lang="en-US" sz="3200" b="0" dirty="0">
              <a:latin typeface="Calibri" panose="020F0502020204030204" pitchFamily="34" charset="0"/>
            </a:endParaRPr>
          </a:p>
          <a:p>
            <a:pPr marL="457189" indent="-457189">
              <a:lnSpc>
                <a:spcPct val="100000"/>
              </a:lnSpc>
              <a:buFont typeface="+mj-lt"/>
              <a:buAutoNum type="arabicPeriod"/>
            </a:pPr>
            <a:r>
              <a:rPr lang="en-US" sz="3200" b="0" dirty="0">
                <a:latin typeface="Calibri" panose="020F0502020204030204" pitchFamily="34" charset="0"/>
              </a:rPr>
              <a:t>Messiah</a:t>
            </a:r>
            <a:br>
              <a:rPr lang="en-US" sz="3200" b="0" dirty="0">
                <a:latin typeface="Calibri" panose="020F0502020204030204" pitchFamily="34" charset="0"/>
              </a:rPr>
            </a:br>
            <a:endParaRPr lang="en-US" sz="3200" b="0" dirty="0">
              <a:latin typeface="Calibri" panose="020F0502020204030204" pitchFamily="34" charset="0"/>
            </a:endParaRPr>
          </a:p>
          <a:p>
            <a:pPr marL="457189" indent="-457189">
              <a:lnSpc>
                <a:spcPct val="100000"/>
              </a:lnSpc>
              <a:buFont typeface="+mj-lt"/>
              <a:buAutoNum type="arabicPeriod"/>
            </a:pPr>
            <a:endParaRPr lang="en-US" sz="3200" b="0" dirty="0">
              <a:latin typeface="Calibri" panose="020F0502020204030204" pitchFamily="34" charset="0"/>
            </a:endParaRPr>
          </a:p>
          <a:p>
            <a:pPr marL="457189" indent="-457189">
              <a:lnSpc>
                <a:spcPct val="100000"/>
              </a:lnSpc>
              <a:buFont typeface="+mj-lt"/>
              <a:buAutoNum type="arabicPeriod"/>
            </a:pPr>
            <a:r>
              <a:rPr lang="en-US" sz="3200" b="0" dirty="0">
                <a:latin typeface="Calibri" panose="020F0502020204030204" pitchFamily="34" charset="0"/>
              </a:rPr>
              <a:t>baptize</a:t>
            </a:r>
            <a:br>
              <a:rPr lang="en-US" sz="3200" b="0" dirty="0">
                <a:latin typeface="Calibri" panose="020F0502020204030204" pitchFamily="34" charset="0"/>
              </a:rPr>
            </a:br>
            <a:endParaRPr lang="en-US" sz="3200" b="0" dirty="0">
              <a:latin typeface="Calibri" panose="020F0502020204030204" pitchFamily="34" charset="0"/>
            </a:endParaRPr>
          </a:p>
          <a:p>
            <a:pPr marL="457189" indent="-457189">
              <a:lnSpc>
                <a:spcPct val="100000"/>
              </a:lnSpc>
              <a:buFont typeface="+mj-lt"/>
              <a:buAutoNum type="arabicPeriod"/>
            </a:pPr>
            <a:endParaRPr lang="en-US" sz="3200" b="0" dirty="0">
              <a:latin typeface="Calibri" panose="020F0502020204030204" pitchFamily="34" charset="0"/>
            </a:endParaRPr>
          </a:p>
          <a:p>
            <a:pPr marL="457189" indent="-457189">
              <a:lnSpc>
                <a:spcPct val="100000"/>
              </a:lnSpc>
              <a:buFont typeface="+mj-lt"/>
              <a:buAutoNum type="arabicPeriod"/>
            </a:pPr>
            <a:r>
              <a:rPr lang="en-US" sz="3200" b="0" dirty="0">
                <a:latin typeface="Calibri" panose="020F0502020204030204" pitchFamily="34" charset="0"/>
              </a:rPr>
              <a:t>Holy Spirit</a:t>
            </a:r>
          </a:p>
        </p:txBody>
      </p:sp>
      <p:sp>
        <p:nvSpPr>
          <p:cNvPr id="9" name="Title 6">
            <a:extLst>
              <a:ext uri="{FF2B5EF4-FFF2-40B4-BE49-F238E27FC236}">
                <a16:creationId xmlns:a16="http://schemas.microsoft.com/office/drawing/2014/main" id="{E6FE786F-B16B-B388-933B-737B3066169F}"/>
              </a:ext>
            </a:extLst>
          </p:cNvPr>
          <p:cNvSpPr txBox="1">
            <a:spLocks/>
          </p:cNvSpPr>
          <p:nvPr/>
        </p:nvSpPr>
        <p:spPr>
          <a:xfrm>
            <a:off x="3846328" y="1154858"/>
            <a:ext cx="7895365" cy="5909304"/>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lphaLcParenR"/>
            </a:pPr>
            <a:r>
              <a:rPr lang="en-AU" sz="3200" b="0" dirty="0">
                <a:latin typeface="Calibri" panose="020F0502020204030204" pitchFamily="34" charset="0"/>
              </a:rPr>
              <a:t>to put someone under water as a sign that they have changed and turned to God.</a:t>
            </a:r>
            <a:br>
              <a:rPr lang="en-AU" sz="3200" b="0" dirty="0">
                <a:latin typeface="Calibri" panose="020F0502020204030204" pitchFamily="34" charset="0"/>
              </a:rPr>
            </a:br>
            <a:endParaRPr lang="en-AU" sz="3200" b="0" dirty="0">
              <a:latin typeface="Calibri" panose="020F0502020204030204" pitchFamily="34" charset="0"/>
            </a:endParaRPr>
          </a:p>
          <a:p>
            <a:pPr marL="457189" indent="-457189">
              <a:lnSpc>
                <a:spcPct val="100000"/>
              </a:lnSpc>
              <a:buFont typeface="+mj-lt"/>
              <a:buAutoNum type="alphaLcParenR"/>
            </a:pPr>
            <a:r>
              <a:rPr lang="en-AU" sz="3200" b="0" dirty="0">
                <a:latin typeface="Calibri" panose="020F0502020204030204" pitchFamily="34" charset="0"/>
              </a:rPr>
              <a:t>the spirit of God sent to people.</a:t>
            </a:r>
            <a:br>
              <a:rPr lang="en-AU" sz="3200" b="0" dirty="0">
                <a:latin typeface="Calibri" panose="020F0502020204030204" pitchFamily="34" charset="0"/>
              </a:rPr>
            </a:br>
            <a:br>
              <a:rPr lang="en-AU" sz="3200" b="0" dirty="0">
                <a:latin typeface="Calibri" panose="020F0502020204030204" pitchFamily="34" charset="0"/>
              </a:rPr>
            </a:br>
            <a:endParaRPr lang="en-AU" sz="3200" b="0" dirty="0">
              <a:latin typeface="Calibri" panose="020F0502020204030204" pitchFamily="34" charset="0"/>
            </a:endParaRPr>
          </a:p>
          <a:p>
            <a:pPr marL="457189" indent="-457189">
              <a:lnSpc>
                <a:spcPct val="100000"/>
              </a:lnSpc>
              <a:buFont typeface="+mj-lt"/>
              <a:buAutoNum type="alphaLcParenR"/>
            </a:pPr>
            <a:r>
              <a:rPr lang="en-AU" sz="3200" b="0" dirty="0">
                <a:latin typeface="Calibri" panose="020F0502020204030204" pitchFamily="34" charset="0"/>
              </a:rPr>
              <a:t>a person who speaks a message from God.</a:t>
            </a:r>
            <a:br>
              <a:rPr lang="en-AU" sz="3200" b="0" dirty="0">
                <a:latin typeface="Calibri" panose="020F0502020204030204" pitchFamily="34" charset="0"/>
              </a:rPr>
            </a:br>
            <a:br>
              <a:rPr lang="en-AU" sz="3200" b="0" dirty="0">
                <a:latin typeface="Calibri" panose="020F0502020204030204" pitchFamily="34" charset="0"/>
              </a:rPr>
            </a:br>
            <a:endParaRPr lang="en-AU" sz="3200" b="0" dirty="0">
              <a:latin typeface="Calibri" panose="020F0502020204030204" pitchFamily="34" charset="0"/>
            </a:endParaRPr>
          </a:p>
          <a:p>
            <a:pPr marL="457189" indent="-457189">
              <a:lnSpc>
                <a:spcPct val="100000"/>
              </a:lnSpc>
              <a:buFont typeface="+mj-lt"/>
              <a:buAutoNum type="alphaLcParenR"/>
            </a:pPr>
            <a:r>
              <a:rPr lang="en-AU" sz="3200" b="0" dirty="0">
                <a:latin typeface="Calibri" panose="020F0502020204030204" pitchFamily="34" charset="0"/>
              </a:rPr>
              <a:t>God’s promised king who would rule forever. </a:t>
            </a:r>
          </a:p>
        </p:txBody>
      </p:sp>
      <p:cxnSp>
        <p:nvCxnSpPr>
          <p:cNvPr id="6" name="Straight Connector 5">
            <a:extLst>
              <a:ext uri="{FF2B5EF4-FFF2-40B4-BE49-F238E27FC236}">
                <a16:creationId xmlns:a16="http://schemas.microsoft.com/office/drawing/2014/main" id="{187E0374-8FCE-47E1-489E-D4EF320AFCA3}"/>
              </a:ext>
            </a:extLst>
          </p:cNvPr>
          <p:cNvCxnSpPr>
            <a:cxnSpLocks/>
            <a:endCxn id="9" idx="1"/>
          </p:cNvCxnSpPr>
          <p:nvPr/>
        </p:nvCxnSpPr>
        <p:spPr>
          <a:xfrm>
            <a:off x="2608930" y="1456551"/>
            <a:ext cx="1237398" cy="2652959"/>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D0E4DD7-D568-AB5E-37A4-6F7050213EB8}"/>
              </a:ext>
            </a:extLst>
          </p:cNvPr>
          <p:cNvCxnSpPr>
            <a:cxnSpLocks/>
          </p:cNvCxnSpPr>
          <p:nvPr/>
        </p:nvCxnSpPr>
        <p:spPr>
          <a:xfrm>
            <a:off x="2608930" y="2943300"/>
            <a:ext cx="1185466" cy="2793578"/>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C7162E0-3E22-EF10-0E0B-CE402FCEF7F7}"/>
              </a:ext>
            </a:extLst>
          </p:cNvPr>
          <p:cNvCxnSpPr>
            <a:cxnSpLocks/>
          </p:cNvCxnSpPr>
          <p:nvPr/>
        </p:nvCxnSpPr>
        <p:spPr>
          <a:xfrm flipV="1">
            <a:off x="2478932" y="1456551"/>
            <a:ext cx="1315464" cy="2909827"/>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3768AA-594B-4F4D-DFD7-6EA6EEE4B325}"/>
              </a:ext>
            </a:extLst>
          </p:cNvPr>
          <p:cNvCxnSpPr>
            <a:cxnSpLocks/>
          </p:cNvCxnSpPr>
          <p:nvPr/>
        </p:nvCxnSpPr>
        <p:spPr>
          <a:xfrm flipV="1">
            <a:off x="2889471" y="2856988"/>
            <a:ext cx="904925" cy="2928024"/>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2594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4FBE42-9494-8649-9763-196AD479AE27}"/>
              </a:ext>
            </a:extLst>
          </p:cNvPr>
          <p:cNvSpPr txBox="1"/>
          <p:nvPr/>
        </p:nvSpPr>
        <p:spPr>
          <a:xfrm>
            <a:off x="1428210" y="965402"/>
            <a:ext cx="3883492" cy="4927195"/>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5400" b="1" dirty="0">
                <a:latin typeface="Calibri" panose="020F0502020204030204" pitchFamily="34" charset="0"/>
                <a:ea typeface="+mj-ea"/>
                <a:cs typeface="Calibri" panose="020F0502020204030204" pitchFamily="34" charset="0"/>
              </a:rPr>
              <a:t>Jesus is </a:t>
            </a:r>
            <a:r>
              <a:rPr lang="en-US" sz="5400" b="1" dirty="0" err="1">
                <a:latin typeface="Calibri" panose="020F0502020204030204" pitchFamily="34" charset="0"/>
                <a:ea typeface="+mj-ea"/>
                <a:cs typeface="Calibri" panose="020F0502020204030204" pitchFamily="34" charset="0"/>
              </a:rPr>
              <a:t>baptised</a:t>
            </a:r>
            <a:endParaRPr lang="en-US" sz="5400" b="1"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5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5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4000" dirty="0">
                <a:latin typeface="Calibri" panose="020F0502020204030204" pitchFamily="34" charset="0"/>
                <a:ea typeface="+mj-ea"/>
                <a:cs typeface="Calibri" panose="020F0502020204030204" pitchFamily="34" charset="0"/>
              </a:rPr>
              <a:t>What do you know about this story?</a:t>
            </a:r>
            <a:endParaRPr lang="en-US" sz="4000" dirty="0">
              <a:solidFill>
                <a:srgbClr val="FF0000"/>
              </a:solidFill>
              <a:latin typeface="Calibri" panose="020F0502020204030204" pitchFamily="34" charset="0"/>
              <a:ea typeface="+mj-ea"/>
              <a:cs typeface="Calibri" panose="020F0502020204030204" pitchFamily="34" charset="0"/>
            </a:endParaRPr>
          </a:p>
        </p:txBody>
      </p:sp>
      <p:pic>
        <p:nvPicPr>
          <p:cNvPr id="5" name="Picture 4">
            <a:extLst>
              <a:ext uri="{FF2B5EF4-FFF2-40B4-BE49-F238E27FC236}">
                <a16:creationId xmlns:a16="http://schemas.microsoft.com/office/drawing/2014/main" id="{8210E29D-B76B-FED8-6673-FB7C7F10BDA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Rectangle 1">
            <a:extLst>
              <a:ext uri="{FF2B5EF4-FFF2-40B4-BE49-F238E27FC236}">
                <a16:creationId xmlns:a16="http://schemas.microsoft.com/office/drawing/2014/main" id="{D82AAECC-E0E3-C6BF-8C2E-CED815D0572B}"/>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0901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523EF46-516E-DC62-6B44-337B5404813A}"/>
              </a:ext>
            </a:extLst>
          </p:cNvPr>
          <p:cNvSpPr txBox="1"/>
          <p:nvPr/>
        </p:nvSpPr>
        <p:spPr>
          <a:xfrm>
            <a:off x="478465" y="297712"/>
            <a:ext cx="11408735" cy="5693866"/>
          </a:xfrm>
          <a:prstGeom prst="rect">
            <a:avLst/>
          </a:prstGeom>
          <a:noFill/>
        </p:spPr>
        <p:txBody>
          <a:bodyPr wrap="square" rtlCol="0">
            <a:spAutoFit/>
          </a:bodyPr>
          <a:lstStyle/>
          <a:p>
            <a:pPr algn="l">
              <a:spcAft>
                <a:spcPts val="2400"/>
              </a:spcAft>
            </a:pPr>
            <a:r>
              <a:rPr lang="en-AU" sz="3600" b="1" i="0" u="none" strike="noStrike" baseline="0" dirty="0">
                <a:solidFill>
                  <a:srgbClr val="4196D5"/>
                </a:solidFill>
              </a:rPr>
              <a:t>Luke 3:16, 21-22 (paraphrase)</a:t>
            </a:r>
          </a:p>
          <a:p>
            <a:pPr algn="l">
              <a:spcAft>
                <a:spcPts val="2400"/>
              </a:spcAft>
            </a:pPr>
            <a:r>
              <a:rPr lang="en-US" sz="3200" b="0" i="0" u="none" strike="noStrike" baseline="0" dirty="0">
                <a:solidFill>
                  <a:srgbClr val="000000"/>
                </a:solidFill>
              </a:rPr>
              <a:t>A prophet called John was preparing people to hear Jesus’ message. People were thinking, ‘Is John the Messiah that God promised?’ John said to them, ‘I baptize you with water but someone else is coming soon. He is much greater than I am. He will baptize you with the Holy Spirit and with </a:t>
            </a:r>
            <a:r>
              <a:rPr lang="en-AU" sz="3200" b="0" i="0" u="none" strike="noStrike" baseline="0" dirty="0">
                <a:solidFill>
                  <a:srgbClr val="000000"/>
                </a:solidFill>
              </a:rPr>
              <a:t>fire.</a:t>
            </a:r>
          </a:p>
          <a:p>
            <a:pPr algn="l">
              <a:spcAft>
                <a:spcPts val="2400"/>
              </a:spcAft>
            </a:pPr>
            <a:r>
              <a:rPr lang="en-US" sz="3200" b="0" i="0" u="none" strike="noStrike" baseline="0" dirty="0">
                <a:solidFill>
                  <a:srgbClr val="000000"/>
                </a:solidFill>
              </a:rPr>
              <a:t>While John was baptizing the people, Jesus came to be baptized too. Jesus was praying and the sky opened. The Holy Spirit came onto Jesus in the form of a dove. Then a voice came from heaven, ‘You are my Son and I love you. I am pleased with </a:t>
            </a:r>
            <a:r>
              <a:rPr lang="en-AU" sz="3200" b="0" i="0" u="none" strike="noStrike" baseline="0" dirty="0">
                <a:solidFill>
                  <a:srgbClr val="000000"/>
                </a:solidFill>
              </a:rPr>
              <a:t>you.’</a:t>
            </a:r>
            <a:endParaRPr lang="en-AU" sz="3200" dirty="0"/>
          </a:p>
        </p:txBody>
      </p:sp>
    </p:spTree>
    <p:extLst>
      <p:ext uri="{BB962C8B-B14F-4D97-AF65-F5344CB8AC3E}">
        <p14:creationId xmlns:p14="http://schemas.microsoft.com/office/powerpoint/2010/main" val="3983949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83D123-D965-7B45-0F4E-C24FFDD9A981}"/>
            </a:ext>
          </a:extLst>
        </p:cNvPr>
        <p:cNvGrpSpPr/>
        <p:nvPr/>
      </p:nvGrpSpPr>
      <p:grpSpPr>
        <a:xfrm>
          <a:off x="0" y="0"/>
          <a:ext cx="0" cy="0"/>
          <a:chOff x="0" y="0"/>
          <a:chExt cx="0" cy="0"/>
        </a:xfrm>
      </p:grpSpPr>
      <p:pic>
        <p:nvPicPr>
          <p:cNvPr id="4" name="Picture 3" descr="A collage of images of person and water&#10;&#10;Description automatically generated">
            <a:extLst>
              <a:ext uri="{FF2B5EF4-FFF2-40B4-BE49-F238E27FC236}">
                <a16:creationId xmlns:a16="http://schemas.microsoft.com/office/drawing/2014/main" id="{4EC95FA6-AEBD-C8AF-3991-AD4AE286D2A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7716" y="5315"/>
            <a:ext cx="11876567" cy="2434006"/>
          </a:xfrm>
          <a:prstGeom prst="rect">
            <a:avLst/>
          </a:prstGeom>
        </p:spPr>
      </p:pic>
      <p:pic>
        <p:nvPicPr>
          <p:cNvPr id="8" name="Picture 7" descr="A collage of images of person and water&#10;&#10;Description automatically generated">
            <a:extLst>
              <a:ext uri="{FF2B5EF4-FFF2-40B4-BE49-F238E27FC236}">
                <a16:creationId xmlns:a16="http://schemas.microsoft.com/office/drawing/2014/main" id="{889FABA4-CD61-4EE5-5C3E-8CE812CE228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57716" y="3250450"/>
            <a:ext cx="12034284" cy="2602765"/>
          </a:xfrm>
          <a:prstGeom prst="rect">
            <a:avLst/>
          </a:prstGeom>
        </p:spPr>
      </p:pic>
      <p:sp>
        <p:nvSpPr>
          <p:cNvPr id="3" name="TextBox 2">
            <a:extLst>
              <a:ext uri="{FF2B5EF4-FFF2-40B4-BE49-F238E27FC236}">
                <a16:creationId xmlns:a16="http://schemas.microsoft.com/office/drawing/2014/main" id="{4E89A8FC-2493-82CF-E414-24B7172E35D0}"/>
              </a:ext>
            </a:extLst>
          </p:cNvPr>
          <p:cNvSpPr txBox="1"/>
          <p:nvPr/>
        </p:nvSpPr>
        <p:spPr>
          <a:xfrm>
            <a:off x="101141" y="2097158"/>
            <a:ext cx="2988000" cy="1200329"/>
          </a:xfrm>
          <a:prstGeom prst="rect">
            <a:avLst/>
          </a:prstGeom>
          <a:solidFill>
            <a:schemeClr val="bg1"/>
          </a:solidFill>
        </p:spPr>
        <p:txBody>
          <a:bodyPr wrap="square" lIns="36000" rIns="36000">
            <a:spAutoFit/>
          </a:bodyPr>
          <a:lstStyle/>
          <a:p>
            <a:pPr algn="ctr">
              <a:spcAft>
                <a:spcPts val="2400"/>
              </a:spcAft>
            </a:pPr>
            <a:r>
              <a:rPr lang="en-US" sz="2400" b="0" i="0" u="none" strike="noStrike" baseline="0" dirty="0">
                <a:solidFill>
                  <a:srgbClr val="000000"/>
                </a:solidFill>
              </a:rPr>
              <a:t>A prophet called John was preparing people to hear Jesus’ message.</a:t>
            </a:r>
            <a:endParaRPr lang="en-AU" sz="2400" dirty="0"/>
          </a:p>
        </p:txBody>
      </p:sp>
      <p:sp>
        <p:nvSpPr>
          <p:cNvPr id="7" name="TextBox 6">
            <a:extLst>
              <a:ext uri="{FF2B5EF4-FFF2-40B4-BE49-F238E27FC236}">
                <a16:creationId xmlns:a16="http://schemas.microsoft.com/office/drawing/2014/main" id="{89A53068-20C4-48C7-6F35-07736BF2C253}"/>
              </a:ext>
            </a:extLst>
          </p:cNvPr>
          <p:cNvSpPr txBox="1"/>
          <p:nvPr/>
        </p:nvSpPr>
        <p:spPr>
          <a:xfrm>
            <a:off x="3079712" y="2097158"/>
            <a:ext cx="2988000" cy="1200329"/>
          </a:xfrm>
          <a:prstGeom prst="rect">
            <a:avLst/>
          </a:prstGeom>
          <a:solidFill>
            <a:schemeClr val="bg1"/>
          </a:solidFill>
        </p:spPr>
        <p:txBody>
          <a:bodyPr wrap="square" lIns="36000" rIns="36000">
            <a:spAutoFit/>
          </a:bodyPr>
          <a:lstStyle/>
          <a:p>
            <a:pPr algn="ctr">
              <a:spcAft>
                <a:spcPts val="2400"/>
              </a:spcAft>
            </a:pPr>
            <a:r>
              <a:rPr lang="en-US" sz="2400" b="0" i="0" u="none" strike="noStrike" baseline="0" dirty="0">
                <a:solidFill>
                  <a:srgbClr val="000000"/>
                </a:solidFill>
              </a:rPr>
              <a:t>People were thinking, ‘Is John the Messiah that God promised?’</a:t>
            </a:r>
            <a:endParaRPr lang="en-AU" sz="2400" dirty="0"/>
          </a:p>
        </p:txBody>
      </p:sp>
      <p:sp>
        <p:nvSpPr>
          <p:cNvPr id="11" name="TextBox 10">
            <a:extLst>
              <a:ext uri="{FF2B5EF4-FFF2-40B4-BE49-F238E27FC236}">
                <a16:creationId xmlns:a16="http://schemas.microsoft.com/office/drawing/2014/main" id="{14D286F6-0C6A-0801-F2DE-7A9B4F723E1B}"/>
              </a:ext>
            </a:extLst>
          </p:cNvPr>
          <p:cNvSpPr txBox="1"/>
          <p:nvPr/>
        </p:nvSpPr>
        <p:spPr>
          <a:xfrm>
            <a:off x="6095999" y="1358495"/>
            <a:ext cx="3060000" cy="1938992"/>
          </a:xfrm>
          <a:prstGeom prst="rect">
            <a:avLst/>
          </a:prstGeom>
          <a:solidFill>
            <a:schemeClr val="bg1"/>
          </a:solidFill>
        </p:spPr>
        <p:txBody>
          <a:bodyPr wrap="square" lIns="36000" rIns="36000">
            <a:spAutoFit/>
          </a:bodyPr>
          <a:lstStyle/>
          <a:p>
            <a:pPr algn="ctr">
              <a:spcAft>
                <a:spcPts val="2400"/>
              </a:spcAft>
            </a:pPr>
            <a:r>
              <a:rPr lang="en-US" sz="2400" b="0" i="0" u="none" strike="noStrike" spc="-20" dirty="0">
                <a:solidFill>
                  <a:srgbClr val="000000"/>
                </a:solidFill>
              </a:rPr>
              <a:t>John said to them, ‘I baptize you with water but someone else is coming soon. He is much greater than I am.’</a:t>
            </a:r>
            <a:endParaRPr lang="en-AU" sz="2400" spc="-20" dirty="0"/>
          </a:p>
        </p:txBody>
      </p:sp>
      <p:sp>
        <p:nvSpPr>
          <p:cNvPr id="12" name="TextBox 11">
            <a:extLst>
              <a:ext uri="{FF2B5EF4-FFF2-40B4-BE49-F238E27FC236}">
                <a16:creationId xmlns:a16="http://schemas.microsoft.com/office/drawing/2014/main" id="{3CC8FEB9-8BBE-46EB-05CB-F88F0D2D3AB7}"/>
              </a:ext>
            </a:extLst>
          </p:cNvPr>
          <p:cNvSpPr txBox="1"/>
          <p:nvPr/>
        </p:nvSpPr>
        <p:spPr>
          <a:xfrm>
            <a:off x="9123857" y="2097158"/>
            <a:ext cx="2952000" cy="1200329"/>
          </a:xfrm>
          <a:prstGeom prst="rect">
            <a:avLst/>
          </a:prstGeom>
          <a:solidFill>
            <a:schemeClr val="bg1"/>
          </a:solidFill>
        </p:spPr>
        <p:txBody>
          <a:bodyPr wrap="square" lIns="36000" rIns="36000">
            <a:spAutoFit/>
          </a:bodyPr>
          <a:lstStyle/>
          <a:p>
            <a:pPr algn="ctr">
              <a:spcAft>
                <a:spcPts val="2400"/>
              </a:spcAft>
            </a:pPr>
            <a:r>
              <a:rPr lang="en-US" sz="2400" b="0" i="0" u="none" strike="noStrike" baseline="0" dirty="0">
                <a:solidFill>
                  <a:srgbClr val="000000"/>
                </a:solidFill>
              </a:rPr>
              <a:t>‘He will baptize you with the Holy Spirit and with fire.’</a:t>
            </a:r>
            <a:endParaRPr lang="en-AU" sz="2400" dirty="0"/>
          </a:p>
        </p:txBody>
      </p:sp>
      <p:sp>
        <p:nvSpPr>
          <p:cNvPr id="13" name="TextBox 12">
            <a:extLst>
              <a:ext uri="{FF2B5EF4-FFF2-40B4-BE49-F238E27FC236}">
                <a16:creationId xmlns:a16="http://schemas.microsoft.com/office/drawing/2014/main" id="{ADC5E134-79C2-9DA7-2B62-8306C63532CC}"/>
              </a:ext>
            </a:extLst>
          </p:cNvPr>
          <p:cNvSpPr txBox="1"/>
          <p:nvPr/>
        </p:nvSpPr>
        <p:spPr>
          <a:xfrm>
            <a:off x="4691" y="5588558"/>
            <a:ext cx="3096000" cy="1200329"/>
          </a:xfrm>
          <a:prstGeom prst="rect">
            <a:avLst/>
          </a:prstGeom>
          <a:solidFill>
            <a:schemeClr val="bg1"/>
          </a:solidFill>
        </p:spPr>
        <p:txBody>
          <a:bodyPr wrap="square" lIns="36000" rIns="36000">
            <a:spAutoFit/>
          </a:bodyPr>
          <a:lstStyle/>
          <a:p>
            <a:pPr algn="ctr">
              <a:spcAft>
                <a:spcPts val="2400"/>
              </a:spcAft>
            </a:pPr>
            <a:r>
              <a:rPr lang="en-US" sz="2400" b="0" i="0" u="none" strike="noStrike" spc="-40" dirty="0">
                <a:solidFill>
                  <a:srgbClr val="000000"/>
                </a:solidFill>
              </a:rPr>
              <a:t>While John was baptizing the people, Jesus came to be baptized too. </a:t>
            </a:r>
            <a:endParaRPr lang="en-AU" sz="2400" spc="-40" dirty="0"/>
          </a:p>
        </p:txBody>
      </p:sp>
      <p:sp>
        <p:nvSpPr>
          <p:cNvPr id="14" name="TextBox 13">
            <a:extLst>
              <a:ext uri="{FF2B5EF4-FFF2-40B4-BE49-F238E27FC236}">
                <a16:creationId xmlns:a16="http://schemas.microsoft.com/office/drawing/2014/main" id="{1E2E897A-6FC6-AF2F-68F0-A412B74A06B4}"/>
              </a:ext>
            </a:extLst>
          </p:cNvPr>
          <p:cNvSpPr txBox="1"/>
          <p:nvPr/>
        </p:nvSpPr>
        <p:spPr>
          <a:xfrm>
            <a:off x="3122244" y="5219227"/>
            <a:ext cx="3060000" cy="1569660"/>
          </a:xfrm>
          <a:prstGeom prst="rect">
            <a:avLst/>
          </a:prstGeom>
          <a:solidFill>
            <a:schemeClr val="bg1"/>
          </a:solidFill>
        </p:spPr>
        <p:txBody>
          <a:bodyPr wrap="square" lIns="36000" rIns="36000">
            <a:spAutoFit/>
          </a:bodyPr>
          <a:lstStyle/>
          <a:p>
            <a:pPr algn="ctr">
              <a:spcAft>
                <a:spcPts val="2400"/>
              </a:spcAft>
            </a:pPr>
            <a:r>
              <a:rPr lang="en-US" sz="2400" b="0" i="0" u="none" strike="noStrike" spc="-50" dirty="0">
                <a:solidFill>
                  <a:srgbClr val="000000"/>
                </a:solidFill>
              </a:rPr>
              <a:t>Jesus was praying and the sky opened. The Holy Spirit came onto Jesus in the form of a dove. </a:t>
            </a:r>
            <a:endParaRPr lang="en-AU" sz="2400" spc="-50" dirty="0"/>
          </a:p>
        </p:txBody>
      </p:sp>
      <p:sp>
        <p:nvSpPr>
          <p:cNvPr id="15" name="TextBox 14">
            <a:extLst>
              <a:ext uri="{FF2B5EF4-FFF2-40B4-BE49-F238E27FC236}">
                <a16:creationId xmlns:a16="http://schemas.microsoft.com/office/drawing/2014/main" id="{76108D33-AECD-A221-0F62-C009FADB59FA}"/>
              </a:ext>
            </a:extLst>
          </p:cNvPr>
          <p:cNvSpPr txBox="1"/>
          <p:nvPr/>
        </p:nvSpPr>
        <p:spPr>
          <a:xfrm>
            <a:off x="6226733" y="5588558"/>
            <a:ext cx="2988000" cy="1200329"/>
          </a:xfrm>
          <a:prstGeom prst="rect">
            <a:avLst/>
          </a:prstGeom>
          <a:solidFill>
            <a:schemeClr val="bg1"/>
          </a:solidFill>
        </p:spPr>
        <p:txBody>
          <a:bodyPr wrap="square" lIns="36000" rIns="36000">
            <a:spAutoFit/>
          </a:bodyPr>
          <a:lstStyle/>
          <a:p>
            <a:pPr algn="ctr">
              <a:spcAft>
                <a:spcPts val="2400"/>
              </a:spcAft>
            </a:pPr>
            <a:r>
              <a:rPr lang="en-US" sz="2400" b="0" i="0" u="none" strike="noStrike" baseline="0" dirty="0">
                <a:solidFill>
                  <a:srgbClr val="000000"/>
                </a:solidFill>
              </a:rPr>
              <a:t>Then a voice came from heaven, ‘You are my Son and I love you.’ </a:t>
            </a:r>
            <a:endParaRPr lang="en-AU" sz="2400" dirty="0"/>
          </a:p>
        </p:txBody>
      </p:sp>
      <p:sp>
        <p:nvSpPr>
          <p:cNvPr id="16" name="TextBox 15">
            <a:extLst>
              <a:ext uri="{FF2B5EF4-FFF2-40B4-BE49-F238E27FC236}">
                <a16:creationId xmlns:a16="http://schemas.microsoft.com/office/drawing/2014/main" id="{FE0D80CA-7CB7-03C9-3A9C-2CF29554DB66}"/>
              </a:ext>
            </a:extLst>
          </p:cNvPr>
          <p:cNvSpPr txBox="1"/>
          <p:nvPr/>
        </p:nvSpPr>
        <p:spPr>
          <a:xfrm>
            <a:off x="9155999" y="5588558"/>
            <a:ext cx="2988000" cy="461665"/>
          </a:xfrm>
          <a:prstGeom prst="rect">
            <a:avLst/>
          </a:prstGeom>
          <a:solidFill>
            <a:schemeClr val="bg1"/>
          </a:solidFill>
        </p:spPr>
        <p:txBody>
          <a:bodyPr wrap="square" lIns="36000" rIns="36000">
            <a:spAutoFit/>
          </a:bodyPr>
          <a:lstStyle/>
          <a:p>
            <a:pPr algn="ctr">
              <a:spcAft>
                <a:spcPts val="2400"/>
              </a:spcAft>
            </a:pPr>
            <a:r>
              <a:rPr lang="en-US" sz="2400" b="0" i="0" u="none" strike="noStrike" baseline="0" dirty="0">
                <a:solidFill>
                  <a:srgbClr val="000000"/>
                </a:solidFill>
              </a:rPr>
              <a:t>‘I am pleased with you.’</a:t>
            </a:r>
            <a:endParaRPr lang="en-AU" sz="2400" dirty="0"/>
          </a:p>
        </p:txBody>
      </p:sp>
    </p:spTree>
    <p:extLst>
      <p:ext uri="{BB962C8B-B14F-4D97-AF65-F5344CB8AC3E}">
        <p14:creationId xmlns:p14="http://schemas.microsoft.com/office/powerpoint/2010/main" val="1608377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3"/>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7"/>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1"/>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2"/>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13"/>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14"/>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16"/>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2" nodeType="clickEffect">
                                  <p:stCondLst>
                                    <p:cond delay="0"/>
                                  </p:stCondLst>
                                  <p:childTnLst>
                                    <p:set>
                                      <p:cBhvr>
                                        <p:cTn id="56" dur="1" fill="hold">
                                          <p:stCondLst>
                                            <p:cond delay="0"/>
                                          </p:stCondLst>
                                        </p:cTn>
                                        <p:tgtEl>
                                          <p:spTgt spid="3"/>
                                        </p:tgtEl>
                                        <p:attrNameLst>
                                          <p:attrName>style.visibility</p:attrName>
                                        </p:attrNameLst>
                                      </p:cBhvr>
                                      <p:to>
                                        <p:strVal val="visible"/>
                                      </p:to>
                                    </p:set>
                                  </p:childTnLst>
                                </p:cTn>
                              </p:par>
                              <p:par>
                                <p:cTn id="57" presetID="1" presetClass="entr" presetSubtype="0" fill="hold" grpId="2" nodeType="withEffect">
                                  <p:stCondLst>
                                    <p:cond delay="0"/>
                                  </p:stCondLst>
                                  <p:childTnLst>
                                    <p:set>
                                      <p:cBhvr>
                                        <p:cTn id="58" dur="1" fill="hold">
                                          <p:stCondLst>
                                            <p:cond delay="0"/>
                                          </p:stCondLst>
                                        </p:cTn>
                                        <p:tgtEl>
                                          <p:spTgt spid="7"/>
                                        </p:tgtEl>
                                        <p:attrNameLst>
                                          <p:attrName>style.visibility</p:attrName>
                                        </p:attrNameLst>
                                      </p:cBhvr>
                                      <p:to>
                                        <p:strVal val="visible"/>
                                      </p:to>
                                    </p:set>
                                  </p:childTnLst>
                                </p:cTn>
                              </p:par>
                              <p:par>
                                <p:cTn id="59" presetID="1" presetClass="entr" presetSubtype="0" fill="hold" grpId="2" nodeType="withEffect">
                                  <p:stCondLst>
                                    <p:cond delay="0"/>
                                  </p:stCondLst>
                                  <p:childTnLst>
                                    <p:set>
                                      <p:cBhvr>
                                        <p:cTn id="60" dur="1" fill="hold">
                                          <p:stCondLst>
                                            <p:cond delay="0"/>
                                          </p:stCondLst>
                                        </p:cTn>
                                        <p:tgtEl>
                                          <p:spTgt spid="11"/>
                                        </p:tgtEl>
                                        <p:attrNameLst>
                                          <p:attrName>style.visibility</p:attrName>
                                        </p:attrNameLst>
                                      </p:cBhvr>
                                      <p:to>
                                        <p:strVal val="visible"/>
                                      </p:to>
                                    </p:set>
                                  </p:childTnLst>
                                </p:cTn>
                              </p:par>
                              <p:par>
                                <p:cTn id="61" presetID="1" presetClass="entr" presetSubtype="0" fill="hold" grpId="2" nodeType="with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par>
                                <p:cTn id="63" presetID="1" presetClass="entr" presetSubtype="0" fill="hold" grpId="2" nodeType="withEffect">
                                  <p:stCondLst>
                                    <p:cond delay="0"/>
                                  </p:stCondLst>
                                  <p:childTnLst>
                                    <p:set>
                                      <p:cBhvr>
                                        <p:cTn id="64" dur="1" fill="hold">
                                          <p:stCondLst>
                                            <p:cond delay="0"/>
                                          </p:stCondLst>
                                        </p:cTn>
                                        <p:tgtEl>
                                          <p:spTgt spid="13"/>
                                        </p:tgtEl>
                                        <p:attrNameLst>
                                          <p:attrName>style.visibility</p:attrName>
                                        </p:attrNameLst>
                                      </p:cBhvr>
                                      <p:to>
                                        <p:strVal val="visible"/>
                                      </p:to>
                                    </p:set>
                                  </p:childTnLst>
                                </p:cTn>
                              </p:par>
                              <p:par>
                                <p:cTn id="65" presetID="1" presetClass="entr" presetSubtype="0" fill="hold" grpId="2" nodeType="withEffect">
                                  <p:stCondLst>
                                    <p:cond delay="0"/>
                                  </p:stCondLst>
                                  <p:childTnLst>
                                    <p:set>
                                      <p:cBhvr>
                                        <p:cTn id="66" dur="1" fill="hold">
                                          <p:stCondLst>
                                            <p:cond delay="0"/>
                                          </p:stCondLst>
                                        </p:cTn>
                                        <p:tgtEl>
                                          <p:spTgt spid="14"/>
                                        </p:tgtEl>
                                        <p:attrNameLst>
                                          <p:attrName>style.visibility</p:attrName>
                                        </p:attrNameLst>
                                      </p:cBhvr>
                                      <p:to>
                                        <p:strVal val="visible"/>
                                      </p:to>
                                    </p:set>
                                  </p:childTnLst>
                                </p:cTn>
                              </p:par>
                              <p:par>
                                <p:cTn id="67" presetID="1" presetClass="entr" presetSubtype="0" fill="hold" grpId="2" nodeType="withEffect">
                                  <p:stCondLst>
                                    <p:cond delay="0"/>
                                  </p:stCondLst>
                                  <p:childTnLst>
                                    <p:set>
                                      <p:cBhvr>
                                        <p:cTn id="68" dur="1" fill="hold">
                                          <p:stCondLst>
                                            <p:cond delay="0"/>
                                          </p:stCondLst>
                                        </p:cTn>
                                        <p:tgtEl>
                                          <p:spTgt spid="15"/>
                                        </p:tgtEl>
                                        <p:attrNameLst>
                                          <p:attrName>style.visibility</p:attrName>
                                        </p:attrNameLst>
                                      </p:cBhvr>
                                      <p:to>
                                        <p:strVal val="visible"/>
                                      </p:to>
                                    </p:set>
                                  </p:childTnLst>
                                </p:cTn>
                              </p:par>
                              <p:par>
                                <p:cTn id="69" presetID="1" presetClass="entr" presetSubtype="0" fill="hold" grpId="2" nodeType="withEffect">
                                  <p:stCondLst>
                                    <p:cond delay="0"/>
                                  </p:stCondLst>
                                  <p:childTnLst>
                                    <p:set>
                                      <p:cBhvr>
                                        <p:cTn id="7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P spid="7" grpId="0" animBg="1"/>
      <p:bldP spid="7" grpId="1" animBg="1"/>
      <p:bldP spid="7" grpId="2" animBg="1"/>
      <p:bldP spid="11" grpId="0" animBg="1"/>
      <p:bldP spid="11" grpId="1" animBg="1"/>
      <p:bldP spid="11" grpId="2" animBg="1"/>
      <p:bldP spid="12" grpId="0" animBg="1"/>
      <p:bldP spid="12" grpId="1" animBg="1"/>
      <p:bldP spid="12" grpId="2" animBg="1"/>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P spid="16"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134C30-7A53-1657-20A9-A47FD061D1F3}"/>
              </a:ext>
            </a:extLst>
          </p:cNvPr>
          <p:cNvSpPr>
            <a:spLocks noGrp="1"/>
          </p:cNvSpPr>
          <p:nvPr>
            <p:ph type="title"/>
          </p:nvPr>
        </p:nvSpPr>
        <p:spPr>
          <a:xfrm>
            <a:off x="506220" y="367025"/>
            <a:ext cx="11179559" cy="629844"/>
          </a:xfrm>
        </p:spPr>
        <p:txBody>
          <a:bodyPr>
            <a:normAutofit fontScale="90000"/>
          </a:bodyPr>
          <a:lstStyle/>
          <a:p>
            <a:r>
              <a:rPr lang="en-US" b="1" dirty="0">
                <a:latin typeface="Calibri" panose="020F0502020204030204" pitchFamily="34" charset="0"/>
                <a:cs typeface="Calibri" panose="020F0502020204030204" pitchFamily="34" charset="0"/>
              </a:rPr>
              <a:t>Connect the word to its meaning:</a:t>
            </a:r>
            <a:endParaRPr lang="en-AU" b="1" dirty="0">
              <a:latin typeface="Calibri" panose="020F0502020204030204" pitchFamily="34" charset="0"/>
              <a:cs typeface="Calibri" panose="020F0502020204030204" pitchFamily="34" charset="0"/>
            </a:endParaRPr>
          </a:p>
        </p:txBody>
      </p:sp>
      <p:sp>
        <p:nvSpPr>
          <p:cNvPr id="8" name="Title 6">
            <a:extLst>
              <a:ext uri="{FF2B5EF4-FFF2-40B4-BE49-F238E27FC236}">
                <a16:creationId xmlns:a16="http://schemas.microsoft.com/office/drawing/2014/main" id="{A0E9828E-A398-8B5D-E2A1-7E67FFE0C548}"/>
              </a:ext>
            </a:extLst>
          </p:cNvPr>
          <p:cNvSpPr txBox="1">
            <a:spLocks/>
          </p:cNvSpPr>
          <p:nvPr/>
        </p:nvSpPr>
        <p:spPr>
          <a:xfrm>
            <a:off x="658247" y="1146271"/>
            <a:ext cx="2907540" cy="5291202"/>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rabicPeriod"/>
            </a:pPr>
            <a:r>
              <a:rPr lang="en-US" sz="3200" b="0" dirty="0">
                <a:latin typeface="Calibri" panose="020F0502020204030204" pitchFamily="34" charset="0"/>
              </a:rPr>
              <a:t>Messiah</a:t>
            </a:r>
            <a:br>
              <a:rPr lang="en-US" sz="3200" b="0" dirty="0">
                <a:latin typeface="Calibri" panose="020F0502020204030204" pitchFamily="34" charset="0"/>
              </a:rPr>
            </a:br>
            <a:endParaRPr lang="en-US" sz="3200" b="0" dirty="0">
              <a:latin typeface="Calibri" panose="020F0502020204030204" pitchFamily="34" charset="0"/>
            </a:endParaRPr>
          </a:p>
          <a:p>
            <a:pPr marL="457189" indent="-457189">
              <a:lnSpc>
                <a:spcPct val="100000"/>
              </a:lnSpc>
              <a:buFont typeface="+mj-lt"/>
              <a:buAutoNum type="arabicPeriod"/>
            </a:pPr>
            <a:endParaRPr lang="en-US" sz="3200" b="0" dirty="0">
              <a:latin typeface="Calibri" panose="020F0502020204030204" pitchFamily="34" charset="0"/>
            </a:endParaRPr>
          </a:p>
          <a:p>
            <a:pPr marL="457189" indent="-457189">
              <a:lnSpc>
                <a:spcPct val="100000"/>
              </a:lnSpc>
              <a:buFont typeface="+mj-lt"/>
              <a:buAutoNum type="arabicPeriod"/>
            </a:pPr>
            <a:r>
              <a:rPr lang="en-US" sz="3200" b="0" dirty="0" err="1">
                <a:latin typeface="Calibri" panose="020F0502020204030204" pitchFamily="34" charset="0"/>
              </a:rPr>
              <a:t>baptise</a:t>
            </a:r>
            <a:br>
              <a:rPr lang="en-US" sz="3200" b="0" dirty="0">
                <a:latin typeface="Calibri" panose="020F0502020204030204" pitchFamily="34" charset="0"/>
              </a:rPr>
            </a:br>
            <a:endParaRPr lang="en-US" sz="3200" b="0" dirty="0">
              <a:latin typeface="Calibri" panose="020F0502020204030204" pitchFamily="34" charset="0"/>
            </a:endParaRPr>
          </a:p>
          <a:p>
            <a:pPr marL="457189" indent="-457189">
              <a:lnSpc>
                <a:spcPct val="100000"/>
              </a:lnSpc>
              <a:buFont typeface="+mj-lt"/>
              <a:buAutoNum type="arabicPeriod"/>
            </a:pPr>
            <a:endParaRPr lang="en-US" sz="3200" b="0" dirty="0">
              <a:latin typeface="Calibri" panose="020F0502020204030204" pitchFamily="34" charset="0"/>
            </a:endParaRPr>
          </a:p>
          <a:p>
            <a:pPr marL="457189" indent="-457189">
              <a:lnSpc>
                <a:spcPct val="100000"/>
              </a:lnSpc>
              <a:buFont typeface="+mj-lt"/>
              <a:buAutoNum type="arabicPeriod"/>
            </a:pPr>
            <a:r>
              <a:rPr lang="en-US" sz="3200" b="0" dirty="0">
                <a:latin typeface="Calibri" panose="020F0502020204030204" pitchFamily="34" charset="0"/>
              </a:rPr>
              <a:t>Heaven</a:t>
            </a:r>
            <a:br>
              <a:rPr lang="en-US" sz="3200" b="0" dirty="0">
                <a:latin typeface="Calibri" panose="020F0502020204030204" pitchFamily="34" charset="0"/>
              </a:rPr>
            </a:br>
            <a:endParaRPr lang="en-US" sz="3200" b="0" dirty="0">
              <a:latin typeface="Calibri" panose="020F0502020204030204" pitchFamily="34" charset="0"/>
            </a:endParaRPr>
          </a:p>
          <a:p>
            <a:pPr marL="457189" indent="-457189">
              <a:lnSpc>
                <a:spcPct val="100000"/>
              </a:lnSpc>
              <a:buFont typeface="+mj-lt"/>
              <a:buAutoNum type="arabicPeriod"/>
            </a:pPr>
            <a:endParaRPr lang="en-US" sz="3200" b="0" dirty="0">
              <a:latin typeface="Calibri" panose="020F0502020204030204" pitchFamily="34" charset="0"/>
            </a:endParaRPr>
          </a:p>
          <a:p>
            <a:pPr marL="457189" indent="-457189">
              <a:lnSpc>
                <a:spcPct val="100000"/>
              </a:lnSpc>
              <a:buFont typeface="+mj-lt"/>
              <a:buAutoNum type="arabicPeriod"/>
            </a:pPr>
            <a:r>
              <a:rPr lang="en-US" sz="3200" b="0" dirty="0">
                <a:latin typeface="Calibri" panose="020F0502020204030204" pitchFamily="34" charset="0"/>
              </a:rPr>
              <a:t>Holy Spirit</a:t>
            </a:r>
          </a:p>
        </p:txBody>
      </p:sp>
      <p:sp>
        <p:nvSpPr>
          <p:cNvPr id="9" name="Title 6">
            <a:extLst>
              <a:ext uri="{FF2B5EF4-FFF2-40B4-BE49-F238E27FC236}">
                <a16:creationId xmlns:a16="http://schemas.microsoft.com/office/drawing/2014/main" id="{E6FE786F-B16B-B388-933B-737B3066169F}"/>
              </a:ext>
            </a:extLst>
          </p:cNvPr>
          <p:cNvSpPr txBox="1">
            <a:spLocks/>
          </p:cNvSpPr>
          <p:nvPr/>
        </p:nvSpPr>
        <p:spPr>
          <a:xfrm>
            <a:off x="4803185" y="1049678"/>
            <a:ext cx="6509857" cy="5909304"/>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lphaLcParenR"/>
            </a:pPr>
            <a:r>
              <a:rPr lang="en-US" sz="3200" b="0" dirty="0">
                <a:latin typeface="Calibri" panose="020F0502020204030204" pitchFamily="34" charset="0"/>
              </a:rPr>
              <a:t>the place where God is</a:t>
            </a:r>
            <a:br>
              <a:rPr lang="en-US" sz="3200" b="0" dirty="0">
                <a:latin typeface="Calibri" panose="020F0502020204030204" pitchFamily="34" charset="0"/>
              </a:rPr>
            </a:br>
            <a:br>
              <a:rPr lang="en-AU" sz="3200" b="0" dirty="0">
                <a:latin typeface="Calibri" panose="020F0502020204030204" pitchFamily="34" charset="0"/>
              </a:rPr>
            </a:br>
            <a:endParaRPr lang="en-AU" sz="3200" b="0" dirty="0">
              <a:latin typeface="Calibri" panose="020F0502020204030204" pitchFamily="34" charset="0"/>
            </a:endParaRPr>
          </a:p>
          <a:p>
            <a:pPr marL="457189" indent="-457189">
              <a:lnSpc>
                <a:spcPct val="100000"/>
              </a:lnSpc>
              <a:buFont typeface="+mj-lt"/>
              <a:buAutoNum type="alphaLcParenR"/>
            </a:pPr>
            <a:r>
              <a:rPr lang="en-US" sz="3200" b="0" dirty="0">
                <a:latin typeface="Calibri" panose="020F0502020204030204" pitchFamily="34" charset="0"/>
              </a:rPr>
              <a:t>God living in his people</a:t>
            </a:r>
            <a:br>
              <a:rPr lang="en-AU" sz="3200" b="0" dirty="0">
                <a:latin typeface="Calibri" panose="020F0502020204030204" pitchFamily="34" charset="0"/>
              </a:rPr>
            </a:br>
            <a:br>
              <a:rPr lang="en-AU" sz="3200" b="0" dirty="0">
                <a:latin typeface="Calibri" panose="020F0502020204030204" pitchFamily="34" charset="0"/>
              </a:rPr>
            </a:br>
            <a:endParaRPr lang="en-AU" sz="3200" b="0" dirty="0">
              <a:latin typeface="Calibri" panose="020F0502020204030204" pitchFamily="34" charset="0"/>
            </a:endParaRPr>
          </a:p>
          <a:p>
            <a:pPr marL="457189" indent="-457189">
              <a:lnSpc>
                <a:spcPct val="100000"/>
              </a:lnSpc>
              <a:buFont typeface="+mj-lt"/>
              <a:buAutoNum type="alphaLcParenR"/>
            </a:pPr>
            <a:r>
              <a:rPr lang="en-US" sz="3200" b="0" dirty="0">
                <a:latin typeface="Calibri" panose="020F0502020204030204" pitchFamily="34" charset="0"/>
              </a:rPr>
              <a:t>to wash a person with water as a sign of new life in Christ</a:t>
            </a:r>
            <a:br>
              <a:rPr lang="en-AU" sz="3200" b="0" dirty="0">
                <a:latin typeface="Calibri" panose="020F0502020204030204" pitchFamily="34" charset="0"/>
              </a:rPr>
            </a:br>
            <a:endParaRPr lang="en-AU" sz="3200" b="0" dirty="0">
              <a:latin typeface="Calibri" panose="020F0502020204030204" pitchFamily="34" charset="0"/>
            </a:endParaRPr>
          </a:p>
          <a:p>
            <a:pPr marL="457189" indent="-457189">
              <a:lnSpc>
                <a:spcPct val="100000"/>
              </a:lnSpc>
              <a:buFont typeface="+mj-lt"/>
              <a:buAutoNum type="alphaLcParenR"/>
            </a:pPr>
            <a:r>
              <a:rPr lang="en-US" sz="3200" b="0" dirty="0">
                <a:latin typeface="Calibri" panose="020F0502020204030204" pitchFamily="34" charset="0"/>
              </a:rPr>
              <a:t>the king who God promised to send</a:t>
            </a:r>
            <a:endParaRPr lang="en-AU" sz="3200" b="0" dirty="0">
              <a:latin typeface="Calibri" panose="020F0502020204030204" pitchFamily="34" charset="0"/>
            </a:endParaRPr>
          </a:p>
        </p:txBody>
      </p:sp>
      <p:cxnSp>
        <p:nvCxnSpPr>
          <p:cNvPr id="6" name="Straight Connector 5">
            <a:extLst>
              <a:ext uri="{FF2B5EF4-FFF2-40B4-BE49-F238E27FC236}">
                <a16:creationId xmlns:a16="http://schemas.microsoft.com/office/drawing/2014/main" id="{187E0374-8FCE-47E1-489E-D4EF320AFCA3}"/>
              </a:ext>
            </a:extLst>
          </p:cNvPr>
          <p:cNvCxnSpPr>
            <a:cxnSpLocks/>
          </p:cNvCxnSpPr>
          <p:nvPr/>
        </p:nvCxnSpPr>
        <p:spPr>
          <a:xfrm>
            <a:off x="2582964" y="1422487"/>
            <a:ext cx="2137892" cy="4289242"/>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D0E4DD7-D568-AB5E-37A4-6F7050213EB8}"/>
              </a:ext>
            </a:extLst>
          </p:cNvPr>
          <p:cNvCxnSpPr>
            <a:cxnSpLocks/>
          </p:cNvCxnSpPr>
          <p:nvPr/>
        </p:nvCxnSpPr>
        <p:spPr>
          <a:xfrm>
            <a:off x="2462650" y="2918151"/>
            <a:ext cx="2258206" cy="1260444"/>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C7162E0-3E22-EF10-0E0B-CE402FCEF7F7}"/>
              </a:ext>
            </a:extLst>
          </p:cNvPr>
          <p:cNvCxnSpPr>
            <a:cxnSpLocks/>
          </p:cNvCxnSpPr>
          <p:nvPr/>
        </p:nvCxnSpPr>
        <p:spPr>
          <a:xfrm flipV="1">
            <a:off x="2434108" y="1422487"/>
            <a:ext cx="2286748" cy="2909827"/>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3768AA-594B-4F4D-DFD7-6EA6EEE4B325}"/>
              </a:ext>
            </a:extLst>
          </p:cNvPr>
          <p:cNvCxnSpPr>
            <a:cxnSpLocks/>
          </p:cNvCxnSpPr>
          <p:nvPr/>
        </p:nvCxnSpPr>
        <p:spPr>
          <a:xfrm flipV="1">
            <a:off x="2962754" y="2743200"/>
            <a:ext cx="1758102" cy="3102975"/>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725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6638CD9-1B67-81E7-67C5-8FDCCE0EE844}"/>
              </a:ext>
            </a:extLst>
          </p:cNvPr>
          <p:cNvSpPr/>
          <p:nvPr/>
        </p:nvSpPr>
        <p:spPr>
          <a:xfrm>
            <a:off x="4517683" y="-700204"/>
            <a:ext cx="3156633" cy="7786747"/>
          </a:xfrm>
          <a:prstGeom prst="rect">
            <a:avLst/>
          </a:prstGeom>
          <a:noFill/>
        </p:spPr>
        <p:txBody>
          <a:bodyPr wrap="none" lIns="91440" tIns="45720" rIns="91440" bIns="45720">
            <a:spAutoFit/>
          </a:bodyPr>
          <a:lstStyle/>
          <a:p>
            <a:pPr algn="ctr"/>
            <a:r>
              <a:rPr lang="en-US" sz="50000" b="1"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rPr>
              <a:t>?</a:t>
            </a:r>
            <a:endParaRPr lang="en-US" sz="50000" b="1" cap="none" spc="0"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endParaRPr>
          </a:p>
        </p:txBody>
      </p:sp>
    </p:spTree>
    <p:extLst>
      <p:ext uri="{BB962C8B-B14F-4D97-AF65-F5344CB8AC3E}">
        <p14:creationId xmlns:p14="http://schemas.microsoft.com/office/powerpoint/2010/main" val="3329901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F5F12C-FE37-4992-1DB0-1EB0C06D8793}"/>
              </a:ext>
            </a:extLst>
          </p:cNvPr>
          <p:cNvSpPr txBox="1"/>
          <p:nvPr/>
        </p:nvSpPr>
        <p:spPr>
          <a:xfrm>
            <a:off x="2188987" y="3605710"/>
            <a:ext cx="9352437" cy="1200329"/>
          </a:xfrm>
          <a:prstGeom prst="rect">
            <a:avLst/>
          </a:prstGeom>
          <a:noFill/>
        </p:spPr>
        <p:txBody>
          <a:bodyPr wrap="square" lIns="0" rtlCol="0">
            <a:spAutoFit/>
          </a:bodyPr>
          <a:lstStyle/>
          <a:p>
            <a:r>
              <a:rPr lang="en-AU" sz="7200" b="1" dirty="0">
                <a:latin typeface="Calibri" panose="020F0502020204030204" pitchFamily="34" charset="0"/>
                <a:ea typeface="Arial" charset="0"/>
                <a:cs typeface="Calibri" panose="020F0502020204030204" pitchFamily="34" charset="0"/>
              </a:rPr>
              <a:t>Identity and Baptism</a:t>
            </a:r>
          </a:p>
        </p:txBody>
      </p:sp>
      <p:sp>
        <p:nvSpPr>
          <p:cNvPr id="3" name="Rectangle 2">
            <a:extLst>
              <a:ext uri="{FF2B5EF4-FFF2-40B4-BE49-F238E27FC236}">
                <a16:creationId xmlns:a16="http://schemas.microsoft.com/office/drawing/2014/main" id="{FAE0A40F-111F-767E-401F-65B9D172928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02ECD6A-146C-CEB3-3217-A66CB40E0083}"/>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3</a:t>
            </a:r>
          </a:p>
        </p:txBody>
      </p:sp>
      <p:sp>
        <p:nvSpPr>
          <p:cNvPr id="7" name="Lesson 1:…">
            <a:extLst>
              <a:ext uri="{FF2B5EF4-FFF2-40B4-BE49-F238E27FC236}">
                <a16:creationId xmlns:a16="http://schemas.microsoft.com/office/drawing/2014/main" id="{75356877-7088-0672-E0DD-5C843A90B3BE}"/>
              </a:ext>
            </a:extLst>
          </p:cNvPr>
          <p:cNvSpPr txBox="1"/>
          <p:nvPr/>
        </p:nvSpPr>
        <p:spPr>
          <a:xfrm>
            <a:off x="2188987" y="2038754"/>
            <a:ext cx="8588468" cy="841256"/>
          </a:xfrm>
          <a:prstGeom prst="rect">
            <a:avLst/>
          </a:prstGeom>
          <a:ln w="12700">
            <a:miter lim="400000"/>
          </a:ln>
          <a:extLst>
            <a:ext uri="{C572A759-6A51-4108-AA02-DFA0A04FC94B}">
              <ma14:wrappingTextBoxFlag xmlns="" xmlns:ma14="http://schemas.microsoft.com/office/mac/drawingml/2011/main"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1</a:t>
            </a:r>
          </a:p>
        </p:txBody>
      </p:sp>
      <p:cxnSp>
        <p:nvCxnSpPr>
          <p:cNvPr id="11" name="Straight Connector 10">
            <a:extLst>
              <a:ext uri="{FF2B5EF4-FFF2-40B4-BE49-F238E27FC236}">
                <a16:creationId xmlns:a16="http://schemas.microsoft.com/office/drawing/2014/main" id="{8CF267B3-5EBE-E55A-A550-637A744BAD39}"/>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114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EC892F-6478-DE23-A1C3-FD9213BF9387}"/>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1AC476E4-93EC-17FA-09E6-444BF3E3902A}"/>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 name="Straight Connector 2">
            <a:extLst>
              <a:ext uri="{FF2B5EF4-FFF2-40B4-BE49-F238E27FC236}">
                <a16:creationId xmlns:a16="http://schemas.microsoft.com/office/drawing/2014/main" id="{9C983195-B129-3DD2-7F1F-D8E931A56016}"/>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1EC05CA2-944B-BD8B-FBB2-9F4D1A026BA9}"/>
              </a:ext>
            </a:extLst>
          </p:cNvPr>
          <p:cNvSpPr txBox="1"/>
          <p:nvPr/>
        </p:nvSpPr>
        <p:spPr>
          <a:xfrm>
            <a:off x="2036587" y="2367171"/>
            <a:ext cx="9934798" cy="769441"/>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What does God say about Jesus?</a:t>
            </a:r>
          </a:p>
        </p:txBody>
      </p:sp>
    </p:spTree>
    <p:extLst>
      <p:ext uri="{BB962C8B-B14F-4D97-AF65-F5344CB8AC3E}">
        <p14:creationId xmlns:p14="http://schemas.microsoft.com/office/powerpoint/2010/main" val="3344194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CAA82-6778-58ED-C3F2-357378CDC3E3}"/>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632A0357-5113-1A1B-8D01-728D63D8375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E9F9DCB-7FDD-086D-2472-8A1A485327A9}"/>
              </a:ext>
            </a:extLst>
          </p:cNvPr>
          <p:cNvSpPr txBox="1"/>
          <p:nvPr/>
        </p:nvSpPr>
        <p:spPr>
          <a:xfrm>
            <a:off x="2036586" y="2367171"/>
            <a:ext cx="9659227" cy="2123658"/>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John </a:t>
            </a:r>
            <a:r>
              <a:rPr kumimoji="0" lang="en-US" sz="4400" b="1" i="0" u="none" strike="noStrike" kern="1200" cap="none" spc="0" normalizeH="0" baseline="0" noProof="0" dirty="0" err="1">
                <a:ln>
                  <a:noFill/>
                </a:ln>
                <a:solidFill>
                  <a:srgbClr val="4196D5"/>
                </a:solidFill>
                <a:effectLst/>
                <a:uLnTx/>
                <a:uFillTx/>
                <a:latin typeface="Calibri" panose="020F0502020204030204" pitchFamily="34" charset="0"/>
                <a:cs typeface="Calibri" panose="020F0502020204030204" pitchFamily="34" charset="0"/>
              </a:rPr>
              <a:t>baptised</a:t>
            </a: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 people with water on the outside. Jesus </a:t>
            </a:r>
            <a:r>
              <a:rPr kumimoji="0" lang="en-US" sz="4400" b="1" i="0" u="none" strike="noStrike" kern="1200" cap="none" spc="0" normalizeH="0" baseline="0" noProof="0" dirty="0" err="1">
                <a:ln>
                  <a:noFill/>
                </a:ln>
                <a:solidFill>
                  <a:srgbClr val="4196D5"/>
                </a:solidFill>
                <a:effectLst/>
                <a:uLnTx/>
                <a:uFillTx/>
                <a:latin typeface="Calibri" panose="020F0502020204030204" pitchFamily="34" charset="0"/>
                <a:cs typeface="Calibri" panose="020F0502020204030204" pitchFamily="34" charset="0"/>
              </a:rPr>
              <a:t>baptised</a:t>
            </a: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 with God’s </a:t>
            </a:r>
            <a:r>
              <a:rPr lang="en-US" sz="4400" b="1" dirty="0">
                <a:solidFill>
                  <a:srgbClr val="4196D5"/>
                </a:solidFill>
                <a:latin typeface="Calibri" panose="020F0502020204030204" pitchFamily="34" charset="0"/>
                <a:cs typeface="Calibri" panose="020F0502020204030204" pitchFamily="34" charset="0"/>
              </a:rPr>
              <a:t>s</a:t>
            </a:r>
            <a:r>
              <a:rPr kumimoji="0" lang="en-US" sz="4400" b="1" i="0" u="none" strike="noStrike" kern="1200" cap="none" spc="0" normalizeH="0" baseline="0" noProof="0" dirty="0" err="1">
                <a:ln>
                  <a:noFill/>
                </a:ln>
                <a:solidFill>
                  <a:srgbClr val="4196D5"/>
                </a:solidFill>
                <a:effectLst/>
                <a:uLnTx/>
                <a:uFillTx/>
                <a:latin typeface="Calibri" panose="020F0502020204030204" pitchFamily="34" charset="0"/>
                <a:cs typeface="Calibri" panose="020F0502020204030204" pitchFamily="34" charset="0"/>
              </a:rPr>
              <a:t>pirit</a:t>
            </a: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 to make people clean on the inside.</a:t>
            </a:r>
          </a:p>
        </p:txBody>
      </p:sp>
      <p:cxnSp>
        <p:nvCxnSpPr>
          <p:cNvPr id="4" name="Straight Connector 3">
            <a:extLst>
              <a:ext uri="{FF2B5EF4-FFF2-40B4-BE49-F238E27FC236}">
                <a16:creationId xmlns:a16="http://schemas.microsoft.com/office/drawing/2014/main" id="{DF551075-C8C3-A26D-2AD9-C126BA285243}"/>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2028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e the source image">
            <a:extLst>
              <a:ext uri="{FF2B5EF4-FFF2-40B4-BE49-F238E27FC236}">
                <a16:creationId xmlns:a16="http://schemas.microsoft.com/office/drawing/2014/main" id="{4415A449-F6C3-470B-BA8B-C7E1DF10D5B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19592" y="819943"/>
            <a:ext cx="5651875" cy="6934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896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A6340-9014-0BE4-9E8D-C5E3566B4076}"/>
              </a:ext>
            </a:extLst>
          </p:cNvPr>
          <p:cNvSpPr>
            <a:spLocks noGrp="1"/>
          </p:cNvSpPr>
          <p:nvPr>
            <p:ph type="title"/>
          </p:nvPr>
        </p:nvSpPr>
        <p:spPr>
          <a:xfrm>
            <a:off x="2188987" y="2766218"/>
            <a:ext cx="4563140" cy="1325563"/>
          </a:xfrm>
        </p:spPr>
        <p:txBody>
          <a:bodyPr lIns="0">
            <a:noAutofit/>
          </a:bodyPr>
          <a:lstStyle/>
          <a:p>
            <a:r>
              <a:rPr lang="en-AU" sz="9600" b="1" dirty="0">
                <a:latin typeface="Calibri" panose="020F0502020204030204" pitchFamily="34" charset="0"/>
                <a:cs typeface="Calibri" panose="020F0502020204030204" pitchFamily="34" charset="0"/>
              </a:rPr>
              <a:t>I am…</a:t>
            </a:r>
          </a:p>
        </p:txBody>
      </p:sp>
      <p:sp>
        <p:nvSpPr>
          <p:cNvPr id="3" name="Rectangle 2">
            <a:extLst>
              <a:ext uri="{FF2B5EF4-FFF2-40B4-BE49-F238E27FC236}">
                <a16:creationId xmlns:a16="http://schemas.microsoft.com/office/drawing/2014/main" id="{DD1DB5A6-94AA-8194-9D92-5A60B348C0D1}"/>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63275A1D-052C-085A-CA45-EBF992EAC768}"/>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1739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188987" y="2766218"/>
            <a:ext cx="10515600" cy="1325563"/>
          </a:xfrm>
        </p:spPr>
        <p:txBody>
          <a:bodyPr lIns="0">
            <a:noAutofit/>
          </a:bodyPr>
          <a:lstStyle/>
          <a:p>
            <a:pPr>
              <a:lnSpc>
                <a:spcPct val="100000"/>
              </a:lnSpc>
            </a:pPr>
            <a:r>
              <a:rPr lang="en-AU" sz="4800" kern="100" dirty="0">
                <a:effectLst/>
                <a:latin typeface="Calibri" panose="020F0502020204030204" pitchFamily="34" charset="0"/>
                <a:ea typeface="MS Mincho" panose="02020609040205080304" pitchFamily="49" charset="-128"/>
                <a:cs typeface="Calibri" panose="020F0502020204030204" pitchFamily="34" charset="0"/>
              </a:rPr>
              <a:t>How do we get to know other people?</a:t>
            </a:r>
            <a:endParaRPr lang="en-AU" sz="4800" dirty="0"/>
          </a:p>
        </p:txBody>
      </p:sp>
      <p:sp>
        <p:nvSpPr>
          <p:cNvPr id="3" name="Rectangle 2">
            <a:extLst>
              <a:ext uri="{FF2B5EF4-FFF2-40B4-BE49-F238E27FC236}">
                <a16:creationId xmlns:a16="http://schemas.microsoft.com/office/drawing/2014/main" id="{C782EAF7-E185-B14A-3D28-91A30BD9FA9C}"/>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9B7A0A7E-07F2-A843-E9D5-94E1202A835E}"/>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3759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2158A4-DDF6-7738-D4A7-2D6E084F9617}"/>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6E0E042-7025-0637-E266-1B9EC667CA19}"/>
              </a:ext>
            </a:extLst>
          </p:cNvPr>
          <p:cNvSpPr>
            <a:spLocks noGrp="1"/>
          </p:cNvSpPr>
          <p:nvPr>
            <p:ph type="title"/>
          </p:nvPr>
        </p:nvSpPr>
        <p:spPr/>
        <p:txBody>
          <a:bodyPr/>
          <a:lstStyle/>
          <a:p>
            <a:endParaRPr lang="en-AU"/>
          </a:p>
        </p:txBody>
      </p:sp>
      <p:pic>
        <p:nvPicPr>
          <p:cNvPr id="8" name="Picture 7" descr="A group of photos on a table&#10;&#10;Description automatically generated">
            <a:extLst>
              <a:ext uri="{FF2B5EF4-FFF2-40B4-BE49-F238E27FC236}">
                <a16:creationId xmlns:a16="http://schemas.microsoft.com/office/drawing/2014/main" id="{777243B0-8DEA-A799-5A13-6D01360D48B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79351"/>
          </a:xfrm>
          <a:prstGeom prst="rect">
            <a:avLst/>
          </a:prstGeom>
        </p:spPr>
      </p:pic>
      <p:pic>
        <p:nvPicPr>
          <p:cNvPr id="10" name="Picture 9" descr="A conversation cards with trees&#10;&#10;Description automatically generated">
            <a:extLst>
              <a:ext uri="{FF2B5EF4-FFF2-40B4-BE49-F238E27FC236}">
                <a16:creationId xmlns:a16="http://schemas.microsoft.com/office/drawing/2014/main" id="{510CA19F-AC3D-3F55-FCBC-680B1AEC17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11405" y="2565400"/>
            <a:ext cx="2089792" cy="1477390"/>
          </a:xfrm>
          <a:prstGeom prst="rect">
            <a:avLst/>
          </a:prstGeom>
        </p:spPr>
      </p:pic>
      <p:sp>
        <p:nvSpPr>
          <p:cNvPr id="2" name="TextBox 1">
            <a:extLst>
              <a:ext uri="{FF2B5EF4-FFF2-40B4-BE49-F238E27FC236}">
                <a16:creationId xmlns:a16="http://schemas.microsoft.com/office/drawing/2014/main" id="{42E150DB-FC43-BD63-EC31-A556C4494592}"/>
              </a:ext>
            </a:extLst>
          </p:cNvPr>
          <p:cNvSpPr txBox="1"/>
          <p:nvPr/>
        </p:nvSpPr>
        <p:spPr>
          <a:xfrm>
            <a:off x="3488724" y="1843950"/>
            <a:ext cx="5214552" cy="3170099"/>
          </a:xfrm>
          <a:prstGeom prst="rect">
            <a:avLst/>
          </a:prstGeom>
          <a:solidFill>
            <a:schemeClr val="bg1"/>
          </a:solidFill>
        </p:spPr>
        <p:txBody>
          <a:bodyPr wrap="square" rtlCol="0">
            <a:spAutoFit/>
          </a:bodyPr>
          <a:lstStyle/>
          <a:p>
            <a:pPr algn="ctr"/>
            <a:br>
              <a:rPr lang="en-US" sz="4000" dirty="0"/>
            </a:br>
            <a:r>
              <a:rPr lang="en-US" sz="4000" dirty="0"/>
              <a:t>Choose a picture </a:t>
            </a:r>
            <a:br>
              <a:rPr lang="en-US" sz="4000" dirty="0"/>
            </a:br>
            <a:r>
              <a:rPr lang="en-US" sz="4000" dirty="0"/>
              <a:t>and share something </a:t>
            </a:r>
            <a:br>
              <a:rPr lang="en-US" sz="4000" dirty="0"/>
            </a:br>
            <a:r>
              <a:rPr lang="en-US" sz="4000" dirty="0"/>
              <a:t>about </a:t>
            </a:r>
            <a:r>
              <a:rPr lang="en-US" sz="4000" b="1" dirty="0"/>
              <a:t>yourself.</a:t>
            </a:r>
            <a:br>
              <a:rPr lang="en-US" sz="4000" dirty="0"/>
            </a:br>
            <a:endParaRPr lang="en-AU" sz="4000" dirty="0"/>
          </a:p>
        </p:txBody>
      </p:sp>
    </p:spTree>
    <p:extLst>
      <p:ext uri="{BB962C8B-B14F-4D97-AF65-F5344CB8AC3E}">
        <p14:creationId xmlns:p14="http://schemas.microsoft.com/office/powerpoint/2010/main" val="1213945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A54B73-5907-FAFA-253C-CA14DD56369A}"/>
            </a:ext>
          </a:extLst>
        </p:cNvPr>
        <p:cNvGrpSpPr/>
        <p:nvPr/>
      </p:nvGrpSpPr>
      <p:grpSpPr>
        <a:xfrm>
          <a:off x="0" y="0"/>
          <a:ext cx="0" cy="0"/>
          <a:chOff x="0" y="0"/>
          <a:chExt cx="0" cy="0"/>
        </a:xfrm>
      </p:grpSpPr>
      <p:pic>
        <p:nvPicPr>
          <p:cNvPr id="6" name="Picture 5" descr="A group of cards with symbols&#10;&#10;Description automatically generated">
            <a:extLst>
              <a:ext uri="{FF2B5EF4-FFF2-40B4-BE49-F238E27FC236}">
                <a16:creationId xmlns:a16="http://schemas.microsoft.com/office/drawing/2014/main" id="{7A62FAA8-4449-F236-DC9F-E649BA197B0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14086DC-F02F-2CEB-C825-5769EFA241D2}"/>
              </a:ext>
            </a:extLst>
          </p:cNvPr>
          <p:cNvSpPr txBox="1"/>
          <p:nvPr/>
        </p:nvSpPr>
        <p:spPr>
          <a:xfrm>
            <a:off x="3714929" y="2151727"/>
            <a:ext cx="4762141" cy="2554545"/>
          </a:xfrm>
          <a:prstGeom prst="rect">
            <a:avLst/>
          </a:prstGeom>
          <a:solidFill>
            <a:schemeClr val="tx1"/>
          </a:solidFill>
        </p:spPr>
        <p:txBody>
          <a:bodyPr wrap="square" rtlCol="0">
            <a:spAutoFit/>
          </a:bodyPr>
          <a:lstStyle/>
          <a:p>
            <a:pPr algn="ctr"/>
            <a:br>
              <a:rPr lang="en-US" sz="4000" dirty="0">
                <a:solidFill>
                  <a:schemeClr val="bg1"/>
                </a:solidFill>
              </a:rPr>
            </a:br>
            <a:r>
              <a:rPr lang="en-US" sz="4000" dirty="0">
                <a:solidFill>
                  <a:schemeClr val="bg1"/>
                </a:solidFill>
              </a:rPr>
              <a:t>Choose three </a:t>
            </a:r>
            <a:r>
              <a:rPr lang="en-US" sz="4000" b="1" dirty="0">
                <a:solidFill>
                  <a:schemeClr val="bg1"/>
                </a:solidFill>
              </a:rPr>
              <a:t>qualities</a:t>
            </a:r>
            <a:r>
              <a:rPr lang="en-US" sz="4000" dirty="0">
                <a:solidFill>
                  <a:schemeClr val="bg1"/>
                </a:solidFill>
              </a:rPr>
              <a:t> you value.</a:t>
            </a:r>
            <a:br>
              <a:rPr lang="en-US" sz="4000" dirty="0">
                <a:solidFill>
                  <a:schemeClr val="bg1"/>
                </a:solidFill>
              </a:rPr>
            </a:br>
            <a:endParaRPr lang="en-AU" sz="4000" dirty="0">
              <a:solidFill>
                <a:schemeClr val="bg1"/>
              </a:solidFill>
            </a:endParaRPr>
          </a:p>
        </p:txBody>
      </p:sp>
    </p:spTree>
    <p:extLst>
      <p:ext uri="{BB962C8B-B14F-4D97-AF65-F5344CB8AC3E}">
        <p14:creationId xmlns:p14="http://schemas.microsoft.com/office/powerpoint/2010/main" val="24488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1A611-88CA-9B41-D50F-2322E2BB3E23}"/>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D5129D6-9C44-C5F7-D0B4-8E14937C34D5}"/>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94D5508E-06C9-B7D1-839C-D97657280522}"/>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ACBDFCB-47D5-D241-1B50-04E3043BFD0B}"/>
              </a:ext>
            </a:extLst>
          </p:cNvPr>
          <p:cNvSpPr txBox="1"/>
          <p:nvPr/>
        </p:nvSpPr>
        <p:spPr>
          <a:xfrm>
            <a:off x="2188987" y="2275367"/>
            <a:ext cx="9400501" cy="2123658"/>
          </a:xfrm>
          <a:prstGeom prst="rect">
            <a:avLst/>
          </a:prstGeom>
          <a:noFill/>
        </p:spPr>
        <p:txBody>
          <a:bodyPr wrap="square" lIns="0" rtlCol="0">
            <a:spAutoFit/>
          </a:bodyPr>
          <a:lstStyle/>
          <a:p>
            <a:pPr>
              <a:spcAft>
                <a:spcPts val="3600"/>
              </a:spcAft>
            </a:pPr>
            <a:r>
              <a:rPr lang="en-AU" sz="4400" b="1" kern="100" dirty="0">
                <a:effectLst/>
                <a:latin typeface="Calibri" panose="020F0502020204030204" pitchFamily="34" charset="0"/>
                <a:ea typeface="MS Mincho" panose="02020609040205080304" pitchFamily="49" charset="-128"/>
                <a:cs typeface="Calibri" panose="020F0502020204030204" pitchFamily="34" charset="0"/>
              </a:rPr>
              <a:t>Baptisms</a:t>
            </a:r>
            <a:r>
              <a:rPr lang="en-AU" sz="4400" kern="100" dirty="0">
                <a:effectLst/>
                <a:latin typeface="Calibri" panose="020F0502020204030204" pitchFamily="34" charset="0"/>
                <a:ea typeface="MS Mincho" panose="02020609040205080304" pitchFamily="49" charset="-128"/>
                <a:cs typeface="Calibri" panose="020F0502020204030204" pitchFamily="34" charset="0"/>
              </a:rPr>
              <a:t> </a:t>
            </a:r>
            <a:r>
              <a:rPr lang="en-US" sz="4400" kern="100" dirty="0">
                <a:effectLst/>
                <a:latin typeface="Calibri" panose="020F0502020204030204" pitchFamily="34" charset="0"/>
                <a:ea typeface="MS Mincho" panose="02020609040205080304" pitchFamily="49" charset="-128"/>
                <a:cs typeface="Calibri" panose="020F0502020204030204" pitchFamily="34" charset="0"/>
              </a:rPr>
              <a:t>are time when parents or adults declare something about their child or themselves.</a:t>
            </a:r>
            <a:endParaRPr lang="en-AU" sz="4400" dirty="0"/>
          </a:p>
        </p:txBody>
      </p:sp>
    </p:spTree>
    <p:extLst>
      <p:ext uri="{BB962C8B-B14F-4D97-AF65-F5344CB8AC3E}">
        <p14:creationId xmlns:p14="http://schemas.microsoft.com/office/powerpoint/2010/main" val="1143818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1A611-88CA-9B41-D50F-2322E2BB3E23}"/>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D5129D6-9C44-C5F7-D0B4-8E14937C34D5}"/>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94D5508E-06C9-B7D1-839C-D97657280522}"/>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ACBDFCB-47D5-D241-1B50-04E3043BFD0B}"/>
              </a:ext>
            </a:extLst>
          </p:cNvPr>
          <p:cNvSpPr txBox="1"/>
          <p:nvPr/>
        </p:nvSpPr>
        <p:spPr>
          <a:xfrm>
            <a:off x="2188987" y="2275367"/>
            <a:ext cx="9400501" cy="3724096"/>
          </a:xfrm>
          <a:prstGeom prst="rect">
            <a:avLst/>
          </a:prstGeom>
          <a:noFill/>
        </p:spPr>
        <p:txBody>
          <a:bodyPr wrap="square" lIns="0" rtlCol="0">
            <a:spAutoFit/>
          </a:bodyPr>
          <a:lstStyle/>
          <a:p>
            <a:pPr>
              <a:spcAft>
                <a:spcPts val="3600"/>
              </a:spcAft>
            </a:pPr>
            <a:r>
              <a:rPr lang="en-AU" sz="4400" kern="100" dirty="0">
                <a:effectLst/>
                <a:latin typeface="Calibri" panose="020F0502020204030204" pitchFamily="34" charset="0"/>
                <a:ea typeface="MS Mincho" panose="02020609040205080304" pitchFamily="49" charset="-128"/>
                <a:cs typeface="Calibri" panose="020F0502020204030204" pitchFamily="34" charset="0"/>
              </a:rPr>
              <a:t>Have you ever been to a baptism? </a:t>
            </a:r>
            <a:br>
              <a:rPr lang="en-AU" sz="4400" kern="100" dirty="0">
                <a:latin typeface="Calibri" panose="020F0502020204030204" pitchFamily="34" charset="0"/>
                <a:ea typeface="MS Mincho" panose="02020609040205080304" pitchFamily="49" charset="-128"/>
                <a:cs typeface="Calibri" panose="020F0502020204030204" pitchFamily="34" charset="0"/>
              </a:rPr>
            </a:br>
            <a:r>
              <a:rPr lang="en-AU" sz="4400" kern="100" dirty="0">
                <a:effectLst/>
                <a:latin typeface="Calibri" panose="020F0502020204030204" pitchFamily="34" charset="0"/>
                <a:ea typeface="MS Mincho" panose="02020609040205080304" pitchFamily="49" charset="-128"/>
                <a:cs typeface="Calibri" panose="020F0502020204030204" pitchFamily="34" charset="0"/>
              </a:rPr>
              <a:t>Describe what it was like.</a:t>
            </a:r>
          </a:p>
          <a:p>
            <a:pPr>
              <a:spcAft>
                <a:spcPts val="3600"/>
              </a:spcAft>
            </a:pPr>
            <a:r>
              <a:rPr lang="en-AU" sz="4400" kern="100" dirty="0">
                <a:effectLst/>
                <a:latin typeface="Calibri" panose="020F0502020204030204" pitchFamily="34" charset="0"/>
                <a:ea typeface="MS Mincho" panose="02020609040205080304" pitchFamily="49" charset="-128"/>
                <a:cs typeface="Calibri" panose="020F0502020204030204" pitchFamily="34" charset="0"/>
              </a:rPr>
              <a:t>What do you know about Baptism?</a:t>
            </a:r>
          </a:p>
          <a:p>
            <a:pPr>
              <a:spcAft>
                <a:spcPts val="3600"/>
              </a:spcAft>
            </a:pPr>
            <a:r>
              <a:rPr lang="en-AU" sz="4400" kern="100" dirty="0">
                <a:latin typeface="Calibri" panose="020F0502020204030204" pitchFamily="34" charset="0"/>
                <a:ea typeface="MS Mincho" panose="02020609040205080304" pitchFamily="49" charset="-128"/>
                <a:cs typeface="Calibri" panose="020F0502020204030204" pitchFamily="34" charset="0"/>
              </a:rPr>
              <a:t>S</a:t>
            </a:r>
            <a:r>
              <a:rPr lang="en-AU" sz="4400" kern="100" dirty="0">
                <a:effectLst/>
                <a:latin typeface="Calibri" panose="020F0502020204030204" pitchFamily="34" charset="0"/>
                <a:ea typeface="MS Mincho" panose="02020609040205080304" pitchFamily="49" charset="-128"/>
                <a:cs typeface="Calibri" panose="020F0502020204030204" pitchFamily="34" charset="0"/>
              </a:rPr>
              <a:t>hare about a ceremony in your culture.</a:t>
            </a:r>
            <a:endParaRPr lang="en-AU" sz="4400" dirty="0"/>
          </a:p>
        </p:txBody>
      </p:sp>
    </p:spTree>
    <p:extLst>
      <p:ext uri="{BB962C8B-B14F-4D97-AF65-F5344CB8AC3E}">
        <p14:creationId xmlns:p14="http://schemas.microsoft.com/office/powerpoint/2010/main" val="2280263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1A611-88CA-9B41-D50F-2322E2BB3E23}"/>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D5129D6-9C44-C5F7-D0B4-8E14937C34D5}"/>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94D5508E-06C9-B7D1-839C-D97657280522}"/>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ACBDFCB-47D5-D241-1B50-04E3043BFD0B}"/>
              </a:ext>
            </a:extLst>
          </p:cNvPr>
          <p:cNvSpPr txBox="1"/>
          <p:nvPr/>
        </p:nvSpPr>
        <p:spPr>
          <a:xfrm>
            <a:off x="2188987" y="2275367"/>
            <a:ext cx="9400501" cy="2123658"/>
          </a:xfrm>
          <a:prstGeom prst="rect">
            <a:avLst/>
          </a:prstGeom>
          <a:noFill/>
        </p:spPr>
        <p:txBody>
          <a:bodyPr wrap="square" lIns="0" rtlCol="0">
            <a:spAutoFit/>
          </a:bodyPr>
          <a:lstStyle/>
          <a:p>
            <a:pPr>
              <a:spcAft>
                <a:spcPts val="3600"/>
              </a:spcAft>
            </a:pPr>
            <a:r>
              <a:rPr lang="en-US" sz="4400" b="1" kern="100" dirty="0">
                <a:effectLst/>
                <a:latin typeface="Calibri" panose="020F0502020204030204" pitchFamily="34" charset="0"/>
                <a:ea typeface="MS Mincho" panose="02020609040205080304" pitchFamily="49" charset="-128"/>
                <a:cs typeface="Calibri" panose="020F0502020204030204" pitchFamily="34" charset="0"/>
              </a:rPr>
              <a:t>Christian baptism </a:t>
            </a:r>
            <a:r>
              <a:rPr lang="en-US" sz="4400" kern="100" dirty="0">
                <a:effectLst/>
                <a:latin typeface="Calibri" panose="020F0502020204030204" pitchFamily="34" charset="0"/>
                <a:ea typeface="MS Mincho" panose="02020609040205080304" pitchFamily="49" charset="-128"/>
                <a:cs typeface="Calibri" panose="020F0502020204030204" pitchFamily="34" charset="0"/>
              </a:rPr>
              <a:t>is a sign of God’s promise to forgive us and welcome us when we turn to him.</a:t>
            </a:r>
            <a:endParaRPr lang="en-AU" sz="4400" dirty="0"/>
          </a:p>
        </p:txBody>
      </p:sp>
    </p:spTree>
    <p:extLst>
      <p:ext uri="{BB962C8B-B14F-4D97-AF65-F5344CB8AC3E}">
        <p14:creationId xmlns:p14="http://schemas.microsoft.com/office/powerpoint/2010/main" val="38572724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739257b-ce07-451c-a058-33d1d073c35a" xsi:nil="true"/>
    <lcf76f155ced4ddcb4097134ff3c332f xmlns="7cfafbfd-fc08-4e7a-afc9-7c4221139421">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03CC4ACDE7F8846A110399C8FCFBCE2" ma:contentTypeVersion="15" ma:contentTypeDescription="Create a new document." ma:contentTypeScope="" ma:versionID="84188a3909c9f23be783eb8962a39db3">
  <xsd:schema xmlns:xsd="http://www.w3.org/2001/XMLSchema" xmlns:xs="http://www.w3.org/2001/XMLSchema" xmlns:p="http://schemas.microsoft.com/office/2006/metadata/properties" xmlns:ns2="7cfafbfd-fc08-4e7a-afc9-7c4221139421" xmlns:ns3="5739257b-ce07-451c-a058-33d1d073c35a" targetNamespace="http://schemas.microsoft.com/office/2006/metadata/properties" ma:root="true" ma:fieldsID="eb68c9d5ecb31f09676fddf5163db5f8" ns2:_="" ns3:_="">
    <xsd:import namespace="7cfafbfd-fc08-4e7a-afc9-7c4221139421"/>
    <xsd:import namespace="5739257b-ce07-451c-a058-33d1d073c3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fafbfd-fc08-4e7a-afc9-7c42211394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6eca896-5807-49d8-bde8-c00d98f9c92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39257b-ce07-451c-a058-33d1d073c35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46116b3-ccc1-46bd-85ed-5204483da469}" ma:internalName="TaxCatchAll" ma:showField="CatchAllData" ma:web="5739257b-ce07-451c-a058-33d1d073c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792D3D-921B-41A0-B5BD-755DA26DA3CA}">
  <ds:schemaRefs>
    <ds:schemaRef ds:uri="http://schemas.microsoft.com/office/2006/documentManagement/types"/>
    <ds:schemaRef ds:uri="http://purl.org/dc/terms/"/>
    <ds:schemaRef ds:uri="http://schemas.microsoft.com/office/2006/metadata/properties"/>
    <ds:schemaRef ds:uri="5739257b-ce07-451c-a058-33d1d073c35a"/>
    <ds:schemaRef ds:uri="http://www.w3.org/XML/1998/namespace"/>
    <ds:schemaRef ds:uri="http://purl.org/dc/elements/1.1/"/>
    <ds:schemaRef ds:uri="http://schemas.microsoft.com/office/infopath/2007/PartnerControls"/>
    <ds:schemaRef ds:uri="http://schemas.openxmlformats.org/package/2006/metadata/core-properties"/>
    <ds:schemaRef ds:uri="7cfafbfd-fc08-4e7a-afc9-7c4221139421"/>
    <ds:schemaRef ds:uri="http://purl.org/dc/dcmitype/"/>
  </ds:schemaRefs>
</ds:datastoreItem>
</file>

<file path=customXml/itemProps2.xml><?xml version="1.0" encoding="utf-8"?>
<ds:datastoreItem xmlns:ds="http://schemas.openxmlformats.org/officeDocument/2006/customXml" ds:itemID="{68B36E45-3CCF-430A-BF34-842F2B4CD5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fafbfd-fc08-4e7a-afc9-7c4221139421"/>
    <ds:schemaRef ds:uri="5739257b-ce07-451c-a058-33d1d073c3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40BB12C-ED0F-4C03-B3AC-92DB7F6159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6630</TotalTime>
  <Words>1296</Words>
  <Application>Microsoft Office PowerPoint</Application>
  <PresentationFormat>Widescreen</PresentationFormat>
  <Paragraphs>136</Paragraphs>
  <Slides>22</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Office Theme</vt:lpstr>
      <vt:lpstr>PowerPoint Presentation</vt:lpstr>
      <vt:lpstr>PowerPoint Presentation</vt:lpstr>
      <vt:lpstr>I am…</vt:lpstr>
      <vt:lpstr>How do we get to know other people?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Connect the word to its meaning:</vt:lpstr>
      <vt:lpstr>PowerPoint Presentation</vt:lpstr>
      <vt:lpstr>PowerPoint Presentation</vt:lpstr>
      <vt:lpstr>PowerPoint Presentation</vt:lpstr>
      <vt:lpstr>Connect the word to its meaning:</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English Lesson Package  Ruth Beginner</dc:title>
  <dc:creator>Sarah Brown</dc:creator>
  <cp:lastModifiedBy>Danielle McGregor</cp:lastModifiedBy>
  <cp:revision>45</cp:revision>
  <dcterms:created xsi:type="dcterms:W3CDTF">2021-11-16T05:33:16Z</dcterms:created>
  <dcterms:modified xsi:type="dcterms:W3CDTF">2024-06-18T01:34:17Z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0x010100703CC4ACDE7F8846A110399C8FCFBCE2</vt:lpwstr>
  </property>
</Properties>
</file>