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76" r:id="rId5"/>
    <p:sldId id="277" r:id="rId6"/>
    <p:sldId id="390" r:id="rId7"/>
    <p:sldId id="391" r:id="rId8"/>
    <p:sldId id="393" r:id="rId9"/>
    <p:sldId id="376" r:id="rId10"/>
    <p:sldId id="394" r:id="rId11"/>
    <p:sldId id="395" r:id="rId12"/>
    <p:sldId id="396" r:id="rId13"/>
    <p:sldId id="380" r:id="rId14"/>
    <p:sldId id="387" r:id="rId15"/>
    <p:sldId id="374" r:id="rId16"/>
    <p:sldId id="357" r:id="rId17"/>
    <p:sldId id="360" r:id="rId18"/>
    <p:sldId id="397" r:id="rId19"/>
    <p:sldId id="398" r:id="rId20"/>
    <p:sldId id="399" r:id="rId21"/>
    <p:sldId id="363" r:id="rId22"/>
    <p:sldId id="400" r:id="rId23"/>
    <p:sldId id="385" r:id="rId24"/>
    <p:sldId id="386" r:id="rId25"/>
    <p:sldId id="26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21617C-410B-3087-12D0-22EF3D8A733D}" name="Lisa Neale" initials="LN" userId="092c3a9ff1cc85a9" providerId="Windows Live"/>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E05454-B300-44DE-B072-B5322A23BB8B}" v="2" dt="2024-06-18T02:50:08.5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59437" autoAdjust="0"/>
  </p:normalViewPr>
  <p:slideViewPr>
    <p:cSldViewPr snapToGrid="0">
      <p:cViewPr varScale="1">
        <p:scale>
          <a:sx n="38" d="100"/>
          <a:sy n="38" d="100"/>
        </p:scale>
        <p:origin x="80" y="36"/>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63C62C85-8FCC-4F35-9C9D-3A8E4229250E}"/>
    <pc:docChg chg="custSel modSld">
      <pc:chgData name="Danielle McGregor" userId="087646c7-bbf8-4721-9492-e808a5f7ce91" providerId="ADAL" clId="{63C62C85-8FCC-4F35-9C9D-3A8E4229250E}" dt="2023-12-12T23:16:50.412" v="218" actId="20577"/>
      <pc:docMkLst>
        <pc:docMk/>
      </pc:docMkLst>
      <pc:sldChg chg="modSp mod">
        <pc:chgData name="Danielle McGregor" userId="087646c7-bbf8-4721-9492-e808a5f7ce91" providerId="ADAL" clId="{63C62C85-8FCC-4F35-9C9D-3A8E4229250E}" dt="2023-12-12T23:14:47.549" v="0" actId="20577"/>
        <pc:sldMkLst>
          <pc:docMk/>
          <pc:sldMk cId="2019099645" sldId="276"/>
        </pc:sldMkLst>
        <pc:spChg chg="mod">
          <ac:chgData name="Danielle McGregor" userId="087646c7-bbf8-4721-9492-e808a5f7ce91" providerId="ADAL" clId="{63C62C85-8FCC-4F35-9C9D-3A8E4229250E}" dt="2023-12-12T23:14:47.549" v="0" actId="20577"/>
          <ac:spMkLst>
            <pc:docMk/>
            <pc:sldMk cId="2019099645" sldId="276"/>
            <ac:spMk id="5" creationId="{00000000-0000-0000-0000-000000000000}"/>
          </ac:spMkLst>
        </pc:spChg>
      </pc:sldChg>
      <pc:sldChg chg="modSp mod">
        <pc:chgData name="Danielle McGregor" userId="087646c7-bbf8-4721-9492-e808a5f7ce91" providerId="ADAL" clId="{63C62C85-8FCC-4F35-9C9D-3A8E4229250E}" dt="2023-12-12T23:16:50.412" v="218" actId="20577"/>
        <pc:sldMkLst>
          <pc:docMk/>
          <pc:sldMk cId="729114519" sldId="277"/>
        </pc:sldMkLst>
        <pc:spChg chg="mod">
          <ac:chgData name="Danielle McGregor" userId="087646c7-bbf8-4721-9492-e808a5f7ce91" providerId="ADAL" clId="{63C62C85-8FCC-4F35-9C9D-3A8E4229250E}" dt="2023-12-12T23:16:43.834" v="217" actId="20577"/>
          <ac:spMkLst>
            <pc:docMk/>
            <pc:sldMk cId="729114519" sldId="277"/>
            <ac:spMk id="5" creationId="{EC0853A1-1007-4C52-BEFB-F48F5319A3E3}"/>
          </ac:spMkLst>
        </pc:spChg>
        <pc:spChg chg="mod">
          <ac:chgData name="Danielle McGregor" userId="087646c7-bbf8-4721-9492-e808a5f7ce91" providerId="ADAL" clId="{63C62C85-8FCC-4F35-9C9D-3A8E4229250E}" dt="2023-12-12T23:16:50.412" v="218" actId="20577"/>
          <ac:spMkLst>
            <pc:docMk/>
            <pc:sldMk cId="729114519" sldId="277"/>
            <ac:spMk id="9" creationId="{EC0853A1-1007-4C52-BEFB-F48F5319A3E3}"/>
          </ac:spMkLst>
        </pc:spChg>
      </pc:sldChg>
      <pc:sldChg chg="modSp mod">
        <pc:chgData name="Danielle McGregor" userId="087646c7-bbf8-4721-9492-e808a5f7ce91" providerId="ADAL" clId="{63C62C85-8FCC-4F35-9C9D-3A8E4229250E}" dt="2023-12-12T23:16:20.874" v="195" actId="20577"/>
        <pc:sldMkLst>
          <pc:docMk/>
          <pc:sldMk cId="545489499" sldId="374"/>
        </pc:sldMkLst>
        <pc:spChg chg="mod">
          <ac:chgData name="Danielle McGregor" userId="087646c7-bbf8-4721-9492-e808a5f7ce91" providerId="ADAL" clId="{63C62C85-8FCC-4F35-9C9D-3A8E4229250E}" dt="2023-12-12T23:16:20.874" v="195" actId="20577"/>
          <ac:spMkLst>
            <pc:docMk/>
            <pc:sldMk cId="545489499" sldId="374"/>
            <ac:spMk id="2" creationId="{259DBE90-6690-7A9F-2C0E-29501D920A7D}"/>
          </ac:spMkLst>
        </pc:spChg>
        <pc:spChg chg="mod">
          <ac:chgData name="Danielle McGregor" userId="087646c7-bbf8-4721-9492-e808a5f7ce91" providerId="ADAL" clId="{63C62C85-8FCC-4F35-9C9D-3A8E4229250E}" dt="2023-12-12T23:15:12.394" v="27" actId="20577"/>
          <ac:spMkLst>
            <pc:docMk/>
            <pc:sldMk cId="545489499" sldId="374"/>
            <ac:spMk id="5" creationId="{EC0853A1-1007-4C52-BEFB-F48F5319A3E3}"/>
          </ac:spMkLst>
        </pc:spChg>
        <pc:spChg chg="mod">
          <ac:chgData name="Danielle McGregor" userId="087646c7-bbf8-4721-9492-e808a5f7ce91" providerId="ADAL" clId="{63C62C85-8FCC-4F35-9C9D-3A8E4229250E}" dt="2023-12-12T23:14:55.989" v="2" actId="20577"/>
          <ac:spMkLst>
            <pc:docMk/>
            <pc:sldMk cId="545489499" sldId="374"/>
            <ac:spMk id="9" creationId="{EC0853A1-1007-4C52-BEFB-F48F5319A3E3}"/>
          </ac:spMkLst>
        </pc:spChg>
      </pc:sldChg>
    </pc:docChg>
  </pc:docChgLst>
  <pc:docChgLst>
    <pc:chgData name="Danielle McGregor" userId="087646c7-bbf8-4721-9492-e808a5f7ce91" providerId="ADAL" clId="{B84F79D2-1045-463A-8595-0830F3DB6684}"/>
    <pc:docChg chg="undo custSel modSld">
      <pc:chgData name="Danielle McGregor" userId="087646c7-bbf8-4721-9492-e808a5f7ce91" providerId="ADAL" clId="{B84F79D2-1045-463A-8595-0830F3DB6684}" dt="2024-02-28T00:23:57.640" v="122" actId="20577"/>
      <pc:docMkLst>
        <pc:docMk/>
      </pc:docMkLst>
      <pc:sldChg chg="addSp modSp mod">
        <pc:chgData name="Danielle McGregor" userId="087646c7-bbf8-4721-9492-e808a5f7ce91" providerId="ADAL" clId="{B84F79D2-1045-463A-8595-0830F3DB6684}" dt="2024-02-27T23:45:53.505" v="89" actId="6549"/>
        <pc:sldMkLst>
          <pc:docMk/>
          <pc:sldMk cId="1564780741" sldId="357"/>
        </pc:sldMkLst>
        <pc:spChg chg="mod">
          <ac:chgData name="Danielle McGregor" userId="087646c7-bbf8-4721-9492-e808a5f7ce91" providerId="ADAL" clId="{B84F79D2-1045-463A-8595-0830F3DB6684}" dt="2024-02-27T23:45:53.505" v="89" actId="6549"/>
          <ac:spMkLst>
            <pc:docMk/>
            <pc:sldMk cId="1564780741" sldId="357"/>
            <ac:spMk id="3" creationId="{DE4FBE42-9494-8649-9763-196AD479AE27}"/>
          </ac:spMkLst>
        </pc:spChg>
        <pc:spChg chg="add">
          <ac:chgData name="Danielle McGregor" userId="087646c7-bbf8-4721-9492-e808a5f7ce91" providerId="ADAL" clId="{B84F79D2-1045-463A-8595-0830F3DB6684}" dt="2024-02-27T23:45:50.290" v="88" actId="26606"/>
          <ac:spMkLst>
            <pc:docMk/>
            <pc:sldMk cId="1564780741" sldId="357"/>
            <ac:spMk id="10" creationId="{9B7AD9F6-8CE7-4299-8FC6-328F4DCD3FF9}"/>
          </ac:spMkLst>
        </pc:spChg>
        <pc:spChg chg="add">
          <ac:chgData name="Danielle McGregor" userId="087646c7-bbf8-4721-9492-e808a5f7ce91" providerId="ADAL" clId="{B84F79D2-1045-463A-8595-0830F3DB6684}" dt="2024-02-27T23:45:50.290" v="88" actId="26606"/>
          <ac:spMkLst>
            <pc:docMk/>
            <pc:sldMk cId="1564780741" sldId="357"/>
            <ac:spMk id="12" creationId="{F49775AF-8896-43EE-92C6-83497D6DC56F}"/>
          </ac:spMkLst>
        </pc:spChg>
        <pc:picChg chg="mod">
          <ac:chgData name="Danielle McGregor" userId="087646c7-bbf8-4721-9492-e808a5f7ce91" providerId="ADAL" clId="{B84F79D2-1045-463A-8595-0830F3DB6684}" dt="2024-02-27T23:45:50.290" v="88" actId="26606"/>
          <ac:picMkLst>
            <pc:docMk/>
            <pc:sldMk cId="1564780741" sldId="357"/>
            <ac:picMk id="5" creationId="{8210E29D-B76B-FED8-6673-FB7C7F10BDA7}"/>
          </ac:picMkLst>
        </pc:picChg>
      </pc:sldChg>
      <pc:sldChg chg="addSp modSp mod">
        <pc:chgData name="Danielle McGregor" userId="087646c7-bbf8-4721-9492-e808a5f7ce91" providerId="ADAL" clId="{B84F79D2-1045-463A-8595-0830F3DB6684}" dt="2024-02-28T00:23:57.640" v="122" actId="20577"/>
        <pc:sldMkLst>
          <pc:docMk/>
          <pc:sldMk cId="2360901718" sldId="359"/>
        </pc:sldMkLst>
        <pc:spChg chg="mod">
          <ac:chgData name="Danielle McGregor" userId="087646c7-bbf8-4721-9492-e808a5f7ce91" providerId="ADAL" clId="{B84F79D2-1045-463A-8595-0830F3DB6684}" dt="2024-02-28T00:23:57.640" v="122" actId="20577"/>
          <ac:spMkLst>
            <pc:docMk/>
            <pc:sldMk cId="2360901718" sldId="359"/>
            <ac:spMk id="3" creationId="{DE4FBE42-9494-8649-9763-196AD479AE27}"/>
          </ac:spMkLst>
        </pc:spChg>
        <pc:spChg chg="add">
          <ac:chgData name="Danielle McGregor" userId="087646c7-bbf8-4721-9492-e808a5f7ce91" providerId="ADAL" clId="{B84F79D2-1045-463A-8595-0830F3DB6684}" dt="2024-02-28T00:22:56.088" v="110" actId="26606"/>
          <ac:spMkLst>
            <pc:docMk/>
            <pc:sldMk cId="2360901718" sldId="359"/>
            <ac:spMk id="10" creationId="{D1D34770-47A8-402C-AF23-2B653F2D88C1}"/>
          </ac:spMkLst>
        </pc:spChg>
        <pc:picChg chg="mod">
          <ac:chgData name="Danielle McGregor" userId="087646c7-bbf8-4721-9492-e808a5f7ce91" providerId="ADAL" clId="{B84F79D2-1045-463A-8595-0830F3DB6684}" dt="2024-02-28T00:22:56.088" v="110" actId="26606"/>
          <ac:picMkLst>
            <pc:docMk/>
            <pc:sldMk cId="2360901718" sldId="359"/>
            <ac:picMk id="5" creationId="{8210E29D-B76B-FED8-6673-FB7C7F10BDA7}"/>
          </ac:picMkLst>
        </pc:picChg>
      </pc:sldChg>
      <pc:sldChg chg="addSp modSp mod setBg">
        <pc:chgData name="Danielle McGregor" userId="087646c7-bbf8-4721-9492-e808a5f7ce91" providerId="ADAL" clId="{B84F79D2-1045-463A-8595-0830F3DB6684}" dt="2024-02-27T23:38:12.996" v="86" actId="20577"/>
        <pc:sldMkLst>
          <pc:docMk/>
          <pc:sldMk cId="3305736006" sldId="375"/>
        </pc:sldMkLst>
        <pc:spChg chg="mod">
          <ac:chgData name="Danielle McGregor" userId="087646c7-bbf8-4721-9492-e808a5f7ce91" providerId="ADAL" clId="{B84F79D2-1045-463A-8595-0830F3DB6684}" dt="2024-02-27T23:38:12.996" v="86" actId="20577"/>
          <ac:spMkLst>
            <pc:docMk/>
            <pc:sldMk cId="3305736006" sldId="375"/>
            <ac:spMk id="2" creationId="{90DC8A80-890F-160F-458E-D345A463DC2F}"/>
          </ac:spMkLst>
        </pc:spChg>
        <pc:spChg chg="add">
          <ac:chgData name="Danielle McGregor" userId="087646c7-bbf8-4721-9492-e808a5f7ce91" providerId="ADAL" clId="{B84F79D2-1045-463A-8595-0830F3DB6684}" dt="2024-02-27T23:36:26.823" v="5" actId="26606"/>
          <ac:spMkLst>
            <pc:docMk/>
            <pc:sldMk cId="3305736006" sldId="375"/>
            <ac:spMk id="11" creationId="{2B545582-41B5-BA53-7E60-B01EAC1E93D3}"/>
          </ac:spMkLst>
        </pc:spChg>
        <pc:picChg chg="add mod">
          <ac:chgData name="Danielle McGregor" userId="087646c7-bbf8-4721-9492-e808a5f7ce91" providerId="ADAL" clId="{B84F79D2-1045-463A-8595-0830F3DB6684}" dt="2024-02-27T23:36:26.823" v="5" actId="26606"/>
          <ac:picMkLst>
            <pc:docMk/>
            <pc:sldMk cId="3305736006" sldId="375"/>
            <ac:picMk id="4" creationId="{C6AB272D-26AB-5835-ADA8-D0B8C4FBAAB0}"/>
          </ac:picMkLst>
        </pc:picChg>
        <pc:picChg chg="add mod">
          <ac:chgData name="Danielle McGregor" userId="087646c7-bbf8-4721-9492-e808a5f7ce91" providerId="ADAL" clId="{B84F79D2-1045-463A-8595-0830F3DB6684}" dt="2024-02-27T23:36:26.823" v="5" actId="26606"/>
          <ac:picMkLst>
            <pc:docMk/>
            <pc:sldMk cId="3305736006" sldId="375"/>
            <ac:picMk id="6" creationId="{7F1B14F6-B890-6E0B-4650-B30ABFBA30B8}"/>
          </ac:picMkLst>
        </pc:picChg>
        <pc:cxnChg chg="add">
          <ac:chgData name="Danielle McGregor" userId="087646c7-bbf8-4721-9492-e808a5f7ce91" providerId="ADAL" clId="{B84F79D2-1045-463A-8595-0830F3DB6684}" dt="2024-02-27T23:36:26.823" v="5" actId="26606"/>
          <ac:cxnSpMkLst>
            <pc:docMk/>
            <pc:sldMk cId="3305736006" sldId="375"/>
            <ac:cxnSpMk id="13" creationId="{192712F8-36FA-35DF-0CE8-4098D93322A3}"/>
          </ac:cxnSpMkLst>
        </pc:cxnChg>
      </pc:sldChg>
    </pc:docChg>
  </pc:docChgLst>
  <pc:docChgLst>
    <pc:chgData name="Danielle McGregor" userId="087646c7-bbf8-4721-9492-e808a5f7ce91" providerId="ADAL" clId="{7C9925CA-FFC3-477D-A794-725DE5277E78}"/>
    <pc:docChg chg="undo custSel addSld delSld modSld sldOrd">
      <pc:chgData name="Danielle McGregor" userId="087646c7-bbf8-4721-9492-e808a5f7ce91" providerId="ADAL" clId="{7C9925CA-FFC3-477D-A794-725DE5277E78}" dt="2024-02-07T01:51:17.270" v="555" actId="207"/>
      <pc:docMkLst>
        <pc:docMk/>
      </pc:docMkLst>
      <pc:sldChg chg="del">
        <pc:chgData name="Danielle McGregor" userId="087646c7-bbf8-4721-9492-e808a5f7ce91" providerId="ADAL" clId="{7C9925CA-FFC3-477D-A794-725DE5277E78}" dt="2024-02-06T01:55:52.654" v="4" actId="47"/>
        <pc:sldMkLst>
          <pc:docMk/>
          <pc:sldMk cId="3972595476" sldId="259"/>
        </pc:sldMkLst>
      </pc:sldChg>
      <pc:sldChg chg="del">
        <pc:chgData name="Danielle McGregor" userId="087646c7-bbf8-4721-9492-e808a5f7ce91" providerId="ADAL" clId="{7C9925CA-FFC3-477D-A794-725DE5277E78}" dt="2024-02-06T01:55:52.654" v="4" actId="47"/>
        <pc:sldMkLst>
          <pc:docMk/>
          <pc:sldMk cId="3975032192" sldId="260"/>
        </pc:sldMkLst>
      </pc:sldChg>
      <pc:sldChg chg="del">
        <pc:chgData name="Danielle McGregor" userId="087646c7-bbf8-4721-9492-e808a5f7ce91" providerId="ADAL" clId="{7C9925CA-FFC3-477D-A794-725DE5277E78}" dt="2024-02-06T01:55:52.654" v="4" actId="47"/>
        <pc:sldMkLst>
          <pc:docMk/>
          <pc:sldMk cId="2316676394" sldId="261"/>
        </pc:sldMkLst>
      </pc:sldChg>
      <pc:sldChg chg="del">
        <pc:chgData name="Danielle McGregor" userId="087646c7-bbf8-4721-9492-e808a5f7ce91" providerId="ADAL" clId="{7C9925CA-FFC3-477D-A794-725DE5277E78}" dt="2024-02-06T01:55:52.654" v="4" actId="47"/>
        <pc:sldMkLst>
          <pc:docMk/>
          <pc:sldMk cId="2253343222" sldId="262"/>
        </pc:sldMkLst>
      </pc:sldChg>
      <pc:sldChg chg="del">
        <pc:chgData name="Danielle McGregor" userId="087646c7-bbf8-4721-9492-e808a5f7ce91" providerId="ADAL" clId="{7C9925CA-FFC3-477D-A794-725DE5277E78}" dt="2024-02-06T01:55:52.654" v="4" actId="47"/>
        <pc:sldMkLst>
          <pc:docMk/>
          <pc:sldMk cId="4076371013" sldId="263"/>
        </pc:sldMkLst>
      </pc:sldChg>
      <pc:sldChg chg="ord">
        <pc:chgData name="Danielle McGregor" userId="087646c7-bbf8-4721-9492-e808a5f7ce91" providerId="ADAL" clId="{7C9925CA-FFC3-477D-A794-725DE5277E78}" dt="2024-02-06T02:04:07.015" v="349"/>
        <pc:sldMkLst>
          <pc:docMk/>
          <pc:sldMk cId="1418896725" sldId="266"/>
        </pc:sldMkLst>
      </pc:sldChg>
      <pc:sldChg chg="del">
        <pc:chgData name="Danielle McGregor" userId="087646c7-bbf8-4721-9492-e808a5f7ce91" providerId="ADAL" clId="{7C9925CA-FFC3-477D-A794-725DE5277E78}" dt="2024-02-06T01:55:18.209" v="0" actId="47"/>
        <pc:sldMkLst>
          <pc:docMk/>
          <pc:sldMk cId="140008666" sldId="270"/>
        </pc:sldMkLst>
      </pc:sldChg>
      <pc:sldChg chg="del">
        <pc:chgData name="Danielle McGregor" userId="087646c7-bbf8-4721-9492-e808a5f7ce91" providerId="ADAL" clId="{7C9925CA-FFC3-477D-A794-725DE5277E78}" dt="2024-02-06T01:55:18.209" v="0" actId="47"/>
        <pc:sldMkLst>
          <pc:docMk/>
          <pc:sldMk cId="445995225" sldId="271"/>
        </pc:sldMkLst>
      </pc:sldChg>
      <pc:sldChg chg="del">
        <pc:chgData name="Danielle McGregor" userId="087646c7-bbf8-4721-9492-e808a5f7ce91" providerId="ADAL" clId="{7C9925CA-FFC3-477D-A794-725DE5277E78}" dt="2024-02-06T01:55:18.209" v="0" actId="47"/>
        <pc:sldMkLst>
          <pc:docMk/>
          <pc:sldMk cId="1974298099" sldId="272"/>
        </pc:sldMkLst>
      </pc:sldChg>
      <pc:sldChg chg="del">
        <pc:chgData name="Danielle McGregor" userId="087646c7-bbf8-4721-9492-e808a5f7ce91" providerId="ADAL" clId="{7C9925CA-FFC3-477D-A794-725DE5277E78}" dt="2024-02-06T01:55:18.209" v="0" actId="47"/>
        <pc:sldMkLst>
          <pc:docMk/>
          <pc:sldMk cId="894693689" sldId="273"/>
        </pc:sldMkLst>
      </pc:sldChg>
      <pc:sldChg chg="del">
        <pc:chgData name="Danielle McGregor" userId="087646c7-bbf8-4721-9492-e808a5f7ce91" providerId="ADAL" clId="{7C9925CA-FFC3-477D-A794-725DE5277E78}" dt="2024-02-06T01:55:18.209" v="0" actId="47"/>
        <pc:sldMkLst>
          <pc:docMk/>
          <pc:sldMk cId="1520431417" sldId="275"/>
        </pc:sldMkLst>
      </pc:sldChg>
      <pc:sldChg chg="del">
        <pc:chgData name="Danielle McGregor" userId="087646c7-bbf8-4721-9492-e808a5f7ce91" providerId="ADAL" clId="{7C9925CA-FFC3-477D-A794-725DE5277E78}" dt="2024-02-06T02:04:51.797" v="376" actId="47"/>
        <pc:sldMkLst>
          <pc:docMk/>
          <pc:sldMk cId="1958039700" sldId="278"/>
        </pc:sldMkLst>
      </pc:sldChg>
      <pc:sldChg chg="del">
        <pc:chgData name="Danielle McGregor" userId="087646c7-bbf8-4721-9492-e808a5f7ce91" providerId="ADAL" clId="{7C9925CA-FFC3-477D-A794-725DE5277E78}" dt="2024-02-06T01:55:18.209" v="0" actId="47"/>
        <pc:sldMkLst>
          <pc:docMk/>
          <pc:sldMk cId="312988651" sldId="279"/>
        </pc:sldMkLst>
      </pc:sldChg>
      <pc:sldChg chg="del">
        <pc:chgData name="Danielle McGregor" userId="087646c7-bbf8-4721-9492-e808a5f7ce91" providerId="ADAL" clId="{7C9925CA-FFC3-477D-A794-725DE5277E78}" dt="2024-02-06T01:55:18.209" v="0" actId="47"/>
        <pc:sldMkLst>
          <pc:docMk/>
          <pc:sldMk cId="507263676" sldId="280"/>
        </pc:sldMkLst>
      </pc:sldChg>
      <pc:sldChg chg="del">
        <pc:chgData name="Danielle McGregor" userId="087646c7-bbf8-4721-9492-e808a5f7ce91" providerId="ADAL" clId="{7C9925CA-FFC3-477D-A794-725DE5277E78}" dt="2024-02-06T01:55:18.209" v="0" actId="47"/>
        <pc:sldMkLst>
          <pc:docMk/>
          <pc:sldMk cId="1521592992" sldId="281"/>
        </pc:sldMkLst>
      </pc:sldChg>
      <pc:sldChg chg="del">
        <pc:chgData name="Danielle McGregor" userId="087646c7-bbf8-4721-9492-e808a5f7ce91" providerId="ADAL" clId="{7C9925CA-FFC3-477D-A794-725DE5277E78}" dt="2024-02-06T01:55:18.209" v="0" actId="47"/>
        <pc:sldMkLst>
          <pc:docMk/>
          <pc:sldMk cId="454767431" sldId="282"/>
        </pc:sldMkLst>
      </pc:sldChg>
      <pc:sldChg chg="del">
        <pc:chgData name="Danielle McGregor" userId="087646c7-bbf8-4721-9492-e808a5f7ce91" providerId="ADAL" clId="{7C9925CA-FFC3-477D-A794-725DE5277E78}" dt="2024-02-06T01:55:18.209" v="0" actId="47"/>
        <pc:sldMkLst>
          <pc:docMk/>
          <pc:sldMk cId="1745416870" sldId="283"/>
        </pc:sldMkLst>
      </pc:sldChg>
      <pc:sldChg chg="del">
        <pc:chgData name="Danielle McGregor" userId="087646c7-bbf8-4721-9492-e808a5f7ce91" providerId="ADAL" clId="{7C9925CA-FFC3-477D-A794-725DE5277E78}" dt="2024-02-06T01:55:43.157" v="2" actId="47"/>
        <pc:sldMkLst>
          <pc:docMk/>
          <pc:sldMk cId="3680259665" sldId="296"/>
        </pc:sldMkLst>
      </pc:sldChg>
      <pc:sldChg chg="del">
        <pc:chgData name="Danielle McGregor" userId="087646c7-bbf8-4721-9492-e808a5f7ce91" providerId="ADAL" clId="{7C9925CA-FFC3-477D-A794-725DE5277E78}" dt="2024-02-06T01:55:18.209" v="0" actId="47"/>
        <pc:sldMkLst>
          <pc:docMk/>
          <pc:sldMk cId="268072544" sldId="300"/>
        </pc:sldMkLst>
      </pc:sldChg>
      <pc:sldChg chg="del">
        <pc:chgData name="Danielle McGregor" userId="087646c7-bbf8-4721-9492-e808a5f7ce91" providerId="ADAL" clId="{7C9925CA-FFC3-477D-A794-725DE5277E78}" dt="2024-02-06T01:55:18.209" v="0" actId="47"/>
        <pc:sldMkLst>
          <pc:docMk/>
          <pc:sldMk cId="1704284754" sldId="301"/>
        </pc:sldMkLst>
      </pc:sldChg>
      <pc:sldChg chg="del">
        <pc:chgData name="Danielle McGregor" userId="087646c7-bbf8-4721-9492-e808a5f7ce91" providerId="ADAL" clId="{7C9925CA-FFC3-477D-A794-725DE5277E78}" dt="2024-02-06T01:55:18.209" v="0" actId="47"/>
        <pc:sldMkLst>
          <pc:docMk/>
          <pc:sldMk cId="1356740923" sldId="305"/>
        </pc:sldMkLst>
      </pc:sldChg>
      <pc:sldChg chg="del">
        <pc:chgData name="Danielle McGregor" userId="087646c7-bbf8-4721-9492-e808a5f7ce91" providerId="ADAL" clId="{7C9925CA-FFC3-477D-A794-725DE5277E78}" dt="2024-02-06T01:55:18.209" v="0" actId="47"/>
        <pc:sldMkLst>
          <pc:docMk/>
          <pc:sldMk cId="1747813351" sldId="306"/>
        </pc:sldMkLst>
      </pc:sldChg>
      <pc:sldChg chg="del">
        <pc:chgData name="Danielle McGregor" userId="087646c7-bbf8-4721-9492-e808a5f7ce91" providerId="ADAL" clId="{7C9925CA-FFC3-477D-A794-725DE5277E78}" dt="2024-02-06T01:55:18.209" v="0" actId="47"/>
        <pc:sldMkLst>
          <pc:docMk/>
          <pc:sldMk cId="1901101649" sldId="307"/>
        </pc:sldMkLst>
      </pc:sldChg>
      <pc:sldChg chg="del">
        <pc:chgData name="Danielle McGregor" userId="087646c7-bbf8-4721-9492-e808a5f7ce91" providerId="ADAL" clId="{7C9925CA-FFC3-477D-A794-725DE5277E78}" dt="2024-02-06T01:55:26.498" v="1" actId="47"/>
        <pc:sldMkLst>
          <pc:docMk/>
          <pc:sldMk cId="544476148" sldId="315"/>
        </pc:sldMkLst>
      </pc:sldChg>
      <pc:sldChg chg="del">
        <pc:chgData name="Danielle McGregor" userId="087646c7-bbf8-4721-9492-e808a5f7ce91" providerId="ADAL" clId="{7C9925CA-FFC3-477D-A794-725DE5277E78}" dt="2024-02-06T01:55:18.209" v="0" actId="47"/>
        <pc:sldMkLst>
          <pc:docMk/>
          <pc:sldMk cId="1105691586" sldId="339"/>
        </pc:sldMkLst>
      </pc:sldChg>
      <pc:sldChg chg="del">
        <pc:chgData name="Danielle McGregor" userId="087646c7-bbf8-4721-9492-e808a5f7ce91" providerId="ADAL" clId="{7C9925CA-FFC3-477D-A794-725DE5277E78}" dt="2024-02-06T01:55:18.209" v="0" actId="47"/>
        <pc:sldMkLst>
          <pc:docMk/>
          <pc:sldMk cId="2233901072" sldId="340"/>
        </pc:sldMkLst>
      </pc:sldChg>
      <pc:sldChg chg="del">
        <pc:chgData name="Danielle McGregor" userId="087646c7-bbf8-4721-9492-e808a5f7ce91" providerId="ADAL" clId="{7C9925CA-FFC3-477D-A794-725DE5277E78}" dt="2024-02-06T01:55:18.209" v="0" actId="47"/>
        <pc:sldMkLst>
          <pc:docMk/>
          <pc:sldMk cId="2339391012" sldId="341"/>
        </pc:sldMkLst>
      </pc:sldChg>
      <pc:sldChg chg="del">
        <pc:chgData name="Danielle McGregor" userId="087646c7-bbf8-4721-9492-e808a5f7ce91" providerId="ADAL" clId="{7C9925CA-FFC3-477D-A794-725DE5277E78}" dt="2024-02-06T01:55:18.209" v="0" actId="47"/>
        <pc:sldMkLst>
          <pc:docMk/>
          <pc:sldMk cId="2925218459" sldId="342"/>
        </pc:sldMkLst>
      </pc:sldChg>
      <pc:sldChg chg="del">
        <pc:chgData name="Danielle McGregor" userId="087646c7-bbf8-4721-9492-e808a5f7ce91" providerId="ADAL" clId="{7C9925CA-FFC3-477D-A794-725DE5277E78}" dt="2024-02-06T01:55:18.209" v="0" actId="47"/>
        <pc:sldMkLst>
          <pc:docMk/>
          <pc:sldMk cId="1222248665" sldId="343"/>
        </pc:sldMkLst>
      </pc:sldChg>
      <pc:sldChg chg="del">
        <pc:chgData name="Danielle McGregor" userId="087646c7-bbf8-4721-9492-e808a5f7ce91" providerId="ADAL" clId="{7C9925CA-FFC3-477D-A794-725DE5277E78}" dt="2024-02-06T01:55:45.523" v="3" actId="47"/>
        <pc:sldMkLst>
          <pc:docMk/>
          <pc:sldMk cId="4099329322" sldId="347"/>
        </pc:sldMkLst>
      </pc:sldChg>
      <pc:sldChg chg="del">
        <pc:chgData name="Danielle McGregor" userId="087646c7-bbf8-4721-9492-e808a5f7ce91" providerId="ADAL" clId="{7C9925CA-FFC3-477D-A794-725DE5277E78}" dt="2024-02-06T01:55:26.498" v="1" actId="47"/>
        <pc:sldMkLst>
          <pc:docMk/>
          <pc:sldMk cId="725104862" sldId="348"/>
        </pc:sldMkLst>
      </pc:sldChg>
      <pc:sldChg chg="del">
        <pc:chgData name="Danielle McGregor" userId="087646c7-bbf8-4721-9492-e808a5f7ce91" providerId="ADAL" clId="{7C9925CA-FFC3-477D-A794-725DE5277E78}" dt="2024-02-06T01:55:18.209" v="0" actId="47"/>
        <pc:sldMkLst>
          <pc:docMk/>
          <pc:sldMk cId="601922821" sldId="349"/>
        </pc:sldMkLst>
      </pc:sldChg>
      <pc:sldChg chg="del">
        <pc:chgData name="Danielle McGregor" userId="087646c7-bbf8-4721-9492-e808a5f7ce91" providerId="ADAL" clId="{7C9925CA-FFC3-477D-A794-725DE5277E78}" dt="2024-02-06T01:55:18.209" v="0" actId="47"/>
        <pc:sldMkLst>
          <pc:docMk/>
          <pc:sldMk cId="485369022" sldId="350"/>
        </pc:sldMkLst>
      </pc:sldChg>
      <pc:sldChg chg="del">
        <pc:chgData name="Danielle McGregor" userId="087646c7-bbf8-4721-9492-e808a5f7ce91" providerId="ADAL" clId="{7C9925CA-FFC3-477D-A794-725DE5277E78}" dt="2024-02-06T01:55:18.209" v="0" actId="47"/>
        <pc:sldMkLst>
          <pc:docMk/>
          <pc:sldMk cId="314133845" sldId="351"/>
        </pc:sldMkLst>
      </pc:sldChg>
      <pc:sldChg chg="del">
        <pc:chgData name="Danielle McGregor" userId="087646c7-bbf8-4721-9492-e808a5f7ce91" providerId="ADAL" clId="{7C9925CA-FFC3-477D-A794-725DE5277E78}" dt="2024-02-06T01:55:18.209" v="0" actId="47"/>
        <pc:sldMkLst>
          <pc:docMk/>
          <pc:sldMk cId="874122891" sldId="352"/>
        </pc:sldMkLst>
      </pc:sldChg>
      <pc:sldChg chg="del">
        <pc:chgData name="Danielle McGregor" userId="087646c7-bbf8-4721-9492-e808a5f7ce91" providerId="ADAL" clId="{7C9925CA-FFC3-477D-A794-725DE5277E78}" dt="2024-02-06T01:55:18.209" v="0" actId="47"/>
        <pc:sldMkLst>
          <pc:docMk/>
          <pc:sldMk cId="615579382" sldId="353"/>
        </pc:sldMkLst>
      </pc:sldChg>
      <pc:sldChg chg="del">
        <pc:chgData name="Danielle McGregor" userId="087646c7-bbf8-4721-9492-e808a5f7ce91" providerId="ADAL" clId="{7C9925CA-FFC3-477D-A794-725DE5277E78}" dt="2024-02-06T02:04:51.160" v="375" actId="47"/>
        <pc:sldMkLst>
          <pc:docMk/>
          <pc:sldMk cId="2990092796" sldId="355"/>
        </pc:sldMkLst>
      </pc:sldChg>
      <pc:sldChg chg="del">
        <pc:chgData name="Danielle McGregor" userId="087646c7-bbf8-4721-9492-e808a5f7ce91" providerId="ADAL" clId="{7C9925CA-FFC3-477D-A794-725DE5277E78}" dt="2024-02-06T01:55:52.654" v="4" actId="47"/>
        <pc:sldMkLst>
          <pc:docMk/>
          <pc:sldMk cId="3845918742" sldId="356"/>
        </pc:sldMkLst>
      </pc:sldChg>
      <pc:sldChg chg="modSp mod ord">
        <pc:chgData name="Danielle McGregor" userId="087646c7-bbf8-4721-9492-e808a5f7ce91" providerId="ADAL" clId="{7C9925CA-FFC3-477D-A794-725DE5277E78}" dt="2024-02-06T02:02:07.910" v="141"/>
        <pc:sldMkLst>
          <pc:docMk/>
          <pc:sldMk cId="1564780741" sldId="357"/>
        </pc:sldMkLst>
        <pc:spChg chg="mod">
          <ac:chgData name="Danielle McGregor" userId="087646c7-bbf8-4721-9492-e808a5f7ce91" providerId="ADAL" clId="{7C9925CA-FFC3-477D-A794-725DE5277E78}" dt="2024-02-06T02:02:04.763" v="139" actId="207"/>
          <ac:spMkLst>
            <pc:docMk/>
            <pc:sldMk cId="1564780741" sldId="357"/>
            <ac:spMk id="3" creationId="{DE4FBE42-9494-8649-9763-196AD479AE27}"/>
          </ac:spMkLst>
        </pc:spChg>
      </pc:sldChg>
      <pc:sldChg chg="modSp mod ord">
        <pc:chgData name="Danielle McGregor" userId="087646c7-bbf8-4721-9492-e808a5f7ce91" providerId="ADAL" clId="{7C9925CA-FFC3-477D-A794-725DE5277E78}" dt="2024-02-07T01:51:17.270" v="555" actId="207"/>
        <pc:sldMkLst>
          <pc:docMk/>
          <pc:sldMk cId="2360901718" sldId="359"/>
        </pc:sldMkLst>
        <pc:spChg chg="mod">
          <ac:chgData name="Danielle McGregor" userId="087646c7-bbf8-4721-9492-e808a5f7ce91" providerId="ADAL" clId="{7C9925CA-FFC3-477D-A794-725DE5277E78}" dt="2024-02-07T01:51:17.270" v="555" actId="207"/>
          <ac:spMkLst>
            <pc:docMk/>
            <pc:sldMk cId="2360901718" sldId="359"/>
            <ac:spMk id="3" creationId="{DE4FBE42-9494-8649-9763-196AD479AE27}"/>
          </ac:spMkLst>
        </pc:spChg>
      </pc:sldChg>
      <pc:sldChg chg="delSp modSp mod ord">
        <pc:chgData name="Danielle McGregor" userId="087646c7-bbf8-4721-9492-e808a5f7ce91" providerId="ADAL" clId="{7C9925CA-FFC3-477D-A794-725DE5277E78}" dt="2024-02-06T02:03:16.831" v="252" actId="20577"/>
        <pc:sldMkLst>
          <pc:docMk/>
          <pc:sldMk cId="1131851070" sldId="360"/>
        </pc:sldMkLst>
        <pc:spChg chg="mod">
          <ac:chgData name="Danielle McGregor" userId="087646c7-bbf8-4721-9492-e808a5f7ce91" providerId="ADAL" clId="{7C9925CA-FFC3-477D-A794-725DE5277E78}" dt="2024-02-06T02:02:34.814" v="149" actId="20577"/>
          <ac:spMkLst>
            <pc:docMk/>
            <pc:sldMk cId="1131851070" sldId="360"/>
            <ac:spMk id="7" creationId="{A3134C30-7A53-1657-20A9-A47FD061D1F3}"/>
          </ac:spMkLst>
        </pc:spChg>
        <pc:spChg chg="mod">
          <ac:chgData name="Danielle McGregor" userId="087646c7-bbf8-4721-9492-e808a5f7ce91" providerId="ADAL" clId="{7C9925CA-FFC3-477D-A794-725DE5277E78}" dt="2024-02-06T02:02:51.262" v="175" actId="20577"/>
          <ac:spMkLst>
            <pc:docMk/>
            <pc:sldMk cId="1131851070" sldId="360"/>
            <ac:spMk id="8" creationId="{A0E9828E-A398-8B5D-E2A1-7E67FFE0C548}"/>
          </ac:spMkLst>
        </pc:spChg>
        <pc:spChg chg="mod">
          <ac:chgData name="Danielle McGregor" userId="087646c7-bbf8-4721-9492-e808a5f7ce91" providerId="ADAL" clId="{7C9925CA-FFC3-477D-A794-725DE5277E78}" dt="2024-02-06T02:03:16.831" v="252" actId="20577"/>
          <ac:spMkLst>
            <pc:docMk/>
            <pc:sldMk cId="1131851070" sldId="360"/>
            <ac:spMk id="9" creationId="{E6FE786F-B16B-B388-933B-737B3066169F}"/>
          </ac:spMkLst>
        </pc:spChg>
        <pc:cxnChg chg="mod">
          <ac:chgData name="Danielle McGregor" userId="087646c7-bbf8-4721-9492-e808a5f7ce91" providerId="ADAL" clId="{7C9925CA-FFC3-477D-A794-725DE5277E78}" dt="2024-02-06T02:02:27.720" v="146" actId="14100"/>
          <ac:cxnSpMkLst>
            <pc:docMk/>
            <pc:sldMk cId="1131851070" sldId="360"/>
            <ac:cxnSpMk id="6" creationId="{187E0374-8FCE-47E1-489E-D4EF320AFCA3}"/>
          </ac:cxnSpMkLst>
        </pc:cxnChg>
        <pc:cxnChg chg="del">
          <ac:chgData name="Danielle McGregor" userId="087646c7-bbf8-4721-9492-e808a5f7ce91" providerId="ADAL" clId="{7C9925CA-FFC3-477D-A794-725DE5277E78}" dt="2024-02-06T02:02:29.624" v="147" actId="478"/>
          <ac:cxnSpMkLst>
            <pc:docMk/>
            <pc:sldMk cId="1131851070" sldId="360"/>
            <ac:cxnSpMk id="13" creationId="{DC7162E0-3E22-EF10-0E0B-CE402FCEF7F7}"/>
          </ac:cxnSpMkLst>
        </pc:cxnChg>
      </pc:sldChg>
      <pc:sldChg chg="del">
        <pc:chgData name="Danielle McGregor" userId="087646c7-bbf8-4721-9492-e808a5f7ce91" providerId="ADAL" clId="{7C9925CA-FFC3-477D-A794-725DE5277E78}" dt="2024-02-06T01:55:43.157" v="2" actId="47"/>
        <pc:sldMkLst>
          <pc:docMk/>
          <pc:sldMk cId="3658775334" sldId="361"/>
        </pc:sldMkLst>
      </pc:sldChg>
      <pc:sldChg chg="del">
        <pc:chgData name="Danielle McGregor" userId="087646c7-bbf8-4721-9492-e808a5f7ce91" providerId="ADAL" clId="{7C9925CA-FFC3-477D-A794-725DE5277E78}" dt="2024-02-06T01:55:43.157" v="2" actId="47"/>
        <pc:sldMkLst>
          <pc:docMk/>
          <pc:sldMk cId="2392105798" sldId="362"/>
        </pc:sldMkLst>
      </pc:sldChg>
      <pc:sldChg chg="modSp mod ord">
        <pc:chgData name="Danielle McGregor" userId="087646c7-bbf8-4721-9492-e808a5f7ce91" providerId="ADAL" clId="{7C9925CA-FFC3-477D-A794-725DE5277E78}" dt="2024-02-06T02:04:09.310" v="351"/>
        <pc:sldMkLst>
          <pc:docMk/>
          <pc:sldMk cId="834121241" sldId="363"/>
        </pc:sldMkLst>
        <pc:spChg chg="mod">
          <ac:chgData name="Danielle McGregor" userId="087646c7-bbf8-4721-9492-e808a5f7ce91" providerId="ADAL" clId="{7C9925CA-FFC3-477D-A794-725DE5277E78}" dt="2024-02-06T02:01:09.877" v="62" actId="20577"/>
          <ac:spMkLst>
            <pc:docMk/>
            <pc:sldMk cId="834121241" sldId="363"/>
            <ac:spMk id="4" creationId="{D2D50F08-2D38-A753-FE5F-D37DD136662C}"/>
          </ac:spMkLst>
        </pc:spChg>
      </pc:sldChg>
      <pc:sldChg chg="del">
        <pc:chgData name="Danielle McGregor" userId="087646c7-bbf8-4721-9492-e808a5f7ce91" providerId="ADAL" clId="{7C9925CA-FFC3-477D-A794-725DE5277E78}" dt="2024-02-06T01:55:26.498" v="1" actId="47"/>
        <pc:sldMkLst>
          <pc:docMk/>
          <pc:sldMk cId="2935275515" sldId="364"/>
        </pc:sldMkLst>
      </pc:sldChg>
      <pc:sldChg chg="del">
        <pc:chgData name="Danielle McGregor" userId="087646c7-bbf8-4721-9492-e808a5f7ce91" providerId="ADAL" clId="{7C9925CA-FFC3-477D-A794-725DE5277E78}" dt="2024-02-06T01:55:54.619" v="5" actId="47"/>
        <pc:sldMkLst>
          <pc:docMk/>
          <pc:sldMk cId="454713297" sldId="365"/>
        </pc:sldMkLst>
      </pc:sldChg>
      <pc:sldChg chg="del">
        <pc:chgData name="Danielle McGregor" userId="087646c7-bbf8-4721-9492-e808a5f7ce91" providerId="ADAL" clId="{7C9925CA-FFC3-477D-A794-725DE5277E78}" dt="2024-02-06T01:55:26.498" v="1" actId="47"/>
        <pc:sldMkLst>
          <pc:docMk/>
          <pc:sldMk cId="4156110234" sldId="366"/>
        </pc:sldMkLst>
      </pc:sldChg>
      <pc:sldChg chg="modSp mod ord">
        <pc:chgData name="Danielle McGregor" userId="087646c7-bbf8-4721-9492-e808a5f7ce91" providerId="ADAL" clId="{7C9925CA-FFC3-477D-A794-725DE5277E78}" dt="2024-02-06T01:58:38.236" v="20"/>
        <pc:sldMkLst>
          <pc:docMk/>
          <pc:sldMk cId="3305736006" sldId="375"/>
        </pc:sldMkLst>
        <pc:spChg chg="mod">
          <ac:chgData name="Danielle McGregor" userId="087646c7-bbf8-4721-9492-e808a5f7ce91" providerId="ADAL" clId="{7C9925CA-FFC3-477D-A794-725DE5277E78}" dt="2024-02-06T01:58:38.236" v="20"/>
          <ac:spMkLst>
            <pc:docMk/>
            <pc:sldMk cId="3305736006" sldId="375"/>
            <ac:spMk id="2" creationId="{90DC8A80-890F-160F-458E-D345A463DC2F}"/>
          </ac:spMkLst>
        </pc:spChg>
      </pc:sldChg>
      <pc:sldChg chg="modSp mod ord">
        <pc:chgData name="Danielle McGregor" userId="087646c7-bbf8-4721-9492-e808a5f7ce91" providerId="ADAL" clId="{7C9925CA-FFC3-477D-A794-725DE5277E78}" dt="2024-02-06T01:56:46.371" v="10"/>
        <pc:sldMkLst>
          <pc:docMk/>
          <pc:sldMk cId="1713759472" sldId="376"/>
        </pc:sldMkLst>
        <pc:spChg chg="mod">
          <ac:chgData name="Danielle McGregor" userId="087646c7-bbf8-4721-9492-e808a5f7ce91" providerId="ADAL" clId="{7C9925CA-FFC3-477D-A794-725DE5277E78}" dt="2024-02-06T01:56:45.326" v="8"/>
          <ac:spMkLst>
            <pc:docMk/>
            <pc:sldMk cId="1713759472" sldId="376"/>
            <ac:spMk id="2" creationId="{D26A0463-A418-6AD6-83A7-96CB926E1107}"/>
          </ac:spMkLst>
        </pc:spChg>
      </pc:sldChg>
      <pc:sldChg chg="modSp mod">
        <pc:chgData name="Danielle McGregor" userId="087646c7-bbf8-4721-9492-e808a5f7ce91" providerId="ADAL" clId="{7C9925CA-FFC3-477D-A794-725DE5277E78}" dt="2024-02-06T02:05:30.855" v="435" actId="20577"/>
        <pc:sldMkLst>
          <pc:docMk/>
          <pc:sldMk cId="397663024" sldId="385"/>
        </pc:sldMkLst>
        <pc:spChg chg="mod">
          <ac:chgData name="Danielle McGregor" userId="087646c7-bbf8-4721-9492-e808a5f7ce91" providerId="ADAL" clId="{7C9925CA-FFC3-477D-A794-725DE5277E78}" dt="2024-02-06T02:05:30.855" v="435" actId="20577"/>
          <ac:spMkLst>
            <pc:docMk/>
            <pc:sldMk cId="397663024" sldId="385"/>
            <ac:spMk id="2" creationId="{259DBE90-6690-7A9F-2C0E-29501D920A7D}"/>
          </ac:spMkLst>
        </pc:spChg>
      </pc:sldChg>
      <pc:sldChg chg="modSp mod">
        <pc:chgData name="Danielle McGregor" userId="087646c7-bbf8-4721-9492-e808a5f7ce91" providerId="ADAL" clId="{7C9925CA-FFC3-477D-A794-725DE5277E78}" dt="2024-02-06T02:06:20.240" v="530" actId="20577"/>
        <pc:sldMkLst>
          <pc:docMk/>
          <pc:sldMk cId="2872028482" sldId="386"/>
        </pc:sldMkLst>
        <pc:spChg chg="mod">
          <ac:chgData name="Danielle McGregor" userId="087646c7-bbf8-4721-9492-e808a5f7ce91" providerId="ADAL" clId="{7C9925CA-FFC3-477D-A794-725DE5277E78}" dt="2024-02-06T02:06:20.240" v="530" actId="20577"/>
          <ac:spMkLst>
            <pc:docMk/>
            <pc:sldMk cId="2872028482" sldId="386"/>
            <ac:spMk id="2" creationId="{9E6C6DD3-A008-77BF-D98B-06412FB031DD}"/>
          </ac:spMkLst>
        </pc:spChg>
      </pc:sldChg>
      <pc:sldChg chg="modSp mod ord">
        <pc:chgData name="Danielle McGregor" userId="087646c7-bbf8-4721-9492-e808a5f7ce91" providerId="ADAL" clId="{7C9925CA-FFC3-477D-A794-725DE5277E78}" dt="2024-02-06T02:00:42.738" v="37"/>
        <pc:sldMkLst>
          <pc:docMk/>
          <pc:sldMk cId="3421720798" sldId="387"/>
        </pc:sldMkLst>
        <pc:spChg chg="mod">
          <ac:chgData name="Danielle McGregor" userId="087646c7-bbf8-4721-9492-e808a5f7ce91" providerId="ADAL" clId="{7C9925CA-FFC3-477D-A794-725DE5277E78}" dt="2024-02-06T02:00:35.301" v="35" actId="20577"/>
          <ac:spMkLst>
            <pc:docMk/>
            <pc:sldMk cId="3421720798" sldId="387"/>
            <ac:spMk id="2" creationId="{1558509F-ACF3-F80C-B005-6A3F87C8B91E}"/>
          </ac:spMkLst>
        </pc:spChg>
      </pc:sldChg>
      <pc:sldChg chg="modSp add mod ord">
        <pc:chgData name="Danielle McGregor" userId="087646c7-bbf8-4721-9492-e808a5f7ce91" providerId="ADAL" clId="{7C9925CA-FFC3-477D-A794-725DE5277E78}" dt="2024-02-06T01:59:51.237" v="32" actId="255"/>
        <pc:sldMkLst>
          <pc:docMk/>
          <pc:sldMk cId="3769964446" sldId="388"/>
        </pc:sldMkLst>
        <pc:spChg chg="mod">
          <ac:chgData name="Danielle McGregor" userId="087646c7-bbf8-4721-9492-e808a5f7ce91" providerId="ADAL" clId="{7C9925CA-FFC3-477D-A794-725DE5277E78}" dt="2024-02-06T01:59:51.237" v="32" actId="255"/>
          <ac:spMkLst>
            <pc:docMk/>
            <pc:sldMk cId="3769964446" sldId="388"/>
            <ac:spMk id="2" creationId="{BD904674-1576-6CFA-CD4B-28A5D26541D6}"/>
          </ac:spMkLst>
        </pc:spChg>
      </pc:sldChg>
      <pc:sldChg chg="modSp add mod">
        <pc:chgData name="Danielle McGregor" userId="087646c7-bbf8-4721-9492-e808a5f7ce91" providerId="ADAL" clId="{7C9925CA-FFC3-477D-A794-725DE5277E78}" dt="2024-02-06T02:04:36.526" v="374" actId="20577"/>
        <pc:sldMkLst>
          <pc:docMk/>
          <pc:sldMk cId="701014970" sldId="389"/>
        </pc:sldMkLst>
        <pc:spChg chg="mod">
          <ac:chgData name="Danielle McGregor" userId="087646c7-bbf8-4721-9492-e808a5f7ce91" providerId="ADAL" clId="{7C9925CA-FFC3-477D-A794-725DE5277E78}" dt="2024-02-06T02:04:36.526" v="374" actId="20577"/>
          <ac:spMkLst>
            <pc:docMk/>
            <pc:sldMk cId="701014970" sldId="389"/>
            <ac:spMk id="4" creationId="{E11FD473-4B59-7E29-6124-B99F9EB2F4E5}"/>
          </ac:spMkLst>
        </pc:spChg>
      </pc:sldChg>
    </pc:docChg>
  </pc:docChgLst>
  <pc:docChgLst>
    <pc:chgData name="Danielle McGregor" userId="087646c7-bbf8-4721-9492-e808a5f7ce91" providerId="ADAL" clId="{2BE05454-B300-44DE-B072-B5322A23BB8B}"/>
    <pc:docChg chg="undo custSel delSld modSld sldOrd">
      <pc:chgData name="Danielle McGregor" userId="087646c7-bbf8-4721-9492-e808a5f7ce91" providerId="ADAL" clId="{2BE05454-B300-44DE-B072-B5322A23BB8B}" dt="2024-06-18T02:50:58.189" v="348" actId="20577"/>
      <pc:docMkLst>
        <pc:docMk/>
      </pc:docMkLst>
      <pc:sldChg chg="ord modNotesTx">
        <pc:chgData name="Danielle McGregor" userId="087646c7-bbf8-4721-9492-e808a5f7ce91" providerId="ADAL" clId="{2BE05454-B300-44DE-B072-B5322A23BB8B}" dt="2024-04-30T02:31:31.196" v="4"/>
        <pc:sldMkLst>
          <pc:docMk/>
          <pc:sldMk cId="1418896725" sldId="266"/>
        </pc:sldMkLst>
      </pc:sldChg>
      <pc:sldChg chg="modNotesTx">
        <pc:chgData name="Danielle McGregor" userId="087646c7-bbf8-4721-9492-e808a5f7ce91" providerId="ADAL" clId="{2BE05454-B300-44DE-B072-B5322A23BB8B}" dt="2024-05-02T00:43:19.283" v="5" actId="20577"/>
        <pc:sldMkLst>
          <pc:docMk/>
          <pc:sldMk cId="2019099645" sldId="276"/>
        </pc:sldMkLst>
      </pc:sldChg>
      <pc:sldChg chg="ord modNotesTx">
        <pc:chgData name="Danielle McGregor" userId="087646c7-bbf8-4721-9492-e808a5f7ce91" providerId="ADAL" clId="{2BE05454-B300-44DE-B072-B5322A23BB8B}" dt="2024-06-18T02:48:44.608" v="343" actId="20577"/>
        <pc:sldMkLst>
          <pc:docMk/>
          <pc:sldMk cId="729114519" sldId="277"/>
        </pc:sldMkLst>
      </pc:sldChg>
      <pc:sldChg chg="modNotesTx">
        <pc:chgData name="Danielle McGregor" userId="087646c7-bbf8-4721-9492-e808a5f7ce91" providerId="ADAL" clId="{2BE05454-B300-44DE-B072-B5322A23BB8B}" dt="2024-05-02T01:01:15.691" v="151" actId="20577"/>
        <pc:sldMkLst>
          <pc:docMk/>
          <pc:sldMk cId="1564780741" sldId="357"/>
        </pc:sldMkLst>
      </pc:sldChg>
      <pc:sldChg chg="modAnim modNotesTx">
        <pc:chgData name="Danielle McGregor" userId="087646c7-bbf8-4721-9492-e808a5f7ce91" providerId="ADAL" clId="{2BE05454-B300-44DE-B072-B5322A23BB8B}" dt="2024-05-02T01:01:47.737" v="154" actId="114"/>
        <pc:sldMkLst>
          <pc:docMk/>
          <pc:sldMk cId="1131851070" sldId="360"/>
        </pc:sldMkLst>
      </pc:sldChg>
      <pc:sldChg chg="addSp modSp mod modAnim modNotesTx">
        <pc:chgData name="Danielle McGregor" userId="087646c7-bbf8-4721-9492-e808a5f7ce91" providerId="ADAL" clId="{2BE05454-B300-44DE-B072-B5322A23BB8B}" dt="2024-06-18T02:50:58.189" v="348" actId="20577"/>
        <pc:sldMkLst>
          <pc:docMk/>
          <pc:sldMk cId="834121241" sldId="363"/>
        </pc:sldMkLst>
        <pc:spChg chg="add mod">
          <ac:chgData name="Danielle McGregor" userId="087646c7-bbf8-4721-9492-e808a5f7ce91" providerId="ADAL" clId="{2BE05454-B300-44DE-B072-B5322A23BB8B}" dt="2024-05-02T01:06:43.242" v="322" actId="20577"/>
          <ac:spMkLst>
            <pc:docMk/>
            <pc:sldMk cId="834121241" sldId="363"/>
            <ac:spMk id="3" creationId="{E38A79E3-81E8-132C-3FC7-66CE375EB8EA}"/>
          </ac:spMkLst>
        </pc:spChg>
        <pc:picChg chg="add mod">
          <ac:chgData name="Danielle McGregor" userId="087646c7-bbf8-4721-9492-e808a5f7ce91" providerId="ADAL" clId="{2BE05454-B300-44DE-B072-B5322A23BB8B}" dt="2024-05-02T01:07:20.743" v="323"/>
          <ac:picMkLst>
            <pc:docMk/>
            <pc:sldMk cId="834121241" sldId="363"/>
            <ac:picMk id="4" creationId="{5215DBD6-5C6F-4413-92DE-CA53DAEECD08}"/>
          </ac:picMkLst>
        </pc:picChg>
      </pc:sldChg>
      <pc:sldChg chg="modNotesTx">
        <pc:chgData name="Danielle McGregor" userId="087646c7-bbf8-4721-9492-e808a5f7ce91" providerId="ADAL" clId="{2BE05454-B300-44DE-B072-B5322A23BB8B}" dt="2024-06-18T02:50:45.709" v="346" actId="6549"/>
        <pc:sldMkLst>
          <pc:docMk/>
          <pc:sldMk cId="545489499" sldId="374"/>
        </pc:sldMkLst>
      </pc:sldChg>
      <pc:sldChg chg="modNotesTx">
        <pc:chgData name="Danielle McGregor" userId="087646c7-bbf8-4721-9492-e808a5f7ce91" providerId="ADAL" clId="{2BE05454-B300-44DE-B072-B5322A23BB8B}" dt="2024-06-18T02:50:19.455" v="345"/>
        <pc:sldMkLst>
          <pc:docMk/>
          <pc:sldMk cId="1713759472" sldId="376"/>
        </pc:sldMkLst>
      </pc:sldChg>
      <pc:sldChg chg="modSp mod delCm">
        <pc:chgData name="Danielle McGregor" userId="087646c7-bbf8-4721-9492-e808a5f7ce91" providerId="ADAL" clId="{2BE05454-B300-44DE-B072-B5322A23BB8B}" dt="2024-05-02T00:59:52.993" v="91"/>
        <pc:sldMkLst>
          <pc:docMk/>
          <pc:sldMk cId="1213945151" sldId="380"/>
        </pc:sldMkLst>
        <pc:spChg chg="mod">
          <ac:chgData name="Danielle McGregor" userId="087646c7-bbf8-4721-9492-e808a5f7ce91" providerId="ADAL" clId="{2BE05454-B300-44DE-B072-B5322A23BB8B}" dt="2024-05-02T00:59:48.164" v="90" actId="20577"/>
          <ac:spMkLst>
            <pc:docMk/>
            <pc:sldMk cId="1213945151" sldId="380"/>
            <ac:spMk id="3" creationId="{79A8F397-C562-782F-72B7-CBE10FD2B39E}"/>
          </ac:spMkLst>
        </pc:sp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2BE05454-B300-44DE-B072-B5322A23BB8B}" dt="2024-05-02T00:59:52.993" v="91"/>
              <pc2:cmMkLst xmlns:pc2="http://schemas.microsoft.com/office/powerpoint/2019/9/main/command">
                <pc:docMk/>
                <pc:sldMk cId="1213945151" sldId="380"/>
                <pc2:cmMk id="{D9007B90-35FC-4B9A-B85A-0C0BF86512E8}"/>
              </pc2:cmMkLst>
            </pc226:cmChg>
          </p:ext>
        </pc:extLst>
      </pc:sldChg>
      <pc:sldChg chg="del">
        <pc:chgData name="Danielle McGregor" userId="087646c7-bbf8-4721-9492-e808a5f7ce91" providerId="ADAL" clId="{2BE05454-B300-44DE-B072-B5322A23BB8B}" dt="2024-05-02T00:58:55.783" v="64" actId="47"/>
        <pc:sldMkLst>
          <pc:docMk/>
          <pc:sldMk cId="3769964446" sldId="388"/>
        </pc:sldMkLst>
      </pc:sldChg>
      <pc:sldChg chg="modNotesTx">
        <pc:chgData name="Danielle McGregor" userId="087646c7-bbf8-4721-9492-e808a5f7ce91" providerId="ADAL" clId="{2BE05454-B300-44DE-B072-B5322A23BB8B}" dt="2024-05-02T00:57:23.071" v="50" actId="20577"/>
        <pc:sldMkLst>
          <pc:docMk/>
          <pc:sldMk cId="1759140270" sldId="391"/>
        </pc:sldMkLst>
      </pc:sldChg>
      <pc:sldChg chg="del">
        <pc:chgData name="Danielle McGregor" userId="087646c7-bbf8-4721-9492-e808a5f7ce91" providerId="ADAL" clId="{2BE05454-B300-44DE-B072-B5322A23BB8B}" dt="2024-05-02T00:57:11.077" v="29" actId="47"/>
        <pc:sldMkLst>
          <pc:docMk/>
          <pc:sldMk cId="270792263" sldId="392"/>
        </pc:sldMkLst>
      </pc:sldChg>
      <pc:sldChg chg="modNotesTx">
        <pc:chgData name="Danielle McGregor" userId="087646c7-bbf8-4721-9492-e808a5f7ce91" providerId="ADAL" clId="{2BE05454-B300-44DE-B072-B5322A23BB8B}" dt="2024-05-02T00:58:08.280" v="57" actId="20577"/>
        <pc:sldMkLst>
          <pc:docMk/>
          <pc:sldMk cId="3940617722" sldId="393"/>
        </pc:sldMkLst>
      </pc:sldChg>
      <pc:sldChg chg="modNotesTx">
        <pc:chgData name="Danielle McGregor" userId="087646c7-bbf8-4721-9492-e808a5f7ce91" providerId="ADAL" clId="{2BE05454-B300-44DE-B072-B5322A23BB8B}" dt="2024-05-02T00:59:07.469" v="65" actId="114"/>
        <pc:sldMkLst>
          <pc:docMk/>
          <pc:sldMk cId="2721256049" sldId="394"/>
        </pc:sldMkLst>
      </pc:sldChg>
      <pc:sldChg chg="modNotesTx">
        <pc:chgData name="Danielle McGregor" userId="087646c7-bbf8-4721-9492-e808a5f7ce91" providerId="ADAL" clId="{2BE05454-B300-44DE-B072-B5322A23BB8B}" dt="2024-05-02T00:59:24.455" v="87" actId="20577"/>
        <pc:sldMkLst>
          <pc:docMk/>
          <pc:sldMk cId="3598995693" sldId="396"/>
        </pc:sldMkLst>
      </pc:sldChg>
      <pc:sldChg chg="modNotesTx">
        <pc:chgData name="Danielle McGregor" userId="087646c7-bbf8-4721-9492-e808a5f7ce91" providerId="ADAL" clId="{2BE05454-B300-44DE-B072-B5322A23BB8B}" dt="2024-05-02T01:01:53.996" v="155" actId="113"/>
        <pc:sldMkLst>
          <pc:docMk/>
          <pc:sldMk cId="2924989180" sldId="397"/>
        </pc:sldMkLst>
      </pc:sldChg>
      <pc:sldChg chg="modNotesTx">
        <pc:chgData name="Danielle McGregor" userId="087646c7-bbf8-4721-9492-e808a5f7ce91" providerId="ADAL" clId="{2BE05454-B300-44DE-B072-B5322A23BB8B}" dt="2024-05-02T01:02:09.844" v="163" actId="6549"/>
        <pc:sldMkLst>
          <pc:docMk/>
          <pc:sldMk cId="698767237" sldId="398"/>
        </pc:sldMkLst>
      </pc:sldChg>
      <pc:sldChg chg="modSp mod modAnim modNotesTx">
        <pc:chgData name="Danielle McGregor" userId="087646c7-bbf8-4721-9492-e808a5f7ce91" providerId="ADAL" clId="{2BE05454-B300-44DE-B072-B5322A23BB8B}" dt="2024-06-18T02:50:54.411" v="347" actId="20577"/>
        <pc:sldMkLst>
          <pc:docMk/>
          <pc:sldMk cId="1181635184" sldId="399"/>
        </pc:sldMkLst>
        <pc:spChg chg="mod">
          <ac:chgData name="Danielle McGregor" userId="087646c7-bbf8-4721-9492-e808a5f7ce91" providerId="ADAL" clId="{2BE05454-B300-44DE-B072-B5322A23BB8B}" dt="2024-05-02T01:04:47.059" v="279" actId="1076"/>
          <ac:spMkLst>
            <pc:docMk/>
            <pc:sldMk cId="1181635184" sldId="399"/>
            <ac:spMk id="14" creationId="{DA95BBB5-5C05-F91D-F63E-DE819627F723}"/>
          </ac:spMkLst>
        </pc:spChg>
      </pc:sldChg>
    </pc:docChg>
  </pc:docChgLst>
  <pc:docChgLst>
    <pc:chgData name="Kristy Freney" userId="05558a5f-3628-4287-9b9f-4fe6fc128298" providerId="ADAL" clId="{C0B37564-C87E-4BB6-B61B-C309E634DBF9}"/>
    <pc:docChg chg="undo custSel addSld delSld modSld sldOrd">
      <pc:chgData name="Kristy Freney" userId="05558a5f-3628-4287-9b9f-4fe6fc128298" providerId="ADAL" clId="{C0B37564-C87E-4BB6-B61B-C309E634DBF9}" dt="2024-05-06T05:31:15.628" v="644"/>
      <pc:docMkLst>
        <pc:docMk/>
      </pc:docMkLst>
      <pc:sldChg chg="addSp delSp modSp mod modNotesTx">
        <pc:chgData name="Kristy Freney" userId="05558a5f-3628-4287-9b9f-4fe6fc128298" providerId="ADAL" clId="{C0B37564-C87E-4BB6-B61B-C309E634DBF9}" dt="2024-05-06T05:29:02.899" v="634" actId="1076"/>
        <pc:sldMkLst>
          <pc:docMk/>
          <pc:sldMk cId="2019099645" sldId="276"/>
        </pc:sldMkLst>
        <pc:spChg chg="add mod">
          <ac:chgData name="Kristy Freney" userId="05558a5f-3628-4287-9b9f-4fe6fc128298" providerId="ADAL" clId="{C0B37564-C87E-4BB6-B61B-C309E634DBF9}" dt="2024-05-01T07:39:15.623" v="3" actId="20577"/>
          <ac:spMkLst>
            <pc:docMk/>
            <pc:sldMk cId="2019099645" sldId="276"/>
            <ac:spMk id="2" creationId="{FE967E56-04C1-659B-1067-CBD05AB75A78}"/>
          </ac:spMkLst>
        </pc:spChg>
        <pc:spChg chg="add mod">
          <ac:chgData name="Kristy Freney" userId="05558a5f-3628-4287-9b9f-4fe6fc128298" providerId="ADAL" clId="{C0B37564-C87E-4BB6-B61B-C309E634DBF9}" dt="2024-05-06T05:28:53.762" v="630"/>
          <ac:spMkLst>
            <pc:docMk/>
            <pc:sldMk cId="2019099645" sldId="276"/>
            <ac:spMk id="4" creationId="{6A89FAD8-B56C-71B6-64D2-B365D4C65A61}"/>
          </ac:spMkLst>
        </pc:spChg>
        <pc:spChg chg="del">
          <ac:chgData name="Kristy Freney" userId="05558a5f-3628-4287-9b9f-4fe6fc128298" providerId="ADAL" clId="{C0B37564-C87E-4BB6-B61B-C309E634DBF9}" dt="2024-05-01T07:39:10.995" v="0" actId="478"/>
          <ac:spMkLst>
            <pc:docMk/>
            <pc:sldMk cId="2019099645" sldId="276"/>
            <ac:spMk id="4" creationId="{EC0853A1-1007-4C52-BEFB-F48F5319A3E3}"/>
          </ac:spMkLst>
        </pc:spChg>
        <pc:spChg chg="del">
          <ac:chgData name="Kristy Freney" userId="05558a5f-3628-4287-9b9f-4fe6fc128298" providerId="ADAL" clId="{C0B37564-C87E-4BB6-B61B-C309E634DBF9}" dt="2024-05-01T07:39:10.995" v="0" actId="478"/>
          <ac:spMkLst>
            <pc:docMk/>
            <pc:sldMk cId="2019099645" sldId="276"/>
            <ac:spMk id="5" creationId="{00000000-0000-0000-0000-000000000000}"/>
          </ac:spMkLst>
        </pc:spChg>
        <pc:spChg chg="add mod">
          <ac:chgData name="Kristy Freney" userId="05558a5f-3628-4287-9b9f-4fe6fc128298" providerId="ADAL" clId="{C0B37564-C87E-4BB6-B61B-C309E634DBF9}" dt="2024-05-06T05:28:58.217" v="631"/>
          <ac:spMkLst>
            <pc:docMk/>
            <pc:sldMk cId="2019099645" sldId="276"/>
            <ac:spMk id="5" creationId="{A780BAEE-D441-26BA-BEC7-3174D2B16BFB}"/>
          </ac:spMkLst>
        </pc:spChg>
        <pc:spChg chg="del">
          <ac:chgData name="Kristy Freney" userId="05558a5f-3628-4287-9b9f-4fe6fc128298" providerId="ADAL" clId="{C0B37564-C87E-4BB6-B61B-C309E634DBF9}" dt="2024-05-01T07:39:10.995" v="0" actId="478"/>
          <ac:spMkLst>
            <pc:docMk/>
            <pc:sldMk cId="2019099645" sldId="276"/>
            <ac:spMk id="7" creationId="{00000000-0000-0000-0000-000000000000}"/>
          </ac:spMkLst>
        </pc:spChg>
        <pc:spChg chg="add mod">
          <ac:chgData name="Kristy Freney" userId="05558a5f-3628-4287-9b9f-4fe6fc128298" providerId="ADAL" clId="{C0B37564-C87E-4BB6-B61B-C309E634DBF9}" dt="2024-05-01T07:39:11.365" v="1"/>
          <ac:spMkLst>
            <pc:docMk/>
            <pc:sldMk cId="2019099645" sldId="276"/>
            <ac:spMk id="9" creationId="{67B2C408-4732-9A60-3F9A-4ED4F179878E}"/>
          </ac:spMkLst>
        </pc:spChg>
        <pc:spChg chg="add mod">
          <ac:chgData name="Kristy Freney" userId="05558a5f-3628-4287-9b9f-4fe6fc128298" providerId="ADAL" clId="{C0B37564-C87E-4BB6-B61B-C309E634DBF9}" dt="2024-05-06T05:29:02.899" v="634" actId="1076"/>
          <ac:spMkLst>
            <pc:docMk/>
            <pc:sldMk cId="2019099645" sldId="276"/>
            <ac:spMk id="10" creationId="{1F326C8A-A12A-C64A-B41B-3A19644831B8}"/>
          </ac:spMkLst>
        </pc:spChg>
        <pc:spChg chg="add del mod">
          <ac:chgData name="Kristy Freney" userId="05558a5f-3628-4287-9b9f-4fe6fc128298" providerId="ADAL" clId="{C0B37564-C87E-4BB6-B61B-C309E634DBF9}" dt="2024-05-06T05:28:53.477" v="629" actId="478"/>
          <ac:spMkLst>
            <pc:docMk/>
            <pc:sldMk cId="2019099645" sldId="276"/>
            <ac:spMk id="11" creationId="{28F8EC1A-0ACF-3294-C660-BA6E54CC706F}"/>
          </ac:spMkLst>
        </pc:spChg>
        <pc:picChg chg="del">
          <ac:chgData name="Kristy Freney" userId="05558a5f-3628-4287-9b9f-4fe6fc128298" providerId="ADAL" clId="{C0B37564-C87E-4BB6-B61B-C309E634DBF9}" dt="2024-05-01T07:39:10.995" v="0" actId="478"/>
          <ac:picMkLst>
            <pc:docMk/>
            <pc:sldMk cId="2019099645" sldId="276"/>
            <ac:picMk id="8" creationId="{00000000-0000-0000-0000-000000000000}"/>
          </ac:picMkLst>
        </pc:picChg>
        <pc:cxnChg chg="add mod">
          <ac:chgData name="Kristy Freney" userId="05558a5f-3628-4287-9b9f-4fe6fc128298" providerId="ADAL" clId="{C0B37564-C87E-4BB6-B61B-C309E634DBF9}" dt="2024-05-01T07:39:11.365" v="1"/>
          <ac:cxnSpMkLst>
            <pc:docMk/>
            <pc:sldMk cId="2019099645" sldId="276"/>
            <ac:cxnSpMk id="3" creationId="{EDE3688D-39EA-C3D3-7E80-6A6023A337EF}"/>
          </ac:cxnSpMkLst>
        </pc:cxnChg>
        <pc:cxnChg chg="del">
          <ac:chgData name="Kristy Freney" userId="05558a5f-3628-4287-9b9f-4fe6fc128298" providerId="ADAL" clId="{C0B37564-C87E-4BB6-B61B-C309E634DBF9}" dt="2024-05-01T07:39:10.995" v="0" actId="478"/>
          <ac:cxnSpMkLst>
            <pc:docMk/>
            <pc:sldMk cId="2019099645" sldId="276"/>
            <ac:cxnSpMk id="6" creationId="{00000000-0000-0000-0000-000000000000}"/>
          </ac:cxnSpMkLst>
        </pc:cxnChg>
      </pc:sldChg>
      <pc:sldChg chg="addSp delSp modSp mod modNotesTx">
        <pc:chgData name="Kristy Freney" userId="05558a5f-3628-4287-9b9f-4fe6fc128298" providerId="ADAL" clId="{C0B37564-C87E-4BB6-B61B-C309E634DBF9}" dt="2024-05-06T05:30:42.467" v="637" actId="20577"/>
        <pc:sldMkLst>
          <pc:docMk/>
          <pc:sldMk cId="729114519" sldId="277"/>
        </pc:sldMkLst>
        <pc:spChg chg="add mod">
          <ac:chgData name="Kristy Freney" userId="05558a5f-3628-4287-9b9f-4fe6fc128298" providerId="ADAL" clId="{C0B37564-C87E-4BB6-B61B-C309E634DBF9}" dt="2024-05-01T07:39:58.638" v="12"/>
          <ac:spMkLst>
            <pc:docMk/>
            <pc:sldMk cId="729114519" sldId="277"/>
            <ac:spMk id="2" creationId="{9E95710E-71FB-93A5-B1A7-E2838D5E825F}"/>
          </ac:spMkLst>
        </pc:spChg>
        <pc:spChg chg="add mod">
          <ac:chgData name="Kristy Freney" userId="05558a5f-3628-4287-9b9f-4fe6fc128298" providerId="ADAL" clId="{C0B37564-C87E-4BB6-B61B-C309E634DBF9}" dt="2024-05-01T07:39:53.055" v="10"/>
          <ac:spMkLst>
            <pc:docMk/>
            <pc:sldMk cId="729114519" sldId="277"/>
            <ac:spMk id="3" creationId="{046D5A1A-86AC-A9D4-9FB1-A4CE2EAF83ED}"/>
          </ac:spMkLst>
        </pc:spChg>
        <pc:spChg chg="add mod">
          <ac:chgData name="Kristy Freney" userId="05558a5f-3628-4287-9b9f-4fe6fc128298" providerId="ADAL" clId="{C0B37564-C87E-4BB6-B61B-C309E634DBF9}" dt="2024-05-01T07:40:01.339" v="13" actId="20577"/>
          <ac:spMkLst>
            <pc:docMk/>
            <pc:sldMk cId="729114519" sldId="277"/>
            <ac:spMk id="4" creationId="{0A0E6C23-A2AB-D4EA-A17F-A6C76B1C5DF5}"/>
          </ac:spMkLst>
        </pc:spChg>
        <pc:spChg chg="del mod">
          <ac:chgData name="Kristy Freney" userId="05558a5f-3628-4287-9b9f-4fe6fc128298" providerId="ADAL" clId="{C0B37564-C87E-4BB6-B61B-C309E634DBF9}" dt="2024-05-01T07:40:20.228" v="18"/>
          <ac:spMkLst>
            <pc:docMk/>
            <pc:sldMk cId="729114519" sldId="277"/>
            <ac:spMk id="5" creationId="{EC0853A1-1007-4C52-BEFB-F48F5319A3E3}"/>
          </ac:spMkLst>
        </pc:spChg>
        <pc:spChg chg="del">
          <ac:chgData name="Kristy Freney" userId="05558a5f-3628-4287-9b9f-4fe6fc128298" providerId="ADAL" clId="{C0B37564-C87E-4BB6-B61B-C309E634DBF9}" dt="2024-05-01T07:39:52.689" v="9" actId="478"/>
          <ac:spMkLst>
            <pc:docMk/>
            <pc:sldMk cId="729114519" sldId="277"/>
            <ac:spMk id="6" creationId="{00000000-0000-0000-0000-000000000000}"/>
          </ac:spMkLst>
        </pc:spChg>
        <pc:spChg chg="add mod">
          <ac:chgData name="Kristy Freney" userId="05558a5f-3628-4287-9b9f-4fe6fc128298" providerId="ADAL" clId="{C0B37564-C87E-4BB6-B61B-C309E634DBF9}" dt="2024-05-01T07:39:53.055" v="10"/>
          <ac:spMkLst>
            <pc:docMk/>
            <pc:sldMk cId="729114519" sldId="277"/>
            <ac:spMk id="7" creationId="{88B7FE9B-6F72-52D2-9AFF-8207BEE100DD}"/>
          </ac:spMkLst>
        </pc:spChg>
        <pc:spChg chg="del">
          <ac:chgData name="Kristy Freney" userId="05558a5f-3628-4287-9b9f-4fe6fc128298" providerId="ADAL" clId="{C0B37564-C87E-4BB6-B61B-C309E634DBF9}" dt="2024-05-01T07:39:52.689" v="9" actId="478"/>
          <ac:spMkLst>
            <pc:docMk/>
            <pc:sldMk cId="729114519" sldId="277"/>
            <ac:spMk id="9" creationId="{EC0853A1-1007-4C52-BEFB-F48F5319A3E3}"/>
          </ac:spMkLst>
        </pc:spChg>
        <pc:spChg chg="del">
          <ac:chgData name="Kristy Freney" userId="05558a5f-3628-4287-9b9f-4fe6fc128298" providerId="ADAL" clId="{C0B37564-C87E-4BB6-B61B-C309E634DBF9}" dt="2024-05-01T07:39:52.689" v="9" actId="478"/>
          <ac:spMkLst>
            <pc:docMk/>
            <pc:sldMk cId="729114519" sldId="277"/>
            <ac:spMk id="10" creationId="{00000000-0000-0000-0000-000000000000}"/>
          </ac:spMkLst>
        </pc:spChg>
        <pc:cxnChg chg="del">
          <ac:chgData name="Kristy Freney" userId="05558a5f-3628-4287-9b9f-4fe6fc128298" providerId="ADAL" clId="{C0B37564-C87E-4BB6-B61B-C309E634DBF9}" dt="2024-05-01T07:39:52.689" v="9" actId="478"/>
          <ac:cxnSpMkLst>
            <pc:docMk/>
            <pc:sldMk cId="729114519" sldId="277"/>
            <ac:cxnSpMk id="8" creationId="{00000000-0000-0000-0000-000000000000}"/>
          </ac:cxnSpMkLst>
        </pc:cxnChg>
        <pc:cxnChg chg="add mod">
          <ac:chgData name="Kristy Freney" userId="05558a5f-3628-4287-9b9f-4fe6fc128298" providerId="ADAL" clId="{C0B37564-C87E-4BB6-B61B-C309E634DBF9}" dt="2024-05-01T07:39:53.055" v="10"/>
          <ac:cxnSpMkLst>
            <pc:docMk/>
            <pc:sldMk cId="729114519" sldId="277"/>
            <ac:cxnSpMk id="11" creationId="{D7CC8BD0-0C35-A7DA-9BE1-0E5851F327B6}"/>
          </ac:cxnSpMkLst>
        </pc:cxnChg>
      </pc:sldChg>
      <pc:sldChg chg="addSp delSp modSp mod modNotesTx">
        <pc:chgData name="Kristy Freney" userId="05558a5f-3628-4287-9b9f-4fe6fc128298" providerId="ADAL" clId="{C0B37564-C87E-4BB6-B61B-C309E634DBF9}" dt="2024-05-01T07:55:10.678" v="324" actId="6549"/>
        <pc:sldMkLst>
          <pc:docMk/>
          <pc:sldMk cId="1564780741" sldId="357"/>
        </pc:sldMkLst>
        <pc:spChg chg="add mod">
          <ac:chgData name="Kristy Freney" userId="05558a5f-3628-4287-9b9f-4fe6fc128298" providerId="ADAL" clId="{C0B37564-C87E-4BB6-B61B-C309E634DBF9}" dt="2024-05-01T07:53:56.841" v="310" actId="3064"/>
          <ac:spMkLst>
            <pc:docMk/>
            <pc:sldMk cId="1564780741" sldId="357"/>
            <ac:spMk id="2" creationId="{0EC4D281-086D-5E20-1717-9EB8C030B980}"/>
          </ac:spMkLst>
        </pc:spChg>
        <pc:spChg chg="add del">
          <ac:chgData name="Kristy Freney" userId="05558a5f-3628-4287-9b9f-4fe6fc128298" providerId="ADAL" clId="{C0B37564-C87E-4BB6-B61B-C309E634DBF9}" dt="2024-05-01T07:52:39.857" v="297" actId="478"/>
          <ac:spMkLst>
            <pc:docMk/>
            <pc:sldMk cId="1564780741" sldId="357"/>
            <ac:spMk id="3" creationId="{DE4FBE42-9494-8649-9763-196AD479AE27}"/>
          </ac:spMkLst>
        </pc:spChg>
        <pc:spChg chg="add mod">
          <ac:chgData name="Kristy Freney" userId="05558a5f-3628-4287-9b9f-4fe6fc128298" providerId="ADAL" clId="{C0B37564-C87E-4BB6-B61B-C309E634DBF9}" dt="2024-05-01T07:52:49.947" v="298"/>
          <ac:spMkLst>
            <pc:docMk/>
            <pc:sldMk cId="1564780741" sldId="357"/>
            <ac:spMk id="6" creationId="{082A87B4-79B3-4891-4713-29E8D9D05443}"/>
          </ac:spMkLst>
        </pc:spChg>
        <pc:spChg chg="add del">
          <ac:chgData name="Kristy Freney" userId="05558a5f-3628-4287-9b9f-4fe6fc128298" providerId="ADAL" clId="{C0B37564-C87E-4BB6-B61B-C309E634DBF9}" dt="2024-05-01T07:52:39.857" v="297" actId="478"/>
          <ac:spMkLst>
            <pc:docMk/>
            <pc:sldMk cId="1564780741" sldId="357"/>
            <ac:spMk id="10" creationId="{9B7AD9F6-8CE7-4299-8FC6-328F4DCD3FF9}"/>
          </ac:spMkLst>
        </pc:spChg>
        <pc:spChg chg="add del">
          <ac:chgData name="Kristy Freney" userId="05558a5f-3628-4287-9b9f-4fe6fc128298" providerId="ADAL" clId="{C0B37564-C87E-4BB6-B61B-C309E634DBF9}" dt="2024-05-01T07:52:39.857" v="297" actId="478"/>
          <ac:spMkLst>
            <pc:docMk/>
            <pc:sldMk cId="1564780741" sldId="357"/>
            <ac:spMk id="12" creationId="{F49775AF-8896-43EE-92C6-83497D6DC56F}"/>
          </ac:spMkLst>
        </pc:spChg>
        <pc:picChg chg="add del mod">
          <ac:chgData name="Kristy Freney" userId="05558a5f-3628-4287-9b9f-4fe6fc128298" providerId="ADAL" clId="{C0B37564-C87E-4BB6-B61B-C309E634DBF9}" dt="2024-05-01T07:53:24.799" v="303" actId="478"/>
          <ac:picMkLst>
            <pc:docMk/>
            <pc:sldMk cId="1564780741" sldId="357"/>
            <ac:picMk id="4" creationId="{4D25AE01-FBE8-8042-363F-D69D7282DA7B}"/>
          </ac:picMkLst>
        </pc:picChg>
        <pc:picChg chg="add del">
          <ac:chgData name="Kristy Freney" userId="05558a5f-3628-4287-9b9f-4fe6fc128298" providerId="ADAL" clId="{C0B37564-C87E-4BB6-B61B-C309E634DBF9}" dt="2024-05-01T07:52:39.857" v="297" actId="478"/>
          <ac:picMkLst>
            <pc:docMk/>
            <pc:sldMk cId="1564780741" sldId="357"/>
            <ac:picMk id="5" creationId="{8210E29D-B76B-FED8-6673-FB7C7F10BDA7}"/>
          </ac:picMkLst>
        </pc:picChg>
        <pc:picChg chg="add del mod">
          <ac:chgData name="Kristy Freney" userId="05558a5f-3628-4287-9b9f-4fe6fc128298" providerId="ADAL" clId="{C0B37564-C87E-4BB6-B61B-C309E634DBF9}" dt="2024-05-01T07:53:22.890" v="302" actId="21"/>
          <ac:picMkLst>
            <pc:docMk/>
            <pc:sldMk cId="1564780741" sldId="357"/>
            <ac:picMk id="8" creationId="{2C741001-D977-FBBE-4668-EFC1C7FB461E}"/>
          </ac:picMkLst>
        </pc:picChg>
        <pc:picChg chg="add mod">
          <ac:chgData name="Kristy Freney" userId="05558a5f-3628-4287-9b9f-4fe6fc128298" providerId="ADAL" clId="{C0B37564-C87E-4BB6-B61B-C309E634DBF9}" dt="2024-05-01T07:53:27.688" v="305" actId="1076"/>
          <ac:picMkLst>
            <pc:docMk/>
            <pc:sldMk cId="1564780741" sldId="357"/>
            <ac:picMk id="9" creationId="{2C741001-D977-FBBE-4668-EFC1C7FB461E}"/>
          </ac:picMkLst>
        </pc:picChg>
        <pc:cxnChg chg="add mod">
          <ac:chgData name="Kristy Freney" userId="05558a5f-3628-4287-9b9f-4fe6fc128298" providerId="ADAL" clId="{C0B37564-C87E-4BB6-B61B-C309E634DBF9}" dt="2024-05-01T07:53:48.003" v="308"/>
          <ac:cxnSpMkLst>
            <pc:docMk/>
            <pc:sldMk cId="1564780741" sldId="357"/>
            <ac:cxnSpMk id="11" creationId="{F5C5A910-78F0-603E-F767-3F3A3E69B7D1}"/>
          </ac:cxnSpMkLst>
        </pc:cxnChg>
      </pc:sldChg>
      <pc:sldChg chg="delSp del mod">
        <pc:chgData name="Kristy Freney" userId="05558a5f-3628-4287-9b9f-4fe6fc128298" providerId="ADAL" clId="{C0B37564-C87E-4BB6-B61B-C309E634DBF9}" dt="2024-05-01T07:56:38.956" v="372" actId="47"/>
        <pc:sldMkLst>
          <pc:docMk/>
          <pc:sldMk cId="2360901718" sldId="359"/>
        </pc:sldMkLst>
        <pc:picChg chg="del">
          <ac:chgData name="Kristy Freney" userId="05558a5f-3628-4287-9b9f-4fe6fc128298" providerId="ADAL" clId="{C0B37564-C87E-4BB6-B61B-C309E634DBF9}" dt="2024-05-01T07:56:32.780" v="370" actId="21"/>
          <ac:picMkLst>
            <pc:docMk/>
            <pc:sldMk cId="2360901718" sldId="359"/>
            <ac:picMk id="5" creationId="{8210E29D-B76B-FED8-6673-FB7C7F10BDA7}"/>
          </ac:picMkLst>
        </pc:picChg>
      </pc:sldChg>
      <pc:sldChg chg="modSp mod modNotesTx">
        <pc:chgData name="Kristy Freney" userId="05558a5f-3628-4287-9b9f-4fe6fc128298" providerId="ADAL" clId="{C0B37564-C87E-4BB6-B61B-C309E634DBF9}" dt="2024-05-01T07:55:57.750" v="362" actId="14100"/>
        <pc:sldMkLst>
          <pc:docMk/>
          <pc:sldMk cId="1131851070" sldId="360"/>
        </pc:sldMkLst>
        <pc:spChg chg="mod">
          <ac:chgData name="Kristy Freney" userId="05558a5f-3628-4287-9b9f-4fe6fc128298" providerId="ADAL" clId="{C0B37564-C87E-4BB6-B61B-C309E634DBF9}" dt="2024-05-01T07:55:27.338" v="350" actId="113"/>
          <ac:spMkLst>
            <pc:docMk/>
            <pc:sldMk cId="1131851070" sldId="360"/>
            <ac:spMk id="7" creationId="{A3134C30-7A53-1657-20A9-A47FD061D1F3}"/>
          </ac:spMkLst>
        </pc:spChg>
        <pc:spChg chg="mod">
          <ac:chgData name="Kristy Freney" userId="05558a5f-3628-4287-9b9f-4fe6fc128298" providerId="ADAL" clId="{C0B37564-C87E-4BB6-B61B-C309E634DBF9}" dt="2024-05-01T07:55:38.591" v="356" actId="1076"/>
          <ac:spMkLst>
            <pc:docMk/>
            <pc:sldMk cId="1131851070" sldId="360"/>
            <ac:spMk id="8" creationId="{A0E9828E-A398-8B5D-E2A1-7E67FFE0C548}"/>
          </ac:spMkLst>
        </pc:spChg>
        <pc:spChg chg="mod">
          <ac:chgData name="Kristy Freney" userId="05558a5f-3628-4287-9b9f-4fe6fc128298" providerId="ADAL" clId="{C0B37564-C87E-4BB6-B61B-C309E634DBF9}" dt="2024-05-01T07:55:43.510" v="358" actId="14100"/>
          <ac:spMkLst>
            <pc:docMk/>
            <pc:sldMk cId="1131851070" sldId="360"/>
            <ac:spMk id="9" creationId="{E6FE786F-B16B-B388-933B-737B3066169F}"/>
          </ac:spMkLst>
        </pc:spChg>
        <pc:cxnChg chg="mod">
          <ac:chgData name="Kristy Freney" userId="05558a5f-3628-4287-9b9f-4fe6fc128298" providerId="ADAL" clId="{C0B37564-C87E-4BB6-B61B-C309E634DBF9}" dt="2024-05-01T07:55:52.430" v="360" actId="1076"/>
          <ac:cxnSpMkLst>
            <pc:docMk/>
            <pc:sldMk cId="1131851070" sldId="360"/>
            <ac:cxnSpMk id="6" creationId="{187E0374-8FCE-47E1-489E-D4EF320AFCA3}"/>
          </ac:cxnSpMkLst>
        </pc:cxnChg>
        <pc:cxnChg chg="mod">
          <ac:chgData name="Kristy Freney" userId="05558a5f-3628-4287-9b9f-4fe6fc128298" providerId="ADAL" clId="{C0B37564-C87E-4BB6-B61B-C309E634DBF9}" dt="2024-05-01T07:55:57.750" v="362" actId="14100"/>
          <ac:cxnSpMkLst>
            <pc:docMk/>
            <pc:sldMk cId="1131851070" sldId="360"/>
            <ac:cxnSpMk id="10" creationId="{1D0E4DD7-D568-AB5E-37A4-6F7050213EB8}"/>
          </ac:cxnSpMkLst>
        </pc:cxnChg>
      </pc:sldChg>
      <pc:sldChg chg="addSp delSp modSp mod modNotesTx">
        <pc:chgData name="Kristy Freney" userId="05558a5f-3628-4287-9b9f-4fe6fc128298" providerId="ADAL" clId="{C0B37564-C87E-4BB6-B61B-C309E634DBF9}" dt="2024-05-01T08:34:33.263" v="593" actId="6549"/>
        <pc:sldMkLst>
          <pc:docMk/>
          <pc:sldMk cId="834121241" sldId="363"/>
        </pc:sldMkLst>
        <pc:spChg chg="add mod">
          <ac:chgData name="Kristy Freney" userId="05558a5f-3628-4287-9b9f-4fe6fc128298" providerId="ADAL" clId="{C0B37564-C87E-4BB6-B61B-C309E634DBF9}" dt="2024-05-01T08:34:33.263" v="593" actId="6549"/>
          <ac:spMkLst>
            <pc:docMk/>
            <pc:sldMk cId="834121241" sldId="363"/>
            <ac:spMk id="2" creationId="{68EEE1F0-A643-7468-86CA-EDD9C1567C8C}"/>
          </ac:spMkLst>
        </pc:spChg>
        <pc:spChg chg="del">
          <ac:chgData name="Kristy Freney" userId="05558a5f-3628-4287-9b9f-4fe6fc128298" providerId="ADAL" clId="{C0B37564-C87E-4BB6-B61B-C309E634DBF9}" dt="2024-05-01T08:34:07.474" v="585" actId="478"/>
          <ac:spMkLst>
            <pc:docMk/>
            <pc:sldMk cId="834121241" sldId="363"/>
            <ac:spMk id="4" creationId="{D2D50F08-2D38-A753-FE5F-D37DD136662C}"/>
          </ac:spMkLst>
        </pc:spChg>
      </pc:sldChg>
      <pc:sldChg chg="addSp delSp modSp mod modNotesTx">
        <pc:chgData name="Kristy Freney" userId="05558a5f-3628-4287-9b9f-4fe6fc128298" providerId="ADAL" clId="{C0B37564-C87E-4BB6-B61B-C309E634DBF9}" dt="2024-05-06T05:30:49.908" v="642" actId="20577"/>
        <pc:sldMkLst>
          <pc:docMk/>
          <pc:sldMk cId="545489499" sldId="374"/>
        </pc:sldMkLst>
        <pc:spChg chg="del mod">
          <ac:chgData name="Kristy Freney" userId="05558a5f-3628-4287-9b9f-4fe6fc128298" providerId="ADAL" clId="{C0B37564-C87E-4BB6-B61B-C309E634DBF9}" dt="2024-05-01T07:52:10.974" v="289"/>
          <ac:spMkLst>
            <pc:docMk/>
            <pc:sldMk cId="545489499" sldId="374"/>
            <ac:spMk id="2" creationId="{259DBE90-6690-7A9F-2C0E-29501D920A7D}"/>
          </ac:spMkLst>
        </pc:spChg>
        <pc:spChg chg="add mod">
          <ac:chgData name="Kristy Freney" userId="05558a5f-3628-4287-9b9f-4fe6fc128298" providerId="ADAL" clId="{C0B37564-C87E-4BB6-B61B-C309E634DBF9}" dt="2024-05-01T07:51:57.145" v="280" actId="20577"/>
          <ac:spMkLst>
            <pc:docMk/>
            <pc:sldMk cId="545489499" sldId="374"/>
            <ac:spMk id="3" creationId="{325CA66D-6258-F7A2-812A-A285E666DD64}"/>
          </ac:spMkLst>
        </pc:spChg>
        <pc:spChg chg="add mod">
          <ac:chgData name="Kristy Freney" userId="05558a5f-3628-4287-9b9f-4fe6fc128298" providerId="ADAL" clId="{C0B37564-C87E-4BB6-B61B-C309E634DBF9}" dt="2024-05-01T07:52:04.323" v="283"/>
          <ac:spMkLst>
            <pc:docMk/>
            <pc:sldMk cId="545489499" sldId="374"/>
            <ac:spMk id="4" creationId="{A54AA87A-26EB-386D-A8AB-F61187435E13}"/>
          </ac:spMkLst>
        </pc:spChg>
        <pc:spChg chg="del mod">
          <ac:chgData name="Kristy Freney" userId="05558a5f-3628-4287-9b9f-4fe6fc128298" providerId="ADAL" clId="{C0B37564-C87E-4BB6-B61B-C309E634DBF9}" dt="2024-05-01T07:52:10.973" v="287"/>
          <ac:spMkLst>
            <pc:docMk/>
            <pc:sldMk cId="545489499" sldId="374"/>
            <ac:spMk id="5" creationId="{EC0853A1-1007-4C52-BEFB-F48F5319A3E3}"/>
          </ac:spMkLst>
        </pc:spChg>
        <pc:spChg chg="del">
          <ac:chgData name="Kristy Freney" userId="05558a5f-3628-4287-9b9f-4fe6fc128298" providerId="ADAL" clId="{C0B37564-C87E-4BB6-B61B-C309E634DBF9}" dt="2024-05-01T07:51:52.753" v="277" actId="478"/>
          <ac:spMkLst>
            <pc:docMk/>
            <pc:sldMk cId="545489499" sldId="374"/>
            <ac:spMk id="6" creationId="{00000000-0000-0000-0000-000000000000}"/>
          </ac:spMkLst>
        </pc:spChg>
        <pc:spChg chg="add mod">
          <ac:chgData name="Kristy Freney" userId="05558a5f-3628-4287-9b9f-4fe6fc128298" providerId="ADAL" clId="{C0B37564-C87E-4BB6-B61B-C309E634DBF9}" dt="2024-05-01T07:51:53.384" v="278"/>
          <ac:spMkLst>
            <pc:docMk/>
            <pc:sldMk cId="545489499" sldId="374"/>
            <ac:spMk id="7" creationId="{F30CFEB0-26B0-00ED-8D2D-8555D9162129}"/>
          </ac:spMkLst>
        </pc:spChg>
        <pc:spChg chg="del">
          <ac:chgData name="Kristy Freney" userId="05558a5f-3628-4287-9b9f-4fe6fc128298" providerId="ADAL" clId="{C0B37564-C87E-4BB6-B61B-C309E634DBF9}" dt="2024-05-01T07:51:52.753" v="277" actId="478"/>
          <ac:spMkLst>
            <pc:docMk/>
            <pc:sldMk cId="545489499" sldId="374"/>
            <ac:spMk id="9" creationId="{EC0853A1-1007-4C52-BEFB-F48F5319A3E3}"/>
          </ac:spMkLst>
        </pc:spChg>
        <pc:spChg chg="del">
          <ac:chgData name="Kristy Freney" userId="05558a5f-3628-4287-9b9f-4fe6fc128298" providerId="ADAL" clId="{C0B37564-C87E-4BB6-B61B-C309E634DBF9}" dt="2024-05-01T07:51:52.753" v="277" actId="478"/>
          <ac:spMkLst>
            <pc:docMk/>
            <pc:sldMk cId="545489499" sldId="374"/>
            <ac:spMk id="10" creationId="{00000000-0000-0000-0000-000000000000}"/>
          </ac:spMkLst>
        </pc:spChg>
        <pc:spChg chg="add mod">
          <ac:chgData name="Kristy Freney" userId="05558a5f-3628-4287-9b9f-4fe6fc128298" providerId="ADAL" clId="{C0B37564-C87E-4BB6-B61B-C309E634DBF9}" dt="2024-05-01T07:52:13.886" v="292" actId="1035"/>
          <ac:spMkLst>
            <pc:docMk/>
            <pc:sldMk cId="545489499" sldId="374"/>
            <ac:spMk id="11" creationId="{9C7C86AE-ABB9-691D-B90B-8CB25AC82592}"/>
          </ac:spMkLst>
        </pc:spChg>
        <pc:spChg chg="add mod">
          <ac:chgData name="Kristy Freney" userId="05558a5f-3628-4287-9b9f-4fe6fc128298" providerId="ADAL" clId="{C0B37564-C87E-4BB6-B61B-C309E634DBF9}" dt="2024-05-01T07:51:53.384" v="278"/>
          <ac:spMkLst>
            <pc:docMk/>
            <pc:sldMk cId="545489499" sldId="374"/>
            <ac:spMk id="12" creationId="{65D92688-3882-3C08-A1D3-3ACA0D74A96D}"/>
          </ac:spMkLst>
        </pc:spChg>
        <pc:spChg chg="add mod">
          <ac:chgData name="Kristy Freney" userId="05558a5f-3628-4287-9b9f-4fe6fc128298" providerId="ADAL" clId="{C0B37564-C87E-4BB6-B61B-C309E634DBF9}" dt="2024-05-01T07:51:53.384" v="278"/>
          <ac:spMkLst>
            <pc:docMk/>
            <pc:sldMk cId="545489499" sldId="374"/>
            <ac:spMk id="13" creationId="{EB5654FC-D5CD-8D6F-B2CA-47A8EEBF4A3A}"/>
          </ac:spMkLst>
        </pc:spChg>
        <pc:cxnChg chg="del">
          <ac:chgData name="Kristy Freney" userId="05558a5f-3628-4287-9b9f-4fe6fc128298" providerId="ADAL" clId="{C0B37564-C87E-4BB6-B61B-C309E634DBF9}" dt="2024-05-01T07:51:52.753" v="277" actId="478"/>
          <ac:cxnSpMkLst>
            <pc:docMk/>
            <pc:sldMk cId="545489499" sldId="374"/>
            <ac:cxnSpMk id="8" creationId="{00000000-0000-0000-0000-000000000000}"/>
          </ac:cxnSpMkLst>
        </pc:cxnChg>
        <pc:cxnChg chg="add mod">
          <ac:chgData name="Kristy Freney" userId="05558a5f-3628-4287-9b9f-4fe6fc128298" providerId="ADAL" clId="{C0B37564-C87E-4BB6-B61B-C309E634DBF9}" dt="2024-05-01T07:51:53.384" v="278"/>
          <ac:cxnSpMkLst>
            <pc:docMk/>
            <pc:sldMk cId="545489499" sldId="374"/>
            <ac:cxnSpMk id="14" creationId="{9A9E293D-A5FA-0E62-2EE3-65270E36D372}"/>
          </ac:cxnSpMkLst>
        </pc:cxnChg>
        <pc:cxnChg chg="add mod">
          <ac:chgData name="Kristy Freney" userId="05558a5f-3628-4287-9b9f-4fe6fc128298" providerId="ADAL" clId="{C0B37564-C87E-4BB6-B61B-C309E634DBF9}" dt="2024-05-01T07:53:46.534" v="307"/>
          <ac:cxnSpMkLst>
            <pc:docMk/>
            <pc:sldMk cId="545489499" sldId="374"/>
            <ac:cxnSpMk id="15" creationId="{FD94B228-5CB2-25AA-AF49-0A1C515CB7B5}"/>
          </ac:cxnSpMkLst>
        </pc:cxnChg>
      </pc:sldChg>
      <pc:sldChg chg="del">
        <pc:chgData name="Kristy Freney" userId="05558a5f-3628-4287-9b9f-4fe6fc128298" providerId="ADAL" clId="{C0B37564-C87E-4BB6-B61B-C309E634DBF9}" dt="2024-05-01T08:41:11.698" v="627" actId="47"/>
        <pc:sldMkLst>
          <pc:docMk/>
          <pc:sldMk cId="3305736006" sldId="375"/>
        </pc:sldMkLst>
      </pc:sldChg>
      <pc:sldChg chg="addSp delSp modSp mod modNotesTx">
        <pc:chgData name="Kristy Freney" userId="05558a5f-3628-4287-9b9f-4fe6fc128298" providerId="ADAL" clId="{C0B37564-C87E-4BB6-B61B-C309E634DBF9}" dt="2024-05-01T07:47:03.646" v="175" actId="732"/>
        <pc:sldMkLst>
          <pc:docMk/>
          <pc:sldMk cId="1713759472" sldId="376"/>
        </pc:sldMkLst>
        <pc:spChg chg="del mod">
          <ac:chgData name="Kristy Freney" userId="05558a5f-3628-4287-9b9f-4fe6fc128298" providerId="ADAL" clId="{C0B37564-C87E-4BB6-B61B-C309E634DBF9}" dt="2024-05-01T07:45:26.860" v="158" actId="478"/>
          <ac:spMkLst>
            <pc:docMk/>
            <pc:sldMk cId="1713759472" sldId="376"/>
            <ac:spMk id="2" creationId="{D26A0463-A418-6AD6-83A7-96CB926E1107}"/>
          </ac:spMkLst>
        </pc:spChg>
        <pc:picChg chg="add mod modCrop">
          <ac:chgData name="Kristy Freney" userId="05558a5f-3628-4287-9b9f-4fe6fc128298" providerId="ADAL" clId="{C0B37564-C87E-4BB6-B61B-C309E634DBF9}" dt="2024-05-01T07:47:03.646" v="175" actId="732"/>
          <ac:picMkLst>
            <pc:docMk/>
            <pc:sldMk cId="1713759472" sldId="376"/>
            <ac:picMk id="4" creationId="{4A9B6BCE-E473-8473-8C3A-6F29538AE15C}"/>
          </ac:picMkLst>
        </pc:picChg>
        <pc:picChg chg="add mod modCrop">
          <ac:chgData name="Kristy Freney" userId="05558a5f-3628-4287-9b9f-4fe6fc128298" providerId="ADAL" clId="{C0B37564-C87E-4BB6-B61B-C309E634DBF9}" dt="2024-05-01T07:47:00.653" v="174" actId="732"/>
          <ac:picMkLst>
            <pc:docMk/>
            <pc:sldMk cId="1713759472" sldId="376"/>
            <ac:picMk id="6" creationId="{B8E187CF-E7A1-CD53-BD01-1A39EBA80E6F}"/>
          </ac:picMkLst>
        </pc:picChg>
      </pc:sldChg>
      <pc:sldChg chg="addSp delSp modSp add mod modNotesTx">
        <pc:chgData name="Kristy Freney" userId="05558a5f-3628-4287-9b9f-4fe6fc128298" providerId="ADAL" clId="{C0B37564-C87E-4BB6-B61B-C309E634DBF9}" dt="2024-05-01T07:50:58.887" v="272" actId="1076"/>
        <pc:sldMkLst>
          <pc:docMk/>
          <pc:sldMk cId="1213945151" sldId="380"/>
        </pc:sldMkLst>
        <pc:spChg chg="add mod">
          <ac:chgData name="Kristy Freney" userId="05558a5f-3628-4287-9b9f-4fe6fc128298" providerId="ADAL" clId="{C0B37564-C87E-4BB6-B61B-C309E634DBF9}" dt="2024-05-01T07:50:27.803" v="260"/>
          <ac:spMkLst>
            <pc:docMk/>
            <pc:sldMk cId="1213945151" sldId="380"/>
            <ac:spMk id="2" creationId="{57644148-EDF4-C00C-18CA-8C52B0A54389}"/>
          </ac:spMkLst>
        </pc:spChg>
        <pc:spChg chg="add mod">
          <ac:chgData name="Kristy Freney" userId="05558a5f-3628-4287-9b9f-4fe6fc128298" providerId="ADAL" clId="{C0B37564-C87E-4BB6-B61B-C309E634DBF9}" dt="2024-05-01T07:50:58.887" v="272" actId="1076"/>
          <ac:spMkLst>
            <pc:docMk/>
            <pc:sldMk cId="1213945151" sldId="380"/>
            <ac:spMk id="3" creationId="{79A8F397-C562-782F-72B7-CBE10FD2B39E}"/>
          </ac:spMkLst>
        </pc:spChg>
        <pc:picChg chg="del">
          <ac:chgData name="Kristy Freney" userId="05558a5f-3628-4287-9b9f-4fe6fc128298" providerId="ADAL" clId="{C0B37564-C87E-4BB6-B61B-C309E634DBF9}" dt="2024-05-01T07:50:30.199" v="261" actId="478"/>
          <ac:picMkLst>
            <pc:docMk/>
            <pc:sldMk cId="1213945151" sldId="380"/>
            <ac:picMk id="10" creationId="{510CA19F-AC3D-3F55-FCBC-680B1AEC1771}"/>
          </ac:picMkLst>
        </pc:picChg>
      </pc:sldChg>
      <pc:sldChg chg="del">
        <pc:chgData name="Kristy Freney" userId="05558a5f-3628-4287-9b9f-4fe6fc128298" providerId="ADAL" clId="{C0B37564-C87E-4BB6-B61B-C309E634DBF9}" dt="2024-05-01T08:35:41.688" v="596" actId="47"/>
        <pc:sldMkLst>
          <pc:docMk/>
          <pc:sldMk cId="3329901475" sldId="384"/>
        </pc:sldMkLst>
      </pc:sldChg>
      <pc:sldChg chg="addSp delSp modSp mod modNotesTx">
        <pc:chgData name="Kristy Freney" userId="05558a5f-3628-4287-9b9f-4fe6fc128298" providerId="ADAL" clId="{C0B37564-C87E-4BB6-B61B-C309E634DBF9}" dt="2024-05-01T08:36:25.630" v="609" actId="113"/>
        <pc:sldMkLst>
          <pc:docMk/>
          <pc:sldMk cId="397663024" sldId="385"/>
        </pc:sldMkLst>
        <pc:spChg chg="del mod">
          <ac:chgData name="Kristy Freney" userId="05558a5f-3628-4287-9b9f-4fe6fc128298" providerId="ADAL" clId="{C0B37564-C87E-4BB6-B61B-C309E634DBF9}" dt="2024-05-01T08:36:05.610" v="602"/>
          <ac:spMkLst>
            <pc:docMk/>
            <pc:sldMk cId="397663024" sldId="385"/>
            <ac:spMk id="2" creationId="{259DBE90-6690-7A9F-2C0E-29501D920A7D}"/>
          </ac:spMkLst>
        </pc:spChg>
        <pc:spChg chg="add mod">
          <ac:chgData name="Kristy Freney" userId="05558a5f-3628-4287-9b9f-4fe6fc128298" providerId="ADAL" clId="{C0B37564-C87E-4BB6-B61B-C309E634DBF9}" dt="2024-05-01T08:35:58.891" v="600" actId="14100"/>
          <ac:spMkLst>
            <pc:docMk/>
            <pc:sldMk cId="397663024" sldId="385"/>
            <ac:spMk id="3" creationId="{6AE968A9-6E3C-EB69-0948-4BCDFDF02BCA}"/>
          </ac:spMkLst>
        </pc:spChg>
        <pc:cxnChg chg="add mod">
          <ac:chgData name="Kristy Freney" userId="05558a5f-3628-4287-9b9f-4fe6fc128298" providerId="ADAL" clId="{C0B37564-C87E-4BB6-B61B-C309E634DBF9}" dt="2024-05-01T08:35:51.485" v="597"/>
          <ac:cxnSpMkLst>
            <pc:docMk/>
            <pc:sldMk cId="397663024" sldId="385"/>
            <ac:cxnSpMk id="4" creationId="{54502FB9-AF07-17DC-555E-39ADF2C9DD7B}"/>
          </ac:cxnSpMkLst>
        </pc:cxnChg>
      </pc:sldChg>
      <pc:sldChg chg="addSp delSp modSp mod modNotesTx">
        <pc:chgData name="Kristy Freney" userId="05558a5f-3628-4287-9b9f-4fe6fc128298" providerId="ADAL" clId="{C0B37564-C87E-4BB6-B61B-C309E634DBF9}" dt="2024-05-01T08:36:51.601" v="626" actId="113"/>
        <pc:sldMkLst>
          <pc:docMk/>
          <pc:sldMk cId="2872028482" sldId="386"/>
        </pc:sldMkLst>
        <pc:spChg chg="del mod">
          <ac:chgData name="Kristy Freney" userId="05558a5f-3628-4287-9b9f-4fe6fc128298" providerId="ADAL" clId="{C0B37564-C87E-4BB6-B61B-C309E634DBF9}" dt="2024-05-01T08:36:12.728" v="607"/>
          <ac:spMkLst>
            <pc:docMk/>
            <pc:sldMk cId="2872028482" sldId="386"/>
            <ac:spMk id="2" creationId="{9E6C6DD3-A008-77BF-D98B-06412FB031DD}"/>
          </ac:spMkLst>
        </pc:spChg>
        <pc:spChg chg="add mod">
          <ac:chgData name="Kristy Freney" userId="05558a5f-3628-4287-9b9f-4fe6fc128298" providerId="ADAL" clId="{C0B37564-C87E-4BB6-B61B-C309E634DBF9}" dt="2024-05-01T08:36:46.202" v="625" actId="115"/>
          <ac:spMkLst>
            <pc:docMk/>
            <pc:sldMk cId="2872028482" sldId="386"/>
            <ac:spMk id="3" creationId="{F5C8264E-26FF-7738-7BC7-D0F08BB7D94A}"/>
          </ac:spMkLst>
        </pc:spChg>
        <pc:cxnChg chg="add mod">
          <ac:chgData name="Kristy Freney" userId="05558a5f-3628-4287-9b9f-4fe6fc128298" providerId="ADAL" clId="{C0B37564-C87E-4BB6-B61B-C309E634DBF9}" dt="2024-05-01T08:36:06.861" v="603"/>
          <ac:cxnSpMkLst>
            <pc:docMk/>
            <pc:sldMk cId="2872028482" sldId="386"/>
            <ac:cxnSpMk id="4" creationId="{71488BC1-90DA-18F5-151E-EB529605E832}"/>
          </ac:cxnSpMkLst>
        </pc:cxnChg>
      </pc:sldChg>
      <pc:sldChg chg="modNotesTx">
        <pc:chgData name="Kristy Freney" userId="05558a5f-3628-4287-9b9f-4fe6fc128298" providerId="ADAL" clId="{C0B37564-C87E-4BB6-B61B-C309E634DBF9}" dt="2024-05-01T07:51:31.450" v="276" actId="113"/>
        <pc:sldMkLst>
          <pc:docMk/>
          <pc:sldMk cId="3421720798" sldId="387"/>
        </pc:sldMkLst>
      </pc:sldChg>
      <pc:sldChg chg="addSp delSp modSp mod modAnim modNotesTx">
        <pc:chgData name="Kristy Freney" userId="05558a5f-3628-4287-9b9f-4fe6fc128298" providerId="ADAL" clId="{C0B37564-C87E-4BB6-B61B-C309E634DBF9}" dt="2024-05-01T07:47:32.804" v="180"/>
        <pc:sldMkLst>
          <pc:docMk/>
          <pc:sldMk cId="3769964446" sldId="388"/>
        </pc:sldMkLst>
        <pc:spChg chg="del">
          <ac:chgData name="Kristy Freney" userId="05558a5f-3628-4287-9b9f-4fe6fc128298" providerId="ADAL" clId="{C0B37564-C87E-4BB6-B61B-C309E634DBF9}" dt="2024-05-01T07:47:22.252" v="177" actId="478"/>
          <ac:spMkLst>
            <pc:docMk/>
            <pc:sldMk cId="3769964446" sldId="388"/>
            <ac:spMk id="2" creationId="{BD904674-1576-6CFA-CD4B-28A5D26541D6}"/>
          </ac:spMkLst>
        </pc:spChg>
        <pc:spChg chg="add del mod">
          <ac:chgData name="Kristy Freney" userId="05558a5f-3628-4287-9b9f-4fe6fc128298" providerId="ADAL" clId="{C0B37564-C87E-4BB6-B61B-C309E634DBF9}" dt="2024-05-01T07:47:25.057" v="179" actId="478"/>
          <ac:spMkLst>
            <pc:docMk/>
            <pc:sldMk cId="3769964446" sldId="388"/>
            <ac:spMk id="4" creationId="{F33C8D97-79BD-9636-01F0-D815921F5E67}"/>
          </ac:spMkLst>
        </pc:spChg>
        <pc:spChg chg="add mod">
          <ac:chgData name="Kristy Freney" userId="05558a5f-3628-4287-9b9f-4fe6fc128298" providerId="ADAL" clId="{C0B37564-C87E-4BB6-B61B-C309E634DBF9}" dt="2024-05-01T07:47:32.804" v="180"/>
          <ac:spMkLst>
            <pc:docMk/>
            <pc:sldMk cId="3769964446" sldId="388"/>
            <ac:spMk id="5" creationId="{C1F8E83E-FD19-3F6B-2F00-BC44D073AA7F}"/>
          </ac:spMkLst>
        </pc:spChg>
        <pc:spChg chg="add mod">
          <ac:chgData name="Kristy Freney" userId="05558a5f-3628-4287-9b9f-4fe6fc128298" providerId="ADAL" clId="{C0B37564-C87E-4BB6-B61B-C309E634DBF9}" dt="2024-05-01T07:47:22.536" v="178"/>
          <ac:spMkLst>
            <pc:docMk/>
            <pc:sldMk cId="3769964446" sldId="388"/>
            <ac:spMk id="7" creationId="{C30D98CC-1EEA-09D4-9927-1F5C4CB55BF0}"/>
          </ac:spMkLst>
        </pc:spChg>
        <pc:cxnChg chg="add mod">
          <ac:chgData name="Kristy Freney" userId="05558a5f-3628-4287-9b9f-4fe6fc128298" providerId="ADAL" clId="{C0B37564-C87E-4BB6-B61B-C309E634DBF9}" dt="2024-05-01T07:47:22.536" v="178"/>
          <ac:cxnSpMkLst>
            <pc:docMk/>
            <pc:sldMk cId="3769964446" sldId="388"/>
            <ac:cxnSpMk id="6" creationId="{0EA382CB-E9BC-AE12-AD10-6AEDF55AA72C}"/>
          </ac:cxnSpMkLst>
        </pc:cxnChg>
      </pc:sldChg>
      <pc:sldChg chg="del">
        <pc:chgData name="Kristy Freney" userId="05558a5f-3628-4287-9b9f-4fe6fc128298" providerId="ADAL" clId="{C0B37564-C87E-4BB6-B61B-C309E634DBF9}" dt="2024-05-01T08:35:32.529" v="594" actId="47"/>
        <pc:sldMkLst>
          <pc:docMk/>
          <pc:sldMk cId="701014970" sldId="389"/>
        </pc:sldMkLst>
      </pc:sldChg>
      <pc:sldChg chg="addSp delSp modSp add mod delAnim modNotesTx">
        <pc:chgData name="Kristy Freney" userId="05558a5f-3628-4287-9b9f-4fe6fc128298" providerId="ADAL" clId="{C0B37564-C87E-4BB6-B61B-C309E634DBF9}" dt="2024-05-01T07:42:35.005" v="68" actId="1076"/>
        <pc:sldMkLst>
          <pc:docMk/>
          <pc:sldMk cId="3127605437" sldId="390"/>
        </pc:sldMkLst>
        <pc:spChg chg="del mod">
          <ac:chgData name="Kristy Freney" userId="05558a5f-3628-4287-9b9f-4fe6fc128298" providerId="ADAL" clId="{C0B37564-C87E-4BB6-B61B-C309E634DBF9}" dt="2024-05-01T07:40:44.593" v="22" actId="478"/>
          <ac:spMkLst>
            <pc:docMk/>
            <pc:sldMk cId="3127605437" sldId="390"/>
            <ac:spMk id="2" creationId="{D26A0463-A418-6AD6-83A7-96CB926E1107}"/>
          </ac:spMkLst>
        </pc:spChg>
        <pc:spChg chg="del">
          <ac:chgData name="Kristy Freney" userId="05558a5f-3628-4287-9b9f-4fe6fc128298" providerId="ADAL" clId="{C0B37564-C87E-4BB6-B61B-C309E634DBF9}" dt="2024-05-01T07:40:46.625" v="25" actId="478"/>
          <ac:spMkLst>
            <pc:docMk/>
            <pc:sldMk cId="3127605437" sldId="390"/>
            <ac:spMk id="4" creationId="{278BA4A4-0EAB-DA79-74EC-E9960EF12107}"/>
          </ac:spMkLst>
        </pc:spChg>
        <pc:spChg chg="del">
          <ac:chgData name="Kristy Freney" userId="05558a5f-3628-4287-9b9f-4fe6fc128298" providerId="ADAL" clId="{C0B37564-C87E-4BB6-B61B-C309E634DBF9}" dt="2024-05-01T07:40:32.935" v="20" actId="478"/>
          <ac:spMkLst>
            <pc:docMk/>
            <pc:sldMk cId="3127605437" sldId="390"/>
            <ac:spMk id="5" creationId="{EB61794C-B7B5-A57A-4899-7BC1EFCC1FE7}"/>
          </ac:spMkLst>
        </pc:spChg>
        <pc:spChg chg="add del mod">
          <ac:chgData name="Kristy Freney" userId="05558a5f-3628-4287-9b9f-4fe6fc128298" providerId="ADAL" clId="{C0B37564-C87E-4BB6-B61B-C309E634DBF9}" dt="2024-05-01T07:40:45.420" v="23" actId="478"/>
          <ac:spMkLst>
            <pc:docMk/>
            <pc:sldMk cId="3127605437" sldId="390"/>
            <ac:spMk id="7" creationId="{B5CA5D6F-6780-2F7C-8BF4-05C76BEDD6DA}"/>
          </ac:spMkLst>
        </pc:spChg>
        <pc:spChg chg="add mod">
          <ac:chgData name="Kristy Freney" userId="05558a5f-3628-4287-9b9f-4fe6fc128298" providerId="ADAL" clId="{C0B37564-C87E-4BB6-B61B-C309E634DBF9}" dt="2024-05-01T07:42:35.005" v="68" actId="1076"/>
          <ac:spMkLst>
            <pc:docMk/>
            <pc:sldMk cId="3127605437" sldId="390"/>
            <ac:spMk id="10" creationId="{0D5D2CFC-EB31-D1A9-A822-3ACE044A3041}"/>
          </ac:spMkLst>
        </pc:spChg>
        <pc:spChg chg="add del">
          <ac:chgData name="Kristy Freney" userId="05558a5f-3628-4287-9b9f-4fe6fc128298" providerId="ADAL" clId="{C0B37564-C87E-4BB6-B61B-C309E634DBF9}" dt="2024-05-01T07:41:40.544" v="40" actId="478"/>
          <ac:spMkLst>
            <pc:docMk/>
            <pc:sldMk cId="3127605437" sldId="390"/>
            <ac:spMk id="12" creationId="{1D7C745F-70F2-AC66-D5B4-8D7BE6A6DC73}"/>
          </ac:spMkLst>
        </pc:spChg>
        <pc:spChg chg="add mod">
          <ac:chgData name="Kristy Freney" userId="05558a5f-3628-4287-9b9f-4fe6fc128298" providerId="ADAL" clId="{C0B37564-C87E-4BB6-B61B-C309E634DBF9}" dt="2024-05-01T07:42:04.826" v="47" actId="1076"/>
          <ac:spMkLst>
            <pc:docMk/>
            <pc:sldMk cId="3127605437" sldId="390"/>
            <ac:spMk id="13" creationId="{29295B13-F520-A9B3-23C3-5C63E9F4F506}"/>
          </ac:spMkLst>
        </pc:spChg>
        <pc:spChg chg="add mod">
          <ac:chgData name="Kristy Freney" userId="05558a5f-3628-4287-9b9f-4fe6fc128298" providerId="ADAL" clId="{C0B37564-C87E-4BB6-B61B-C309E634DBF9}" dt="2024-05-01T07:42:32.044" v="67" actId="1076"/>
          <ac:spMkLst>
            <pc:docMk/>
            <pc:sldMk cId="3127605437" sldId="390"/>
            <ac:spMk id="14" creationId="{DEEDD18D-6D31-C118-7A82-2616154FF113}"/>
          </ac:spMkLst>
        </pc:spChg>
        <pc:cxnChg chg="del">
          <ac:chgData name="Kristy Freney" userId="05558a5f-3628-4287-9b9f-4fe6fc128298" providerId="ADAL" clId="{C0B37564-C87E-4BB6-B61B-C309E634DBF9}" dt="2024-05-01T07:40:45.924" v="24" actId="478"/>
          <ac:cxnSpMkLst>
            <pc:docMk/>
            <pc:sldMk cId="3127605437" sldId="390"/>
            <ac:cxnSpMk id="3" creationId="{57EDEB66-7009-021E-8ECC-6C9D20D51A83}"/>
          </ac:cxnSpMkLst>
        </pc:cxnChg>
        <pc:cxnChg chg="add mod">
          <ac:chgData name="Kristy Freney" userId="05558a5f-3628-4287-9b9f-4fe6fc128298" providerId="ADAL" clId="{C0B37564-C87E-4BB6-B61B-C309E634DBF9}" dt="2024-05-01T07:42:08.214" v="48" actId="1076"/>
          <ac:cxnSpMkLst>
            <pc:docMk/>
            <pc:sldMk cId="3127605437" sldId="390"/>
            <ac:cxnSpMk id="9" creationId="{13037954-6CBD-7488-83BF-BBCDE7214AD5}"/>
          </ac:cxnSpMkLst>
        </pc:cxnChg>
      </pc:sldChg>
      <pc:sldChg chg="modSp add mod modNotesTx">
        <pc:chgData name="Kristy Freney" userId="05558a5f-3628-4287-9b9f-4fe6fc128298" providerId="ADAL" clId="{C0B37564-C87E-4BB6-B61B-C309E634DBF9}" dt="2024-05-01T07:43:48.464" v="131" actId="20577"/>
        <pc:sldMkLst>
          <pc:docMk/>
          <pc:sldMk cId="1759140270" sldId="391"/>
        </pc:sldMkLst>
        <pc:spChg chg="mod">
          <ac:chgData name="Kristy Freney" userId="05558a5f-3628-4287-9b9f-4fe6fc128298" providerId="ADAL" clId="{C0B37564-C87E-4BB6-B61B-C309E634DBF9}" dt="2024-05-01T07:43:48.464" v="131" actId="20577"/>
          <ac:spMkLst>
            <pc:docMk/>
            <pc:sldMk cId="1759140270" sldId="391"/>
            <ac:spMk id="2" creationId="{0104D86D-59F5-912A-69CC-5BC0D2A07DD6}"/>
          </ac:spMkLst>
        </pc:spChg>
      </pc:sldChg>
      <pc:sldChg chg="add ord addCm modNotesTx">
        <pc:chgData name="Kristy Freney" userId="05558a5f-3628-4287-9b9f-4fe6fc128298" providerId="ADAL" clId="{C0B37564-C87E-4BB6-B61B-C309E634DBF9}" dt="2024-05-01T08:41:23.352" v="628"/>
        <pc:sldMkLst>
          <pc:docMk/>
          <pc:sldMk cId="270792263" sldId="392"/>
        </pc:sldMkLst>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C0B37564-C87E-4BB6-B61B-C309E634DBF9}" dt="2024-05-01T08:41:23.352" v="628"/>
              <pc2:cmMkLst xmlns:pc2="http://schemas.microsoft.com/office/powerpoint/2019/9/main/command">
                <pc:docMk/>
                <pc:sldMk cId="270792263" sldId="392"/>
                <pc2:cmMk id="{70D01B19-98E5-4902-B055-2EA59A67C5E3}"/>
              </pc2:cmMkLst>
            </pc226:cmChg>
          </p:ext>
        </pc:extLst>
      </pc:sldChg>
      <pc:sldChg chg="delSp modSp add mod delAnim modAnim modNotesTx">
        <pc:chgData name="Kristy Freney" userId="05558a5f-3628-4287-9b9f-4fe6fc128298" providerId="ADAL" clId="{C0B37564-C87E-4BB6-B61B-C309E634DBF9}" dt="2024-05-01T07:45:14.881" v="156" actId="113"/>
        <pc:sldMkLst>
          <pc:docMk/>
          <pc:sldMk cId="3940617722" sldId="393"/>
        </pc:sldMkLst>
        <pc:spChg chg="mod">
          <ac:chgData name="Kristy Freney" userId="05558a5f-3628-4287-9b9f-4fe6fc128298" providerId="ADAL" clId="{C0B37564-C87E-4BB6-B61B-C309E634DBF9}" dt="2024-05-01T07:44:44.313" v="143" actId="1076"/>
          <ac:spMkLst>
            <pc:docMk/>
            <pc:sldMk cId="3940617722" sldId="393"/>
            <ac:spMk id="2" creationId="{D26A0463-A418-6AD6-83A7-96CB926E1107}"/>
          </ac:spMkLst>
        </pc:spChg>
        <pc:spChg chg="del">
          <ac:chgData name="Kristy Freney" userId="05558a5f-3628-4287-9b9f-4fe6fc128298" providerId="ADAL" clId="{C0B37564-C87E-4BB6-B61B-C309E634DBF9}" dt="2024-05-01T07:44:41.610" v="142" actId="478"/>
          <ac:spMkLst>
            <pc:docMk/>
            <pc:sldMk cId="3940617722" sldId="393"/>
            <ac:spMk id="5" creationId="{EB61794C-B7B5-A57A-4899-7BC1EFCC1FE7}"/>
          </ac:spMkLst>
        </pc:spChg>
      </pc:sldChg>
      <pc:sldChg chg="modSp add modNotesTx">
        <pc:chgData name="Kristy Freney" userId="05558a5f-3628-4287-9b9f-4fe6fc128298" providerId="ADAL" clId="{C0B37564-C87E-4BB6-B61B-C309E634DBF9}" dt="2024-05-01T07:48:00.033" v="193" actId="113"/>
        <pc:sldMkLst>
          <pc:docMk/>
          <pc:sldMk cId="2721256049" sldId="394"/>
        </pc:sldMkLst>
        <pc:spChg chg="mod">
          <ac:chgData name="Kristy Freney" userId="05558a5f-3628-4287-9b9f-4fe6fc128298" providerId="ADAL" clId="{C0B37564-C87E-4BB6-B61B-C309E634DBF9}" dt="2024-05-01T07:48:00.033" v="193" actId="113"/>
          <ac:spMkLst>
            <pc:docMk/>
            <pc:sldMk cId="2721256049" sldId="394"/>
            <ac:spMk id="5" creationId="{C1F8E83E-FD19-3F6B-2F00-BC44D073AA7F}"/>
          </ac:spMkLst>
        </pc:spChg>
      </pc:sldChg>
      <pc:sldChg chg="modSp add ord modNotesTx">
        <pc:chgData name="Kristy Freney" userId="05558a5f-3628-4287-9b9f-4fe6fc128298" providerId="ADAL" clId="{C0B37564-C87E-4BB6-B61B-C309E634DBF9}" dt="2024-05-01T07:48:42.962" v="203" actId="20577"/>
        <pc:sldMkLst>
          <pc:docMk/>
          <pc:sldMk cId="402160654" sldId="395"/>
        </pc:sldMkLst>
        <pc:spChg chg="mod">
          <ac:chgData name="Kristy Freney" userId="05558a5f-3628-4287-9b9f-4fe6fc128298" providerId="ADAL" clId="{C0B37564-C87E-4BB6-B61B-C309E634DBF9}" dt="2024-05-01T07:48:28.101" v="200" actId="20577"/>
          <ac:spMkLst>
            <pc:docMk/>
            <pc:sldMk cId="402160654" sldId="395"/>
            <ac:spMk id="5" creationId="{C1F8E83E-FD19-3F6B-2F00-BC44D073AA7F}"/>
          </ac:spMkLst>
        </pc:spChg>
      </pc:sldChg>
      <pc:sldChg chg="addSp delSp modSp add mod delAnim modNotesTx">
        <pc:chgData name="Kristy Freney" userId="05558a5f-3628-4287-9b9f-4fe6fc128298" providerId="ADAL" clId="{C0B37564-C87E-4BB6-B61B-C309E634DBF9}" dt="2024-05-06T05:31:15.628" v="644"/>
        <pc:sldMkLst>
          <pc:docMk/>
          <pc:sldMk cId="3598995693" sldId="396"/>
        </pc:sldMkLst>
        <pc:spChg chg="add mod">
          <ac:chgData name="Kristy Freney" userId="05558a5f-3628-4287-9b9f-4fe6fc128298" providerId="ADAL" clId="{C0B37564-C87E-4BB6-B61B-C309E634DBF9}" dt="2024-05-06T05:31:07.665" v="643"/>
          <ac:spMkLst>
            <pc:docMk/>
            <pc:sldMk cId="3598995693" sldId="396"/>
            <ac:spMk id="2" creationId="{3B3E5E84-9628-0114-1EAD-20904275C8C7}"/>
          </ac:spMkLst>
        </pc:spChg>
        <pc:spChg chg="del">
          <ac:chgData name="Kristy Freney" userId="05558a5f-3628-4287-9b9f-4fe6fc128298" providerId="ADAL" clId="{C0B37564-C87E-4BB6-B61B-C309E634DBF9}" dt="2024-05-01T07:49:28.090" v="212" actId="478"/>
          <ac:spMkLst>
            <pc:docMk/>
            <pc:sldMk cId="3598995693" sldId="396"/>
            <ac:spMk id="5" creationId="{C1F8E83E-FD19-3F6B-2F00-BC44D073AA7F}"/>
          </ac:spMkLst>
        </pc:spChg>
        <pc:spChg chg="del">
          <ac:chgData name="Kristy Freney" userId="05558a5f-3628-4287-9b9f-4fe6fc128298" providerId="ADAL" clId="{C0B37564-C87E-4BB6-B61B-C309E634DBF9}" dt="2024-05-01T07:49:28.622" v="213" actId="478"/>
          <ac:spMkLst>
            <pc:docMk/>
            <pc:sldMk cId="3598995693" sldId="396"/>
            <ac:spMk id="7" creationId="{C30D98CC-1EEA-09D4-9927-1F5C4CB55BF0}"/>
          </ac:spMkLst>
        </pc:spChg>
        <pc:picChg chg="add mod modCrop">
          <ac:chgData name="Kristy Freney" userId="05558a5f-3628-4287-9b9f-4fe6fc128298" providerId="ADAL" clId="{C0B37564-C87E-4BB6-B61B-C309E634DBF9}" dt="2024-05-06T05:31:15.628" v="644"/>
          <ac:picMkLst>
            <pc:docMk/>
            <pc:sldMk cId="3598995693" sldId="396"/>
            <ac:picMk id="3" creationId="{EE0FE199-8490-07E3-B185-1B905125D9FF}"/>
          </ac:picMkLst>
        </pc:picChg>
        <pc:cxnChg chg="del mod">
          <ac:chgData name="Kristy Freney" userId="05558a5f-3628-4287-9b9f-4fe6fc128298" providerId="ADAL" clId="{C0B37564-C87E-4BB6-B61B-C309E634DBF9}" dt="2024-05-01T07:49:26.841" v="211" actId="478"/>
          <ac:cxnSpMkLst>
            <pc:docMk/>
            <pc:sldMk cId="3598995693" sldId="396"/>
            <ac:cxnSpMk id="6" creationId="{0EA382CB-E9BC-AE12-AD10-6AEDF55AA72C}"/>
          </ac:cxnSpMkLst>
        </pc:cxnChg>
      </pc:sldChg>
      <pc:sldChg chg="addSp delSp modSp add mod modNotesTx">
        <pc:chgData name="Kristy Freney" userId="05558a5f-3628-4287-9b9f-4fe6fc128298" providerId="ADAL" clId="{C0B37564-C87E-4BB6-B61B-C309E634DBF9}" dt="2024-05-01T07:56:54.214" v="379" actId="1076"/>
        <pc:sldMkLst>
          <pc:docMk/>
          <pc:sldMk cId="2924989180" sldId="397"/>
        </pc:sldMkLst>
        <pc:spChg chg="mod">
          <ac:chgData name="Kristy Freney" userId="05558a5f-3628-4287-9b9f-4fe6fc128298" providerId="ADAL" clId="{C0B37564-C87E-4BB6-B61B-C309E634DBF9}" dt="2024-05-01T07:56:54.214" v="379" actId="1076"/>
          <ac:spMkLst>
            <pc:docMk/>
            <pc:sldMk cId="2924989180" sldId="397"/>
            <ac:spMk id="3" creationId="{DE4FBE42-9494-8649-9763-196AD479AE27}"/>
          </ac:spMkLst>
        </pc:spChg>
        <pc:picChg chg="add mod">
          <ac:chgData name="Kristy Freney" userId="05558a5f-3628-4287-9b9f-4fe6fc128298" providerId="ADAL" clId="{C0B37564-C87E-4BB6-B61B-C309E634DBF9}" dt="2024-05-01T07:56:34.337" v="371"/>
          <ac:picMkLst>
            <pc:docMk/>
            <pc:sldMk cId="2924989180" sldId="397"/>
            <ac:picMk id="4" creationId="{8210E29D-B76B-FED8-6673-FB7C7F10BDA7}"/>
          </ac:picMkLst>
        </pc:picChg>
        <pc:picChg chg="del">
          <ac:chgData name="Kristy Freney" userId="05558a5f-3628-4287-9b9f-4fe6fc128298" providerId="ADAL" clId="{C0B37564-C87E-4BB6-B61B-C309E634DBF9}" dt="2024-05-01T07:56:30.606" v="369" actId="478"/>
          <ac:picMkLst>
            <pc:docMk/>
            <pc:sldMk cId="2924989180" sldId="397"/>
            <ac:picMk id="5" creationId="{8210E29D-B76B-FED8-6673-FB7C7F10BDA7}"/>
          </ac:picMkLst>
        </pc:picChg>
      </pc:sldChg>
      <pc:sldChg chg="modSp add mod">
        <pc:chgData name="Kristy Freney" userId="05558a5f-3628-4287-9b9f-4fe6fc128298" providerId="ADAL" clId="{C0B37564-C87E-4BB6-B61B-C309E634DBF9}" dt="2024-05-01T07:59:36.886" v="415" actId="1076"/>
        <pc:sldMkLst>
          <pc:docMk/>
          <pc:sldMk cId="698767237" sldId="398"/>
        </pc:sldMkLst>
        <pc:spChg chg="mod">
          <ac:chgData name="Kristy Freney" userId="05558a5f-3628-4287-9b9f-4fe6fc128298" providerId="ADAL" clId="{C0B37564-C87E-4BB6-B61B-C309E634DBF9}" dt="2024-05-01T07:59:36.886" v="415" actId="1076"/>
          <ac:spMkLst>
            <pc:docMk/>
            <pc:sldMk cId="698767237" sldId="398"/>
            <ac:spMk id="4" creationId="{D2D50F08-2D38-A753-FE5F-D37DD136662C}"/>
          </ac:spMkLst>
        </pc:spChg>
      </pc:sldChg>
      <pc:sldChg chg="addSp delSp modSp add mod modAnim modNotesTx">
        <pc:chgData name="Kristy Freney" userId="05558a5f-3628-4287-9b9f-4fe6fc128298" providerId="ADAL" clId="{C0B37564-C87E-4BB6-B61B-C309E634DBF9}" dt="2024-05-01T08:33:28.017" v="584" actId="1076"/>
        <pc:sldMkLst>
          <pc:docMk/>
          <pc:sldMk cId="1181635184" sldId="399"/>
        </pc:sldMkLst>
        <pc:spChg chg="del">
          <ac:chgData name="Kristy Freney" userId="05558a5f-3628-4287-9b9f-4fe6fc128298" providerId="ADAL" clId="{C0B37564-C87E-4BB6-B61B-C309E634DBF9}" dt="2024-05-01T08:00:13.384" v="419" actId="478"/>
          <ac:spMkLst>
            <pc:docMk/>
            <pc:sldMk cId="1181635184" sldId="399"/>
            <ac:spMk id="4" creationId="{D2D50F08-2D38-A753-FE5F-D37DD136662C}"/>
          </ac:spMkLst>
        </pc:spChg>
        <pc:spChg chg="add mod">
          <ac:chgData name="Kristy Freney" userId="05558a5f-3628-4287-9b9f-4fe6fc128298" providerId="ADAL" clId="{C0B37564-C87E-4BB6-B61B-C309E634DBF9}" dt="2024-05-01T08:33:21.787" v="582" actId="1076"/>
          <ac:spMkLst>
            <pc:docMk/>
            <pc:sldMk cId="1181635184" sldId="399"/>
            <ac:spMk id="9" creationId="{E54CA904-B91F-7CD8-BF2F-D71458D8F5E5}"/>
          </ac:spMkLst>
        </pc:spChg>
        <pc:spChg chg="add mod">
          <ac:chgData name="Kristy Freney" userId="05558a5f-3628-4287-9b9f-4fe6fc128298" providerId="ADAL" clId="{C0B37564-C87E-4BB6-B61B-C309E634DBF9}" dt="2024-05-01T08:33:21.787" v="582" actId="1076"/>
          <ac:spMkLst>
            <pc:docMk/>
            <pc:sldMk cId="1181635184" sldId="399"/>
            <ac:spMk id="10" creationId="{47B76BDE-FDA2-798E-4DC6-AD71D413D729}"/>
          </ac:spMkLst>
        </pc:spChg>
        <pc:spChg chg="add mod">
          <ac:chgData name="Kristy Freney" userId="05558a5f-3628-4287-9b9f-4fe6fc128298" providerId="ADAL" clId="{C0B37564-C87E-4BB6-B61B-C309E634DBF9}" dt="2024-05-01T08:33:21.787" v="582" actId="1076"/>
          <ac:spMkLst>
            <pc:docMk/>
            <pc:sldMk cId="1181635184" sldId="399"/>
            <ac:spMk id="11" creationId="{7C451B86-E6F6-C7D8-D40E-0DBE48F592F6}"/>
          </ac:spMkLst>
        </pc:spChg>
        <pc:spChg chg="add mod">
          <ac:chgData name="Kristy Freney" userId="05558a5f-3628-4287-9b9f-4fe6fc128298" providerId="ADAL" clId="{C0B37564-C87E-4BB6-B61B-C309E634DBF9}" dt="2024-05-01T08:33:21.787" v="582" actId="1076"/>
          <ac:spMkLst>
            <pc:docMk/>
            <pc:sldMk cId="1181635184" sldId="399"/>
            <ac:spMk id="12" creationId="{B6859B39-92E5-1898-BFCC-BF77A9B61C1F}"/>
          </ac:spMkLst>
        </pc:spChg>
        <pc:spChg chg="add mod">
          <ac:chgData name="Kristy Freney" userId="05558a5f-3628-4287-9b9f-4fe6fc128298" providerId="ADAL" clId="{C0B37564-C87E-4BB6-B61B-C309E634DBF9}" dt="2024-05-01T08:33:21.787" v="582" actId="1076"/>
          <ac:spMkLst>
            <pc:docMk/>
            <pc:sldMk cId="1181635184" sldId="399"/>
            <ac:spMk id="13" creationId="{205007A8-740D-A9B9-92E6-BFDFFFB00D95}"/>
          </ac:spMkLst>
        </pc:spChg>
        <pc:spChg chg="add mod">
          <ac:chgData name="Kristy Freney" userId="05558a5f-3628-4287-9b9f-4fe6fc128298" providerId="ADAL" clId="{C0B37564-C87E-4BB6-B61B-C309E634DBF9}" dt="2024-05-01T08:32:38.598" v="554" actId="20577"/>
          <ac:spMkLst>
            <pc:docMk/>
            <pc:sldMk cId="1181635184" sldId="399"/>
            <ac:spMk id="14" creationId="{DA95BBB5-5C05-F91D-F63E-DE819627F723}"/>
          </ac:spMkLst>
        </pc:spChg>
        <pc:picChg chg="add del mod modCrop">
          <ac:chgData name="Kristy Freney" userId="05558a5f-3628-4287-9b9f-4fe6fc128298" providerId="ADAL" clId="{C0B37564-C87E-4BB6-B61B-C309E634DBF9}" dt="2024-05-01T08:26:05.401" v="433" actId="478"/>
          <ac:picMkLst>
            <pc:docMk/>
            <pc:sldMk cId="1181635184" sldId="399"/>
            <ac:picMk id="3" creationId="{3C41087A-B8B9-33EC-082E-973EA456B587}"/>
          </ac:picMkLst>
        </pc:picChg>
        <pc:picChg chg="add mod modCrop">
          <ac:chgData name="Kristy Freney" userId="05558a5f-3628-4287-9b9f-4fe6fc128298" providerId="ADAL" clId="{C0B37564-C87E-4BB6-B61B-C309E634DBF9}" dt="2024-05-01T08:33:28.017" v="584" actId="1076"/>
          <ac:picMkLst>
            <pc:docMk/>
            <pc:sldMk cId="1181635184" sldId="399"/>
            <ac:picMk id="6" creationId="{7C9AFBB6-41AD-BC9A-471B-251982F667CF}"/>
          </ac:picMkLst>
        </pc:picChg>
        <pc:picChg chg="add mod">
          <ac:chgData name="Kristy Freney" userId="05558a5f-3628-4287-9b9f-4fe6fc128298" providerId="ADAL" clId="{C0B37564-C87E-4BB6-B61B-C309E634DBF9}" dt="2024-05-01T08:33:21.787" v="582" actId="1076"/>
          <ac:picMkLst>
            <pc:docMk/>
            <pc:sldMk cId="1181635184" sldId="399"/>
            <ac:picMk id="8" creationId="{810356DB-ED5C-2EBA-4A22-7704FBA0A142}"/>
          </ac:picMkLst>
        </pc:picChg>
      </pc:sldChg>
      <pc:sldChg chg="add">
        <pc:chgData name="Kristy Freney" userId="05558a5f-3628-4287-9b9f-4fe6fc128298" providerId="ADAL" clId="{C0B37564-C87E-4BB6-B61B-C309E634DBF9}" dt="2024-05-01T08:35:39.660" v="595"/>
        <pc:sldMkLst>
          <pc:docMk/>
          <pc:sldMk cId="1921035830" sldId="40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some or all of the pictures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2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each person to choose a card that helps them say something about sacrifice.</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2694905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B3E11-E0C3-C8A1-0FF7-B8A5CAD0A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6099F-F131-BC48-9CFB-94BF6D59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1A4104-72DF-B3F3-CD7C-5733B4F5CD69}"/>
              </a:ext>
            </a:extLst>
          </p:cNvPr>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kumimoji="0" lang="en-AU" sz="1400" b="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We are about to read about the greatest sacrifice in history.</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400" b="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685C8C-15B4-76BF-5415-8DAD02C7746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444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1" i="0" u="none" strike="noStrike" baseline="0" dirty="0">
                <a:solidFill>
                  <a:srgbClr val="000000"/>
                </a:solidFill>
                <a:latin typeface="Calibri" panose="020F0502020204030204" pitchFamily="34" charset="0"/>
              </a:rPr>
              <a:t>Revise </a:t>
            </a:r>
            <a:r>
              <a:rPr lang="en-US" sz="1800" b="0" i="0" u="none" strike="noStrike" baseline="0" dirty="0">
                <a:solidFill>
                  <a:srgbClr val="000000"/>
                </a:solidFill>
                <a:latin typeface="Calibri" panose="020F0502020204030204" pitchFamily="34" charset="0"/>
              </a:rPr>
              <a:t>the meaning of ‘symbol’ from the last week - </a:t>
            </a:r>
            <a:r>
              <a:rPr lang="en-US" sz="1800" b="0" i="1" u="none" strike="noStrike" baseline="0" dirty="0">
                <a:solidFill>
                  <a:srgbClr val="000000"/>
                </a:solidFill>
                <a:latin typeface="Calibri" panose="020F0502020204030204" pitchFamily="34" charset="0"/>
              </a:rPr>
              <a:t>a thing or action that points to something else.</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‘What does the symbol of the cross mean to you?’ </a:t>
            </a:r>
            <a:r>
              <a:rPr lang="en-US" sz="1800" b="0" i="1" u="none" strike="noStrike" baseline="0" dirty="0">
                <a:solidFill>
                  <a:srgbClr val="000000"/>
                </a:solidFill>
                <a:latin typeface="Calibri" panose="020F0502020204030204" pitchFamily="34" charset="0"/>
              </a:rPr>
              <a:t>You can show the picture or bring in a cross charm or other cross symbol. Make sure it is just the cross and nothing else (i.e. don’t bring a cross with Jesus on it).</a:t>
            </a: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984006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AU" sz="1200" b="1" i="0" u="none" strike="noStrike" baseline="0" dirty="0">
                <a:solidFill>
                  <a:srgbClr val="000000"/>
                </a:solidFill>
                <a:latin typeface="Calibri" panose="020F0502020204030204" pitchFamily="34" charset="0"/>
              </a:rPr>
              <a:t>Click </a:t>
            </a:r>
            <a:r>
              <a:rPr lang="en-AU" sz="1200" b="0" i="0" u="none" strike="noStrike" baseline="0" dirty="0">
                <a:solidFill>
                  <a:srgbClr val="000000"/>
                </a:solidFill>
                <a:latin typeface="Calibri" panose="020F0502020204030204" pitchFamily="34" charset="0"/>
              </a:rPr>
              <a:t>to reveal answers</a:t>
            </a:r>
            <a:endParaRPr lang="en-AU" sz="1200" b="1" i="0" u="none" strike="noStrike" baseline="0" dirty="0">
              <a:solidFill>
                <a:srgbClr val="000000"/>
              </a:solidFill>
              <a:latin typeface="Calibri" panose="020F0502020204030204" pitchFamily="34" charset="0"/>
            </a:endParaRPr>
          </a:p>
          <a:p>
            <a:pPr algn="l"/>
            <a:r>
              <a:rPr lang="en-US" sz="1200" b="0" i="1" u="none" strike="noStrike" baseline="0" dirty="0">
                <a:solidFill>
                  <a:srgbClr val="000000"/>
                </a:solidFill>
                <a:latin typeface="Calibri" panose="020F0502020204030204" pitchFamily="34" charset="0"/>
              </a:rPr>
              <a:t>Temple: a place where Jewish people worship God</a:t>
            </a:r>
          </a:p>
          <a:p>
            <a:pPr algn="l"/>
            <a:r>
              <a:rPr lang="en-US" sz="1200" b="0" i="1" u="none" strike="noStrike" baseline="0" dirty="0">
                <a:solidFill>
                  <a:srgbClr val="000000"/>
                </a:solidFill>
                <a:latin typeface="Calibri" panose="020F0502020204030204" pitchFamily="34" charset="0"/>
              </a:rPr>
              <a:t>Captain: a leader in the Roman army</a:t>
            </a:r>
            <a:endParaRPr lang="en-AU" i="1"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290802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‘This text is about the death of Jesus. What details do you think will be in it?’</a:t>
            </a:r>
            <a:endParaRPr lang="en-US" sz="12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Read the passage aloud.</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1: Timeline activity</a:t>
            </a:r>
          </a:p>
          <a:p>
            <a:pPr algn="l"/>
            <a:r>
              <a:rPr lang="en-US" sz="1800" b="1" i="0" u="none" strike="noStrike" baseline="0" dirty="0">
                <a:solidFill>
                  <a:srgbClr val="8CB8E6"/>
                </a:solidFill>
                <a:latin typeface="Calibri" panose="020F0502020204030204" pitchFamily="34" charset="0"/>
              </a:rPr>
              <a:t>Print</a:t>
            </a:r>
            <a:r>
              <a:rPr lang="en-US" sz="1800" b="0" i="0" u="none" strike="noStrike" baseline="0" dirty="0">
                <a:solidFill>
                  <a:srgbClr val="8CB8E6"/>
                </a:solidFill>
                <a:latin typeface="Calibri" panose="020F0502020204030204" pitchFamily="34" charset="0"/>
              </a:rPr>
              <a:t> one copy of APPENDIX 16.2  for each pair (or small </a:t>
            </a:r>
            <a:r>
              <a:rPr lang="en-AU" sz="1800" b="0" i="0" u="none" strike="noStrike" baseline="0" dirty="0">
                <a:solidFill>
                  <a:srgbClr val="8CB8E6"/>
                </a:solidFill>
                <a:latin typeface="Calibri" panose="020F0502020204030204" pitchFamily="34" charset="0"/>
              </a:rPr>
              <a:t>group) of students.</a:t>
            </a:r>
          </a:p>
          <a:p>
            <a:pPr algn="l"/>
            <a:r>
              <a:rPr lang="en-US" sz="1800" b="1" i="0" u="none" strike="noStrike" baseline="0" dirty="0">
                <a:solidFill>
                  <a:srgbClr val="000000"/>
                </a:solidFill>
                <a:latin typeface="Calibri" panose="020F0502020204030204" pitchFamily="34" charset="0"/>
              </a:rPr>
              <a:t>Give out </a:t>
            </a:r>
            <a:r>
              <a:rPr lang="en-US" sz="1800" b="0" i="0" u="none" strike="noStrike" baseline="0" dirty="0">
                <a:solidFill>
                  <a:srgbClr val="000000"/>
                </a:solidFill>
                <a:latin typeface="Calibri" panose="020F0502020204030204" pitchFamily="34" charset="0"/>
              </a:rPr>
              <a:t>the timeline and the pre-cut strips to each pair or small group. </a:t>
            </a:r>
          </a:p>
          <a:p>
            <a:pPr algn="l"/>
            <a:r>
              <a:rPr lang="en-US" sz="1800" b="1" i="0" u="none" strike="noStrike" baseline="0" dirty="0">
                <a:solidFill>
                  <a:srgbClr val="000000"/>
                </a:solidFill>
                <a:latin typeface="Calibri" panose="020F0502020204030204" pitchFamily="34" charset="0"/>
              </a:rPr>
              <a:t>Invite </a:t>
            </a:r>
            <a:r>
              <a:rPr lang="en-US" sz="1800" b="0" i="0" u="none" strike="noStrike" baseline="0" dirty="0">
                <a:solidFill>
                  <a:srgbClr val="000000"/>
                </a:solidFill>
                <a:latin typeface="Calibri" panose="020F0502020204030204" pitchFamily="34" charset="0"/>
              </a:rPr>
              <a:t>students to read them and </a:t>
            </a:r>
            <a:r>
              <a:rPr lang="en-AU" sz="1800" b="0" i="0" u="none" strike="noStrike" baseline="0" dirty="0">
                <a:solidFill>
                  <a:srgbClr val="000000"/>
                </a:solidFill>
                <a:latin typeface="Calibri" panose="020F0502020204030204" pitchFamily="34" charset="0"/>
              </a:rPr>
              <a:t>order them against the timeline.</a:t>
            </a:r>
          </a:p>
          <a:p>
            <a:pPr algn="l"/>
            <a:r>
              <a:rPr lang="en-US" sz="1800" b="1" i="0" u="none" strike="noStrike" baseline="0" dirty="0">
                <a:solidFill>
                  <a:srgbClr val="000000"/>
                </a:solidFill>
                <a:latin typeface="Calibri" panose="020F0502020204030204" pitchFamily="34" charset="0"/>
              </a:rPr>
              <a:t>Re-read</a:t>
            </a:r>
            <a:r>
              <a:rPr lang="en-US" sz="1800" b="0" i="0" u="none" strike="noStrike" baseline="0" dirty="0">
                <a:solidFill>
                  <a:srgbClr val="000000"/>
                </a:solidFill>
                <a:latin typeface="Calibri" panose="020F0502020204030204" pitchFamily="34" charset="0"/>
              </a:rPr>
              <a:t> the text. Students check their timelines and make changes as they listen.</a:t>
            </a:r>
          </a:p>
          <a:p>
            <a:pPr algn="l"/>
            <a:r>
              <a:rPr lang="en-US" sz="1800" b="1" i="0" u="none" strike="noStrike" baseline="0" dirty="0">
                <a:solidFill>
                  <a:srgbClr val="000000"/>
                </a:solidFill>
                <a:latin typeface="Calibri" panose="020F0502020204030204" pitchFamily="34" charset="0"/>
              </a:rPr>
              <a:t>Click</a:t>
            </a:r>
            <a:r>
              <a:rPr lang="en-US" sz="1800" b="0" i="0" u="none" strike="noStrike" baseline="0" dirty="0">
                <a:solidFill>
                  <a:srgbClr val="000000"/>
                </a:solidFill>
                <a:latin typeface="Calibri" panose="020F0502020204030204" pitchFamily="34" charset="0"/>
              </a:rPr>
              <a:t> to reveal answers.</a:t>
            </a:r>
          </a:p>
          <a:p>
            <a:pPr algn="l"/>
            <a:endParaRPr lang="en-US"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2831507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2: Read and retell</a:t>
            </a:r>
          </a:p>
          <a:p>
            <a:pPr algn="l"/>
            <a:r>
              <a:rPr lang="en-US" sz="1200" b="1" i="0" u="none" strike="noStrike" baseline="0" dirty="0">
                <a:solidFill>
                  <a:srgbClr val="8CB8E6"/>
                </a:solidFill>
                <a:latin typeface="Calibri" panose="020F0502020204030204" pitchFamily="34" charset="0"/>
              </a:rPr>
              <a:t>Print </a:t>
            </a:r>
            <a:r>
              <a:rPr lang="en-US" sz="1200" b="0" i="0" u="none" strike="noStrike" baseline="0" dirty="0">
                <a:solidFill>
                  <a:srgbClr val="8CB8E6"/>
                </a:solidFill>
                <a:latin typeface="Calibri" panose="020F0502020204030204" pitchFamily="34" charset="0"/>
              </a:rPr>
              <a:t>one copy of the text from APPENDIX 16.3  for each student. There are 4 per page.</a:t>
            </a:r>
          </a:p>
          <a:p>
            <a:pPr algn="l"/>
            <a:r>
              <a:rPr lang="en-US" sz="1200" b="1" i="0" u="none" strike="noStrike" baseline="0" dirty="0">
                <a:solidFill>
                  <a:srgbClr val="000000"/>
                </a:solidFill>
                <a:latin typeface="Calibri" panose="020F0502020204030204" pitchFamily="34" charset="0"/>
              </a:rPr>
              <a:t>Give out </a:t>
            </a:r>
            <a:r>
              <a:rPr lang="en-US" sz="1200" b="0" i="0" u="none" strike="noStrike" baseline="0" dirty="0">
                <a:solidFill>
                  <a:srgbClr val="000000"/>
                </a:solidFill>
                <a:latin typeface="Calibri" panose="020F0502020204030204" pitchFamily="34" charset="0"/>
              </a:rPr>
              <a:t>the text to pairs. Students read it to each other.</a:t>
            </a:r>
          </a:p>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one pair to retell the story.</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other students to contribute missed details.</a:t>
            </a:r>
            <a:endParaRPr lang="en-AU" sz="10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16 History and Sacrifice</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People and Places, Quotes and Expressions, Values and Symbols and Life in Pictures.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does this text say about the death of Jesus?’</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a:t>
            </a:r>
            <a:r>
              <a:rPr lang="en-US" sz="1800" b="0" i="0" u="none" strike="noStrike" baseline="0" dirty="0">
                <a:solidFill>
                  <a:srgbClr val="000000"/>
                </a:solidFill>
                <a:latin typeface="Calibri" panose="020F0502020204030204" pitchFamily="34" charset="0"/>
              </a:rPr>
              <a:t>, ‘When Jesus died, </a:t>
            </a:r>
            <a:r>
              <a:rPr lang="en-US" sz="1800" b="0" i="1" u="none" strike="noStrike" baseline="0" dirty="0">
                <a:solidFill>
                  <a:srgbClr val="000000"/>
                </a:solidFill>
                <a:latin typeface="Calibri" panose="020F0502020204030204" pitchFamily="34" charset="0"/>
              </a:rPr>
              <a:t>he </a:t>
            </a:r>
            <a:r>
              <a:rPr lang="en-US" sz="1800" b="0" i="0" u="none" strike="noStrike" baseline="0" dirty="0">
                <a:solidFill>
                  <a:srgbClr val="000000"/>
                </a:solidFill>
                <a:latin typeface="Calibri" panose="020F0502020204030204" pitchFamily="34" charset="0"/>
              </a:rPr>
              <a:t>was separated from God so that we do not have to be separated from God.’</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a:t>
            </a:r>
            <a:r>
              <a:rPr lang="en-GB" sz="1300">
                <a:effectLst/>
                <a:latin typeface="Calibri" panose="020F0502020204030204" pitchFamily="34" charset="0"/>
                <a:ea typeface="Calibri" panose="020F0502020204030204" pitchFamily="34" charset="0"/>
                <a:cs typeface="Calibri" panose="020F0502020204030204" pitchFamily="34" charset="0"/>
              </a:rPr>
              <a:t>of Mark 15:25, 33-39 in </a:t>
            </a:r>
            <a:r>
              <a:rPr lang="en-GB" sz="1300" dirty="0">
                <a:effectLst/>
                <a:latin typeface="Calibri" panose="020F0502020204030204" pitchFamily="34" charset="0"/>
                <a:ea typeface="Calibri" panose="020F0502020204030204" pitchFamily="34" charset="0"/>
                <a:cs typeface="Calibri" panose="020F0502020204030204" pitchFamily="34" charset="0"/>
              </a:rPr>
              <a:t>your students’ heart languages for them to read or take home. </a:t>
            </a: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History</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Draw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 horizontal timeline across the board or a large piece of paper.</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share important events in history. </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Write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events on the timeline as they share.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place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People and Places.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each person to add to the timeline, an event that has occurred in one of the countries pictured.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(Google may be your helper here).</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AU"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‘Can anyone tell us more about one of the events on our timeline?' Accept responses.</a:t>
            </a:r>
            <a:br>
              <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AU"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AU"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share about important events in their own lives. </a:t>
            </a:r>
            <a:endParaRPr lang="en-AU" sz="12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1622676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and discuss:</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How do we learn about history?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How do we know whether the information we have is true?</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following quotes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Quotes and Expressions: </a:t>
            </a:r>
            <a: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(Will Rogers, C.</a:t>
            </a:r>
            <a:r>
              <a:rPr lang="en-GB" sz="1200" i="1" kern="100" dirty="0">
                <a:solidFill>
                  <a:srgbClr val="40C1AC"/>
                </a:solidFill>
                <a:effectLst/>
                <a:latin typeface="Calibri" panose="020F0502020204030204" pitchFamily="34" charset="0"/>
                <a:ea typeface="MS Mincho" panose="02020609040205080304" pitchFamily="49" charset="-128"/>
                <a:cs typeface="Times New Roman" panose="02020603050405020304" pitchFamily="18" charset="0"/>
              </a:rPr>
              <a:t>S.</a:t>
            </a:r>
            <a: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 Lewis)</a:t>
            </a:r>
            <a:b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explain the quote.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agree or disagree and give reasons.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think of a similar quote.</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tell a story from their life that goes with the quote.</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‘Many events in history have involved sacrifice.</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3533072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Sacrifice</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Collaborate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to define the word sacrifice.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was also discussed in Lesson 8).</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3078239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‘Can you think of a story in history about sacrifice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(world or personal)?</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7278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question card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a:t>
            </a:r>
            <a:br>
              <a:rPr lang="en-GB" sz="12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discussion.</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4217871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esson 1:…">
            <a:extLst>
              <a:ext uri="{FF2B5EF4-FFF2-40B4-BE49-F238E27FC236}">
                <a16:creationId xmlns:a16="http://schemas.microsoft.com/office/drawing/2014/main" id="{FE967E56-04C1-659B-1067-CBD05AB75A78}"/>
              </a:ext>
            </a:extLst>
          </p:cNvPr>
          <p:cNvSpPr txBox="1"/>
          <p:nvPr/>
        </p:nvSpPr>
        <p:spPr>
          <a:xfrm>
            <a:off x="2084056" y="24506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16</a:t>
            </a:r>
          </a:p>
        </p:txBody>
      </p:sp>
      <p:cxnSp>
        <p:nvCxnSpPr>
          <p:cNvPr id="3" name="Straight Connector 2">
            <a:extLst>
              <a:ext uri="{FF2B5EF4-FFF2-40B4-BE49-F238E27FC236}">
                <a16:creationId xmlns:a16="http://schemas.microsoft.com/office/drawing/2014/main" id="{EDE3688D-39EA-C3D3-7E80-6A6023A337EF}"/>
              </a:ext>
            </a:extLst>
          </p:cNvPr>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7B2C408-4732-9A60-3F9A-4ED4F179878E}"/>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326C8A-A12A-C64A-B41B-3A19644831B8}"/>
              </a:ext>
            </a:extLst>
          </p:cNvPr>
          <p:cNvSpPr txBox="1"/>
          <p:nvPr/>
        </p:nvSpPr>
        <p:spPr>
          <a:xfrm>
            <a:off x="2188987" y="4397553"/>
            <a:ext cx="9524042" cy="1323439"/>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History and Sacrifice</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Jesus Dies on the Cross</a:t>
            </a:r>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4" name="TextBox 3">
            <a:extLst>
              <a:ext uri="{FF2B5EF4-FFF2-40B4-BE49-F238E27FC236}">
                <a16:creationId xmlns:a16="http://schemas.microsoft.com/office/drawing/2014/main" id="{6A89FAD8-B56C-71B6-64D2-B365D4C65A61}"/>
              </a:ext>
            </a:extLst>
          </p:cNvPr>
          <p:cNvSpPr txBox="1"/>
          <p:nvPr/>
        </p:nvSpPr>
        <p:spPr>
          <a:xfrm>
            <a:off x="2815152" y="522574"/>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158A4-DDF6-7738-D4A7-2D6E084F961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6E0E042-7025-0637-E266-1B9EC667CA19}"/>
              </a:ext>
            </a:extLst>
          </p:cNvPr>
          <p:cNvSpPr>
            <a:spLocks noGrp="1"/>
          </p:cNvSpPr>
          <p:nvPr>
            <p:ph type="title"/>
          </p:nvPr>
        </p:nvSpPr>
        <p:spPr/>
        <p:txBody>
          <a:bodyPr/>
          <a:lstStyle/>
          <a:p>
            <a:endParaRPr lang="en-AU"/>
          </a:p>
        </p:txBody>
      </p:sp>
      <p:pic>
        <p:nvPicPr>
          <p:cNvPr id="8" name="Picture 7" descr="A group of photos on a table&#10;&#10;Description automatically generated">
            <a:extLst>
              <a:ext uri="{FF2B5EF4-FFF2-40B4-BE49-F238E27FC236}">
                <a16:creationId xmlns:a16="http://schemas.microsoft.com/office/drawing/2014/main" id="{777243B0-8DEA-A799-5A13-6D01360D48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79351"/>
          </a:xfrm>
          <a:prstGeom prst="rect">
            <a:avLst/>
          </a:prstGeom>
        </p:spPr>
      </p:pic>
      <p:sp>
        <p:nvSpPr>
          <p:cNvPr id="3" name="TextBox 2">
            <a:extLst>
              <a:ext uri="{FF2B5EF4-FFF2-40B4-BE49-F238E27FC236}">
                <a16:creationId xmlns:a16="http://schemas.microsoft.com/office/drawing/2014/main" id="{79A8F397-C562-782F-72B7-CBE10FD2B39E}"/>
              </a:ext>
            </a:extLst>
          </p:cNvPr>
          <p:cNvSpPr txBox="1"/>
          <p:nvPr/>
        </p:nvSpPr>
        <p:spPr>
          <a:xfrm>
            <a:off x="3210304" y="1843950"/>
            <a:ext cx="5771391" cy="3170099"/>
          </a:xfrm>
          <a:prstGeom prst="rect">
            <a:avLst/>
          </a:prstGeom>
          <a:solidFill>
            <a:schemeClr val="bg1"/>
          </a:solidFill>
        </p:spPr>
        <p:txBody>
          <a:bodyPr wrap="square" rtlCol="0">
            <a:spAutoFit/>
          </a:bodyPr>
          <a:lstStyle/>
          <a:p>
            <a:pPr algn="ctr"/>
            <a:br>
              <a:rPr lang="en-US" sz="4000" dirty="0"/>
            </a:br>
            <a:r>
              <a:rPr lang="en-US" sz="4000" dirty="0"/>
              <a:t>Choose a card that </a:t>
            </a:r>
            <a:br>
              <a:rPr lang="en-US" sz="4000" dirty="0"/>
            </a:br>
            <a:r>
              <a:rPr lang="en-US" sz="4000" dirty="0"/>
              <a:t>helps you say something about sacrifice.</a:t>
            </a:r>
            <a:br>
              <a:rPr lang="en-US" sz="4000" dirty="0"/>
            </a:br>
            <a:endParaRPr lang="en-AU" sz="4000" dirty="0"/>
          </a:p>
        </p:txBody>
      </p:sp>
    </p:spTree>
    <p:extLst>
      <p:ext uri="{BB962C8B-B14F-4D97-AF65-F5344CB8AC3E}">
        <p14:creationId xmlns:p14="http://schemas.microsoft.com/office/powerpoint/2010/main" val="1213945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1F786-731E-66CC-A535-94517C734A76}"/>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672B4B0-7679-7857-168D-DB512DCE16B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558509F-ACF3-F80C-B005-6A3F87C8B91E}"/>
              </a:ext>
            </a:extLst>
          </p:cNvPr>
          <p:cNvSpPr txBox="1"/>
          <p:nvPr/>
        </p:nvSpPr>
        <p:spPr>
          <a:xfrm>
            <a:off x="1443210" y="2367171"/>
            <a:ext cx="9934798"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We are about to read about the greatest sacrifice in history.</a:t>
            </a:r>
          </a:p>
        </p:txBody>
      </p:sp>
    </p:spTree>
    <p:extLst>
      <p:ext uri="{BB962C8B-B14F-4D97-AF65-F5344CB8AC3E}">
        <p14:creationId xmlns:p14="http://schemas.microsoft.com/office/powerpoint/2010/main" val="3421720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5CA66D-6258-F7A2-812A-A285E666DD64}"/>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16</a:t>
            </a:r>
          </a:p>
        </p:txBody>
      </p:sp>
      <p:sp>
        <p:nvSpPr>
          <p:cNvPr id="4" name="TextBox 3">
            <a:extLst>
              <a:ext uri="{FF2B5EF4-FFF2-40B4-BE49-F238E27FC236}">
                <a16:creationId xmlns:a16="http://schemas.microsoft.com/office/drawing/2014/main" id="{A54AA87A-26EB-386D-A8AB-F61187435E13}"/>
              </a:ext>
            </a:extLst>
          </p:cNvPr>
          <p:cNvSpPr txBox="1"/>
          <p:nvPr/>
        </p:nvSpPr>
        <p:spPr>
          <a:xfrm>
            <a:off x="1944436" y="3171451"/>
            <a:ext cx="9352437" cy="1200329"/>
          </a:xfrm>
          <a:prstGeom prst="rect">
            <a:avLst/>
          </a:prstGeom>
          <a:noFill/>
        </p:spPr>
        <p:txBody>
          <a:bodyPr wrap="square" lIns="0" rtlCol="0">
            <a:spAutoFit/>
          </a:bodyPr>
          <a:lstStyle/>
          <a:p>
            <a:r>
              <a:rPr lang="en-US" sz="7200" b="1" dirty="0">
                <a:latin typeface="Calibri" panose="020F0502020204030204" pitchFamily="34" charset="0"/>
                <a:ea typeface="Arial" charset="0"/>
                <a:cs typeface="Calibri" panose="020F0502020204030204" pitchFamily="34" charset="0"/>
              </a:rPr>
              <a:t>Jesus Dies on the Cross</a:t>
            </a:r>
          </a:p>
        </p:txBody>
      </p:sp>
      <p:sp>
        <p:nvSpPr>
          <p:cNvPr id="7" name="Rectangle 6">
            <a:extLst>
              <a:ext uri="{FF2B5EF4-FFF2-40B4-BE49-F238E27FC236}">
                <a16:creationId xmlns:a16="http://schemas.microsoft.com/office/drawing/2014/main" id="{F30CFEB0-26B0-00ED-8D2D-8555D9162129}"/>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C7C86AE-ABB9-691D-B90B-8CB25AC82592}"/>
              </a:ext>
            </a:extLst>
          </p:cNvPr>
          <p:cNvSpPr txBox="1"/>
          <p:nvPr/>
        </p:nvSpPr>
        <p:spPr>
          <a:xfrm>
            <a:off x="1944436" y="4767347"/>
            <a:ext cx="8956091" cy="1569660"/>
          </a:xfrm>
          <a:prstGeom prst="rect">
            <a:avLst/>
          </a:prstGeom>
          <a:noFill/>
        </p:spPr>
        <p:txBody>
          <a:bodyPr wrap="square" lIns="0" rtlCol="0">
            <a:spAutoFit/>
          </a:bodyPr>
          <a:lstStyle/>
          <a:p>
            <a:r>
              <a:rPr lang="en-US" sz="3200" dirty="0">
                <a:solidFill>
                  <a:srgbClr val="4196D5"/>
                </a:solidFill>
              </a:rPr>
              <a:t>On the cross Jesus was under the judgement of God and separated from God, so that we do not have to be separated from God.</a:t>
            </a:r>
          </a:p>
        </p:txBody>
      </p:sp>
      <p:sp>
        <p:nvSpPr>
          <p:cNvPr id="12" name="Rectangle 11">
            <a:extLst>
              <a:ext uri="{FF2B5EF4-FFF2-40B4-BE49-F238E27FC236}">
                <a16:creationId xmlns:a16="http://schemas.microsoft.com/office/drawing/2014/main" id="{65D92688-3882-3C08-A1D3-3ACA0D74A96D}"/>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EB5654FC-D5CD-8D6F-B2CA-47A8EEBF4A3A}"/>
              </a:ext>
            </a:extLst>
          </p:cNvPr>
          <p:cNvSpPr txBox="1"/>
          <p:nvPr/>
        </p:nvSpPr>
        <p:spPr>
          <a:xfrm>
            <a:off x="1944436" y="2121012"/>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9A9E293D-A5FA-0E62-2EE3-65270E36D372}"/>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C4D281-086D-5E20-1717-9EB8C030B980}"/>
              </a:ext>
            </a:extLst>
          </p:cNvPr>
          <p:cNvSpPr txBox="1"/>
          <p:nvPr/>
        </p:nvSpPr>
        <p:spPr>
          <a:xfrm>
            <a:off x="2036587" y="2392316"/>
            <a:ext cx="5133092" cy="4773024"/>
          </a:xfrm>
          <a:prstGeom prst="rect">
            <a:avLst/>
          </a:prstGeom>
        </p:spPr>
        <p:txBody>
          <a:bodyPr vert="horz" lIns="0" tIns="45720" rIns="91440" bIns="45720" rtlCol="0" anchor="t" anchorCtr="0">
            <a:noAutofit/>
          </a:bodyPr>
          <a:lstStyle/>
          <a:p>
            <a:pPr>
              <a:lnSpc>
                <a:spcPct val="100000"/>
              </a:lnSpc>
            </a:pPr>
            <a:r>
              <a:rPr lang="en-US" sz="4400" b="0" i="0" u="none" strike="noStrike" baseline="0" dirty="0">
                <a:solidFill>
                  <a:srgbClr val="000000"/>
                </a:solidFill>
                <a:latin typeface="Calibri" panose="020F0502020204030204" pitchFamily="34" charset="0"/>
              </a:rPr>
              <a:t>What does the symbol of the cross mean to you?</a:t>
            </a:r>
            <a:endParaRPr lang="en-US" sz="4400" b="0" dirty="0">
              <a:latin typeface="Calibri" panose="020F0502020204030204" pitchFamily="34" charset="0"/>
            </a:endParaRPr>
          </a:p>
        </p:txBody>
      </p:sp>
      <p:sp>
        <p:nvSpPr>
          <p:cNvPr id="6" name="Rectangle 5">
            <a:extLst>
              <a:ext uri="{FF2B5EF4-FFF2-40B4-BE49-F238E27FC236}">
                <a16:creationId xmlns:a16="http://schemas.microsoft.com/office/drawing/2014/main" id="{082A87B4-79B3-4891-4713-29E8D9D0544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black cross painted on a white background&#10;&#10;Description automatically generated">
            <a:extLst>
              <a:ext uri="{FF2B5EF4-FFF2-40B4-BE49-F238E27FC236}">
                <a16:creationId xmlns:a16="http://schemas.microsoft.com/office/drawing/2014/main" id="{2C741001-D977-FBBE-4668-EFC1C7FB46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07360" y="0"/>
            <a:ext cx="4723744" cy="6858000"/>
          </a:xfrm>
          <a:prstGeom prst="rect">
            <a:avLst/>
          </a:prstGeom>
        </p:spPr>
      </p:pic>
      <p:cxnSp>
        <p:nvCxnSpPr>
          <p:cNvPr id="11" name="Straight Connector 10">
            <a:extLst>
              <a:ext uri="{FF2B5EF4-FFF2-40B4-BE49-F238E27FC236}">
                <a16:creationId xmlns:a16="http://schemas.microsoft.com/office/drawing/2014/main" id="{F5C5A910-78F0-603E-F767-3F3A3E69B7D1}"/>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780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866321" y="1958820"/>
            <a:ext cx="2907540" cy="4274495"/>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4000" b="0" dirty="0">
                <a:latin typeface="Calibri" panose="020F0502020204030204" pitchFamily="34" charset="0"/>
              </a:rPr>
              <a:t>temple</a:t>
            </a:r>
          </a:p>
          <a:p>
            <a:pPr marL="457189" indent="-457189">
              <a:lnSpc>
                <a:spcPct val="100000"/>
              </a:lnSpc>
              <a:buFont typeface="+mj-lt"/>
              <a:buAutoNum type="arabicPeriod"/>
            </a:pPr>
            <a:endParaRPr lang="en-US" sz="4000" b="0" dirty="0">
              <a:latin typeface="Calibri" panose="020F0502020204030204" pitchFamily="34" charset="0"/>
            </a:endParaRPr>
          </a:p>
          <a:p>
            <a:pPr marL="457189" indent="-457189">
              <a:lnSpc>
                <a:spcPct val="100000"/>
              </a:lnSpc>
              <a:buFont typeface="+mj-lt"/>
              <a:buAutoNum type="arabicPeriod"/>
            </a:pPr>
            <a:endParaRPr lang="en-US" sz="4000" b="0" dirty="0">
              <a:latin typeface="Calibri" panose="020F0502020204030204" pitchFamily="34" charset="0"/>
            </a:endParaRPr>
          </a:p>
          <a:p>
            <a:pPr marL="457189" indent="-457189">
              <a:lnSpc>
                <a:spcPct val="100000"/>
              </a:lnSpc>
              <a:buFont typeface="+mj-lt"/>
              <a:buAutoNum type="arabicPeriod"/>
            </a:pPr>
            <a:endParaRPr lang="en-US" sz="4000" b="0" dirty="0">
              <a:latin typeface="Calibri" panose="020F0502020204030204" pitchFamily="34" charset="0"/>
            </a:endParaRPr>
          </a:p>
          <a:p>
            <a:pPr marL="457189" indent="-457189">
              <a:lnSpc>
                <a:spcPct val="100000"/>
              </a:lnSpc>
              <a:buFont typeface="+mj-lt"/>
              <a:buAutoNum type="arabicPeriod"/>
            </a:pPr>
            <a:r>
              <a:rPr lang="en-US" sz="4000" b="0" dirty="0">
                <a:latin typeface="Calibri" panose="020F0502020204030204" pitchFamily="34" charset="0"/>
              </a:rPr>
              <a:t>captain</a:t>
            </a:r>
          </a:p>
          <a:p>
            <a:pPr marL="457189" indent="-457189">
              <a:lnSpc>
                <a:spcPct val="100000"/>
              </a:lnSpc>
              <a:buFont typeface="+mj-lt"/>
              <a:buAutoNum type="arabicPeriod"/>
            </a:pPr>
            <a:endParaRPr lang="en-US" sz="4000" b="0" dirty="0">
              <a:latin typeface="Calibri" panose="020F0502020204030204" pitchFamily="34" charset="0"/>
            </a:endParaRPr>
          </a:p>
          <a:p>
            <a:pPr marL="457189" indent="-457189">
              <a:lnSpc>
                <a:spcPct val="100000"/>
              </a:lnSpc>
              <a:buFont typeface="+mj-lt"/>
              <a:buAutoNum type="arabicPeriod"/>
            </a:pPr>
            <a:endParaRPr lang="en-US" sz="4000" b="0" dirty="0">
              <a:latin typeface="Calibri" panose="020F0502020204030204" pitchFamily="34" charset="0"/>
            </a:endParaRPr>
          </a:p>
          <a:p>
            <a:pPr marL="457189" indent="-457189">
              <a:lnSpc>
                <a:spcPct val="100000"/>
              </a:lnSpc>
              <a:buFont typeface="+mj-lt"/>
              <a:buAutoNum type="arabicPeriod"/>
            </a:pPr>
            <a:endParaRPr lang="en-US" sz="4000" b="0" dirty="0">
              <a:latin typeface="Calibri" panose="020F0502020204030204" pitchFamily="34" charset="0"/>
            </a:endParaRP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4989614" y="1958820"/>
            <a:ext cx="6336066"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4000" b="0" dirty="0">
                <a:latin typeface="Calibri" panose="020F0502020204030204" pitchFamily="34" charset="0"/>
              </a:rPr>
              <a:t>A leader in the Roman army</a:t>
            </a:r>
          </a:p>
          <a:p>
            <a:pPr marL="457189" indent="-457189">
              <a:lnSpc>
                <a:spcPct val="100000"/>
              </a:lnSpc>
              <a:buFont typeface="+mj-lt"/>
              <a:buAutoNum type="alphaLcParenR"/>
            </a:pPr>
            <a:endParaRPr lang="en-AU" sz="4000" b="0" dirty="0">
              <a:latin typeface="Calibri" panose="020F0502020204030204" pitchFamily="34" charset="0"/>
            </a:endParaRPr>
          </a:p>
          <a:p>
            <a:pPr marL="457189" indent="-457189">
              <a:lnSpc>
                <a:spcPct val="100000"/>
              </a:lnSpc>
              <a:buFont typeface="+mj-lt"/>
              <a:buAutoNum type="alphaLcParenR"/>
            </a:pPr>
            <a:endParaRPr lang="en-AU" sz="4000" b="0" dirty="0">
              <a:latin typeface="Calibri" panose="020F0502020204030204" pitchFamily="34" charset="0"/>
            </a:endParaRPr>
          </a:p>
          <a:p>
            <a:pPr marL="457189" indent="-457189">
              <a:lnSpc>
                <a:spcPct val="100000"/>
              </a:lnSpc>
              <a:buFont typeface="+mj-lt"/>
              <a:buAutoNum type="alphaLcParenR"/>
            </a:pPr>
            <a:endParaRPr lang="en-AU" sz="4000" b="0" dirty="0">
              <a:latin typeface="Calibri" panose="020F0502020204030204" pitchFamily="34" charset="0"/>
            </a:endParaRPr>
          </a:p>
          <a:p>
            <a:pPr marL="457189" indent="-457189">
              <a:lnSpc>
                <a:spcPct val="100000"/>
              </a:lnSpc>
              <a:buFont typeface="+mj-lt"/>
              <a:buAutoNum type="alphaLcParenR"/>
            </a:pPr>
            <a:r>
              <a:rPr lang="en-AU" sz="4000" b="0" dirty="0">
                <a:latin typeface="Calibri" panose="020F0502020204030204" pitchFamily="34" charset="0"/>
              </a:rPr>
              <a:t>A place where Jewish people worship God</a:t>
            </a:r>
          </a:p>
          <a:p>
            <a:pPr marL="457189" indent="-457189">
              <a:lnSpc>
                <a:spcPct val="100000"/>
              </a:lnSpc>
              <a:buFont typeface="+mj-lt"/>
              <a:buAutoNum type="alphaLcParenR"/>
            </a:pPr>
            <a:endParaRPr lang="en-AU" sz="4000" b="0" dirty="0">
              <a:latin typeface="Calibri" panose="020F0502020204030204" pitchFamily="34" charset="0"/>
            </a:endParaRPr>
          </a:p>
          <a:p>
            <a:pPr marL="457189" indent="-457189">
              <a:lnSpc>
                <a:spcPct val="100000"/>
              </a:lnSpc>
              <a:buFont typeface="+mj-lt"/>
              <a:buAutoNum type="alphaLcParenR"/>
            </a:pPr>
            <a:endParaRPr lang="en-AU" sz="4000" b="0" dirty="0">
              <a:latin typeface="Calibri" panose="020F0502020204030204" pitchFamily="34" charset="0"/>
            </a:endParaRPr>
          </a:p>
          <a:p>
            <a:pPr marL="457189" indent="-457189">
              <a:lnSpc>
                <a:spcPct val="100000"/>
              </a:lnSpc>
              <a:buFont typeface="+mj-lt"/>
              <a:buAutoNum type="alphaLcParenR"/>
            </a:pPr>
            <a:endParaRPr lang="en-AU" sz="4000" b="0" dirty="0">
              <a:latin typeface="Calibri" panose="020F0502020204030204" pitchFamily="34" charset="0"/>
            </a:endParaRP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967161" y="2378625"/>
            <a:ext cx="2231589" cy="1940442"/>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flipV="1">
            <a:off x="2902741" y="2378625"/>
            <a:ext cx="1945030" cy="2360247"/>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85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727200" y="1159691"/>
            <a:ext cx="5156981"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dirty="0">
                <a:latin typeface="Calibri" panose="020F0502020204030204" pitchFamily="34" charset="0"/>
                <a:ea typeface="+mj-ea"/>
                <a:cs typeface="Calibri" panose="020F0502020204030204" pitchFamily="34" charset="0"/>
              </a:rPr>
              <a:t>This story is about the death of Jesus</a:t>
            </a:r>
          </a:p>
          <a:p>
            <a:pPr>
              <a:lnSpc>
                <a:spcPct val="90000"/>
              </a:lnSpc>
              <a:spcBef>
                <a:spcPct val="0"/>
              </a:spcBef>
              <a:spcAft>
                <a:spcPts val="600"/>
              </a:spcAft>
            </a:pPr>
            <a:endParaRPr lang="en-US" sz="44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4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4400" dirty="0">
                <a:latin typeface="Calibri" panose="020F0502020204030204" pitchFamily="34" charset="0"/>
                <a:ea typeface="+mj-ea"/>
                <a:cs typeface="Calibri" panose="020F0502020204030204" pitchFamily="34" charset="0"/>
              </a:rPr>
              <a:t>What details do you think will be in the story?</a:t>
            </a:r>
          </a:p>
          <a:p>
            <a:pPr>
              <a:lnSpc>
                <a:spcPct val="90000"/>
              </a:lnSpc>
              <a:spcBef>
                <a:spcPct val="0"/>
              </a:spcBef>
              <a:spcAft>
                <a:spcPts val="600"/>
              </a:spcAft>
            </a:pPr>
            <a:endParaRPr lang="en-US" sz="44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400" b="1" dirty="0">
              <a:latin typeface="Calibri" panose="020F0502020204030204" pitchFamily="34" charset="0"/>
              <a:ea typeface="+mj-ea"/>
              <a:cs typeface="Calibri" panose="020F0502020204030204" pitchFamily="34" charset="0"/>
            </a:endParaRPr>
          </a:p>
        </p:txBody>
      </p:sp>
      <p:sp>
        <p:nvSpPr>
          <p:cNvPr id="2" name="Rectangle 1">
            <a:extLst>
              <a:ext uri="{FF2B5EF4-FFF2-40B4-BE49-F238E27FC236}">
                <a16:creationId xmlns:a16="http://schemas.microsoft.com/office/drawing/2014/main" id="{0119E5D9-118D-F42D-22D9-37B320FC1DB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8210E29D-B76B-FED8-6673-FB7C7F10BD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440" y="10"/>
            <a:ext cx="4992560" cy="6857990"/>
          </a:xfrm>
          <a:prstGeom prst="rect">
            <a:avLst/>
          </a:prstGeom>
          <a:effectLst/>
        </p:spPr>
      </p:pic>
    </p:spTree>
    <p:extLst>
      <p:ext uri="{BB962C8B-B14F-4D97-AF65-F5344CB8AC3E}">
        <p14:creationId xmlns:p14="http://schemas.microsoft.com/office/powerpoint/2010/main" val="2924989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495497" y="658695"/>
            <a:ext cx="11201005" cy="5761577"/>
          </a:xfrm>
          <a:prstGeom prst="rect">
            <a:avLst/>
          </a:prstGeom>
          <a:noFill/>
        </p:spPr>
        <p:txBody>
          <a:bodyPr wrap="square">
            <a:spAutoFit/>
          </a:bodyPr>
          <a:lstStyle/>
          <a:p>
            <a:pPr algn="l">
              <a:lnSpc>
                <a:spcPct val="90000"/>
              </a:lnSpc>
              <a:spcAft>
                <a:spcPts val="1200"/>
              </a:spcAft>
            </a:pPr>
            <a:r>
              <a:rPr lang="en-AU" sz="3600" b="1" i="0" u="none" strike="noStrike" baseline="0" dirty="0">
                <a:solidFill>
                  <a:srgbClr val="4196D5"/>
                </a:solidFill>
                <a:latin typeface="Calibri" panose="020F0502020204030204" pitchFamily="34" charset="0"/>
                <a:cs typeface="Calibri" panose="020F0502020204030204" pitchFamily="34" charset="0"/>
              </a:rPr>
              <a:t>Mark 15:25, 33-39 (paraphrase)</a:t>
            </a:r>
          </a:p>
          <a:p>
            <a:pPr>
              <a:lnSpc>
                <a:spcPct val="90000"/>
              </a:lnSpc>
              <a:spcAft>
                <a:spcPts val="1200"/>
              </a:spcAft>
            </a:pPr>
            <a:r>
              <a:rPr lang="en-US" sz="3400" b="0" i="0" u="none" strike="noStrike" dirty="0">
                <a:solidFill>
                  <a:srgbClr val="000000"/>
                </a:solidFill>
                <a:latin typeface="Calibri" panose="020F0502020204030204" pitchFamily="34" charset="0"/>
                <a:cs typeface="Calibri" panose="020F0502020204030204" pitchFamily="34" charset="0"/>
              </a:rPr>
              <a:t>It was nine o’clock in the morning when the soldiers nailed Jesus to the cross. At midday, the sky became dark for three hours.</a:t>
            </a:r>
          </a:p>
          <a:p>
            <a:pPr>
              <a:lnSpc>
                <a:spcPct val="90000"/>
              </a:lnSpc>
              <a:spcAft>
                <a:spcPts val="1200"/>
              </a:spcAft>
            </a:pPr>
            <a:r>
              <a:rPr lang="en-US" sz="3400" b="0" i="0" u="none" strike="noStrike" dirty="0">
                <a:solidFill>
                  <a:srgbClr val="000000"/>
                </a:solidFill>
                <a:latin typeface="Calibri" panose="020F0502020204030204" pitchFamily="34" charset="0"/>
                <a:cs typeface="Calibri" panose="020F0502020204030204" pitchFamily="34" charset="0"/>
              </a:rPr>
              <a:t>At three o’clock in the afternoon, Jesus called out loudly, ‘My God, my God, why have you left me alone?’ Then Jesus cried out and died. The curtain inside the temple of God tore into two parts from the top to the bottom.</a:t>
            </a:r>
          </a:p>
          <a:p>
            <a:pPr>
              <a:lnSpc>
                <a:spcPct val="90000"/>
              </a:lnSpc>
              <a:spcAft>
                <a:spcPts val="1200"/>
              </a:spcAft>
            </a:pPr>
            <a:r>
              <a:rPr lang="en-US" sz="3400" b="0" i="0" u="none" strike="noStrike" dirty="0">
                <a:solidFill>
                  <a:srgbClr val="000000"/>
                </a:solidFill>
                <a:latin typeface="Calibri" panose="020F0502020204030204" pitchFamily="34" charset="0"/>
                <a:cs typeface="Calibri" panose="020F0502020204030204" pitchFamily="34" charset="0"/>
              </a:rPr>
              <a:t>The captain of the soldiers was standing in front of Jesus. He saw how Jesus died and said, ‘It must be true! This man was the son of God.’</a:t>
            </a:r>
            <a:endParaRPr lang="en-AU" sz="3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white background with black and white clouds&#10;&#10;Description automatically generated">
            <a:extLst>
              <a:ext uri="{FF2B5EF4-FFF2-40B4-BE49-F238E27FC236}">
                <a16:creationId xmlns:a16="http://schemas.microsoft.com/office/drawing/2014/main" id="{7C9AFBB6-41AD-BC9A-471B-251982F667C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95255" y="996868"/>
            <a:ext cx="1724607" cy="5393556"/>
          </a:xfrm>
          <a:prstGeom prst="rect">
            <a:avLst/>
          </a:prstGeom>
        </p:spPr>
      </p:pic>
      <p:pic>
        <p:nvPicPr>
          <p:cNvPr id="8" name="Picture 7" descr="A blue and white lined paper&#10;&#10;Description automatically generated">
            <a:extLst>
              <a:ext uri="{FF2B5EF4-FFF2-40B4-BE49-F238E27FC236}">
                <a16:creationId xmlns:a16="http://schemas.microsoft.com/office/drawing/2014/main" id="{810356DB-ED5C-2EBA-4A22-7704FBA0A1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19862" y="671555"/>
            <a:ext cx="8441510" cy="6044184"/>
          </a:xfrm>
          <a:prstGeom prst="rect">
            <a:avLst/>
          </a:prstGeom>
        </p:spPr>
      </p:pic>
      <p:sp>
        <p:nvSpPr>
          <p:cNvPr id="9" name="TextBox 8">
            <a:extLst>
              <a:ext uri="{FF2B5EF4-FFF2-40B4-BE49-F238E27FC236}">
                <a16:creationId xmlns:a16="http://schemas.microsoft.com/office/drawing/2014/main" id="{E54CA904-B91F-7CD8-BF2F-D71458D8F5E5}"/>
              </a:ext>
            </a:extLst>
          </p:cNvPr>
          <p:cNvSpPr txBox="1"/>
          <p:nvPr/>
        </p:nvSpPr>
        <p:spPr>
          <a:xfrm>
            <a:off x="4165599" y="3204282"/>
            <a:ext cx="7024915" cy="978729"/>
          </a:xfrm>
          <a:prstGeom prst="rect">
            <a:avLst/>
          </a:prstGeom>
          <a:noFill/>
        </p:spPr>
        <p:txBody>
          <a:bodyPr wrap="square" rtlCol="0">
            <a:spAutoFit/>
          </a:bodyPr>
          <a:lstStyle/>
          <a:p>
            <a:pPr>
              <a:lnSpc>
                <a:spcPct val="90000"/>
              </a:lnSpc>
            </a:pPr>
            <a:r>
              <a:rPr lang="en-US" sz="3200" b="0" i="0" u="none" strike="noStrike" baseline="0" dirty="0"/>
              <a:t>Jesus shouted, ‘My God, my God, why have you left me alone?’</a:t>
            </a:r>
            <a:endParaRPr lang="en-AU" sz="3200" dirty="0"/>
          </a:p>
        </p:txBody>
      </p:sp>
      <p:sp>
        <p:nvSpPr>
          <p:cNvPr id="10" name="TextBox 9">
            <a:extLst>
              <a:ext uri="{FF2B5EF4-FFF2-40B4-BE49-F238E27FC236}">
                <a16:creationId xmlns:a16="http://schemas.microsoft.com/office/drawing/2014/main" id="{47B76BDE-FDA2-798E-4DC6-AD71D413D729}"/>
              </a:ext>
            </a:extLst>
          </p:cNvPr>
          <p:cNvSpPr txBox="1"/>
          <p:nvPr/>
        </p:nvSpPr>
        <p:spPr>
          <a:xfrm>
            <a:off x="4165599" y="2195793"/>
            <a:ext cx="6275757" cy="584775"/>
          </a:xfrm>
          <a:prstGeom prst="rect">
            <a:avLst/>
          </a:prstGeom>
          <a:noFill/>
        </p:spPr>
        <p:txBody>
          <a:bodyPr wrap="none" rtlCol="0">
            <a:spAutoFit/>
          </a:bodyPr>
          <a:lstStyle/>
          <a:p>
            <a:r>
              <a:rPr lang="en-US" sz="3200" b="0" i="0" u="none" strike="noStrike" baseline="0" dirty="0"/>
              <a:t>The sky became dark for three hours</a:t>
            </a:r>
            <a:endParaRPr lang="en-AU" sz="3200" dirty="0"/>
          </a:p>
        </p:txBody>
      </p:sp>
      <p:sp>
        <p:nvSpPr>
          <p:cNvPr id="11" name="TextBox 10">
            <a:extLst>
              <a:ext uri="{FF2B5EF4-FFF2-40B4-BE49-F238E27FC236}">
                <a16:creationId xmlns:a16="http://schemas.microsoft.com/office/drawing/2014/main" id="{7C451B86-E6F6-C7D8-D40E-0DBE48F592F6}"/>
              </a:ext>
            </a:extLst>
          </p:cNvPr>
          <p:cNvSpPr txBox="1"/>
          <p:nvPr/>
        </p:nvSpPr>
        <p:spPr>
          <a:xfrm>
            <a:off x="4165599" y="996025"/>
            <a:ext cx="5924250" cy="584775"/>
          </a:xfrm>
          <a:prstGeom prst="rect">
            <a:avLst/>
          </a:prstGeom>
          <a:noFill/>
        </p:spPr>
        <p:txBody>
          <a:bodyPr wrap="none" rtlCol="0">
            <a:spAutoFit/>
          </a:bodyPr>
          <a:lstStyle/>
          <a:p>
            <a:r>
              <a:rPr lang="en-US" sz="3200" b="0" i="0" u="none" strike="noStrike" baseline="0" dirty="0"/>
              <a:t>The soldiers put Jesus on the cross</a:t>
            </a:r>
            <a:endParaRPr lang="en-AU" sz="3200" dirty="0"/>
          </a:p>
        </p:txBody>
      </p:sp>
      <p:sp>
        <p:nvSpPr>
          <p:cNvPr id="12" name="TextBox 11">
            <a:extLst>
              <a:ext uri="{FF2B5EF4-FFF2-40B4-BE49-F238E27FC236}">
                <a16:creationId xmlns:a16="http://schemas.microsoft.com/office/drawing/2014/main" id="{B6859B39-92E5-1898-BFCC-BF77A9B61C1F}"/>
              </a:ext>
            </a:extLst>
          </p:cNvPr>
          <p:cNvSpPr txBox="1"/>
          <p:nvPr/>
        </p:nvSpPr>
        <p:spPr>
          <a:xfrm>
            <a:off x="4165599" y="4392655"/>
            <a:ext cx="7024915" cy="978729"/>
          </a:xfrm>
          <a:prstGeom prst="rect">
            <a:avLst/>
          </a:prstGeom>
          <a:noFill/>
        </p:spPr>
        <p:txBody>
          <a:bodyPr wrap="square" rtlCol="0">
            <a:spAutoFit/>
          </a:bodyPr>
          <a:lstStyle/>
          <a:p>
            <a:pPr>
              <a:lnSpc>
                <a:spcPct val="90000"/>
              </a:lnSpc>
            </a:pPr>
            <a:r>
              <a:rPr lang="en-US" sz="3200" b="0" i="0" u="none" strike="noStrike" baseline="0" dirty="0"/>
              <a:t>Jesus cried out and died, and the curtain in the temple tore in two</a:t>
            </a:r>
            <a:endParaRPr lang="en-AU" sz="3200" dirty="0"/>
          </a:p>
        </p:txBody>
      </p:sp>
      <p:sp>
        <p:nvSpPr>
          <p:cNvPr id="13" name="TextBox 12">
            <a:extLst>
              <a:ext uri="{FF2B5EF4-FFF2-40B4-BE49-F238E27FC236}">
                <a16:creationId xmlns:a16="http://schemas.microsoft.com/office/drawing/2014/main" id="{205007A8-740D-A9B9-92E6-BFDFFFB00D95}"/>
              </a:ext>
            </a:extLst>
          </p:cNvPr>
          <p:cNvSpPr txBox="1"/>
          <p:nvPr/>
        </p:nvSpPr>
        <p:spPr>
          <a:xfrm>
            <a:off x="4165599" y="5581028"/>
            <a:ext cx="7199087" cy="978729"/>
          </a:xfrm>
          <a:prstGeom prst="rect">
            <a:avLst/>
          </a:prstGeom>
          <a:noFill/>
        </p:spPr>
        <p:txBody>
          <a:bodyPr wrap="square" rtlCol="0">
            <a:spAutoFit/>
          </a:bodyPr>
          <a:lstStyle/>
          <a:p>
            <a:pPr>
              <a:lnSpc>
                <a:spcPct val="90000"/>
              </a:lnSpc>
            </a:pPr>
            <a:r>
              <a:rPr lang="en-US" sz="3200" b="0" i="0" u="none" strike="noStrike" baseline="0" dirty="0"/>
              <a:t>A soldier said, ‘It must be true! This man really was the son of God’</a:t>
            </a:r>
            <a:endParaRPr lang="en-AU" sz="3200" dirty="0"/>
          </a:p>
        </p:txBody>
      </p:sp>
      <p:sp>
        <p:nvSpPr>
          <p:cNvPr id="14" name="Title 6">
            <a:extLst>
              <a:ext uri="{FF2B5EF4-FFF2-40B4-BE49-F238E27FC236}">
                <a16:creationId xmlns:a16="http://schemas.microsoft.com/office/drawing/2014/main" id="{DA95BBB5-5C05-F91D-F63E-DE819627F72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Timeline</a:t>
            </a:r>
            <a:endParaRPr lang="en-AU"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8163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EEE1F0-A643-7468-86CA-EDD9C1567C8C}"/>
              </a:ext>
            </a:extLst>
          </p:cNvPr>
          <p:cNvSpPr txBox="1"/>
          <p:nvPr/>
        </p:nvSpPr>
        <p:spPr>
          <a:xfrm>
            <a:off x="495497" y="658695"/>
            <a:ext cx="11201005" cy="590931"/>
          </a:xfrm>
          <a:prstGeom prst="rect">
            <a:avLst/>
          </a:prstGeom>
          <a:noFill/>
        </p:spPr>
        <p:txBody>
          <a:bodyPr wrap="square">
            <a:spAutoFit/>
          </a:bodyPr>
          <a:lstStyle/>
          <a:p>
            <a:pPr algn="l">
              <a:lnSpc>
                <a:spcPct val="90000"/>
              </a:lnSpc>
              <a:spcAft>
                <a:spcPts val="1200"/>
              </a:spcAft>
            </a:pPr>
            <a:r>
              <a:rPr lang="en-AU" sz="3600" b="1" i="0" u="none" strike="noStrike" baseline="0" dirty="0">
                <a:solidFill>
                  <a:srgbClr val="4196D5"/>
                </a:solidFill>
                <a:latin typeface="Calibri" panose="020F0502020204030204" pitchFamily="34" charset="0"/>
                <a:cs typeface="Calibri" panose="020F0502020204030204" pitchFamily="34" charset="0"/>
              </a:rPr>
              <a:t>Mark 15:25, 33-39</a:t>
            </a:r>
            <a:endParaRPr lang="en-AU" sz="3400" dirty="0">
              <a:latin typeface="Calibri" panose="020F0502020204030204" pitchFamily="34" charset="0"/>
              <a:cs typeface="Calibri" panose="020F0502020204030204" pitchFamily="34" charset="0"/>
            </a:endParaRPr>
          </a:p>
        </p:txBody>
      </p:sp>
      <p:sp>
        <p:nvSpPr>
          <p:cNvPr id="3" name="Title 1">
            <a:extLst>
              <a:ext uri="{FF2B5EF4-FFF2-40B4-BE49-F238E27FC236}">
                <a16:creationId xmlns:a16="http://schemas.microsoft.com/office/drawing/2014/main" id="{E38A79E3-81E8-132C-3FC7-66CE375EB8EA}"/>
              </a:ext>
            </a:extLst>
          </p:cNvPr>
          <p:cNvSpPr txBox="1">
            <a:spLocks/>
          </p:cNvSpPr>
          <p:nvPr/>
        </p:nvSpPr>
        <p:spPr>
          <a:xfrm>
            <a:off x="1886310" y="2766218"/>
            <a:ext cx="8419378"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kern="100" dirty="0">
                <a:latin typeface="Calibri" panose="020F0502020204030204" pitchFamily="34" charset="0"/>
                <a:ea typeface="MS Mincho" panose="02020609040205080304" pitchFamily="49" charset="-128"/>
                <a:cs typeface="Calibri" panose="020F0502020204030204" pitchFamily="34" charset="0"/>
              </a:rPr>
              <a:t>Read and retell</a:t>
            </a:r>
            <a:endParaRPr lang="en-AU" sz="4800" dirty="0">
              <a:latin typeface="Calibri" panose="020F0502020204030204" pitchFamily="34" charset="0"/>
            </a:endParaRPr>
          </a:p>
        </p:txBody>
      </p:sp>
      <p:pic>
        <p:nvPicPr>
          <p:cNvPr id="4" name="Picture 3">
            <a:extLst>
              <a:ext uri="{FF2B5EF4-FFF2-40B4-BE49-F238E27FC236}">
                <a16:creationId xmlns:a16="http://schemas.microsoft.com/office/drawing/2014/main" id="{5215DBD6-5C6F-4413-92DE-CA53DAEECD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440" y="10"/>
            <a:ext cx="4992560" cy="6857990"/>
          </a:xfrm>
          <a:prstGeom prst="rect">
            <a:avLst/>
          </a:prstGeom>
          <a:effectLst/>
        </p:spPr>
      </p:pic>
    </p:spTree>
    <p:extLst>
      <p:ext uri="{BB962C8B-B14F-4D97-AF65-F5344CB8AC3E}">
        <p14:creationId xmlns:p14="http://schemas.microsoft.com/office/powerpoint/2010/main" val="83412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95710E-71FB-93A5-B1A7-E2838D5E825F}"/>
              </a:ext>
            </a:extLst>
          </p:cNvPr>
          <p:cNvSpPr txBox="1"/>
          <p:nvPr/>
        </p:nvSpPr>
        <p:spPr>
          <a:xfrm>
            <a:off x="2188988" y="3605710"/>
            <a:ext cx="8588468"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History and Sacrifice</a:t>
            </a:r>
          </a:p>
        </p:txBody>
      </p:sp>
      <p:sp>
        <p:nvSpPr>
          <p:cNvPr id="3" name="Rectangle 2">
            <a:extLst>
              <a:ext uri="{FF2B5EF4-FFF2-40B4-BE49-F238E27FC236}">
                <a16:creationId xmlns:a16="http://schemas.microsoft.com/office/drawing/2014/main" id="{046D5A1A-86AC-A9D4-9FB1-A4CE2EAF83ED}"/>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A0E6C23-A2AB-D4EA-A17F-A6C76B1C5DF5}"/>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16</a:t>
            </a:r>
          </a:p>
        </p:txBody>
      </p:sp>
      <p:sp>
        <p:nvSpPr>
          <p:cNvPr id="7" name="Lesson 1:…">
            <a:extLst>
              <a:ext uri="{FF2B5EF4-FFF2-40B4-BE49-F238E27FC236}">
                <a16:creationId xmlns:a16="http://schemas.microsoft.com/office/drawing/2014/main" id="{88B7FE9B-6F72-52D2-9AFF-8207BEE100DD}"/>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D7CC8BD0-0C35-A7DA-9BE1-0E5851F327B6}"/>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AE968A9-6E3C-EB69-0948-4BCDFDF02BCA}"/>
              </a:ext>
            </a:extLst>
          </p:cNvPr>
          <p:cNvSpPr txBox="1"/>
          <p:nvPr/>
        </p:nvSpPr>
        <p:spPr>
          <a:xfrm>
            <a:off x="2036587" y="2367171"/>
            <a:ext cx="7775070" cy="1446550"/>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this story say about the death of Jesus?</a:t>
            </a:r>
          </a:p>
        </p:txBody>
      </p:sp>
      <p:cxnSp>
        <p:nvCxnSpPr>
          <p:cNvPr id="4" name="Straight Connector 3">
            <a:extLst>
              <a:ext uri="{FF2B5EF4-FFF2-40B4-BE49-F238E27FC236}">
                <a16:creationId xmlns:a16="http://schemas.microsoft.com/office/drawing/2014/main" id="{54502FB9-AF07-17DC-555E-39ADF2C9DD7B}"/>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5C8264E-26FF-7738-7BC7-D0F08BB7D94A}"/>
              </a:ext>
            </a:extLst>
          </p:cNvPr>
          <p:cNvSpPr txBox="1"/>
          <p:nvPr/>
        </p:nvSpPr>
        <p:spPr>
          <a:xfrm>
            <a:off x="2036587" y="2367171"/>
            <a:ext cx="8936213" cy="2123658"/>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When Jesus died, </a:t>
            </a:r>
            <a:r>
              <a:rPr kumimoji="0" lang="en-US" sz="4400" b="1" i="1" u="sng"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he</a:t>
            </a: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 was separated from God so that we do not have to be separated from God.</a:t>
            </a:r>
          </a:p>
        </p:txBody>
      </p:sp>
      <p:cxnSp>
        <p:nvCxnSpPr>
          <p:cNvPr id="4" name="Straight Connector 3">
            <a:extLst>
              <a:ext uri="{FF2B5EF4-FFF2-40B4-BE49-F238E27FC236}">
                <a16:creationId xmlns:a16="http://schemas.microsoft.com/office/drawing/2014/main" id="{71488BC1-90DA-18F5-151E-EB529605E832}"/>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3037954-6CBD-7488-83BF-BBCDE7214AD5}"/>
              </a:ext>
            </a:extLst>
          </p:cNvPr>
          <p:cNvCxnSpPr/>
          <p:nvPr/>
        </p:nvCxnSpPr>
        <p:spPr>
          <a:xfrm>
            <a:off x="354418" y="3684181"/>
            <a:ext cx="11483163" cy="0"/>
          </a:xfrm>
          <a:prstGeom prst="line">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D5D2CFC-EB31-D1A9-A822-3ACE044A3041}"/>
              </a:ext>
            </a:extLst>
          </p:cNvPr>
          <p:cNvSpPr txBox="1"/>
          <p:nvPr/>
        </p:nvSpPr>
        <p:spPr>
          <a:xfrm>
            <a:off x="10621925" y="3767470"/>
            <a:ext cx="1297172" cy="769441"/>
          </a:xfrm>
          <a:prstGeom prst="rect">
            <a:avLst/>
          </a:prstGeom>
          <a:noFill/>
        </p:spPr>
        <p:txBody>
          <a:bodyPr wrap="square" rtlCol="0">
            <a:spAutoFit/>
          </a:bodyPr>
          <a:lstStyle/>
          <a:p>
            <a:r>
              <a:rPr lang="en-US" sz="4400" dirty="0"/>
              <a:t>Now</a:t>
            </a:r>
            <a:endParaRPr lang="en-AU" sz="4400" dirty="0"/>
          </a:p>
        </p:txBody>
      </p:sp>
      <p:sp>
        <p:nvSpPr>
          <p:cNvPr id="13" name="TextBox 12">
            <a:extLst>
              <a:ext uri="{FF2B5EF4-FFF2-40B4-BE49-F238E27FC236}">
                <a16:creationId xmlns:a16="http://schemas.microsoft.com/office/drawing/2014/main" id="{29295B13-F520-A9B3-23C3-5C63E9F4F506}"/>
              </a:ext>
            </a:extLst>
          </p:cNvPr>
          <p:cNvSpPr txBox="1"/>
          <p:nvPr/>
        </p:nvSpPr>
        <p:spPr>
          <a:xfrm>
            <a:off x="540942" y="276447"/>
            <a:ext cx="8588468" cy="769441"/>
          </a:xfrm>
          <a:prstGeom prst="rect">
            <a:avLst/>
          </a:prstGeom>
          <a:noFill/>
        </p:spPr>
        <p:txBody>
          <a:bodyPr wrap="square" lIns="0" rtlCol="0">
            <a:spAutoFit/>
          </a:bodyPr>
          <a:lstStyle/>
          <a:p>
            <a:r>
              <a:rPr lang="en-AU" sz="4400" b="1" dirty="0">
                <a:latin typeface="Calibri" panose="020F0502020204030204" pitchFamily="34" charset="0"/>
                <a:ea typeface="Arial" charset="0"/>
                <a:cs typeface="Calibri" panose="020F0502020204030204" pitchFamily="34" charset="0"/>
              </a:rPr>
              <a:t>History</a:t>
            </a:r>
          </a:p>
        </p:txBody>
      </p:sp>
      <p:sp>
        <p:nvSpPr>
          <p:cNvPr id="14" name="TextBox 13">
            <a:extLst>
              <a:ext uri="{FF2B5EF4-FFF2-40B4-BE49-F238E27FC236}">
                <a16:creationId xmlns:a16="http://schemas.microsoft.com/office/drawing/2014/main" id="{DEEDD18D-6D31-C118-7A82-2616154FF113}"/>
              </a:ext>
            </a:extLst>
          </p:cNvPr>
          <p:cNvSpPr txBox="1"/>
          <p:nvPr/>
        </p:nvSpPr>
        <p:spPr>
          <a:xfrm>
            <a:off x="354418" y="3767470"/>
            <a:ext cx="2300177" cy="769441"/>
          </a:xfrm>
          <a:prstGeom prst="rect">
            <a:avLst/>
          </a:prstGeom>
          <a:noFill/>
        </p:spPr>
        <p:txBody>
          <a:bodyPr wrap="square" rtlCol="0">
            <a:spAutoFit/>
          </a:bodyPr>
          <a:lstStyle/>
          <a:p>
            <a:r>
              <a:rPr lang="en-US" sz="4400" dirty="0"/>
              <a:t>The past</a:t>
            </a:r>
            <a:endParaRPr lang="en-AU" sz="4400" dirty="0"/>
          </a:p>
        </p:txBody>
      </p:sp>
    </p:spTree>
    <p:extLst>
      <p:ext uri="{BB962C8B-B14F-4D97-AF65-F5344CB8AC3E}">
        <p14:creationId xmlns:p14="http://schemas.microsoft.com/office/powerpoint/2010/main" val="3127605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158A4-DDF6-7738-D4A7-2D6E084F961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6E0E042-7025-0637-E266-1B9EC667CA19}"/>
              </a:ext>
            </a:extLst>
          </p:cNvPr>
          <p:cNvSpPr>
            <a:spLocks noGrp="1"/>
          </p:cNvSpPr>
          <p:nvPr>
            <p:ph type="title"/>
          </p:nvPr>
        </p:nvSpPr>
        <p:spPr/>
        <p:txBody>
          <a:bodyPr/>
          <a:lstStyle/>
          <a:p>
            <a:endParaRPr lang="en-AU"/>
          </a:p>
        </p:txBody>
      </p:sp>
      <p:pic>
        <p:nvPicPr>
          <p:cNvPr id="7" name="Picture 6" descr="A person holding a card&#10;&#10;Description automatically generated">
            <a:extLst>
              <a:ext uri="{FF2B5EF4-FFF2-40B4-BE49-F238E27FC236}">
                <a16:creationId xmlns:a16="http://schemas.microsoft.com/office/drawing/2014/main" id="{30E0ED6A-1FD1-DCF9-B76F-C4CE7588A7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0" name="Picture 9" descr="A group of people and place cards&#10;&#10;Description automatically generated">
            <a:extLst>
              <a:ext uri="{FF2B5EF4-FFF2-40B4-BE49-F238E27FC236}">
                <a16:creationId xmlns:a16="http://schemas.microsoft.com/office/drawing/2014/main" id="{DE811913-17A7-EC7F-D3CF-8CC7492CE29B}"/>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rot="21384696">
            <a:off x="3963519" y="2085344"/>
            <a:ext cx="4120443" cy="2912970"/>
          </a:xfrm>
          <a:prstGeom prst="rect">
            <a:avLst/>
          </a:prstGeom>
        </p:spPr>
      </p:pic>
      <p:sp>
        <p:nvSpPr>
          <p:cNvPr id="2" name="TextBox 1">
            <a:extLst>
              <a:ext uri="{FF2B5EF4-FFF2-40B4-BE49-F238E27FC236}">
                <a16:creationId xmlns:a16="http://schemas.microsoft.com/office/drawing/2014/main" id="{0104D86D-59F5-912A-69CC-5BC0D2A07DD6}"/>
              </a:ext>
            </a:extLst>
          </p:cNvPr>
          <p:cNvSpPr txBox="1"/>
          <p:nvPr/>
        </p:nvSpPr>
        <p:spPr>
          <a:xfrm rot="21342300">
            <a:off x="3938199" y="1763494"/>
            <a:ext cx="5214552" cy="3170099"/>
          </a:xfrm>
          <a:prstGeom prst="rect">
            <a:avLst/>
          </a:prstGeom>
          <a:solidFill>
            <a:schemeClr val="bg1"/>
          </a:solidFill>
        </p:spPr>
        <p:txBody>
          <a:bodyPr wrap="square" rtlCol="0">
            <a:spAutoFit/>
          </a:bodyPr>
          <a:lstStyle/>
          <a:p>
            <a:pPr algn="ctr"/>
            <a:br>
              <a:rPr lang="en-US" sz="4000" dirty="0"/>
            </a:br>
            <a:r>
              <a:rPr lang="en-US" sz="4000" dirty="0"/>
              <a:t>Choose a card and </a:t>
            </a:r>
            <a:br>
              <a:rPr lang="en-US" sz="4000" dirty="0"/>
            </a:br>
            <a:r>
              <a:rPr lang="en-US" sz="4000" dirty="0"/>
              <a:t>add an event to the history timeline</a:t>
            </a:r>
            <a:br>
              <a:rPr lang="en-US" sz="4000" dirty="0"/>
            </a:br>
            <a:endParaRPr lang="en-AU" sz="4000" dirty="0"/>
          </a:p>
        </p:txBody>
      </p:sp>
      <p:pic>
        <p:nvPicPr>
          <p:cNvPr id="16" name="Picture 15">
            <a:extLst>
              <a:ext uri="{FF2B5EF4-FFF2-40B4-BE49-F238E27FC236}">
                <a16:creationId xmlns:a16="http://schemas.microsoft.com/office/drawing/2014/main" id="{B71DA143-FDCE-2422-4C37-ED81759C9CC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09801" y="4298066"/>
            <a:ext cx="2710068" cy="3354300"/>
          </a:xfrm>
          <a:prstGeom prst="rect">
            <a:avLst/>
          </a:prstGeom>
        </p:spPr>
      </p:pic>
    </p:spTree>
    <p:extLst>
      <p:ext uri="{BB962C8B-B14F-4D97-AF65-F5344CB8AC3E}">
        <p14:creationId xmlns:p14="http://schemas.microsoft.com/office/powerpoint/2010/main" val="1759140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063929"/>
            <a:ext cx="8419378" cy="1325563"/>
          </a:xfrm>
        </p:spPr>
        <p:txBody>
          <a:bodyPr lIns="0">
            <a:noAutofit/>
          </a:bodyPr>
          <a:lstStyle/>
          <a:p>
            <a:pPr>
              <a:lnSpc>
                <a:spcPct val="100000"/>
              </a:lnSpc>
            </a:pPr>
            <a:r>
              <a:rPr lang="en-US" sz="4800" kern="100" dirty="0">
                <a:effectLst/>
                <a:latin typeface="Calibri" panose="020F0502020204030204" pitchFamily="34" charset="0"/>
                <a:ea typeface="MS Mincho" panose="02020609040205080304" pitchFamily="49" charset="-128"/>
                <a:cs typeface="Calibri" panose="020F0502020204030204" pitchFamily="34" charset="0"/>
              </a:rPr>
              <a:t>How do we learn about history?</a:t>
            </a:r>
            <a:br>
              <a:rPr lang="en-US" sz="4800" kern="100" dirty="0">
                <a:effectLst/>
                <a:latin typeface="Calibri" panose="020F0502020204030204" pitchFamily="34" charset="0"/>
                <a:ea typeface="MS Mincho" panose="02020609040205080304" pitchFamily="49" charset="-128"/>
                <a:cs typeface="Calibri" panose="020F0502020204030204" pitchFamily="34" charset="0"/>
              </a:rPr>
            </a:br>
            <a:r>
              <a:rPr lang="en-US" sz="4800" kern="100" dirty="0">
                <a:effectLst/>
                <a:latin typeface="Calibri" panose="020F0502020204030204" pitchFamily="34" charset="0"/>
                <a:ea typeface="MS Mincho" panose="02020609040205080304" pitchFamily="49" charset="-128"/>
                <a:cs typeface="Calibri" panose="020F0502020204030204" pitchFamily="34" charset="0"/>
              </a:rPr>
              <a:t> </a:t>
            </a:r>
            <a:br>
              <a:rPr lang="en-US" sz="4800" kern="100" dirty="0">
                <a:effectLst/>
                <a:latin typeface="Calibri" panose="020F0502020204030204" pitchFamily="34" charset="0"/>
                <a:ea typeface="MS Mincho" panose="02020609040205080304" pitchFamily="49" charset="-128"/>
                <a:cs typeface="Calibri" panose="020F0502020204030204" pitchFamily="34" charset="0"/>
              </a:rPr>
            </a:br>
            <a:r>
              <a:rPr lang="en-US" sz="4800" kern="100" dirty="0">
                <a:effectLst/>
                <a:latin typeface="Calibri" panose="020F0502020204030204" pitchFamily="34" charset="0"/>
                <a:ea typeface="MS Mincho" panose="02020609040205080304" pitchFamily="49" charset="-128"/>
                <a:cs typeface="Calibri" panose="020F0502020204030204" pitchFamily="34" charset="0"/>
              </a:rPr>
              <a:t>How do we know whether the information we have is true?</a:t>
            </a:r>
            <a:endParaRPr lang="en-AU" sz="48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061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bird&#10;&#10;Description automatically generated">
            <a:extLst>
              <a:ext uri="{FF2B5EF4-FFF2-40B4-BE49-F238E27FC236}">
                <a16:creationId xmlns:a16="http://schemas.microsoft.com/office/drawing/2014/main" id="{4A9B6BCE-E473-8473-8C3A-6F29538AE1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272576" y="794381"/>
            <a:ext cx="6858000" cy="5269238"/>
          </a:xfrm>
          <a:prstGeom prst="rect">
            <a:avLst/>
          </a:prstGeom>
        </p:spPr>
      </p:pic>
      <p:pic>
        <p:nvPicPr>
          <p:cNvPr id="6" name="Picture 5" descr="A black and white photo of a person&#10;&#10;Description automatically generated">
            <a:extLst>
              <a:ext uri="{FF2B5EF4-FFF2-40B4-BE49-F238E27FC236}">
                <a16:creationId xmlns:a16="http://schemas.microsoft.com/office/drawing/2014/main" id="{B8E187CF-E7A1-CD53-BD01-1A39EBA80E6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00959" y="-1"/>
            <a:ext cx="5269238" cy="6858001"/>
          </a:xfrm>
          <a:prstGeom prst="rect">
            <a:avLst/>
          </a:prstGeom>
        </p:spPr>
      </p:pic>
    </p:spTree>
    <p:extLst>
      <p:ext uri="{BB962C8B-B14F-4D97-AF65-F5344CB8AC3E}">
        <p14:creationId xmlns:p14="http://schemas.microsoft.com/office/powerpoint/2010/main" val="171375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106FD-F12A-F5AB-D3D9-0B2AF5BB72A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1F8E83E-FD19-3F6B-2F00-BC44D073AA7F}"/>
              </a:ext>
            </a:extLst>
          </p:cNvPr>
          <p:cNvSpPr txBox="1">
            <a:spLocks/>
          </p:cNvSpPr>
          <p:nvPr/>
        </p:nvSpPr>
        <p:spPr>
          <a:xfrm>
            <a:off x="2036587" y="3063929"/>
            <a:ext cx="8419378"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sacrifice</a:t>
            </a:r>
            <a:endParaRPr lang="en-AU" sz="8000" b="1" dirty="0">
              <a:latin typeface="Calibri" panose="020F0502020204030204" pitchFamily="34" charset="0"/>
            </a:endParaRPr>
          </a:p>
        </p:txBody>
      </p:sp>
      <p:cxnSp>
        <p:nvCxnSpPr>
          <p:cNvPr id="6" name="Straight Connector 5">
            <a:extLst>
              <a:ext uri="{FF2B5EF4-FFF2-40B4-BE49-F238E27FC236}">
                <a16:creationId xmlns:a16="http://schemas.microsoft.com/office/drawing/2014/main" id="{0EA382CB-E9BC-AE12-AD10-6AEDF55AA72C}"/>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30D98CC-1EEA-09D4-9927-1F5C4CB55BF0}"/>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1256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106FD-F12A-F5AB-D3D9-0B2AF5BB72A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1F8E83E-FD19-3F6B-2F00-BC44D073AA7F}"/>
              </a:ext>
            </a:extLst>
          </p:cNvPr>
          <p:cNvSpPr txBox="1">
            <a:spLocks/>
          </p:cNvSpPr>
          <p:nvPr/>
        </p:nvSpPr>
        <p:spPr>
          <a:xfrm>
            <a:off x="2036587" y="3063929"/>
            <a:ext cx="8419378"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kern="100" dirty="0">
                <a:latin typeface="Calibri" panose="020F0502020204030204" pitchFamily="34" charset="0"/>
                <a:ea typeface="MS Mincho" panose="02020609040205080304" pitchFamily="49" charset="-128"/>
                <a:cs typeface="Calibri" panose="020F0502020204030204" pitchFamily="34" charset="0"/>
              </a:rPr>
              <a:t>Can you think of a story in history about sacrifice?</a:t>
            </a:r>
            <a:endParaRPr lang="en-AU" sz="4800" dirty="0">
              <a:latin typeface="Calibri" panose="020F0502020204030204" pitchFamily="34" charset="0"/>
            </a:endParaRPr>
          </a:p>
        </p:txBody>
      </p:sp>
      <p:cxnSp>
        <p:nvCxnSpPr>
          <p:cNvPr id="6" name="Straight Connector 5">
            <a:extLst>
              <a:ext uri="{FF2B5EF4-FFF2-40B4-BE49-F238E27FC236}">
                <a16:creationId xmlns:a16="http://schemas.microsoft.com/office/drawing/2014/main" id="{0EA382CB-E9BC-AE12-AD10-6AEDF55AA72C}"/>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30D98CC-1EEA-09D4-9927-1F5C4CB55BF0}"/>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16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106FD-F12A-F5AB-D3D9-0B2AF5BB72A5}"/>
            </a:ext>
          </a:extLst>
        </p:cNvPr>
        <p:cNvGrpSpPr/>
        <p:nvPr/>
      </p:nvGrpSpPr>
      <p:grpSpPr>
        <a:xfrm>
          <a:off x="0" y="0"/>
          <a:ext cx="0" cy="0"/>
          <a:chOff x="0" y="0"/>
          <a:chExt cx="0" cy="0"/>
        </a:xfrm>
      </p:grpSpPr>
      <p:pic>
        <p:nvPicPr>
          <p:cNvPr id="3" name="Picture 2" descr="A white circle with black text&#10;&#10;Description automatically generated">
            <a:extLst>
              <a:ext uri="{FF2B5EF4-FFF2-40B4-BE49-F238E27FC236}">
                <a16:creationId xmlns:a16="http://schemas.microsoft.com/office/drawing/2014/main" id="{EE0FE199-8490-07E3-B185-1B905125D9F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p:blipFill>
        <p:spPr>
          <a:xfrm>
            <a:off x="689428" y="124530"/>
            <a:ext cx="10813143" cy="6608940"/>
          </a:xfrm>
          <a:prstGeom prst="rect">
            <a:avLst/>
          </a:prstGeom>
        </p:spPr>
      </p:pic>
      <p:sp>
        <p:nvSpPr>
          <p:cNvPr id="2" name="Rectangle 1">
            <a:extLst>
              <a:ext uri="{FF2B5EF4-FFF2-40B4-BE49-F238E27FC236}">
                <a16:creationId xmlns:a16="http://schemas.microsoft.com/office/drawing/2014/main" id="{3B3E5E84-9628-0114-1EAD-20904275C8C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995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792D3D-921B-41A0-B5BD-755DA26DA3CA}">
  <ds:schemaRefs>
    <ds:schemaRef ds:uri="http://schemas.microsoft.com/office/2006/documentManagement/types"/>
    <ds:schemaRef ds:uri="http://purl.org/dc/elements/1.1/"/>
    <ds:schemaRef ds:uri="http://schemas.microsoft.com/office/2006/metadata/properties"/>
    <ds:schemaRef ds:uri="5739257b-ce07-451c-a058-33d1d073c35a"/>
    <ds:schemaRef ds:uri="7cfafbfd-fc08-4e7a-afc9-7c4221139421"/>
    <ds:schemaRef ds:uri="http://schemas.openxmlformats.org/package/2006/metadata/core-properties"/>
    <ds:schemaRef ds:uri="http://purl.org/dc/dcmitype/"/>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F40BB12C-ED0F-4C03-B3AC-92DB7F6159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6245</TotalTime>
  <Words>1131</Words>
  <Application>Microsoft Office PowerPoint</Application>
  <PresentationFormat>Widescreen</PresentationFormat>
  <Paragraphs>122</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PowerPoint Presentation</vt:lpstr>
      <vt:lpstr>PowerPoint Presentation</vt:lpstr>
      <vt:lpstr>PowerPoint Presentation</vt:lpstr>
      <vt:lpstr>PowerPoint Presentation</vt:lpstr>
      <vt:lpstr>How do we learn about history?   How do we know whether the information we have is true?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Draw a line from the word to its meaning:</vt:lpstr>
      <vt:lpstr>PowerPoint Presentation</vt:lpstr>
      <vt:lpstr>PowerPoint Presentation</vt:lpstr>
      <vt:lpstr>Timeline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2024-06-18T02:51:04Z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