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8"/>
  </p:notesMasterIdLst>
  <p:sldIdLst>
    <p:sldId id="276" r:id="rId5"/>
    <p:sldId id="277" r:id="rId6"/>
    <p:sldId id="375" r:id="rId7"/>
    <p:sldId id="392" r:id="rId8"/>
    <p:sldId id="386" r:id="rId9"/>
    <p:sldId id="387" r:id="rId10"/>
    <p:sldId id="376" r:id="rId11"/>
    <p:sldId id="388" r:id="rId12"/>
    <p:sldId id="389" r:id="rId13"/>
    <p:sldId id="390" r:id="rId14"/>
    <p:sldId id="384" r:id="rId15"/>
    <p:sldId id="374" r:id="rId16"/>
    <p:sldId id="355" r:id="rId17"/>
    <p:sldId id="360" r:id="rId18"/>
    <p:sldId id="393" r:id="rId19"/>
    <p:sldId id="378" r:id="rId20"/>
    <p:sldId id="359" r:id="rId21"/>
    <p:sldId id="379" r:id="rId22"/>
    <p:sldId id="385" r:id="rId23"/>
    <p:sldId id="400" r:id="rId24"/>
    <p:sldId id="382" r:id="rId25"/>
    <p:sldId id="383" r:id="rId26"/>
    <p:sldId id="377" r:id="rId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47AC228-963D-9267-A097-75E24D346631}" name="Kristy Freney" initials="KF" userId="S::kristy.freney@anglicare.org.au::05558a5f-3628-4287-9b9f-4fe6fc128298" providerId="AD"/>
  <p188:author id="{9A66B366-551F-F735-AC16-62DAC5D59322}" name="Danielle McGregor" initials="DM" userId="S::danielle.mcgregor@Anglicare.org.au::087646c7-bbf8-4721-9492-e808a5f7ce91" providerId="AD"/>
  <p188:author id="{1621617C-410B-3087-12D0-22EF3D8A733D}" name="Lisa Neale" initials="LN" userId="092c3a9ff1cc85a9" providerId="Windows Live"/>
  <p188:author id="{5CE17882-9809-FEDB-63F8-108E07809AB4}" name="Danielle McGregor" initials="DM" userId="S::danielle.mcgregor@anglicare.org.au::087646c7-bbf8-4721-9492-e808a5f7ce91" providerId="AD"/>
  <p188:author id="{F88C458F-BC1C-F1A5-8DB3-356626F9B329}" name="Sarah Brown" initials="SB" userId="S::sarah.brown@Anglicare.org.au::01d08dd6-efda-4a06-bddb-8174fc9a8dcd" providerId="AD"/>
  <p188:author id="{C76674AD-83DB-B35A-EF08-B1A6B58444D6}" name="Kristy Freney" initials="KF" userId="S::kristy.freney@Anglicare.org.au::05558a5f-3628-4287-9b9f-4fe6fc128298"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Sarah Brown" initials="SB" lastIdx="1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196D5"/>
    <a:srgbClr val="E2E3E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817" autoAdjust="0"/>
    <p:restoredTop sz="67685" autoAdjust="0"/>
  </p:normalViewPr>
  <p:slideViewPr>
    <p:cSldViewPr snapToGrid="0">
      <p:cViewPr varScale="1">
        <p:scale>
          <a:sx n="38" d="100"/>
          <a:sy n="38" d="100"/>
        </p:scale>
        <p:origin x="72" y="152"/>
      </p:cViewPr>
      <p:guideLst/>
    </p:cSldViewPr>
  </p:slideViewPr>
  <p:notesTextViewPr>
    <p:cViewPr>
      <p:scale>
        <a:sx n="1" d="1"/>
        <a:sy n="1" d="1"/>
      </p:scale>
      <p:origin x="0" y="0"/>
    </p:cViewPr>
  </p:notesTextViewPr>
  <p:notesViewPr>
    <p:cSldViewPr snapToGrid="0">
      <p:cViewPr varScale="1">
        <p:scale>
          <a:sx n="92" d="100"/>
          <a:sy n="92" d="100"/>
        </p:scale>
        <p:origin x="4114" y="67"/>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presProps" Target="presProps.xml"/><Relationship Id="rId35"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nielle McGregor" userId="087646c7-bbf8-4721-9492-e808a5f7ce91" providerId="ADAL" clId="{0721B91A-74BE-4943-BB41-492F8D408D41}"/>
    <pc:docChg chg="undo custSel addSld delSld modSld sldOrd">
      <pc:chgData name="Danielle McGregor" userId="087646c7-bbf8-4721-9492-e808a5f7ce91" providerId="ADAL" clId="{0721B91A-74BE-4943-BB41-492F8D408D41}" dt="2024-02-06T00:17:00.945" v="715"/>
      <pc:docMkLst>
        <pc:docMk/>
      </pc:docMkLst>
      <pc:sldChg chg="del">
        <pc:chgData name="Danielle McGregor" userId="087646c7-bbf8-4721-9492-e808a5f7ce91" providerId="ADAL" clId="{0721B91A-74BE-4943-BB41-492F8D408D41}" dt="2024-02-05T23:11:04.950" v="119" actId="47"/>
        <pc:sldMkLst>
          <pc:docMk/>
          <pc:sldMk cId="3972595476" sldId="259"/>
        </pc:sldMkLst>
      </pc:sldChg>
      <pc:sldChg chg="del">
        <pc:chgData name="Danielle McGregor" userId="087646c7-bbf8-4721-9492-e808a5f7ce91" providerId="ADAL" clId="{0721B91A-74BE-4943-BB41-492F8D408D41}" dt="2024-02-05T23:11:04.950" v="119" actId="47"/>
        <pc:sldMkLst>
          <pc:docMk/>
          <pc:sldMk cId="3975032192" sldId="260"/>
        </pc:sldMkLst>
      </pc:sldChg>
      <pc:sldChg chg="del">
        <pc:chgData name="Danielle McGregor" userId="087646c7-bbf8-4721-9492-e808a5f7ce91" providerId="ADAL" clId="{0721B91A-74BE-4943-BB41-492F8D408D41}" dt="2024-02-05T23:11:04.950" v="119" actId="47"/>
        <pc:sldMkLst>
          <pc:docMk/>
          <pc:sldMk cId="2316676394" sldId="261"/>
        </pc:sldMkLst>
      </pc:sldChg>
      <pc:sldChg chg="del">
        <pc:chgData name="Danielle McGregor" userId="087646c7-bbf8-4721-9492-e808a5f7ce91" providerId="ADAL" clId="{0721B91A-74BE-4943-BB41-492F8D408D41}" dt="2024-02-05T23:11:04.950" v="119" actId="47"/>
        <pc:sldMkLst>
          <pc:docMk/>
          <pc:sldMk cId="2253343222" sldId="262"/>
        </pc:sldMkLst>
      </pc:sldChg>
      <pc:sldChg chg="del">
        <pc:chgData name="Danielle McGregor" userId="087646c7-bbf8-4721-9492-e808a5f7ce91" providerId="ADAL" clId="{0721B91A-74BE-4943-BB41-492F8D408D41}" dt="2024-02-05T23:11:04.950" v="119" actId="47"/>
        <pc:sldMkLst>
          <pc:docMk/>
          <pc:sldMk cId="4076371013" sldId="263"/>
        </pc:sldMkLst>
      </pc:sldChg>
      <pc:sldChg chg="del">
        <pc:chgData name="Danielle McGregor" userId="087646c7-bbf8-4721-9492-e808a5f7ce91" providerId="ADAL" clId="{0721B91A-74BE-4943-BB41-492F8D408D41}" dt="2024-02-05T23:16:32.824" v="540" actId="47"/>
        <pc:sldMkLst>
          <pc:docMk/>
          <pc:sldMk cId="1418896725" sldId="266"/>
        </pc:sldMkLst>
      </pc:sldChg>
      <pc:sldChg chg="del">
        <pc:chgData name="Danielle McGregor" userId="087646c7-bbf8-4721-9492-e808a5f7ce91" providerId="ADAL" clId="{0721B91A-74BE-4943-BB41-492F8D408D41}" dt="2024-02-05T23:16:32.824" v="540" actId="47"/>
        <pc:sldMkLst>
          <pc:docMk/>
          <pc:sldMk cId="140008666" sldId="270"/>
        </pc:sldMkLst>
      </pc:sldChg>
      <pc:sldChg chg="del">
        <pc:chgData name="Danielle McGregor" userId="087646c7-bbf8-4721-9492-e808a5f7ce91" providerId="ADAL" clId="{0721B91A-74BE-4943-BB41-492F8D408D41}" dt="2024-02-05T23:16:32.824" v="540" actId="47"/>
        <pc:sldMkLst>
          <pc:docMk/>
          <pc:sldMk cId="445995225" sldId="271"/>
        </pc:sldMkLst>
      </pc:sldChg>
      <pc:sldChg chg="del">
        <pc:chgData name="Danielle McGregor" userId="087646c7-bbf8-4721-9492-e808a5f7ce91" providerId="ADAL" clId="{0721B91A-74BE-4943-BB41-492F8D408D41}" dt="2024-02-05T23:16:32.824" v="540" actId="47"/>
        <pc:sldMkLst>
          <pc:docMk/>
          <pc:sldMk cId="1974298099" sldId="272"/>
        </pc:sldMkLst>
      </pc:sldChg>
      <pc:sldChg chg="del">
        <pc:chgData name="Danielle McGregor" userId="087646c7-bbf8-4721-9492-e808a5f7ce91" providerId="ADAL" clId="{0721B91A-74BE-4943-BB41-492F8D408D41}" dt="2024-02-05T23:16:32.824" v="540" actId="47"/>
        <pc:sldMkLst>
          <pc:docMk/>
          <pc:sldMk cId="894693689" sldId="273"/>
        </pc:sldMkLst>
      </pc:sldChg>
      <pc:sldChg chg="del">
        <pc:chgData name="Danielle McGregor" userId="087646c7-bbf8-4721-9492-e808a5f7ce91" providerId="ADAL" clId="{0721B91A-74BE-4943-BB41-492F8D408D41}" dt="2024-02-05T23:16:32.824" v="540" actId="47"/>
        <pc:sldMkLst>
          <pc:docMk/>
          <pc:sldMk cId="1520431417" sldId="275"/>
        </pc:sldMkLst>
      </pc:sldChg>
      <pc:sldChg chg="del">
        <pc:chgData name="Danielle McGregor" userId="087646c7-bbf8-4721-9492-e808a5f7ce91" providerId="ADAL" clId="{0721B91A-74BE-4943-BB41-492F8D408D41}" dt="2024-02-05T23:16:32.824" v="540" actId="47"/>
        <pc:sldMkLst>
          <pc:docMk/>
          <pc:sldMk cId="1958039700" sldId="278"/>
        </pc:sldMkLst>
      </pc:sldChg>
      <pc:sldChg chg="del">
        <pc:chgData name="Danielle McGregor" userId="087646c7-bbf8-4721-9492-e808a5f7ce91" providerId="ADAL" clId="{0721B91A-74BE-4943-BB41-492F8D408D41}" dt="2024-02-05T23:16:32.824" v="540" actId="47"/>
        <pc:sldMkLst>
          <pc:docMk/>
          <pc:sldMk cId="312988651" sldId="279"/>
        </pc:sldMkLst>
      </pc:sldChg>
      <pc:sldChg chg="del">
        <pc:chgData name="Danielle McGregor" userId="087646c7-bbf8-4721-9492-e808a5f7ce91" providerId="ADAL" clId="{0721B91A-74BE-4943-BB41-492F8D408D41}" dt="2024-02-05T23:16:32.824" v="540" actId="47"/>
        <pc:sldMkLst>
          <pc:docMk/>
          <pc:sldMk cId="507263676" sldId="280"/>
        </pc:sldMkLst>
      </pc:sldChg>
      <pc:sldChg chg="del">
        <pc:chgData name="Danielle McGregor" userId="087646c7-bbf8-4721-9492-e808a5f7ce91" providerId="ADAL" clId="{0721B91A-74BE-4943-BB41-492F8D408D41}" dt="2024-02-05T23:16:32.824" v="540" actId="47"/>
        <pc:sldMkLst>
          <pc:docMk/>
          <pc:sldMk cId="1521592992" sldId="281"/>
        </pc:sldMkLst>
      </pc:sldChg>
      <pc:sldChg chg="del">
        <pc:chgData name="Danielle McGregor" userId="087646c7-bbf8-4721-9492-e808a5f7ce91" providerId="ADAL" clId="{0721B91A-74BE-4943-BB41-492F8D408D41}" dt="2024-02-05T23:16:32.824" v="540" actId="47"/>
        <pc:sldMkLst>
          <pc:docMk/>
          <pc:sldMk cId="454767431" sldId="282"/>
        </pc:sldMkLst>
      </pc:sldChg>
      <pc:sldChg chg="del">
        <pc:chgData name="Danielle McGregor" userId="087646c7-bbf8-4721-9492-e808a5f7ce91" providerId="ADAL" clId="{0721B91A-74BE-4943-BB41-492F8D408D41}" dt="2024-02-05T23:16:32.824" v="540" actId="47"/>
        <pc:sldMkLst>
          <pc:docMk/>
          <pc:sldMk cId="1745416870" sldId="283"/>
        </pc:sldMkLst>
      </pc:sldChg>
      <pc:sldChg chg="del">
        <pc:chgData name="Danielle McGregor" userId="087646c7-bbf8-4721-9492-e808a5f7ce91" providerId="ADAL" clId="{0721B91A-74BE-4943-BB41-492F8D408D41}" dt="2024-02-05T23:16:32.824" v="540" actId="47"/>
        <pc:sldMkLst>
          <pc:docMk/>
          <pc:sldMk cId="3680259665" sldId="296"/>
        </pc:sldMkLst>
      </pc:sldChg>
      <pc:sldChg chg="del">
        <pc:chgData name="Danielle McGregor" userId="087646c7-bbf8-4721-9492-e808a5f7ce91" providerId="ADAL" clId="{0721B91A-74BE-4943-BB41-492F8D408D41}" dt="2024-02-05T23:16:32.824" v="540" actId="47"/>
        <pc:sldMkLst>
          <pc:docMk/>
          <pc:sldMk cId="268072544" sldId="300"/>
        </pc:sldMkLst>
      </pc:sldChg>
      <pc:sldChg chg="del">
        <pc:chgData name="Danielle McGregor" userId="087646c7-bbf8-4721-9492-e808a5f7ce91" providerId="ADAL" clId="{0721B91A-74BE-4943-BB41-492F8D408D41}" dt="2024-02-05T23:16:32.824" v="540" actId="47"/>
        <pc:sldMkLst>
          <pc:docMk/>
          <pc:sldMk cId="1704284754" sldId="301"/>
        </pc:sldMkLst>
      </pc:sldChg>
      <pc:sldChg chg="del">
        <pc:chgData name="Danielle McGregor" userId="087646c7-bbf8-4721-9492-e808a5f7ce91" providerId="ADAL" clId="{0721B91A-74BE-4943-BB41-492F8D408D41}" dt="2024-02-05T23:16:32.824" v="540" actId="47"/>
        <pc:sldMkLst>
          <pc:docMk/>
          <pc:sldMk cId="1356740923" sldId="305"/>
        </pc:sldMkLst>
      </pc:sldChg>
      <pc:sldChg chg="del">
        <pc:chgData name="Danielle McGregor" userId="087646c7-bbf8-4721-9492-e808a5f7ce91" providerId="ADAL" clId="{0721B91A-74BE-4943-BB41-492F8D408D41}" dt="2024-02-05T23:16:32.824" v="540" actId="47"/>
        <pc:sldMkLst>
          <pc:docMk/>
          <pc:sldMk cId="1747813351" sldId="306"/>
        </pc:sldMkLst>
      </pc:sldChg>
      <pc:sldChg chg="del">
        <pc:chgData name="Danielle McGregor" userId="087646c7-bbf8-4721-9492-e808a5f7ce91" providerId="ADAL" clId="{0721B91A-74BE-4943-BB41-492F8D408D41}" dt="2024-02-05T23:16:32.824" v="540" actId="47"/>
        <pc:sldMkLst>
          <pc:docMk/>
          <pc:sldMk cId="1901101649" sldId="307"/>
        </pc:sldMkLst>
      </pc:sldChg>
      <pc:sldChg chg="del">
        <pc:chgData name="Danielle McGregor" userId="087646c7-bbf8-4721-9492-e808a5f7ce91" providerId="ADAL" clId="{0721B91A-74BE-4943-BB41-492F8D408D41}" dt="2024-02-05T23:16:32.824" v="540" actId="47"/>
        <pc:sldMkLst>
          <pc:docMk/>
          <pc:sldMk cId="544476148" sldId="315"/>
        </pc:sldMkLst>
      </pc:sldChg>
      <pc:sldChg chg="del">
        <pc:chgData name="Danielle McGregor" userId="087646c7-bbf8-4721-9492-e808a5f7ce91" providerId="ADAL" clId="{0721B91A-74BE-4943-BB41-492F8D408D41}" dt="2024-02-05T23:16:32.824" v="540" actId="47"/>
        <pc:sldMkLst>
          <pc:docMk/>
          <pc:sldMk cId="1105691586" sldId="339"/>
        </pc:sldMkLst>
      </pc:sldChg>
      <pc:sldChg chg="del">
        <pc:chgData name="Danielle McGregor" userId="087646c7-bbf8-4721-9492-e808a5f7ce91" providerId="ADAL" clId="{0721B91A-74BE-4943-BB41-492F8D408D41}" dt="2024-02-05T23:16:32.824" v="540" actId="47"/>
        <pc:sldMkLst>
          <pc:docMk/>
          <pc:sldMk cId="2233901072" sldId="340"/>
        </pc:sldMkLst>
      </pc:sldChg>
      <pc:sldChg chg="del">
        <pc:chgData name="Danielle McGregor" userId="087646c7-bbf8-4721-9492-e808a5f7ce91" providerId="ADAL" clId="{0721B91A-74BE-4943-BB41-492F8D408D41}" dt="2024-02-05T23:16:32.824" v="540" actId="47"/>
        <pc:sldMkLst>
          <pc:docMk/>
          <pc:sldMk cId="2339391012" sldId="341"/>
        </pc:sldMkLst>
      </pc:sldChg>
      <pc:sldChg chg="del">
        <pc:chgData name="Danielle McGregor" userId="087646c7-bbf8-4721-9492-e808a5f7ce91" providerId="ADAL" clId="{0721B91A-74BE-4943-BB41-492F8D408D41}" dt="2024-02-05T23:16:32.824" v="540" actId="47"/>
        <pc:sldMkLst>
          <pc:docMk/>
          <pc:sldMk cId="2925218459" sldId="342"/>
        </pc:sldMkLst>
      </pc:sldChg>
      <pc:sldChg chg="del">
        <pc:chgData name="Danielle McGregor" userId="087646c7-bbf8-4721-9492-e808a5f7ce91" providerId="ADAL" clId="{0721B91A-74BE-4943-BB41-492F8D408D41}" dt="2024-02-05T23:16:32.824" v="540" actId="47"/>
        <pc:sldMkLst>
          <pc:docMk/>
          <pc:sldMk cId="1222248665" sldId="343"/>
        </pc:sldMkLst>
      </pc:sldChg>
      <pc:sldChg chg="del">
        <pc:chgData name="Danielle McGregor" userId="087646c7-bbf8-4721-9492-e808a5f7ce91" providerId="ADAL" clId="{0721B91A-74BE-4943-BB41-492F8D408D41}" dt="2024-02-05T23:16:32.824" v="540" actId="47"/>
        <pc:sldMkLst>
          <pc:docMk/>
          <pc:sldMk cId="4099329322" sldId="347"/>
        </pc:sldMkLst>
      </pc:sldChg>
      <pc:sldChg chg="del">
        <pc:chgData name="Danielle McGregor" userId="087646c7-bbf8-4721-9492-e808a5f7ce91" providerId="ADAL" clId="{0721B91A-74BE-4943-BB41-492F8D408D41}" dt="2024-02-05T23:16:32.824" v="540" actId="47"/>
        <pc:sldMkLst>
          <pc:docMk/>
          <pc:sldMk cId="725104862" sldId="348"/>
        </pc:sldMkLst>
      </pc:sldChg>
      <pc:sldChg chg="del">
        <pc:chgData name="Danielle McGregor" userId="087646c7-bbf8-4721-9492-e808a5f7ce91" providerId="ADAL" clId="{0721B91A-74BE-4943-BB41-492F8D408D41}" dt="2024-02-05T23:16:32.824" v="540" actId="47"/>
        <pc:sldMkLst>
          <pc:docMk/>
          <pc:sldMk cId="601922821" sldId="349"/>
        </pc:sldMkLst>
      </pc:sldChg>
      <pc:sldChg chg="del">
        <pc:chgData name="Danielle McGregor" userId="087646c7-bbf8-4721-9492-e808a5f7ce91" providerId="ADAL" clId="{0721B91A-74BE-4943-BB41-492F8D408D41}" dt="2024-02-05T23:16:32.824" v="540" actId="47"/>
        <pc:sldMkLst>
          <pc:docMk/>
          <pc:sldMk cId="485369022" sldId="350"/>
        </pc:sldMkLst>
      </pc:sldChg>
      <pc:sldChg chg="del">
        <pc:chgData name="Danielle McGregor" userId="087646c7-bbf8-4721-9492-e808a5f7ce91" providerId="ADAL" clId="{0721B91A-74BE-4943-BB41-492F8D408D41}" dt="2024-02-05T23:16:32.824" v="540" actId="47"/>
        <pc:sldMkLst>
          <pc:docMk/>
          <pc:sldMk cId="314133845" sldId="351"/>
        </pc:sldMkLst>
      </pc:sldChg>
      <pc:sldChg chg="del">
        <pc:chgData name="Danielle McGregor" userId="087646c7-bbf8-4721-9492-e808a5f7ce91" providerId="ADAL" clId="{0721B91A-74BE-4943-BB41-492F8D408D41}" dt="2024-02-05T23:16:32.824" v="540" actId="47"/>
        <pc:sldMkLst>
          <pc:docMk/>
          <pc:sldMk cId="874122891" sldId="352"/>
        </pc:sldMkLst>
      </pc:sldChg>
      <pc:sldChg chg="del">
        <pc:chgData name="Danielle McGregor" userId="087646c7-bbf8-4721-9492-e808a5f7ce91" providerId="ADAL" clId="{0721B91A-74BE-4943-BB41-492F8D408D41}" dt="2024-02-05T23:16:32.824" v="540" actId="47"/>
        <pc:sldMkLst>
          <pc:docMk/>
          <pc:sldMk cId="615579382" sldId="353"/>
        </pc:sldMkLst>
      </pc:sldChg>
      <pc:sldChg chg="modSp mod">
        <pc:chgData name="Danielle McGregor" userId="087646c7-bbf8-4721-9492-e808a5f7ce91" providerId="ADAL" clId="{0721B91A-74BE-4943-BB41-492F8D408D41}" dt="2024-02-05T23:10:50.488" v="118" actId="113"/>
        <pc:sldMkLst>
          <pc:docMk/>
          <pc:sldMk cId="2990092796" sldId="355"/>
        </pc:sldMkLst>
        <pc:spChg chg="mod">
          <ac:chgData name="Danielle McGregor" userId="087646c7-bbf8-4721-9492-e808a5f7ce91" providerId="ADAL" clId="{0721B91A-74BE-4943-BB41-492F8D408D41}" dt="2024-02-05T23:10:50.488" v="118" actId="113"/>
          <ac:spMkLst>
            <pc:docMk/>
            <pc:sldMk cId="2990092796" sldId="355"/>
            <ac:spMk id="9" creationId="{FB116508-ECEB-2E48-40C3-BB626009BC01}"/>
          </ac:spMkLst>
        </pc:spChg>
      </pc:sldChg>
      <pc:sldChg chg="del">
        <pc:chgData name="Danielle McGregor" userId="087646c7-bbf8-4721-9492-e808a5f7ce91" providerId="ADAL" clId="{0721B91A-74BE-4943-BB41-492F8D408D41}" dt="2024-02-05T23:11:04.950" v="119" actId="47"/>
        <pc:sldMkLst>
          <pc:docMk/>
          <pc:sldMk cId="3845918742" sldId="356"/>
        </pc:sldMkLst>
      </pc:sldChg>
      <pc:sldChg chg="del">
        <pc:chgData name="Danielle McGregor" userId="087646c7-bbf8-4721-9492-e808a5f7ce91" providerId="ADAL" clId="{0721B91A-74BE-4943-BB41-492F8D408D41}" dt="2024-02-05T23:16:32.824" v="540" actId="47"/>
        <pc:sldMkLst>
          <pc:docMk/>
          <pc:sldMk cId="1564780741" sldId="357"/>
        </pc:sldMkLst>
      </pc:sldChg>
      <pc:sldChg chg="modSp mod ord">
        <pc:chgData name="Danielle McGregor" userId="087646c7-bbf8-4721-9492-e808a5f7ce91" providerId="ADAL" clId="{0721B91A-74BE-4943-BB41-492F8D408D41}" dt="2024-02-05T23:15:57.385" v="518" actId="207"/>
        <pc:sldMkLst>
          <pc:docMk/>
          <pc:sldMk cId="2360901718" sldId="359"/>
        </pc:sldMkLst>
        <pc:spChg chg="mod">
          <ac:chgData name="Danielle McGregor" userId="087646c7-bbf8-4721-9492-e808a5f7ce91" providerId="ADAL" clId="{0721B91A-74BE-4943-BB41-492F8D408D41}" dt="2024-02-05T23:15:57.385" v="518" actId="207"/>
          <ac:spMkLst>
            <pc:docMk/>
            <pc:sldMk cId="2360901718" sldId="359"/>
            <ac:spMk id="3" creationId="{DE4FBE42-9494-8649-9763-196AD479AE27}"/>
          </ac:spMkLst>
        </pc:spChg>
      </pc:sldChg>
      <pc:sldChg chg="modSp mod ord">
        <pc:chgData name="Danielle McGregor" userId="087646c7-bbf8-4721-9492-e808a5f7ce91" providerId="ADAL" clId="{0721B91A-74BE-4943-BB41-492F8D408D41}" dt="2024-02-05T23:14:10.250" v="362" actId="20577"/>
        <pc:sldMkLst>
          <pc:docMk/>
          <pc:sldMk cId="1131851070" sldId="360"/>
        </pc:sldMkLst>
        <pc:spChg chg="mod">
          <ac:chgData name="Danielle McGregor" userId="087646c7-bbf8-4721-9492-e808a5f7ce91" providerId="ADAL" clId="{0721B91A-74BE-4943-BB41-492F8D408D41}" dt="2024-02-05T23:11:38.679" v="164" actId="20577"/>
          <ac:spMkLst>
            <pc:docMk/>
            <pc:sldMk cId="1131851070" sldId="360"/>
            <ac:spMk id="8" creationId="{A0E9828E-A398-8B5D-E2A1-7E67FFE0C548}"/>
          </ac:spMkLst>
        </pc:spChg>
        <pc:spChg chg="mod">
          <ac:chgData name="Danielle McGregor" userId="087646c7-bbf8-4721-9492-e808a5f7ce91" providerId="ADAL" clId="{0721B91A-74BE-4943-BB41-492F8D408D41}" dt="2024-02-05T23:14:10.250" v="362" actId="20577"/>
          <ac:spMkLst>
            <pc:docMk/>
            <pc:sldMk cId="1131851070" sldId="360"/>
            <ac:spMk id="9" creationId="{E6FE786F-B16B-B388-933B-737B3066169F}"/>
          </ac:spMkLst>
        </pc:spChg>
        <pc:cxnChg chg="mod">
          <ac:chgData name="Danielle McGregor" userId="087646c7-bbf8-4721-9492-e808a5f7ce91" providerId="ADAL" clId="{0721B91A-74BE-4943-BB41-492F8D408D41}" dt="2024-02-05T23:11:44.004" v="165" actId="14100"/>
          <ac:cxnSpMkLst>
            <pc:docMk/>
            <pc:sldMk cId="1131851070" sldId="360"/>
            <ac:cxnSpMk id="6" creationId="{187E0374-8FCE-47E1-489E-D4EF320AFCA3}"/>
          </ac:cxnSpMkLst>
        </pc:cxnChg>
        <pc:cxnChg chg="mod">
          <ac:chgData name="Danielle McGregor" userId="087646c7-bbf8-4721-9492-e808a5f7ce91" providerId="ADAL" clId="{0721B91A-74BE-4943-BB41-492F8D408D41}" dt="2024-02-05T23:13:04.097" v="223" actId="14100"/>
          <ac:cxnSpMkLst>
            <pc:docMk/>
            <pc:sldMk cId="1131851070" sldId="360"/>
            <ac:cxnSpMk id="10" creationId="{1D0E4DD7-D568-AB5E-37A4-6F7050213EB8}"/>
          </ac:cxnSpMkLst>
        </pc:cxnChg>
        <pc:cxnChg chg="mod">
          <ac:chgData name="Danielle McGregor" userId="087646c7-bbf8-4721-9492-e808a5f7ce91" providerId="ADAL" clId="{0721B91A-74BE-4943-BB41-492F8D408D41}" dt="2024-02-05T23:13:02.390" v="222" actId="14100"/>
          <ac:cxnSpMkLst>
            <pc:docMk/>
            <pc:sldMk cId="1131851070" sldId="360"/>
            <ac:cxnSpMk id="13" creationId="{DC7162E0-3E22-EF10-0E0B-CE402FCEF7F7}"/>
          </ac:cxnSpMkLst>
        </pc:cxnChg>
      </pc:sldChg>
      <pc:sldChg chg="del">
        <pc:chgData name="Danielle McGregor" userId="087646c7-bbf8-4721-9492-e808a5f7ce91" providerId="ADAL" clId="{0721B91A-74BE-4943-BB41-492F8D408D41}" dt="2024-02-05T23:16:32.824" v="540" actId="47"/>
        <pc:sldMkLst>
          <pc:docMk/>
          <pc:sldMk cId="3658775334" sldId="361"/>
        </pc:sldMkLst>
      </pc:sldChg>
      <pc:sldChg chg="del">
        <pc:chgData name="Danielle McGregor" userId="087646c7-bbf8-4721-9492-e808a5f7ce91" providerId="ADAL" clId="{0721B91A-74BE-4943-BB41-492F8D408D41}" dt="2024-02-05T23:16:32.824" v="540" actId="47"/>
        <pc:sldMkLst>
          <pc:docMk/>
          <pc:sldMk cId="2392105798" sldId="362"/>
        </pc:sldMkLst>
      </pc:sldChg>
      <pc:sldChg chg="del">
        <pc:chgData name="Danielle McGregor" userId="087646c7-bbf8-4721-9492-e808a5f7ce91" providerId="ADAL" clId="{0721B91A-74BE-4943-BB41-492F8D408D41}" dt="2024-02-05T23:16:32.824" v="540" actId="47"/>
        <pc:sldMkLst>
          <pc:docMk/>
          <pc:sldMk cId="834121241" sldId="363"/>
        </pc:sldMkLst>
      </pc:sldChg>
      <pc:sldChg chg="del">
        <pc:chgData name="Danielle McGregor" userId="087646c7-bbf8-4721-9492-e808a5f7ce91" providerId="ADAL" clId="{0721B91A-74BE-4943-BB41-492F8D408D41}" dt="2024-02-05T23:16:32.824" v="540" actId="47"/>
        <pc:sldMkLst>
          <pc:docMk/>
          <pc:sldMk cId="2935275515" sldId="364"/>
        </pc:sldMkLst>
      </pc:sldChg>
      <pc:sldChg chg="del">
        <pc:chgData name="Danielle McGregor" userId="087646c7-bbf8-4721-9492-e808a5f7ce91" providerId="ADAL" clId="{0721B91A-74BE-4943-BB41-492F8D408D41}" dt="2024-02-05T23:09:38.306" v="74" actId="47"/>
        <pc:sldMkLst>
          <pc:docMk/>
          <pc:sldMk cId="454713297" sldId="365"/>
        </pc:sldMkLst>
      </pc:sldChg>
      <pc:sldChg chg="del">
        <pc:chgData name="Danielle McGregor" userId="087646c7-bbf8-4721-9492-e808a5f7ce91" providerId="ADAL" clId="{0721B91A-74BE-4943-BB41-492F8D408D41}" dt="2024-02-05T23:16:32.824" v="540" actId="47"/>
        <pc:sldMkLst>
          <pc:docMk/>
          <pc:sldMk cId="4156110234" sldId="366"/>
        </pc:sldMkLst>
      </pc:sldChg>
      <pc:sldChg chg="modSp add mod">
        <pc:chgData name="Danielle McGregor" userId="087646c7-bbf8-4721-9492-e808a5f7ce91" providerId="ADAL" clId="{0721B91A-74BE-4943-BB41-492F8D408D41}" dt="2024-02-05T23:07:16.111" v="22" actId="20577"/>
        <pc:sldMkLst>
          <pc:docMk/>
          <pc:sldMk cId="2191739337" sldId="375"/>
        </pc:sldMkLst>
        <pc:spChg chg="mod">
          <ac:chgData name="Danielle McGregor" userId="087646c7-bbf8-4721-9492-e808a5f7ce91" providerId="ADAL" clId="{0721B91A-74BE-4943-BB41-492F8D408D41}" dt="2024-02-05T23:07:16.111" v="22" actId="20577"/>
          <ac:spMkLst>
            <pc:docMk/>
            <pc:sldMk cId="2191739337" sldId="375"/>
            <ac:spMk id="2" creationId="{BA0A6340-9014-0BE4-9E8D-C5E3566B4076}"/>
          </ac:spMkLst>
        </pc:spChg>
      </pc:sldChg>
      <pc:sldChg chg="modSp add mod ord">
        <pc:chgData name="Danielle McGregor" userId="087646c7-bbf8-4721-9492-e808a5f7ce91" providerId="ADAL" clId="{0721B91A-74BE-4943-BB41-492F8D408D41}" dt="2024-02-05T23:09:00.225" v="54"/>
        <pc:sldMkLst>
          <pc:docMk/>
          <pc:sldMk cId="1713759472" sldId="376"/>
        </pc:sldMkLst>
        <pc:spChg chg="mod">
          <ac:chgData name="Danielle McGregor" userId="087646c7-bbf8-4721-9492-e808a5f7ce91" providerId="ADAL" clId="{0721B91A-74BE-4943-BB41-492F8D408D41}" dt="2024-02-05T23:08:39.848" v="52" actId="20577"/>
          <ac:spMkLst>
            <pc:docMk/>
            <pc:sldMk cId="1713759472" sldId="376"/>
            <ac:spMk id="2" creationId="{D26A0463-A418-6AD6-83A7-96CB926E1107}"/>
          </ac:spMkLst>
        </pc:spChg>
      </pc:sldChg>
      <pc:sldChg chg="add ord modNotesTx">
        <pc:chgData name="Danielle McGregor" userId="087646c7-bbf8-4721-9492-e808a5f7ce91" providerId="ADAL" clId="{0721B91A-74BE-4943-BB41-492F8D408D41}" dt="2024-02-06T00:17:00.945" v="715"/>
        <pc:sldMkLst>
          <pc:docMk/>
          <pc:sldMk cId="3267786620" sldId="377"/>
        </pc:sldMkLst>
      </pc:sldChg>
      <pc:sldChg chg="modSp new mod">
        <pc:chgData name="Danielle McGregor" userId="087646c7-bbf8-4721-9492-e808a5f7ce91" providerId="ADAL" clId="{0721B91A-74BE-4943-BB41-492F8D408D41}" dt="2024-02-05T23:15:02.367" v="427" actId="207"/>
        <pc:sldMkLst>
          <pc:docMk/>
          <pc:sldMk cId="2523873812" sldId="378"/>
        </pc:sldMkLst>
        <pc:spChg chg="mod">
          <ac:chgData name="Danielle McGregor" userId="087646c7-bbf8-4721-9492-e808a5f7ce91" providerId="ADAL" clId="{0721B91A-74BE-4943-BB41-492F8D408D41}" dt="2024-02-05T23:15:02.367" v="427" actId="207"/>
          <ac:spMkLst>
            <pc:docMk/>
            <pc:sldMk cId="2523873812" sldId="378"/>
            <ac:spMk id="2" creationId="{5570F32B-597A-38BC-F585-3798CE0B2077}"/>
          </ac:spMkLst>
        </pc:spChg>
      </pc:sldChg>
      <pc:sldChg chg="add">
        <pc:chgData name="Danielle McGregor" userId="087646c7-bbf8-4721-9492-e808a5f7ce91" providerId="ADAL" clId="{0721B91A-74BE-4943-BB41-492F8D408D41}" dt="2024-02-05T23:16:06.902" v="520"/>
        <pc:sldMkLst>
          <pc:docMk/>
          <pc:sldMk cId="3983949059" sldId="379"/>
        </pc:sldMkLst>
      </pc:sldChg>
      <pc:sldChg chg="modSp add mod">
        <pc:chgData name="Danielle McGregor" userId="087646c7-bbf8-4721-9492-e808a5f7ce91" providerId="ADAL" clId="{0721B91A-74BE-4943-BB41-492F8D408D41}" dt="2024-02-05T23:16:21.829" v="539" actId="20577"/>
        <pc:sldMkLst>
          <pc:docMk/>
          <pc:sldMk cId="281870099" sldId="380"/>
        </pc:sldMkLst>
        <pc:spChg chg="mod">
          <ac:chgData name="Danielle McGregor" userId="087646c7-bbf8-4721-9492-e808a5f7ce91" providerId="ADAL" clId="{0721B91A-74BE-4943-BB41-492F8D408D41}" dt="2024-02-05T23:16:21.829" v="539" actId="20577"/>
          <ac:spMkLst>
            <pc:docMk/>
            <pc:sldMk cId="281870099" sldId="380"/>
            <ac:spMk id="2" creationId="{364F844A-5899-BBE6-DC35-F344EE3F78A6}"/>
          </ac:spMkLst>
        </pc:spChg>
      </pc:sldChg>
      <pc:sldChg chg="add">
        <pc:chgData name="Danielle McGregor" userId="087646c7-bbf8-4721-9492-e808a5f7ce91" providerId="ADAL" clId="{0721B91A-74BE-4943-BB41-492F8D408D41}" dt="2024-02-05T23:16:38.427" v="542"/>
        <pc:sldMkLst>
          <pc:docMk/>
          <pc:sldMk cId="3329901475" sldId="381"/>
        </pc:sldMkLst>
      </pc:sldChg>
      <pc:sldChg chg="modSp add mod">
        <pc:chgData name="Danielle McGregor" userId="087646c7-bbf8-4721-9492-e808a5f7ce91" providerId="ADAL" clId="{0721B91A-74BE-4943-BB41-492F8D408D41}" dt="2024-02-05T23:16:58.557" v="578" actId="20577"/>
        <pc:sldMkLst>
          <pc:docMk/>
          <pc:sldMk cId="397663024" sldId="382"/>
        </pc:sldMkLst>
        <pc:spChg chg="mod">
          <ac:chgData name="Danielle McGregor" userId="087646c7-bbf8-4721-9492-e808a5f7ce91" providerId="ADAL" clId="{0721B91A-74BE-4943-BB41-492F8D408D41}" dt="2024-02-05T23:16:58.557" v="578" actId="20577"/>
          <ac:spMkLst>
            <pc:docMk/>
            <pc:sldMk cId="397663024" sldId="382"/>
            <ac:spMk id="2" creationId="{259DBE90-6690-7A9F-2C0E-29501D920A7D}"/>
          </ac:spMkLst>
        </pc:spChg>
      </pc:sldChg>
      <pc:sldChg chg="modSp add mod">
        <pc:chgData name="Danielle McGregor" userId="087646c7-bbf8-4721-9492-e808a5f7ce91" providerId="ADAL" clId="{0721B91A-74BE-4943-BB41-492F8D408D41}" dt="2024-02-05T23:17:42.152" v="712" actId="20577"/>
        <pc:sldMkLst>
          <pc:docMk/>
          <pc:sldMk cId="2872028482" sldId="383"/>
        </pc:sldMkLst>
        <pc:spChg chg="mod">
          <ac:chgData name="Danielle McGregor" userId="087646c7-bbf8-4721-9492-e808a5f7ce91" providerId="ADAL" clId="{0721B91A-74BE-4943-BB41-492F8D408D41}" dt="2024-02-05T23:17:42.152" v="712" actId="20577"/>
          <ac:spMkLst>
            <pc:docMk/>
            <pc:sldMk cId="2872028482" sldId="383"/>
            <ac:spMk id="2" creationId="{9E6C6DD3-A008-77BF-D98B-06412FB031DD}"/>
          </ac:spMkLst>
        </pc:spChg>
      </pc:sldChg>
      <pc:sldChg chg="modSp mod">
        <pc:chgData name="Danielle McGregor" userId="087646c7-bbf8-4721-9492-e808a5f7ce91" providerId="ADAL" clId="{0721B91A-74BE-4943-BB41-492F8D408D41}" dt="2024-02-05T23:58:23.959" v="713"/>
        <pc:sldMkLst>
          <pc:docMk/>
          <pc:sldMk cId="2206139182" sldId="384"/>
        </pc:sldMkLst>
        <pc:spChg chg="mod">
          <ac:chgData name="Danielle McGregor" userId="087646c7-bbf8-4721-9492-e808a5f7ce91" providerId="ADAL" clId="{0721B91A-74BE-4943-BB41-492F8D408D41}" dt="2024-02-05T23:58:23.959" v="713"/>
          <ac:spMkLst>
            <pc:docMk/>
            <pc:sldMk cId="2206139182" sldId="384"/>
            <ac:spMk id="2" creationId="{DFA32F02-3A0B-80C7-6CFB-C694535F1F1B}"/>
          </ac:spMkLst>
        </pc:spChg>
      </pc:sldChg>
    </pc:docChg>
  </pc:docChgLst>
  <pc:docChgLst>
    <pc:chgData name="Kristy Freney" userId="05558a5f-3628-4287-9b9f-4fe6fc128298" providerId="ADAL" clId="{1F04F3C7-FD56-495F-9EF1-8C277C6343F8}"/>
    <pc:docChg chg="undo redo custSel addSld delSld modSld">
      <pc:chgData name="Kristy Freney" userId="05558a5f-3628-4287-9b9f-4fe6fc128298" providerId="ADAL" clId="{1F04F3C7-FD56-495F-9EF1-8C277C6343F8}" dt="2024-03-05T00:30:28.027" v="521"/>
      <pc:docMkLst>
        <pc:docMk/>
      </pc:docMkLst>
      <pc:sldChg chg="addSp delSp modSp mod">
        <pc:chgData name="Kristy Freney" userId="05558a5f-3628-4287-9b9f-4fe6fc128298" providerId="ADAL" clId="{1F04F3C7-FD56-495F-9EF1-8C277C6343F8}" dt="2024-03-04T23:51:53.008" v="2" actId="20577"/>
        <pc:sldMkLst>
          <pc:docMk/>
          <pc:sldMk cId="2019099645" sldId="276"/>
        </pc:sldMkLst>
        <pc:spChg chg="add mod">
          <ac:chgData name="Kristy Freney" userId="05558a5f-3628-4287-9b9f-4fe6fc128298" providerId="ADAL" clId="{1F04F3C7-FD56-495F-9EF1-8C277C6343F8}" dt="2024-03-04T23:51:50.505" v="1"/>
          <ac:spMkLst>
            <pc:docMk/>
            <pc:sldMk cId="2019099645" sldId="276"/>
            <ac:spMk id="2" creationId="{34493530-FA73-BC7C-F902-6423743E2007}"/>
          </ac:spMkLst>
        </pc:spChg>
        <pc:spChg chg="add mod">
          <ac:chgData name="Kristy Freney" userId="05558a5f-3628-4287-9b9f-4fe6fc128298" providerId="ADAL" clId="{1F04F3C7-FD56-495F-9EF1-8C277C6343F8}" dt="2024-03-04T23:51:53.008" v="2" actId="20577"/>
          <ac:spMkLst>
            <pc:docMk/>
            <pc:sldMk cId="2019099645" sldId="276"/>
            <ac:spMk id="3" creationId="{10686C6C-97BC-DD3D-C63F-5E77E383C57A}"/>
          </ac:spMkLst>
        </pc:spChg>
        <pc:spChg chg="del">
          <ac:chgData name="Kristy Freney" userId="05558a5f-3628-4287-9b9f-4fe6fc128298" providerId="ADAL" clId="{1F04F3C7-FD56-495F-9EF1-8C277C6343F8}" dt="2024-03-04T23:51:50.198" v="0" actId="478"/>
          <ac:spMkLst>
            <pc:docMk/>
            <pc:sldMk cId="2019099645" sldId="276"/>
            <ac:spMk id="4" creationId="{EC0853A1-1007-4C52-BEFB-F48F5319A3E3}"/>
          </ac:spMkLst>
        </pc:spChg>
        <pc:spChg chg="del">
          <ac:chgData name="Kristy Freney" userId="05558a5f-3628-4287-9b9f-4fe6fc128298" providerId="ADAL" clId="{1F04F3C7-FD56-495F-9EF1-8C277C6343F8}" dt="2024-03-04T23:51:50.198" v="0" actId="478"/>
          <ac:spMkLst>
            <pc:docMk/>
            <pc:sldMk cId="2019099645" sldId="276"/>
            <ac:spMk id="5" creationId="{00000000-0000-0000-0000-000000000000}"/>
          </ac:spMkLst>
        </pc:spChg>
        <pc:spChg chg="del">
          <ac:chgData name="Kristy Freney" userId="05558a5f-3628-4287-9b9f-4fe6fc128298" providerId="ADAL" clId="{1F04F3C7-FD56-495F-9EF1-8C277C6343F8}" dt="2024-03-04T23:51:50.198" v="0" actId="478"/>
          <ac:spMkLst>
            <pc:docMk/>
            <pc:sldMk cId="2019099645" sldId="276"/>
            <ac:spMk id="7" creationId="{00000000-0000-0000-0000-000000000000}"/>
          </ac:spMkLst>
        </pc:spChg>
        <pc:spChg chg="add mod">
          <ac:chgData name="Kristy Freney" userId="05558a5f-3628-4287-9b9f-4fe6fc128298" providerId="ADAL" clId="{1F04F3C7-FD56-495F-9EF1-8C277C6343F8}" dt="2024-03-04T23:51:50.505" v="1"/>
          <ac:spMkLst>
            <pc:docMk/>
            <pc:sldMk cId="2019099645" sldId="276"/>
            <ac:spMk id="9" creationId="{40075670-D3A7-D300-74D8-F1F9D4CC9FD4}"/>
          </ac:spMkLst>
        </pc:spChg>
        <pc:spChg chg="add mod">
          <ac:chgData name="Kristy Freney" userId="05558a5f-3628-4287-9b9f-4fe6fc128298" providerId="ADAL" clId="{1F04F3C7-FD56-495F-9EF1-8C277C6343F8}" dt="2024-03-04T23:51:50.505" v="1"/>
          <ac:spMkLst>
            <pc:docMk/>
            <pc:sldMk cId="2019099645" sldId="276"/>
            <ac:spMk id="10" creationId="{5FC45561-AF0E-2117-CA95-4962E43D6AE9}"/>
          </ac:spMkLst>
        </pc:spChg>
        <pc:picChg chg="del">
          <ac:chgData name="Kristy Freney" userId="05558a5f-3628-4287-9b9f-4fe6fc128298" providerId="ADAL" clId="{1F04F3C7-FD56-495F-9EF1-8C277C6343F8}" dt="2024-03-04T23:51:50.198" v="0" actId="478"/>
          <ac:picMkLst>
            <pc:docMk/>
            <pc:sldMk cId="2019099645" sldId="276"/>
            <ac:picMk id="8" creationId="{00000000-0000-0000-0000-000000000000}"/>
          </ac:picMkLst>
        </pc:picChg>
        <pc:cxnChg chg="del">
          <ac:chgData name="Kristy Freney" userId="05558a5f-3628-4287-9b9f-4fe6fc128298" providerId="ADAL" clId="{1F04F3C7-FD56-495F-9EF1-8C277C6343F8}" dt="2024-03-04T23:51:50.198" v="0" actId="478"/>
          <ac:cxnSpMkLst>
            <pc:docMk/>
            <pc:sldMk cId="2019099645" sldId="276"/>
            <ac:cxnSpMk id="6" creationId="{00000000-0000-0000-0000-000000000000}"/>
          </ac:cxnSpMkLst>
        </pc:cxnChg>
        <pc:cxnChg chg="add mod">
          <ac:chgData name="Kristy Freney" userId="05558a5f-3628-4287-9b9f-4fe6fc128298" providerId="ADAL" clId="{1F04F3C7-FD56-495F-9EF1-8C277C6343F8}" dt="2024-03-04T23:51:50.505" v="1"/>
          <ac:cxnSpMkLst>
            <pc:docMk/>
            <pc:sldMk cId="2019099645" sldId="276"/>
            <ac:cxnSpMk id="11" creationId="{B86A572E-5323-55B8-0117-11F9D62EB56E}"/>
          </ac:cxnSpMkLst>
        </pc:cxnChg>
      </pc:sldChg>
      <pc:sldChg chg="addSp delSp modSp mod">
        <pc:chgData name="Kristy Freney" userId="05558a5f-3628-4287-9b9f-4fe6fc128298" providerId="ADAL" clId="{1F04F3C7-FD56-495F-9EF1-8C277C6343F8}" dt="2024-03-04T23:54:35.750" v="54" actId="20577"/>
        <pc:sldMkLst>
          <pc:docMk/>
          <pc:sldMk cId="729114519" sldId="277"/>
        </pc:sldMkLst>
        <pc:spChg chg="add mod">
          <ac:chgData name="Kristy Freney" userId="05558a5f-3628-4287-9b9f-4fe6fc128298" providerId="ADAL" clId="{1F04F3C7-FD56-495F-9EF1-8C277C6343F8}" dt="2024-03-04T23:52:18.964" v="10" actId="20577"/>
          <ac:spMkLst>
            <pc:docMk/>
            <pc:sldMk cId="729114519" sldId="277"/>
            <ac:spMk id="2" creationId="{A2CC832B-66B8-75F9-70DB-FEE06CBA7B16}"/>
          </ac:spMkLst>
        </pc:spChg>
        <pc:spChg chg="add mod">
          <ac:chgData name="Kristy Freney" userId="05558a5f-3628-4287-9b9f-4fe6fc128298" providerId="ADAL" clId="{1F04F3C7-FD56-495F-9EF1-8C277C6343F8}" dt="2024-03-04T23:52:12.003" v="7"/>
          <ac:spMkLst>
            <pc:docMk/>
            <pc:sldMk cId="729114519" sldId="277"/>
            <ac:spMk id="3" creationId="{47C2DDF0-4AA1-46C8-F2FF-FAF46B58A212}"/>
          </ac:spMkLst>
        </pc:spChg>
        <pc:spChg chg="add mod">
          <ac:chgData name="Kristy Freney" userId="05558a5f-3628-4287-9b9f-4fe6fc128298" providerId="ADAL" clId="{1F04F3C7-FD56-495F-9EF1-8C277C6343F8}" dt="2024-03-04T23:54:35.750" v="54" actId="20577"/>
          <ac:spMkLst>
            <pc:docMk/>
            <pc:sldMk cId="729114519" sldId="277"/>
            <ac:spMk id="4" creationId="{9EF0FBF7-80DF-4687-CCE5-3505340EEE7A}"/>
          </ac:spMkLst>
        </pc:spChg>
        <pc:spChg chg="add del mod">
          <ac:chgData name="Kristy Freney" userId="05558a5f-3628-4287-9b9f-4fe6fc128298" providerId="ADAL" clId="{1F04F3C7-FD56-495F-9EF1-8C277C6343F8}" dt="2024-03-04T23:52:21.614" v="12"/>
          <ac:spMkLst>
            <pc:docMk/>
            <pc:sldMk cId="729114519" sldId="277"/>
            <ac:spMk id="5" creationId="{EC0853A1-1007-4C52-BEFB-F48F5319A3E3}"/>
          </ac:spMkLst>
        </pc:spChg>
        <pc:spChg chg="add del">
          <ac:chgData name="Kristy Freney" userId="05558a5f-3628-4287-9b9f-4fe6fc128298" providerId="ADAL" clId="{1F04F3C7-FD56-495F-9EF1-8C277C6343F8}" dt="2024-03-04T23:52:11.628" v="6" actId="478"/>
          <ac:spMkLst>
            <pc:docMk/>
            <pc:sldMk cId="729114519" sldId="277"/>
            <ac:spMk id="6" creationId="{00000000-0000-0000-0000-000000000000}"/>
          </ac:spMkLst>
        </pc:spChg>
        <pc:spChg chg="add mod">
          <ac:chgData name="Kristy Freney" userId="05558a5f-3628-4287-9b9f-4fe6fc128298" providerId="ADAL" clId="{1F04F3C7-FD56-495F-9EF1-8C277C6343F8}" dt="2024-03-04T23:52:12.003" v="7"/>
          <ac:spMkLst>
            <pc:docMk/>
            <pc:sldMk cId="729114519" sldId="277"/>
            <ac:spMk id="7" creationId="{0D2098D8-1DE7-C194-8099-C0651D520395}"/>
          </ac:spMkLst>
        </pc:spChg>
        <pc:spChg chg="add del">
          <ac:chgData name="Kristy Freney" userId="05558a5f-3628-4287-9b9f-4fe6fc128298" providerId="ADAL" clId="{1F04F3C7-FD56-495F-9EF1-8C277C6343F8}" dt="2024-03-04T23:52:11.628" v="6" actId="478"/>
          <ac:spMkLst>
            <pc:docMk/>
            <pc:sldMk cId="729114519" sldId="277"/>
            <ac:spMk id="9" creationId="{EC0853A1-1007-4C52-BEFB-F48F5319A3E3}"/>
          </ac:spMkLst>
        </pc:spChg>
        <pc:spChg chg="add del">
          <ac:chgData name="Kristy Freney" userId="05558a5f-3628-4287-9b9f-4fe6fc128298" providerId="ADAL" clId="{1F04F3C7-FD56-495F-9EF1-8C277C6343F8}" dt="2024-03-04T23:52:11.628" v="6" actId="478"/>
          <ac:spMkLst>
            <pc:docMk/>
            <pc:sldMk cId="729114519" sldId="277"/>
            <ac:spMk id="10" creationId="{00000000-0000-0000-0000-000000000000}"/>
          </ac:spMkLst>
        </pc:spChg>
        <pc:cxnChg chg="add del">
          <ac:chgData name="Kristy Freney" userId="05558a5f-3628-4287-9b9f-4fe6fc128298" providerId="ADAL" clId="{1F04F3C7-FD56-495F-9EF1-8C277C6343F8}" dt="2024-03-04T23:52:11.628" v="6" actId="478"/>
          <ac:cxnSpMkLst>
            <pc:docMk/>
            <pc:sldMk cId="729114519" sldId="277"/>
            <ac:cxnSpMk id="8" creationId="{00000000-0000-0000-0000-000000000000}"/>
          </ac:cxnSpMkLst>
        </pc:cxnChg>
        <pc:cxnChg chg="add mod">
          <ac:chgData name="Kristy Freney" userId="05558a5f-3628-4287-9b9f-4fe6fc128298" providerId="ADAL" clId="{1F04F3C7-FD56-495F-9EF1-8C277C6343F8}" dt="2024-03-04T23:52:12.003" v="7"/>
          <ac:cxnSpMkLst>
            <pc:docMk/>
            <pc:sldMk cId="729114519" sldId="277"/>
            <ac:cxnSpMk id="11" creationId="{823E6382-EFA8-E13C-0364-E7AB76F4DBB9}"/>
          </ac:cxnSpMkLst>
        </pc:cxnChg>
      </pc:sldChg>
      <pc:sldChg chg="addSp delSp modSp mod">
        <pc:chgData name="Kristy Freney" userId="05558a5f-3628-4287-9b9f-4fe6fc128298" providerId="ADAL" clId="{1F04F3C7-FD56-495F-9EF1-8C277C6343F8}" dt="2024-03-05T00:01:26.985" v="86" actId="27614"/>
        <pc:sldMkLst>
          <pc:docMk/>
          <pc:sldMk cId="2990092796" sldId="355"/>
        </pc:sldMkLst>
        <pc:spChg chg="del">
          <ac:chgData name="Kristy Freney" userId="05558a5f-3628-4287-9b9f-4fe6fc128298" providerId="ADAL" clId="{1F04F3C7-FD56-495F-9EF1-8C277C6343F8}" dt="2024-03-05T00:01:03.210" v="83" actId="478"/>
          <ac:spMkLst>
            <pc:docMk/>
            <pc:sldMk cId="2990092796" sldId="355"/>
            <ac:spMk id="9" creationId="{FB116508-ECEB-2E48-40C3-BB626009BC01}"/>
          </ac:spMkLst>
        </pc:spChg>
        <pc:grpChg chg="del">
          <ac:chgData name="Kristy Freney" userId="05558a5f-3628-4287-9b9f-4fe6fc128298" providerId="ADAL" clId="{1F04F3C7-FD56-495F-9EF1-8C277C6343F8}" dt="2024-03-05T00:01:03.210" v="83" actId="478"/>
          <ac:grpSpMkLst>
            <pc:docMk/>
            <pc:sldMk cId="2990092796" sldId="355"/>
            <ac:grpSpMk id="29" creationId="{5F24D7FD-FFCD-2D66-1EC4-D851266C7796}"/>
          </ac:grpSpMkLst>
        </pc:grpChg>
        <pc:picChg chg="add mod">
          <ac:chgData name="Kristy Freney" userId="05558a5f-3628-4287-9b9f-4fe6fc128298" providerId="ADAL" clId="{1F04F3C7-FD56-495F-9EF1-8C277C6343F8}" dt="2024-03-05T00:01:26.985" v="86" actId="27614"/>
          <ac:picMkLst>
            <pc:docMk/>
            <pc:sldMk cId="2990092796" sldId="355"/>
            <ac:picMk id="3" creationId="{63807C6D-E54D-5999-F3C9-815DF424ECC0}"/>
          </ac:picMkLst>
        </pc:picChg>
        <pc:picChg chg="del">
          <ac:chgData name="Kristy Freney" userId="05558a5f-3628-4287-9b9f-4fe6fc128298" providerId="ADAL" clId="{1F04F3C7-FD56-495F-9EF1-8C277C6343F8}" dt="2024-03-05T00:01:03.210" v="83" actId="478"/>
          <ac:picMkLst>
            <pc:docMk/>
            <pc:sldMk cId="2990092796" sldId="355"/>
            <ac:picMk id="18" creationId="{6AB3D1AC-05EF-121A-0D3C-6438C1769761}"/>
          </ac:picMkLst>
        </pc:picChg>
        <pc:picChg chg="del">
          <ac:chgData name="Kristy Freney" userId="05558a5f-3628-4287-9b9f-4fe6fc128298" providerId="ADAL" clId="{1F04F3C7-FD56-495F-9EF1-8C277C6343F8}" dt="2024-03-05T00:01:03.210" v="83" actId="478"/>
          <ac:picMkLst>
            <pc:docMk/>
            <pc:sldMk cId="2990092796" sldId="355"/>
            <ac:picMk id="20" creationId="{E1C8134E-4E7C-C7BE-8484-FFCE8AA0C407}"/>
          </ac:picMkLst>
        </pc:picChg>
        <pc:picChg chg="del">
          <ac:chgData name="Kristy Freney" userId="05558a5f-3628-4287-9b9f-4fe6fc128298" providerId="ADAL" clId="{1F04F3C7-FD56-495F-9EF1-8C277C6343F8}" dt="2024-03-05T00:01:03.210" v="83" actId="478"/>
          <ac:picMkLst>
            <pc:docMk/>
            <pc:sldMk cId="2990092796" sldId="355"/>
            <ac:picMk id="22" creationId="{DFB40466-C12E-7F6B-8870-4FE0DD4603D8}"/>
          </ac:picMkLst>
        </pc:picChg>
        <pc:picChg chg="del">
          <ac:chgData name="Kristy Freney" userId="05558a5f-3628-4287-9b9f-4fe6fc128298" providerId="ADAL" clId="{1F04F3C7-FD56-495F-9EF1-8C277C6343F8}" dt="2024-03-05T00:01:03.210" v="83" actId="478"/>
          <ac:picMkLst>
            <pc:docMk/>
            <pc:sldMk cId="2990092796" sldId="355"/>
            <ac:picMk id="24" creationId="{7B93BEC5-CB4A-3DD4-F2BB-ACC6EC945C45}"/>
          </ac:picMkLst>
        </pc:picChg>
      </pc:sldChg>
      <pc:sldChg chg="addSp modSp mod">
        <pc:chgData name="Kristy Freney" userId="05558a5f-3628-4287-9b9f-4fe6fc128298" providerId="ADAL" clId="{1F04F3C7-FD56-495F-9EF1-8C277C6343F8}" dt="2024-03-05T00:11:50.872" v="179" actId="1076"/>
        <pc:sldMkLst>
          <pc:docMk/>
          <pc:sldMk cId="2360901718" sldId="359"/>
        </pc:sldMkLst>
        <pc:spChg chg="add mod">
          <ac:chgData name="Kristy Freney" userId="05558a5f-3628-4287-9b9f-4fe6fc128298" providerId="ADAL" clId="{1F04F3C7-FD56-495F-9EF1-8C277C6343F8}" dt="2024-03-05T00:10:59.116" v="123"/>
          <ac:spMkLst>
            <pc:docMk/>
            <pc:sldMk cId="2360901718" sldId="359"/>
            <ac:spMk id="2" creationId="{4A037EBD-83FF-1E4C-A1EE-BC14F661CFBE}"/>
          </ac:spMkLst>
        </pc:spChg>
        <pc:spChg chg="mod">
          <ac:chgData name="Kristy Freney" userId="05558a5f-3628-4287-9b9f-4fe6fc128298" providerId="ADAL" clId="{1F04F3C7-FD56-495F-9EF1-8C277C6343F8}" dt="2024-03-05T00:11:50.872" v="179" actId="1076"/>
          <ac:spMkLst>
            <pc:docMk/>
            <pc:sldMk cId="2360901718" sldId="359"/>
            <ac:spMk id="3" creationId="{DE4FBE42-9494-8649-9763-196AD479AE27}"/>
          </ac:spMkLst>
        </pc:spChg>
        <pc:picChg chg="mod">
          <ac:chgData name="Kristy Freney" userId="05558a5f-3628-4287-9b9f-4fe6fc128298" providerId="ADAL" clId="{1F04F3C7-FD56-495F-9EF1-8C277C6343F8}" dt="2024-03-05T00:10:42.662" v="122" actId="14826"/>
          <ac:picMkLst>
            <pc:docMk/>
            <pc:sldMk cId="2360901718" sldId="359"/>
            <ac:picMk id="5" creationId="{8210E29D-B76B-FED8-6673-FB7C7F10BDA7}"/>
          </ac:picMkLst>
        </pc:picChg>
      </pc:sldChg>
      <pc:sldChg chg="modSp mod modAnim">
        <pc:chgData name="Kristy Freney" userId="05558a5f-3628-4287-9b9f-4fe6fc128298" providerId="ADAL" clId="{1F04F3C7-FD56-495F-9EF1-8C277C6343F8}" dt="2024-03-05T00:03:06.512" v="109" actId="14100"/>
        <pc:sldMkLst>
          <pc:docMk/>
          <pc:sldMk cId="1131851070" sldId="360"/>
        </pc:sldMkLst>
        <pc:spChg chg="mod">
          <ac:chgData name="Kristy Freney" userId="05558a5f-3628-4287-9b9f-4fe6fc128298" providerId="ADAL" clId="{1F04F3C7-FD56-495F-9EF1-8C277C6343F8}" dt="2024-03-05T00:01:33.542" v="87" actId="113"/>
          <ac:spMkLst>
            <pc:docMk/>
            <pc:sldMk cId="1131851070" sldId="360"/>
            <ac:spMk id="7" creationId="{A3134C30-7A53-1657-20A9-A47FD061D1F3}"/>
          </ac:spMkLst>
        </pc:spChg>
        <pc:spChg chg="mod">
          <ac:chgData name="Kristy Freney" userId="05558a5f-3628-4287-9b9f-4fe6fc128298" providerId="ADAL" clId="{1F04F3C7-FD56-495F-9EF1-8C277C6343F8}" dt="2024-03-05T00:02:27.060" v="99" actId="554"/>
          <ac:spMkLst>
            <pc:docMk/>
            <pc:sldMk cId="1131851070" sldId="360"/>
            <ac:spMk id="8" creationId="{A0E9828E-A398-8B5D-E2A1-7E67FFE0C548}"/>
          </ac:spMkLst>
        </pc:spChg>
        <pc:spChg chg="mod">
          <ac:chgData name="Kristy Freney" userId="05558a5f-3628-4287-9b9f-4fe6fc128298" providerId="ADAL" clId="{1F04F3C7-FD56-495F-9EF1-8C277C6343F8}" dt="2024-03-05T00:02:33.792" v="101" actId="1076"/>
          <ac:spMkLst>
            <pc:docMk/>
            <pc:sldMk cId="1131851070" sldId="360"/>
            <ac:spMk id="9" creationId="{E6FE786F-B16B-B388-933B-737B3066169F}"/>
          </ac:spMkLst>
        </pc:spChg>
        <pc:cxnChg chg="mod">
          <ac:chgData name="Kristy Freney" userId="05558a5f-3628-4287-9b9f-4fe6fc128298" providerId="ADAL" clId="{1F04F3C7-FD56-495F-9EF1-8C277C6343F8}" dt="2024-03-05T00:02:57.056" v="105" actId="14100"/>
          <ac:cxnSpMkLst>
            <pc:docMk/>
            <pc:sldMk cId="1131851070" sldId="360"/>
            <ac:cxnSpMk id="6" creationId="{187E0374-8FCE-47E1-489E-D4EF320AFCA3}"/>
          </ac:cxnSpMkLst>
        </pc:cxnChg>
        <pc:cxnChg chg="mod">
          <ac:chgData name="Kristy Freney" userId="05558a5f-3628-4287-9b9f-4fe6fc128298" providerId="ADAL" clId="{1F04F3C7-FD56-495F-9EF1-8C277C6343F8}" dt="2024-03-05T00:03:02.048" v="107" actId="14100"/>
          <ac:cxnSpMkLst>
            <pc:docMk/>
            <pc:sldMk cId="1131851070" sldId="360"/>
            <ac:cxnSpMk id="10" creationId="{1D0E4DD7-D568-AB5E-37A4-6F7050213EB8}"/>
          </ac:cxnSpMkLst>
        </pc:cxnChg>
        <pc:cxnChg chg="mod">
          <ac:chgData name="Kristy Freney" userId="05558a5f-3628-4287-9b9f-4fe6fc128298" providerId="ADAL" clId="{1F04F3C7-FD56-495F-9EF1-8C277C6343F8}" dt="2024-03-05T00:03:06.512" v="109" actId="14100"/>
          <ac:cxnSpMkLst>
            <pc:docMk/>
            <pc:sldMk cId="1131851070" sldId="360"/>
            <ac:cxnSpMk id="13" creationId="{DC7162E0-3E22-EF10-0E0B-CE402FCEF7F7}"/>
          </ac:cxnSpMkLst>
        </pc:cxnChg>
      </pc:sldChg>
      <pc:sldChg chg="addSp delSp modSp mod">
        <pc:chgData name="Kristy Freney" userId="05558a5f-3628-4287-9b9f-4fe6fc128298" providerId="ADAL" clId="{1F04F3C7-FD56-495F-9EF1-8C277C6343F8}" dt="2024-03-05T00:01:14.984" v="84" actId="948"/>
        <pc:sldMkLst>
          <pc:docMk/>
          <pc:sldMk cId="545489499" sldId="374"/>
        </pc:sldMkLst>
        <pc:spChg chg="del mod">
          <ac:chgData name="Kristy Freney" userId="05558a5f-3628-4287-9b9f-4fe6fc128298" providerId="ADAL" clId="{1F04F3C7-FD56-495F-9EF1-8C277C6343F8}" dt="2024-03-04T23:55:46.114" v="82"/>
          <ac:spMkLst>
            <pc:docMk/>
            <pc:sldMk cId="545489499" sldId="374"/>
            <ac:spMk id="2" creationId="{259DBE90-6690-7A9F-2C0E-29501D920A7D}"/>
          </ac:spMkLst>
        </pc:spChg>
        <pc:spChg chg="add mod">
          <ac:chgData name="Kristy Freney" userId="05558a5f-3628-4287-9b9f-4fe6fc128298" providerId="ADAL" clId="{1F04F3C7-FD56-495F-9EF1-8C277C6343F8}" dt="2024-03-05T00:01:14.984" v="84" actId="948"/>
          <ac:spMkLst>
            <pc:docMk/>
            <pc:sldMk cId="545489499" sldId="374"/>
            <ac:spMk id="3" creationId="{A9ECF1D7-D390-EC58-2ABA-62982D85184B}"/>
          </ac:spMkLst>
        </pc:spChg>
        <pc:spChg chg="add mod">
          <ac:chgData name="Kristy Freney" userId="05558a5f-3628-4287-9b9f-4fe6fc128298" providerId="ADAL" clId="{1F04F3C7-FD56-495F-9EF1-8C277C6343F8}" dt="2024-03-04T23:54:48.426" v="58"/>
          <ac:spMkLst>
            <pc:docMk/>
            <pc:sldMk cId="545489499" sldId="374"/>
            <ac:spMk id="4" creationId="{CA573CA0-1619-94BE-97F7-736A9D3908A6}"/>
          </ac:spMkLst>
        </pc:spChg>
        <pc:spChg chg="del mod">
          <ac:chgData name="Kristy Freney" userId="05558a5f-3628-4287-9b9f-4fe6fc128298" providerId="ADAL" clId="{1F04F3C7-FD56-495F-9EF1-8C277C6343F8}" dt="2024-03-04T23:55:46.114" v="80"/>
          <ac:spMkLst>
            <pc:docMk/>
            <pc:sldMk cId="545489499" sldId="374"/>
            <ac:spMk id="5" creationId="{EC0853A1-1007-4C52-BEFB-F48F5319A3E3}"/>
          </ac:spMkLst>
        </pc:spChg>
        <pc:spChg chg="del">
          <ac:chgData name="Kristy Freney" userId="05558a5f-3628-4287-9b9f-4fe6fc128298" providerId="ADAL" clId="{1F04F3C7-FD56-495F-9EF1-8C277C6343F8}" dt="2024-03-04T23:54:45.684" v="57" actId="478"/>
          <ac:spMkLst>
            <pc:docMk/>
            <pc:sldMk cId="545489499" sldId="374"/>
            <ac:spMk id="6" creationId="{00000000-0000-0000-0000-000000000000}"/>
          </ac:spMkLst>
        </pc:spChg>
        <pc:spChg chg="add mod">
          <ac:chgData name="Kristy Freney" userId="05558a5f-3628-4287-9b9f-4fe6fc128298" providerId="ADAL" clId="{1F04F3C7-FD56-495F-9EF1-8C277C6343F8}" dt="2024-03-04T23:55:44.430" v="78" actId="404"/>
          <ac:spMkLst>
            <pc:docMk/>
            <pc:sldMk cId="545489499" sldId="374"/>
            <ac:spMk id="7" creationId="{14E3EC11-625C-A14D-284B-CDCCC5546179}"/>
          </ac:spMkLst>
        </pc:spChg>
        <pc:spChg chg="del">
          <ac:chgData name="Kristy Freney" userId="05558a5f-3628-4287-9b9f-4fe6fc128298" providerId="ADAL" clId="{1F04F3C7-FD56-495F-9EF1-8C277C6343F8}" dt="2024-03-04T23:54:45.684" v="57" actId="478"/>
          <ac:spMkLst>
            <pc:docMk/>
            <pc:sldMk cId="545489499" sldId="374"/>
            <ac:spMk id="9" creationId="{EC0853A1-1007-4C52-BEFB-F48F5319A3E3}"/>
          </ac:spMkLst>
        </pc:spChg>
        <pc:spChg chg="del">
          <ac:chgData name="Kristy Freney" userId="05558a5f-3628-4287-9b9f-4fe6fc128298" providerId="ADAL" clId="{1F04F3C7-FD56-495F-9EF1-8C277C6343F8}" dt="2024-03-04T23:54:45.684" v="57" actId="478"/>
          <ac:spMkLst>
            <pc:docMk/>
            <pc:sldMk cId="545489499" sldId="374"/>
            <ac:spMk id="10" creationId="{00000000-0000-0000-0000-000000000000}"/>
          </ac:spMkLst>
        </pc:spChg>
        <pc:spChg chg="add mod">
          <ac:chgData name="Kristy Freney" userId="05558a5f-3628-4287-9b9f-4fe6fc128298" providerId="ADAL" clId="{1F04F3C7-FD56-495F-9EF1-8C277C6343F8}" dt="2024-03-04T23:55:16.225" v="67" actId="20577"/>
          <ac:spMkLst>
            <pc:docMk/>
            <pc:sldMk cId="545489499" sldId="374"/>
            <ac:spMk id="11" creationId="{F8D29F3B-78CF-CB63-A5BD-456E73411951}"/>
          </ac:spMkLst>
        </pc:spChg>
        <pc:spChg chg="add mod">
          <ac:chgData name="Kristy Freney" userId="05558a5f-3628-4287-9b9f-4fe6fc128298" providerId="ADAL" clId="{1F04F3C7-FD56-495F-9EF1-8C277C6343F8}" dt="2024-03-04T23:54:48.426" v="58"/>
          <ac:spMkLst>
            <pc:docMk/>
            <pc:sldMk cId="545489499" sldId="374"/>
            <ac:spMk id="12" creationId="{F45CFC86-FC29-50CC-2599-5E6F961962AE}"/>
          </ac:spMkLst>
        </pc:spChg>
        <pc:cxnChg chg="del">
          <ac:chgData name="Kristy Freney" userId="05558a5f-3628-4287-9b9f-4fe6fc128298" providerId="ADAL" clId="{1F04F3C7-FD56-495F-9EF1-8C277C6343F8}" dt="2024-03-04T23:54:45.684" v="57" actId="478"/>
          <ac:cxnSpMkLst>
            <pc:docMk/>
            <pc:sldMk cId="545489499" sldId="374"/>
            <ac:cxnSpMk id="8" creationId="{00000000-0000-0000-0000-000000000000}"/>
          </ac:cxnSpMkLst>
        </pc:cxnChg>
        <pc:cxnChg chg="add mod">
          <ac:chgData name="Kristy Freney" userId="05558a5f-3628-4287-9b9f-4fe6fc128298" providerId="ADAL" clId="{1F04F3C7-FD56-495F-9EF1-8C277C6343F8}" dt="2024-03-04T23:54:48.426" v="58"/>
          <ac:cxnSpMkLst>
            <pc:docMk/>
            <pc:sldMk cId="545489499" sldId="374"/>
            <ac:cxnSpMk id="13" creationId="{69D72657-6044-6BF7-A871-141FA2320AC6}"/>
          </ac:cxnSpMkLst>
        </pc:cxnChg>
      </pc:sldChg>
      <pc:sldChg chg="addSp delSp modSp mod">
        <pc:chgData name="Kristy Freney" userId="05558a5f-3628-4287-9b9f-4fe6fc128298" providerId="ADAL" clId="{1F04F3C7-FD56-495F-9EF1-8C277C6343F8}" dt="2024-03-04T23:53:09.269" v="27" actId="3064"/>
        <pc:sldMkLst>
          <pc:docMk/>
          <pc:sldMk cId="2191739337" sldId="375"/>
        </pc:sldMkLst>
        <pc:spChg chg="del mod">
          <ac:chgData name="Kristy Freney" userId="05558a5f-3628-4287-9b9f-4fe6fc128298" providerId="ADAL" clId="{1F04F3C7-FD56-495F-9EF1-8C277C6343F8}" dt="2024-03-04T23:52:34.408" v="15" actId="478"/>
          <ac:spMkLst>
            <pc:docMk/>
            <pc:sldMk cId="2191739337" sldId="375"/>
            <ac:spMk id="2" creationId="{BA0A6340-9014-0BE4-9E8D-C5E3566B4076}"/>
          </ac:spMkLst>
        </pc:spChg>
        <pc:spChg chg="add del mod">
          <ac:chgData name="Kristy Freney" userId="05558a5f-3628-4287-9b9f-4fe6fc128298" providerId="ADAL" clId="{1F04F3C7-FD56-495F-9EF1-8C277C6343F8}" dt="2024-03-04T23:52:52.165" v="22" actId="478"/>
          <ac:spMkLst>
            <pc:docMk/>
            <pc:sldMk cId="2191739337" sldId="375"/>
            <ac:spMk id="3" creationId="{6118CC78-1449-DA17-497C-F83C5D46E6E0}"/>
          </ac:spMkLst>
        </pc:spChg>
        <pc:spChg chg="add mod">
          <ac:chgData name="Kristy Freney" userId="05558a5f-3628-4287-9b9f-4fe6fc128298" providerId="ADAL" clId="{1F04F3C7-FD56-495F-9EF1-8C277C6343F8}" dt="2024-03-04T23:52:29.629" v="13"/>
          <ac:spMkLst>
            <pc:docMk/>
            <pc:sldMk cId="2191739337" sldId="375"/>
            <ac:spMk id="5" creationId="{6120A6FF-A84F-026B-F729-76ADFEBD79F5}"/>
          </ac:spMkLst>
        </pc:spChg>
        <pc:spChg chg="add mod">
          <ac:chgData name="Kristy Freney" userId="05558a5f-3628-4287-9b9f-4fe6fc128298" providerId="ADAL" clId="{1F04F3C7-FD56-495F-9EF1-8C277C6343F8}" dt="2024-03-04T23:53:09.269" v="27" actId="3064"/>
          <ac:spMkLst>
            <pc:docMk/>
            <pc:sldMk cId="2191739337" sldId="375"/>
            <ac:spMk id="6" creationId="{E8279002-1F52-A30B-953F-DABE84D0AEFB}"/>
          </ac:spMkLst>
        </pc:spChg>
        <pc:cxnChg chg="add mod">
          <ac:chgData name="Kristy Freney" userId="05558a5f-3628-4287-9b9f-4fe6fc128298" providerId="ADAL" clId="{1F04F3C7-FD56-495F-9EF1-8C277C6343F8}" dt="2024-03-04T23:52:29.629" v="13"/>
          <ac:cxnSpMkLst>
            <pc:docMk/>
            <pc:sldMk cId="2191739337" sldId="375"/>
            <ac:cxnSpMk id="4" creationId="{0B45DB42-F664-5AEA-6393-7AC32EB237CF}"/>
          </ac:cxnSpMkLst>
        </pc:cxnChg>
      </pc:sldChg>
      <pc:sldChg chg="addSp delSp modSp mod modAnim">
        <pc:chgData name="Kristy Freney" userId="05558a5f-3628-4287-9b9f-4fe6fc128298" providerId="ADAL" clId="{1F04F3C7-FD56-495F-9EF1-8C277C6343F8}" dt="2024-03-04T23:54:02.851" v="45"/>
        <pc:sldMkLst>
          <pc:docMk/>
          <pc:sldMk cId="1713759472" sldId="376"/>
        </pc:sldMkLst>
        <pc:spChg chg="del mod">
          <ac:chgData name="Kristy Freney" userId="05558a5f-3628-4287-9b9f-4fe6fc128298" providerId="ADAL" clId="{1F04F3C7-FD56-495F-9EF1-8C277C6343F8}" dt="2024-03-04T23:53:40.296" v="35" actId="478"/>
          <ac:spMkLst>
            <pc:docMk/>
            <pc:sldMk cId="1713759472" sldId="376"/>
            <ac:spMk id="2" creationId="{D26A0463-A418-6AD6-83A7-96CB926E1107}"/>
          </ac:spMkLst>
        </pc:spChg>
        <pc:spChg chg="add mod">
          <ac:chgData name="Kristy Freney" userId="05558a5f-3628-4287-9b9f-4fe6fc128298" providerId="ADAL" clId="{1F04F3C7-FD56-495F-9EF1-8C277C6343F8}" dt="2024-03-04T23:53:57.922" v="42" actId="20577"/>
          <ac:spMkLst>
            <pc:docMk/>
            <pc:sldMk cId="1713759472" sldId="376"/>
            <ac:spMk id="3" creationId="{3A3AEA4D-F53F-767A-2D45-58416FB3F684}"/>
          </ac:spMkLst>
        </pc:spChg>
        <pc:spChg chg="add mod">
          <ac:chgData name="Kristy Freney" userId="05558a5f-3628-4287-9b9f-4fe6fc128298" providerId="ADAL" clId="{1F04F3C7-FD56-495F-9EF1-8C277C6343F8}" dt="2024-03-04T23:53:25.303" v="29"/>
          <ac:spMkLst>
            <pc:docMk/>
            <pc:sldMk cId="1713759472" sldId="376"/>
            <ac:spMk id="5" creationId="{01E34FF3-6D44-9AF9-8583-D505A39B7C82}"/>
          </ac:spMkLst>
        </pc:spChg>
        <pc:cxnChg chg="add mod">
          <ac:chgData name="Kristy Freney" userId="05558a5f-3628-4287-9b9f-4fe6fc128298" providerId="ADAL" clId="{1F04F3C7-FD56-495F-9EF1-8C277C6343F8}" dt="2024-03-04T23:53:25.303" v="29"/>
          <ac:cxnSpMkLst>
            <pc:docMk/>
            <pc:sldMk cId="1713759472" sldId="376"/>
            <ac:cxnSpMk id="4" creationId="{957351EA-CEAB-A43A-91B1-A361C6BA7ECB}"/>
          </ac:cxnSpMkLst>
        </pc:cxnChg>
      </pc:sldChg>
      <pc:sldChg chg="addSp delSp modSp mod delAnim modAnim">
        <pc:chgData name="Kristy Freney" userId="05558a5f-3628-4287-9b9f-4fe6fc128298" providerId="ADAL" clId="{1F04F3C7-FD56-495F-9EF1-8C277C6343F8}" dt="2024-03-05T00:09:12.231" v="120" actId="14100"/>
        <pc:sldMkLst>
          <pc:docMk/>
          <pc:sldMk cId="2523873812" sldId="378"/>
        </pc:sldMkLst>
        <pc:spChg chg="del">
          <ac:chgData name="Kristy Freney" userId="05558a5f-3628-4287-9b9f-4fe6fc128298" providerId="ADAL" clId="{1F04F3C7-FD56-495F-9EF1-8C277C6343F8}" dt="2024-03-05T00:03:32.693" v="110" actId="478"/>
          <ac:spMkLst>
            <pc:docMk/>
            <pc:sldMk cId="2523873812" sldId="378"/>
            <ac:spMk id="2" creationId="{5570F32B-597A-38BC-F585-3798CE0B2077}"/>
          </ac:spMkLst>
        </pc:spChg>
        <pc:spChg chg="add del mod">
          <ac:chgData name="Kristy Freney" userId="05558a5f-3628-4287-9b9f-4fe6fc128298" providerId="ADAL" clId="{1F04F3C7-FD56-495F-9EF1-8C277C6343F8}" dt="2024-03-05T00:03:33.288" v="111" actId="478"/>
          <ac:spMkLst>
            <pc:docMk/>
            <pc:sldMk cId="2523873812" sldId="378"/>
            <ac:spMk id="4" creationId="{0141B50D-09A5-50CD-F2A9-43E2AA35F560}"/>
          </ac:spMkLst>
        </pc:spChg>
        <pc:picChg chg="add del mod">
          <ac:chgData name="Kristy Freney" userId="05558a5f-3628-4287-9b9f-4fe6fc128298" providerId="ADAL" clId="{1F04F3C7-FD56-495F-9EF1-8C277C6343F8}" dt="2024-03-05T00:06:53.548" v="115" actId="478"/>
          <ac:picMkLst>
            <pc:docMk/>
            <pc:sldMk cId="2523873812" sldId="378"/>
            <ac:picMk id="5" creationId="{BDEEE5CF-B096-6EAB-01A1-57E8BD0B4074}"/>
          </ac:picMkLst>
        </pc:picChg>
        <pc:picChg chg="add del mod">
          <ac:chgData name="Kristy Freney" userId="05558a5f-3628-4287-9b9f-4fe6fc128298" providerId="ADAL" clId="{1F04F3C7-FD56-495F-9EF1-8C277C6343F8}" dt="2024-03-05T00:07:49.050" v="117" actId="478"/>
          <ac:picMkLst>
            <pc:docMk/>
            <pc:sldMk cId="2523873812" sldId="378"/>
            <ac:picMk id="6" creationId="{FBFC1DEC-A459-5C60-F9E7-55958D276F79}"/>
          </ac:picMkLst>
        </pc:picChg>
        <pc:picChg chg="add mod">
          <ac:chgData name="Kristy Freney" userId="05558a5f-3628-4287-9b9f-4fe6fc128298" providerId="ADAL" clId="{1F04F3C7-FD56-495F-9EF1-8C277C6343F8}" dt="2024-03-05T00:09:12.231" v="120" actId="14100"/>
          <ac:picMkLst>
            <pc:docMk/>
            <pc:sldMk cId="2523873812" sldId="378"/>
            <ac:picMk id="7" creationId="{E37B4DA4-A80E-82E1-BDA0-A228FEB1C177}"/>
          </ac:picMkLst>
        </pc:picChg>
      </pc:sldChg>
      <pc:sldChg chg="addSp delSp modSp mod">
        <pc:chgData name="Kristy Freney" userId="05558a5f-3628-4287-9b9f-4fe6fc128298" providerId="ADAL" clId="{1F04F3C7-FD56-495F-9EF1-8C277C6343F8}" dt="2024-03-05T00:22:36.938" v="245" actId="1076"/>
        <pc:sldMkLst>
          <pc:docMk/>
          <pc:sldMk cId="3983949059" sldId="379"/>
        </pc:sldMkLst>
        <pc:spChg chg="del">
          <ac:chgData name="Kristy Freney" userId="05558a5f-3628-4287-9b9f-4fe6fc128298" providerId="ADAL" clId="{1F04F3C7-FD56-495F-9EF1-8C277C6343F8}" dt="2024-03-05T00:20:36.365" v="180" actId="478"/>
          <ac:spMkLst>
            <pc:docMk/>
            <pc:sldMk cId="3983949059" sldId="379"/>
            <ac:spMk id="2" creationId="{364F844A-5899-BBE6-DC35-F344EE3F78A6}"/>
          </ac:spMkLst>
        </pc:spChg>
        <pc:spChg chg="add del mod">
          <ac:chgData name="Kristy Freney" userId="05558a5f-3628-4287-9b9f-4fe6fc128298" providerId="ADAL" clId="{1F04F3C7-FD56-495F-9EF1-8C277C6343F8}" dt="2024-03-05T00:20:38.833" v="182" actId="478"/>
          <ac:spMkLst>
            <pc:docMk/>
            <pc:sldMk cId="3983949059" sldId="379"/>
            <ac:spMk id="4" creationId="{640285FC-FCA2-D56A-A76E-DB7933323611}"/>
          </ac:spMkLst>
        </pc:spChg>
        <pc:spChg chg="add mod">
          <ac:chgData name="Kristy Freney" userId="05558a5f-3628-4287-9b9f-4fe6fc128298" providerId="ADAL" clId="{1F04F3C7-FD56-495F-9EF1-8C277C6343F8}" dt="2024-03-05T00:22:36.938" v="245" actId="1076"/>
          <ac:spMkLst>
            <pc:docMk/>
            <pc:sldMk cId="3983949059" sldId="379"/>
            <ac:spMk id="5" creationId="{9B50F761-F777-CA0E-62AD-9C22B001972A}"/>
          </ac:spMkLst>
        </pc:spChg>
      </pc:sldChg>
      <pc:sldChg chg="del">
        <pc:chgData name="Kristy Freney" userId="05558a5f-3628-4287-9b9f-4fe6fc128298" providerId="ADAL" clId="{1F04F3C7-FD56-495F-9EF1-8C277C6343F8}" dt="2024-03-05T00:29:14.198" v="492" actId="47"/>
        <pc:sldMkLst>
          <pc:docMk/>
          <pc:sldMk cId="281870099" sldId="380"/>
        </pc:sldMkLst>
      </pc:sldChg>
      <pc:sldChg chg="addSp delSp modSp mod">
        <pc:chgData name="Kristy Freney" userId="05558a5f-3628-4287-9b9f-4fe6fc128298" providerId="ADAL" clId="{1F04F3C7-FD56-495F-9EF1-8C277C6343F8}" dt="2024-03-05T00:29:32.219" v="496"/>
        <pc:sldMkLst>
          <pc:docMk/>
          <pc:sldMk cId="3329901475" sldId="381"/>
        </pc:sldMkLst>
        <pc:spChg chg="add mod">
          <ac:chgData name="Kristy Freney" userId="05558a5f-3628-4287-9b9f-4fe6fc128298" providerId="ADAL" clId="{1F04F3C7-FD56-495F-9EF1-8C277C6343F8}" dt="2024-03-05T00:29:25.365" v="494"/>
          <ac:spMkLst>
            <pc:docMk/>
            <pc:sldMk cId="3329901475" sldId="381"/>
            <ac:spMk id="2" creationId="{BBF95431-F345-AC46-BC42-CABAC23AE688}"/>
          </ac:spMkLst>
        </pc:spChg>
        <pc:spChg chg="del mod">
          <ac:chgData name="Kristy Freney" userId="05558a5f-3628-4287-9b9f-4fe6fc128298" providerId="ADAL" clId="{1F04F3C7-FD56-495F-9EF1-8C277C6343F8}" dt="2024-03-05T00:29:32.219" v="496"/>
          <ac:spMkLst>
            <pc:docMk/>
            <pc:sldMk cId="3329901475" sldId="381"/>
            <ac:spMk id="4" creationId="{456D721F-FBD2-4C15-5CE4-38541890B22D}"/>
          </ac:spMkLst>
        </pc:spChg>
      </pc:sldChg>
      <pc:sldChg chg="addSp delSp modSp mod">
        <pc:chgData name="Kristy Freney" userId="05558a5f-3628-4287-9b9f-4fe6fc128298" providerId="ADAL" clId="{1F04F3C7-FD56-495F-9EF1-8C277C6343F8}" dt="2024-03-05T00:30:05.248" v="509"/>
        <pc:sldMkLst>
          <pc:docMk/>
          <pc:sldMk cId="397663024" sldId="382"/>
        </pc:sldMkLst>
        <pc:spChg chg="del mod">
          <ac:chgData name="Kristy Freney" userId="05558a5f-3628-4287-9b9f-4fe6fc128298" providerId="ADAL" clId="{1F04F3C7-FD56-495F-9EF1-8C277C6343F8}" dt="2024-03-05T00:30:05.248" v="509"/>
          <ac:spMkLst>
            <pc:docMk/>
            <pc:sldMk cId="397663024" sldId="382"/>
            <ac:spMk id="2" creationId="{259DBE90-6690-7A9F-2C0E-29501D920A7D}"/>
          </ac:spMkLst>
        </pc:spChg>
        <pc:spChg chg="add mod">
          <ac:chgData name="Kristy Freney" userId="05558a5f-3628-4287-9b9f-4fe6fc128298" providerId="ADAL" clId="{1F04F3C7-FD56-495F-9EF1-8C277C6343F8}" dt="2024-03-05T00:29:35.322" v="498"/>
          <ac:spMkLst>
            <pc:docMk/>
            <pc:sldMk cId="397663024" sldId="382"/>
            <ac:spMk id="3" creationId="{848C9B26-2398-6276-A2A9-55B28CEF24EA}"/>
          </ac:spMkLst>
        </pc:spChg>
        <pc:spChg chg="add mod">
          <ac:chgData name="Kristy Freney" userId="05558a5f-3628-4287-9b9f-4fe6fc128298" providerId="ADAL" clId="{1F04F3C7-FD56-495F-9EF1-8C277C6343F8}" dt="2024-03-05T00:30:05.014" v="507" actId="14100"/>
          <ac:spMkLst>
            <pc:docMk/>
            <pc:sldMk cId="397663024" sldId="382"/>
            <ac:spMk id="5" creationId="{13258200-C457-AFC1-5662-08B1ADA38FF5}"/>
          </ac:spMkLst>
        </pc:spChg>
        <pc:spChg chg="del">
          <ac:chgData name="Kristy Freney" userId="05558a5f-3628-4287-9b9f-4fe6fc128298" providerId="ADAL" clId="{1F04F3C7-FD56-495F-9EF1-8C277C6343F8}" dt="2024-03-05T00:29:34.227" v="497" actId="478"/>
          <ac:spMkLst>
            <pc:docMk/>
            <pc:sldMk cId="397663024" sldId="382"/>
            <ac:spMk id="10" creationId="{00000000-0000-0000-0000-000000000000}"/>
          </ac:spMkLst>
        </pc:spChg>
        <pc:cxnChg chg="add mod">
          <ac:chgData name="Kristy Freney" userId="05558a5f-3628-4287-9b9f-4fe6fc128298" providerId="ADAL" clId="{1F04F3C7-FD56-495F-9EF1-8C277C6343F8}" dt="2024-03-05T00:29:35.322" v="498"/>
          <ac:cxnSpMkLst>
            <pc:docMk/>
            <pc:sldMk cId="397663024" sldId="382"/>
            <ac:cxnSpMk id="4" creationId="{F3C03970-3E3F-1E19-A299-15F83696E612}"/>
          </ac:cxnSpMkLst>
        </pc:cxnChg>
      </pc:sldChg>
      <pc:sldChg chg="addSp delSp modSp mod">
        <pc:chgData name="Kristy Freney" userId="05558a5f-3628-4287-9b9f-4fe6fc128298" providerId="ADAL" clId="{1F04F3C7-FD56-495F-9EF1-8C277C6343F8}" dt="2024-03-05T00:30:28.027" v="521"/>
        <pc:sldMkLst>
          <pc:docMk/>
          <pc:sldMk cId="2872028482" sldId="383"/>
        </pc:sldMkLst>
        <pc:spChg chg="del mod">
          <ac:chgData name="Kristy Freney" userId="05558a5f-3628-4287-9b9f-4fe6fc128298" providerId="ADAL" clId="{1F04F3C7-FD56-495F-9EF1-8C277C6343F8}" dt="2024-03-05T00:30:28.027" v="521"/>
          <ac:spMkLst>
            <pc:docMk/>
            <pc:sldMk cId="2872028482" sldId="383"/>
            <ac:spMk id="2" creationId="{9E6C6DD3-A008-77BF-D98B-06412FB031DD}"/>
          </ac:spMkLst>
        </pc:spChg>
        <pc:spChg chg="add mod">
          <ac:chgData name="Kristy Freney" userId="05558a5f-3628-4287-9b9f-4fe6fc128298" providerId="ADAL" clId="{1F04F3C7-FD56-495F-9EF1-8C277C6343F8}" dt="2024-03-05T00:29:50.935" v="502"/>
          <ac:spMkLst>
            <pc:docMk/>
            <pc:sldMk cId="2872028482" sldId="383"/>
            <ac:spMk id="3" creationId="{E55E3DE7-7E52-4954-771F-7B5586F6E0AE}"/>
          </ac:spMkLst>
        </pc:spChg>
        <pc:spChg chg="add mod">
          <ac:chgData name="Kristy Freney" userId="05558a5f-3628-4287-9b9f-4fe6fc128298" providerId="ADAL" clId="{1F04F3C7-FD56-495F-9EF1-8C277C6343F8}" dt="2024-03-05T00:30:27.787" v="519" actId="14100"/>
          <ac:spMkLst>
            <pc:docMk/>
            <pc:sldMk cId="2872028482" sldId="383"/>
            <ac:spMk id="4" creationId="{ABCC3DA0-91BA-C38A-1CCA-E4C20BB8C55D}"/>
          </ac:spMkLst>
        </pc:spChg>
        <pc:spChg chg="del">
          <ac:chgData name="Kristy Freney" userId="05558a5f-3628-4287-9b9f-4fe6fc128298" providerId="ADAL" clId="{1F04F3C7-FD56-495F-9EF1-8C277C6343F8}" dt="2024-03-05T00:29:50.092" v="501" actId="478"/>
          <ac:spMkLst>
            <pc:docMk/>
            <pc:sldMk cId="2872028482" sldId="383"/>
            <ac:spMk id="10" creationId="{632A0357-5113-1A1B-8D01-728D63D8375D}"/>
          </ac:spMkLst>
        </pc:spChg>
        <pc:cxnChg chg="add mod">
          <ac:chgData name="Kristy Freney" userId="05558a5f-3628-4287-9b9f-4fe6fc128298" providerId="ADAL" clId="{1F04F3C7-FD56-495F-9EF1-8C277C6343F8}" dt="2024-03-05T00:29:50.935" v="502"/>
          <ac:cxnSpMkLst>
            <pc:docMk/>
            <pc:sldMk cId="2872028482" sldId="383"/>
            <ac:cxnSpMk id="5" creationId="{6BCCD233-CA65-90CB-3B1E-C2BABFC65EEF}"/>
          </ac:cxnSpMkLst>
        </pc:cxnChg>
      </pc:sldChg>
      <pc:sldChg chg="addSp delSp modSp mod">
        <pc:chgData name="Kristy Freney" userId="05558a5f-3628-4287-9b9f-4fe6fc128298" providerId="ADAL" clId="{1F04F3C7-FD56-495F-9EF1-8C277C6343F8}" dt="2024-03-04T23:54:26.209" v="53"/>
        <pc:sldMkLst>
          <pc:docMk/>
          <pc:sldMk cId="2206139182" sldId="384"/>
        </pc:sldMkLst>
        <pc:spChg chg="del mod">
          <ac:chgData name="Kristy Freney" userId="05558a5f-3628-4287-9b9f-4fe6fc128298" providerId="ADAL" clId="{1F04F3C7-FD56-495F-9EF1-8C277C6343F8}" dt="2024-03-04T23:54:26.209" v="53"/>
          <ac:spMkLst>
            <pc:docMk/>
            <pc:sldMk cId="2206139182" sldId="384"/>
            <ac:spMk id="2" creationId="{DFA32F02-3A0B-80C7-6CFB-C694535F1F1B}"/>
          </ac:spMkLst>
        </pc:spChg>
        <pc:spChg chg="add mod">
          <ac:chgData name="Kristy Freney" userId="05558a5f-3628-4287-9b9f-4fe6fc128298" providerId="ADAL" clId="{1F04F3C7-FD56-495F-9EF1-8C277C6343F8}" dt="2024-03-04T23:54:15.632" v="48"/>
          <ac:spMkLst>
            <pc:docMk/>
            <pc:sldMk cId="2206139182" sldId="384"/>
            <ac:spMk id="3" creationId="{E6E27DEE-7D41-D9D2-C178-098B712EDA29}"/>
          </ac:spMkLst>
        </pc:spChg>
        <pc:spChg chg="add mod">
          <ac:chgData name="Kristy Freney" userId="05558a5f-3628-4287-9b9f-4fe6fc128298" providerId="ADAL" clId="{1F04F3C7-FD56-495F-9EF1-8C277C6343F8}" dt="2024-03-04T23:54:21.397" v="51" actId="14100"/>
          <ac:spMkLst>
            <pc:docMk/>
            <pc:sldMk cId="2206139182" sldId="384"/>
            <ac:spMk id="4" creationId="{F6ACB621-9B64-A570-6639-8B3196B40080}"/>
          </ac:spMkLst>
        </pc:spChg>
        <pc:spChg chg="del">
          <ac:chgData name="Kristy Freney" userId="05558a5f-3628-4287-9b9f-4fe6fc128298" providerId="ADAL" clId="{1F04F3C7-FD56-495F-9EF1-8C277C6343F8}" dt="2024-03-04T23:54:14.606" v="47" actId="478"/>
          <ac:spMkLst>
            <pc:docMk/>
            <pc:sldMk cId="2206139182" sldId="384"/>
            <ac:spMk id="10" creationId="{4AB0C06B-8871-1786-71F2-DB821759A13E}"/>
          </ac:spMkLst>
        </pc:spChg>
        <pc:cxnChg chg="add mod">
          <ac:chgData name="Kristy Freney" userId="05558a5f-3628-4287-9b9f-4fe6fc128298" providerId="ADAL" clId="{1F04F3C7-FD56-495F-9EF1-8C277C6343F8}" dt="2024-03-04T23:54:15.632" v="48"/>
          <ac:cxnSpMkLst>
            <pc:docMk/>
            <pc:sldMk cId="2206139182" sldId="384"/>
            <ac:cxnSpMk id="5" creationId="{6F492170-CF95-B209-4F15-CFF3170FE8C7}"/>
          </ac:cxnSpMkLst>
        </pc:cxnChg>
      </pc:sldChg>
      <pc:sldChg chg="addSp delSp modSp add mod modAnim">
        <pc:chgData name="Kristy Freney" userId="05558a5f-3628-4287-9b9f-4fe6fc128298" providerId="ADAL" clId="{1F04F3C7-FD56-495F-9EF1-8C277C6343F8}" dt="2024-03-05T00:29:09.324" v="491" actId="1036"/>
        <pc:sldMkLst>
          <pc:docMk/>
          <pc:sldMk cId="3873072083" sldId="385"/>
        </pc:sldMkLst>
        <pc:spChg chg="add mod">
          <ac:chgData name="Kristy Freney" userId="05558a5f-3628-4287-9b9f-4fe6fc128298" providerId="ADAL" clId="{1F04F3C7-FD56-495F-9EF1-8C277C6343F8}" dt="2024-03-05T00:25:24.107" v="317" actId="1036"/>
          <ac:spMkLst>
            <pc:docMk/>
            <pc:sldMk cId="3873072083" sldId="385"/>
            <ac:spMk id="2" creationId="{FB5C7915-2CEF-BCDF-B1EC-C3DD9C19EDE8}"/>
          </ac:spMkLst>
        </pc:spChg>
        <pc:spChg chg="add del">
          <ac:chgData name="Kristy Freney" userId="05558a5f-3628-4287-9b9f-4fe6fc128298" providerId="ADAL" clId="{1F04F3C7-FD56-495F-9EF1-8C277C6343F8}" dt="2024-03-05T00:25:39.140" v="321" actId="22"/>
          <ac:spMkLst>
            <pc:docMk/>
            <pc:sldMk cId="3873072083" sldId="385"/>
            <ac:spMk id="4" creationId="{CDCF388C-9F5A-8510-1ECE-621E1CE22F65}"/>
          </ac:spMkLst>
        </pc:spChg>
        <pc:spChg chg="mod">
          <ac:chgData name="Kristy Freney" userId="05558a5f-3628-4287-9b9f-4fe6fc128298" providerId="ADAL" clId="{1F04F3C7-FD56-495F-9EF1-8C277C6343F8}" dt="2024-03-05T00:28:39.680" v="457" actId="20577"/>
          <ac:spMkLst>
            <pc:docMk/>
            <pc:sldMk cId="3873072083" sldId="385"/>
            <ac:spMk id="5" creationId="{9B50F761-F777-CA0E-62AD-9C22B001972A}"/>
          </ac:spMkLst>
        </pc:spChg>
        <pc:spChg chg="add mod">
          <ac:chgData name="Kristy Freney" userId="05558a5f-3628-4287-9b9f-4fe6fc128298" providerId="ADAL" clId="{1F04F3C7-FD56-495F-9EF1-8C277C6343F8}" dt="2024-03-05T00:25:52.843" v="332" actId="1036"/>
          <ac:spMkLst>
            <pc:docMk/>
            <pc:sldMk cId="3873072083" sldId="385"/>
            <ac:spMk id="6" creationId="{24EF0D2E-487D-CD5F-47EA-EC182E52D771}"/>
          </ac:spMkLst>
        </pc:spChg>
        <pc:spChg chg="add mod">
          <ac:chgData name="Kristy Freney" userId="05558a5f-3628-4287-9b9f-4fe6fc128298" providerId="ADAL" clId="{1F04F3C7-FD56-495F-9EF1-8C277C6343F8}" dt="2024-03-05T00:28:59.905" v="477" actId="1036"/>
          <ac:spMkLst>
            <pc:docMk/>
            <pc:sldMk cId="3873072083" sldId="385"/>
            <ac:spMk id="7" creationId="{B8DF1115-ABA9-8B3F-9C5B-48F49C28DB70}"/>
          </ac:spMkLst>
        </pc:spChg>
        <pc:spChg chg="add mod">
          <ac:chgData name="Kristy Freney" userId="05558a5f-3628-4287-9b9f-4fe6fc128298" providerId="ADAL" clId="{1F04F3C7-FD56-495F-9EF1-8C277C6343F8}" dt="2024-03-05T00:29:03.738" v="482" actId="1035"/>
          <ac:spMkLst>
            <pc:docMk/>
            <pc:sldMk cId="3873072083" sldId="385"/>
            <ac:spMk id="8" creationId="{F48872C9-EAF6-9AE9-5E74-102736E0E796}"/>
          </ac:spMkLst>
        </pc:spChg>
        <pc:spChg chg="add mod">
          <ac:chgData name="Kristy Freney" userId="05558a5f-3628-4287-9b9f-4fe6fc128298" providerId="ADAL" clId="{1F04F3C7-FD56-495F-9EF1-8C277C6343F8}" dt="2024-03-05T00:29:09.324" v="491" actId="1036"/>
          <ac:spMkLst>
            <pc:docMk/>
            <pc:sldMk cId="3873072083" sldId="385"/>
            <ac:spMk id="9" creationId="{694DEF32-B2F9-890F-5FCE-9835055D7DF9}"/>
          </ac:spMkLst>
        </pc:spChg>
        <pc:spChg chg="add mod">
          <ac:chgData name="Kristy Freney" userId="05558a5f-3628-4287-9b9f-4fe6fc128298" providerId="ADAL" clId="{1F04F3C7-FD56-495F-9EF1-8C277C6343F8}" dt="2024-03-05T00:27:52.449" v="421" actId="1076"/>
          <ac:spMkLst>
            <pc:docMk/>
            <pc:sldMk cId="3873072083" sldId="385"/>
            <ac:spMk id="10" creationId="{FEF10624-278F-1E7A-C355-B5C464CD24B8}"/>
          </ac:spMkLst>
        </pc:spChg>
        <pc:spChg chg="add mod">
          <ac:chgData name="Kristy Freney" userId="05558a5f-3628-4287-9b9f-4fe6fc128298" providerId="ADAL" clId="{1F04F3C7-FD56-495F-9EF1-8C277C6343F8}" dt="2024-03-05T00:27:30.155" v="396" actId="1035"/>
          <ac:spMkLst>
            <pc:docMk/>
            <pc:sldMk cId="3873072083" sldId="385"/>
            <ac:spMk id="11" creationId="{042DCAF8-7706-4EFA-5192-D71D51930A95}"/>
          </ac:spMkLst>
        </pc:spChg>
        <pc:spChg chg="add mod">
          <ac:chgData name="Kristy Freney" userId="05558a5f-3628-4287-9b9f-4fe6fc128298" providerId="ADAL" clId="{1F04F3C7-FD56-495F-9EF1-8C277C6343F8}" dt="2024-03-05T00:27:04.802" v="381" actId="1076"/>
          <ac:spMkLst>
            <pc:docMk/>
            <pc:sldMk cId="3873072083" sldId="385"/>
            <ac:spMk id="12" creationId="{74AD44D1-6CC8-C777-355E-56FD841DAB6E}"/>
          </ac:spMkLst>
        </pc:spChg>
        <pc:spChg chg="add mod">
          <ac:chgData name="Kristy Freney" userId="05558a5f-3628-4287-9b9f-4fe6fc128298" providerId="ADAL" clId="{1F04F3C7-FD56-495F-9EF1-8C277C6343F8}" dt="2024-03-05T00:26:33.891" v="365" actId="1038"/>
          <ac:spMkLst>
            <pc:docMk/>
            <pc:sldMk cId="3873072083" sldId="385"/>
            <ac:spMk id="13" creationId="{78DA30E6-098F-A2BF-3A4A-2D5DF5488095}"/>
          </ac:spMkLst>
        </pc:spChg>
      </pc:sldChg>
    </pc:docChg>
  </pc:docChgLst>
  <pc:docChgLst>
    <pc:chgData name="Danielle McGregor" userId="087646c7-bbf8-4721-9492-e808a5f7ce91" providerId="ADAL" clId="{43510776-BFA4-462A-A1A8-9442B3E63B39}"/>
    <pc:docChg chg="undo redo custSel modSld">
      <pc:chgData name="Danielle McGregor" userId="087646c7-bbf8-4721-9492-e808a5f7ce91" providerId="ADAL" clId="{43510776-BFA4-462A-A1A8-9442B3E63B39}" dt="2023-12-12T22:47:51.257" v="211" actId="20577"/>
      <pc:docMkLst>
        <pc:docMk/>
      </pc:docMkLst>
      <pc:sldChg chg="modSp mod">
        <pc:chgData name="Danielle McGregor" userId="087646c7-bbf8-4721-9492-e808a5f7ce91" providerId="ADAL" clId="{43510776-BFA4-462A-A1A8-9442B3E63B39}" dt="2023-12-12T22:45:40.260" v="1" actId="20577"/>
        <pc:sldMkLst>
          <pc:docMk/>
          <pc:sldMk cId="2019099645" sldId="276"/>
        </pc:sldMkLst>
        <pc:spChg chg="mod">
          <ac:chgData name="Danielle McGregor" userId="087646c7-bbf8-4721-9492-e808a5f7ce91" providerId="ADAL" clId="{43510776-BFA4-462A-A1A8-9442B3E63B39}" dt="2023-12-12T22:45:40.260" v="1" actId="20577"/>
          <ac:spMkLst>
            <pc:docMk/>
            <pc:sldMk cId="2019099645" sldId="276"/>
            <ac:spMk id="5" creationId="{00000000-0000-0000-0000-000000000000}"/>
          </ac:spMkLst>
        </pc:spChg>
      </pc:sldChg>
      <pc:sldChg chg="modSp mod">
        <pc:chgData name="Danielle McGregor" userId="087646c7-bbf8-4721-9492-e808a5f7ce91" providerId="ADAL" clId="{43510776-BFA4-462A-A1A8-9442B3E63B39}" dt="2023-12-12T22:46:11.830" v="31" actId="20577"/>
        <pc:sldMkLst>
          <pc:docMk/>
          <pc:sldMk cId="729114519" sldId="277"/>
        </pc:sldMkLst>
        <pc:spChg chg="mod">
          <ac:chgData name="Danielle McGregor" userId="087646c7-bbf8-4721-9492-e808a5f7ce91" providerId="ADAL" clId="{43510776-BFA4-462A-A1A8-9442B3E63B39}" dt="2023-12-12T22:46:11.830" v="31" actId="20577"/>
          <ac:spMkLst>
            <pc:docMk/>
            <pc:sldMk cId="729114519" sldId="277"/>
            <ac:spMk id="5" creationId="{EC0853A1-1007-4C52-BEFB-F48F5319A3E3}"/>
          </ac:spMkLst>
        </pc:spChg>
        <pc:spChg chg="mod">
          <ac:chgData name="Danielle McGregor" userId="087646c7-bbf8-4721-9492-e808a5f7ce91" providerId="ADAL" clId="{43510776-BFA4-462A-A1A8-9442B3E63B39}" dt="2023-12-12T22:45:44.306" v="3" actId="20577"/>
          <ac:spMkLst>
            <pc:docMk/>
            <pc:sldMk cId="729114519" sldId="277"/>
            <ac:spMk id="9" creationId="{EC0853A1-1007-4C52-BEFB-F48F5319A3E3}"/>
          </ac:spMkLst>
        </pc:spChg>
      </pc:sldChg>
      <pc:sldChg chg="modSp mod">
        <pc:chgData name="Danielle McGregor" userId="087646c7-bbf8-4721-9492-e808a5f7ce91" providerId="ADAL" clId="{43510776-BFA4-462A-A1A8-9442B3E63B39}" dt="2023-12-12T22:47:51.257" v="211" actId="20577"/>
        <pc:sldMkLst>
          <pc:docMk/>
          <pc:sldMk cId="545489499" sldId="374"/>
        </pc:sldMkLst>
        <pc:spChg chg="mod">
          <ac:chgData name="Danielle McGregor" userId="087646c7-bbf8-4721-9492-e808a5f7ce91" providerId="ADAL" clId="{43510776-BFA4-462A-A1A8-9442B3E63B39}" dt="2023-12-12T22:47:51.257" v="211" actId="20577"/>
          <ac:spMkLst>
            <pc:docMk/>
            <pc:sldMk cId="545489499" sldId="374"/>
            <ac:spMk id="2" creationId="{259DBE90-6690-7A9F-2C0E-29501D920A7D}"/>
          </ac:spMkLst>
        </pc:spChg>
        <pc:spChg chg="mod">
          <ac:chgData name="Danielle McGregor" userId="087646c7-bbf8-4721-9492-e808a5f7ce91" providerId="ADAL" clId="{43510776-BFA4-462A-A1A8-9442B3E63B39}" dt="2023-12-12T22:46:38.783" v="64" actId="20577"/>
          <ac:spMkLst>
            <pc:docMk/>
            <pc:sldMk cId="545489499" sldId="374"/>
            <ac:spMk id="5" creationId="{EC0853A1-1007-4C52-BEFB-F48F5319A3E3}"/>
          </ac:spMkLst>
        </pc:spChg>
        <pc:spChg chg="mod">
          <ac:chgData name="Danielle McGregor" userId="087646c7-bbf8-4721-9492-e808a5f7ce91" providerId="ADAL" clId="{43510776-BFA4-462A-A1A8-9442B3E63B39}" dt="2023-12-12T22:46:55.913" v="67" actId="20577"/>
          <ac:spMkLst>
            <pc:docMk/>
            <pc:sldMk cId="545489499" sldId="374"/>
            <ac:spMk id="9" creationId="{EC0853A1-1007-4C52-BEFB-F48F5319A3E3}"/>
          </ac:spMkLst>
        </pc:spChg>
      </pc:sldChg>
    </pc:docChg>
  </pc:docChgLst>
  <pc:docChgLst>
    <pc:chgData name="Danielle McGregor" userId="087646c7-bbf8-4721-9492-e808a5f7ce91" providerId="ADAL" clId="{AEAFFCF3-D24D-4DB0-96FC-49D49769E548}"/>
    <pc:docChg chg="undo custSel modSld sldOrd">
      <pc:chgData name="Danielle McGregor" userId="087646c7-bbf8-4721-9492-e808a5f7ce91" providerId="ADAL" clId="{AEAFFCF3-D24D-4DB0-96FC-49D49769E548}" dt="2024-06-18T02:22:01.895" v="365" actId="114"/>
      <pc:docMkLst>
        <pc:docMk/>
      </pc:docMkLst>
      <pc:sldChg chg="modNotesTx">
        <pc:chgData name="Danielle McGregor" userId="087646c7-bbf8-4721-9492-e808a5f7ce91" providerId="ADAL" clId="{AEAFFCF3-D24D-4DB0-96FC-49D49769E548}" dt="2024-05-07T07:04:54.561" v="248" actId="6549"/>
        <pc:sldMkLst>
          <pc:docMk/>
          <pc:sldMk cId="2019099645" sldId="276"/>
        </pc:sldMkLst>
      </pc:sldChg>
      <pc:sldChg chg="modNotesTx">
        <pc:chgData name="Danielle McGregor" userId="087646c7-bbf8-4721-9492-e808a5f7ce91" providerId="ADAL" clId="{AEAFFCF3-D24D-4DB0-96FC-49D49769E548}" dt="2024-05-07T07:04:56.971" v="249" actId="6549"/>
        <pc:sldMkLst>
          <pc:docMk/>
          <pc:sldMk cId="729114519" sldId="277"/>
        </pc:sldMkLst>
      </pc:sldChg>
      <pc:sldChg chg="delCm modCm modNotesTx">
        <pc:chgData name="Danielle McGregor" userId="087646c7-bbf8-4721-9492-e808a5f7ce91" providerId="ADAL" clId="{AEAFFCF3-D24D-4DB0-96FC-49D49769E548}" dt="2024-04-30T05:04:13.149" v="76" actId="6549"/>
        <pc:sldMkLst>
          <pc:docMk/>
          <pc:sldMk cId="2990092796" sldId="355"/>
        </pc:sldMkLst>
        <pc:extLst>
          <p:ext xmlns:p="http://schemas.openxmlformats.org/presentationml/2006/main" uri="{D6D511B9-2390-475A-947B-AFAB55BFBCF1}">
            <pc226:cmChg xmlns:pc226="http://schemas.microsoft.com/office/powerpoint/2022/06/main/command" chg="del mod modRxn">
              <pc226:chgData name="Danielle McGregor" userId="087646c7-bbf8-4721-9492-e808a5f7ce91" providerId="ADAL" clId="{AEAFFCF3-D24D-4DB0-96FC-49D49769E548}" dt="2024-04-30T05:01:58.329" v="69"/>
              <pc2:cmMkLst xmlns:pc2="http://schemas.microsoft.com/office/powerpoint/2019/9/main/command">
                <pc:docMk/>
                <pc:sldMk cId="2990092796" sldId="355"/>
                <pc2:cmMk id="{B6AAD9A7-1E07-4564-9AE0-9B7051E1890F}"/>
              </pc2:cmMkLst>
            </pc226:cmChg>
          </p:ext>
        </pc:extLst>
      </pc:sldChg>
      <pc:sldChg chg="modNotesTx">
        <pc:chgData name="Danielle McGregor" userId="087646c7-bbf8-4721-9492-e808a5f7ce91" providerId="ADAL" clId="{AEAFFCF3-D24D-4DB0-96FC-49D49769E548}" dt="2024-04-30T05:04:30.547" v="78" actId="113"/>
        <pc:sldMkLst>
          <pc:docMk/>
          <pc:sldMk cId="1131851070" sldId="360"/>
        </pc:sldMkLst>
      </pc:sldChg>
      <pc:sldChg chg="modNotesTx">
        <pc:chgData name="Danielle McGregor" userId="087646c7-bbf8-4721-9492-e808a5f7ce91" providerId="ADAL" clId="{AEAFFCF3-D24D-4DB0-96FC-49D49769E548}" dt="2024-04-30T05:04:06.391" v="75" actId="6549"/>
        <pc:sldMkLst>
          <pc:docMk/>
          <pc:sldMk cId="545489499" sldId="374"/>
        </pc:sldMkLst>
      </pc:sldChg>
      <pc:sldChg chg="modNotesTx">
        <pc:chgData name="Danielle McGregor" userId="087646c7-bbf8-4721-9492-e808a5f7ce91" providerId="ADAL" clId="{AEAFFCF3-D24D-4DB0-96FC-49D49769E548}" dt="2024-04-30T05:03:26.765" v="74" actId="20577"/>
        <pc:sldMkLst>
          <pc:docMk/>
          <pc:sldMk cId="1713759472" sldId="376"/>
        </pc:sldMkLst>
      </pc:sldChg>
      <pc:sldChg chg="ord modNotesTx">
        <pc:chgData name="Danielle McGregor" userId="087646c7-bbf8-4721-9492-e808a5f7ce91" providerId="ADAL" clId="{AEAFFCF3-D24D-4DB0-96FC-49D49769E548}" dt="2024-04-30T02:44:45.123" v="3"/>
        <pc:sldMkLst>
          <pc:docMk/>
          <pc:sldMk cId="3267786620" sldId="377"/>
        </pc:sldMkLst>
      </pc:sldChg>
      <pc:sldChg chg="addCm delCm">
        <pc:chgData name="Danielle McGregor" userId="087646c7-bbf8-4721-9492-e808a5f7ce91" providerId="ADAL" clId="{AEAFFCF3-D24D-4DB0-96FC-49D49769E548}" dt="2024-05-01T01:19:50.343" v="247"/>
        <pc:sldMkLst>
          <pc:docMk/>
          <pc:sldMk cId="2523873812" sldId="378"/>
        </pc:sldMkLst>
        <pc:extLst>
          <p:ext xmlns:p="http://schemas.openxmlformats.org/presentationml/2006/main" uri="{D6D511B9-2390-475A-947B-AFAB55BFBCF1}">
            <pc226:cmChg xmlns:pc226="http://schemas.microsoft.com/office/powerpoint/2022/06/main/command" chg="add del">
              <pc226:chgData name="Danielle McGregor" userId="087646c7-bbf8-4721-9492-e808a5f7ce91" providerId="ADAL" clId="{AEAFFCF3-D24D-4DB0-96FC-49D49769E548}" dt="2024-05-01T01:19:50.343" v="247"/>
              <pc2:cmMkLst xmlns:pc2="http://schemas.microsoft.com/office/powerpoint/2019/9/main/command">
                <pc:docMk/>
                <pc:sldMk cId="2523873812" sldId="378"/>
                <pc2:cmMk id="{8C2CD49B-2793-4AE1-83AB-53A0DBBD1EC2}"/>
              </pc2:cmMkLst>
            </pc226:cmChg>
          </p:ext>
        </pc:extLst>
      </pc:sldChg>
      <pc:sldChg chg="modNotesTx">
        <pc:chgData name="Danielle McGregor" userId="087646c7-bbf8-4721-9492-e808a5f7ce91" providerId="ADAL" clId="{AEAFFCF3-D24D-4DB0-96FC-49D49769E548}" dt="2024-04-30T05:11:32.990" v="246" actId="20577"/>
        <pc:sldMkLst>
          <pc:docMk/>
          <pc:sldMk cId="3983949059" sldId="379"/>
        </pc:sldMkLst>
      </pc:sldChg>
      <pc:sldChg chg="modNotesTx">
        <pc:chgData name="Danielle McGregor" userId="087646c7-bbf8-4721-9492-e808a5f7ce91" providerId="ADAL" clId="{AEAFFCF3-D24D-4DB0-96FC-49D49769E548}" dt="2024-04-30T05:10:40.384" v="224" actId="113"/>
        <pc:sldMkLst>
          <pc:docMk/>
          <pc:sldMk cId="3873072083" sldId="385"/>
        </pc:sldMkLst>
      </pc:sldChg>
      <pc:sldChg chg="modNotesTx">
        <pc:chgData name="Danielle McGregor" userId="087646c7-bbf8-4721-9492-e808a5f7ce91" providerId="ADAL" clId="{AEAFFCF3-D24D-4DB0-96FC-49D49769E548}" dt="2024-04-30T05:02:59.060" v="71" actId="6549"/>
        <pc:sldMkLst>
          <pc:docMk/>
          <pc:sldMk cId="2305656608" sldId="386"/>
        </pc:sldMkLst>
      </pc:sldChg>
      <pc:sldChg chg="modNotesTx">
        <pc:chgData name="Danielle McGregor" userId="087646c7-bbf8-4721-9492-e808a5f7ce91" providerId="ADAL" clId="{AEAFFCF3-D24D-4DB0-96FC-49D49769E548}" dt="2024-04-30T05:03:08.763" v="73" actId="20577"/>
        <pc:sldMkLst>
          <pc:docMk/>
          <pc:sldMk cId="288770848" sldId="387"/>
        </pc:sldMkLst>
      </pc:sldChg>
      <pc:sldChg chg="modNotesTx">
        <pc:chgData name="Danielle McGregor" userId="087646c7-bbf8-4721-9492-e808a5f7ce91" providerId="ADAL" clId="{AEAFFCF3-D24D-4DB0-96FC-49D49769E548}" dt="2024-06-18T02:22:01.895" v="365" actId="114"/>
        <pc:sldMkLst>
          <pc:docMk/>
          <pc:sldMk cId="1597623832" sldId="388"/>
        </pc:sldMkLst>
      </pc:sldChg>
      <pc:sldChg chg="modNotesTx">
        <pc:chgData name="Danielle McGregor" userId="087646c7-bbf8-4721-9492-e808a5f7ce91" providerId="ADAL" clId="{AEAFFCF3-D24D-4DB0-96FC-49D49769E548}" dt="2024-05-07T07:05:58.880" v="328" actId="20577"/>
        <pc:sldMkLst>
          <pc:docMk/>
          <pc:sldMk cId="3205474926" sldId="389"/>
        </pc:sldMkLst>
      </pc:sldChg>
      <pc:sldChg chg="modSp mod delCm modNotesTx">
        <pc:chgData name="Danielle McGregor" userId="087646c7-bbf8-4721-9492-e808a5f7ce91" providerId="ADAL" clId="{AEAFFCF3-D24D-4DB0-96FC-49D49769E548}" dt="2024-04-30T04:22:40.935" v="67"/>
        <pc:sldMkLst>
          <pc:docMk/>
          <pc:sldMk cId="24488361" sldId="392"/>
        </pc:sldMkLst>
        <pc:spChg chg="mod">
          <ac:chgData name="Danielle McGregor" userId="087646c7-bbf8-4721-9492-e808a5f7ce91" providerId="ADAL" clId="{AEAFFCF3-D24D-4DB0-96FC-49D49769E548}" dt="2024-04-30T04:22:06.280" v="66" actId="20577"/>
          <ac:spMkLst>
            <pc:docMk/>
            <pc:sldMk cId="24488361" sldId="392"/>
            <ac:spMk id="2" creationId="{D9EC61AA-0FCE-90F7-27A0-C1F9ED91F0DA}"/>
          </ac:spMkLst>
        </pc:spChg>
        <pc:extLst>
          <p:ext xmlns:p="http://schemas.openxmlformats.org/presentationml/2006/main" uri="{D6D511B9-2390-475A-947B-AFAB55BFBCF1}">
            <pc226:cmChg xmlns:pc226="http://schemas.microsoft.com/office/powerpoint/2022/06/main/command" chg="del">
              <pc226:chgData name="Danielle McGregor" userId="087646c7-bbf8-4721-9492-e808a5f7ce91" providerId="ADAL" clId="{AEAFFCF3-D24D-4DB0-96FC-49D49769E548}" dt="2024-04-30T04:22:40.935" v="67"/>
              <pc2:cmMkLst xmlns:pc2="http://schemas.microsoft.com/office/powerpoint/2019/9/main/command">
                <pc:docMk/>
                <pc:sldMk cId="24488361" sldId="392"/>
                <pc2:cmMk id="{8DDE59FA-DE80-4675-8ECA-25C16FEB7C79}"/>
              </pc2:cmMkLst>
            </pc226:cmChg>
          </p:ext>
        </pc:extLst>
      </pc:sldChg>
    </pc:docChg>
  </pc:docChgLst>
  <pc:docChgLst>
    <pc:chgData name="Kristy Freney" userId="05558a5f-3628-4287-9b9f-4fe6fc128298" providerId="ADAL" clId="{5EBEA82E-99F6-4F88-95DB-1EB19D0761B7}"/>
    <pc:docChg chg="undo custSel addSld modSld sldOrd">
      <pc:chgData name="Kristy Freney" userId="05558a5f-3628-4287-9b9f-4fe6fc128298" providerId="ADAL" clId="{5EBEA82E-99F6-4F88-95DB-1EB19D0761B7}" dt="2023-11-27T05:57:01.583" v="150" actId="1076"/>
      <pc:docMkLst>
        <pc:docMk/>
      </pc:docMkLst>
      <pc:sldChg chg="addSp delSp modSp mod addAnim delAnim">
        <pc:chgData name="Kristy Freney" userId="05558a5f-3628-4287-9b9f-4fe6fc128298" providerId="ADAL" clId="{5EBEA82E-99F6-4F88-95DB-1EB19D0761B7}" dt="2023-11-27T05:43:58.446" v="119" actId="1076"/>
        <pc:sldMkLst>
          <pc:docMk/>
          <pc:sldMk cId="3680259665" sldId="296"/>
        </pc:sldMkLst>
        <pc:spChg chg="mod">
          <ac:chgData name="Kristy Freney" userId="05558a5f-3628-4287-9b9f-4fe6fc128298" providerId="ADAL" clId="{5EBEA82E-99F6-4F88-95DB-1EB19D0761B7}" dt="2023-11-27T05:41:51.356" v="72" actId="1076"/>
          <ac:spMkLst>
            <pc:docMk/>
            <pc:sldMk cId="3680259665" sldId="296"/>
            <ac:spMk id="7" creationId="{A3134C30-7A53-1657-20A9-A47FD061D1F3}"/>
          </ac:spMkLst>
        </pc:spChg>
        <pc:spChg chg="mod">
          <ac:chgData name="Kristy Freney" userId="05558a5f-3628-4287-9b9f-4fe6fc128298" providerId="ADAL" clId="{5EBEA82E-99F6-4F88-95DB-1EB19D0761B7}" dt="2023-11-27T05:43:28.421" v="107" actId="20577"/>
          <ac:spMkLst>
            <pc:docMk/>
            <pc:sldMk cId="3680259665" sldId="296"/>
            <ac:spMk id="8" creationId="{A0E9828E-A398-8B5D-E2A1-7E67FFE0C548}"/>
          </ac:spMkLst>
        </pc:spChg>
        <pc:spChg chg="mod">
          <ac:chgData name="Kristy Freney" userId="05558a5f-3628-4287-9b9f-4fe6fc128298" providerId="ADAL" clId="{5EBEA82E-99F6-4F88-95DB-1EB19D0761B7}" dt="2023-11-27T05:43:32.565" v="110" actId="20577"/>
          <ac:spMkLst>
            <pc:docMk/>
            <pc:sldMk cId="3680259665" sldId="296"/>
            <ac:spMk id="9" creationId="{E6FE786F-B16B-B388-933B-737B3066169F}"/>
          </ac:spMkLst>
        </pc:spChg>
        <pc:cxnChg chg="add del mod">
          <ac:chgData name="Kristy Freney" userId="05558a5f-3628-4287-9b9f-4fe6fc128298" providerId="ADAL" clId="{5EBEA82E-99F6-4F88-95DB-1EB19D0761B7}" dt="2023-11-27T05:39:48.128" v="47" actId="478"/>
          <ac:cxnSpMkLst>
            <pc:docMk/>
            <pc:sldMk cId="3680259665" sldId="296"/>
            <ac:cxnSpMk id="5" creationId="{057D0404-E927-C7BD-EAD9-158059D9EEC2}"/>
          </ac:cxnSpMkLst>
        </pc:cxnChg>
        <pc:cxnChg chg="add mod">
          <ac:chgData name="Kristy Freney" userId="05558a5f-3628-4287-9b9f-4fe6fc128298" providerId="ADAL" clId="{5EBEA82E-99F6-4F88-95DB-1EB19D0761B7}" dt="2023-11-27T05:43:42.828" v="114" actId="14100"/>
          <ac:cxnSpMkLst>
            <pc:docMk/>
            <pc:sldMk cId="3680259665" sldId="296"/>
            <ac:cxnSpMk id="6" creationId="{187E0374-8FCE-47E1-489E-D4EF320AFCA3}"/>
          </ac:cxnSpMkLst>
        </pc:cxnChg>
        <pc:cxnChg chg="add mod">
          <ac:chgData name="Kristy Freney" userId="05558a5f-3628-4287-9b9f-4fe6fc128298" providerId="ADAL" clId="{5EBEA82E-99F6-4F88-95DB-1EB19D0761B7}" dt="2023-11-27T05:43:46.962" v="116" actId="14100"/>
          <ac:cxnSpMkLst>
            <pc:docMk/>
            <pc:sldMk cId="3680259665" sldId="296"/>
            <ac:cxnSpMk id="10" creationId="{1D0E4DD7-D568-AB5E-37A4-6F7050213EB8}"/>
          </ac:cxnSpMkLst>
        </pc:cxnChg>
        <pc:cxnChg chg="add del mod">
          <ac:chgData name="Kristy Freney" userId="05558a5f-3628-4287-9b9f-4fe6fc128298" providerId="ADAL" clId="{5EBEA82E-99F6-4F88-95DB-1EB19D0761B7}" dt="2023-11-27T05:39:48.128" v="47" actId="478"/>
          <ac:cxnSpMkLst>
            <pc:docMk/>
            <pc:sldMk cId="3680259665" sldId="296"/>
            <ac:cxnSpMk id="12" creationId="{F6965336-2F92-FD22-48D5-2E4676991BF8}"/>
          </ac:cxnSpMkLst>
        </pc:cxnChg>
        <pc:cxnChg chg="add mod">
          <ac:chgData name="Kristy Freney" userId="05558a5f-3628-4287-9b9f-4fe6fc128298" providerId="ADAL" clId="{5EBEA82E-99F6-4F88-95DB-1EB19D0761B7}" dt="2023-11-27T05:43:54.104" v="118" actId="14100"/>
          <ac:cxnSpMkLst>
            <pc:docMk/>
            <pc:sldMk cId="3680259665" sldId="296"/>
            <ac:cxnSpMk id="13" creationId="{DC7162E0-3E22-EF10-0E0B-CE402FCEF7F7}"/>
          </ac:cxnSpMkLst>
        </pc:cxnChg>
        <pc:cxnChg chg="add mod">
          <ac:chgData name="Kristy Freney" userId="05558a5f-3628-4287-9b9f-4fe6fc128298" providerId="ADAL" clId="{5EBEA82E-99F6-4F88-95DB-1EB19D0761B7}" dt="2023-11-27T05:43:58.446" v="119" actId="1076"/>
          <ac:cxnSpMkLst>
            <pc:docMk/>
            <pc:sldMk cId="3680259665" sldId="296"/>
            <ac:cxnSpMk id="15" creationId="{963768AA-594B-4F4D-DFD7-6EA6EEE4B325}"/>
          </ac:cxnSpMkLst>
        </pc:cxnChg>
        <pc:cxnChg chg="add del mod">
          <ac:chgData name="Kristy Freney" userId="05558a5f-3628-4287-9b9f-4fe6fc128298" providerId="ADAL" clId="{5EBEA82E-99F6-4F88-95DB-1EB19D0761B7}" dt="2023-11-27T05:39:48.128" v="47" actId="478"/>
          <ac:cxnSpMkLst>
            <pc:docMk/>
            <pc:sldMk cId="3680259665" sldId="296"/>
            <ac:cxnSpMk id="16" creationId="{7649F7CD-1EA2-C143-232B-DED9183DB83A}"/>
          </ac:cxnSpMkLst>
        </pc:cxnChg>
        <pc:cxnChg chg="add del mod">
          <ac:chgData name="Kristy Freney" userId="05558a5f-3628-4287-9b9f-4fe6fc128298" providerId="ADAL" clId="{5EBEA82E-99F6-4F88-95DB-1EB19D0761B7}" dt="2023-11-27T05:39:48.128" v="47" actId="478"/>
          <ac:cxnSpMkLst>
            <pc:docMk/>
            <pc:sldMk cId="3680259665" sldId="296"/>
            <ac:cxnSpMk id="17" creationId="{07E3FCA5-22CB-2C4F-DEA1-476ED18AA0F5}"/>
          </ac:cxnSpMkLst>
        </pc:cxnChg>
        <pc:cxnChg chg="add del mod">
          <ac:chgData name="Kristy Freney" userId="05558a5f-3628-4287-9b9f-4fe6fc128298" providerId="ADAL" clId="{5EBEA82E-99F6-4F88-95DB-1EB19D0761B7}" dt="2023-11-27T05:43:36.167" v="112" actId="478"/>
          <ac:cxnSpMkLst>
            <pc:docMk/>
            <pc:sldMk cId="3680259665" sldId="296"/>
            <ac:cxnSpMk id="19" creationId="{CDA29F82-33CA-B60F-7191-7982A06C5AA9}"/>
          </ac:cxnSpMkLst>
        </pc:cxnChg>
        <pc:cxnChg chg="add del mod">
          <ac:chgData name="Kristy Freney" userId="05558a5f-3628-4287-9b9f-4fe6fc128298" providerId="ADAL" clId="{5EBEA82E-99F6-4F88-95DB-1EB19D0761B7}" dt="2023-11-27T05:43:35.221" v="111" actId="478"/>
          <ac:cxnSpMkLst>
            <pc:docMk/>
            <pc:sldMk cId="3680259665" sldId="296"/>
            <ac:cxnSpMk id="21" creationId="{E34B81A1-5862-BF47-0811-7D04889B6BAB}"/>
          </ac:cxnSpMkLst>
        </pc:cxnChg>
        <pc:cxnChg chg="add del mod">
          <ac:chgData name="Kristy Freney" userId="05558a5f-3628-4287-9b9f-4fe6fc128298" providerId="ADAL" clId="{5EBEA82E-99F6-4F88-95DB-1EB19D0761B7}" dt="2023-11-27T05:39:48.128" v="47" actId="478"/>
          <ac:cxnSpMkLst>
            <pc:docMk/>
            <pc:sldMk cId="3680259665" sldId="296"/>
            <ac:cxnSpMk id="22" creationId="{DDBBAE6B-F825-418E-3799-0FFEF88F2AE5}"/>
          </ac:cxnSpMkLst>
        </pc:cxnChg>
        <pc:cxnChg chg="add del mod">
          <ac:chgData name="Kristy Freney" userId="05558a5f-3628-4287-9b9f-4fe6fc128298" providerId="ADAL" clId="{5EBEA82E-99F6-4F88-95DB-1EB19D0761B7}" dt="2023-11-27T05:39:48.128" v="47" actId="478"/>
          <ac:cxnSpMkLst>
            <pc:docMk/>
            <pc:sldMk cId="3680259665" sldId="296"/>
            <ac:cxnSpMk id="27" creationId="{1FA5E813-A0AA-30C3-1589-F5A8B12F1B1A}"/>
          </ac:cxnSpMkLst>
        </pc:cxnChg>
      </pc:sldChg>
      <pc:sldChg chg="delSp modSp add mod ord">
        <pc:chgData name="Kristy Freney" userId="05558a5f-3628-4287-9b9f-4fe6fc128298" providerId="ADAL" clId="{5EBEA82E-99F6-4F88-95DB-1EB19D0761B7}" dt="2023-11-27T05:42:56.497" v="94" actId="14100"/>
        <pc:sldMkLst>
          <pc:docMk/>
          <pc:sldMk cId="1131851070" sldId="360"/>
        </pc:sldMkLst>
        <pc:spChg chg="mod">
          <ac:chgData name="Kristy Freney" userId="05558a5f-3628-4287-9b9f-4fe6fc128298" providerId="ADAL" clId="{5EBEA82E-99F6-4F88-95DB-1EB19D0761B7}" dt="2023-11-27T05:42:39.346" v="85" actId="20577"/>
          <ac:spMkLst>
            <pc:docMk/>
            <pc:sldMk cId="1131851070" sldId="360"/>
            <ac:spMk id="8" creationId="{A0E9828E-A398-8B5D-E2A1-7E67FFE0C548}"/>
          </ac:spMkLst>
        </pc:spChg>
        <pc:spChg chg="mod">
          <ac:chgData name="Kristy Freney" userId="05558a5f-3628-4287-9b9f-4fe6fc128298" providerId="ADAL" clId="{5EBEA82E-99F6-4F88-95DB-1EB19D0761B7}" dt="2023-11-27T05:42:41.006" v="87" actId="20577"/>
          <ac:spMkLst>
            <pc:docMk/>
            <pc:sldMk cId="1131851070" sldId="360"/>
            <ac:spMk id="9" creationId="{E6FE786F-B16B-B388-933B-737B3066169F}"/>
          </ac:spMkLst>
        </pc:spChg>
        <pc:cxnChg chg="mod">
          <ac:chgData name="Kristy Freney" userId="05558a5f-3628-4287-9b9f-4fe6fc128298" providerId="ADAL" clId="{5EBEA82E-99F6-4F88-95DB-1EB19D0761B7}" dt="2023-11-27T05:42:51.919" v="92" actId="14100"/>
          <ac:cxnSpMkLst>
            <pc:docMk/>
            <pc:sldMk cId="1131851070" sldId="360"/>
            <ac:cxnSpMk id="10" creationId="{1D0E4DD7-D568-AB5E-37A4-6F7050213EB8}"/>
          </ac:cxnSpMkLst>
        </pc:cxnChg>
        <pc:cxnChg chg="mod">
          <ac:chgData name="Kristy Freney" userId="05558a5f-3628-4287-9b9f-4fe6fc128298" providerId="ADAL" clId="{5EBEA82E-99F6-4F88-95DB-1EB19D0761B7}" dt="2023-11-27T05:42:56.497" v="94" actId="14100"/>
          <ac:cxnSpMkLst>
            <pc:docMk/>
            <pc:sldMk cId="1131851070" sldId="360"/>
            <ac:cxnSpMk id="13" creationId="{DC7162E0-3E22-EF10-0E0B-CE402FCEF7F7}"/>
          </ac:cxnSpMkLst>
        </pc:cxnChg>
        <pc:cxnChg chg="del">
          <ac:chgData name="Kristy Freney" userId="05558a5f-3628-4287-9b9f-4fe6fc128298" providerId="ADAL" clId="{5EBEA82E-99F6-4F88-95DB-1EB19D0761B7}" dt="2023-11-27T05:42:46.596" v="90" actId="478"/>
          <ac:cxnSpMkLst>
            <pc:docMk/>
            <pc:sldMk cId="1131851070" sldId="360"/>
            <ac:cxnSpMk id="15" creationId="{963768AA-594B-4F4D-DFD7-6EA6EEE4B325}"/>
          </ac:cxnSpMkLst>
        </pc:cxnChg>
        <pc:cxnChg chg="del">
          <ac:chgData name="Kristy Freney" userId="05558a5f-3628-4287-9b9f-4fe6fc128298" providerId="ADAL" clId="{5EBEA82E-99F6-4F88-95DB-1EB19D0761B7}" dt="2023-11-27T05:42:45.397" v="89" actId="478"/>
          <ac:cxnSpMkLst>
            <pc:docMk/>
            <pc:sldMk cId="1131851070" sldId="360"/>
            <ac:cxnSpMk id="19" creationId="{CDA29F82-33CA-B60F-7191-7982A06C5AA9}"/>
          </ac:cxnSpMkLst>
        </pc:cxnChg>
        <pc:cxnChg chg="del">
          <ac:chgData name="Kristy Freney" userId="05558a5f-3628-4287-9b9f-4fe6fc128298" providerId="ADAL" clId="{5EBEA82E-99F6-4F88-95DB-1EB19D0761B7}" dt="2023-11-27T05:42:44.133" v="88" actId="478"/>
          <ac:cxnSpMkLst>
            <pc:docMk/>
            <pc:sldMk cId="1131851070" sldId="360"/>
            <ac:cxnSpMk id="21" creationId="{E34B81A1-5862-BF47-0811-7D04889B6BAB}"/>
          </ac:cxnSpMkLst>
        </pc:cxnChg>
      </pc:sldChg>
      <pc:sldChg chg="delSp modSp add mod">
        <pc:chgData name="Kristy Freney" userId="05558a5f-3628-4287-9b9f-4fe6fc128298" providerId="ADAL" clId="{5EBEA82E-99F6-4F88-95DB-1EB19D0761B7}" dt="2023-11-27T05:44:23.481" v="124" actId="14100"/>
        <pc:sldMkLst>
          <pc:docMk/>
          <pc:sldMk cId="3658775334" sldId="361"/>
        </pc:sldMkLst>
        <pc:spChg chg="mod">
          <ac:chgData name="Kristy Freney" userId="05558a5f-3628-4287-9b9f-4fe6fc128298" providerId="ADAL" clId="{5EBEA82E-99F6-4F88-95DB-1EB19D0761B7}" dt="2023-11-27T05:44:11.627" v="120" actId="6549"/>
          <ac:spMkLst>
            <pc:docMk/>
            <pc:sldMk cId="3658775334" sldId="361"/>
            <ac:spMk id="8" creationId="{A0E9828E-A398-8B5D-E2A1-7E67FFE0C548}"/>
          </ac:spMkLst>
        </pc:spChg>
        <pc:spChg chg="mod">
          <ac:chgData name="Kristy Freney" userId="05558a5f-3628-4287-9b9f-4fe6fc128298" providerId="ADAL" clId="{5EBEA82E-99F6-4F88-95DB-1EB19D0761B7}" dt="2023-11-27T05:44:14.315" v="121" actId="6549"/>
          <ac:spMkLst>
            <pc:docMk/>
            <pc:sldMk cId="3658775334" sldId="361"/>
            <ac:spMk id="9" creationId="{E6FE786F-B16B-B388-933B-737B3066169F}"/>
          </ac:spMkLst>
        </pc:spChg>
        <pc:cxnChg chg="del">
          <ac:chgData name="Kristy Freney" userId="05558a5f-3628-4287-9b9f-4fe6fc128298" providerId="ADAL" clId="{5EBEA82E-99F6-4F88-95DB-1EB19D0761B7}" dt="2023-11-27T05:44:17.808" v="122" actId="478"/>
          <ac:cxnSpMkLst>
            <pc:docMk/>
            <pc:sldMk cId="3658775334" sldId="361"/>
            <ac:cxnSpMk id="19" creationId="{CDA29F82-33CA-B60F-7191-7982A06C5AA9}"/>
          </ac:cxnSpMkLst>
        </pc:cxnChg>
        <pc:cxnChg chg="mod">
          <ac:chgData name="Kristy Freney" userId="05558a5f-3628-4287-9b9f-4fe6fc128298" providerId="ADAL" clId="{5EBEA82E-99F6-4F88-95DB-1EB19D0761B7}" dt="2023-11-27T05:44:23.481" v="124" actId="14100"/>
          <ac:cxnSpMkLst>
            <pc:docMk/>
            <pc:sldMk cId="3658775334" sldId="361"/>
            <ac:cxnSpMk id="21" creationId="{E34B81A1-5862-BF47-0811-7D04889B6BAB}"/>
          </ac:cxnSpMkLst>
        </pc:cxnChg>
      </pc:sldChg>
      <pc:sldChg chg="add">
        <pc:chgData name="Kristy Freney" userId="05558a5f-3628-4287-9b9f-4fe6fc128298" providerId="ADAL" clId="{5EBEA82E-99F6-4F88-95DB-1EB19D0761B7}" dt="2023-11-27T05:42:22.184" v="75" actId="2890"/>
        <pc:sldMkLst>
          <pc:docMk/>
          <pc:sldMk cId="2392105798" sldId="362"/>
        </pc:sldMkLst>
      </pc:sldChg>
      <pc:sldChg chg="add">
        <pc:chgData name="Kristy Freney" userId="05558a5f-3628-4287-9b9f-4fe6fc128298" providerId="ADAL" clId="{5EBEA82E-99F6-4F88-95DB-1EB19D0761B7}" dt="2023-11-27T05:47:39.990" v="125"/>
        <pc:sldMkLst>
          <pc:docMk/>
          <pc:sldMk cId="834121241" sldId="363"/>
        </pc:sldMkLst>
      </pc:sldChg>
      <pc:sldChg chg="add">
        <pc:chgData name="Kristy Freney" userId="05558a5f-3628-4287-9b9f-4fe6fc128298" providerId="ADAL" clId="{5EBEA82E-99F6-4F88-95DB-1EB19D0761B7}" dt="2023-11-27T05:47:39.990" v="125"/>
        <pc:sldMkLst>
          <pc:docMk/>
          <pc:sldMk cId="2935275515" sldId="364"/>
        </pc:sldMkLst>
      </pc:sldChg>
      <pc:sldChg chg="addSp delSp modSp add mod ord">
        <pc:chgData name="Kristy Freney" userId="05558a5f-3628-4287-9b9f-4fe6fc128298" providerId="ADAL" clId="{5EBEA82E-99F6-4F88-95DB-1EB19D0761B7}" dt="2023-11-27T05:57:01.583" v="150" actId="1076"/>
        <pc:sldMkLst>
          <pc:docMk/>
          <pc:sldMk cId="454713297" sldId="365"/>
        </pc:sldMkLst>
        <pc:spChg chg="del">
          <ac:chgData name="Kristy Freney" userId="05558a5f-3628-4287-9b9f-4fe6fc128298" providerId="ADAL" clId="{5EBEA82E-99F6-4F88-95DB-1EB19D0761B7}" dt="2023-11-27T05:56:26.044" v="143" actId="478"/>
          <ac:spMkLst>
            <pc:docMk/>
            <pc:sldMk cId="454713297" sldId="365"/>
            <ac:spMk id="2" creationId="{9D35F7F6-F032-35AB-F66F-CC53F3D6309B}"/>
          </ac:spMkLst>
        </pc:spChg>
        <pc:picChg chg="add mod">
          <ac:chgData name="Kristy Freney" userId="05558a5f-3628-4287-9b9f-4fe6fc128298" providerId="ADAL" clId="{5EBEA82E-99F6-4F88-95DB-1EB19D0761B7}" dt="2023-11-27T05:57:01.583" v="150" actId="1076"/>
          <ac:picMkLst>
            <pc:docMk/>
            <pc:sldMk cId="454713297" sldId="365"/>
            <ac:picMk id="4" creationId="{3E3D9408-CB6E-AEC2-1E64-3F85022457A6}"/>
          </ac:picMkLst>
        </pc:picChg>
        <pc:picChg chg="add mod">
          <ac:chgData name="Kristy Freney" userId="05558a5f-3628-4287-9b9f-4fe6fc128298" providerId="ADAL" clId="{5EBEA82E-99F6-4F88-95DB-1EB19D0761B7}" dt="2023-11-27T05:57:00.367" v="149" actId="1076"/>
          <ac:picMkLst>
            <pc:docMk/>
            <pc:sldMk cId="454713297" sldId="365"/>
            <ac:picMk id="6" creationId="{A688CA9A-39C0-4ABF-5EBA-235EBE917D50}"/>
          </ac:picMkLst>
        </pc:picChg>
        <pc:picChg chg="add mod">
          <ac:chgData name="Kristy Freney" userId="05558a5f-3628-4287-9b9f-4fe6fc128298" providerId="ADAL" clId="{5EBEA82E-99F6-4F88-95DB-1EB19D0761B7}" dt="2023-11-27T05:56:59.261" v="148" actId="1076"/>
          <ac:picMkLst>
            <pc:docMk/>
            <pc:sldMk cId="454713297" sldId="365"/>
            <ac:picMk id="8" creationId="{40D1DD9E-7721-F00E-D947-F613CC60AAB2}"/>
          </ac:picMkLst>
        </pc:picChg>
        <pc:picChg chg="add mod">
          <ac:chgData name="Kristy Freney" userId="05558a5f-3628-4287-9b9f-4fe6fc128298" providerId="ADAL" clId="{5EBEA82E-99F6-4F88-95DB-1EB19D0761B7}" dt="2023-11-27T05:56:58.416" v="147" actId="1076"/>
          <ac:picMkLst>
            <pc:docMk/>
            <pc:sldMk cId="454713297" sldId="365"/>
            <ac:picMk id="10" creationId="{ED7AD7A3-4DCC-06F9-4D73-0CDEC93D711A}"/>
          </ac:picMkLst>
        </pc:picChg>
        <pc:picChg chg="add mod">
          <ac:chgData name="Kristy Freney" userId="05558a5f-3628-4287-9b9f-4fe6fc128298" providerId="ADAL" clId="{5EBEA82E-99F6-4F88-95DB-1EB19D0761B7}" dt="2023-11-27T05:56:57.576" v="146" actId="1076"/>
          <ac:picMkLst>
            <pc:docMk/>
            <pc:sldMk cId="454713297" sldId="365"/>
            <ac:picMk id="12" creationId="{113FB6D1-7230-8769-C023-F5821453A762}"/>
          </ac:picMkLst>
        </pc:picChg>
        <pc:picChg chg="add mod">
          <ac:chgData name="Kristy Freney" userId="05558a5f-3628-4287-9b9f-4fe6fc128298" providerId="ADAL" clId="{5EBEA82E-99F6-4F88-95DB-1EB19D0761B7}" dt="2023-11-27T05:56:56.758" v="145" actId="1076"/>
          <ac:picMkLst>
            <pc:docMk/>
            <pc:sldMk cId="454713297" sldId="365"/>
            <ac:picMk id="14" creationId="{D5796168-31C8-9E9C-B6A5-66380672F3BA}"/>
          </ac:picMkLst>
        </pc:picChg>
      </pc:sldChg>
      <pc:sldChg chg="add">
        <pc:chgData name="Kristy Freney" userId="05558a5f-3628-4287-9b9f-4fe6fc128298" providerId="ADAL" clId="{5EBEA82E-99F6-4F88-95DB-1EB19D0761B7}" dt="2023-11-27T05:47:39.990" v="125"/>
        <pc:sldMkLst>
          <pc:docMk/>
          <pc:sldMk cId="4156110234" sldId="366"/>
        </pc:sldMkLst>
      </pc:sldChg>
    </pc:docChg>
  </pc:docChgLst>
  <pc:docChgLst>
    <pc:chgData name="Danielle McGregor" userId="087646c7-bbf8-4721-9492-e808a5f7ce91" providerId="ADAL" clId="{36278B4B-B639-48B1-BED9-B498812B3865}"/>
    <pc:docChg chg="undo custSel modSld">
      <pc:chgData name="Danielle McGregor" userId="087646c7-bbf8-4721-9492-e808a5f7ce91" providerId="ADAL" clId="{36278B4B-B639-48B1-BED9-B498812B3865}" dt="2024-02-27T00:58:28.891" v="40" actId="255"/>
      <pc:docMkLst>
        <pc:docMk/>
      </pc:docMkLst>
      <pc:sldChg chg="addSp delSp modSp mod">
        <pc:chgData name="Danielle McGregor" userId="087646c7-bbf8-4721-9492-e808a5f7ce91" providerId="ADAL" clId="{36278B4B-B639-48B1-BED9-B498812B3865}" dt="2024-02-27T00:58:28.891" v="40" actId="255"/>
        <pc:sldMkLst>
          <pc:docMk/>
          <pc:sldMk cId="2990092796" sldId="355"/>
        </pc:sldMkLst>
        <pc:spChg chg="mod">
          <ac:chgData name="Danielle McGregor" userId="087646c7-bbf8-4721-9492-e808a5f7ce91" providerId="ADAL" clId="{36278B4B-B639-48B1-BED9-B498812B3865}" dt="2024-02-27T00:58:28.891" v="40" actId="255"/>
          <ac:spMkLst>
            <pc:docMk/>
            <pc:sldMk cId="2990092796" sldId="355"/>
            <ac:spMk id="9" creationId="{FB116508-ECEB-2E48-40C3-BB626009BC01}"/>
          </ac:spMkLst>
        </pc:spChg>
        <pc:spChg chg="add del">
          <ac:chgData name="Danielle McGregor" userId="087646c7-bbf8-4721-9492-e808a5f7ce91" providerId="ADAL" clId="{36278B4B-B639-48B1-BED9-B498812B3865}" dt="2024-02-27T00:58:21.103" v="39" actId="26606"/>
          <ac:spMkLst>
            <pc:docMk/>
            <pc:sldMk cId="2990092796" sldId="355"/>
            <ac:spMk id="36" creationId="{D898B8EB-E53C-4E72-9817-B4BFCAD73600}"/>
          </ac:spMkLst>
        </pc:spChg>
        <pc:spChg chg="add del">
          <ac:chgData name="Danielle McGregor" userId="087646c7-bbf8-4721-9492-e808a5f7ce91" providerId="ADAL" clId="{36278B4B-B639-48B1-BED9-B498812B3865}" dt="2024-02-27T00:58:21.103" v="39" actId="26606"/>
          <ac:spMkLst>
            <pc:docMk/>
            <pc:sldMk cId="2990092796" sldId="355"/>
            <ac:spMk id="38" creationId="{4E130362-2F35-4AB7-9EA5-DBC0F771A58D}"/>
          </ac:spMkLst>
        </pc:spChg>
        <pc:spChg chg="add del">
          <ac:chgData name="Danielle McGregor" userId="087646c7-bbf8-4721-9492-e808a5f7ce91" providerId="ADAL" clId="{36278B4B-B639-48B1-BED9-B498812B3865}" dt="2024-02-27T00:58:21.103" v="39" actId="26606"/>
          <ac:spMkLst>
            <pc:docMk/>
            <pc:sldMk cId="2990092796" sldId="355"/>
            <ac:spMk id="40" creationId="{56BE988C-7A5B-41EC-A46C-AEA93D8D32FD}"/>
          </ac:spMkLst>
        </pc:spChg>
        <pc:spChg chg="add del">
          <ac:chgData name="Danielle McGregor" userId="087646c7-bbf8-4721-9492-e808a5f7ce91" providerId="ADAL" clId="{36278B4B-B639-48B1-BED9-B498812B3865}" dt="2024-02-27T00:58:21.103" v="39" actId="26606"/>
          <ac:spMkLst>
            <pc:docMk/>
            <pc:sldMk cId="2990092796" sldId="355"/>
            <ac:spMk id="42" creationId="{E3CB1EC0-40A9-4D5E-B7E2-6E3423CE28B2}"/>
          </ac:spMkLst>
        </pc:spChg>
        <pc:spChg chg="add del">
          <ac:chgData name="Danielle McGregor" userId="087646c7-bbf8-4721-9492-e808a5f7ce91" providerId="ADAL" clId="{36278B4B-B639-48B1-BED9-B498812B3865}" dt="2024-02-27T00:58:21.103" v="39" actId="26606"/>
          <ac:spMkLst>
            <pc:docMk/>
            <pc:sldMk cId="2990092796" sldId="355"/>
            <ac:spMk id="44" creationId="{DCBE52EF-2889-423F-947C-0E44A760D696}"/>
          </ac:spMkLst>
        </pc:spChg>
        <pc:grpChg chg="add del">
          <ac:chgData name="Danielle McGregor" userId="087646c7-bbf8-4721-9492-e808a5f7ce91" providerId="ADAL" clId="{36278B4B-B639-48B1-BED9-B498812B3865}" dt="2024-02-27T00:58:21.103" v="39" actId="26606"/>
          <ac:grpSpMkLst>
            <pc:docMk/>
            <pc:sldMk cId="2990092796" sldId="355"/>
            <ac:grpSpMk id="29" creationId="{5F24D7FD-FFCD-2D66-1EC4-D851266C7796}"/>
          </ac:grpSpMkLst>
        </pc:grpChg>
        <pc:picChg chg="del">
          <ac:chgData name="Danielle McGregor" userId="087646c7-bbf8-4721-9492-e808a5f7ce91" providerId="ADAL" clId="{36278B4B-B639-48B1-BED9-B498812B3865}" dt="2024-02-27T00:53:25.027" v="0" actId="478"/>
          <ac:picMkLst>
            <pc:docMk/>
            <pc:sldMk cId="2990092796" sldId="355"/>
            <ac:picMk id="3" creationId="{B5701C77-3E40-9898-FE79-8694F2F81FB6}"/>
          </ac:picMkLst>
        </pc:picChg>
        <pc:picChg chg="del">
          <ac:chgData name="Danielle McGregor" userId="087646c7-bbf8-4721-9492-e808a5f7ce91" providerId="ADAL" clId="{36278B4B-B639-48B1-BED9-B498812B3865}" dt="2024-02-27T00:53:28.013" v="2" actId="478"/>
          <ac:picMkLst>
            <pc:docMk/>
            <pc:sldMk cId="2990092796" sldId="355"/>
            <ac:picMk id="4" creationId="{ECA2CB1E-4826-41D0-A4A0-BB9E84EFA13E}"/>
          </ac:picMkLst>
        </pc:picChg>
        <pc:picChg chg="del">
          <ac:chgData name="Danielle McGregor" userId="087646c7-bbf8-4721-9492-e808a5f7ce91" providerId="ADAL" clId="{36278B4B-B639-48B1-BED9-B498812B3865}" dt="2024-02-27T00:53:26.430" v="1" actId="478"/>
          <ac:picMkLst>
            <pc:docMk/>
            <pc:sldMk cId="2990092796" sldId="355"/>
            <ac:picMk id="5" creationId="{2B419F73-E71E-82D5-AC93-1A26D13FE288}"/>
          </ac:picMkLst>
        </pc:picChg>
        <pc:picChg chg="del">
          <ac:chgData name="Danielle McGregor" userId="087646c7-bbf8-4721-9492-e808a5f7ce91" providerId="ADAL" clId="{36278B4B-B639-48B1-BED9-B498812B3865}" dt="2024-02-27T00:53:32.318" v="5" actId="478"/>
          <ac:picMkLst>
            <pc:docMk/>
            <pc:sldMk cId="2990092796" sldId="355"/>
            <ac:picMk id="6" creationId="{C5B68F78-FB96-BD9D-2D53-F545686D2745}"/>
          </ac:picMkLst>
        </pc:picChg>
        <pc:picChg chg="del">
          <ac:chgData name="Danielle McGregor" userId="087646c7-bbf8-4721-9492-e808a5f7ce91" providerId="ADAL" clId="{36278B4B-B639-48B1-BED9-B498812B3865}" dt="2024-02-27T00:53:29.649" v="3" actId="478"/>
          <ac:picMkLst>
            <pc:docMk/>
            <pc:sldMk cId="2990092796" sldId="355"/>
            <ac:picMk id="7" creationId="{5FEFA26A-232C-2D18-28B0-366E7DE12EEF}"/>
          </ac:picMkLst>
        </pc:picChg>
        <pc:picChg chg="del">
          <ac:chgData name="Danielle McGregor" userId="087646c7-bbf8-4721-9492-e808a5f7ce91" providerId="ADAL" clId="{36278B4B-B639-48B1-BED9-B498812B3865}" dt="2024-02-27T00:53:31.050" v="4" actId="478"/>
          <ac:picMkLst>
            <pc:docMk/>
            <pc:sldMk cId="2990092796" sldId="355"/>
            <ac:picMk id="8" creationId="{85EBD049-9180-2E94-A6CF-CDE66CF96770}"/>
          </ac:picMkLst>
        </pc:picChg>
        <pc:picChg chg="add mod">
          <ac:chgData name="Danielle McGregor" userId="087646c7-bbf8-4721-9492-e808a5f7ce91" providerId="ADAL" clId="{36278B4B-B639-48B1-BED9-B498812B3865}" dt="2024-02-27T00:54:33.743" v="16"/>
          <ac:picMkLst>
            <pc:docMk/>
            <pc:sldMk cId="2990092796" sldId="355"/>
            <ac:picMk id="10" creationId="{89FF5E2C-8449-AD97-78AC-0D826F542FF2}"/>
          </ac:picMkLst>
        </pc:picChg>
        <pc:picChg chg="add mod">
          <ac:chgData name="Danielle McGregor" userId="087646c7-bbf8-4721-9492-e808a5f7ce91" providerId="ADAL" clId="{36278B4B-B639-48B1-BED9-B498812B3865}" dt="2024-02-27T00:54:33.743" v="16"/>
          <ac:picMkLst>
            <pc:docMk/>
            <pc:sldMk cId="2990092796" sldId="355"/>
            <ac:picMk id="12" creationId="{A05C16DC-13FD-7872-F508-50FCFB86B768}"/>
          </ac:picMkLst>
        </pc:picChg>
        <pc:picChg chg="add mod">
          <ac:chgData name="Danielle McGregor" userId="087646c7-bbf8-4721-9492-e808a5f7ce91" providerId="ADAL" clId="{36278B4B-B639-48B1-BED9-B498812B3865}" dt="2024-02-27T00:54:33.743" v="16"/>
          <ac:picMkLst>
            <pc:docMk/>
            <pc:sldMk cId="2990092796" sldId="355"/>
            <ac:picMk id="14" creationId="{59559E89-EBDD-6592-3B71-B1C77752B290}"/>
          </ac:picMkLst>
        </pc:picChg>
        <pc:picChg chg="add mod">
          <ac:chgData name="Danielle McGregor" userId="087646c7-bbf8-4721-9492-e808a5f7ce91" providerId="ADAL" clId="{36278B4B-B639-48B1-BED9-B498812B3865}" dt="2024-02-27T00:54:33.743" v="16"/>
          <ac:picMkLst>
            <pc:docMk/>
            <pc:sldMk cId="2990092796" sldId="355"/>
            <ac:picMk id="16" creationId="{A1CD5E26-50FF-CCDF-0705-5C85A917240E}"/>
          </ac:picMkLst>
        </pc:picChg>
        <pc:picChg chg="add mod ord">
          <ac:chgData name="Danielle McGregor" userId="087646c7-bbf8-4721-9492-e808a5f7ce91" providerId="ADAL" clId="{36278B4B-B639-48B1-BED9-B498812B3865}" dt="2024-02-27T00:58:21.103" v="39" actId="26606"/>
          <ac:picMkLst>
            <pc:docMk/>
            <pc:sldMk cId="2990092796" sldId="355"/>
            <ac:picMk id="18" creationId="{6AB3D1AC-05EF-121A-0D3C-6438C1769761}"/>
          </ac:picMkLst>
        </pc:picChg>
        <pc:picChg chg="add mod modCrop">
          <ac:chgData name="Danielle McGregor" userId="087646c7-bbf8-4721-9492-e808a5f7ce91" providerId="ADAL" clId="{36278B4B-B639-48B1-BED9-B498812B3865}" dt="2024-02-27T00:58:21.103" v="39" actId="26606"/>
          <ac:picMkLst>
            <pc:docMk/>
            <pc:sldMk cId="2990092796" sldId="355"/>
            <ac:picMk id="20" creationId="{E1C8134E-4E7C-C7BE-8484-FFCE8AA0C407}"/>
          </ac:picMkLst>
        </pc:picChg>
        <pc:picChg chg="add mod">
          <ac:chgData name="Danielle McGregor" userId="087646c7-bbf8-4721-9492-e808a5f7ce91" providerId="ADAL" clId="{36278B4B-B639-48B1-BED9-B498812B3865}" dt="2024-02-27T00:58:21.103" v="39" actId="26606"/>
          <ac:picMkLst>
            <pc:docMk/>
            <pc:sldMk cId="2990092796" sldId="355"/>
            <ac:picMk id="22" creationId="{DFB40466-C12E-7F6B-8870-4FE0DD4603D8}"/>
          </ac:picMkLst>
        </pc:picChg>
        <pc:picChg chg="add mod ord">
          <ac:chgData name="Danielle McGregor" userId="087646c7-bbf8-4721-9492-e808a5f7ce91" providerId="ADAL" clId="{36278B4B-B639-48B1-BED9-B498812B3865}" dt="2024-02-27T00:58:21.103" v="39" actId="26606"/>
          <ac:picMkLst>
            <pc:docMk/>
            <pc:sldMk cId="2990092796" sldId="355"/>
            <ac:picMk id="24" creationId="{7B93BEC5-CB4A-3DD4-F2BB-ACC6EC945C45}"/>
          </ac:picMkLst>
        </pc:picChg>
      </pc:sldChg>
    </pc:docChg>
  </pc:docChgLst>
  <pc:docChgLst>
    <pc:chgData name="Kristy Freney" userId="05558a5f-3628-4287-9b9f-4fe6fc128298" providerId="ADAL" clId="{491539C0-8FEB-42EE-8B3A-4A7C4168B740}"/>
    <pc:docChg chg="undo custSel addSld delSld modSld sldOrd">
      <pc:chgData name="Kristy Freney" userId="05558a5f-3628-4287-9b9f-4fe6fc128298" providerId="ADAL" clId="{491539C0-8FEB-42EE-8B3A-4A7C4168B740}" dt="2024-05-06T01:18:11.801" v="957" actId="1076"/>
      <pc:docMkLst>
        <pc:docMk/>
      </pc:docMkLst>
      <pc:sldChg chg="addSp delSp modSp mod modNotesTx">
        <pc:chgData name="Kristy Freney" userId="05558a5f-3628-4287-9b9f-4fe6fc128298" providerId="ADAL" clId="{491539C0-8FEB-42EE-8B3A-4A7C4168B740}" dt="2024-05-06T01:08:55.785" v="928"/>
        <pc:sldMkLst>
          <pc:docMk/>
          <pc:sldMk cId="2019099645" sldId="276"/>
        </pc:sldMkLst>
        <pc:spChg chg="del">
          <ac:chgData name="Kristy Freney" userId="05558a5f-3628-4287-9b9f-4fe6fc128298" providerId="ADAL" clId="{491539C0-8FEB-42EE-8B3A-4A7C4168B740}" dt="2024-04-30T03:48:15.007" v="192" actId="478"/>
          <ac:spMkLst>
            <pc:docMk/>
            <pc:sldMk cId="2019099645" sldId="276"/>
            <ac:spMk id="2" creationId="{34493530-FA73-BC7C-F902-6423743E2007}"/>
          </ac:spMkLst>
        </pc:spChg>
        <pc:spChg chg="add mod">
          <ac:chgData name="Kristy Freney" userId="05558a5f-3628-4287-9b9f-4fe6fc128298" providerId="ADAL" clId="{491539C0-8FEB-42EE-8B3A-4A7C4168B740}" dt="2024-05-06T01:08:47.219" v="922" actId="20577"/>
          <ac:spMkLst>
            <pc:docMk/>
            <pc:sldMk cId="2019099645" sldId="276"/>
            <ac:spMk id="2" creationId="{CB9AFC28-E915-6A00-F70C-B8F4DE8DAE25}"/>
          </ac:spMkLst>
        </pc:spChg>
        <pc:spChg chg="add del mod">
          <ac:chgData name="Kristy Freney" userId="05558a5f-3628-4287-9b9f-4fe6fc128298" providerId="ADAL" clId="{491539C0-8FEB-42EE-8B3A-4A7C4168B740}" dt="2024-05-06T01:08:55.785" v="928"/>
          <ac:spMkLst>
            <pc:docMk/>
            <pc:sldMk cId="2019099645" sldId="276"/>
            <ac:spMk id="4" creationId="{005CEB24-4EEA-062B-7588-17E3E7453C5D}"/>
          </ac:spMkLst>
        </pc:spChg>
      </pc:sldChg>
      <pc:sldChg chg="modNotesTx">
        <pc:chgData name="Kristy Freney" userId="05558a5f-3628-4287-9b9f-4fe6fc128298" providerId="ADAL" clId="{491539C0-8FEB-42EE-8B3A-4A7C4168B740}" dt="2024-05-06T01:09:08.641" v="929"/>
        <pc:sldMkLst>
          <pc:docMk/>
          <pc:sldMk cId="729114519" sldId="277"/>
        </pc:sldMkLst>
      </pc:sldChg>
      <pc:sldChg chg="addSp delSp modSp mod delAnim modAnim addCm modCm modNotesTx">
        <pc:chgData name="Kristy Freney" userId="05558a5f-3628-4287-9b9f-4fe6fc128298" providerId="ADAL" clId="{491539C0-8FEB-42EE-8B3A-4A7C4168B740}" dt="2024-05-06T01:17:41.154" v="953"/>
        <pc:sldMkLst>
          <pc:docMk/>
          <pc:sldMk cId="2990092796" sldId="355"/>
        </pc:sldMkLst>
        <pc:picChg chg="add del mod modCrop">
          <ac:chgData name="Kristy Freney" userId="05558a5f-3628-4287-9b9f-4fe6fc128298" providerId="ADAL" clId="{491539C0-8FEB-42EE-8B3A-4A7C4168B740}" dt="2024-05-06T01:16:49.523" v="937" actId="478"/>
          <ac:picMkLst>
            <pc:docMk/>
            <pc:sldMk cId="2990092796" sldId="355"/>
            <ac:picMk id="2" creationId="{2E356238-D323-BB88-F97F-8A265689703D}"/>
          </ac:picMkLst>
        </pc:picChg>
        <pc:picChg chg="mod modCrop">
          <ac:chgData name="Kristy Freney" userId="05558a5f-3628-4287-9b9f-4fe6fc128298" providerId="ADAL" clId="{491539C0-8FEB-42EE-8B3A-4A7C4168B740}" dt="2024-04-30T04:03:19.824" v="484" actId="732"/>
          <ac:picMkLst>
            <pc:docMk/>
            <pc:sldMk cId="2990092796" sldId="355"/>
            <ac:picMk id="3" creationId="{63807C6D-E54D-5999-F3C9-815DF424ECC0}"/>
          </ac:picMkLst>
        </pc:picChg>
        <pc:picChg chg="add del mod modCrop">
          <ac:chgData name="Kristy Freney" userId="05558a5f-3628-4287-9b9f-4fe6fc128298" providerId="ADAL" clId="{491539C0-8FEB-42EE-8B3A-4A7C4168B740}" dt="2024-05-06T01:16:49.891" v="938" actId="478"/>
          <ac:picMkLst>
            <pc:docMk/>
            <pc:sldMk cId="2990092796" sldId="355"/>
            <ac:picMk id="4" creationId="{6187F8BE-F908-BB4F-83E2-5EECC02955AE}"/>
          </ac:picMkLst>
        </pc:picChg>
        <pc:picChg chg="add mod modCrop">
          <ac:chgData name="Kristy Freney" userId="05558a5f-3628-4287-9b9f-4fe6fc128298" providerId="ADAL" clId="{491539C0-8FEB-42EE-8B3A-4A7C4168B740}" dt="2024-05-06T01:17:38.496" v="952" actId="1076"/>
          <ac:picMkLst>
            <pc:docMk/>
            <pc:sldMk cId="2990092796" sldId="355"/>
            <ac:picMk id="6" creationId="{1013E649-2DA1-4061-4886-65ED91AA7471}"/>
          </ac:picMkLst>
        </pc:picChg>
        <pc:picChg chg="add mod modCrop">
          <ac:chgData name="Kristy Freney" userId="05558a5f-3628-4287-9b9f-4fe6fc128298" providerId="ADAL" clId="{491539C0-8FEB-42EE-8B3A-4A7C4168B740}" dt="2024-05-06T01:17:28.241" v="950" actId="732"/>
          <ac:picMkLst>
            <pc:docMk/>
            <pc:sldMk cId="2990092796" sldId="355"/>
            <ac:picMk id="7" creationId="{E09C965C-01BF-AC96-14D7-2D51A78D9F3F}"/>
          </ac:picMkLst>
        </pc:picChg>
        <pc:extLst>
          <p:ext xmlns:p="http://schemas.openxmlformats.org/presentationml/2006/main" uri="{D6D511B9-2390-475A-947B-AFAB55BFBCF1}">
            <pc226:cmChg xmlns:pc226="http://schemas.microsoft.com/office/powerpoint/2022/06/main/command" chg="add">
              <pc226:chgData name="Kristy Freney" userId="05558a5f-3628-4287-9b9f-4fe6fc128298" providerId="ADAL" clId="{491539C0-8FEB-42EE-8B3A-4A7C4168B740}" dt="2024-04-30T04:16:06.909" v="916"/>
              <pc2:cmMkLst xmlns:pc2="http://schemas.microsoft.com/office/powerpoint/2019/9/main/command">
                <pc:docMk/>
                <pc:sldMk cId="2990092796" sldId="355"/>
                <pc2:cmMk id="{B6AAD9A7-1E07-4564-9AE0-9B7051E1890F}"/>
              </pc2:cmMkLst>
              <pc226:cmRplyChg chg="add">
                <pc226:chgData name="Kristy Freney" userId="05558a5f-3628-4287-9b9f-4fe6fc128298" providerId="ADAL" clId="{491539C0-8FEB-42EE-8B3A-4A7C4168B740}" dt="2024-04-30T04:16:06.909" v="916"/>
                <pc2:cmRplyMkLst xmlns:pc2="http://schemas.microsoft.com/office/powerpoint/2019/9/main/command">
                  <pc:docMk/>
                  <pc:sldMk cId="2990092796" sldId="355"/>
                  <pc2:cmMk id="{B6AAD9A7-1E07-4564-9AE0-9B7051E1890F}"/>
                  <pc2:cmRplyMk id="{A5A190CA-0931-4EC8-8703-AC9C9F543AFC}"/>
                </pc2:cmRplyMkLst>
              </pc226:cmRplyChg>
            </pc226:cmChg>
          </p:ext>
        </pc:extLst>
      </pc:sldChg>
      <pc:sldChg chg="modSp mod modAnim modNotesTx">
        <pc:chgData name="Kristy Freney" userId="05558a5f-3628-4287-9b9f-4fe6fc128298" providerId="ADAL" clId="{491539C0-8FEB-42EE-8B3A-4A7C4168B740}" dt="2024-04-30T04:11:42.208" v="700" actId="6549"/>
        <pc:sldMkLst>
          <pc:docMk/>
          <pc:sldMk cId="2360901718" sldId="359"/>
        </pc:sldMkLst>
        <pc:spChg chg="mod">
          <ac:chgData name="Kristy Freney" userId="05558a5f-3628-4287-9b9f-4fe6fc128298" providerId="ADAL" clId="{491539C0-8FEB-42EE-8B3A-4A7C4168B740}" dt="2024-04-30T04:10:46.836" v="621" actId="20577"/>
          <ac:spMkLst>
            <pc:docMk/>
            <pc:sldMk cId="2360901718" sldId="359"/>
            <ac:spMk id="3" creationId="{DE4FBE42-9494-8649-9763-196AD479AE27}"/>
          </ac:spMkLst>
        </pc:spChg>
      </pc:sldChg>
      <pc:sldChg chg="modSp mod modNotesTx">
        <pc:chgData name="Kristy Freney" userId="05558a5f-3628-4287-9b9f-4fe6fc128298" providerId="ADAL" clId="{491539C0-8FEB-42EE-8B3A-4A7C4168B740}" dt="2024-04-30T04:08:21.828" v="529" actId="6549"/>
        <pc:sldMkLst>
          <pc:docMk/>
          <pc:sldMk cId="1131851070" sldId="360"/>
        </pc:sldMkLst>
        <pc:spChg chg="mod">
          <ac:chgData name="Kristy Freney" userId="05558a5f-3628-4287-9b9f-4fe6fc128298" providerId="ADAL" clId="{491539C0-8FEB-42EE-8B3A-4A7C4168B740}" dt="2024-04-30T04:08:06.804" v="520" actId="20577"/>
          <ac:spMkLst>
            <pc:docMk/>
            <pc:sldMk cId="1131851070" sldId="360"/>
            <ac:spMk id="8" creationId="{A0E9828E-A398-8B5D-E2A1-7E67FFE0C548}"/>
          </ac:spMkLst>
        </pc:spChg>
      </pc:sldChg>
      <pc:sldChg chg="modNotesTx">
        <pc:chgData name="Kristy Freney" userId="05558a5f-3628-4287-9b9f-4fe6fc128298" providerId="ADAL" clId="{491539C0-8FEB-42EE-8B3A-4A7C4168B740}" dt="2024-04-30T04:01:56.798" v="454" actId="20577"/>
        <pc:sldMkLst>
          <pc:docMk/>
          <pc:sldMk cId="545489499" sldId="374"/>
        </pc:sldMkLst>
      </pc:sldChg>
      <pc:sldChg chg="addSp delSp modSp mod modNotesTx">
        <pc:chgData name="Kristy Freney" userId="05558a5f-3628-4287-9b9f-4fe6fc128298" providerId="ADAL" clId="{491539C0-8FEB-42EE-8B3A-4A7C4168B740}" dt="2024-05-06T01:10:44.959" v="931" actId="2711"/>
        <pc:sldMkLst>
          <pc:docMk/>
          <pc:sldMk cId="2191739337" sldId="375"/>
        </pc:sldMkLst>
        <pc:spChg chg="add mod">
          <ac:chgData name="Kristy Freney" userId="05558a5f-3628-4287-9b9f-4fe6fc128298" providerId="ADAL" clId="{491539C0-8FEB-42EE-8B3A-4A7C4168B740}" dt="2024-05-06T01:10:44.959" v="931" actId="2711"/>
          <ac:spMkLst>
            <pc:docMk/>
            <pc:sldMk cId="2191739337" sldId="375"/>
            <ac:spMk id="2" creationId="{FA7606B6-3781-B99C-5327-34122A7B1745}"/>
          </ac:spMkLst>
        </pc:spChg>
        <pc:spChg chg="mod">
          <ac:chgData name="Kristy Freney" userId="05558a5f-3628-4287-9b9f-4fe6fc128298" providerId="ADAL" clId="{491539C0-8FEB-42EE-8B3A-4A7C4168B740}" dt="2024-05-06T01:10:39.330" v="930" actId="2711"/>
          <ac:spMkLst>
            <pc:docMk/>
            <pc:sldMk cId="2191739337" sldId="375"/>
            <ac:spMk id="6" creationId="{E8279002-1F52-A30B-953F-DABE84D0AEFB}"/>
          </ac:spMkLst>
        </pc:spChg>
        <pc:cxnChg chg="del">
          <ac:chgData name="Kristy Freney" userId="05558a5f-3628-4287-9b9f-4fe6fc128298" providerId="ADAL" clId="{491539C0-8FEB-42EE-8B3A-4A7C4168B740}" dt="2024-04-17T04:44:24.300" v="0" actId="478"/>
          <ac:cxnSpMkLst>
            <pc:docMk/>
            <pc:sldMk cId="2191739337" sldId="375"/>
            <ac:cxnSpMk id="4" creationId="{0B45DB42-F664-5AEA-6393-7AC32EB237CF}"/>
          </ac:cxnSpMkLst>
        </pc:cxnChg>
      </pc:sldChg>
      <pc:sldChg chg="addSp modSp mod modNotesTx">
        <pc:chgData name="Kristy Freney" userId="05558a5f-3628-4287-9b9f-4fe6fc128298" providerId="ADAL" clId="{491539C0-8FEB-42EE-8B3A-4A7C4168B740}" dt="2024-04-30T04:00:57.679" v="438"/>
        <pc:sldMkLst>
          <pc:docMk/>
          <pc:sldMk cId="1713759472" sldId="376"/>
        </pc:sldMkLst>
        <pc:spChg chg="mod">
          <ac:chgData name="Kristy Freney" userId="05558a5f-3628-4287-9b9f-4fe6fc128298" providerId="ADAL" clId="{491539C0-8FEB-42EE-8B3A-4A7C4168B740}" dt="2024-04-30T04:00:48.463" v="435" actId="2710"/>
          <ac:spMkLst>
            <pc:docMk/>
            <pc:sldMk cId="1713759472" sldId="376"/>
            <ac:spMk id="3" creationId="{3A3AEA4D-F53F-767A-2D45-58416FB3F684}"/>
          </ac:spMkLst>
        </pc:spChg>
        <pc:cxnChg chg="add mod">
          <ac:chgData name="Kristy Freney" userId="05558a5f-3628-4287-9b9f-4fe6fc128298" providerId="ADAL" clId="{491539C0-8FEB-42EE-8B3A-4A7C4168B740}" dt="2024-04-30T04:00:55.264" v="437"/>
          <ac:cxnSpMkLst>
            <pc:docMk/>
            <pc:sldMk cId="1713759472" sldId="376"/>
            <ac:cxnSpMk id="2" creationId="{7ADAD5BE-A9A3-F5D0-45F5-6581128EFC0C}"/>
          </ac:cxnSpMkLst>
        </pc:cxnChg>
        <pc:cxnChg chg="mod">
          <ac:chgData name="Kristy Freney" userId="05558a5f-3628-4287-9b9f-4fe6fc128298" providerId="ADAL" clId="{491539C0-8FEB-42EE-8B3A-4A7C4168B740}" dt="2024-04-17T04:58:26.334" v="134" actId="1076"/>
          <ac:cxnSpMkLst>
            <pc:docMk/>
            <pc:sldMk cId="1713759472" sldId="376"/>
            <ac:cxnSpMk id="4" creationId="{957351EA-CEAB-A43A-91B1-A361C6BA7ECB}"/>
          </ac:cxnSpMkLst>
        </pc:cxnChg>
        <pc:cxnChg chg="add mod">
          <ac:chgData name="Kristy Freney" userId="05558a5f-3628-4287-9b9f-4fe6fc128298" providerId="ADAL" clId="{491539C0-8FEB-42EE-8B3A-4A7C4168B740}" dt="2024-04-30T04:00:57.679" v="438"/>
          <ac:cxnSpMkLst>
            <pc:docMk/>
            <pc:sldMk cId="1713759472" sldId="376"/>
            <ac:cxnSpMk id="6" creationId="{B9EE9BC3-EE0B-AAD0-2901-2738326B3478}"/>
          </ac:cxnSpMkLst>
        </pc:cxnChg>
      </pc:sldChg>
      <pc:sldChg chg="modCm modNotesTx">
        <pc:chgData name="Kristy Freney" userId="05558a5f-3628-4287-9b9f-4fe6fc128298" providerId="ADAL" clId="{491539C0-8FEB-42EE-8B3A-4A7C4168B740}" dt="2024-05-01T01:13:19.369" v="918"/>
        <pc:sldMkLst>
          <pc:docMk/>
          <pc:sldMk cId="2523873812" sldId="378"/>
        </pc:sldMkLst>
        <pc:extLst>
          <p:ext xmlns:p="http://schemas.openxmlformats.org/presentationml/2006/main" uri="{D6D511B9-2390-475A-947B-AFAB55BFBCF1}">
            <pc226:cmChg xmlns:pc226="http://schemas.microsoft.com/office/powerpoint/2022/06/main/command" chg="">
              <pc226:chgData name="Kristy Freney" userId="05558a5f-3628-4287-9b9f-4fe6fc128298" providerId="ADAL" clId="{491539C0-8FEB-42EE-8B3A-4A7C4168B740}" dt="2024-05-01T01:13:19.369" v="918"/>
              <pc2:cmMkLst xmlns:pc2="http://schemas.microsoft.com/office/powerpoint/2019/9/main/command">
                <pc:docMk/>
                <pc:sldMk cId="2523873812" sldId="378"/>
                <pc2:cmMk id="{8C2CD49B-2793-4AE1-83AB-53A0DBBD1EC2}"/>
              </pc2:cmMkLst>
              <pc226:cmRplyChg chg="add">
                <pc226:chgData name="Kristy Freney" userId="05558a5f-3628-4287-9b9f-4fe6fc128298" providerId="ADAL" clId="{491539C0-8FEB-42EE-8B3A-4A7C4168B740}" dt="2024-05-01T01:13:19.369" v="918"/>
                <pc2:cmRplyMkLst xmlns:pc2="http://schemas.microsoft.com/office/powerpoint/2019/9/main/command">
                  <pc:docMk/>
                  <pc:sldMk cId="2523873812" sldId="378"/>
                  <pc2:cmMk id="{8C2CD49B-2793-4AE1-83AB-53A0DBBD1EC2}"/>
                  <pc2:cmRplyMk id="{31A425BD-E910-4AE9-8572-9006FFCB038C}"/>
                </pc2:cmRplyMkLst>
              </pc226:cmRplyChg>
            </pc226:cmChg>
          </p:ext>
        </pc:extLst>
      </pc:sldChg>
      <pc:sldChg chg="modNotesTx">
        <pc:chgData name="Kristy Freney" userId="05558a5f-3628-4287-9b9f-4fe6fc128298" providerId="ADAL" clId="{491539C0-8FEB-42EE-8B3A-4A7C4168B740}" dt="2024-04-30T04:12:24.680" v="702"/>
        <pc:sldMkLst>
          <pc:docMk/>
          <pc:sldMk cId="3983949059" sldId="379"/>
        </pc:sldMkLst>
      </pc:sldChg>
      <pc:sldChg chg="del">
        <pc:chgData name="Kristy Freney" userId="05558a5f-3628-4287-9b9f-4fe6fc128298" providerId="ADAL" clId="{491539C0-8FEB-42EE-8B3A-4A7C4168B740}" dt="2024-04-30T04:14:39.808" v="902" actId="47"/>
        <pc:sldMkLst>
          <pc:docMk/>
          <pc:sldMk cId="3329901475" sldId="381"/>
        </pc:sldMkLst>
      </pc:sldChg>
      <pc:sldChg chg="modNotesTx">
        <pc:chgData name="Kristy Freney" userId="05558a5f-3628-4287-9b9f-4fe6fc128298" providerId="ADAL" clId="{491539C0-8FEB-42EE-8B3A-4A7C4168B740}" dt="2024-04-30T04:15:05.813" v="905" actId="20577"/>
        <pc:sldMkLst>
          <pc:docMk/>
          <pc:sldMk cId="397663024" sldId="382"/>
        </pc:sldMkLst>
      </pc:sldChg>
      <pc:sldChg chg="modNotesTx">
        <pc:chgData name="Kristy Freney" userId="05558a5f-3628-4287-9b9f-4fe6fc128298" providerId="ADAL" clId="{491539C0-8FEB-42EE-8B3A-4A7C4168B740}" dt="2024-04-30T04:15:34.246" v="915" actId="113"/>
        <pc:sldMkLst>
          <pc:docMk/>
          <pc:sldMk cId="2872028482" sldId="383"/>
        </pc:sldMkLst>
      </pc:sldChg>
      <pc:sldChg chg="modSp mod modNotesTx">
        <pc:chgData name="Kristy Freney" userId="05558a5f-3628-4287-9b9f-4fe6fc128298" providerId="ADAL" clId="{491539C0-8FEB-42EE-8B3A-4A7C4168B740}" dt="2024-05-06T01:18:05.289" v="956" actId="20577"/>
        <pc:sldMkLst>
          <pc:docMk/>
          <pc:sldMk cId="2206139182" sldId="384"/>
        </pc:sldMkLst>
        <pc:spChg chg="mod">
          <ac:chgData name="Kristy Freney" userId="05558a5f-3628-4287-9b9f-4fe6fc128298" providerId="ADAL" clId="{491539C0-8FEB-42EE-8B3A-4A7C4168B740}" dt="2024-05-06T01:18:05.289" v="956" actId="20577"/>
          <ac:spMkLst>
            <pc:docMk/>
            <pc:sldMk cId="2206139182" sldId="384"/>
            <ac:spMk id="4" creationId="{F6ACB621-9B64-A570-6639-8B3196B40080}"/>
          </ac:spMkLst>
        </pc:spChg>
      </pc:sldChg>
      <pc:sldChg chg="modSp mod modNotesTx">
        <pc:chgData name="Kristy Freney" userId="05558a5f-3628-4287-9b9f-4fe6fc128298" providerId="ADAL" clId="{491539C0-8FEB-42EE-8B3A-4A7C4168B740}" dt="2024-05-06T01:17:53.568" v="955" actId="6549"/>
        <pc:sldMkLst>
          <pc:docMk/>
          <pc:sldMk cId="3873072083" sldId="385"/>
        </pc:sldMkLst>
        <pc:spChg chg="mod">
          <ac:chgData name="Kristy Freney" userId="05558a5f-3628-4287-9b9f-4fe6fc128298" providerId="ADAL" clId="{491539C0-8FEB-42EE-8B3A-4A7C4168B740}" dt="2024-05-06T01:17:53.568" v="955" actId="6549"/>
          <ac:spMkLst>
            <pc:docMk/>
            <pc:sldMk cId="3873072083" sldId="385"/>
            <ac:spMk id="5" creationId="{9B50F761-F777-CA0E-62AD-9C22B001972A}"/>
          </ac:spMkLst>
        </pc:spChg>
      </pc:sldChg>
      <pc:sldChg chg="addSp delSp modSp add mod modNotesTx">
        <pc:chgData name="Kristy Freney" userId="05558a5f-3628-4287-9b9f-4fe6fc128298" providerId="ADAL" clId="{491539C0-8FEB-42EE-8B3A-4A7C4168B740}" dt="2024-04-30T03:58:50.273" v="349" actId="20577"/>
        <pc:sldMkLst>
          <pc:docMk/>
          <pc:sldMk cId="2305656608" sldId="386"/>
        </pc:sldMkLst>
        <pc:spChg chg="del">
          <ac:chgData name="Kristy Freney" userId="05558a5f-3628-4287-9b9f-4fe6fc128298" providerId="ADAL" clId="{491539C0-8FEB-42EE-8B3A-4A7C4168B740}" dt="2024-04-17T04:46:18.310" v="29" actId="478"/>
          <ac:spMkLst>
            <pc:docMk/>
            <pc:sldMk cId="2305656608" sldId="386"/>
            <ac:spMk id="2" creationId="{FA7606B6-3781-B99C-5327-34122A7B1745}"/>
          </ac:spMkLst>
        </pc:spChg>
        <pc:spChg chg="del">
          <ac:chgData name="Kristy Freney" userId="05558a5f-3628-4287-9b9f-4fe6fc128298" providerId="ADAL" clId="{491539C0-8FEB-42EE-8B3A-4A7C4168B740}" dt="2024-04-17T04:46:17.034" v="28" actId="478"/>
          <ac:spMkLst>
            <pc:docMk/>
            <pc:sldMk cId="2305656608" sldId="386"/>
            <ac:spMk id="6" creationId="{E8279002-1F52-A30B-953F-DABE84D0AEFB}"/>
          </ac:spMkLst>
        </pc:spChg>
        <pc:picChg chg="add del mod">
          <ac:chgData name="Kristy Freney" userId="05558a5f-3628-4287-9b9f-4fe6fc128298" providerId="ADAL" clId="{491539C0-8FEB-42EE-8B3A-4A7C4168B740}" dt="2024-04-17T04:49:17.804" v="37" actId="478"/>
          <ac:picMkLst>
            <pc:docMk/>
            <pc:sldMk cId="2305656608" sldId="386"/>
            <ac:picMk id="4" creationId="{DE50FF36-92C9-1E36-8862-EC664C2DBCFE}"/>
          </ac:picMkLst>
        </pc:picChg>
        <pc:picChg chg="add mod">
          <ac:chgData name="Kristy Freney" userId="05558a5f-3628-4287-9b9f-4fe6fc128298" providerId="ADAL" clId="{491539C0-8FEB-42EE-8B3A-4A7C4168B740}" dt="2024-04-17T04:49:23.396" v="41" actId="1076"/>
          <ac:picMkLst>
            <pc:docMk/>
            <pc:sldMk cId="2305656608" sldId="386"/>
            <ac:picMk id="8" creationId="{EBDD0324-37FC-A330-5D10-596BD0FE3165}"/>
          </ac:picMkLst>
        </pc:picChg>
      </pc:sldChg>
      <pc:sldChg chg="addSp delSp modSp add mod modNotesTx">
        <pc:chgData name="Kristy Freney" userId="05558a5f-3628-4287-9b9f-4fe6fc128298" providerId="ADAL" clId="{491539C0-8FEB-42EE-8B3A-4A7C4168B740}" dt="2024-04-30T03:59:13.918" v="381" actId="20577"/>
        <pc:sldMkLst>
          <pc:docMk/>
          <pc:sldMk cId="288770848" sldId="387"/>
        </pc:sldMkLst>
        <pc:spChg chg="del">
          <ac:chgData name="Kristy Freney" userId="05558a5f-3628-4287-9b9f-4fe6fc128298" providerId="ADAL" clId="{491539C0-8FEB-42EE-8B3A-4A7C4168B740}" dt="2024-04-17T04:52:20.966" v="65" actId="478"/>
          <ac:spMkLst>
            <pc:docMk/>
            <pc:sldMk cId="288770848" sldId="387"/>
            <ac:spMk id="5" creationId="{6120A6FF-A84F-026B-F729-76ADFEBD79F5}"/>
          </ac:spMkLst>
        </pc:spChg>
        <pc:picChg chg="add mod ord modCrop">
          <ac:chgData name="Kristy Freney" userId="05558a5f-3628-4287-9b9f-4fe6fc128298" providerId="ADAL" clId="{491539C0-8FEB-42EE-8B3A-4A7C4168B740}" dt="2024-04-17T04:56:32.774" v="122" actId="1076"/>
          <ac:picMkLst>
            <pc:docMk/>
            <pc:sldMk cId="288770848" sldId="387"/>
            <ac:picMk id="3" creationId="{813DC246-9D27-B151-5341-0A428FFA55F1}"/>
          </ac:picMkLst>
        </pc:picChg>
        <pc:picChg chg="add mod ord modCrop">
          <ac:chgData name="Kristy Freney" userId="05558a5f-3628-4287-9b9f-4fe6fc128298" providerId="ADAL" clId="{491539C0-8FEB-42EE-8B3A-4A7C4168B740}" dt="2024-04-17T04:56:56.248" v="131" actId="732"/>
          <ac:picMkLst>
            <pc:docMk/>
            <pc:sldMk cId="288770848" sldId="387"/>
            <ac:picMk id="6" creationId="{FBF5483D-AAF8-8561-9492-836804C64B25}"/>
          </ac:picMkLst>
        </pc:picChg>
        <pc:picChg chg="del">
          <ac:chgData name="Kristy Freney" userId="05558a5f-3628-4287-9b9f-4fe6fc128298" providerId="ADAL" clId="{491539C0-8FEB-42EE-8B3A-4A7C4168B740}" dt="2024-04-17T04:49:42.889" v="43" actId="478"/>
          <ac:picMkLst>
            <pc:docMk/>
            <pc:sldMk cId="288770848" sldId="387"/>
            <ac:picMk id="8" creationId="{EBDD0324-37FC-A330-5D10-596BD0FE3165}"/>
          </ac:picMkLst>
        </pc:picChg>
        <pc:picChg chg="add mod">
          <ac:chgData name="Kristy Freney" userId="05558a5f-3628-4287-9b9f-4fe6fc128298" providerId="ADAL" clId="{491539C0-8FEB-42EE-8B3A-4A7C4168B740}" dt="2024-04-17T04:56:47.076" v="127" actId="1076"/>
          <ac:picMkLst>
            <pc:docMk/>
            <pc:sldMk cId="288770848" sldId="387"/>
            <ac:picMk id="9" creationId="{FF0ECD66-EACA-987B-1A7B-7FF2E9B9CFEC}"/>
          </ac:picMkLst>
        </pc:picChg>
        <pc:picChg chg="add mod modCrop">
          <ac:chgData name="Kristy Freney" userId="05558a5f-3628-4287-9b9f-4fe6fc128298" providerId="ADAL" clId="{491539C0-8FEB-42EE-8B3A-4A7C4168B740}" dt="2024-04-17T04:56:28.793" v="121" actId="1076"/>
          <ac:picMkLst>
            <pc:docMk/>
            <pc:sldMk cId="288770848" sldId="387"/>
            <ac:picMk id="11" creationId="{CBB17034-E1C1-1B26-5F00-4BA78688DCA0}"/>
          </ac:picMkLst>
        </pc:picChg>
        <pc:picChg chg="add mod modCrop">
          <ac:chgData name="Kristy Freney" userId="05558a5f-3628-4287-9b9f-4fe6fc128298" providerId="ADAL" clId="{491539C0-8FEB-42EE-8B3A-4A7C4168B740}" dt="2024-04-17T04:56:40.844" v="124" actId="1076"/>
          <ac:picMkLst>
            <pc:docMk/>
            <pc:sldMk cId="288770848" sldId="387"/>
            <ac:picMk id="13" creationId="{9B0E12FF-D230-A6D1-A9B4-C405CB11991C}"/>
          </ac:picMkLst>
        </pc:picChg>
      </pc:sldChg>
      <pc:sldChg chg="addSp delSp modSp add mod delAnim modAnim modNotesTx">
        <pc:chgData name="Kristy Freney" userId="05558a5f-3628-4287-9b9f-4fe6fc128298" providerId="ADAL" clId="{491539C0-8FEB-42EE-8B3A-4A7C4168B740}" dt="2024-05-06T01:18:11.801" v="957" actId="1076"/>
        <pc:sldMkLst>
          <pc:docMk/>
          <pc:sldMk cId="1597623832" sldId="388"/>
        </pc:sldMkLst>
        <pc:spChg chg="del">
          <ac:chgData name="Kristy Freney" userId="05558a5f-3628-4287-9b9f-4fe6fc128298" providerId="ADAL" clId="{491539C0-8FEB-42EE-8B3A-4A7C4168B740}" dt="2024-04-17T04:58:34.761" v="136" actId="478"/>
          <ac:spMkLst>
            <pc:docMk/>
            <pc:sldMk cId="1597623832" sldId="388"/>
            <ac:spMk id="3" creationId="{3A3AEA4D-F53F-767A-2D45-58416FB3F684}"/>
          </ac:spMkLst>
        </pc:spChg>
        <pc:spChg chg="del">
          <ac:chgData name="Kristy Freney" userId="05558a5f-3628-4287-9b9f-4fe6fc128298" providerId="ADAL" clId="{491539C0-8FEB-42EE-8B3A-4A7C4168B740}" dt="2024-04-17T05:05:02.598" v="144" actId="478"/>
          <ac:spMkLst>
            <pc:docMk/>
            <pc:sldMk cId="1597623832" sldId="388"/>
            <ac:spMk id="5" creationId="{01E34FF3-6D44-9AF9-8583-D505A39B7C82}"/>
          </ac:spMkLst>
        </pc:spChg>
        <pc:spChg chg="add mod ord">
          <ac:chgData name="Kristy Freney" userId="05558a5f-3628-4287-9b9f-4fe6fc128298" providerId="ADAL" clId="{491539C0-8FEB-42EE-8B3A-4A7C4168B740}" dt="2024-04-17T05:06:26.294" v="157" actId="167"/>
          <ac:spMkLst>
            <pc:docMk/>
            <pc:sldMk cId="1597623832" sldId="388"/>
            <ac:spMk id="9" creationId="{D8C04F58-4044-9DF4-BB8C-08E59625903D}"/>
          </ac:spMkLst>
        </pc:spChg>
        <pc:picChg chg="add mod">
          <ac:chgData name="Kristy Freney" userId="05558a5f-3628-4287-9b9f-4fe6fc128298" providerId="ADAL" clId="{491539C0-8FEB-42EE-8B3A-4A7C4168B740}" dt="2024-05-06T01:11:40.157" v="933"/>
          <ac:picMkLst>
            <pc:docMk/>
            <pc:sldMk cId="1597623832" sldId="388"/>
            <ac:picMk id="2" creationId="{FCC77677-7BA9-70C4-DD15-1316733FF55A}"/>
          </ac:picMkLst>
        </pc:picChg>
        <pc:picChg chg="add mod">
          <ac:chgData name="Kristy Freney" userId="05558a5f-3628-4287-9b9f-4fe6fc128298" providerId="ADAL" clId="{491539C0-8FEB-42EE-8B3A-4A7C4168B740}" dt="2024-05-06T01:11:40.157" v="933"/>
          <ac:picMkLst>
            <pc:docMk/>
            <pc:sldMk cId="1597623832" sldId="388"/>
            <ac:picMk id="3" creationId="{D5EA7FE3-F497-12CF-046E-6CFEEB19D74E}"/>
          </ac:picMkLst>
        </pc:picChg>
        <pc:picChg chg="add mod">
          <ac:chgData name="Kristy Freney" userId="05558a5f-3628-4287-9b9f-4fe6fc128298" providerId="ADAL" clId="{491539C0-8FEB-42EE-8B3A-4A7C4168B740}" dt="2024-05-06T01:11:40.157" v="933"/>
          <ac:picMkLst>
            <pc:docMk/>
            <pc:sldMk cId="1597623832" sldId="388"/>
            <ac:picMk id="4" creationId="{6DC498F7-679A-93EE-C2A4-1056915E38D4}"/>
          </ac:picMkLst>
        </pc:picChg>
        <pc:picChg chg="add mod modCrop">
          <ac:chgData name="Kristy Freney" userId="05558a5f-3628-4287-9b9f-4fe6fc128298" providerId="ADAL" clId="{491539C0-8FEB-42EE-8B3A-4A7C4168B740}" dt="2024-05-06T01:18:11.801" v="957" actId="1076"/>
          <ac:picMkLst>
            <pc:docMk/>
            <pc:sldMk cId="1597623832" sldId="388"/>
            <ac:picMk id="6" creationId="{99449B25-35FF-BAAC-443B-FB140F9B49DD}"/>
          </ac:picMkLst>
        </pc:picChg>
        <pc:picChg chg="add del mod modCrop">
          <ac:chgData name="Kristy Freney" userId="05558a5f-3628-4287-9b9f-4fe6fc128298" providerId="ADAL" clId="{491539C0-8FEB-42EE-8B3A-4A7C4168B740}" dt="2024-05-06T01:11:37.827" v="932" actId="478"/>
          <ac:picMkLst>
            <pc:docMk/>
            <pc:sldMk cId="1597623832" sldId="388"/>
            <ac:picMk id="8" creationId="{812AD151-39B0-DF4E-D572-5C2839D9EA08}"/>
          </ac:picMkLst>
        </pc:picChg>
        <pc:cxnChg chg="del">
          <ac:chgData name="Kristy Freney" userId="05558a5f-3628-4287-9b9f-4fe6fc128298" providerId="ADAL" clId="{491539C0-8FEB-42EE-8B3A-4A7C4168B740}" dt="2024-04-17T04:58:54.141" v="138" actId="478"/>
          <ac:cxnSpMkLst>
            <pc:docMk/>
            <pc:sldMk cId="1597623832" sldId="388"/>
            <ac:cxnSpMk id="4" creationId="{957351EA-CEAB-A43A-91B1-A361C6BA7ECB}"/>
          </ac:cxnSpMkLst>
        </pc:cxnChg>
      </pc:sldChg>
      <pc:sldChg chg="addSp delSp modSp add mod setBg modNotesTx">
        <pc:chgData name="Kristy Freney" userId="05558a5f-3628-4287-9b9f-4fe6fc128298" providerId="ADAL" clId="{491539C0-8FEB-42EE-8B3A-4A7C4168B740}" dt="2024-05-06T01:11:47.507" v="935" actId="1076"/>
        <pc:sldMkLst>
          <pc:docMk/>
          <pc:sldMk cId="3205474926" sldId="389"/>
        </pc:sldMkLst>
        <pc:spChg chg="add mod">
          <ac:chgData name="Kristy Freney" userId="05558a5f-3628-4287-9b9f-4fe6fc128298" providerId="ADAL" clId="{491539C0-8FEB-42EE-8B3A-4A7C4168B740}" dt="2024-05-06T01:11:45.102" v="934"/>
          <ac:spMkLst>
            <pc:docMk/>
            <pc:sldMk cId="3205474926" sldId="389"/>
            <ac:spMk id="2" creationId="{31715B28-7821-01D3-7362-C8DE747127C9}"/>
          </ac:spMkLst>
        </pc:spChg>
        <pc:spChg chg="del">
          <ac:chgData name="Kristy Freney" userId="05558a5f-3628-4287-9b9f-4fe6fc128298" providerId="ADAL" clId="{491539C0-8FEB-42EE-8B3A-4A7C4168B740}" dt="2024-04-30T04:00:02.020" v="408" actId="478"/>
          <ac:spMkLst>
            <pc:docMk/>
            <pc:sldMk cId="3205474926" sldId="389"/>
            <ac:spMk id="9" creationId="{D8C04F58-4044-9DF4-BB8C-08E59625903D}"/>
          </ac:spMkLst>
        </pc:spChg>
        <pc:picChg chg="add mod modCrop">
          <ac:chgData name="Kristy Freney" userId="05558a5f-3628-4287-9b9f-4fe6fc128298" providerId="ADAL" clId="{491539C0-8FEB-42EE-8B3A-4A7C4168B740}" dt="2024-05-06T01:11:47.507" v="935" actId="1076"/>
          <ac:picMkLst>
            <pc:docMk/>
            <pc:sldMk cId="3205474926" sldId="389"/>
            <ac:picMk id="3" creationId="{CA1730A6-0562-B451-7B8C-7CFFD2F58A10}"/>
          </ac:picMkLst>
        </pc:picChg>
        <pc:picChg chg="add mod">
          <ac:chgData name="Kristy Freney" userId="05558a5f-3628-4287-9b9f-4fe6fc128298" providerId="ADAL" clId="{491539C0-8FEB-42EE-8B3A-4A7C4168B740}" dt="2024-04-17T05:16:00.789" v="181"/>
          <ac:picMkLst>
            <pc:docMk/>
            <pc:sldMk cId="3205474926" sldId="389"/>
            <ac:picMk id="4" creationId="{78B320A5-0CFC-F5FD-833B-8AC342B9AD10}"/>
          </ac:picMkLst>
        </pc:picChg>
        <pc:picChg chg="del">
          <ac:chgData name="Kristy Freney" userId="05558a5f-3628-4287-9b9f-4fe6fc128298" providerId="ADAL" clId="{491539C0-8FEB-42EE-8B3A-4A7C4168B740}" dt="2024-04-17T05:07:11.888" v="164" actId="478"/>
          <ac:picMkLst>
            <pc:docMk/>
            <pc:sldMk cId="3205474926" sldId="389"/>
            <ac:picMk id="6" creationId="{99449B25-35FF-BAAC-443B-FB140F9B49DD}"/>
          </ac:picMkLst>
        </pc:picChg>
        <pc:picChg chg="del">
          <ac:chgData name="Kristy Freney" userId="05558a5f-3628-4287-9b9f-4fe6fc128298" providerId="ADAL" clId="{491539C0-8FEB-42EE-8B3A-4A7C4168B740}" dt="2024-04-17T05:07:12.383" v="165" actId="478"/>
          <ac:picMkLst>
            <pc:docMk/>
            <pc:sldMk cId="3205474926" sldId="389"/>
            <ac:picMk id="8" creationId="{812AD151-39B0-DF4E-D572-5C2839D9EA08}"/>
          </ac:picMkLst>
        </pc:picChg>
      </pc:sldChg>
      <pc:sldChg chg="addSp delSp modSp add mod modAnim modNotesTx">
        <pc:chgData name="Kristy Freney" userId="05558a5f-3628-4287-9b9f-4fe6fc128298" providerId="ADAL" clId="{491539C0-8FEB-42EE-8B3A-4A7C4168B740}" dt="2024-04-30T04:16:18.880" v="917" actId="113"/>
        <pc:sldMkLst>
          <pc:docMk/>
          <pc:sldMk cId="56168885" sldId="390"/>
        </pc:sldMkLst>
        <pc:spChg chg="add mod">
          <ac:chgData name="Kristy Freney" userId="05558a5f-3628-4287-9b9f-4fe6fc128298" providerId="ADAL" clId="{491539C0-8FEB-42EE-8B3A-4A7C4168B740}" dt="2024-04-30T04:16:18.880" v="917" actId="113"/>
          <ac:spMkLst>
            <pc:docMk/>
            <pc:sldMk cId="56168885" sldId="390"/>
            <ac:spMk id="4" creationId="{FA378B00-0484-739D-C60F-19606D561CEC}"/>
          </ac:spMkLst>
        </pc:spChg>
        <pc:picChg chg="del mod modCrop">
          <ac:chgData name="Kristy Freney" userId="05558a5f-3628-4287-9b9f-4fe6fc128298" providerId="ADAL" clId="{491539C0-8FEB-42EE-8B3A-4A7C4168B740}" dt="2024-04-30T04:00:39.193" v="434" actId="478"/>
          <ac:picMkLst>
            <pc:docMk/>
            <pc:sldMk cId="56168885" sldId="390"/>
            <ac:picMk id="3" creationId="{CA1730A6-0562-B451-7B8C-7CFFD2F58A10}"/>
          </ac:picMkLst>
        </pc:picChg>
        <pc:picChg chg="add mod">
          <ac:chgData name="Kristy Freney" userId="05558a5f-3628-4287-9b9f-4fe6fc128298" providerId="ADAL" clId="{491539C0-8FEB-42EE-8B3A-4A7C4168B740}" dt="2024-04-18T09:10:40.445" v="186"/>
          <ac:picMkLst>
            <pc:docMk/>
            <pc:sldMk cId="56168885" sldId="390"/>
            <ac:picMk id="4" creationId="{1FB8CB69-AF2A-1611-2319-3AB94D4CB1AE}"/>
          </ac:picMkLst>
        </pc:picChg>
        <pc:picChg chg="add del mod">
          <ac:chgData name="Kristy Freney" userId="05558a5f-3628-4287-9b9f-4fe6fc128298" providerId="ADAL" clId="{491539C0-8FEB-42EE-8B3A-4A7C4168B740}" dt="2024-04-30T04:00:14.835" v="410" actId="478"/>
          <ac:picMkLst>
            <pc:docMk/>
            <pc:sldMk cId="56168885" sldId="390"/>
            <ac:picMk id="6" creationId="{2668F6A5-E2C1-6D18-0B11-0D11C8F58A80}"/>
          </ac:picMkLst>
        </pc:picChg>
        <pc:cxnChg chg="add mod">
          <ac:chgData name="Kristy Freney" userId="05558a5f-3628-4287-9b9f-4fe6fc128298" providerId="ADAL" clId="{491539C0-8FEB-42EE-8B3A-4A7C4168B740}" dt="2024-04-30T04:00:50.977" v="436"/>
          <ac:cxnSpMkLst>
            <pc:docMk/>
            <pc:sldMk cId="56168885" sldId="390"/>
            <ac:cxnSpMk id="2" creationId="{DDCBB5C4-C760-9750-2FBA-6C745C8DDD24}"/>
          </ac:cxnSpMkLst>
        </pc:cxnChg>
      </pc:sldChg>
      <pc:sldChg chg="addSp delSp modSp new del mod">
        <pc:chgData name="Kristy Freney" userId="05558a5f-3628-4287-9b9f-4fe6fc128298" providerId="ADAL" clId="{491539C0-8FEB-42EE-8B3A-4A7C4168B740}" dt="2024-04-30T03:57:07.776" v="268" actId="47"/>
        <pc:sldMkLst>
          <pc:docMk/>
          <pc:sldMk cId="2060800524" sldId="391"/>
        </pc:sldMkLst>
        <pc:spChg chg="del">
          <ac:chgData name="Kristy Freney" userId="05558a5f-3628-4287-9b9f-4fe6fc128298" providerId="ADAL" clId="{491539C0-8FEB-42EE-8B3A-4A7C4168B740}" dt="2024-04-30T03:56:52.287" v="265" actId="478"/>
          <ac:spMkLst>
            <pc:docMk/>
            <pc:sldMk cId="2060800524" sldId="391"/>
            <ac:spMk id="2" creationId="{4CE8616C-AB0A-9B92-46E1-0678961AB758}"/>
          </ac:spMkLst>
        </pc:spChg>
        <pc:spChg chg="del">
          <ac:chgData name="Kristy Freney" userId="05558a5f-3628-4287-9b9f-4fe6fc128298" providerId="ADAL" clId="{491539C0-8FEB-42EE-8B3A-4A7C4168B740}" dt="2024-04-30T03:56:52.287" v="265" actId="478"/>
          <ac:spMkLst>
            <pc:docMk/>
            <pc:sldMk cId="2060800524" sldId="391"/>
            <ac:spMk id="3" creationId="{4B7210A6-0317-CEAE-6B8D-A59B01ADD4EF}"/>
          </ac:spMkLst>
        </pc:spChg>
        <pc:spChg chg="add mod">
          <ac:chgData name="Kristy Freney" userId="05558a5f-3628-4287-9b9f-4fe6fc128298" providerId="ADAL" clId="{491539C0-8FEB-42EE-8B3A-4A7C4168B740}" dt="2024-04-30T03:56:55.816" v="266"/>
          <ac:spMkLst>
            <pc:docMk/>
            <pc:sldMk cId="2060800524" sldId="391"/>
            <ac:spMk id="4" creationId="{E6EFB916-262F-86C5-81E6-9E2511DFB28D}"/>
          </ac:spMkLst>
        </pc:spChg>
      </pc:sldChg>
      <pc:sldChg chg="modSp add mod addCm modNotesTx">
        <pc:chgData name="Kristy Freney" userId="05558a5f-3628-4287-9b9f-4fe6fc128298" providerId="ADAL" clId="{491539C0-8FEB-42EE-8B3A-4A7C4168B740}" dt="2024-04-30T03:58:26.383" v="329" actId="20577"/>
        <pc:sldMkLst>
          <pc:docMk/>
          <pc:sldMk cId="24488361" sldId="392"/>
        </pc:sldMkLst>
        <pc:spChg chg="mod">
          <ac:chgData name="Kristy Freney" userId="05558a5f-3628-4287-9b9f-4fe6fc128298" providerId="ADAL" clId="{491539C0-8FEB-42EE-8B3A-4A7C4168B740}" dt="2024-04-30T03:58:04.378" v="327" actId="20577"/>
          <ac:spMkLst>
            <pc:docMk/>
            <pc:sldMk cId="24488361" sldId="392"/>
            <ac:spMk id="2" creationId="{D9EC61AA-0FCE-90F7-27A0-C1F9ED91F0DA}"/>
          </ac:spMkLst>
        </pc:spChg>
        <pc:extLst>
          <p:ext xmlns:p="http://schemas.openxmlformats.org/presentationml/2006/main" uri="{D6D511B9-2390-475A-947B-AFAB55BFBCF1}">
            <pc226:cmChg xmlns:pc226="http://schemas.microsoft.com/office/powerpoint/2022/06/main/command" chg="add">
              <pc226:chgData name="Kristy Freney" userId="05558a5f-3628-4287-9b9f-4fe6fc128298" providerId="ADAL" clId="{491539C0-8FEB-42EE-8B3A-4A7C4168B740}" dt="2024-04-30T03:58:16.838" v="328"/>
              <pc2:cmMkLst xmlns:pc2="http://schemas.microsoft.com/office/powerpoint/2019/9/main/command">
                <pc:docMk/>
                <pc:sldMk cId="24488361" sldId="392"/>
                <pc2:cmMk id="{8DDE59FA-DE80-4675-8ECA-25C16FEB7C79}"/>
              </pc2:cmMkLst>
            </pc226:cmChg>
          </p:ext>
        </pc:extLst>
      </pc:sldChg>
      <pc:sldChg chg="addSp delSp modSp add mod ord modNotesTx">
        <pc:chgData name="Kristy Freney" userId="05558a5f-3628-4287-9b9f-4fe6fc128298" providerId="ADAL" clId="{491539C0-8FEB-42EE-8B3A-4A7C4168B740}" dt="2024-04-30T04:11:05.441" v="647" actId="6549"/>
        <pc:sldMkLst>
          <pc:docMk/>
          <pc:sldMk cId="2890876112" sldId="393"/>
        </pc:sldMkLst>
        <pc:spChg chg="add del mod">
          <ac:chgData name="Kristy Freney" userId="05558a5f-3628-4287-9b9f-4fe6fc128298" providerId="ADAL" clId="{491539C0-8FEB-42EE-8B3A-4A7C4168B740}" dt="2024-04-30T04:10:28.976" v="615" actId="113"/>
          <ac:spMkLst>
            <pc:docMk/>
            <pc:sldMk cId="2890876112" sldId="393"/>
            <ac:spMk id="4" creationId="{F6ACB621-9B64-A570-6639-8B3196B40080}"/>
          </ac:spMkLst>
        </pc:spChg>
        <pc:spChg chg="add del">
          <ac:chgData name="Kristy Freney" userId="05558a5f-3628-4287-9b9f-4fe6fc128298" providerId="ADAL" clId="{491539C0-8FEB-42EE-8B3A-4A7C4168B740}" dt="2024-04-30T04:08:58.419" v="539" actId="22"/>
          <ac:spMkLst>
            <pc:docMk/>
            <pc:sldMk cId="2890876112" sldId="393"/>
            <ac:spMk id="6" creationId="{804ABC13-A4A6-837F-141E-CE65CA471CF2}"/>
          </ac:spMkLst>
        </pc:spChg>
        <pc:picChg chg="add mod">
          <ac:chgData name="Kristy Freney" userId="05558a5f-3628-4287-9b9f-4fe6fc128298" providerId="ADAL" clId="{491539C0-8FEB-42EE-8B3A-4A7C4168B740}" dt="2024-04-30T04:09:21.406" v="550"/>
          <ac:picMkLst>
            <pc:docMk/>
            <pc:sldMk cId="2890876112" sldId="393"/>
            <ac:picMk id="7" creationId="{46D940A6-B81C-2CD7-4624-3AF456520E95}"/>
          </ac:picMkLst>
        </pc:picChg>
        <pc:picChg chg="add mod">
          <ac:chgData name="Kristy Freney" userId="05558a5f-3628-4287-9b9f-4fe6fc128298" providerId="ADAL" clId="{491539C0-8FEB-42EE-8B3A-4A7C4168B740}" dt="2024-04-30T04:09:24.423" v="551"/>
          <ac:picMkLst>
            <pc:docMk/>
            <pc:sldMk cId="2890876112" sldId="393"/>
            <ac:picMk id="8" creationId="{112D18FC-C520-361B-63E9-FE3DD45930A7}"/>
          </ac:picMkLst>
        </pc:picChg>
        <pc:cxnChg chg="del">
          <ac:chgData name="Kristy Freney" userId="05558a5f-3628-4287-9b9f-4fe6fc128298" providerId="ADAL" clId="{491539C0-8FEB-42EE-8B3A-4A7C4168B740}" dt="2024-04-30T04:09:35.402" v="554" actId="478"/>
          <ac:cxnSpMkLst>
            <pc:docMk/>
            <pc:sldMk cId="2890876112" sldId="393"/>
            <ac:cxnSpMk id="5" creationId="{6F492170-CF95-B209-4F15-CFF3170FE8C7}"/>
          </ac:cxnSpMkLst>
        </pc:cxnChg>
      </pc:sldChg>
      <pc:sldChg chg="add">
        <pc:chgData name="Kristy Freney" userId="05558a5f-3628-4287-9b9f-4fe6fc128298" providerId="ADAL" clId="{491539C0-8FEB-42EE-8B3A-4A7C4168B740}" dt="2024-04-30T04:14:37.896" v="901"/>
        <pc:sldMkLst>
          <pc:docMk/>
          <pc:sldMk cId="1921035830" sldId="400"/>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14060B6-8B59-4143-8C87-2BBB0358F54B}" type="datetimeFigureOut">
              <a:rPr lang="en-AU" smtClean="0"/>
              <a:t>18/06/2024</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C62C88C-C58A-4486-99D6-9D53FE101AAB}" type="slidenum">
              <a:rPr lang="en-AU" smtClean="0"/>
              <a:t>‹#›</a:t>
            </a:fld>
            <a:endParaRPr lang="en-AU"/>
          </a:p>
        </p:txBody>
      </p:sp>
    </p:spTree>
    <p:extLst>
      <p:ext uri="{BB962C8B-B14F-4D97-AF65-F5344CB8AC3E}">
        <p14:creationId xmlns:p14="http://schemas.microsoft.com/office/powerpoint/2010/main" val="32455554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7000"/>
              </a:lnSpc>
              <a:spcBef>
                <a:spcPts val="0"/>
              </a:spcBef>
              <a:spcAft>
                <a:spcPts val="0"/>
              </a:spcAft>
              <a:buClrTx/>
              <a:buSzTx/>
              <a:buFontTx/>
              <a:buNone/>
              <a:tabLst/>
              <a:defRPr/>
            </a:pPr>
            <a:endParaRPr lang="en-AU" sz="1300" dirty="0">
              <a:latin typeface="Calibri" panose="020F0502020204030204" pitchFamily="34" charset="0"/>
              <a:ea typeface="Arial"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D6B8B816-7A64-44B5-B5BF-9EFC857C53A5}" type="slidenum">
              <a:rPr lang="en-AU" smtClean="0"/>
              <a:t>1</a:t>
            </a:fld>
            <a:endParaRPr lang="en-AU"/>
          </a:p>
        </p:txBody>
      </p:sp>
    </p:spTree>
    <p:extLst>
      <p:ext uri="{BB962C8B-B14F-4D97-AF65-F5344CB8AC3E}">
        <p14:creationId xmlns:p14="http://schemas.microsoft.com/office/powerpoint/2010/main" val="4711436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Invite </a:t>
            </a:r>
            <a:r>
              <a:rPr lang="en-GB" sz="12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everyone to brainstorm other questions related to the topic of prayer. </a:t>
            </a:r>
            <a:br>
              <a:rPr lang="en-GB" sz="12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br>
            <a:r>
              <a:rPr lang="en-GB" sz="1200" b="1"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Discuss</a:t>
            </a:r>
            <a:r>
              <a:rPr lang="en-GB" sz="12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 possible answers.</a:t>
            </a:r>
            <a:endParaRPr lang="en-AU" sz="12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FC62C88C-C58A-4486-99D6-9D53FE101AAB}" type="slidenum">
              <a:rPr lang="en-AU" smtClean="0"/>
              <a:t>10</a:t>
            </a:fld>
            <a:endParaRPr lang="en-AU"/>
          </a:p>
        </p:txBody>
      </p:sp>
    </p:spTree>
    <p:extLst>
      <p:ext uri="{BB962C8B-B14F-4D97-AF65-F5344CB8AC3E}">
        <p14:creationId xmlns:p14="http://schemas.microsoft.com/office/powerpoint/2010/main" val="25448336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AE57B9-95A5-AE45-38DB-82839131FF8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070D4B8-2073-F29F-8A05-18EC71EA2A0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49BA418-B628-2A99-C766-9BE6C4AF829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400" b="1" i="0" dirty="0">
                <a:solidFill>
                  <a:srgbClr val="789D4A"/>
                </a:solidFill>
                <a:effectLst/>
                <a:latin typeface="Calibri" panose="020F0502020204030204" pitchFamily="34" charset="0"/>
                <a:ea typeface="MS Mincho" panose="02020609040205080304" pitchFamily="49" charset="-128"/>
                <a:cs typeface="Times New Roman" panose="02020603050405020304" pitchFamily="18" charset="0"/>
              </a:rPr>
              <a:t>Lead into Part 2</a:t>
            </a:r>
            <a:br>
              <a:rPr lang="en-AU" sz="1400" b="1" i="1" dirty="0">
                <a:solidFill>
                  <a:srgbClr val="789D4A"/>
                </a:solidFill>
                <a:effectLst/>
                <a:latin typeface="Calibri" panose="020F0502020204030204" pitchFamily="34" charset="0"/>
                <a:ea typeface="MS Mincho" panose="02020609040205080304" pitchFamily="49" charset="-128"/>
                <a:cs typeface="Times New Roman" panose="02020603050405020304" pitchFamily="18" charset="0"/>
              </a:rPr>
            </a:br>
            <a:r>
              <a:rPr lang="en-AU" sz="1400" b="1" i="0" dirty="0">
                <a:solidFill>
                  <a:srgbClr val="789D4A"/>
                </a:solidFill>
                <a:effectLst/>
                <a:latin typeface="Calibri" panose="020F0502020204030204" pitchFamily="34" charset="0"/>
                <a:ea typeface="MS Mincho" panose="02020609040205080304" pitchFamily="49" charset="-128"/>
                <a:cs typeface="Times New Roman" panose="02020603050405020304" pitchFamily="18" charset="0"/>
              </a:rPr>
              <a:t>Say, </a:t>
            </a:r>
            <a:r>
              <a:rPr lang="en-AU" sz="1400" b="0" i="0" dirty="0">
                <a:solidFill>
                  <a:srgbClr val="789D4A"/>
                </a:solidFill>
                <a:effectLst/>
                <a:latin typeface="Calibri" panose="020F0502020204030204" pitchFamily="34" charset="0"/>
                <a:ea typeface="MS Mincho" panose="02020609040205080304" pitchFamily="49" charset="-128"/>
                <a:cs typeface="Times New Roman" panose="02020603050405020304" pitchFamily="18" charset="0"/>
              </a:rPr>
              <a:t>‘</a:t>
            </a:r>
            <a:r>
              <a:rPr kumimoji="0" lang="en-AU" sz="1400" b="0" i="0" u="none" strike="noStrike" kern="1200" cap="none" spc="0" normalizeH="0" baseline="0" noProof="0" dirty="0">
                <a:ln>
                  <a:noFill/>
                </a:ln>
                <a:solidFill>
                  <a:srgbClr val="4196D5"/>
                </a:solidFill>
                <a:effectLst/>
                <a:uLnTx/>
                <a:uFillTx/>
                <a:latin typeface="Calibri" panose="020F0502020204030204" pitchFamily="34" charset="0"/>
                <a:cs typeface="Calibri" panose="020F0502020204030204" pitchFamily="34" charset="0"/>
              </a:rPr>
              <a:t>Jesus tells a story about two men – one humble and one proud.’</a:t>
            </a:r>
          </a:p>
          <a:p>
            <a:pPr algn="l"/>
            <a:endParaRPr lang="en-US" sz="1100" i="0" dirty="0">
              <a:latin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9C20CDBE-29D7-18D9-63A7-1E99220D743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62C88C-C58A-4486-99D6-9D53FE101AAB}"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727761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7000"/>
              </a:lnSpc>
              <a:spcBef>
                <a:spcPts val="0"/>
              </a:spcBef>
              <a:spcAft>
                <a:spcPts val="0"/>
              </a:spcAft>
              <a:buClrTx/>
              <a:buSzTx/>
              <a:buFontTx/>
              <a:buNone/>
              <a:tabLst/>
              <a:defRPr/>
            </a:pPr>
            <a:endParaRPr lang="en-US" sz="1300"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FC62C88C-C58A-4486-99D6-9D53FE101AAB}" type="slidenum">
              <a:rPr lang="en-AU" smtClean="0"/>
              <a:t>12</a:t>
            </a:fld>
            <a:endParaRPr lang="en-AU"/>
          </a:p>
        </p:txBody>
      </p:sp>
    </p:spTree>
    <p:extLst>
      <p:ext uri="{BB962C8B-B14F-4D97-AF65-F5344CB8AC3E}">
        <p14:creationId xmlns:p14="http://schemas.microsoft.com/office/powerpoint/2010/main" val="11622432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AU" sz="1800" b="1" i="0" u="none" strike="noStrike" baseline="0" dirty="0">
                <a:solidFill>
                  <a:srgbClr val="8CB8E6"/>
                </a:solidFill>
                <a:latin typeface="Calibri" panose="020F0502020204030204" pitchFamily="34" charset="0"/>
              </a:rPr>
              <a:t>Activate Prior Knowledge and Build Vocabulary</a:t>
            </a:r>
          </a:p>
          <a:p>
            <a:pPr algn="l"/>
            <a:r>
              <a:rPr lang="en-US" sz="1800" b="1" i="0" u="none" strike="noStrike" baseline="0" dirty="0">
                <a:solidFill>
                  <a:srgbClr val="000000"/>
                </a:solidFill>
                <a:latin typeface="Calibri" panose="020F0502020204030204" pitchFamily="34" charset="0"/>
              </a:rPr>
              <a:t>Ask</a:t>
            </a:r>
            <a:r>
              <a:rPr lang="en-US" sz="1800" b="0" i="0" u="none" strike="noStrike" baseline="0" dirty="0">
                <a:solidFill>
                  <a:srgbClr val="000000"/>
                </a:solidFill>
                <a:latin typeface="Calibri" panose="020F0502020204030204" pitchFamily="34" charset="0"/>
              </a:rPr>
              <a:t>, ‘What do you see?’</a:t>
            </a:r>
          </a:p>
          <a:p>
            <a:pPr algn="l"/>
            <a:r>
              <a:rPr lang="en-US" sz="1800" b="1" i="0" u="none" strike="noStrike" baseline="0" dirty="0">
                <a:solidFill>
                  <a:srgbClr val="000000"/>
                </a:solidFill>
                <a:latin typeface="Calibri" panose="020F0502020204030204" pitchFamily="34" charset="0"/>
              </a:rPr>
              <a:t>Click and ask</a:t>
            </a:r>
            <a:r>
              <a:rPr lang="en-US" sz="1800" b="0" i="0" u="none" strike="noStrike" baseline="0" dirty="0">
                <a:solidFill>
                  <a:srgbClr val="000000"/>
                </a:solidFill>
                <a:latin typeface="Calibri" panose="020F0502020204030204" pitchFamily="34" charset="0"/>
              </a:rPr>
              <a:t>, ‘What do you think about these people?’</a:t>
            </a:r>
          </a:p>
        </p:txBody>
      </p:sp>
      <p:sp>
        <p:nvSpPr>
          <p:cNvPr id="4" name="Slide Number Placeholder 3"/>
          <p:cNvSpPr>
            <a:spLocks noGrp="1"/>
          </p:cNvSpPr>
          <p:nvPr>
            <p:ph type="sldNum" sz="quarter" idx="5"/>
          </p:nvPr>
        </p:nvSpPr>
        <p:spPr/>
        <p:txBody>
          <a:bodyPr/>
          <a:lstStyle/>
          <a:p>
            <a:fld id="{FC62C88C-C58A-4486-99D6-9D53FE101AAB}" type="slidenum">
              <a:rPr lang="en-AU" smtClean="0"/>
              <a:t>13</a:t>
            </a:fld>
            <a:endParaRPr lang="en-AU"/>
          </a:p>
        </p:txBody>
      </p:sp>
    </p:spTree>
    <p:extLst>
      <p:ext uri="{BB962C8B-B14F-4D97-AF65-F5344CB8AC3E}">
        <p14:creationId xmlns:p14="http://schemas.microsoft.com/office/powerpoint/2010/main" val="22995953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AU" sz="1200" b="1" i="0" u="none" strike="noStrike" baseline="0" dirty="0">
                <a:solidFill>
                  <a:srgbClr val="000000"/>
                </a:solidFill>
                <a:latin typeface="Calibri" panose="020F0502020204030204" pitchFamily="34" charset="0"/>
              </a:rPr>
              <a:t>Pre-teach relevant vocabulary</a:t>
            </a:r>
          </a:p>
          <a:p>
            <a:pPr algn="l"/>
            <a:r>
              <a:rPr lang="en-US" sz="1200" b="0" i="1" u="none" strike="noStrike" baseline="0" dirty="0">
                <a:solidFill>
                  <a:srgbClr val="000000"/>
                </a:solidFill>
                <a:latin typeface="Calibri" panose="020F0502020204030204" pitchFamily="34" charset="0"/>
              </a:rPr>
              <a:t>religious laws: the rules that God had given people to obey</a:t>
            </a:r>
          </a:p>
          <a:p>
            <a:pPr algn="l"/>
            <a:r>
              <a:rPr lang="en-US" sz="1200" b="0" i="1" u="none" strike="noStrike" baseline="0" dirty="0">
                <a:solidFill>
                  <a:srgbClr val="000000"/>
                </a:solidFill>
                <a:latin typeface="Calibri" panose="020F0502020204030204" pitchFamily="34" charset="0"/>
              </a:rPr>
              <a:t>sinner: someone who does wrong things (everyone is a </a:t>
            </a:r>
            <a:r>
              <a:rPr lang="en-AU" sz="1200" b="0" i="1" u="none" strike="noStrike" baseline="0" dirty="0">
                <a:solidFill>
                  <a:srgbClr val="000000"/>
                </a:solidFill>
                <a:latin typeface="Calibri" panose="020F0502020204030204" pitchFamily="34" charset="0"/>
              </a:rPr>
              <a:t>sinner)</a:t>
            </a:r>
          </a:p>
          <a:p>
            <a:pPr algn="l"/>
            <a:r>
              <a:rPr lang="en-AU" sz="1200" b="0" i="1" u="none" strike="noStrike" baseline="0" dirty="0">
                <a:solidFill>
                  <a:srgbClr val="000000"/>
                </a:solidFill>
                <a:latin typeface="Calibri" panose="020F0502020204030204" pitchFamily="34" charset="0"/>
              </a:rPr>
              <a:t>acceptable: approved (by God)</a:t>
            </a:r>
            <a:endParaRPr lang="en-AU" sz="1200" b="0" i="1" dirty="0">
              <a:latin typeface="Calibri" panose="020F0502020204030204" pitchFamily="34" charset="0"/>
              <a:ea typeface="Arial" charset="0"/>
              <a:cs typeface="Calibri" panose="020F0502020204030204" pitchFamily="34" charset="0"/>
            </a:endParaRPr>
          </a:p>
          <a:p>
            <a:endParaRPr lang="en-AU" dirty="0"/>
          </a:p>
        </p:txBody>
      </p:sp>
      <p:sp>
        <p:nvSpPr>
          <p:cNvPr id="4" name="Slide Number Placeholder 3"/>
          <p:cNvSpPr>
            <a:spLocks noGrp="1"/>
          </p:cNvSpPr>
          <p:nvPr>
            <p:ph type="sldNum" sz="quarter" idx="5"/>
          </p:nvPr>
        </p:nvSpPr>
        <p:spPr/>
        <p:txBody>
          <a:bodyPr/>
          <a:lstStyle/>
          <a:p>
            <a:fld id="{FC62C88C-C58A-4486-99D6-9D53FE101AAB}" type="slidenum">
              <a:rPr lang="en-AU" smtClean="0"/>
              <a:t>14</a:t>
            </a:fld>
            <a:endParaRPr lang="en-AU"/>
          </a:p>
        </p:txBody>
      </p:sp>
    </p:spTree>
    <p:extLst>
      <p:ext uri="{BB962C8B-B14F-4D97-AF65-F5344CB8AC3E}">
        <p14:creationId xmlns:p14="http://schemas.microsoft.com/office/powerpoint/2010/main" val="2908022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AE57B9-95A5-AE45-38DB-82839131FF8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070D4B8-2073-F29F-8A05-18EC71EA2A0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49BA418-B628-2A99-C766-9BE6C4AF829A}"/>
              </a:ext>
            </a:extLst>
          </p:cNvPr>
          <p:cNvSpPr>
            <a:spLocks noGrp="1"/>
          </p:cNvSpPr>
          <p:nvPr>
            <p:ph type="body" idx="1"/>
          </p:nvPr>
        </p:nvSpPr>
        <p:spPr/>
        <p:txBody>
          <a:bodyPr/>
          <a:lstStyle/>
          <a:p>
            <a:pPr algn="l"/>
            <a:r>
              <a:rPr lang="en-AU" sz="1400" b="1" i="0" u="none" strike="noStrike" baseline="0" dirty="0">
                <a:solidFill>
                  <a:srgbClr val="8CB8E6"/>
                </a:solidFill>
                <a:latin typeface="Calibri" panose="020F0502020204030204" pitchFamily="34" charset="0"/>
              </a:rPr>
              <a:t>Predict the Content</a:t>
            </a:r>
          </a:p>
          <a:p>
            <a:pPr algn="l"/>
            <a:r>
              <a:rPr lang="en-US" sz="1400" b="1" i="0" u="none" strike="noStrike" baseline="0" dirty="0">
                <a:solidFill>
                  <a:srgbClr val="000000"/>
                </a:solidFill>
                <a:latin typeface="Calibri" panose="020F0502020204030204" pitchFamily="34" charset="0"/>
              </a:rPr>
              <a:t>Say</a:t>
            </a:r>
            <a:r>
              <a:rPr lang="en-US" sz="1400" b="0" i="0" u="none" strike="noStrike" baseline="0" dirty="0">
                <a:solidFill>
                  <a:srgbClr val="000000"/>
                </a:solidFill>
                <a:latin typeface="Calibri" panose="020F0502020204030204" pitchFamily="34" charset="0"/>
              </a:rPr>
              <a:t>, ‘In this video, two men are going to pray.’</a:t>
            </a:r>
          </a:p>
        </p:txBody>
      </p:sp>
      <p:sp>
        <p:nvSpPr>
          <p:cNvPr id="4" name="Slide Number Placeholder 3">
            <a:extLst>
              <a:ext uri="{FF2B5EF4-FFF2-40B4-BE49-F238E27FC236}">
                <a16:creationId xmlns:a16="http://schemas.microsoft.com/office/drawing/2014/main" id="{9C20CDBE-29D7-18D9-63A7-1E99220D743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62C88C-C58A-4486-99D6-9D53FE101AAB}"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544536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b="1" i="0" u="none" strike="noStrike" baseline="0" dirty="0">
                <a:solidFill>
                  <a:srgbClr val="000000"/>
                </a:solidFill>
                <a:latin typeface="Calibri" panose="020F0502020204030204" pitchFamily="34" charset="0"/>
              </a:rPr>
              <a:t>Click</a:t>
            </a:r>
            <a:r>
              <a:rPr lang="en-US" sz="1200" b="0" i="0" u="none" strike="noStrike" baseline="0" dirty="0">
                <a:solidFill>
                  <a:srgbClr val="000000"/>
                </a:solidFill>
                <a:latin typeface="Calibri" panose="020F0502020204030204" pitchFamily="34" charset="0"/>
              </a:rPr>
              <a:t> to show </a:t>
            </a:r>
            <a:r>
              <a:rPr lang="en-US" sz="1200" b="0" i="0" u="none" strike="noStrike" baseline="0" dirty="0">
                <a:solidFill>
                  <a:srgbClr val="8CB8E6"/>
                </a:solidFill>
                <a:latin typeface="Calibri" panose="020F0502020204030204" pitchFamily="34" charset="0"/>
              </a:rPr>
              <a:t>Parable of the Pharisee and Tax Collector clip </a:t>
            </a:r>
            <a:r>
              <a:rPr lang="en-US" sz="1200" b="0" i="0" u="none" strike="noStrike" baseline="0" dirty="0">
                <a:solidFill>
                  <a:srgbClr val="000000"/>
                </a:solidFill>
                <a:latin typeface="Calibri" panose="020F0502020204030204" pitchFamily="34" charset="0"/>
              </a:rPr>
              <a:t>(set to music/no words)</a:t>
            </a:r>
          </a:p>
          <a:p>
            <a:pPr algn="l"/>
            <a:endParaRPr lang="en-AU" dirty="0"/>
          </a:p>
        </p:txBody>
      </p:sp>
      <p:sp>
        <p:nvSpPr>
          <p:cNvPr id="4" name="Slide Number Placeholder 3"/>
          <p:cNvSpPr>
            <a:spLocks noGrp="1"/>
          </p:cNvSpPr>
          <p:nvPr>
            <p:ph type="sldNum" sz="quarter" idx="5"/>
          </p:nvPr>
        </p:nvSpPr>
        <p:spPr/>
        <p:txBody>
          <a:bodyPr/>
          <a:lstStyle/>
          <a:p>
            <a:fld id="{FC62C88C-C58A-4486-99D6-9D53FE101AAB}" type="slidenum">
              <a:rPr lang="en-AU" smtClean="0"/>
              <a:t>16</a:t>
            </a:fld>
            <a:endParaRPr lang="en-AU"/>
          </a:p>
        </p:txBody>
      </p:sp>
    </p:spTree>
    <p:extLst>
      <p:ext uri="{BB962C8B-B14F-4D97-AF65-F5344CB8AC3E}">
        <p14:creationId xmlns:p14="http://schemas.microsoft.com/office/powerpoint/2010/main" val="40778594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b="1" i="0" u="none" strike="noStrike" baseline="0" dirty="0">
                <a:solidFill>
                  <a:srgbClr val="000000"/>
                </a:solidFill>
                <a:latin typeface="Calibri" panose="020F0502020204030204" pitchFamily="34" charset="0"/>
              </a:rPr>
              <a:t>Display </a:t>
            </a:r>
            <a:r>
              <a:rPr lang="en-US" sz="1200" b="0" i="0" u="none" strike="noStrike" baseline="0" dirty="0">
                <a:solidFill>
                  <a:srgbClr val="000000"/>
                </a:solidFill>
                <a:latin typeface="Calibri" panose="020F0502020204030204" pitchFamily="34" charset="0"/>
              </a:rPr>
              <a:t>this slide. </a:t>
            </a:r>
            <a:endParaRPr lang="en-US" sz="1200" b="1" i="0" u="none" strike="noStrike" baseline="0" dirty="0">
              <a:solidFill>
                <a:srgbClr val="000000"/>
              </a:solidFill>
              <a:latin typeface="Calibri" panose="020F0502020204030204" pitchFamily="34" charset="0"/>
            </a:endParaRPr>
          </a:p>
          <a:p>
            <a:pPr algn="l"/>
            <a:r>
              <a:rPr lang="en-US" sz="1200" b="1" i="0" u="none" strike="noStrike" baseline="0" dirty="0">
                <a:solidFill>
                  <a:srgbClr val="000000"/>
                </a:solidFill>
                <a:latin typeface="Calibri" panose="020F0502020204030204" pitchFamily="34" charset="0"/>
              </a:rPr>
              <a:t>Ask</a:t>
            </a:r>
            <a:r>
              <a:rPr lang="en-US" sz="1200" b="0" i="0" u="none" strike="noStrike" baseline="0" dirty="0">
                <a:solidFill>
                  <a:srgbClr val="000000"/>
                </a:solidFill>
                <a:latin typeface="Calibri" panose="020F0502020204030204" pitchFamily="34" charset="0"/>
              </a:rPr>
              <a:t>, ‘What do you think this clip is about?’ Invite responses and brainstorm on the board.</a:t>
            </a:r>
          </a:p>
          <a:p>
            <a:pPr algn="l"/>
            <a:r>
              <a:rPr lang="en-US" sz="1200" b="1" i="0" u="none" strike="noStrike" baseline="0" dirty="0">
                <a:solidFill>
                  <a:srgbClr val="000000"/>
                </a:solidFill>
                <a:latin typeface="Calibri" panose="020F0502020204030204" pitchFamily="34" charset="0"/>
              </a:rPr>
              <a:t>Click</a:t>
            </a:r>
            <a:r>
              <a:rPr lang="en-US" sz="1200" b="0" i="0" u="none" strike="noStrike" baseline="0" dirty="0">
                <a:solidFill>
                  <a:srgbClr val="000000"/>
                </a:solidFill>
                <a:latin typeface="Calibri" panose="020F0502020204030204" pitchFamily="34" charset="0"/>
              </a:rPr>
              <a:t> and ask, ‘Who does God accept?’ on the board and invite </a:t>
            </a:r>
            <a:r>
              <a:rPr lang="en-AU" sz="1200" b="0" i="0" u="none" strike="noStrike" baseline="0" dirty="0">
                <a:solidFill>
                  <a:srgbClr val="000000"/>
                </a:solidFill>
                <a:latin typeface="Calibri" panose="020F0502020204030204" pitchFamily="34" charset="0"/>
              </a:rPr>
              <a:t>responses. </a:t>
            </a:r>
            <a:r>
              <a:rPr lang="en-US" sz="1200" b="0" i="0" u="none" strike="noStrike" baseline="0" dirty="0">
                <a:solidFill>
                  <a:srgbClr val="000000"/>
                </a:solidFill>
                <a:latin typeface="Calibri" panose="020F0502020204030204" pitchFamily="34" charset="0"/>
              </a:rPr>
              <a:t>Accept responses. Re-formulate what you hear into correct English and write it on the board.</a:t>
            </a:r>
            <a:endParaRPr lang="en-AU" sz="1200" dirty="0"/>
          </a:p>
          <a:p>
            <a:endParaRPr lang="en-AU" b="1" dirty="0"/>
          </a:p>
        </p:txBody>
      </p:sp>
      <p:sp>
        <p:nvSpPr>
          <p:cNvPr id="4" name="Slide Number Placeholder 3"/>
          <p:cNvSpPr>
            <a:spLocks noGrp="1"/>
          </p:cNvSpPr>
          <p:nvPr>
            <p:ph type="sldNum" sz="quarter" idx="5"/>
          </p:nvPr>
        </p:nvSpPr>
        <p:spPr/>
        <p:txBody>
          <a:bodyPr/>
          <a:lstStyle/>
          <a:p>
            <a:fld id="{FC62C88C-C58A-4486-99D6-9D53FE101AAB}" type="slidenum">
              <a:rPr lang="en-AU" smtClean="0"/>
              <a:t>17</a:t>
            </a:fld>
            <a:endParaRPr lang="en-AU"/>
          </a:p>
        </p:txBody>
      </p:sp>
    </p:spTree>
    <p:extLst>
      <p:ext uri="{BB962C8B-B14F-4D97-AF65-F5344CB8AC3E}">
        <p14:creationId xmlns:p14="http://schemas.microsoft.com/office/powerpoint/2010/main" val="13726791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AU" sz="1800" b="1" i="0" u="none" strike="noStrike" baseline="0" dirty="0">
                <a:solidFill>
                  <a:srgbClr val="8CB8E6"/>
                </a:solidFill>
                <a:latin typeface="Calibri" panose="020F0502020204030204" pitchFamily="34" charset="0"/>
              </a:rPr>
              <a:t>Read and Comprehend</a:t>
            </a:r>
          </a:p>
          <a:p>
            <a:pPr algn="l"/>
            <a:r>
              <a:rPr lang="en-US" sz="1800" b="0" i="0" u="none" strike="noStrike" baseline="0" dirty="0">
                <a:solidFill>
                  <a:srgbClr val="000000"/>
                </a:solidFill>
                <a:latin typeface="Calibri" panose="020F0502020204030204" pitchFamily="34" charset="0"/>
              </a:rPr>
              <a:t>Depending on the level of your students:</a:t>
            </a:r>
          </a:p>
          <a:p>
            <a:pPr marL="0" indent="0" algn="l">
              <a:buFont typeface="Arial" panose="020B0604020202020204" pitchFamily="34" charset="0"/>
              <a:buNone/>
            </a:pPr>
            <a:r>
              <a:rPr lang="en-US" sz="1800" b="1" i="0" u="none" strike="noStrike" baseline="0" dirty="0">
                <a:solidFill>
                  <a:srgbClr val="000000"/>
                </a:solidFill>
                <a:latin typeface="Calibri" panose="020F0502020204030204" pitchFamily="34" charset="0"/>
              </a:rPr>
              <a:t>Read</a:t>
            </a:r>
            <a:r>
              <a:rPr lang="en-US" sz="1800" b="0" i="0" u="none" strike="noStrike" baseline="0" dirty="0">
                <a:solidFill>
                  <a:srgbClr val="000000"/>
                </a:solidFill>
                <a:latin typeface="Calibri" panose="020F0502020204030204" pitchFamily="34" charset="0"/>
              </a:rPr>
              <a:t> the passage of scripture to them, OR</a:t>
            </a:r>
          </a:p>
          <a:p>
            <a:pPr marL="0" indent="0" algn="l">
              <a:buFont typeface="Arial" panose="020B0604020202020204" pitchFamily="34" charset="0"/>
              <a:buNone/>
            </a:pPr>
            <a:r>
              <a:rPr lang="en-US" sz="1800" b="1" i="0" u="none" strike="noStrike" baseline="0" dirty="0">
                <a:solidFill>
                  <a:srgbClr val="000000"/>
                </a:solidFill>
                <a:latin typeface="Calibri" panose="020F0502020204030204" pitchFamily="34" charset="0"/>
              </a:rPr>
              <a:t>Invite</a:t>
            </a:r>
            <a:r>
              <a:rPr lang="en-US" sz="1800" b="0" i="0" u="none" strike="noStrike" baseline="0" dirty="0">
                <a:solidFill>
                  <a:srgbClr val="000000"/>
                </a:solidFill>
                <a:latin typeface="Calibri" panose="020F0502020204030204" pitchFamily="34" charset="0"/>
              </a:rPr>
              <a:t> them to read the passage of scripture in </a:t>
            </a:r>
            <a:r>
              <a:rPr lang="en-AU" sz="1800" b="0" i="0" u="none" strike="noStrike" baseline="0" dirty="0">
                <a:solidFill>
                  <a:srgbClr val="000000"/>
                </a:solidFill>
                <a:latin typeface="Calibri" panose="020F0502020204030204" pitchFamily="34" charset="0"/>
              </a:rPr>
              <a:t>pairs.</a:t>
            </a:r>
          </a:p>
        </p:txBody>
      </p:sp>
      <p:sp>
        <p:nvSpPr>
          <p:cNvPr id="4" name="Slide Number Placeholder 3"/>
          <p:cNvSpPr>
            <a:spLocks noGrp="1"/>
          </p:cNvSpPr>
          <p:nvPr>
            <p:ph type="sldNum" sz="quarter" idx="5"/>
          </p:nvPr>
        </p:nvSpPr>
        <p:spPr/>
        <p:txBody>
          <a:bodyPr/>
          <a:lstStyle/>
          <a:p>
            <a:fld id="{FC62C88C-C58A-4486-99D6-9D53FE101AAB}" type="slidenum">
              <a:rPr lang="en-AU" smtClean="0"/>
              <a:t>18</a:t>
            </a:fld>
            <a:endParaRPr lang="en-AU"/>
          </a:p>
        </p:txBody>
      </p:sp>
    </p:spTree>
    <p:extLst>
      <p:ext uri="{BB962C8B-B14F-4D97-AF65-F5344CB8AC3E}">
        <p14:creationId xmlns:p14="http://schemas.microsoft.com/office/powerpoint/2010/main" val="79439406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800" b="1" i="0" u="none" strike="noStrike" baseline="0" dirty="0">
                <a:solidFill>
                  <a:srgbClr val="000000"/>
                </a:solidFill>
                <a:latin typeface="Calibri" panose="020F0502020204030204" pitchFamily="34" charset="0"/>
              </a:rPr>
              <a:t>Activity 1: Information gap activity</a:t>
            </a:r>
          </a:p>
          <a:p>
            <a:pPr algn="l"/>
            <a:r>
              <a:rPr lang="en-US" sz="1800" b="1" i="0" u="none" strike="noStrike" baseline="0" dirty="0">
                <a:solidFill>
                  <a:srgbClr val="8CB8E6"/>
                </a:solidFill>
                <a:latin typeface="Calibri" panose="020F0502020204030204" pitchFamily="34" charset="0"/>
              </a:rPr>
              <a:t>Print</a:t>
            </a:r>
            <a:r>
              <a:rPr lang="en-US" sz="1800" b="0" i="0" u="none" strike="noStrike" baseline="0" dirty="0">
                <a:solidFill>
                  <a:srgbClr val="8CB8E6"/>
                </a:solidFill>
                <a:latin typeface="Calibri" panose="020F0502020204030204" pitchFamily="34" charset="0"/>
              </a:rPr>
              <a:t> one of APPENDIX 7.2 for each pair of students.</a:t>
            </a:r>
          </a:p>
          <a:p>
            <a:pPr algn="l"/>
            <a:r>
              <a:rPr lang="en-US" sz="1800" b="0" i="0" u="none" strike="noStrike" baseline="0" dirty="0">
                <a:solidFill>
                  <a:srgbClr val="8CB8E6"/>
                </a:solidFill>
                <a:latin typeface="Calibri" panose="020F0502020204030204" pitchFamily="34" charset="0"/>
              </a:rPr>
              <a:t> </a:t>
            </a:r>
          </a:p>
          <a:p>
            <a:pPr algn="l"/>
            <a:r>
              <a:rPr lang="en-US" sz="1800" b="1" i="0" u="none" strike="noStrike" baseline="0" dirty="0">
                <a:solidFill>
                  <a:srgbClr val="8CB8E6"/>
                </a:solidFill>
                <a:latin typeface="Calibri" panose="020F0502020204030204" pitchFamily="34" charset="0"/>
              </a:rPr>
              <a:t>Distribute</a:t>
            </a:r>
            <a:r>
              <a:rPr lang="en-US" sz="1800" b="0" i="0" u="none" strike="noStrike" baseline="0" dirty="0">
                <a:solidFill>
                  <a:srgbClr val="8CB8E6"/>
                </a:solidFill>
                <a:latin typeface="Calibri" panose="020F0502020204030204" pitchFamily="34" charset="0"/>
              </a:rPr>
              <a:t> the gap fill worksheet to each student. </a:t>
            </a:r>
            <a:r>
              <a:rPr lang="en-US" sz="1800" b="0" i="0" u="none" strike="noStrike" baseline="0" dirty="0">
                <a:solidFill>
                  <a:srgbClr val="000000"/>
                </a:solidFill>
                <a:latin typeface="Calibri" panose="020F0502020204030204" pitchFamily="34" charset="0"/>
              </a:rPr>
              <a:t>Half of the students receive copy A, half copy B of the text. In pairs students read the completed section of their text to their partner who fills in the gaps. Demonstrate this by mime and modelling. </a:t>
            </a:r>
          </a:p>
          <a:p>
            <a:pPr algn="l"/>
            <a:r>
              <a:rPr lang="en-US" sz="1800" b="1" i="0" u="none" strike="noStrike" baseline="0" dirty="0">
                <a:solidFill>
                  <a:srgbClr val="000000"/>
                </a:solidFill>
                <a:latin typeface="Calibri" panose="020F0502020204030204" pitchFamily="34" charset="0"/>
              </a:rPr>
              <a:t>Click </a:t>
            </a:r>
            <a:r>
              <a:rPr lang="en-US" sz="1800" b="0" i="0" u="none" strike="noStrike" baseline="0" dirty="0">
                <a:solidFill>
                  <a:srgbClr val="000000"/>
                </a:solidFill>
                <a:latin typeface="Calibri" panose="020F0502020204030204" pitchFamily="34" charset="0"/>
              </a:rPr>
              <a:t>to reveal answers. </a:t>
            </a:r>
          </a:p>
          <a:p>
            <a:pPr algn="l"/>
            <a:r>
              <a:rPr lang="en-US" sz="1800" b="1" i="0" u="none" strike="noStrike" baseline="0" dirty="0">
                <a:solidFill>
                  <a:srgbClr val="000000"/>
                </a:solidFill>
                <a:latin typeface="Calibri" panose="020F0502020204030204" pitchFamily="34" charset="0"/>
              </a:rPr>
              <a:t>Clarify </a:t>
            </a:r>
            <a:r>
              <a:rPr lang="en-US" sz="1800" b="0" i="0" u="none" strike="noStrike" baseline="0" dirty="0">
                <a:solidFill>
                  <a:srgbClr val="000000"/>
                </a:solidFill>
                <a:latin typeface="Calibri" panose="020F0502020204030204" pitchFamily="34" charset="0"/>
              </a:rPr>
              <a:t>vocabulary and language with students afterwards.</a:t>
            </a:r>
            <a:endParaRPr lang="en-AU" dirty="0"/>
          </a:p>
        </p:txBody>
      </p:sp>
      <p:sp>
        <p:nvSpPr>
          <p:cNvPr id="4" name="Slide Number Placeholder 3"/>
          <p:cNvSpPr>
            <a:spLocks noGrp="1"/>
          </p:cNvSpPr>
          <p:nvPr>
            <p:ph type="sldNum" sz="quarter" idx="5"/>
          </p:nvPr>
        </p:nvSpPr>
        <p:spPr/>
        <p:txBody>
          <a:bodyPr/>
          <a:lstStyle/>
          <a:p>
            <a:fld id="{FC62C88C-C58A-4486-99D6-9D53FE101AAB}" type="slidenum">
              <a:rPr lang="en-AU" smtClean="0"/>
              <a:t>19</a:t>
            </a:fld>
            <a:endParaRPr lang="en-AU"/>
          </a:p>
        </p:txBody>
      </p:sp>
    </p:spTree>
    <p:extLst>
      <p:ext uri="{BB962C8B-B14F-4D97-AF65-F5344CB8AC3E}">
        <p14:creationId xmlns:p14="http://schemas.microsoft.com/office/powerpoint/2010/main" val="710948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GB" sz="1800" b="1" kern="100" dirty="0">
                <a:solidFill>
                  <a:srgbClr val="62B5E5"/>
                </a:solidFill>
                <a:effectLst/>
                <a:latin typeface="Calibri" panose="020F0502020204030204" pitchFamily="34" charset="0"/>
                <a:ea typeface="MS Mincho" panose="02020609040205080304" pitchFamily="49" charset="-128"/>
                <a:cs typeface="Times New Roman" panose="02020603050405020304" pitchFamily="18" charset="0"/>
              </a:rPr>
              <a:t>Lesson 7 Pride, Humility and Prayer</a:t>
            </a:r>
            <a:br>
              <a:rPr lang="en-GB" sz="1800" b="1" kern="100" dirty="0">
                <a:solidFill>
                  <a:srgbClr val="62B5E5"/>
                </a:solidFill>
                <a:effectLst/>
                <a:latin typeface="Calibri" panose="020F0502020204030204" pitchFamily="34" charset="0"/>
                <a:ea typeface="MS Mincho" panose="02020609040205080304" pitchFamily="49" charset="-128"/>
                <a:cs typeface="Times New Roman" panose="02020603050405020304" pitchFamily="18" charset="0"/>
              </a:rPr>
            </a:br>
            <a:r>
              <a:rPr lang="en-GB" sz="1800" i="1"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Card sets: Values and Symbols, Quotes and Expressions and Life in Pictures.  </a:t>
            </a:r>
            <a:endParaRPr lang="en-AU" sz="18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endParaRPr>
          </a:p>
          <a:p>
            <a:pPr marL="0" marR="0" indent="0" algn="l" defTabSz="914400" rtl="0" eaLnBrk="1" fontAlgn="auto" latinLnBrk="0" hangingPunct="1">
              <a:lnSpc>
                <a:spcPct val="107000"/>
              </a:lnSpc>
              <a:spcBef>
                <a:spcPts val="0"/>
              </a:spcBef>
              <a:spcAft>
                <a:spcPts val="0"/>
              </a:spcAft>
              <a:buClrTx/>
              <a:buSzTx/>
              <a:buFontTx/>
              <a:buNone/>
              <a:tabLst/>
              <a:defRPr/>
            </a:pPr>
            <a:endParaRPr lang="en-US" sz="1300"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FC62C88C-C58A-4486-99D6-9D53FE101AAB}" type="slidenum">
              <a:rPr lang="en-AU" smtClean="0"/>
              <a:t>2</a:t>
            </a:fld>
            <a:endParaRPr lang="en-AU"/>
          </a:p>
        </p:txBody>
      </p:sp>
    </p:spTree>
    <p:extLst>
      <p:ext uri="{BB962C8B-B14F-4D97-AF65-F5344CB8AC3E}">
        <p14:creationId xmlns:p14="http://schemas.microsoft.com/office/powerpoint/2010/main" val="9573565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AU" sz="1800" b="1" i="0" u="none" strike="noStrike" baseline="0" dirty="0">
                <a:solidFill>
                  <a:srgbClr val="8CB8E6"/>
                </a:solidFill>
                <a:latin typeface="Calibri" panose="020F0502020204030204" pitchFamily="34" charset="0"/>
              </a:rPr>
              <a:t>Invite Curiosity</a:t>
            </a:r>
          </a:p>
          <a:p>
            <a:pPr algn="l"/>
            <a:r>
              <a:rPr lang="en-US" sz="1800" b="1" i="0" u="none" strike="noStrike" baseline="0" dirty="0">
                <a:solidFill>
                  <a:srgbClr val="8CB8E6"/>
                </a:solidFill>
                <a:latin typeface="Calibri" panose="020F0502020204030204" pitchFamily="34" charset="0"/>
              </a:rPr>
              <a:t>Ask:</a:t>
            </a:r>
            <a:endParaRPr lang="en-US" sz="1800" b="1" i="0" u="none" strike="noStrike" baseline="0" dirty="0">
              <a:solidFill>
                <a:srgbClr val="000000"/>
              </a:solidFill>
              <a:latin typeface="Calibri" panose="020F0502020204030204" pitchFamily="34" charset="0"/>
            </a:endParaRPr>
          </a:p>
          <a:p>
            <a:pPr marL="0" indent="0" algn="l">
              <a:buFont typeface="Arial" panose="020B0604020202020204" pitchFamily="34" charset="0"/>
              <a:buNone/>
            </a:pPr>
            <a:r>
              <a:rPr lang="en-US" sz="1800" b="0" i="0" u="none" strike="noStrike" baseline="0" dirty="0">
                <a:solidFill>
                  <a:srgbClr val="000000"/>
                </a:solidFill>
                <a:latin typeface="Calibri" panose="020F0502020204030204" pitchFamily="34" charset="0"/>
              </a:rPr>
              <a:t>Are there any new words?’</a:t>
            </a:r>
          </a:p>
          <a:p>
            <a:pPr marL="0" indent="0" algn="l">
              <a:buFont typeface="Arial" panose="020B0604020202020204" pitchFamily="34" charset="0"/>
              <a:buNone/>
            </a:pPr>
            <a:r>
              <a:rPr lang="en-US" sz="1800" b="0" i="0" u="none" strike="noStrike" baseline="0" dirty="0">
                <a:solidFill>
                  <a:srgbClr val="000000"/>
                </a:solidFill>
                <a:latin typeface="Calibri" panose="020F0502020204030204" pitchFamily="34" charset="0"/>
              </a:rPr>
              <a:t>What questions might someone have about this text?</a:t>
            </a:r>
          </a:p>
          <a:p>
            <a:pPr marL="0" indent="0" algn="l">
              <a:buFont typeface="Arial" panose="020B0604020202020204" pitchFamily="34" charset="0"/>
              <a:buNone/>
            </a:pPr>
            <a:r>
              <a:rPr lang="en-US" sz="1800" b="0" i="0" u="none" strike="noStrike" baseline="0" dirty="0">
                <a:solidFill>
                  <a:srgbClr val="000000"/>
                </a:solidFill>
                <a:latin typeface="Calibri" panose="020F0502020204030204" pitchFamily="34" charset="0"/>
              </a:rPr>
              <a:t>What comments might someone have about the text?</a:t>
            </a:r>
          </a:p>
        </p:txBody>
      </p:sp>
      <p:sp>
        <p:nvSpPr>
          <p:cNvPr id="4" name="Slide Number Placeholder 3"/>
          <p:cNvSpPr>
            <a:spLocks noGrp="1"/>
          </p:cNvSpPr>
          <p:nvPr>
            <p:ph type="sldNum" sz="quarter" idx="5"/>
          </p:nvPr>
        </p:nvSpPr>
        <p:spPr/>
        <p:txBody>
          <a:bodyPr/>
          <a:lstStyle/>
          <a:p>
            <a:fld id="{FC62C88C-C58A-4486-99D6-9D53FE101AAB}" type="slidenum">
              <a:rPr lang="en-AU" smtClean="0"/>
              <a:t>20</a:t>
            </a:fld>
            <a:endParaRPr lang="en-AU"/>
          </a:p>
        </p:txBody>
      </p:sp>
    </p:spTree>
    <p:extLst>
      <p:ext uri="{BB962C8B-B14F-4D97-AF65-F5344CB8AC3E}">
        <p14:creationId xmlns:p14="http://schemas.microsoft.com/office/powerpoint/2010/main" val="4971426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AU" sz="1200" b="1" i="0" u="none" strike="noStrike" baseline="0" dirty="0">
                <a:solidFill>
                  <a:srgbClr val="8CB8E6"/>
                </a:solidFill>
                <a:latin typeface="Calibri" panose="020F0502020204030204" pitchFamily="34" charset="0"/>
              </a:rPr>
              <a:t>An Important Question</a:t>
            </a:r>
          </a:p>
          <a:p>
            <a:pPr algn="l"/>
            <a:r>
              <a:rPr lang="en-US" sz="1200" b="1" i="0" u="none" strike="noStrike" baseline="0" dirty="0">
                <a:solidFill>
                  <a:srgbClr val="000000"/>
                </a:solidFill>
                <a:latin typeface="Calibri" panose="020F0502020204030204" pitchFamily="34" charset="0"/>
              </a:rPr>
              <a:t>Ask</a:t>
            </a:r>
            <a:r>
              <a:rPr lang="en-US" sz="1200" b="0" i="0" u="none" strike="noStrike" baseline="0" dirty="0">
                <a:solidFill>
                  <a:srgbClr val="000000"/>
                </a:solidFill>
                <a:latin typeface="Calibri" panose="020F0502020204030204" pitchFamily="34" charset="0"/>
              </a:rPr>
              <a:t>, ‘What does Jesus say about who God accepts?’</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62C88C-C58A-4486-99D6-9D53FE101AAB}"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3044258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DA6AFC-2ED5-38A4-09C8-7EAA1A3DD49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23992D0-5D67-34D6-3F2D-EFAE628B6E9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D3B8F4A-8B10-87B5-D6C0-63CFF848D11A}"/>
              </a:ext>
            </a:extLst>
          </p:cNvPr>
          <p:cNvSpPr>
            <a:spLocks noGrp="1"/>
          </p:cNvSpPr>
          <p:nvPr>
            <p:ph type="body" idx="1"/>
          </p:nvPr>
        </p:nvSpPr>
        <p:spPr/>
        <p:txBody>
          <a:bodyPr/>
          <a:lstStyle/>
          <a:p>
            <a:pPr algn="l"/>
            <a:r>
              <a:rPr lang="en-AU" sz="1400" b="1" i="0" u="none" strike="noStrike" baseline="0" dirty="0">
                <a:solidFill>
                  <a:srgbClr val="8CB8E6"/>
                </a:solidFill>
                <a:latin typeface="Calibri" panose="020F0502020204030204" pitchFamily="34" charset="0"/>
              </a:rPr>
              <a:t>Concluding Statement</a:t>
            </a:r>
          </a:p>
          <a:p>
            <a:pPr marL="0" marR="0" lvl="0" indent="0" defTabSz="914400" rtl="0" eaLnBrk="1" fontAlgn="auto" latinLnBrk="0" hangingPunct="1">
              <a:lnSpc>
                <a:spcPct val="100000"/>
              </a:lnSpc>
              <a:spcBef>
                <a:spcPts val="0"/>
              </a:spcBef>
              <a:spcAft>
                <a:spcPts val="0"/>
              </a:spcAft>
              <a:buClrTx/>
              <a:buSzTx/>
              <a:buFontTx/>
              <a:buNone/>
              <a:tabLst/>
              <a:defRPr/>
            </a:pPr>
            <a:r>
              <a:rPr lang="en-US" sz="1400" b="1" i="0" u="none" strike="noStrike" baseline="0" dirty="0">
                <a:solidFill>
                  <a:srgbClr val="000000"/>
                </a:solidFill>
                <a:latin typeface="Calibri" panose="020F0502020204030204" pitchFamily="34" charset="0"/>
              </a:rPr>
              <a:t>Say, </a:t>
            </a:r>
            <a:r>
              <a:rPr lang="en-US" sz="1400" b="0" i="0" u="none" strike="noStrike" baseline="0" dirty="0">
                <a:solidFill>
                  <a:srgbClr val="000000"/>
                </a:solidFill>
                <a:latin typeface="Calibri" panose="020F0502020204030204" pitchFamily="34" charset="0"/>
              </a:rPr>
              <a:t>‘</a:t>
            </a:r>
            <a:r>
              <a:rPr kumimoji="0" lang="en-US" sz="1400" b="0" i="0" u="none" strike="noStrike" kern="1200" cap="none" spc="0" normalizeH="0" baseline="0" noProof="0" dirty="0">
                <a:ln>
                  <a:noFill/>
                </a:ln>
                <a:solidFill>
                  <a:srgbClr val="4196D5"/>
                </a:solidFill>
                <a:effectLst/>
                <a:uLnTx/>
                <a:uFillTx/>
                <a:latin typeface="Calibri" panose="020F0502020204030204" pitchFamily="34" charset="0"/>
                <a:cs typeface="Calibri" panose="020F0502020204030204" pitchFamily="34" charset="0"/>
              </a:rPr>
              <a:t>God rejects people who think they are better than other people. God accepts people who know they fail and need his forgiveness.’</a:t>
            </a:r>
          </a:p>
          <a:p>
            <a:pPr marL="0" marR="0" indent="0" algn="l" defTabSz="914400" rtl="0" eaLnBrk="1" fontAlgn="auto" latinLnBrk="0" hangingPunct="1">
              <a:lnSpc>
                <a:spcPct val="107000"/>
              </a:lnSpc>
              <a:spcBef>
                <a:spcPts val="0"/>
              </a:spcBef>
              <a:spcAft>
                <a:spcPts val="0"/>
              </a:spcAft>
              <a:buClrTx/>
              <a:buSzTx/>
              <a:buFontTx/>
              <a:buNone/>
              <a:tabLst/>
              <a:defRPr/>
            </a:pPr>
            <a:endParaRPr lang="en-US" sz="1600" dirty="0">
              <a:latin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8D7776FA-6957-4FF5-0323-3D1CBB5E0253}"/>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62C88C-C58A-4486-99D6-9D53FE101AAB}"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6172067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buClrTx/>
              <a:buSzTx/>
              <a:buFontTx/>
              <a:buNone/>
              <a:tabLst/>
              <a:defRPr/>
            </a:pPr>
            <a:r>
              <a:rPr lang="en-GB" sz="1300" b="1" dirty="0">
                <a:effectLst/>
                <a:latin typeface="Calibri" panose="020F0502020204030204" pitchFamily="34" charset="0"/>
                <a:ea typeface="Calibri" panose="020F0502020204030204" pitchFamily="34" charset="0"/>
                <a:cs typeface="Calibri" panose="020F0502020204030204" pitchFamily="34" charset="0"/>
              </a:rPr>
              <a:t>OPTIONAL</a:t>
            </a:r>
            <a:br>
              <a:rPr lang="en-GB" sz="1300" b="1" dirty="0">
                <a:effectLst/>
                <a:latin typeface="Calibri" panose="020F0502020204030204" pitchFamily="34" charset="0"/>
                <a:ea typeface="Calibri" panose="020F0502020204030204" pitchFamily="34" charset="0"/>
                <a:cs typeface="Calibri" panose="020F0502020204030204" pitchFamily="34" charset="0"/>
              </a:rPr>
            </a:br>
            <a:r>
              <a:rPr lang="en-GB" sz="1300" b="1" dirty="0">
                <a:effectLst/>
                <a:latin typeface="Calibri" panose="020F0502020204030204" pitchFamily="34" charset="0"/>
                <a:ea typeface="Calibri" panose="020F0502020204030204" pitchFamily="34" charset="0"/>
                <a:cs typeface="Calibri" panose="020F0502020204030204" pitchFamily="34" charset="0"/>
              </a:rPr>
              <a:t>Distribute</a:t>
            </a:r>
            <a:r>
              <a:rPr lang="en-GB" sz="1300" dirty="0">
                <a:effectLst/>
                <a:latin typeface="Calibri" panose="020F0502020204030204" pitchFamily="34" charset="0"/>
                <a:ea typeface="Calibri" panose="020F0502020204030204" pitchFamily="34" charset="0"/>
                <a:cs typeface="Calibri" panose="020F0502020204030204" pitchFamily="34" charset="0"/>
              </a:rPr>
              <a:t> copies </a:t>
            </a:r>
            <a:r>
              <a:rPr lang="en-GB" sz="1300">
                <a:effectLst/>
                <a:latin typeface="Calibri" panose="020F0502020204030204" pitchFamily="34" charset="0"/>
                <a:ea typeface="Calibri" panose="020F0502020204030204" pitchFamily="34" charset="0"/>
                <a:cs typeface="Calibri" panose="020F0502020204030204" pitchFamily="34" charset="0"/>
              </a:rPr>
              <a:t>of Luke 18:9-14 in </a:t>
            </a:r>
            <a:r>
              <a:rPr lang="en-GB" sz="1300" dirty="0">
                <a:effectLst/>
                <a:latin typeface="Calibri" panose="020F0502020204030204" pitchFamily="34" charset="0"/>
                <a:ea typeface="Calibri" panose="020F0502020204030204" pitchFamily="34" charset="0"/>
                <a:cs typeface="Calibri" panose="020F0502020204030204" pitchFamily="34" charset="0"/>
              </a:rPr>
              <a:t>your students’ heart languages for them to read or take home. </a:t>
            </a:r>
          </a:p>
        </p:txBody>
      </p:sp>
      <p:sp>
        <p:nvSpPr>
          <p:cNvPr id="4" name="Slide Number Placeholder 3"/>
          <p:cNvSpPr>
            <a:spLocks noGrp="1"/>
          </p:cNvSpPr>
          <p:nvPr>
            <p:ph type="sldNum" sz="quarter" idx="5"/>
          </p:nvPr>
        </p:nvSpPr>
        <p:spPr/>
        <p:txBody>
          <a:bodyPr/>
          <a:lstStyle/>
          <a:p>
            <a:fld id="{FC62C88C-C58A-4486-99D6-9D53FE101AAB}" type="slidenum">
              <a:rPr lang="en-AU" smtClean="0"/>
              <a:t>23</a:t>
            </a:fld>
            <a:endParaRPr lang="en-AU" dirty="0"/>
          </a:p>
        </p:txBody>
      </p:sp>
    </p:spTree>
    <p:extLst>
      <p:ext uri="{BB962C8B-B14F-4D97-AF65-F5344CB8AC3E}">
        <p14:creationId xmlns:p14="http://schemas.microsoft.com/office/powerpoint/2010/main" val="22227584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ts val="1400"/>
              </a:lnSpc>
              <a:spcAft>
                <a:spcPts val="600"/>
              </a:spcAft>
              <a:tabLst>
                <a:tab pos="1097280" algn="l"/>
              </a:tabLst>
            </a:pPr>
            <a:r>
              <a:rPr lang="en-GB" sz="1800" b="1"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Write </a:t>
            </a:r>
            <a:r>
              <a:rPr lang="en-GB" sz="1800" i="1"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pride</a:t>
            </a:r>
            <a:r>
              <a:rPr lang="en-GB" sz="18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 and </a:t>
            </a:r>
            <a:r>
              <a:rPr lang="en-GB" sz="1800" i="1"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humility</a:t>
            </a:r>
            <a:r>
              <a:rPr lang="en-GB" sz="18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 as headings on separate sheets of paper.</a:t>
            </a:r>
            <a:br>
              <a:rPr lang="en-GB" sz="18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br>
            <a:r>
              <a:rPr lang="en-GB" sz="1800" b="1"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Divide</a:t>
            </a:r>
            <a:r>
              <a:rPr lang="en-GB" sz="18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 the class into two groups – one group brainstorms words related to humility, the other to pride. </a:t>
            </a:r>
            <a:br>
              <a:rPr lang="en-GB" sz="18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br>
            <a:r>
              <a:rPr lang="en-GB" sz="1800" b="1"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Swap</a:t>
            </a:r>
            <a:r>
              <a:rPr lang="en-GB" sz="18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 the sheets and have each group add to what the other group has written.</a:t>
            </a:r>
            <a:br>
              <a:rPr lang="en-GB" sz="18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br>
            <a:r>
              <a:rPr lang="en-GB" sz="1800" b="1"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Read </a:t>
            </a:r>
            <a:r>
              <a:rPr lang="en-GB" sz="18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out the words and clarify meanings.</a:t>
            </a:r>
            <a:endParaRPr lang="en-AU" dirty="0"/>
          </a:p>
        </p:txBody>
      </p:sp>
      <p:sp>
        <p:nvSpPr>
          <p:cNvPr id="4" name="Slide Number Placeholder 3"/>
          <p:cNvSpPr>
            <a:spLocks noGrp="1"/>
          </p:cNvSpPr>
          <p:nvPr>
            <p:ph type="sldNum" sz="quarter" idx="5"/>
          </p:nvPr>
        </p:nvSpPr>
        <p:spPr/>
        <p:txBody>
          <a:bodyPr/>
          <a:lstStyle/>
          <a:p>
            <a:fld id="{FC62C88C-C58A-4486-99D6-9D53FE101AAB}" type="slidenum">
              <a:rPr lang="en-AU" smtClean="0"/>
              <a:t>3</a:t>
            </a:fld>
            <a:endParaRPr lang="en-AU"/>
          </a:p>
        </p:txBody>
      </p:sp>
    </p:spTree>
    <p:extLst>
      <p:ext uri="{BB962C8B-B14F-4D97-AF65-F5344CB8AC3E}">
        <p14:creationId xmlns:p14="http://schemas.microsoft.com/office/powerpoint/2010/main" val="10239135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ts val="1400"/>
              </a:lnSpc>
              <a:spcAft>
                <a:spcPts val="600"/>
              </a:spcAft>
              <a:tabLst>
                <a:tab pos="1097280" algn="l"/>
              </a:tabLst>
            </a:pPr>
            <a:r>
              <a:rPr lang="en-GB" sz="1800" b="1"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Flip</a:t>
            </a:r>
            <a:r>
              <a:rPr lang="en-GB" sz="18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 through the </a:t>
            </a:r>
            <a:r>
              <a:rPr lang="en-GB" sz="1800" i="1"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Values and Symbols </a:t>
            </a:r>
            <a:r>
              <a:rPr lang="en-GB" sz="18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word cards. </a:t>
            </a:r>
            <a:br>
              <a:rPr lang="en-GB" sz="18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br>
            <a:r>
              <a:rPr lang="en-GB" sz="1800" b="1"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Select </a:t>
            </a:r>
            <a:r>
              <a:rPr lang="en-GB" sz="18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words that have been written on the sheets and add words to the lists from the cards.</a:t>
            </a:r>
            <a:br>
              <a:rPr lang="en-GB" sz="1800" i="1"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br>
            <a:r>
              <a:rPr lang="en-GB" sz="1800" b="1"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Encourage </a:t>
            </a:r>
            <a:r>
              <a:rPr lang="en-GB" sz="18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students to share times when they have seen these qualities in people.</a:t>
            </a:r>
            <a:endParaRPr lang="en-AU" sz="1800" dirty="0"/>
          </a:p>
        </p:txBody>
      </p:sp>
      <p:sp>
        <p:nvSpPr>
          <p:cNvPr id="4" name="Slide Number Placeholder 3"/>
          <p:cNvSpPr>
            <a:spLocks noGrp="1"/>
          </p:cNvSpPr>
          <p:nvPr>
            <p:ph type="sldNum" sz="quarter" idx="5"/>
          </p:nvPr>
        </p:nvSpPr>
        <p:spPr/>
        <p:txBody>
          <a:bodyPr/>
          <a:lstStyle/>
          <a:p>
            <a:fld id="{FC62C88C-C58A-4486-99D6-9D53FE101AAB}" type="slidenum">
              <a:rPr lang="en-AU" smtClean="0"/>
              <a:t>4</a:t>
            </a:fld>
            <a:endParaRPr lang="en-AU"/>
          </a:p>
        </p:txBody>
      </p:sp>
    </p:spTree>
    <p:extLst>
      <p:ext uri="{BB962C8B-B14F-4D97-AF65-F5344CB8AC3E}">
        <p14:creationId xmlns:p14="http://schemas.microsoft.com/office/powerpoint/2010/main" val="568521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ts val="1400"/>
              </a:lnSpc>
              <a:spcAft>
                <a:spcPts val="600"/>
              </a:spcAft>
              <a:tabLst>
                <a:tab pos="1097280" algn="l"/>
              </a:tabLst>
            </a:pPr>
            <a:r>
              <a:rPr lang="en-GB" sz="1200" b="1"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Ask, </a:t>
            </a:r>
            <a:r>
              <a:rPr lang="en-GB" sz="1200" kern="100" dirty="0">
                <a:solidFill>
                  <a:srgbClr val="FF0000"/>
                </a:solidFill>
                <a:effectLst/>
                <a:latin typeface="Calibri" panose="020F0502020204030204" pitchFamily="34" charset="0"/>
                <a:ea typeface="MS Mincho" panose="02020609040205080304" pitchFamily="49" charset="-128"/>
                <a:cs typeface="Times New Roman" panose="02020603050405020304" pitchFamily="18" charset="0"/>
              </a:rPr>
              <a:t>What is humility? Where do you see humility in our world?</a:t>
            </a:r>
            <a:br>
              <a:rPr lang="en-GB" sz="1200" b="1"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br>
            <a:r>
              <a:rPr lang="en-GB" sz="1200" b="1"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Invite </a:t>
            </a:r>
            <a:r>
              <a:rPr lang="en-GB" sz="12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students to respond to the second question on the card.</a:t>
            </a:r>
            <a:endParaRPr lang="en-AU" dirty="0"/>
          </a:p>
        </p:txBody>
      </p:sp>
      <p:sp>
        <p:nvSpPr>
          <p:cNvPr id="4" name="Slide Number Placeholder 3"/>
          <p:cNvSpPr>
            <a:spLocks noGrp="1"/>
          </p:cNvSpPr>
          <p:nvPr>
            <p:ph type="sldNum" sz="quarter" idx="5"/>
          </p:nvPr>
        </p:nvSpPr>
        <p:spPr/>
        <p:txBody>
          <a:bodyPr/>
          <a:lstStyle/>
          <a:p>
            <a:fld id="{FC62C88C-C58A-4486-99D6-9D53FE101AAB}" type="slidenum">
              <a:rPr lang="en-AU" smtClean="0"/>
              <a:t>5</a:t>
            </a:fld>
            <a:endParaRPr lang="en-AU"/>
          </a:p>
        </p:txBody>
      </p:sp>
    </p:spTree>
    <p:extLst>
      <p:ext uri="{BB962C8B-B14F-4D97-AF65-F5344CB8AC3E}">
        <p14:creationId xmlns:p14="http://schemas.microsoft.com/office/powerpoint/2010/main" val="16011437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ts val="1400"/>
              </a:lnSpc>
              <a:spcAft>
                <a:spcPts val="600"/>
              </a:spcAft>
              <a:tabLst>
                <a:tab pos="1097280" algn="l"/>
              </a:tabLst>
            </a:pPr>
            <a:r>
              <a:rPr lang="en-GB" sz="1200" b="1"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Invite</a:t>
            </a:r>
            <a:r>
              <a:rPr lang="en-GB" sz="12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 pairs to choose a quote, discuss the quote’s meaning and what it says about pride and/or humility.</a:t>
            </a:r>
            <a:br>
              <a:rPr lang="en-GB" sz="12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br>
            <a:r>
              <a:rPr lang="en-GB" sz="1200" b="1"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Invite</a:t>
            </a:r>
            <a:r>
              <a:rPr lang="en-GB" sz="12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 pairs to share their thoughts with the group. </a:t>
            </a:r>
            <a:br>
              <a:rPr lang="en-GB" sz="12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br>
            <a:r>
              <a:rPr lang="en-GB" sz="1200" b="1"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Encourage</a:t>
            </a:r>
            <a:r>
              <a:rPr lang="en-GB" sz="12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 questions and discussion.</a:t>
            </a:r>
            <a:br>
              <a:rPr lang="en-GB" sz="12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br>
            <a:endParaRPr lang="en-AU" dirty="0"/>
          </a:p>
        </p:txBody>
      </p:sp>
      <p:sp>
        <p:nvSpPr>
          <p:cNvPr id="4" name="Slide Number Placeholder 3"/>
          <p:cNvSpPr>
            <a:spLocks noGrp="1"/>
          </p:cNvSpPr>
          <p:nvPr>
            <p:ph type="sldNum" sz="quarter" idx="5"/>
          </p:nvPr>
        </p:nvSpPr>
        <p:spPr/>
        <p:txBody>
          <a:bodyPr/>
          <a:lstStyle/>
          <a:p>
            <a:fld id="{FC62C88C-C58A-4486-99D6-9D53FE101AAB}" type="slidenum">
              <a:rPr lang="en-AU" smtClean="0"/>
              <a:t>6</a:t>
            </a:fld>
            <a:endParaRPr lang="en-AU"/>
          </a:p>
        </p:txBody>
      </p:sp>
    </p:spTree>
    <p:extLst>
      <p:ext uri="{BB962C8B-B14F-4D97-AF65-F5344CB8AC3E}">
        <p14:creationId xmlns:p14="http://schemas.microsoft.com/office/powerpoint/2010/main" val="11236537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ts val="1400"/>
              </a:lnSpc>
              <a:spcAft>
                <a:spcPts val="600"/>
              </a:spcAft>
              <a:tabLst>
                <a:tab pos="1097280" algn="l"/>
              </a:tabLst>
            </a:pPr>
            <a:r>
              <a:rPr lang="en-GB" sz="1200" b="1"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Discuss</a:t>
            </a:r>
            <a:r>
              <a:rPr lang="en-GB" sz="12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 the following:</a:t>
            </a:r>
            <a:endParaRPr lang="en-AU" sz="12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endParaRPr>
          </a:p>
          <a:p>
            <a:pPr>
              <a:lnSpc>
                <a:spcPts val="1400"/>
              </a:lnSpc>
              <a:spcAft>
                <a:spcPts val="600"/>
              </a:spcAft>
              <a:tabLst>
                <a:tab pos="1097280" algn="l"/>
              </a:tabLst>
            </a:pPr>
            <a:r>
              <a:rPr lang="en-GB" sz="12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Is there good and bad pride?</a:t>
            </a:r>
            <a:br>
              <a:rPr lang="en-GB" sz="12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br>
            <a:r>
              <a:rPr lang="en-GB" sz="12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Is there good and bad humility?</a:t>
            </a:r>
            <a:endParaRPr lang="en-AU" sz="12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endParaRPr>
          </a:p>
          <a:p>
            <a:pPr>
              <a:lnSpc>
                <a:spcPts val="1400"/>
              </a:lnSpc>
              <a:spcAft>
                <a:spcPts val="600"/>
              </a:spcAft>
              <a:tabLst>
                <a:tab pos="1097280" algn="l"/>
              </a:tabLst>
            </a:pPr>
            <a:endParaRPr lang="en-GB" sz="1200" b="1"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endParaRPr>
          </a:p>
          <a:p>
            <a:pPr>
              <a:lnSpc>
                <a:spcPts val="1400"/>
              </a:lnSpc>
              <a:spcAft>
                <a:spcPts val="600"/>
              </a:spcAft>
              <a:tabLst>
                <a:tab pos="1097280" algn="l"/>
              </a:tabLst>
            </a:pPr>
            <a:r>
              <a:rPr lang="en-GB" sz="1200" b="1"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Ask,</a:t>
            </a:r>
            <a:r>
              <a:rPr lang="en-GB" sz="12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 ‘How is prayer humble?’</a:t>
            </a:r>
            <a:endParaRPr lang="en-AU" sz="12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FC62C88C-C58A-4486-99D6-9D53FE101AAB}" type="slidenum">
              <a:rPr lang="en-AU" smtClean="0"/>
              <a:t>7</a:t>
            </a:fld>
            <a:endParaRPr lang="en-AU"/>
          </a:p>
        </p:txBody>
      </p:sp>
    </p:spTree>
    <p:extLst>
      <p:ext uri="{BB962C8B-B14F-4D97-AF65-F5344CB8AC3E}">
        <p14:creationId xmlns:p14="http://schemas.microsoft.com/office/powerpoint/2010/main" val="14218626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Display </a:t>
            </a:r>
            <a:r>
              <a:rPr lang="en-GB" sz="18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this picture from </a:t>
            </a:r>
            <a:r>
              <a:rPr lang="en-GB" sz="1800" i="1"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Life in Pictures.</a:t>
            </a:r>
            <a:br>
              <a:rPr lang="en-GB" sz="1800" i="1"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br>
            <a:r>
              <a:rPr lang="en-GB" sz="1800" b="1"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Discuss</a:t>
            </a:r>
            <a:r>
              <a:rPr lang="en-GB" sz="18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 what everyone sees, thinks and wonders about the picture.</a:t>
            </a:r>
            <a:endParaRPr lang="en-AU" dirty="0"/>
          </a:p>
        </p:txBody>
      </p:sp>
      <p:sp>
        <p:nvSpPr>
          <p:cNvPr id="4" name="Slide Number Placeholder 3"/>
          <p:cNvSpPr>
            <a:spLocks noGrp="1"/>
          </p:cNvSpPr>
          <p:nvPr>
            <p:ph type="sldNum" sz="quarter" idx="5"/>
          </p:nvPr>
        </p:nvSpPr>
        <p:spPr/>
        <p:txBody>
          <a:bodyPr/>
          <a:lstStyle/>
          <a:p>
            <a:fld id="{FC62C88C-C58A-4486-99D6-9D53FE101AAB}" type="slidenum">
              <a:rPr lang="en-AU" smtClean="0"/>
              <a:t>8</a:t>
            </a:fld>
            <a:endParaRPr lang="en-AU"/>
          </a:p>
        </p:txBody>
      </p:sp>
    </p:spTree>
    <p:extLst>
      <p:ext uri="{BB962C8B-B14F-4D97-AF65-F5344CB8AC3E}">
        <p14:creationId xmlns:p14="http://schemas.microsoft.com/office/powerpoint/2010/main" val="35056321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Flip </a:t>
            </a:r>
            <a:r>
              <a:rPr lang="en-GB" sz="1200" b="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the card to display the questions.</a:t>
            </a:r>
            <a:br>
              <a:rPr lang="en-GB" sz="1200" b="1"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br>
            <a:r>
              <a:rPr lang="en-GB" sz="1200" b="1"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Discuss</a:t>
            </a:r>
            <a:r>
              <a:rPr lang="en-GB" sz="12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 as people feel comfortable.</a:t>
            </a:r>
            <a:endParaRPr lang="en-AU" dirty="0"/>
          </a:p>
        </p:txBody>
      </p:sp>
      <p:sp>
        <p:nvSpPr>
          <p:cNvPr id="4" name="Slide Number Placeholder 3"/>
          <p:cNvSpPr>
            <a:spLocks noGrp="1"/>
          </p:cNvSpPr>
          <p:nvPr>
            <p:ph type="sldNum" sz="quarter" idx="5"/>
          </p:nvPr>
        </p:nvSpPr>
        <p:spPr/>
        <p:txBody>
          <a:bodyPr/>
          <a:lstStyle/>
          <a:p>
            <a:fld id="{FC62C88C-C58A-4486-99D6-9D53FE101AAB}" type="slidenum">
              <a:rPr lang="en-AU" smtClean="0"/>
              <a:t>9</a:t>
            </a:fld>
            <a:endParaRPr lang="en-AU"/>
          </a:p>
        </p:txBody>
      </p:sp>
    </p:spTree>
    <p:extLst>
      <p:ext uri="{BB962C8B-B14F-4D97-AF65-F5344CB8AC3E}">
        <p14:creationId xmlns:p14="http://schemas.microsoft.com/office/powerpoint/2010/main" val="32982158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8D0E29-C53B-497D-B3A5-26EF47FEECD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a:extLst>
              <a:ext uri="{FF2B5EF4-FFF2-40B4-BE49-F238E27FC236}">
                <a16:creationId xmlns:a16="http://schemas.microsoft.com/office/drawing/2014/main" id="{941E3082-BB7D-4A4C-B1A4-D14ABDCA783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a:extLst>
              <a:ext uri="{FF2B5EF4-FFF2-40B4-BE49-F238E27FC236}">
                <a16:creationId xmlns:a16="http://schemas.microsoft.com/office/drawing/2014/main" id="{DB5DCFF0-5965-4770-B0CC-075A39F887E5}"/>
              </a:ext>
            </a:extLst>
          </p:cNvPr>
          <p:cNvSpPr>
            <a:spLocks noGrp="1"/>
          </p:cNvSpPr>
          <p:nvPr>
            <p:ph type="dt" sz="half" idx="10"/>
          </p:nvPr>
        </p:nvSpPr>
        <p:spPr/>
        <p:txBody>
          <a:bodyPr/>
          <a:lstStyle/>
          <a:p>
            <a:fld id="{1E7388A8-5A3C-41B2-8FC3-0F281C48C993}" type="datetimeFigureOut">
              <a:rPr lang="en-AU" smtClean="0"/>
              <a:t>18/06/2024</a:t>
            </a:fld>
            <a:endParaRPr lang="en-AU"/>
          </a:p>
        </p:txBody>
      </p:sp>
      <p:sp>
        <p:nvSpPr>
          <p:cNvPr id="5" name="Footer Placeholder 4">
            <a:extLst>
              <a:ext uri="{FF2B5EF4-FFF2-40B4-BE49-F238E27FC236}">
                <a16:creationId xmlns:a16="http://schemas.microsoft.com/office/drawing/2014/main" id="{5923FE38-1B5D-4D80-80D5-EEC09FB5F8BD}"/>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95146007-109E-4923-BAE0-241430EDF131}"/>
              </a:ext>
            </a:extLst>
          </p:cNvPr>
          <p:cNvSpPr>
            <a:spLocks noGrp="1"/>
          </p:cNvSpPr>
          <p:nvPr>
            <p:ph type="sldNum" sz="quarter" idx="12"/>
          </p:nvPr>
        </p:nvSpPr>
        <p:spPr/>
        <p:txBody>
          <a:bodyPr/>
          <a:lstStyle/>
          <a:p>
            <a:fld id="{B9F5E00C-3CF1-432E-B56C-703C89674843}" type="slidenum">
              <a:rPr lang="en-AU" smtClean="0"/>
              <a:t>‹#›</a:t>
            </a:fld>
            <a:endParaRPr lang="en-AU"/>
          </a:p>
        </p:txBody>
      </p:sp>
    </p:spTree>
    <p:extLst>
      <p:ext uri="{BB962C8B-B14F-4D97-AF65-F5344CB8AC3E}">
        <p14:creationId xmlns:p14="http://schemas.microsoft.com/office/powerpoint/2010/main" val="14542821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F73CD4-8D04-415D-8BC6-C75024C9F27F}"/>
              </a:ext>
            </a:extLst>
          </p:cNvPr>
          <p:cNvSpPr>
            <a:spLocks noGrp="1"/>
          </p:cNvSpPr>
          <p:nvPr>
            <p:ph type="title"/>
          </p:nvPr>
        </p:nvSpPr>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124FB16D-FA64-4F89-B716-4F635A6963B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BA71BA6E-48FC-471E-BF8B-8303B7D2ABE2}"/>
              </a:ext>
            </a:extLst>
          </p:cNvPr>
          <p:cNvSpPr>
            <a:spLocks noGrp="1"/>
          </p:cNvSpPr>
          <p:nvPr>
            <p:ph type="dt" sz="half" idx="10"/>
          </p:nvPr>
        </p:nvSpPr>
        <p:spPr/>
        <p:txBody>
          <a:bodyPr/>
          <a:lstStyle/>
          <a:p>
            <a:fld id="{1E7388A8-5A3C-41B2-8FC3-0F281C48C993}" type="datetimeFigureOut">
              <a:rPr lang="en-AU" smtClean="0"/>
              <a:t>18/06/2024</a:t>
            </a:fld>
            <a:endParaRPr lang="en-AU"/>
          </a:p>
        </p:txBody>
      </p:sp>
      <p:sp>
        <p:nvSpPr>
          <p:cNvPr id="5" name="Footer Placeholder 4">
            <a:extLst>
              <a:ext uri="{FF2B5EF4-FFF2-40B4-BE49-F238E27FC236}">
                <a16:creationId xmlns:a16="http://schemas.microsoft.com/office/drawing/2014/main" id="{05EF8B19-77B6-49FB-A23C-4D11C71CFA93}"/>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3EB9CA2E-50FF-4AC8-AFBA-CBFEF6F31066}"/>
              </a:ext>
            </a:extLst>
          </p:cNvPr>
          <p:cNvSpPr>
            <a:spLocks noGrp="1"/>
          </p:cNvSpPr>
          <p:nvPr>
            <p:ph type="sldNum" sz="quarter" idx="12"/>
          </p:nvPr>
        </p:nvSpPr>
        <p:spPr/>
        <p:txBody>
          <a:bodyPr/>
          <a:lstStyle/>
          <a:p>
            <a:fld id="{B9F5E00C-3CF1-432E-B56C-703C89674843}" type="slidenum">
              <a:rPr lang="en-AU" smtClean="0"/>
              <a:t>‹#›</a:t>
            </a:fld>
            <a:endParaRPr lang="en-AU"/>
          </a:p>
        </p:txBody>
      </p:sp>
    </p:spTree>
    <p:extLst>
      <p:ext uri="{BB962C8B-B14F-4D97-AF65-F5344CB8AC3E}">
        <p14:creationId xmlns:p14="http://schemas.microsoft.com/office/powerpoint/2010/main" val="16095457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E2DE54F-AE6B-4874-9F5C-4F35D5B15B8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7E7634C1-A44C-4E5C-AA07-57EC7564CBF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45666884-E09C-43ED-98D5-DA7A726B60A9}"/>
              </a:ext>
            </a:extLst>
          </p:cNvPr>
          <p:cNvSpPr>
            <a:spLocks noGrp="1"/>
          </p:cNvSpPr>
          <p:nvPr>
            <p:ph type="dt" sz="half" idx="10"/>
          </p:nvPr>
        </p:nvSpPr>
        <p:spPr/>
        <p:txBody>
          <a:bodyPr/>
          <a:lstStyle/>
          <a:p>
            <a:fld id="{1E7388A8-5A3C-41B2-8FC3-0F281C48C993}" type="datetimeFigureOut">
              <a:rPr lang="en-AU" smtClean="0"/>
              <a:t>18/06/2024</a:t>
            </a:fld>
            <a:endParaRPr lang="en-AU"/>
          </a:p>
        </p:txBody>
      </p:sp>
      <p:sp>
        <p:nvSpPr>
          <p:cNvPr id="5" name="Footer Placeholder 4">
            <a:extLst>
              <a:ext uri="{FF2B5EF4-FFF2-40B4-BE49-F238E27FC236}">
                <a16:creationId xmlns:a16="http://schemas.microsoft.com/office/drawing/2014/main" id="{3F799A16-7044-46AB-B4F1-B58F82BFB499}"/>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54C0D101-2E52-4CF7-9820-53B5490B4EE3}"/>
              </a:ext>
            </a:extLst>
          </p:cNvPr>
          <p:cNvSpPr>
            <a:spLocks noGrp="1"/>
          </p:cNvSpPr>
          <p:nvPr>
            <p:ph type="sldNum" sz="quarter" idx="12"/>
          </p:nvPr>
        </p:nvSpPr>
        <p:spPr/>
        <p:txBody>
          <a:bodyPr/>
          <a:lstStyle/>
          <a:p>
            <a:fld id="{B9F5E00C-3CF1-432E-B56C-703C89674843}" type="slidenum">
              <a:rPr lang="en-AU" smtClean="0"/>
              <a:t>‹#›</a:t>
            </a:fld>
            <a:endParaRPr lang="en-AU"/>
          </a:p>
        </p:txBody>
      </p:sp>
    </p:spTree>
    <p:extLst>
      <p:ext uri="{BB962C8B-B14F-4D97-AF65-F5344CB8AC3E}">
        <p14:creationId xmlns:p14="http://schemas.microsoft.com/office/powerpoint/2010/main" val="20201303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Only_WarmWhite">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8B731C87-A23F-42F3-8F0A-E79FEDCB8A49}"/>
              </a:ext>
            </a:extLst>
          </p:cNvPr>
          <p:cNvSpPr>
            <a:spLocks noGrp="1"/>
          </p:cNvSpPr>
          <p:nvPr>
            <p:ph type="ftr" sz="quarter" idx="10"/>
          </p:nvPr>
        </p:nvSpPr>
        <p:spPr/>
        <p:txBody>
          <a:bodyPr/>
          <a:lstStyle/>
          <a:p>
            <a:endParaRPr lang="en-AU"/>
          </a:p>
        </p:txBody>
      </p:sp>
      <p:sp>
        <p:nvSpPr>
          <p:cNvPr id="7" name="Slide Number Placeholder 6">
            <a:extLst>
              <a:ext uri="{FF2B5EF4-FFF2-40B4-BE49-F238E27FC236}">
                <a16:creationId xmlns:a16="http://schemas.microsoft.com/office/drawing/2014/main" id="{57A1FDD7-07B5-4AB9-92E7-E540C6C1F3C7}"/>
              </a:ext>
            </a:extLst>
          </p:cNvPr>
          <p:cNvSpPr>
            <a:spLocks noGrp="1"/>
          </p:cNvSpPr>
          <p:nvPr>
            <p:ph type="sldNum" sz="quarter" idx="11"/>
          </p:nvPr>
        </p:nvSpPr>
        <p:spPr/>
        <p:txBody>
          <a:bodyPr/>
          <a:lstStyle/>
          <a:p>
            <a:fld id="{BDEDE7C6-6EEE-4196-A663-FD0A9850CD31}" type="slidenum">
              <a:rPr lang="en-AU" smtClean="0"/>
              <a:t>‹#›</a:t>
            </a:fld>
            <a:endParaRPr lang="en-AU"/>
          </a:p>
        </p:txBody>
      </p:sp>
      <p:sp>
        <p:nvSpPr>
          <p:cNvPr id="8" name="Title 7">
            <a:extLst>
              <a:ext uri="{FF2B5EF4-FFF2-40B4-BE49-F238E27FC236}">
                <a16:creationId xmlns:a16="http://schemas.microsoft.com/office/drawing/2014/main" id="{8DBF5087-1FFE-48E2-A6B7-13FCB17E83E5}"/>
              </a:ext>
            </a:extLst>
          </p:cNvPr>
          <p:cNvSpPr>
            <a:spLocks noGrp="1"/>
          </p:cNvSpPr>
          <p:nvPr>
            <p:ph type="title"/>
          </p:nvPr>
        </p:nvSpPr>
        <p:spPr/>
        <p:txBody>
          <a:bodyPr/>
          <a:lstStyle/>
          <a:p>
            <a:r>
              <a:rPr lang="en-US"/>
              <a:t>Click to edit Master title style</a:t>
            </a:r>
            <a:endParaRPr lang="en-AU"/>
          </a:p>
        </p:txBody>
      </p:sp>
    </p:spTree>
    <p:extLst>
      <p:ext uri="{BB962C8B-B14F-4D97-AF65-F5344CB8AC3E}">
        <p14:creationId xmlns:p14="http://schemas.microsoft.com/office/powerpoint/2010/main" val="23465941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BA0BD4-B808-4DB9-895F-6879FE9B17FE}"/>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5D8CD12C-48C3-4939-990A-3E9D9C736FC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286D86EA-3745-40E4-9D77-DCE8971D2092}"/>
              </a:ext>
            </a:extLst>
          </p:cNvPr>
          <p:cNvSpPr>
            <a:spLocks noGrp="1"/>
          </p:cNvSpPr>
          <p:nvPr>
            <p:ph type="dt" sz="half" idx="10"/>
          </p:nvPr>
        </p:nvSpPr>
        <p:spPr/>
        <p:txBody>
          <a:bodyPr/>
          <a:lstStyle/>
          <a:p>
            <a:fld id="{1E7388A8-5A3C-41B2-8FC3-0F281C48C993}" type="datetimeFigureOut">
              <a:rPr lang="en-AU" smtClean="0"/>
              <a:t>18/06/2024</a:t>
            </a:fld>
            <a:endParaRPr lang="en-AU"/>
          </a:p>
        </p:txBody>
      </p:sp>
      <p:sp>
        <p:nvSpPr>
          <p:cNvPr id="5" name="Footer Placeholder 4">
            <a:extLst>
              <a:ext uri="{FF2B5EF4-FFF2-40B4-BE49-F238E27FC236}">
                <a16:creationId xmlns:a16="http://schemas.microsoft.com/office/drawing/2014/main" id="{6480A0DD-BBFE-4B4C-8DED-BDEC11CA8886}"/>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B07FEE44-E0F8-4968-A1CF-16A479A9E489}"/>
              </a:ext>
            </a:extLst>
          </p:cNvPr>
          <p:cNvSpPr>
            <a:spLocks noGrp="1"/>
          </p:cNvSpPr>
          <p:nvPr>
            <p:ph type="sldNum" sz="quarter" idx="12"/>
          </p:nvPr>
        </p:nvSpPr>
        <p:spPr/>
        <p:txBody>
          <a:bodyPr/>
          <a:lstStyle/>
          <a:p>
            <a:fld id="{B9F5E00C-3CF1-432E-B56C-703C89674843}" type="slidenum">
              <a:rPr lang="en-AU" smtClean="0"/>
              <a:t>‹#›</a:t>
            </a:fld>
            <a:endParaRPr lang="en-AU"/>
          </a:p>
        </p:txBody>
      </p:sp>
    </p:spTree>
    <p:extLst>
      <p:ext uri="{BB962C8B-B14F-4D97-AF65-F5344CB8AC3E}">
        <p14:creationId xmlns:p14="http://schemas.microsoft.com/office/powerpoint/2010/main" val="1133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7F0540-4187-4401-8FD9-5AA7A4AE03E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76AFDECD-D5FB-4248-91DD-34C7E2E49C5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A6DDDAC-2CA1-446F-82FB-8628587DAAC6}"/>
              </a:ext>
            </a:extLst>
          </p:cNvPr>
          <p:cNvSpPr>
            <a:spLocks noGrp="1"/>
          </p:cNvSpPr>
          <p:nvPr>
            <p:ph type="dt" sz="half" idx="10"/>
          </p:nvPr>
        </p:nvSpPr>
        <p:spPr/>
        <p:txBody>
          <a:bodyPr/>
          <a:lstStyle/>
          <a:p>
            <a:fld id="{1E7388A8-5A3C-41B2-8FC3-0F281C48C993}" type="datetimeFigureOut">
              <a:rPr lang="en-AU" smtClean="0"/>
              <a:t>18/06/2024</a:t>
            </a:fld>
            <a:endParaRPr lang="en-AU"/>
          </a:p>
        </p:txBody>
      </p:sp>
      <p:sp>
        <p:nvSpPr>
          <p:cNvPr id="5" name="Footer Placeholder 4">
            <a:extLst>
              <a:ext uri="{FF2B5EF4-FFF2-40B4-BE49-F238E27FC236}">
                <a16:creationId xmlns:a16="http://schemas.microsoft.com/office/drawing/2014/main" id="{5E49CD02-5E7B-4296-9037-7DBAAF0D04FF}"/>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880EBC0F-3E5C-4964-A1DC-61A5B84824FA}"/>
              </a:ext>
            </a:extLst>
          </p:cNvPr>
          <p:cNvSpPr>
            <a:spLocks noGrp="1"/>
          </p:cNvSpPr>
          <p:nvPr>
            <p:ph type="sldNum" sz="quarter" idx="12"/>
          </p:nvPr>
        </p:nvSpPr>
        <p:spPr/>
        <p:txBody>
          <a:bodyPr/>
          <a:lstStyle/>
          <a:p>
            <a:fld id="{B9F5E00C-3CF1-432E-B56C-703C89674843}" type="slidenum">
              <a:rPr lang="en-AU" smtClean="0"/>
              <a:t>‹#›</a:t>
            </a:fld>
            <a:endParaRPr lang="en-AU"/>
          </a:p>
        </p:txBody>
      </p:sp>
    </p:spTree>
    <p:extLst>
      <p:ext uri="{BB962C8B-B14F-4D97-AF65-F5344CB8AC3E}">
        <p14:creationId xmlns:p14="http://schemas.microsoft.com/office/powerpoint/2010/main" val="12712043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2C61B3-A5AE-4E1C-97F5-5B4190607475}"/>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93C30C1B-49A8-4B18-9C9F-11A3FE4194E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BEA8D78F-F76B-4213-ABEA-A1425B3B15F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a:extLst>
              <a:ext uri="{FF2B5EF4-FFF2-40B4-BE49-F238E27FC236}">
                <a16:creationId xmlns:a16="http://schemas.microsoft.com/office/drawing/2014/main" id="{5B68DF1C-E568-45E7-B3B2-A3B34F37BB79}"/>
              </a:ext>
            </a:extLst>
          </p:cNvPr>
          <p:cNvSpPr>
            <a:spLocks noGrp="1"/>
          </p:cNvSpPr>
          <p:nvPr>
            <p:ph type="dt" sz="half" idx="10"/>
          </p:nvPr>
        </p:nvSpPr>
        <p:spPr/>
        <p:txBody>
          <a:bodyPr/>
          <a:lstStyle/>
          <a:p>
            <a:fld id="{1E7388A8-5A3C-41B2-8FC3-0F281C48C993}" type="datetimeFigureOut">
              <a:rPr lang="en-AU" smtClean="0"/>
              <a:t>18/06/2024</a:t>
            </a:fld>
            <a:endParaRPr lang="en-AU"/>
          </a:p>
        </p:txBody>
      </p:sp>
      <p:sp>
        <p:nvSpPr>
          <p:cNvPr id="6" name="Footer Placeholder 5">
            <a:extLst>
              <a:ext uri="{FF2B5EF4-FFF2-40B4-BE49-F238E27FC236}">
                <a16:creationId xmlns:a16="http://schemas.microsoft.com/office/drawing/2014/main" id="{497F2DAE-AFC3-4DC1-B3F9-F7A4B5CCA13A}"/>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8047A5DD-CF62-46F5-8DB9-3D18A78DC694}"/>
              </a:ext>
            </a:extLst>
          </p:cNvPr>
          <p:cNvSpPr>
            <a:spLocks noGrp="1"/>
          </p:cNvSpPr>
          <p:nvPr>
            <p:ph type="sldNum" sz="quarter" idx="12"/>
          </p:nvPr>
        </p:nvSpPr>
        <p:spPr/>
        <p:txBody>
          <a:bodyPr/>
          <a:lstStyle/>
          <a:p>
            <a:fld id="{B9F5E00C-3CF1-432E-B56C-703C89674843}" type="slidenum">
              <a:rPr lang="en-AU" smtClean="0"/>
              <a:t>‹#›</a:t>
            </a:fld>
            <a:endParaRPr lang="en-AU"/>
          </a:p>
        </p:txBody>
      </p:sp>
    </p:spTree>
    <p:extLst>
      <p:ext uri="{BB962C8B-B14F-4D97-AF65-F5344CB8AC3E}">
        <p14:creationId xmlns:p14="http://schemas.microsoft.com/office/powerpoint/2010/main" val="7877450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136C52-43A0-49F3-A2D0-A31362892E88}"/>
              </a:ext>
            </a:extLst>
          </p:cNvPr>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a:extLst>
              <a:ext uri="{FF2B5EF4-FFF2-40B4-BE49-F238E27FC236}">
                <a16:creationId xmlns:a16="http://schemas.microsoft.com/office/drawing/2014/main" id="{EFE8E00A-0B68-4445-A654-83BABA90EAB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00F005D-0DE9-46C2-BFE1-B26F06B08DB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0BD66631-AB40-49EB-ACA3-D007452A9D4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2E4895F-3F75-4DBA-A22F-042B0C798C8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a:extLst>
              <a:ext uri="{FF2B5EF4-FFF2-40B4-BE49-F238E27FC236}">
                <a16:creationId xmlns:a16="http://schemas.microsoft.com/office/drawing/2014/main" id="{7BCA4535-5B0E-4497-AA38-06FC2F0A360A}"/>
              </a:ext>
            </a:extLst>
          </p:cNvPr>
          <p:cNvSpPr>
            <a:spLocks noGrp="1"/>
          </p:cNvSpPr>
          <p:nvPr>
            <p:ph type="dt" sz="half" idx="10"/>
          </p:nvPr>
        </p:nvSpPr>
        <p:spPr/>
        <p:txBody>
          <a:bodyPr/>
          <a:lstStyle/>
          <a:p>
            <a:fld id="{1E7388A8-5A3C-41B2-8FC3-0F281C48C993}" type="datetimeFigureOut">
              <a:rPr lang="en-AU" smtClean="0"/>
              <a:t>18/06/2024</a:t>
            </a:fld>
            <a:endParaRPr lang="en-AU"/>
          </a:p>
        </p:txBody>
      </p:sp>
      <p:sp>
        <p:nvSpPr>
          <p:cNvPr id="8" name="Footer Placeholder 7">
            <a:extLst>
              <a:ext uri="{FF2B5EF4-FFF2-40B4-BE49-F238E27FC236}">
                <a16:creationId xmlns:a16="http://schemas.microsoft.com/office/drawing/2014/main" id="{5B106290-AF86-454A-B788-F330619BD330}"/>
              </a:ext>
            </a:extLst>
          </p:cNvPr>
          <p:cNvSpPr>
            <a:spLocks noGrp="1"/>
          </p:cNvSpPr>
          <p:nvPr>
            <p:ph type="ftr" sz="quarter" idx="11"/>
          </p:nvPr>
        </p:nvSpPr>
        <p:spPr/>
        <p:txBody>
          <a:bodyPr/>
          <a:lstStyle/>
          <a:p>
            <a:endParaRPr lang="en-AU"/>
          </a:p>
        </p:txBody>
      </p:sp>
      <p:sp>
        <p:nvSpPr>
          <p:cNvPr id="9" name="Slide Number Placeholder 8">
            <a:extLst>
              <a:ext uri="{FF2B5EF4-FFF2-40B4-BE49-F238E27FC236}">
                <a16:creationId xmlns:a16="http://schemas.microsoft.com/office/drawing/2014/main" id="{A192AB57-8A8F-49A0-A5D0-46221428262D}"/>
              </a:ext>
            </a:extLst>
          </p:cNvPr>
          <p:cNvSpPr>
            <a:spLocks noGrp="1"/>
          </p:cNvSpPr>
          <p:nvPr>
            <p:ph type="sldNum" sz="quarter" idx="12"/>
          </p:nvPr>
        </p:nvSpPr>
        <p:spPr/>
        <p:txBody>
          <a:bodyPr/>
          <a:lstStyle/>
          <a:p>
            <a:fld id="{B9F5E00C-3CF1-432E-B56C-703C89674843}" type="slidenum">
              <a:rPr lang="en-AU" smtClean="0"/>
              <a:t>‹#›</a:t>
            </a:fld>
            <a:endParaRPr lang="en-AU"/>
          </a:p>
        </p:txBody>
      </p:sp>
    </p:spTree>
    <p:extLst>
      <p:ext uri="{BB962C8B-B14F-4D97-AF65-F5344CB8AC3E}">
        <p14:creationId xmlns:p14="http://schemas.microsoft.com/office/powerpoint/2010/main" val="25557660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B2FB58-1738-49B2-A30D-8BE4CD95A63F}"/>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298D8886-7ED9-4DF3-9999-EE0C94B5DF9F}"/>
              </a:ext>
            </a:extLst>
          </p:cNvPr>
          <p:cNvSpPr>
            <a:spLocks noGrp="1"/>
          </p:cNvSpPr>
          <p:nvPr>
            <p:ph type="dt" sz="half" idx="10"/>
          </p:nvPr>
        </p:nvSpPr>
        <p:spPr/>
        <p:txBody>
          <a:bodyPr/>
          <a:lstStyle/>
          <a:p>
            <a:fld id="{1E7388A8-5A3C-41B2-8FC3-0F281C48C993}" type="datetimeFigureOut">
              <a:rPr lang="en-AU" smtClean="0"/>
              <a:t>18/06/2024</a:t>
            </a:fld>
            <a:endParaRPr lang="en-AU"/>
          </a:p>
        </p:txBody>
      </p:sp>
      <p:sp>
        <p:nvSpPr>
          <p:cNvPr id="4" name="Footer Placeholder 3">
            <a:extLst>
              <a:ext uri="{FF2B5EF4-FFF2-40B4-BE49-F238E27FC236}">
                <a16:creationId xmlns:a16="http://schemas.microsoft.com/office/drawing/2014/main" id="{E87739E6-4766-4B3E-BCAF-EF7ACE335DD7}"/>
              </a:ext>
            </a:extLst>
          </p:cNvPr>
          <p:cNvSpPr>
            <a:spLocks noGrp="1"/>
          </p:cNvSpPr>
          <p:nvPr>
            <p:ph type="ftr" sz="quarter" idx="11"/>
          </p:nvPr>
        </p:nvSpPr>
        <p:spPr/>
        <p:txBody>
          <a:bodyPr/>
          <a:lstStyle/>
          <a:p>
            <a:endParaRPr lang="en-AU"/>
          </a:p>
        </p:txBody>
      </p:sp>
      <p:sp>
        <p:nvSpPr>
          <p:cNvPr id="5" name="Slide Number Placeholder 4">
            <a:extLst>
              <a:ext uri="{FF2B5EF4-FFF2-40B4-BE49-F238E27FC236}">
                <a16:creationId xmlns:a16="http://schemas.microsoft.com/office/drawing/2014/main" id="{497A769B-A42C-4C7C-B5EC-927A79F61F7E}"/>
              </a:ext>
            </a:extLst>
          </p:cNvPr>
          <p:cNvSpPr>
            <a:spLocks noGrp="1"/>
          </p:cNvSpPr>
          <p:nvPr>
            <p:ph type="sldNum" sz="quarter" idx="12"/>
          </p:nvPr>
        </p:nvSpPr>
        <p:spPr/>
        <p:txBody>
          <a:bodyPr/>
          <a:lstStyle/>
          <a:p>
            <a:fld id="{B9F5E00C-3CF1-432E-B56C-703C89674843}" type="slidenum">
              <a:rPr lang="en-AU" smtClean="0"/>
              <a:t>‹#›</a:t>
            </a:fld>
            <a:endParaRPr lang="en-AU"/>
          </a:p>
        </p:txBody>
      </p:sp>
    </p:spTree>
    <p:extLst>
      <p:ext uri="{BB962C8B-B14F-4D97-AF65-F5344CB8AC3E}">
        <p14:creationId xmlns:p14="http://schemas.microsoft.com/office/powerpoint/2010/main" val="5102658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5823FFC-CF2F-4113-A3BC-75076AC50811}"/>
              </a:ext>
            </a:extLst>
          </p:cNvPr>
          <p:cNvSpPr>
            <a:spLocks noGrp="1"/>
          </p:cNvSpPr>
          <p:nvPr>
            <p:ph type="dt" sz="half" idx="10"/>
          </p:nvPr>
        </p:nvSpPr>
        <p:spPr/>
        <p:txBody>
          <a:bodyPr/>
          <a:lstStyle/>
          <a:p>
            <a:fld id="{1E7388A8-5A3C-41B2-8FC3-0F281C48C993}" type="datetimeFigureOut">
              <a:rPr lang="en-AU" smtClean="0"/>
              <a:t>18/06/2024</a:t>
            </a:fld>
            <a:endParaRPr lang="en-AU"/>
          </a:p>
        </p:txBody>
      </p:sp>
      <p:sp>
        <p:nvSpPr>
          <p:cNvPr id="3" name="Footer Placeholder 2">
            <a:extLst>
              <a:ext uri="{FF2B5EF4-FFF2-40B4-BE49-F238E27FC236}">
                <a16:creationId xmlns:a16="http://schemas.microsoft.com/office/drawing/2014/main" id="{ECCF78A9-7015-4E94-9EC5-AAC10D5A2321}"/>
              </a:ext>
            </a:extLst>
          </p:cNvPr>
          <p:cNvSpPr>
            <a:spLocks noGrp="1"/>
          </p:cNvSpPr>
          <p:nvPr>
            <p:ph type="ftr" sz="quarter" idx="11"/>
          </p:nvPr>
        </p:nvSpPr>
        <p:spPr/>
        <p:txBody>
          <a:bodyPr/>
          <a:lstStyle/>
          <a:p>
            <a:endParaRPr lang="en-AU"/>
          </a:p>
        </p:txBody>
      </p:sp>
      <p:sp>
        <p:nvSpPr>
          <p:cNvPr id="4" name="Slide Number Placeholder 3">
            <a:extLst>
              <a:ext uri="{FF2B5EF4-FFF2-40B4-BE49-F238E27FC236}">
                <a16:creationId xmlns:a16="http://schemas.microsoft.com/office/drawing/2014/main" id="{7ABC01CE-68D6-4F00-9B78-9CD9E0D4BE3D}"/>
              </a:ext>
            </a:extLst>
          </p:cNvPr>
          <p:cNvSpPr>
            <a:spLocks noGrp="1"/>
          </p:cNvSpPr>
          <p:nvPr>
            <p:ph type="sldNum" sz="quarter" idx="12"/>
          </p:nvPr>
        </p:nvSpPr>
        <p:spPr/>
        <p:txBody>
          <a:bodyPr/>
          <a:lstStyle/>
          <a:p>
            <a:fld id="{B9F5E00C-3CF1-432E-B56C-703C89674843}" type="slidenum">
              <a:rPr lang="en-AU" smtClean="0"/>
              <a:t>‹#›</a:t>
            </a:fld>
            <a:endParaRPr lang="en-AU"/>
          </a:p>
        </p:txBody>
      </p:sp>
    </p:spTree>
    <p:extLst>
      <p:ext uri="{BB962C8B-B14F-4D97-AF65-F5344CB8AC3E}">
        <p14:creationId xmlns:p14="http://schemas.microsoft.com/office/powerpoint/2010/main" val="15361854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836762-E4AE-4CFA-8ABE-B42FEBD93E9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id="{42D1AB70-BC77-485B-A5BA-A7F67F7C3F0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a:extLst>
              <a:ext uri="{FF2B5EF4-FFF2-40B4-BE49-F238E27FC236}">
                <a16:creationId xmlns:a16="http://schemas.microsoft.com/office/drawing/2014/main" id="{3F39A4AC-C116-4662-96D1-1462449CC79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18AA10D-E525-43F5-B6A5-29184277EF8B}"/>
              </a:ext>
            </a:extLst>
          </p:cNvPr>
          <p:cNvSpPr>
            <a:spLocks noGrp="1"/>
          </p:cNvSpPr>
          <p:nvPr>
            <p:ph type="dt" sz="half" idx="10"/>
          </p:nvPr>
        </p:nvSpPr>
        <p:spPr/>
        <p:txBody>
          <a:bodyPr/>
          <a:lstStyle/>
          <a:p>
            <a:fld id="{1E7388A8-5A3C-41B2-8FC3-0F281C48C993}" type="datetimeFigureOut">
              <a:rPr lang="en-AU" smtClean="0"/>
              <a:t>18/06/2024</a:t>
            </a:fld>
            <a:endParaRPr lang="en-AU"/>
          </a:p>
        </p:txBody>
      </p:sp>
      <p:sp>
        <p:nvSpPr>
          <p:cNvPr id="6" name="Footer Placeholder 5">
            <a:extLst>
              <a:ext uri="{FF2B5EF4-FFF2-40B4-BE49-F238E27FC236}">
                <a16:creationId xmlns:a16="http://schemas.microsoft.com/office/drawing/2014/main" id="{10BD0755-4356-4150-8F3A-F244A0011D92}"/>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1AD03929-9242-4C67-B580-33BBE669CC96}"/>
              </a:ext>
            </a:extLst>
          </p:cNvPr>
          <p:cNvSpPr>
            <a:spLocks noGrp="1"/>
          </p:cNvSpPr>
          <p:nvPr>
            <p:ph type="sldNum" sz="quarter" idx="12"/>
          </p:nvPr>
        </p:nvSpPr>
        <p:spPr/>
        <p:txBody>
          <a:bodyPr/>
          <a:lstStyle/>
          <a:p>
            <a:fld id="{B9F5E00C-3CF1-432E-B56C-703C89674843}" type="slidenum">
              <a:rPr lang="en-AU" smtClean="0"/>
              <a:t>‹#›</a:t>
            </a:fld>
            <a:endParaRPr lang="en-AU"/>
          </a:p>
        </p:txBody>
      </p:sp>
    </p:spTree>
    <p:extLst>
      <p:ext uri="{BB962C8B-B14F-4D97-AF65-F5344CB8AC3E}">
        <p14:creationId xmlns:p14="http://schemas.microsoft.com/office/powerpoint/2010/main" val="3133080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2BC7DE-D752-4FFC-A2D1-A1CA721BEE8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54EC3C50-6344-489A-AE25-B40797D5E35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E6A0D725-505A-4E5B-B45A-2FC6B813484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2340136-E1EE-4151-AFCD-3DF947FD48F4}"/>
              </a:ext>
            </a:extLst>
          </p:cNvPr>
          <p:cNvSpPr>
            <a:spLocks noGrp="1"/>
          </p:cNvSpPr>
          <p:nvPr>
            <p:ph type="dt" sz="half" idx="10"/>
          </p:nvPr>
        </p:nvSpPr>
        <p:spPr/>
        <p:txBody>
          <a:bodyPr/>
          <a:lstStyle/>
          <a:p>
            <a:fld id="{1E7388A8-5A3C-41B2-8FC3-0F281C48C993}" type="datetimeFigureOut">
              <a:rPr lang="en-AU" smtClean="0"/>
              <a:t>18/06/2024</a:t>
            </a:fld>
            <a:endParaRPr lang="en-AU"/>
          </a:p>
        </p:txBody>
      </p:sp>
      <p:sp>
        <p:nvSpPr>
          <p:cNvPr id="6" name="Footer Placeholder 5">
            <a:extLst>
              <a:ext uri="{FF2B5EF4-FFF2-40B4-BE49-F238E27FC236}">
                <a16:creationId xmlns:a16="http://schemas.microsoft.com/office/drawing/2014/main" id="{C480B119-ACAD-4A8F-AD3E-3A82E2D28961}"/>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2FA8C746-1778-4983-ACF5-6F53332C784D}"/>
              </a:ext>
            </a:extLst>
          </p:cNvPr>
          <p:cNvSpPr>
            <a:spLocks noGrp="1"/>
          </p:cNvSpPr>
          <p:nvPr>
            <p:ph type="sldNum" sz="quarter" idx="12"/>
          </p:nvPr>
        </p:nvSpPr>
        <p:spPr/>
        <p:txBody>
          <a:bodyPr/>
          <a:lstStyle/>
          <a:p>
            <a:fld id="{B9F5E00C-3CF1-432E-B56C-703C89674843}" type="slidenum">
              <a:rPr lang="en-AU" smtClean="0"/>
              <a:t>‹#›</a:t>
            </a:fld>
            <a:endParaRPr lang="en-AU"/>
          </a:p>
        </p:txBody>
      </p:sp>
    </p:spTree>
    <p:extLst>
      <p:ext uri="{BB962C8B-B14F-4D97-AF65-F5344CB8AC3E}">
        <p14:creationId xmlns:p14="http://schemas.microsoft.com/office/powerpoint/2010/main" val="38606599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B071033-9EC9-4521-AD13-12D1ACFCBB5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endParaRPr lang="en-AU" dirty="0"/>
          </a:p>
        </p:txBody>
      </p:sp>
      <p:sp>
        <p:nvSpPr>
          <p:cNvPr id="3" name="Text Placeholder 2">
            <a:extLst>
              <a:ext uri="{FF2B5EF4-FFF2-40B4-BE49-F238E27FC236}">
                <a16:creationId xmlns:a16="http://schemas.microsoft.com/office/drawing/2014/main" id="{089A7668-42B7-498B-A79B-259BCB4B816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C9164DA8-CF3E-4FE2-A21A-39756D25473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E7388A8-5A3C-41B2-8FC3-0F281C48C993}" type="datetimeFigureOut">
              <a:rPr lang="en-AU" smtClean="0"/>
              <a:t>18/06/2024</a:t>
            </a:fld>
            <a:endParaRPr lang="en-AU"/>
          </a:p>
        </p:txBody>
      </p:sp>
      <p:sp>
        <p:nvSpPr>
          <p:cNvPr id="5" name="Footer Placeholder 4">
            <a:extLst>
              <a:ext uri="{FF2B5EF4-FFF2-40B4-BE49-F238E27FC236}">
                <a16:creationId xmlns:a16="http://schemas.microsoft.com/office/drawing/2014/main" id="{A8C8A59B-603A-438B-A1AA-1A9A9E9AA19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a:extLst>
              <a:ext uri="{FF2B5EF4-FFF2-40B4-BE49-F238E27FC236}">
                <a16:creationId xmlns:a16="http://schemas.microsoft.com/office/drawing/2014/main" id="{611E19DD-E2D5-40D1-ABF5-40B36E03FCB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9F5E00C-3CF1-432E-B56C-703C89674843}" type="slidenum">
              <a:rPr lang="en-AU" smtClean="0"/>
              <a:t>‹#›</a:t>
            </a:fld>
            <a:endParaRPr lang="en-AU"/>
          </a:p>
        </p:txBody>
      </p:sp>
    </p:spTree>
    <p:extLst>
      <p:ext uri="{BB962C8B-B14F-4D97-AF65-F5344CB8AC3E}">
        <p14:creationId xmlns:p14="http://schemas.microsoft.com/office/powerpoint/2010/main" val="14345885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Calibri" panose="020F050202020403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4.png"/><Relationship Id="rId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Lesson 1:…">
            <a:extLst>
              <a:ext uri="{FF2B5EF4-FFF2-40B4-BE49-F238E27FC236}">
                <a16:creationId xmlns:a16="http://schemas.microsoft.com/office/drawing/2014/main" id="{10686C6C-97BC-DD3D-C63F-5E77E383C57A}"/>
              </a:ext>
            </a:extLst>
          </p:cNvPr>
          <p:cNvSpPr txBox="1"/>
          <p:nvPr/>
        </p:nvSpPr>
        <p:spPr>
          <a:xfrm>
            <a:off x="2188987" y="2298236"/>
            <a:ext cx="8588468" cy="1333698"/>
          </a:xfrm>
          <a:prstGeom prst="rect">
            <a:avLst/>
          </a:prstGeom>
          <a:ln w="12700">
            <a:miter lim="400000"/>
          </a:ln>
          <a:extLst>
            <a:ext uri="{C572A759-6A51-4108-AA02-DFA0A04FC94B}">
              <ma14:wrappingTextBoxFlag xmlns="" xmlns:ma14="http://schemas.microsoft.com/office/mac/drawingml/2011/main" val="1"/>
            </a:ext>
          </a:extLst>
        </p:spPr>
        <p:txBody>
          <a:bodyPr lIns="0" tIns="50800" rIns="50800" bIns="50800" anchor="ctr">
            <a:spAutoFit/>
          </a:bodyPr>
          <a:lstStyle/>
          <a:p>
            <a:pPr defTabSz="825500">
              <a:defRPr sz="7500" b="0">
                <a:latin typeface="+mj-lt"/>
                <a:ea typeface="+mj-ea"/>
                <a:cs typeface="+mj-cs"/>
                <a:sym typeface="Quasimoda Bold"/>
              </a:defRPr>
            </a:pPr>
            <a:r>
              <a:rPr lang="en-US" sz="8000" b="1" dirty="0">
                <a:latin typeface="Calibri" panose="020F0502020204030204" pitchFamily="34" charset="0"/>
                <a:ea typeface="Arial" charset="0"/>
                <a:cs typeface="Calibri" panose="020F0502020204030204" pitchFamily="34" charset="0"/>
                <a:sym typeface="Quasimoda Bold"/>
              </a:rPr>
              <a:t>Lesson 7</a:t>
            </a:r>
          </a:p>
        </p:txBody>
      </p:sp>
      <p:sp>
        <p:nvSpPr>
          <p:cNvPr id="9" name="Rectangle 8">
            <a:extLst>
              <a:ext uri="{FF2B5EF4-FFF2-40B4-BE49-F238E27FC236}">
                <a16:creationId xmlns:a16="http://schemas.microsoft.com/office/drawing/2014/main" id="{40075670-D3A7-D300-74D8-F1F9D4CC9FD4}"/>
              </a:ext>
            </a:extLst>
          </p:cNvPr>
          <p:cNvSpPr/>
          <p:nvPr/>
        </p:nvSpPr>
        <p:spPr>
          <a:xfrm>
            <a:off x="1" y="0"/>
            <a:ext cx="987551" cy="6858001"/>
          </a:xfrm>
          <a:prstGeom prst="rect">
            <a:avLst/>
          </a:prstGeom>
          <a:solidFill>
            <a:srgbClr val="4196D5"/>
          </a:solidFill>
          <a:ln>
            <a:solidFill>
              <a:srgbClr val="4196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4196D5"/>
              </a:solidFill>
            </a:endParaRPr>
          </a:p>
        </p:txBody>
      </p:sp>
      <p:sp>
        <p:nvSpPr>
          <p:cNvPr id="10" name="TextBox 9">
            <a:extLst>
              <a:ext uri="{FF2B5EF4-FFF2-40B4-BE49-F238E27FC236}">
                <a16:creationId xmlns:a16="http://schemas.microsoft.com/office/drawing/2014/main" id="{5FC45561-AF0E-2117-CA95-4962E43D6AE9}"/>
              </a:ext>
            </a:extLst>
          </p:cNvPr>
          <p:cNvSpPr txBox="1"/>
          <p:nvPr/>
        </p:nvSpPr>
        <p:spPr>
          <a:xfrm>
            <a:off x="2815152" y="464101"/>
            <a:ext cx="8588467" cy="646331"/>
          </a:xfrm>
          <a:prstGeom prst="rect">
            <a:avLst/>
          </a:prstGeom>
          <a:noFill/>
        </p:spPr>
        <p:txBody>
          <a:bodyPr wrap="square" rtlCol="0">
            <a:spAutoFit/>
          </a:bodyPr>
          <a:lstStyle/>
          <a:p>
            <a:pPr algn="r"/>
            <a:r>
              <a:rPr lang="en-GB" sz="3600" dirty="0">
                <a:solidFill>
                  <a:srgbClr val="4196D5"/>
                </a:solidFill>
                <a:latin typeface="Calibri" panose="020F0502020204030204" pitchFamily="34" charset="0"/>
                <a:ea typeface="Arial" charset="0"/>
                <a:cs typeface="Calibri" panose="020F0502020204030204" pitchFamily="34" charset="0"/>
              </a:rPr>
              <a:t>English for Life</a:t>
            </a:r>
          </a:p>
        </p:txBody>
      </p:sp>
      <p:cxnSp>
        <p:nvCxnSpPr>
          <p:cNvPr id="11" name="Straight Connector 10">
            <a:extLst>
              <a:ext uri="{FF2B5EF4-FFF2-40B4-BE49-F238E27FC236}">
                <a16:creationId xmlns:a16="http://schemas.microsoft.com/office/drawing/2014/main" id="{B86A572E-5323-55B8-0117-11F9D62EB56E}"/>
              </a:ext>
            </a:extLst>
          </p:cNvPr>
          <p:cNvCxnSpPr/>
          <p:nvPr/>
        </p:nvCxnSpPr>
        <p:spPr>
          <a:xfrm>
            <a:off x="2188987" y="1970935"/>
            <a:ext cx="1338578" cy="1"/>
          </a:xfrm>
          <a:prstGeom prst="line">
            <a:avLst/>
          </a:prstGeom>
          <a:ln w="139700" cmpd="sng">
            <a:solidFill>
              <a:srgbClr val="4196D5"/>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CB9AFC28-E915-6A00-F70C-B8F4DE8DAE25}"/>
              </a:ext>
            </a:extLst>
          </p:cNvPr>
          <p:cNvSpPr txBox="1"/>
          <p:nvPr/>
        </p:nvSpPr>
        <p:spPr>
          <a:xfrm>
            <a:off x="2188987" y="4365656"/>
            <a:ext cx="9524042" cy="1323439"/>
          </a:xfrm>
          <a:prstGeom prst="rect">
            <a:avLst/>
          </a:prstGeom>
          <a:noFill/>
        </p:spPr>
        <p:txBody>
          <a:bodyPr wrap="square" lIns="0" rtlCol="0">
            <a:spAutoFit/>
          </a:bodyPr>
          <a:lstStyle/>
          <a:p>
            <a:r>
              <a:rPr lang="en-US" sz="4000" b="1" dirty="0">
                <a:solidFill>
                  <a:srgbClr val="4196D5"/>
                </a:solidFill>
                <a:latin typeface="Calibri" panose="020F0502020204030204" pitchFamily="34" charset="0"/>
                <a:ea typeface="Arial" charset="0"/>
                <a:cs typeface="Calibri" panose="020F0502020204030204" pitchFamily="34" charset="0"/>
              </a:rPr>
              <a:t>Part 1	Pride, Humility and Prayer</a:t>
            </a:r>
          </a:p>
          <a:p>
            <a:r>
              <a:rPr lang="en-US" sz="4000" b="1" dirty="0">
                <a:solidFill>
                  <a:srgbClr val="4196D5"/>
                </a:solidFill>
                <a:latin typeface="Calibri" panose="020F0502020204030204" pitchFamily="34" charset="0"/>
                <a:ea typeface="Arial" charset="0"/>
                <a:cs typeface="Calibri" panose="020F0502020204030204" pitchFamily="34" charset="0"/>
              </a:rPr>
              <a:t>Part 2	The Pharisee and the Tax Collector</a:t>
            </a:r>
          </a:p>
        </p:txBody>
      </p:sp>
    </p:spTree>
    <p:extLst>
      <p:ext uri="{BB962C8B-B14F-4D97-AF65-F5344CB8AC3E}">
        <p14:creationId xmlns:p14="http://schemas.microsoft.com/office/powerpoint/2010/main" val="20190996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8C04F58-4044-9DF4-BB8C-08E59625903D}"/>
              </a:ext>
            </a:extLst>
          </p:cNvPr>
          <p:cNvSpPr/>
          <p:nvPr/>
        </p:nvSpPr>
        <p:spPr>
          <a:xfrm>
            <a:off x="1" y="0"/>
            <a:ext cx="987551" cy="6858001"/>
          </a:xfrm>
          <a:prstGeom prst="rect">
            <a:avLst/>
          </a:prstGeom>
          <a:solidFill>
            <a:srgbClr val="4196D5"/>
          </a:solidFill>
          <a:ln>
            <a:solidFill>
              <a:srgbClr val="4196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2" name="Straight Connector 1">
            <a:extLst>
              <a:ext uri="{FF2B5EF4-FFF2-40B4-BE49-F238E27FC236}">
                <a16:creationId xmlns:a16="http://schemas.microsoft.com/office/drawing/2014/main" id="{DDCBB5C4-C760-9750-2FBA-6C745C8DDD24}"/>
              </a:ext>
            </a:extLst>
          </p:cNvPr>
          <p:cNvCxnSpPr/>
          <p:nvPr/>
        </p:nvCxnSpPr>
        <p:spPr>
          <a:xfrm>
            <a:off x="2015322" y="1467660"/>
            <a:ext cx="1338578" cy="1"/>
          </a:xfrm>
          <a:prstGeom prst="line">
            <a:avLst/>
          </a:prstGeom>
          <a:ln w="139700" cmpd="sng">
            <a:solidFill>
              <a:srgbClr val="4196D5"/>
            </a:solidFill>
          </a:ln>
        </p:spPr>
        <p:style>
          <a:lnRef idx="1">
            <a:schemeClr val="accent1"/>
          </a:lnRef>
          <a:fillRef idx="0">
            <a:schemeClr val="accent1"/>
          </a:fillRef>
          <a:effectRef idx="0">
            <a:schemeClr val="accent1"/>
          </a:effectRef>
          <a:fontRef idx="minor">
            <a:schemeClr val="tx1"/>
          </a:fontRef>
        </p:style>
      </p:cxnSp>
      <p:sp>
        <p:nvSpPr>
          <p:cNvPr id="4" name="Title 1">
            <a:extLst>
              <a:ext uri="{FF2B5EF4-FFF2-40B4-BE49-F238E27FC236}">
                <a16:creationId xmlns:a16="http://schemas.microsoft.com/office/drawing/2014/main" id="{FA378B00-0484-739D-C60F-19606D561CEC}"/>
              </a:ext>
            </a:extLst>
          </p:cNvPr>
          <p:cNvSpPr txBox="1">
            <a:spLocks/>
          </p:cNvSpPr>
          <p:nvPr/>
        </p:nvSpPr>
        <p:spPr>
          <a:xfrm>
            <a:off x="2015322" y="1980845"/>
            <a:ext cx="9526762" cy="1325563"/>
          </a:xfrm>
          <a:prstGeom prst="rect">
            <a:avLst/>
          </a:prstGeom>
        </p:spPr>
        <p:txBody>
          <a:bodyPr vert="horz" lIns="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en-US" sz="8000" b="1" kern="100" dirty="0">
                <a:latin typeface="Calibri" panose="020F0502020204030204" pitchFamily="34" charset="0"/>
                <a:ea typeface="MS Mincho" panose="02020609040205080304" pitchFamily="49" charset="-128"/>
                <a:cs typeface="Calibri" panose="020F0502020204030204" pitchFamily="34" charset="0"/>
              </a:rPr>
              <a:t>prayer</a:t>
            </a:r>
            <a:endParaRPr lang="en-AU" sz="8000" b="1" dirty="0">
              <a:latin typeface="Calibri" panose="020F0502020204030204" pitchFamily="34" charset="0"/>
            </a:endParaRPr>
          </a:p>
        </p:txBody>
      </p:sp>
    </p:spTree>
    <p:extLst>
      <p:ext uri="{BB962C8B-B14F-4D97-AF65-F5344CB8AC3E}">
        <p14:creationId xmlns:p14="http://schemas.microsoft.com/office/powerpoint/2010/main" val="561688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12F810-8893-C391-3E98-0CD26F5E89CF}"/>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E6E27DEE-7D41-D9D2-C178-098B712EDA29}"/>
              </a:ext>
            </a:extLst>
          </p:cNvPr>
          <p:cNvSpPr/>
          <p:nvPr/>
        </p:nvSpPr>
        <p:spPr>
          <a:xfrm>
            <a:off x="1" y="0"/>
            <a:ext cx="987551" cy="6858001"/>
          </a:xfrm>
          <a:prstGeom prst="rect">
            <a:avLst/>
          </a:prstGeom>
          <a:solidFill>
            <a:srgbClr val="4196D5"/>
          </a:solidFill>
          <a:ln>
            <a:solidFill>
              <a:srgbClr val="4196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F6ACB621-9B64-A570-6639-8B3196B40080}"/>
              </a:ext>
            </a:extLst>
          </p:cNvPr>
          <p:cNvSpPr txBox="1"/>
          <p:nvPr/>
        </p:nvSpPr>
        <p:spPr>
          <a:xfrm>
            <a:off x="2036587" y="2367171"/>
            <a:ext cx="9474771" cy="1446550"/>
          </a:xfrm>
          <a:prstGeom prst="rect">
            <a:avLst/>
          </a:prstGeom>
          <a:noFill/>
        </p:spPr>
        <p:txBody>
          <a:bodyPr wrap="squar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4400" b="1" i="0" u="none" strike="noStrike" kern="1200" cap="none" spc="0" normalizeH="0" baseline="0" noProof="0" dirty="0">
                <a:ln>
                  <a:noFill/>
                </a:ln>
                <a:solidFill>
                  <a:srgbClr val="4196D5"/>
                </a:solidFill>
                <a:effectLst/>
                <a:uLnTx/>
                <a:uFillTx/>
                <a:latin typeface="Calibri" panose="020F0502020204030204" pitchFamily="34" charset="0"/>
                <a:cs typeface="Calibri" panose="020F0502020204030204" pitchFamily="34" charset="0"/>
              </a:rPr>
              <a:t>Jesus tells a story about two men – </a:t>
            </a:r>
            <a:br>
              <a:rPr kumimoji="0" lang="en-AU" sz="4400" b="1" i="0" u="none" strike="noStrike" kern="1200" cap="none" spc="0" normalizeH="0" baseline="0" noProof="0" dirty="0">
                <a:ln>
                  <a:noFill/>
                </a:ln>
                <a:solidFill>
                  <a:srgbClr val="4196D5"/>
                </a:solidFill>
                <a:effectLst/>
                <a:uLnTx/>
                <a:uFillTx/>
                <a:latin typeface="Calibri" panose="020F0502020204030204" pitchFamily="34" charset="0"/>
                <a:cs typeface="Calibri" panose="020F0502020204030204" pitchFamily="34" charset="0"/>
              </a:rPr>
            </a:br>
            <a:r>
              <a:rPr kumimoji="0" lang="en-AU" sz="4400" b="1" i="0" u="none" strike="noStrike" kern="1200" cap="none" spc="0" normalizeH="0" baseline="0" noProof="0" dirty="0">
                <a:ln>
                  <a:noFill/>
                </a:ln>
                <a:solidFill>
                  <a:srgbClr val="4196D5"/>
                </a:solidFill>
                <a:effectLst/>
                <a:uLnTx/>
                <a:uFillTx/>
                <a:latin typeface="Calibri" panose="020F0502020204030204" pitchFamily="34" charset="0"/>
                <a:cs typeface="Calibri" panose="020F0502020204030204" pitchFamily="34" charset="0"/>
              </a:rPr>
              <a:t>one humble and one proud.</a:t>
            </a:r>
          </a:p>
        </p:txBody>
      </p:sp>
      <p:cxnSp>
        <p:nvCxnSpPr>
          <p:cNvPr id="5" name="Straight Connector 4">
            <a:extLst>
              <a:ext uri="{FF2B5EF4-FFF2-40B4-BE49-F238E27FC236}">
                <a16:creationId xmlns:a16="http://schemas.microsoft.com/office/drawing/2014/main" id="{6F492170-CF95-B209-4F15-CFF3170FE8C7}"/>
              </a:ext>
            </a:extLst>
          </p:cNvPr>
          <p:cNvCxnSpPr>
            <a:cxnSpLocks/>
          </p:cNvCxnSpPr>
          <p:nvPr/>
        </p:nvCxnSpPr>
        <p:spPr>
          <a:xfrm>
            <a:off x="2036587" y="1818535"/>
            <a:ext cx="1338578" cy="1"/>
          </a:xfrm>
          <a:prstGeom prst="line">
            <a:avLst/>
          </a:prstGeom>
          <a:ln w="139700" cmpd="sng">
            <a:solidFill>
              <a:srgbClr val="4196D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061391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9ECF1D7-D390-EC58-2ABA-62982D85184B}"/>
              </a:ext>
            </a:extLst>
          </p:cNvPr>
          <p:cNvSpPr txBox="1"/>
          <p:nvPr/>
        </p:nvSpPr>
        <p:spPr>
          <a:xfrm>
            <a:off x="2188987" y="3089193"/>
            <a:ext cx="7278863" cy="1754326"/>
          </a:xfrm>
          <a:prstGeom prst="rect">
            <a:avLst/>
          </a:prstGeom>
          <a:noFill/>
        </p:spPr>
        <p:txBody>
          <a:bodyPr wrap="square" lIns="0" rtlCol="0">
            <a:spAutoFit/>
          </a:bodyPr>
          <a:lstStyle/>
          <a:p>
            <a:pPr>
              <a:lnSpc>
                <a:spcPct val="90000"/>
              </a:lnSpc>
            </a:pPr>
            <a:r>
              <a:rPr lang="en-US" sz="6000" b="1" dirty="0">
                <a:latin typeface="Calibri" panose="020F0502020204030204" pitchFamily="34" charset="0"/>
                <a:ea typeface="Arial" charset="0"/>
                <a:cs typeface="Calibri" panose="020F0502020204030204" pitchFamily="34" charset="0"/>
              </a:rPr>
              <a:t>The Pharisee and the Tax Collector</a:t>
            </a:r>
          </a:p>
        </p:txBody>
      </p:sp>
      <p:sp>
        <p:nvSpPr>
          <p:cNvPr id="4" name="Rectangle 3">
            <a:extLst>
              <a:ext uri="{FF2B5EF4-FFF2-40B4-BE49-F238E27FC236}">
                <a16:creationId xmlns:a16="http://schemas.microsoft.com/office/drawing/2014/main" id="{CA573CA0-1619-94BE-97F7-736A9D3908A6}"/>
              </a:ext>
            </a:extLst>
          </p:cNvPr>
          <p:cNvSpPr/>
          <p:nvPr/>
        </p:nvSpPr>
        <p:spPr>
          <a:xfrm>
            <a:off x="1" y="0"/>
            <a:ext cx="987551" cy="6858001"/>
          </a:xfrm>
          <a:prstGeom prst="rect">
            <a:avLst/>
          </a:prstGeom>
          <a:solidFill>
            <a:srgbClr val="4196D5"/>
          </a:solidFill>
          <a:ln>
            <a:solidFill>
              <a:srgbClr val="4196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14E3EC11-625C-A14D-284B-CDCCC5546179}"/>
              </a:ext>
            </a:extLst>
          </p:cNvPr>
          <p:cNvSpPr txBox="1"/>
          <p:nvPr/>
        </p:nvSpPr>
        <p:spPr>
          <a:xfrm>
            <a:off x="2188987" y="5028185"/>
            <a:ext cx="8588468" cy="1569660"/>
          </a:xfrm>
          <a:prstGeom prst="rect">
            <a:avLst/>
          </a:prstGeom>
          <a:noFill/>
        </p:spPr>
        <p:txBody>
          <a:bodyPr wrap="square" lIns="0" rtlCol="0">
            <a:spAutoFit/>
          </a:bodyPr>
          <a:lstStyle/>
          <a:p>
            <a:r>
              <a:rPr lang="en-US" sz="3200" dirty="0">
                <a:solidFill>
                  <a:srgbClr val="4196D5"/>
                </a:solidFill>
              </a:rPr>
              <a:t>God rejects people who think they are better than other people but accepts people who know they fail and need his forgiveness.</a:t>
            </a:r>
          </a:p>
        </p:txBody>
      </p:sp>
      <p:sp>
        <p:nvSpPr>
          <p:cNvPr id="11" name="TextBox 10">
            <a:extLst>
              <a:ext uri="{FF2B5EF4-FFF2-40B4-BE49-F238E27FC236}">
                <a16:creationId xmlns:a16="http://schemas.microsoft.com/office/drawing/2014/main" id="{F8D29F3B-78CF-CB63-A5BD-456E73411951}"/>
              </a:ext>
            </a:extLst>
          </p:cNvPr>
          <p:cNvSpPr txBox="1"/>
          <p:nvPr/>
        </p:nvSpPr>
        <p:spPr>
          <a:xfrm>
            <a:off x="2815152" y="464101"/>
            <a:ext cx="8588467" cy="646331"/>
          </a:xfrm>
          <a:prstGeom prst="rect">
            <a:avLst/>
          </a:prstGeom>
          <a:noFill/>
        </p:spPr>
        <p:txBody>
          <a:bodyPr wrap="square" rtlCol="0">
            <a:spAutoFit/>
          </a:bodyPr>
          <a:lstStyle/>
          <a:p>
            <a:pPr algn="r"/>
            <a:r>
              <a:rPr lang="en-GB" sz="3600" dirty="0">
                <a:solidFill>
                  <a:srgbClr val="4196D5"/>
                </a:solidFill>
                <a:latin typeface="Calibri" panose="020F0502020204030204" pitchFamily="34" charset="0"/>
                <a:ea typeface="Arial" charset="0"/>
                <a:cs typeface="Calibri" panose="020F0502020204030204" pitchFamily="34" charset="0"/>
              </a:rPr>
              <a:t>Lesson 7</a:t>
            </a:r>
          </a:p>
        </p:txBody>
      </p:sp>
      <p:sp>
        <p:nvSpPr>
          <p:cNvPr id="12" name="Lesson 1:…">
            <a:extLst>
              <a:ext uri="{FF2B5EF4-FFF2-40B4-BE49-F238E27FC236}">
                <a16:creationId xmlns:a16="http://schemas.microsoft.com/office/drawing/2014/main" id="{F45CFC86-FC29-50CC-2599-5E6F961962AE}"/>
              </a:ext>
            </a:extLst>
          </p:cNvPr>
          <p:cNvSpPr txBox="1"/>
          <p:nvPr/>
        </p:nvSpPr>
        <p:spPr>
          <a:xfrm>
            <a:off x="2188987" y="2227595"/>
            <a:ext cx="8588468" cy="841256"/>
          </a:xfrm>
          <a:prstGeom prst="rect">
            <a:avLst/>
          </a:prstGeom>
          <a:ln w="12700">
            <a:miter lim="400000"/>
          </a:ln>
          <a:extLst>
            <a:ext uri="{C572A759-6A51-4108-AA02-DFA0A04FC94B}">
              <ma14:wrappingTextBoxFlag xmlns="" xmlns:ma14="http://schemas.microsoft.com/office/mac/drawingml/2011/main" val="1"/>
            </a:ext>
          </a:extLst>
        </p:spPr>
        <p:txBody>
          <a:bodyPr lIns="0" tIns="50800" rIns="50800" bIns="50800" anchor="ctr">
            <a:spAutoFit/>
          </a:bodyPr>
          <a:lstStyle/>
          <a:p>
            <a:pPr defTabSz="825500">
              <a:defRPr sz="7500" b="0">
                <a:latin typeface="+mj-lt"/>
                <a:ea typeface="+mj-ea"/>
                <a:cs typeface="+mj-cs"/>
                <a:sym typeface="Quasimoda Bold"/>
              </a:defRPr>
            </a:pPr>
            <a:r>
              <a:rPr lang="en-US" sz="4800" b="1" dirty="0">
                <a:solidFill>
                  <a:srgbClr val="4196D5"/>
                </a:solidFill>
                <a:latin typeface="Calibri" panose="020F0502020204030204" pitchFamily="34" charset="0"/>
                <a:ea typeface="Arial" charset="0"/>
                <a:cs typeface="Calibri" panose="020F0502020204030204" pitchFamily="34" charset="0"/>
                <a:sym typeface="Quasimoda Bold"/>
              </a:rPr>
              <a:t>PART 2</a:t>
            </a:r>
          </a:p>
        </p:txBody>
      </p:sp>
      <p:cxnSp>
        <p:nvCxnSpPr>
          <p:cNvPr id="13" name="Straight Connector 12">
            <a:extLst>
              <a:ext uri="{FF2B5EF4-FFF2-40B4-BE49-F238E27FC236}">
                <a16:creationId xmlns:a16="http://schemas.microsoft.com/office/drawing/2014/main" id="{69D72657-6044-6BF7-A871-141FA2320AC6}"/>
              </a:ext>
            </a:extLst>
          </p:cNvPr>
          <p:cNvCxnSpPr/>
          <p:nvPr/>
        </p:nvCxnSpPr>
        <p:spPr>
          <a:xfrm>
            <a:off x="2188987" y="1970935"/>
            <a:ext cx="1338578" cy="1"/>
          </a:xfrm>
          <a:prstGeom prst="line">
            <a:avLst/>
          </a:prstGeom>
          <a:ln w="139700" cmpd="sng">
            <a:solidFill>
              <a:srgbClr val="4196D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454894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A collage of people posing for the camera&#10;&#10;Description automatically generated">
            <a:extLst>
              <a:ext uri="{FF2B5EF4-FFF2-40B4-BE49-F238E27FC236}">
                <a16:creationId xmlns:a16="http://schemas.microsoft.com/office/drawing/2014/main" id="{63807C6D-E54D-5999-F3C9-815DF424ECC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192000" cy="5381897"/>
          </a:xfrm>
          <a:prstGeom prst="rect">
            <a:avLst/>
          </a:prstGeom>
        </p:spPr>
      </p:pic>
      <p:pic>
        <p:nvPicPr>
          <p:cNvPr id="6" name="Picture 5">
            <a:extLst>
              <a:ext uri="{FF2B5EF4-FFF2-40B4-BE49-F238E27FC236}">
                <a16:creationId xmlns:a16="http://schemas.microsoft.com/office/drawing/2014/main" id="{1013E649-2DA1-4061-4886-65ED91AA7471}"/>
              </a:ext>
            </a:extLst>
          </p:cNvPr>
          <p:cNvPicPr>
            <a:picLocks noChangeAspect="1"/>
          </p:cNvPicPr>
          <p:nvPr/>
        </p:nvPicPr>
        <p:blipFill rotWithShape="1">
          <a:blip r:embed="rId4">
            <a:extLst>
              <a:ext uri="{28A0092B-C50C-407E-A947-70E740481C1C}">
                <a14:useLocalDpi xmlns:a14="http://schemas.microsoft.com/office/drawing/2010/main" val="0"/>
              </a:ext>
            </a:extLst>
          </a:blip>
          <a:srcRect t="14433" r="67988"/>
          <a:stretch/>
        </p:blipFill>
        <p:spPr>
          <a:xfrm>
            <a:off x="261779" y="5564777"/>
            <a:ext cx="5660051" cy="1084217"/>
          </a:xfrm>
          <a:prstGeom prst="rect">
            <a:avLst/>
          </a:prstGeom>
        </p:spPr>
      </p:pic>
      <p:pic>
        <p:nvPicPr>
          <p:cNvPr id="7" name="Picture 6">
            <a:extLst>
              <a:ext uri="{FF2B5EF4-FFF2-40B4-BE49-F238E27FC236}">
                <a16:creationId xmlns:a16="http://schemas.microsoft.com/office/drawing/2014/main" id="{E09C965C-01BF-AC96-14D7-2D51A78D9F3F}"/>
              </a:ext>
            </a:extLst>
          </p:cNvPr>
          <p:cNvPicPr>
            <a:picLocks noChangeAspect="1"/>
          </p:cNvPicPr>
          <p:nvPr/>
        </p:nvPicPr>
        <p:blipFill rotWithShape="1">
          <a:blip r:embed="rId4">
            <a:extLst>
              <a:ext uri="{28A0092B-C50C-407E-A947-70E740481C1C}">
                <a14:useLocalDpi xmlns:a14="http://schemas.microsoft.com/office/drawing/2010/main" val="0"/>
              </a:ext>
            </a:extLst>
          </a:blip>
          <a:srcRect l="32997" r="35976"/>
          <a:stretch/>
        </p:blipFill>
        <p:spPr>
          <a:xfrm>
            <a:off x="6270171" y="5381898"/>
            <a:ext cx="5485878" cy="1267096"/>
          </a:xfrm>
          <a:prstGeom prst="rect">
            <a:avLst/>
          </a:prstGeom>
        </p:spPr>
      </p:pic>
    </p:spTree>
    <p:extLst>
      <p:ext uri="{BB962C8B-B14F-4D97-AF65-F5344CB8AC3E}">
        <p14:creationId xmlns:p14="http://schemas.microsoft.com/office/powerpoint/2010/main" val="29900927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A3134C30-7A53-1657-20A9-A47FD061D1F3}"/>
              </a:ext>
            </a:extLst>
          </p:cNvPr>
          <p:cNvSpPr>
            <a:spLocks noGrp="1"/>
          </p:cNvSpPr>
          <p:nvPr>
            <p:ph type="title"/>
          </p:nvPr>
        </p:nvSpPr>
        <p:spPr>
          <a:xfrm>
            <a:off x="506220" y="367025"/>
            <a:ext cx="11179559" cy="629844"/>
          </a:xfrm>
        </p:spPr>
        <p:txBody>
          <a:bodyPr>
            <a:normAutofit fontScale="90000"/>
          </a:bodyPr>
          <a:lstStyle/>
          <a:p>
            <a:r>
              <a:rPr lang="en-US" b="1" dirty="0">
                <a:latin typeface="Calibri" panose="020F0502020204030204" pitchFamily="34" charset="0"/>
                <a:cs typeface="Calibri" panose="020F0502020204030204" pitchFamily="34" charset="0"/>
              </a:rPr>
              <a:t>Draw a line from the word to its meaning:</a:t>
            </a:r>
            <a:endParaRPr lang="en-AU" b="1" dirty="0">
              <a:latin typeface="Calibri" panose="020F0502020204030204" pitchFamily="34" charset="0"/>
              <a:cs typeface="Calibri" panose="020F0502020204030204" pitchFamily="34" charset="0"/>
            </a:endParaRPr>
          </a:p>
        </p:txBody>
      </p:sp>
      <p:sp>
        <p:nvSpPr>
          <p:cNvPr id="8" name="Title 6">
            <a:extLst>
              <a:ext uri="{FF2B5EF4-FFF2-40B4-BE49-F238E27FC236}">
                <a16:creationId xmlns:a16="http://schemas.microsoft.com/office/drawing/2014/main" id="{A0E9828E-A398-8B5D-E2A1-7E67FFE0C548}"/>
              </a:ext>
            </a:extLst>
          </p:cNvPr>
          <p:cNvSpPr txBox="1">
            <a:spLocks/>
          </p:cNvSpPr>
          <p:nvPr/>
        </p:nvSpPr>
        <p:spPr>
          <a:xfrm>
            <a:off x="530328" y="1597542"/>
            <a:ext cx="3608953" cy="4022142"/>
          </a:xfrm>
          <a:prstGeom prst="rect">
            <a:avLst/>
          </a:prstGeom>
        </p:spPr>
        <p:txBody>
          <a:bodyPr vert="horz" lIns="0" tIns="0" rIns="0" bIns="0" rtlCol="0" anchor="t">
            <a:noAutofit/>
          </a:bodyPr>
          <a:lstStyle>
            <a:lvl1pPr algn="l" defTabSz="685800" rtl="0" eaLnBrk="1" latinLnBrk="0" hangingPunct="1">
              <a:lnSpc>
                <a:spcPct val="90000"/>
              </a:lnSpc>
              <a:spcBef>
                <a:spcPct val="0"/>
              </a:spcBef>
              <a:buNone/>
              <a:defRPr sz="2400" b="1" kern="1200">
                <a:solidFill>
                  <a:schemeClr val="tx1"/>
                </a:solidFill>
                <a:latin typeface="+mj-lt"/>
                <a:ea typeface="+mj-ea"/>
                <a:cs typeface="+mj-cs"/>
              </a:defRPr>
            </a:lvl1pPr>
          </a:lstStyle>
          <a:p>
            <a:pPr marL="457189" indent="-457189">
              <a:lnSpc>
                <a:spcPct val="100000"/>
              </a:lnSpc>
              <a:buFont typeface="+mj-lt"/>
              <a:buAutoNum type="arabicPeriod"/>
            </a:pPr>
            <a:r>
              <a:rPr lang="en-US" sz="3200" b="0" dirty="0">
                <a:latin typeface="Calibri" panose="020F0502020204030204" pitchFamily="34" charset="0"/>
              </a:rPr>
              <a:t>religious laws</a:t>
            </a:r>
          </a:p>
          <a:p>
            <a:pPr marL="457189" indent="-457189">
              <a:lnSpc>
                <a:spcPct val="100000"/>
              </a:lnSpc>
              <a:buFont typeface="+mj-lt"/>
              <a:buAutoNum type="arabicPeriod"/>
            </a:pPr>
            <a:endParaRPr lang="en-US" sz="3200" b="0" dirty="0">
              <a:latin typeface="Calibri" panose="020F0502020204030204" pitchFamily="34" charset="0"/>
            </a:endParaRPr>
          </a:p>
          <a:p>
            <a:pPr marL="457189" indent="-457189">
              <a:lnSpc>
                <a:spcPct val="100000"/>
              </a:lnSpc>
              <a:buFont typeface="+mj-lt"/>
              <a:buAutoNum type="arabicPeriod"/>
            </a:pPr>
            <a:endParaRPr lang="en-US" sz="3200" b="0" dirty="0">
              <a:latin typeface="Calibri" panose="020F0502020204030204" pitchFamily="34" charset="0"/>
            </a:endParaRPr>
          </a:p>
          <a:p>
            <a:pPr marL="457189" indent="-457189">
              <a:lnSpc>
                <a:spcPct val="100000"/>
              </a:lnSpc>
              <a:buFont typeface="+mj-lt"/>
              <a:buAutoNum type="arabicPeriod"/>
            </a:pPr>
            <a:r>
              <a:rPr lang="en-US" sz="3200" b="0" dirty="0">
                <a:latin typeface="Calibri" panose="020F0502020204030204" pitchFamily="34" charset="0"/>
              </a:rPr>
              <a:t>sinner</a:t>
            </a:r>
          </a:p>
          <a:p>
            <a:pPr marL="457189" indent="-457189">
              <a:lnSpc>
                <a:spcPct val="100000"/>
              </a:lnSpc>
              <a:buFont typeface="+mj-lt"/>
              <a:buAutoNum type="arabicPeriod"/>
            </a:pPr>
            <a:endParaRPr lang="en-US" sz="3200" b="0" dirty="0">
              <a:latin typeface="Calibri" panose="020F0502020204030204" pitchFamily="34" charset="0"/>
            </a:endParaRPr>
          </a:p>
          <a:p>
            <a:pPr marL="457189" indent="-457189">
              <a:lnSpc>
                <a:spcPct val="100000"/>
              </a:lnSpc>
              <a:buFont typeface="+mj-lt"/>
              <a:buAutoNum type="arabicPeriod"/>
            </a:pPr>
            <a:endParaRPr lang="en-US" sz="3200" b="0" dirty="0">
              <a:latin typeface="Calibri" panose="020F0502020204030204" pitchFamily="34" charset="0"/>
            </a:endParaRPr>
          </a:p>
          <a:p>
            <a:pPr marL="457189" indent="-457189">
              <a:lnSpc>
                <a:spcPct val="100000"/>
              </a:lnSpc>
              <a:buFont typeface="+mj-lt"/>
              <a:buAutoNum type="arabicPeriod"/>
            </a:pPr>
            <a:r>
              <a:rPr lang="en-US" sz="3200" b="0" dirty="0">
                <a:latin typeface="Calibri" panose="020F0502020204030204" pitchFamily="34" charset="0"/>
              </a:rPr>
              <a:t>acceptable</a:t>
            </a:r>
          </a:p>
        </p:txBody>
      </p:sp>
      <p:sp>
        <p:nvSpPr>
          <p:cNvPr id="9" name="Title 6">
            <a:extLst>
              <a:ext uri="{FF2B5EF4-FFF2-40B4-BE49-F238E27FC236}">
                <a16:creationId xmlns:a16="http://schemas.microsoft.com/office/drawing/2014/main" id="{E6FE786F-B16B-B388-933B-737B3066169F}"/>
              </a:ext>
            </a:extLst>
          </p:cNvPr>
          <p:cNvSpPr txBox="1">
            <a:spLocks/>
          </p:cNvSpPr>
          <p:nvPr/>
        </p:nvSpPr>
        <p:spPr>
          <a:xfrm>
            <a:off x="5617844" y="1597542"/>
            <a:ext cx="6783361" cy="4114187"/>
          </a:xfrm>
          <a:prstGeom prst="rect">
            <a:avLst/>
          </a:prstGeom>
        </p:spPr>
        <p:txBody>
          <a:bodyPr vert="horz" lIns="0" tIns="0" rIns="0" bIns="0" rtlCol="0" anchor="t">
            <a:noAutofit/>
          </a:bodyPr>
          <a:lstStyle>
            <a:lvl1pPr algn="l" defTabSz="685800" rtl="0" eaLnBrk="1" latinLnBrk="0" hangingPunct="1">
              <a:lnSpc>
                <a:spcPct val="90000"/>
              </a:lnSpc>
              <a:spcBef>
                <a:spcPct val="0"/>
              </a:spcBef>
              <a:buNone/>
              <a:defRPr sz="2400" b="1" kern="1200">
                <a:solidFill>
                  <a:schemeClr val="tx1"/>
                </a:solidFill>
                <a:latin typeface="+mj-lt"/>
                <a:ea typeface="+mj-ea"/>
                <a:cs typeface="+mj-cs"/>
              </a:defRPr>
            </a:lvl1pPr>
          </a:lstStyle>
          <a:p>
            <a:pPr marL="457189" indent="-457189">
              <a:lnSpc>
                <a:spcPct val="100000"/>
              </a:lnSpc>
              <a:buFont typeface="+mj-lt"/>
              <a:buAutoNum type="alphaLcParenR"/>
            </a:pPr>
            <a:r>
              <a:rPr lang="en-AU" sz="3200" b="0" dirty="0">
                <a:latin typeface="Calibri" panose="020F0502020204030204" pitchFamily="34" charset="0"/>
              </a:rPr>
              <a:t>someone who rejects God and does wrong things (everyone)</a:t>
            </a:r>
          </a:p>
          <a:p>
            <a:pPr marL="457189" indent="-457189">
              <a:lnSpc>
                <a:spcPct val="100000"/>
              </a:lnSpc>
              <a:buFont typeface="+mj-lt"/>
              <a:buAutoNum type="alphaLcParenR"/>
            </a:pPr>
            <a:endParaRPr lang="en-AU" sz="3200" b="0" dirty="0">
              <a:latin typeface="Calibri" panose="020F0502020204030204" pitchFamily="34" charset="0"/>
            </a:endParaRPr>
          </a:p>
          <a:p>
            <a:pPr marL="457189" indent="-457189">
              <a:lnSpc>
                <a:spcPct val="100000"/>
              </a:lnSpc>
              <a:buFont typeface="+mj-lt"/>
              <a:buAutoNum type="alphaLcParenR"/>
            </a:pPr>
            <a:r>
              <a:rPr lang="en-AU" sz="3200" b="0" dirty="0">
                <a:latin typeface="Calibri" panose="020F0502020204030204" pitchFamily="34" charset="0"/>
              </a:rPr>
              <a:t>approved (by God)</a:t>
            </a:r>
          </a:p>
          <a:p>
            <a:pPr marL="457189" indent="-457189">
              <a:lnSpc>
                <a:spcPct val="100000"/>
              </a:lnSpc>
              <a:buFont typeface="+mj-lt"/>
              <a:buAutoNum type="alphaLcParenR"/>
            </a:pPr>
            <a:endParaRPr lang="en-AU" sz="3200" b="0" dirty="0">
              <a:latin typeface="Calibri" panose="020F0502020204030204" pitchFamily="34" charset="0"/>
            </a:endParaRPr>
          </a:p>
          <a:p>
            <a:pPr marL="457189" indent="-457189">
              <a:lnSpc>
                <a:spcPct val="100000"/>
              </a:lnSpc>
              <a:buFont typeface="+mj-lt"/>
              <a:buAutoNum type="alphaLcParenR"/>
            </a:pPr>
            <a:endParaRPr lang="en-AU" sz="3200" b="0" dirty="0">
              <a:latin typeface="Calibri" panose="020F0502020204030204" pitchFamily="34" charset="0"/>
            </a:endParaRPr>
          </a:p>
          <a:p>
            <a:pPr marL="457189" indent="-457189">
              <a:lnSpc>
                <a:spcPct val="100000"/>
              </a:lnSpc>
              <a:buFont typeface="+mj-lt"/>
              <a:buAutoNum type="alphaLcParenR"/>
            </a:pPr>
            <a:r>
              <a:rPr lang="en-AU" sz="3200" b="0" dirty="0">
                <a:latin typeface="Calibri" panose="020F0502020204030204" pitchFamily="34" charset="0"/>
              </a:rPr>
              <a:t>the rules that God had given people to obey</a:t>
            </a:r>
          </a:p>
        </p:txBody>
      </p:sp>
      <p:cxnSp>
        <p:nvCxnSpPr>
          <p:cNvPr id="6" name="Straight Connector 5">
            <a:extLst>
              <a:ext uri="{FF2B5EF4-FFF2-40B4-BE49-F238E27FC236}">
                <a16:creationId xmlns:a16="http://schemas.microsoft.com/office/drawing/2014/main" id="{187E0374-8FCE-47E1-489E-D4EF320AFCA3}"/>
              </a:ext>
            </a:extLst>
          </p:cNvPr>
          <p:cNvCxnSpPr>
            <a:cxnSpLocks/>
          </p:cNvCxnSpPr>
          <p:nvPr/>
        </p:nvCxnSpPr>
        <p:spPr>
          <a:xfrm>
            <a:off x="3850443" y="1932893"/>
            <a:ext cx="1616907" cy="2725495"/>
          </a:xfrm>
          <a:prstGeom prst="line">
            <a:avLst/>
          </a:prstGeom>
          <a:ln w="5715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1D0E4DD7-D568-AB5E-37A4-6F7050213EB8}"/>
              </a:ext>
            </a:extLst>
          </p:cNvPr>
          <p:cNvCxnSpPr>
            <a:cxnSpLocks/>
          </p:cNvCxnSpPr>
          <p:nvPr/>
        </p:nvCxnSpPr>
        <p:spPr>
          <a:xfrm flipV="1">
            <a:off x="2254514" y="1932893"/>
            <a:ext cx="3212836" cy="1401592"/>
          </a:xfrm>
          <a:prstGeom prst="line">
            <a:avLst/>
          </a:prstGeom>
          <a:ln w="571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DC7162E0-3E22-EF10-0E0B-CE402FCEF7F7}"/>
              </a:ext>
            </a:extLst>
          </p:cNvPr>
          <p:cNvCxnSpPr>
            <a:cxnSpLocks/>
          </p:cNvCxnSpPr>
          <p:nvPr/>
        </p:nvCxnSpPr>
        <p:spPr>
          <a:xfrm flipV="1">
            <a:off x="3202327" y="3334485"/>
            <a:ext cx="2265023" cy="1593242"/>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318510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12F810-8893-C391-3E98-0CD26F5E89CF}"/>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E6E27DEE-7D41-D9D2-C178-098B712EDA29}"/>
              </a:ext>
            </a:extLst>
          </p:cNvPr>
          <p:cNvSpPr/>
          <p:nvPr/>
        </p:nvSpPr>
        <p:spPr>
          <a:xfrm>
            <a:off x="1" y="0"/>
            <a:ext cx="987551" cy="6858001"/>
          </a:xfrm>
          <a:prstGeom prst="rect">
            <a:avLst/>
          </a:prstGeom>
          <a:solidFill>
            <a:srgbClr val="4196D5"/>
          </a:solidFill>
          <a:ln>
            <a:solidFill>
              <a:srgbClr val="4196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F6ACB621-9B64-A570-6639-8B3196B40080}"/>
              </a:ext>
            </a:extLst>
          </p:cNvPr>
          <p:cNvSpPr txBox="1"/>
          <p:nvPr/>
        </p:nvSpPr>
        <p:spPr>
          <a:xfrm>
            <a:off x="1383443" y="956382"/>
            <a:ext cx="3724133" cy="1938992"/>
          </a:xfrm>
          <a:prstGeom prst="rect">
            <a:avLst/>
          </a:prstGeom>
          <a:noFill/>
        </p:spPr>
        <p:txBody>
          <a:bodyPr wrap="squar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i="0" u="none" strike="noStrike" kern="1200" cap="none" spc="0" normalizeH="0" baseline="0" noProof="0" dirty="0">
                <a:ln>
                  <a:noFill/>
                </a:ln>
                <a:solidFill>
                  <a:srgbClr val="4196D5"/>
                </a:solidFill>
                <a:effectLst/>
                <a:uLnTx/>
                <a:uFillTx/>
                <a:latin typeface="Calibri" panose="020F0502020204030204" pitchFamily="34" charset="0"/>
                <a:cs typeface="Calibri" panose="020F0502020204030204" pitchFamily="34" charset="0"/>
              </a:rPr>
              <a:t>In this video, two men are going to pray</a:t>
            </a:r>
          </a:p>
        </p:txBody>
      </p:sp>
      <p:pic>
        <p:nvPicPr>
          <p:cNvPr id="8" name="Picture 7">
            <a:extLst>
              <a:ext uri="{FF2B5EF4-FFF2-40B4-BE49-F238E27FC236}">
                <a16:creationId xmlns:a16="http://schemas.microsoft.com/office/drawing/2014/main" id="{112D18FC-C520-361B-63E9-FE3DD45930A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28908761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arable of the Pharisee and the Tax Collector">
            <a:hlinkClick r:id="" action="ppaction://media"/>
            <a:extLst>
              <a:ext uri="{FF2B5EF4-FFF2-40B4-BE49-F238E27FC236}">
                <a16:creationId xmlns:a16="http://schemas.microsoft.com/office/drawing/2014/main" id="{E37B4DA4-A80E-82E1-BDA0-A228FEB1C177}"/>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0"/>
            <a:ext cx="12192000" cy="6858000"/>
          </a:xfrm>
          <a:prstGeom prst="rect">
            <a:avLst/>
          </a:prstGeom>
        </p:spPr>
      </p:pic>
    </p:spTree>
    <p:extLst>
      <p:ext uri="{BB962C8B-B14F-4D97-AF65-F5344CB8AC3E}">
        <p14:creationId xmlns:p14="http://schemas.microsoft.com/office/powerpoint/2010/main" val="25238738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32562"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E4FBE42-9494-8649-9763-196AD479AE27}"/>
              </a:ext>
            </a:extLst>
          </p:cNvPr>
          <p:cNvSpPr txBox="1"/>
          <p:nvPr/>
        </p:nvSpPr>
        <p:spPr>
          <a:xfrm>
            <a:off x="1281028" y="579845"/>
            <a:ext cx="3737198" cy="5698309"/>
          </a:xfrm>
          <a:prstGeom prst="rect">
            <a:avLst/>
          </a:prstGeom>
        </p:spPr>
        <p:txBody>
          <a:bodyPr vert="horz" lIns="91440" tIns="45720" rIns="91440" bIns="45720" rtlCol="0" anchor="t" anchorCtr="0">
            <a:noAutofit/>
          </a:bodyPr>
          <a:lstStyle/>
          <a:p>
            <a:pPr>
              <a:lnSpc>
                <a:spcPct val="90000"/>
              </a:lnSpc>
              <a:spcBef>
                <a:spcPct val="0"/>
              </a:spcBef>
              <a:spcAft>
                <a:spcPts val="600"/>
              </a:spcAft>
            </a:pPr>
            <a:r>
              <a:rPr lang="en-US" sz="4000" dirty="0">
                <a:solidFill>
                  <a:srgbClr val="4196D5"/>
                </a:solidFill>
                <a:latin typeface="Calibri" panose="020F0502020204030204" pitchFamily="34" charset="0"/>
                <a:ea typeface="+mj-ea"/>
                <a:cs typeface="Calibri" panose="020F0502020204030204" pitchFamily="34" charset="0"/>
              </a:rPr>
              <a:t>What do you think that clip was about?</a:t>
            </a:r>
          </a:p>
          <a:p>
            <a:pPr>
              <a:lnSpc>
                <a:spcPct val="90000"/>
              </a:lnSpc>
              <a:spcBef>
                <a:spcPct val="0"/>
              </a:spcBef>
              <a:spcAft>
                <a:spcPts val="600"/>
              </a:spcAft>
            </a:pPr>
            <a:endParaRPr lang="en-US" sz="4000" dirty="0">
              <a:solidFill>
                <a:srgbClr val="4196D5"/>
              </a:solidFill>
              <a:latin typeface="Calibri" panose="020F0502020204030204" pitchFamily="34" charset="0"/>
              <a:ea typeface="+mj-ea"/>
              <a:cs typeface="Calibri" panose="020F0502020204030204" pitchFamily="34" charset="0"/>
            </a:endParaRPr>
          </a:p>
          <a:p>
            <a:pPr>
              <a:lnSpc>
                <a:spcPct val="90000"/>
              </a:lnSpc>
              <a:spcBef>
                <a:spcPct val="0"/>
              </a:spcBef>
              <a:spcAft>
                <a:spcPts val="600"/>
              </a:spcAft>
            </a:pPr>
            <a:endParaRPr lang="en-US" sz="4000" dirty="0">
              <a:solidFill>
                <a:srgbClr val="4196D5"/>
              </a:solidFill>
              <a:latin typeface="Calibri" panose="020F0502020204030204" pitchFamily="34" charset="0"/>
              <a:ea typeface="+mj-ea"/>
              <a:cs typeface="Calibri" panose="020F0502020204030204" pitchFamily="34" charset="0"/>
            </a:endParaRPr>
          </a:p>
          <a:p>
            <a:pPr>
              <a:lnSpc>
                <a:spcPct val="90000"/>
              </a:lnSpc>
              <a:spcBef>
                <a:spcPct val="0"/>
              </a:spcBef>
              <a:spcAft>
                <a:spcPts val="600"/>
              </a:spcAft>
            </a:pPr>
            <a:endParaRPr lang="en-US" sz="4000" dirty="0">
              <a:solidFill>
                <a:srgbClr val="4196D5"/>
              </a:solidFill>
              <a:latin typeface="Calibri" panose="020F0502020204030204" pitchFamily="34" charset="0"/>
              <a:ea typeface="+mj-ea"/>
              <a:cs typeface="Calibri" panose="020F0502020204030204" pitchFamily="34" charset="0"/>
            </a:endParaRPr>
          </a:p>
          <a:p>
            <a:pPr>
              <a:lnSpc>
                <a:spcPct val="90000"/>
              </a:lnSpc>
              <a:spcBef>
                <a:spcPct val="0"/>
              </a:spcBef>
              <a:spcAft>
                <a:spcPts val="600"/>
              </a:spcAft>
            </a:pPr>
            <a:r>
              <a:rPr lang="en-US" sz="4000" dirty="0">
                <a:solidFill>
                  <a:srgbClr val="4196D5"/>
                </a:solidFill>
                <a:latin typeface="Calibri" panose="020F0502020204030204" pitchFamily="34" charset="0"/>
                <a:ea typeface="+mj-ea"/>
                <a:cs typeface="Calibri" panose="020F0502020204030204" pitchFamily="34" charset="0"/>
              </a:rPr>
              <a:t>Who does God accept?</a:t>
            </a:r>
          </a:p>
        </p:txBody>
      </p:sp>
      <p:pic>
        <p:nvPicPr>
          <p:cNvPr id="5" name="Picture 4">
            <a:extLst>
              <a:ext uri="{FF2B5EF4-FFF2-40B4-BE49-F238E27FC236}">
                <a16:creationId xmlns:a16="http://schemas.microsoft.com/office/drawing/2014/main" id="{8210E29D-B76B-FED8-6673-FB7C7F10BDA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
        <p:nvSpPr>
          <p:cNvPr id="2" name="Rectangle 1">
            <a:extLst>
              <a:ext uri="{FF2B5EF4-FFF2-40B4-BE49-F238E27FC236}">
                <a16:creationId xmlns:a16="http://schemas.microsoft.com/office/drawing/2014/main" id="{4A037EBD-83FF-1E4C-A1EE-BC14F661CFBE}"/>
              </a:ext>
            </a:extLst>
          </p:cNvPr>
          <p:cNvSpPr/>
          <p:nvPr/>
        </p:nvSpPr>
        <p:spPr>
          <a:xfrm>
            <a:off x="1" y="0"/>
            <a:ext cx="987551" cy="6858001"/>
          </a:xfrm>
          <a:prstGeom prst="rect">
            <a:avLst/>
          </a:prstGeom>
          <a:solidFill>
            <a:srgbClr val="4196D5"/>
          </a:solidFill>
          <a:ln>
            <a:solidFill>
              <a:srgbClr val="4196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609017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B50F761-F777-CA0E-62AD-9C22B001972A}"/>
              </a:ext>
            </a:extLst>
          </p:cNvPr>
          <p:cNvSpPr txBox="1"/>
          <p:nvPr/>
        </p:nvSpPr>
        <p:spPr>
          <a:xfrm>
            <a:off x="512024" y="428178"/>
            <a:ext cx="11167951" cy="6001643"/>
          </a:xfrm>
          <a:prstGeom prst="rect">
            <a:avLst/>
          </a:prstGeom>
          <a:noFill/>
        </p:spPr>
        <p:txBody>
          <a:bodyPr wrap="square">
            <a:spAutoFit/>
          </a:bodyPr>
          <a:lstStyle/>
          <a:p>
            <a:pPr algn="l">
              <a:lnSpc>
                <a:spcPct val="90000"/>
              </a:lnSpc>
              <a:spcAft>
                <a:spcPts val="1200"/>
              </a:spcAft>
            </a:pPr>
            <a:r>
              <a:rPr lang="en-AU" sz="3600" b="1" i="0" u="none" strike="noStrike" baseline="0" dirty="0">
                <a:solidFill>
                  <a:srgbClr val="4196D5"/>
                </a:solidFill>
                <a:latin typeface="Calibri" panose="020F0502020204030204" pitchFamily="34" charset="0"/>
                <a:cs typeface="Calibri" panose="020F0502020204030204" pitchFamily="34" charset="0"/>
              </a:rPr>
              <a:t>Luke 18:9-14 (paraphrase)</a:t>
            </a:r>
          </a:p>
          <a:p>
            <a:pPr>
              <a:lnSpc>
                <a:spcPct val="90000"/>
              </a:lnSpc>
              <a:spcAft>
                <a:spcPts val="1200"/>
              </a:spcAft>
            </a:pPr>
            <a:r>
              <a:rPr lang="en-US" sz="2700" b="0" i="0" u="none" strike="noStrike" baseline="0" dirty="0">
                <a:solidFill>
                  <a:srgbClr val="000000"/>
                </a:solidFill>
                <a:latin typeface="Calibri" panose="020F0502020204030204" pitchFamily="34" charset="0"/>
                <a:cs typeface="Calibri" panose="020F0502020204030204" pitchFamily="34" charset="0"/>
              </a:rPr>
              <a:t>Jesus told this story to people who thought they were better than others: </a:t>
            </a:r>
          </a:p>
          <a:p>
            <a:pPr>
              <a:lnSpc>
                <a:spcPct val="90000"/>
              </a:lnSpc>
              <a:spcAft>
                <a:spcPts val="1200"/>
              </a:spcAft>
            </a:pPr>
            <a:r>
              <a:rPr lang="en-US" sz="2700" b="0" i="0" u="none" strike="noStrike" baseline="0" dirty="0">
                <a:solidFill>
                  <a:srgbClr val="000000"/>
                </a:solidFill>
                <a:latin typeface="Calibri" panose="020F0502020204030204" pitchFamily="34" charset="0"/>
                <a:cs typeface="Calibri" panose="020F0502020204030204" pitchFamily="34" charset="0"/>
              </a:rPr>
              <a:t>‘One day two men went into God’s house to pray. </a:t>
            </a:r>
          </a:p>
          <a:p>
            <a:pPr>
              <a:lnSpc>
                <a:spcPct val="90000"/>
              </a:lnSpc>
              <a:spcAft>
                <a:spcPts val="1200"/>
              </a:spcAft>
            </a:pPr>
            <a:r>
              <a:rPr lang="en-US" sz="2700" b="0" i="0" u="none" strike="noStrike" baseline="0" dirty="0">
                <a:solidFill>
                  <a:srgbClr val="000000"/>
                </a:solidFill>
                <a:latin typeface="Calibri" panose="020F0502020204030204" pitchFamily="34" charset="0"/>
                <a:cs typeface="Calibri" panose="020F0502020204030204" pitchFamily="34" charset="0"/>
              </a:rPr>
              <a:t>One man carefully followed the religious laws. He stood alone and prayed, “Thank you God that I am good. Thank you that I am not a sinner like other people. Thank you that I am not like this man who collects taxes.” </a:t>
            </a:r>
          </a:p>
          <a:p>
            <a:pPr>
              <a:lnSpc>
                <a:spcPct val="90000"/>
              </a:lnSpc>
              <a:spcAft>
                <a:spcPts val="1200"/>
              </a:spcAft>
            </a:pPr>
            <a:r>
              <a:rPr lang="en-US" sz="2700" b="0" i="0" u="none" strike="noStrike" baseline="0" dirty="0">
                <a:solidFill>
                  <a:srgbClr val="000000"/>
                </a:solidFill>
                <a:latin typeface="Calibri" panose="020F0502020204030204" pitchFamily="34" charset="0"/>
                <a:cs typeface="Calibri" panose="020F0502020204030204" pitchFamily="34" charset="0"/>
              </a:rPr>
              <a:t>The other man did not follow the religious laws. He stood alone and would not look towards heaven. He prayed, “I am a sinner. Please God, forgive me.”’ </a:t>
            </a:r>
          </a:p>
          <a:p>
            <a:pPr>
              <a:lnSpc>
                <a:spcPct val="90000"/>
              </a:lnSpc>
              <a:spcAft>
                <a:spcPts val="1200"/>
              </a:spcAft>
            </a:pPr>
            <a:r>
              <a:rPr lang="en-US" sz="2700" b="0" i="0" u="none" strike="noStrike" baseline="0" dirty="0">
                <a:solidFill>
                  <a:srgbClr val="000000"/>
                </a:solidFill>
                <a:latin typeface="Calibri" panose="020F0502020204030204" pitchFamily="34" charset="0"/>
                <a:cs typeface="Calibri" panose="020F0502020204030204" pitchFamily="34" charset="0"/>
              </a:rPr>
              <a:t>Jesus said, ‘The man who knew he was a sinner, was acceptable to God. The man who thought he was good was not acceptable to God.’</a:t>
            </a:r>
          </a:p>
          <a:p>
            <a:pPr>
              <a:lnSpc>
                <a:spcPct val="90000"/>
              </a:lnSpc>
              <a:spcAft>
                <a:spcPts val="1200"/>
              </a:spcAft>
            </a:pPr>
            <a:r>
              <a:rPr lang="en-US" sz="2700" b="0" i="0" u="none" strike="noStrike" baseline="0" dirty="0">
                <a:solidFill>
                  <a:srgbClr val="000000"/>
                </a:solidFill>
                <a:latin typeface="Calibri" panose="020F0502020204030204" pitchFamily="34" charset="0"/>
                <a:cs typeface="Calibri" panose="020F0502020204030204" pitchFamily="34" charset="0"/>
              </a:rPr>
              <a:t>Some people think they are better than others but God will bring them down low. Other people know that they are not better than others. They know that they need God’s forgiveness. God will lift those people up.’</a:t>
            </a:r>
            <a:endParaRPr lang="en-AU" sz="27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9839490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B50F761-F777-CA0E-62AD-9C22B001972A}"/>
              </a:ext>
            </a:extLst>
          </p:cNvPr>
          <p:cNvSpPr txBox="1"/>
          <p:nvPr/>
        </p:nvSpPr>
        <p:spPr>
          <a:xfrm>
            <a:off x="512024" y="178879"/>
            <a:ext cx="11167951" cy="6500241"/>
          </a:xfrm>
          <a:prstGeom prst="rect">
            <a:avLst/>
          </a:prstGeom>
          <a:noFill/>
        </p:spPr>
        <p:txBody>
          <a:bodyPr wrap="square">
            <a:spAutoFit/>
          </a:bodyPr>
          <a:lstStyle/>
          <a:p>
            <a:pPr algn="l">
              <a:lnSpc>
                <a:spcPct val="90000"/>
              </a:lnSpc>
              <a:spcAft>
                <a:spcPts val="1200"/>
              </a:spcAft>
            </a:pPr>
            <a:r>
              <a:rPr lang="en-AU" sz="3600" b="1" i="0" u="none" strike="noStrike" baseline="0" dirty="0">
                <a:solidFill>
                  <a:srgbClr val="4196D5"/>
                </a:solidFill>
                <a:latin typeface="Calibri" panose="020F0502020204030204" pitchFamily="34" charset="0"/>
                <a:cs typeface="Calibri" panose="020F0502020204030204" pitchFamily="34" charset="0"/>
              </a:rPr>
              <a:t>Luke 18:9-14</a:t>
            </a:r>
          </a:p>
          <a:p>
            <a:pPr>
              <a:spcAft>
                <a:spcPts val="1200"/>
              </a:spcAft>
            </a:pPr>
            <a:r>
              <a:rPr lang="en-US" sz="2700" b="0" i="0" u="none" strike="noStrike" baseline="0" dirty="0">
                <a:solidFill>
                  <a:srgbClr val="000000"/>
                </a:solidFill>
                <a:latin typeface="Calibri" panose="020F0502020204030204" pitchFamily="34" charset="0"/>
                <a:cs typeface="Calibri" panose="020F0502020204030204" pitchFamily="34" charset="0"/>
              </a:rPr>
              <a:t>Jesus told this ________ to people who thought they were better than others: </a:t>
            </a:r>
          </a:p>
          <a:p>
            <a:pPr>
              <a:spcAft>
                <a:spcPts val="1200"/>
              </a:spcAft>
            </a:pPr>
            <a:r>
              <a:rPr lang="en-US" sz="2700" b="0" i="0" u="none" strike="noStrike" baseline="0" dirty="0">
                <a:solidFill>
                  <a:srgbClr val="000000"/>
                </a:solidFill>
                <a:latin typeface="Calibri" panose="020F0502020204030204" pitchFamily="34" charset="0"/>
                <a:cs typeface="Calibri" panose="020F0502020204030204" pitchFamily="34" charset="0"/>
              </a:rPr>
              <a:t>‘One day two men went into God’s house to ________. </a:t>
            </a:r>
          </a:p>
          <a:p>
            <a:pPr>
              <a:spcAft>
                <a:spcPts val="1200"/>
              </a:spcAft>
            </a:pPr>
            <a:r>
              <a:rPr lang="en-US" sz="2700" b="0" i="0" u="none" strike="noStrike" baseline="0" dirty="0">
                <a:solidFill>
                  <a:srgbClr val="000000"/>
                </a:solidFill>
                <a:latin typeface="Calibri" panose="020F0502020204030204" pitchFamily="34" charset="0"/>
                <a:cs typeface="Calibri" panose="020F0502020204030204" pitchFamily="34" charset="0"/>
              </a:rPr>
              <a:t>One man carefully followed the religious laws. He stood ________ and prayed, “Thank you God that I  am ________.  Thank you that I am not a ________ like other people. Thank you, God that I am not like this man who collects taxes.”</a:t>
            </a:r>
          </a:p>
          <a:p>
            <a:pPr>
              <a:spcAft>
                <a:spcPts val="1200"/>
              </a:spcAft>
            </a:pPr>
            <a:r>
              <a:rPr lang="en-US" sz="2700" dirty="0">
                <a:latin typeface="Calibri" panose="020F0502020204030204" pitchFamily="34" charset="0"/>
                <a:cs typeface="Calibri" panose="020F0502020204030204" pitchFamily="34" charset="0"/>
              </a:rPr>
              <a:t>The other man did not follow the religious laws. He stood alone and would not look towards </a:t>
            </a:r>
            <a:r>
              <a:rPr lang="en-US" sz="2700" b="0" i="0" u="none" strike="noStrike" baseline="0" dirty="0">
                <a:solidFill>
                  <a:srgbClr val="000000"/>
                </a:solidFill>
                <a:latin typeface="Calibri" panose="020F0502020204030204" pitchFamily="34" charset="0"/>
                <a:cs typeface="Calibri" panose="020F0502020204030204" pitchFamily="34" charset="0"/>
              </a:rPr>
              <a:t>________.</a:t>
            </a:r>
            <a:r>
              <a:rPr lang="en-US" sz="2700" dirty="0">
                <a:latin typeface="Calibri" panose="020F0502020204030204" pitchFamily="34" charset="0"/>
                <a:cs typeface="Calibri" panose="020F0502020204030204" pitchFamily="34" charset="0"/>
              </a:rPr>
              <a:t> He prayed, “I am a sinner. Please God </a:t>
            </a:r>
            <a:r>
              <a:rPr lang="en-US" sz="2700" b="0" i="0" u="none" strike="noStrike" baseline="0" dirty="0">
                <a:solidFill>
                  <a:srgbClr val="000000"/>
                </a:solidFill>
                <a:latin typeface="Calibri" panose="020F0502020204030204" pitchFamily="34" charset="0"/>
                <a:cs typeface="Calibri" panose="020F0502020204030204" pitchFamily="34" charset="0"/>
              </a:rPr>
              <a:t>________</a:t>
            </a:r>
            <a:r>
              <a:rPr lang="en-US" sz="2700" dirty="0">
                <a:latin typeface="Calibri" panose="020F0502020204030204" pitchFamily="34" charset="0"/>
                <a:cs typeface="Calibri" panose="020F0502020204030204" pitchFamily="34" charset="0"/>
              </a:rPr>
              <a:t> me.”’</a:t>
            </a:r>
          </a:p>
          <a:p>
            <a:pPr>
              <a:spcAft>
                <a:spcPts val="1200"/>
              </a:spcAft>
            </a:pPr>
            <a:r>
              <a:rPr lang="en-US" sz="2700" dirty="0">
                <a:latin typeface="Calibri" panose="020F0502020204030204" pitchFamily="34" charset="0"/>
                <a:cs typeface="Calibri" panose="020F0502020204030204" pitchFamily="34" charset="0"/>
              </a:rPr>
              <a:t>Jesus said, ‘The man who knew he was a sinner, was </a:t>
            </a:r>
            <a:r>
              <a:rPr lang="en-US" sz="2700" b="0" i="0" u="none" strike="noStrike" baseline="0" dirty="0">
                <a:solidFill>
                  <a:srgbClr val="000000"/>
                </a:solidFill>
                <a:latin typeface="Calibri" panose="020F0502020204030204" pitchFamily="34" charset="0"/>
                <a:cs typeface="Calibri" panose="020F0502020204030204" pitchFamily="34" charset="0"/>
              </a:rPr>
              <a:t>___________</a:t>
            </a:r>
            <a:r>
              <a:rPr lang="en-US" sz="2700" dirty="0">
                <a:latin typeface="Calibri" panose="020F0502020204030204" pitchFamily="34" charset="0"/>
                <a:cs typeface="Calibri" panose="020F0502020204030204" pitchFamily="34" charset="0"/>
              </a:rPr>
              <a:t> to God. The man who thought he was good was not </a:t>
            </a:r>
            <a:r>
              <a:rPr lang="en-US" sz="2700" b="0" i="0" u="none" strike="noStrike" baseline="0" dirty="0">
                <a:solidFill>
                  <a:srgbClr val="000000"/>
                </a:solidFill>
                <a:latin typeface="Calibri" panose="020F0502020204030204" pitchFamily="34" charset="0"/>
                <a:cs typeface="Calibri" panose="020F0502020204030204" pitchFamily="34" charset="0"/>
              </a:rPr>
              <a:t>___________</a:t>
            </a:r>
            <a:r>
              <a:rPr lang="en-US" sz="2700" dirty="0">
                <a:latin typeface="Calibri" panose="020F0502020204030204" pitchFamily="34" charset="0"/>
                <a:cs typeface="Calibri" panose="020F0502020204030204" pitchFamily="34" charset="0"/>
              </a:rPr>
              <a:t> to God.</a:t>
            </a:r>
          </a:p>
          <a:p>
            <a:pPr>
              <a:spcAft>
                <a:spcPts val="1200"/>
              </a:spcAft>
            </a:pPr>
            <a:r>
              <a:rPr lang="en-US" sz="2700" dirty="0">
                <a:latin typeface="Calibri" panose="020F0502020204030204" pitchFamily="34" charset="0"/>
                <a:cs typeface="Calibri" panose="020F0502020204030204" pitchFamily="34" charset="0"/>
              </a:rPr>
              <a:t>Some people think they are better than others but God will bring them down low. Other people know that they are not better than others. They know that they need God’s forgiveness. God will lift those people up.’</a:t>
            </a:r>
            <a:endParaRPr lang="en-AU" sz="2700" dirty="0">
              <a:latin typeface="Calibri" panose="020F0502020204030204" pitchFamily="34" charset="0"/>
              <a:cs typeface="Calibri" panose="020F0502020204030204" pitchFamily="34" charset="0"/>
            </a:endParaRPr>
          </a:p>
        </p:txBody>
      </p:sp>
      <p:sp>
        <p:nvSpPr>
          <p:cNvPr id="2" name="TextBox 1">
            <a:extLst>
              <a:ext uri="{FF2B5EF4-FFF2-40B4-BE49-F238E27FC236}">
                <a16:creationId xmlns:a16="http://schemas.microsoft.com/office/drawing/2014/main" id="{FB5C7915-2CEF-BCDF-B1EC-C3DD9C19EDE8}"/>
              </a:ext>
            </a:extLst>
          </p:cNvPr>
          <p:cNvSpPr txBox="1"/>
          <p:nvPr/>
        </p:nvSpPr>
        <p:spPr>
          <a:xfrm>
            <a:off x="2794000" y="813879"/>
            <a:ext cx="927100" cy="523220"/>
          </a:xfrm>
          <a:prstGeom prst="rect">
            <a:avLst/>
          </a:prstGeom>
          <a:noFill/>
        </p:spPr>
        <p:txBody>
          <a:bodyPr wrap="square" rtlCol="0">
            <a:spAutoFit/>
          </a:bodyPr>
          <a:lstStyle/>
          <a:p>
            <a:r>
              <a:rPr lang="en-US" sz="2700" b="1" dirty="0">
                <a:solidFill>
                  <a:srgbClr val="4196D5"/>
                </a:solidFill>
              </a:rPr>
              <a:t>story</a:t>
            </a:r>
            <a:endParaRPr lang="en-AU" sz="2700" b="1" dirty="0">
              <a:solidFill>
                <a:srgbClr val="4196D5"/>
              </a:solidFill>
            </a:endParaRPr>
          </a:p>
        </p:txBody>
      </p:sp>
      <p:sp>
        <p:nvSpPr>
          <p:cNvPr id="6" name="TextBox 5">
            <a:extLst>
              <a:ext uri="{FF2B5EF4-FFF2-40B4-BE49-F238E27FC236}">
                <a16:creationId xmlns:a16="http://schemas.microsoft.com/office/drawing/2014/main" id="{24EF0D2E-487D-CD5F-47EA-EC182E52D771}"/>
              </a:ext>
            </a:extLst>
          </p:cNvPr>
          <p:cNvSpPr txBox="1"/>
          <p:nvPr/>
        </p:nvSpPr>
        <p:spPr>
          <a:xfrm>
            <a:off x="6946900" y="1375199"/>
            <a:ext cx="927100" cy="523220"/>
          </a:xfrm>
          <a:prstGeom prst="rect">
            <a:avLst/>
          </a:prstGeom>
          <a:noFill/>
        </p:spPr>
        <p:txBody>
          <a:bodyPr wrap="square" rtlCol="0">
            <a:spAutoFit/>
          </a:bodyPr>
          <a:lstStyle/>
          <a:p>
            <a:r>
              <a:rPr lang="en-US" sz="2700" b="1" dirty="0">
                <a:solidFill>
                  <a:srgbClr val="4196D5"/>
                </a:solidFill>
              </a:rPr>
              <a:t>pray</a:t>
            </a:r>
            <a:endParaRPr lang="en-AU" sz="2700" b="1" dirty="0">
              <a:solidFill>
                <a:srgbClr val="4196D5"/>
              </a:solidFill>
            </a:endParaRPr>
          </a:p>
        </p:txBody>
      </p:sp>
      <p:sp>
        <p:nvSpPr>
          <p:cNvPr id="7" name="TextBox 6">
            <a:extLst>
              <a:ext uri="{FF2B5EF4-FFF2-40B4-BE49-F238E27FC236}">
                <a16:creationId xmlns:a16="http://schemas.microsoft.com/office/drawing/2014/main" id="{B8DF1115-ABA9-8B3F-9C5B-48F49C28DB70}"/>
              </a:ext>
            </a:extLst>
          </p:cNvPr>
          <p:cNvSpPr txBox="1"/>
          <p:nvPr/>
        </p:nvSpPr>
        <p:spPr>
          <a:xfrm>
            <a:off x="8519374" y="1948703"/>
            <a:ext cx="1238249" cy="507831"/>
          </a:xfrm>
          <a:prstGeom prst="rect">
            <a:avLst/>
          </a:prstGeom>
          <a:noFill/>
        </p:spPr>
        <p:txBody>
          <a:bodyPr wrap="square" rtlCol="0">
            <a:spAutoFit/>
          </a:bodyPr>
          <a:lstStyle/>
          <a:p>
            <a:r>
              <a:rPr lang="en-US" sz="2700" b="1" dirty="0">
                <a:solidFill>
                  <a:srgbClr val="4196D5"/>
                </a:solidFill>
              </a:rPr>
              <a:t>alone</a:t>
            </a:r>
            <a:endParaRPr lang="en-AU" sz="2700" b="1" dirty="0">
              <a:solidFill>
                <a:srgbClr val="4196D5"/>
              </a:solidFill>
            </a:endParaRPr>
          </a:p>
        </p:txBody>
      </p:sp>
      <p:sp>
        <p:nvSpPr>
          <p:cNvPr id="8" name="TextBox 7">
            <a:extLst>
              <a:ext uri="{FF2B5EF4-FFF2-40B4-BE49-F238E27FC236}">
                <a16:creationId xmlns:a16="http://schemas.microsoft.com/office/drawing/2014/main" id="{F48872C9-EAF6-9AE9-5E74-102736E0E796}"/>
              </a:ext>
            </a:extLst>
          </p:cNvPr>
          <p:cNvSpPr txBox="1"/>
          <p:nvPr/>
        </p:nvSpPr>
        <p:spPr>
          <a:xfrm>
            <a:off x="4457700" y="2345819"/>
            <a:ext cx="927100" cy="523220"/>
          </a:xfrm>
          <a:prstGeom prst="rect">
            <a:avLst/>
          </a:prstGeom>
          <a:noFill/>
        </p:spPr>
        <p:txBody>
          <a:bodyPr wrap="square" rtlCol="0">
            <a:spAutoFit/>
          </a:bodyPr>
          <a:lstStyle/>
          <a:p>
            <a:r>
              <a:rPr lang="en-US" sz="2700" b="1" dirty="0">
                <a:solidFill>
                  <a:srgbClr val="4196D5"/>
                </a:solidFill>
              </a:rPr>
              <a:t>good</a:t>
            </a:r>
            <a:endParaRPr lang="en-AU" sz="2700" b="1" dirty="0">
              <a:solidFill>
                <a:srgbClr val="4196D5"/>
              </a:solidFill>
            </a:endParaRPr>
          </a:p>
        </p:txBody>
      </p:sp>
      <p:sp>
        <p:nvSpPr>
          <p:cNvPr id="9" name="TextBox 8">
            <a:extLst>
              <a:ext uri="{FF2B5EF4-FFF2-40B4-BE49-F238E27FC236}">
                <a16:creationId xmlns:a16="http://schemas.microsoft.com/office/drawing/2014/main" id="{694DEF32-B2F9-890F-5FCE-9835055D7DF9}"/>
              </a:ext>
            </a:extLst>
          </p:cNvPr>
          <p:cNvSpPr txBox="1"/>
          <p:nvPr/>
        </p:nvSpPr>
        <p:spPr>
          <a:xfrm>
            <a:off x="9836001" y="2364441"/>
            <a:ext cx="1384300" cy="507831"/>
          </a:xfrm>
          <a:prstGeom prst="rect">
            <a:avLst/>
          </a:prstGeom>
          <a:noFill/>
        </p:spPr>
        <p:txBody>
          <a:bodyPr wrap="square" rtlCol="0">
            <a:spAutoFit/>
          </a:bodyPr>
          <a:lstStyle/>
          <a:p>
            <a:r>
              <a:rPr lang="en-US" sz="2700" b="1" dirty="0">
                <a:solidFill>
                  <a:srgbClr val="4196D5"/>
                </a:solidFill>
              </a:rPr>
              <a:t>sinner</a:t>
            </a:r>
            <a:endParaRPr lang="en-AU" sz="2700" b="1" dirty="0">
              <a:solidFill>
                <a:srgbClr val="4196D5"/>
              </a:solidFill>
            </a:endParaRPr>
          </a:p>
        </p:txBody>
      </p:sp>
      <p:sp>
        <p:nvSpPr>
          <p:cNvPr id="10" name="TextBox 9">
            <a:extLst>
              <a:ext uri="{FF2B5EF4-FFF2-40B4-BE49-F238E27FC236}">
                <a16:creationId xmlns:a16="http://schemas.microsoft.com/office/drawing/2014/main" id="{FEF10624-278F-1E7A-C355-B5C464CD24B8}"/>
              </a:ext>
            </a:extLst>
          </p:cNvPr>
          <p:cNvSpPr txBox="1"/>
          <p:nvPr/>
        </p:nvSpPr>
        <p:spPr>
          <a:xfrm>
            <a:off x="2555875" y="3760448"/>
            <a:ext cx="1390650" cy="507831"/>
          </a:xfrm>
          <a:prstGeom prst="rect">
            <a:avLst/>
          </a:prstGeom>
          <a:noFill/>
        </p:spPr>
        <p:txBody>
          <a:bodyPr wrap="square" rtlCol="0">
            <a:spAutoFit/>
          </a:bodyPr>
          <a:lstStyle/>
          <a:p>
            <a:r>
              <a:rPr lang="en-US" sz="2700" b="1" dirty="0">
                <a:solidFill>
                  <a:srgbClr val="4196D5"/>
                </a:solidFill>
              </a:rPr>
              <a:t>heaven</a:t>
            </a:r>
            <a:endParaRPr lang="en-AU" sz="2700" b="1" dirty="0">
              <a:solidFill>
                <a:srgbClr val="4196D5"/>
              </a:solidFill>
            </a:endParaRPr>
          </a:p>
        </p:txBody>
      </p:sp>
      <p:sp>
        <p:nvSpPr>
          <p:cNvPr id="11" name="TextBox 10">
            <a:extLst>
              <a:ext uri="{FF2B5EF4-FFF2-40B4-BE49-F238E27FC236}">
                <a16:creationId xmlns:a16="http://schemas.microsoft.com/office/drawing/2014/main" id="{042DCAF8-7706-4EFA-5192-D71D51930A95}"/>
              </a:ext>
            </a:extLst>
          </p:cNvPr>
          <p:cNvSpPr txBox="1"/>
          <p:nvPr/>
        </p:nvSpPr>
        <p:spPr>
          <a:xfrm>
            <a:off x="9366250" y="3760448"/>
            <a:ext cx="1238250" cy="507831"/>
          </a:xfrm>
          <a:prstGeom prst="rect">
            <a:avLst/>
          </a:prstGeom>
          <a:noFill/>
        </p:spPr>
        <p:txBody>
          <a:bodyPr wrap="square" rtlCol="0">
            <a:spAutoFit/>
          </a:bodyPr>
          <a:lstStyle/>
          <a:p>
            <a:r>
              <a:rPr lang="en-US" sz="2700" b="1" dirty="0">
                <a:solidFill>
                  <a:srgbClr val="4196D5"/>
                </a:solidFill>
              </a:rPr>
              <a:t>forgive</a:t>
            </a:r>
            <a:endParaRPr lang="en-AU" sz="2700" b="1" dirty="0">
              <a:solidFill>
                <a:srgbClr val="4196D5"/>
              </a:solidFill>
            </a:endParaRPr>
          </a:p>
        </p:txBody>
      </p:sp>
      <p:sp>
        <p:nvSpPr>
          <p:cNvPr id="12" name="TextBox 11">
            <a:extLst>
              <a:ext uri="{FF2B5EF4-FFF2-40B4-BE49-F238E27FC236}">
                <a16:creationId xmlns:a16="http://schemas.microsoft.com/office/drawing/2014/main" id="{74AD44D1-6CC8-C777-355E-56FD841DAB6E}"/>
              </a:ext>
            </a:extLst>
          </p:cNvPr>
          <p:cNvSpPr txBox="1"/>
          <p:nvPr/>
        </p:nvSpPr>
        <p:spPr>
          <a:xfrm>
            <a:off x="7962900" y="4306379"/>
            <a:ext cx="1905000" cy="507831"/>
          </a:xfrm>
          <a:prstGeom prst="rect">
            <a:avLst/>
          </a:prstGeom>
          <a:noFill/>
        </p:spPr>
        <p:txBody>
          <a:bodyPr wrap="square" rtlCol="0">
            <a:spAutoFit/>
          </a:bodyPr>
          <a:lstStyle/>
          <a:p>
            <a:r>
              <a:rPr lang="en-US" sz="2700" b="1" dirty="0">
                <a:solidFill>
                  <a:srgbClr val="4196D5"/>
                </a:solidFill>
              </a:rPr>
              <a:t>acceptable</a:t>
            </a:r>
            <a:endParaRPr lang="en-AU" sz="2700" b="1" dirty="0">
              <a:solidFill>
                <a:srgbClr val="4196D5"/>
              </a:solidFill>
            </a:endParaRPr>
          </a:p>
        </p:txBody>
      </p:sp>
      <p:sp>
        <p:nvSpPr>
          <p:cNvPr id="13" name="TextBox 12">
            <a:extLst>
              <a:ext uri="{FF2B5EF4-FFF2-40B4-BE49-F238E27FC236}">
                <a16:creationId xmlns:a16="http://schemas.microsoft.com/office/drawing/2014/main" id="{78DA30E6-098F-A2BF-3A4A-2D5DF5488095}"/>
              </a:ext>
            </a:extLst>
          </p:cNvPr>
          <p:cNvSpPr txBox="1"/>
          <p:nvPr/>
        </p:nvSpPr>
        <p:spPr>
          <a:xfrm>
            <a:off x="6248399" y="4718366"/>
            <a:ext cx="2159000" cy="507831"/>
          </a:xfrm>
          <a:prstGeom prst="rect">
            <a:avLst/>
          </a:prstGeom>
          <a:noFill/>
        </p:spPr>
        <p:txBody>
          <a:bodyPr wrap="square" rtlCol="0">
            <a:spAutoFit/>
          </a:bodyPr>
          <a:lstStyle/>
          <a:p>
            <a:r>
              <a:rPr lang="en-US" sz="2700" b="1" dirty="0">
                <a:solidFill>
                  <a:srgbClr val="4196D5"/>
                </a:solidFill>
              </a:rPr>
              <a:t>acceptable</a:t>
            </a:r>
            <a:endParaRPr lang="en-AU" sz="2700" b="1" dirty="0">
              <a:solidFill>
                <a:srgbClr val="4196D5"/>
              </a:solidFill>
            </a:endParaRPr>
          </a:p>
        </p:txBody>
      </p:sp>
    </p:spTree>
    <p:extLst>
      <p:ext uri="{BB962C8B-B14F-4D97-AF65-F5344CB8AC3E}">
        <p14:creationId xmlns:p14="http://schemas.microsoft.com/office/powerpoint/2010/main" val="38730720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7" grpId="0"/>
      <p:bldP spid="8" grpId="0"/>
      <p:bldP spid="9" grpId="0"/>
      <p:bldP spid="10" grpId="0"/>
      <p:bldP spid="11" grpId="0"/>
      <p:bldP spid="12" grpId="0"/>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2CC832B-66B8-75F9-70DB-FEE06CBA7B16}"/>
              </a:ext>
            </a:extLst>
          </p:cNvPr>
          <p:cNvSpPr txBox="1"/>
          <p:nvPr/>
        </p:nvSpPr>
        <p:spPr>
          <a:xfrm>
            <a:off x="2188987" y="3605710"/>
            <a:ext cx="9352437" cy="1015663"/>
          </a:xfrm>
          <a:prstGeom prst="rect">
            <a:avLst/>
          </a:prstGeom>
          <a:noFill/>
        </p:spPr>
        <p:txBody>
          <a:bodyPr wrap="square" lIns="0" rtlCol="0">
            <a:spAutoFit/>
          </a:bodyPr>
          <a:lstStyle/>
          <a:p>
            <a:r>
              <a:rPr lang="en-AU" sz="6000" b="1" dirty="0">
                <a:latin typeface="Calibri" panose="020F0502020204030204" pitchFamily="34" charset="0"/>
                <a:ea typeface="Arial" charset="0"/>
                <a:cs typeface="Calibri" panose="020F0502020204030204" pitchFamily="34" charset="0"/>
              </a:rPr>
              <a:t>Pride, Humility and Prayer</a:t>
            </a:r>
          </a:p>
        </p:txBody>
      </p:sp>
      <p:sp>
        <p:nvSpPr>
          <p:cNvPr id="3" name="Rectangle 2">
            <a:extLst>
              <a:ext uri="{FF2B5EF4-FFF2-40B4-BE49-F238E27FC236}">
                <a16:creationId xmlns:a16="http://schemas.microsoft.com/office/drawing/2014/main" id="{47C2DDF0-4AA1-46C8-F2FF-FAF46B58A212}"/>
              </a:ext>
            </a:extLst>
          </p:cNvPr>
          <p:cNvSpPr/>
          <p:nvPr/>
        </p:nvSpPr>
        <p:spPr>
          <a:xfrm>
            <a:off x="1" y="0"/>
            <a:ext cx="987551" cy="6858001"/>
          </a:xfrm>
          <a:prstGeom prst="rect">
            <a:avLst/>
          </a:prstGeom>
          <a:solidFill>
            <a:srgbClr val="4196D5"/>
          </a:solidFill>
          <a:ln>
            <a:solidFill>
              <a:srgbClr val="4196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9EF0FBF7-80DF-4687-CCE5-3505340EEE7A}"/>
              </a:ext>
            </a:extLst>
          </p:cNvPr>
          <p:cNvSpPr txBox="1"/>
          <p:nvPr/>
        </p:nvSpPr>
        <p:spPr>
          <a:xfrm>
            <a:off x="2815152" y="464101"/>
            <a:ext cx="8588467" cy="646331"/>
          </a:xfrm>
          <a:prstGeom prst="rect">
            <a:avLst/>
          </a:prstGeom>
          <a:noFill/>
        </p:spPr>
        <p:txBody>
          <a:bodyPr wrap="square" rtlCol="0">
            <a:spAutoFit/>
          </a:bodyPr>
          <a:lstStyle/>
          <a:p>
            <a:pPr algn="r"/>
            <a:r>
              <a:rPr lang="en-GB" sz="3600" dirty="0">
                <a:solidFill>
                  <a:srgbClr val="4196D5"/>
                </a:solidFill>
                <a:latin typeface="Calibri" panose="020F0502020204030204" pitchFamily="34" charset="0"/>
                <a:ea typeface="Arial" charset="0"/>
                <a:cs typeface="Calibri" panose="020F0502020204030204" pitchFamily="34" charset="0"/>
              </a:rPr>
              <a:t>Lesson 7</a:t>
            </a:r>
          </a:p>
        </p:txBody>
      </p:sp>
      <p:sp>
        <p:nvSpPr>
          <p:cNvPr id="7" name="Lesson 1:…">
            <a:extLst>
              <a:ext uri="{FF2B5EF4-FFF2-40B4-BE49-F238E27FC236}">
                <a16:creationId xmlns:a16="http://schemas.microsoft.com/office/drawing/2014/main" id="{0D2098D8-1DE7-C194-8099-C0651D520395}"/>
              </a:ext>
            </a:extLst>
          </p:cNvPr>
          <p:cNvSpPr txBox="1"/>
          <p:nvPr/>
        </p:nvSpPr>
        <p:spPr>
          <a:xfrm>
            <a:off x="2188987" y="2038754"/>
            <a:ext cx="8588468" cy="841256"/>
          </a:xfrm>
          <a:prstGeom prst="rect">
            <a:avLst/>
          </a:prstGeom>
          <a:ln w="12700">
            <a:miter lim="400000"/>
          </a:ln>
          <a:extLst>
            <a:ext uri="{C572A759-6A51-4108-AA02-DFA0A04FC94B}">
              <ma14:wrappingTextBoxFlag xmlns:ma14="http://schemas.microsoft.com/office/mac/drawingml/2011/main" xmlns="" val="1"/>
            </a:ext>
          </a:extLst>
        </p:spPr>
        <p:txBody>
          <a:bodyPr lIns="0" tIns="50800" rIns="50800" bIns="50800" anchor="ctr">
            <a:spAutoFit/>
          </a:bodyPr>
          <a:lstStyle/>
          <a:p>
            <a:pPr defTabSz="825500">
              <a:defRPr sz="7500" b="0">
                <a:latin typeface="+mj-lt"/>
                <a:ea typeface="+mj-ea"/>
                <a:cs typeface="+mj-cs"/>
                <a:sym typeface="Quasimoda Bold"/>
              </a:defRPr>
            </a:pPr>
            <a:r>
              <a:rPr lang="en-US" sz="4800" b="1" dirty="0">
                <a:solidFill>
                  <a:srgbClr val="4196D5"/>
                </a:solidFill>
                <a:latin typeface="Calibri" panose="020F0502020204030204" pitchFamily="34" charset="0"/>
                <a:ea typeface="Arial" charset="0"/>
                <a:cs typeface="Calibri" panose="020F0502020204030204" pitchFamily="34" charset="0"/>
                <a:sym typeface="Quasimoda Bold"/>
              </a:rPr>
              <a:t>PART 1</a:t>
            </a:r>
          </a:p>
        </p:txBody>
      </p:sp>
      <p:cxnSp>
        <p:nvCxnSpPr>
          <p:cNvPr id="11" name="Straight Connector 10">
            <a:extLst>
              <a:ext uri="{FF2B5EF4-FFF2-40B4-BE49-F238E27FC236}">
                <a16:creationId xmlns:a16="http://schemas.microsoft.com/office/drawing/2014/main" id="{823E6382-EFA8-E13C-0364-E7AB76F4DBB9}"/>
              </a:ext>
            </a:extLst>
          </p:cNvPr>
          <p:cNvCxnSpPr/>
          <p:nvPr/>
        </p:nvCxnSpPr>
        <p:spPr>
          <a:xfrm>
            <a:off x="2188987" y="1970935"/>
            <a:ext cx="1338578" cy="1"/>
          </a:xfrm>
          <a:prstGeom prst="line">
            <a:avLst/>
          </a:prstGeom>
          <a:ln w="139700" cmpd="sng">
            <a:solidFill>
              <a:srgbClr val="4196D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291145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56D721F-FBD2-4C15-5CE4-38541890B22D}"/>
              </a:ext>
            </a:extLst>
          </p:cNvPr>
          <p:cNvSpPr/>
          <p:nvPr/>
        </p:nvSpPr>
        <p:spPr>
          <a:xfrm>
            <a:off x="4517683" y="-700204"/>
            <a:ext cx="3156633" cy="7786747"/>
          </a:xfrm>
          <a:prstGeom prst="rect">
            <a:avLst/>
          </a:prstGeom>
          <a:noFill/>
        </p:spPr>
        <p:txBody>
          <a:bodyPr wrap="none" lIns="91440" tIns="45720" rIns="91440" bIns="45720">
            <a:spAutoFit/>
          </a:bodyPr>
          <a:lstStyle/>
          <a:p>
            <a:pPr algn="ctr"/>
            <a:r>
              <a:rPr lang="en-US" sz="50000" b="1" dirty="0">
                <a:ln w="12700">
                  <a:solidFill>
                    <a:srgbClr val="4196D5"/>
                  </a:solidFill>
                  <a:prstDash val="solid"/>
                </a:ln>
                <a:pattFill prst="pct60">
                  <a:fgClr>
                    <a:srgbClr val="4196D5"/>
                  </a:fgClr>
                  <a:bgClr>
                    <a:schemeClr val="bg1"/>
                  </a:bgClr>
                </a:pattFill>
                <a:effectLst>
                  <a:outerShdw dist="38100" dir="2640000" algn="bl" rotWithShape="0">
                    <a:srgbClr val="4196D5"/>
                  </a:outerShdw>
                </a:effectLst>
              </a:rPr>
              <a:t>?</a:t>
            </a:r>
            <a:endParaRPr lang="en-US" sz="50000" b="1" cap="none" spc="0" dirty="0">
              <a:ln w="12700">
                <a:solidFill>
                  <a:srgbClr val="4196D5"/>
                </a:solidFill>
                <a:prstDash val="solid"/>
              </a:ln>
              <a:pattFill prst="pct60">
                <a:fgClr>
                  <a:srgbClr val="4196D5"/>
                </a:fgClr>
                <a:bgClr>
                  <a:schemeClr val="bg1"/>
                </a:bgClr>
              </a:pattFill>
              <a:effectLst>
                <a:outerShdw dist="38100" dir="2640000" algn="bl" rotWithShape="0">
                  <a:srgbClr val="4196D5"/>
                </a:outerShdw>
              </a:effectLst>
            </a:endParaRPr>
          </a:p>
        </p:txBody>
      </p:sp>
    </p:spTree>
    <p:extLst>
      <p:ext uri="{BB962C8B-B14F-4D97-AF65-F5344CB8AC3E}">
        <p14:creationId xmlns:p14="http://schemas.microsoft.com/office/powerpoint/2010/main" val="192103583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48C9B26-2398-6276-A2A9-55B28CEF24EA}"/>
              </a:ext>
            </a:extLst>
          </p:cNvPr>
          <p:cNvSpPr/>
          <p:nvPr/>
        </p:nvSpPr>
        <p:spPr>
          <a:xfrm>
            <a:off x="1" y="0"/>
            <a:ext cx="987551" cy="6858001"/>
          </a:xfrm>
          <a:prstGeom prst="rect">
            <a:avLst/>
          </a:prstGeom>
          <a:solidFill>
            <a:srgbClr val="4196D5"/>
          </a:solidFill>
          <a:ln>
            <a:solidFill>
              <a:srgbClr val="4196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4" name="Straight Connector 3">
            <a:extLst>
              <a:ext uri="{FF2B5EF4-FFF2-40B4-BE49-F238E27FC236}">
                <a16:creationId xmlns:a16="http://schemas.microsoft.com/office/drawing/2014/main" id="{F3C03970-3E3F-1E19-A299-15F83696E612}"/>
              </a:ext>
            </a:extLst>
          </p:cNvPr>
          <p:cNvCxnSpPr>
            <a:cxnSpLocks/>
          </p:cNvCxnSpPr>
          <p:nvPr/>
        </p:nvCxnSpPr>
        <p:spPr>
          <a:xfrm>
            <a:off x="2036587" y="1818535"/>
            <a:ext cx="1338578" cy="1"/>
          </a:xfrm>
          <a:prstGeom prst="line">
            <a:avLst/>
          </a:prstGeom>
          <a:ln w="139700" cmpd="sng">
            <a:solidFill>
              <a:srgbClr val="4196D5"/>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13258200-C457-AFC1-5662-08B1ADA38FF5}"/>
              </a:ext>
            </a:extLst>
          </p:cNvPr>
          <p:cNvSpPr txBox="1"/>
          <p:nvPr/>
        </p:nvSpPr>
        <p:spPr>
          <a:xfrm>
            <a:off x="2036587" y="2367171"/>
            <a:ext cx="6575785" cy="1446550"/>
          </a:xfrm>
          <a:prstGeom prst="rect">
            <a:avLst/>
          </a:prstGeom>
          <a:noFill/>
        </p:spPr>
        <p:txBody>
          <a:bodyPr wrap="square" lIns="0"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4400" i="0" u="none" strike="noStrike" kern="1200" cap="none" spc="0" normalizeH="0" baseline="0" noProof="0" dirty="0">
                <a:ln>
                  <a:noFill/>
                </a:ln>
                <a:solidFill>
                  <a:srgbClr val="4196D5"/>
                </a:solidFill>
                <a:effectLst/>
                <a:uLnTx/>
                <a:uFillTx/>
                <a:latin typeface="Calibri" panose="020F0502020204030204" pitchFamily="34" charset="0"/>
                <a:cs typeface="Calibri" panose="020F0502020204030204" pitchFamily="34" charset="0"/>
              </a:rPr>
              <a:t>What does Jesus say about who God accepts?</a:t>
            </a:r>
          </a:p>
        </p:txBody>
      </p:sp>
    </p:spTree>
    <p:extLst>
      <p:ext uri="{BB962C8B-B14F-4D97-AF65-F5344CB8AC3E}">
        <p14:creationId xmlns:p14="http://schemas.microsoft.com/office/powerpoint/2010/main" val="3976630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CCAA82-6778-58ED-C3F2-357378CDC3E3}"/>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E55E3DE7-7E52-4954-771F-7B5586F6E0AE}"/>
              </a:ext>
            </a:extLst>
          </p:cNvPr>
          <p:cNvSpPr/>
          <p:nvPr/>
        </p:nvSpPr>
        <p:spPr>
          <a:xfrm>
            <a:off x="1" y="0"/>
            <a:ext cx="987551" cy="6858001"/>
          </a:xfrm>
          <a:prstGeom prst="rect">
            <a:avLst/>
          </a:prstGeom>
          <a:solidFill>
            <a:srgbClr val="4196D5"/>
          </a:solidFill>
          <a:ln>
            <a:solidFill>
              <a:srgbClr val="4196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ABCC3DA0-91BA-C38A-1CCA-E4C20BB8C55D}"/>
              </a:ext>
            </a:extLst>
          </p:cNvPr>
          <p:cNvSpPr txBox="1"/>
          <p:nvPr/>
        </p:nvSpPr>
        <p:spPr>
          <a:xfrm>
            <a:off x="2036587" y="2367171"/>
            <a:ext cx="8064343" cy="3477875"/>
          </a:xfrm>
          <a:prstGeom prst="rect">
            <a:avLst/>
          </a:prstGeom>
          <a:noFill/>
        </p:spPr>
        <p:txBody>
          <a:bodyPr wrap="square" lIns="0"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srgbClr val="4196D5"/>
                </a:solidFill>
                <a:effectLst/>
                <a:uLnTx/>
                <a:uFillTx/>
                <a:latin typeface="Calibri" panose="020F0502020204030204" pitchFamily="34" charset="0"/>
                <a:cs typeface="Calibri" panose="020F0502020204030204" pitchFamily="34" charset="0"/>
              </a:rPr>
              <a:t>God rejects people who think they are better than other people.</a:t>
            </a:r>
          </a:p>
          <a:p>
            <a:pPr marL="0" marR="0" lvl="0" indent="0" defTabSz="914400" rtl="0" eaLnBrk="1" fontAlgn="auto" latinLnBrk="0" hangingPunct="1">
              <a:lnSpc>
                <a:spcPct val="100000"/>
              </a:lnSpc>
              <a:spcBef>
                <a:spcPts val="0"/>
              </a:spcBef>
              <a:spcAft>
                <a:spcPts val="0"/>
              </a:spcAft>
              <a:buClrTx/>
              <a:buSzTx/>
              <a:buFontTx/>
              <a:buNone/>
              <a:tabLst/>
              <a:defRPr/>
            </a:pPr>
            <a:endParaRPr kumimoji="0" lang="en-US" sz="4400" b="1" i="0" u="none" strike="noStrike" kern="1200" cap="none" spc="0" normalizeH="0" baseline="0" noProof="0" dirty="0">
              <a:ln>
                <a:noFill/>
              </a:ln>
              <a:solidFill>
                <a:srgbClr val="4196D5"/>
              </a:solidFill>
              <a:effectLst/>
              <a:uLnTx/>
              <a:uFillTx/>
              <a:latin typeface="Calibri" panose="020F0502020204030204" pitchFamily="34" charset="0"/>
              <a:cs typeface="Calibri" panose="020F0502020204030204" pitchFamily="34" charset="0"/>
            </a:endParaRPr>
          </a:p>
          <a:p>
            <a:pPr marL="0" marR="0" lvl="0" indent="0"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srgbClr val="4196D5"/>
                </a:solidFill>
                <a:effectLst/>
                <a:uLnTx/>
                <a:uFillTx/>
                <a:latin typeface="Calibri" panose="020F0502020204030204" pitchFamily="34" charset="0"/>
                <a:cs typeface="Calibri" panose="020F0502020204030204" pitchFamily="34" charset="0"/>
              </a:rPr>
              <a:t>God accepts people who know they fail and need his forgiveness.</a:t>
            </a:r>
          </a:p>
        </p:txBody>
      </p:sp>
      <p:cxnSp>
        <p:nvCxnSpPr>
          <p:cNvPr id="5" name="Straight Connector 4">
            <a:extLst>
              <a:ext uri="{FF2B5EF4-FFF2-40B4-BE49-F238E27FC236}">
                <a16:creationId xmlns:a16="http://schemas.microsoft.com/office/drawing/2014/main" id="{6BCCD233-CA65-90CB-3B1E-C2BABFC65EEF}"/>
              </a:ext>
            </a:extLst>
          </p:cNvPr>
          <p:cNvCxnSpPr>
            <a:cxnSpLocks/>
          </p:cNvCxnSpPr>
          <p:nvPr/>
        </p:nvCxnSpPr>
        <p:spPr>
          <a:xfrm>
            <a:off x="2036587" y="1818535"/>
            <a:ext cx="1338578" cy="1"/>
          </a:xfrm>
          <a:prstGeom prst="line">
            <a:avLst/>
          </a:prstGeom>
          <a:ln w="139700" cmpd="sng">
            <a:solidFill>
              <a:srgbClr val="4196D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7202848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ee the source image">
            <a:extLst>
              <a:ext uri="{FF2B5EF4-FFF2-40B4-BE49-F238E27FC236}">
                <a16:creationId xmlns:a16="http://schemas.microsoft.com/office/drawing/2014/main" id="{4415A449-F6C3-470B-BA8B-C7E1DF10D5B9}"/>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119592" y="819943"/>
            <a:ext cx="5651875" cy="69340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677866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120A6FF-A84F-026B-F729-76ADFEBD79F5}"/>
              </a:ext>
            </a:extLst>
          </p:cNvPr>
          <p:cNvSpPr/>
          <p:nvPr/>
        </p:nvSpPr>
        <p:spPr>
          <a:xfrm>
            <a:off x="1" y="0"/>
            <a:ext cx="987551" cy="6858001"/>
          </a:xfrm>
          <a:prstGeom prst="rect">
            <a:avLst/>
          </a:prstGeom>
          <a:solidFill>
            <a:srgbClr val="4196D5"/>
          </a:solidFill>
          <a:ln>
            <a:solidFill>
              <a:srgbClr val="4196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E8279002-1F52-A30B-953F-DABE84D0AEFB}"/>
              </a:ext>
            </a:extLst>
          </p:cNvPr>
          <p:cNvSpPr txBox="1"/>
          <p:nvPr/>
        </p:nvSpPr>
        <p:spPr>
          <a:xfrm>
            <a:off x="1803748" y="731666"/>
            <a:ext cx="4292252" cy="5078313"/>
          </a:xfrm>
          <a:prstGeom prst="rect">
            <a:avLst/>
          </a:prstGeom>
          <a:noFill/>
          <a:ln>
            <a:solidFill>
              <a:schemeClr val="tx1"/>
            </a:solidFill>
          </a:ln>
        </p:spPr>
        <p:txBody>
          <a:bodyPr wrap="square" lIns="0" rtlCol="0">
            <a:spAutoFit/>
          </a:bodyPr>
          <a:lstStyle/>
          <a:p>
            <a:pPr algn="ctr">
              <a:spcBef>
                <a:spcPts val="1200"/>
              </a:spcBef>
            </a:pPr>
            <a:r>
              <a:rPr lang="en-AU" sz="5400" dirty="0">
                <a:latin typeface="Bradley Hand ITC" panose="03070402050302030203" pitchFamily="66" charset="0"/>
                <a:cs typeface="Cavolini" panose="020B0502040204020203" pitchFamily="66" charset="0"/>
              </a:rPr>
              <a:t>pride</a:t>
            </a:r>
            <a:br>
              <a:rPr lang="en-AU" sz="5400" dirty="0">
                <a:latin typeface="Bradley Hand ITC" panose="03070402050302030203" pitchFamily="66" charset="0"/>
                <a:cs typeface="Cavolini" panose="020B0502040204020203" pitchFamily="66" charset="0"/>
              </a:rPr>
            </a:br>
            <a:r>
              <a:rPr lang="en-AU" sz="5400" dirty="0">
                <a:latin typeface="Bradley Hand ITC" panose="03070402050302030203" pitchFamily="66" charset="0"/>
                <a:cs typeface="Cavolini" panose="020B0502040204020203" pitchFamily="66" charset="0"/>
              </a:rPr>
              <a:t> </a:t>
            </a:r>
          </a:p>
          <a:p>
            <a:pPr algn="ctr"/>
            <a:endParaRPr lang="en-AU" sz="5400" dirty="0">
              <a:latin typeface="Bradley Hand ITC" panose="03070402050302030203" pitchFamily="66" charset="0"/>
              <a:cs typeface="Cavolini" panose="020B0502040204020203" pitchFamily="66" charset="0"/>
            </a:endParaRPr>
          </a:p>
          <a:p>
            <a:pPr algn="ctr"/>
            <a:endParaRPr lang="en-AU" sz="5400" dirty="0">
              <a:latin typeface="Bradley Hand ITC" panose="03070402050302030203" pitchFamily="66" charset="0"/>
              <a:cs typeface="Cavolini" panose="020B0502040204020203" pitchFamily="66" charset="0"/>
            </a:endParaRPr>
          </a:p>
          <a:p>
            <a:pPr algn="ctr"/>
            <a:br>
              <a:rPr lang="en-AU" sz="5400" dirty="0">
                <a:latin typeface="Bradley Hand ITC" panose="03070402050302030203" pitchFamily="66" charset="0"/>
                <a:cs typeface="Cavolini" panose="020B0502040204020203" pitchFamily="66" charset="0"/>
              </a:rPr>
            </a:br>
            <a:r>
              <a:rPr lang="en-AU" sz="5400" dirty="0">
                <a:latin typeface="Bradley Hand ITC" panose="03070402050302030203" pitchFamily="66" charset="0"/>
                <a:cs typeface="Cavolini" panose="020B0502040204020203" pitchFamily="66" charset="0"/>
              </a:rPr>
              <a:t> </a:t>
            </a:r>
          </a:p>
        </p:txBody>
      </p:sp>
      <p:sp>
        <p:nvSpPr>
          <p:cNvPr id="2" name="TextBox 1">
            <a:extLst>
              <a:ext uri="{FF2B5EF4-FFF2-40B4-BE49-F238E27FC236}">
                <a16:creationId xmlns:a16="http://schemas.microsoft.com/office/drawing/2014/main" id="{FA7606B6-3781-B99C-5327-34122A7B1745}"/>
              </a:ext>
            </a:extLst>
          </p:cNvPr>
          <p:cNvSpPr txBox="1"/>
          <p:nvPr/>
        </p:nvSpPr>
        <p:spPr>
          <a:xfrm>
            <a:off x="7045599" y="731666"/>
            <a:ext cx="4292252" cy="5078313"/>
          </a:xfrm>
          <a:prstGeom prst="rect">
            <a:avLst/>
          </a:prstGeom>
          <a:noFill/>
          <a:ln>
            <a:solidFill>
              <a:schemeClr val="tx1"/>
            </a:solidFill>
          </a:ln>
        </p:spPr>
        <p:txBody>
          <a:bodyPr wrap="square" lIns="0" rtlCol="0">
            <a:spAutoFit/>
          </a:bodyPr>
          <a:lstStyle/>
          <a:p>
            <a:pPr algn="ctr"/>
            <a:r>
              <a:rPr lang="en-AU" sz="5400" dirty="0">
                <a:latin typeface="Bradley Hand ITC" panose="03070402050302030203" pitchFamily="66" charset="0"/>
                <a:cs typeface="Cavolini" panose="020B0502040204020203" pitchFamily="66" charset="0"/>
              </a:rPr>
              <a:t>humility</a:t>
            </a:r>
            <a:br>
              <a:rPr lang="en-AU" sz="5400" dirty="0">
                <a:latin typeface="Bradley Hand ITC" panose="03070402050302030203" pitchFamily="66" charset="0"/>
                <a:cs typeface="Cavolini" panose="020B0502040204020203" pitchFamily="66" charset="0"/>
              </a:rPr>
            </a:br>
            <a:r>
              <a:rPr lang="en-AU" sz="5400" dirty="0">
                <a:latin typeface="Bradley Hand ITC" panose="03070402050302030203" pitchFamily="66" charset="0"/>
                <a:cs typeface="Cavolini" panose="020B0502040204020203" pitchFamily="66" charset="0"/>
              </a:rPr>
              <a:t> </a:t>
            </a:r>
          </a:p>
          <a:p>
            <a:pPr algn="ctr"/>
            <a:endParaRPr lang="en-AU" sz="5400" dirty="0">
              <a:latin typeface="Bradley Hand ITC" panose="03070402050302030203" pitchFamily="66" charset="0"/>
              <a:cs typeface="Cavolini" panose="020B0502040204020203" pitchFamily="66" charset="0"/>
            </a:endParaRPr>
          </a:p>
          <a:p>
            <a:pPr algn="ctr"/>
            <a:endParaRPr lang="en-AU" sz="5400" dirty="0">
              <a:latin typeface="Bradley Hand ITC" panose="03070402050302030203" pitchFamily="66" charset="0"/>
              <a:cs typeface="Cavolini" panose="020B0502040204020203" pitchFamily="66" charset="0"/>
            </a:endParaRPr>
          </a:p>
          <a:p>
            <a:pPr algn="ctr"/>
            <a:br>
              <a:rPr lang="en-AU" sz="5400" dirty="0">
                <a:latin typeface="Bradley Hand ITC" panose="03070402050302030203" pitchFamily="66" charset="0"/>
                <a:cs typeface="Cavolini" panose="020B0502040204020203" pitchFamily="66" charset="0"/>
              </a:rPr>
            </a:br>
            <a:endParaRPr lang="en-AU" sz="5400" dirty="0">
              <a:latin typeface="Bradley Hand ITC" panose="03070402050302030203" pitchFamily="66" charset="0"/>
              <a:cs typeface="Cavolini" panose="020B0502040204020203" pitchFamily="66" charset="0"/>
            </a:endParaRPr>
          </a:p>
        </p:txBody>
      </p:sp>
    </p:spTree>
    <p:extLst>
      <p:ext uri="{BB962C8B-B14F-4D97-AF65-F5344CB8AC3E}">
        <p14:creationId xmlns:p14="http://schemas.microsoft.com/office/powerpoint/2010/main" val="21917393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A54B73-5907-FAFA-253C-CA14DD56369A}"/>
            </a:ext>
          </a:extLst>
        </p:cNvPr>
        <p:cNvGrpSpPr/>
        <p:nvPr/>
      </p:nvGrpSpPr>
      <p:grpSpPr>
        <a:xfrm>
          <a:off x="0" y="0"/>
          <a:ext cx="0" cy="0"/>
          <a:chOff x="0" y="0"/>
          <a:chExt cx="0" cy="0"/>
        </a:xfrm>
      </p:grpSpPr>
      <p:pic>
        <p:nvPicPr>
          <p:cNvPr id="6" name="Picture 5" descr="A group of cards with symbols&#10;&#10;Description automatically generated">
            <a:extLst>
              <a:ext uri="{FF2B5EF4-FFF2-40B4-BE49-F238E27FC236}">
                <a16:creationId xmlns:a16="http://schemas.microsoft.com/office/drawing/2014/main" id="{7A62FAA8-4449-F236-DC9F-E649BA197B0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TextBox 1">
            <a:extLst>
              <a:ext uri="{FF2B5EF4-FFF2-40B4-BE49-F238E27FC236}">
                <a16:creationId xmlns:a16="http://schemas.microsoft.com/office/drawing/2014/main" id="{D9EC61AA-0FCE-90F7-27A0-C1F9ED91F0DA}"/>
              </a:ext>
            </a:extLst>
          </p:cNvPr>
          <p:cNvSpPr txBox="1"/>
          <p:nvPr/>
        </p:nvSpPr>
        <p:spPr>
          <a:xfrm>
            <a:off x="3714929" y="2151727"/>
            <a:ext cx="4762141" cy="3170099"/>
          </a:xfrm>
          <a:prstGeom prst="rect">
            <a:avLst/>
          </a:prstGeom>
          <a:solidFill>
            <a:schemeClr val="tx1"/>
          </a:solidFill>
        </p:spPr>
        <p:txBody>
          <a:bodyPr wrap="square" rtlCol="0">
            <a:spAutoFit/>
          </a:bodyPr>
          <a:lstStyle/>
          <a:p>
            <a:pPr algn="ctr"/>
            <a:br>
              <a:rPr lang="en-US" sz="4000" dirty="0">
                <a:solidFill>
                  <a:schemeClr val="bg1"/>
                </a:solidFill>
              </a:rPr>
            </a:br>
            <a:r>
              <a:rPr lang="en-US" sz="4000" dirty="0">
                <a:solidFill>
                  <a:schemeClr val="bg1"/>
                </a:solidFill>
              </a:rPr>
              <a:t>When have you seen these qualities in other people?</a:t>
            </a:r>
            <a:br>
              <a:rPr lang="en-US" sz="4000" dirty="0">
                <a:solidFill>
                  <a:schemeClr val="bg1"/>
                </a:solidFill>
              </a:rPr>
            </a:br>
            <a:endParaRPr lang="en-AU" sz="4000" dirty="0">
              <a:solidFill>
                <a:schemeClr val="bg1"/>
              </a:solidFill>
            </a:endParaRPr>
          </a:p>
        </p:txBody>
      </p:sp>
    </p:spTree>
    <p:extLst>
      <p:ext uri="{BB962C8B-B14F-4D97-AF65-F5344CB8AC3E}">
        <p14:creationId xmlns:p14="http://schemas.microsoft.com/office/powerpoint/2010/main" val="244883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120A6FF-A84F-026B-F729-76ADFEBD79F5}"/>
              </a:ext>
            </a:extLst>
          </p:cNvPr>
          <p:cNvSpPr/>
          <p:nvPr/>
        </p:nvSpPr>
        <p:spPr>
          <a:xfrm>
            <a:off x="1" y="0"/>
            <a:ext cx="987551" cy="6858001"/>
          </a:xfrm>
          <a:prstGeom prst="rect">
            <a:avLst/>
          </a:prstGeom>
          <a:solidFill>
            <a:srgbClr val="4196D5"/>
          </a:solidFill>
          <a:ln>
            <a:solidFill>
              <a:srgbClr val="4196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8" name="Picture 7" descr="A white circle with black text&#10;&#10;Description automatically generated">
            <a:extLst>
              <a:ext uri="{FF2B5EF4-FFF2-40B4-BE49-F238E27FC236}">
                <a16:creationId xmlns:a16="http://schemas.microsoft.com/office/drawing/2014/main" id="{EBDD0324-37FC-A330-5D10-596BD0FE316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490173" y="0"/>
            <a:ext cx="9700752" cy="6858000"/>
          </a:xfrm>
          <a:prstGeom prst="rect">
            <a:avLst/>
          </a:prstGeom>
        </p:spPr>
      </p:pic>
    </p:spTree>
    <p:extLst>
      <p:ext uri="{BB962C8B-B14F-4D97-AF65-F5344CB8AC3E}">
        <p14:creationId xmlns:p14="http://schemas.microsoft.com/office/powerpoint/2010/main" val="23056566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group of baby chickens next to eggs&#10;&#10;Description automatically generated">
            <a:extLst>
              <a:ext uri="{FF2B5EF4-FFF2-40B4-BE49-F238E27FC236}">
                <a16:creationId xmlns:a16="http://schemas.microsoft.com/office/drawing/2014/main" id="{FF0ECD66-EACA-987B-1A7B-7FF2E9B9CFE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862270" y="251400"/>
            <a:ext cx="4416614" cy="6247373"/>
          </a:xfrm>
          <a:prstGeom prst="rect">
            <a:avLst/>
          </a:prstGeom>
        </p:spPr>
      </p:pic>
      <p:pic>
        <p:nvPicPr>
          <p:cNvPr id="11" name="Picture 10" descr="A person combing her hair&#10;&#10;Description automatically generated">
            <a:extLst>
              <a:ext uri="{FF2B5EF4-FFF2-40B4-BE49-F238E27FC236}">
                <a16:creationId xmlns:a16="http://schemas.microsoft.com/office/drawing/2014/main" id="{CBB17034-E1C1-1B26-5F00-4BA78688DCA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14894" y="336697"/>
            <a:ext cx="3735187" cy="2137654"/>
          </a:xfrm>
          <a:prstGeom prst="rect">
            <a:avLst/>
          </a:prstGeom>
        </p:spPr>
      </p:pic>
      <p:pic>
        <p:nvPicPr>
          <p:cNvPr id="13" name="Picture 12" descr="A person painting on a canvas&#10;&#10;Description automatically generated">
            <a:extLst>
              <a:ext uri="{FF2B5EF4-FFF2-40B4-BE49-F238E27FC236}">
                <a16:creationId xmlns:a16="http://schemas.microsoft.com/office/drawing/2014/main" id="{9B0E12FF-D230-A6D1-A9B4-C405CB11991C}"/>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8377351" y="4681713"/>
            <a:ext cx="3753348" cy="1610232"/>
          </a:xfrm>
          <a:prstGeom prst="rect">
            <a:avLst/>
          </a:prstGeom>
        </p:spPr>
      </p:pic>
      <p:pic>
        <p:nvPicPr>
          <p:cNvPr id="3" name="Picture 2" descr="A person cleaning a toilet&#10;&#10;Description automatically generated">
            <a:extLst>
              <a:ext uri="{FF2B5EF4-FFF2-40B4-BE49-F238E27FC236}">
                <a16:creationId xmlns:a16="http://schemas.microsoft.com/office/drawing/2014/main" id="{813DC246-9D27-B151-5341-0A428FFA55F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rot="16200000">
            <a:off x="812154" y="3273460"/>
            <a:ext cx="2340665" cy="3531544"/>
          </a:xfrm>
          <a:prstGeom prst="rect">
            <a:avLst/>
          </a:prstGeom>
        </p:spPr>
      </p:pic>
      <p:pic>
        <p:nvPicPr>
          <p:cNvPr id="6" name="Picture 5" descr="A group of people sitting on a couch&#10;&#10;Description automatically generated">
            <a:extLst>
              <a:ext uri="{FF2B5EF4-FFF2-40B4-BE49-F238E27FC236}">
                <a16:creationId xmlns:a16="http://schemas.microsoft.com/office/drawing/2014/main" id="{FBF5483D-AAF8-8561-9492-836804C64B25}"/>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rot="16200000">
            <a:off x="9163242" y="-426665"/>
            <a:ext cx="2247375" cy="3819158"/>
          </a:xfrm>
          <a:prstGeom prst="rect">
            <a:avLst/>
          </a:prstGeom>
        </p:spPr>
      </p:pic>
    </p:spTree>
    <p:extLst>
      <p:ext uri="{BB962C8B-B14F-4D97-AF65-F5344CB8AC3E}">
        <p14:creationId xmlns:p14="http://schemas.microsoft.com/office/powerpoint/2010/main" val="2887708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3A3AEA4D-F53F-767A-2D45-58416FB3F684}"/>
              </a:ext>
            </a:extLst>
          </p:cNvPr>
          <p:cNvSpPr txBox="1">
            <a:spLocks/>
          </p:cNvSpPr>
          <p:nvPr/>
        </p:nvSpPr>
        <p:spPr>
          <a:xfrm>
            <a:off x="2015322" y="3078125"/>
            <a:ext cx="9526762" cy="1325563"/>
          </a:xfrm>
          <a:prstGeom prst="rect">
            <a:avLst/>
          </a:prstGeom>
        </p:spPr>
        <p:txBody>
          <a:bodyPr vert="horz" lIns="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en-US" sz="5400" kern="100" dirty="0">
                <a:latin typeface="Calibri" panose="020F0502020204030204" pitchFamily="34" charset="0"/>
                <a:ea typeface="MS Mincho" panose="02020609040205080304" pitchFamily="49" charset="-128"/>
                <a:cs typeface="Calibri" panose="020F0502020204030204" pitchFamily="34" charset="0"/>
              </a:rPr>
              <a:t>Is there good and bad pride?</a:t>
            </a:r>
          </a:p>
          <a:p>
            <a:pPr>
              <a:lnSpc>
                <a:spcPct val="100000"/>
              </a:lnSpc>
            </a:pPr>
            <a:r>
              <a:rPr lang="en-US" sz="5400" kern="100" dirty="0">
                <a:latin typeface="Calibri" panose="020F0502020204030204" pitchFamily="34" charset="0"/>
                <a:ea typeface="MS Mincho" panose="02020609040205080304" pitchFamily="49" charset="-128"/>
                <a:cs typeface="Calibri" panose="020F0502020204030204" pitchFamily="34" charset="0"/>
              </a:rPr>
              <a:t>Is there good and bad humility?</a:t>
            </a:r>
            <a:br>
              <a:rPr lang="en-US" sz="5400" kern="100" dirty="0">
                <a:latin typeface="Calibri" panose="020F0502020204030204" pitchFamily="34" charset="0"/>
                <a:ea typeface="MS Mincho" panose="02020609040205080304" pitchFamily="49" charset="-128"/>
                <a:cs typeface="Calibri" panose="020F0502020204030204" pitchFamily="34" charset="0"/>
              </a:rPr>
            </a:br>
            <a:endParaRPr lang="en-US" sz="5400" kern="100" dirty="0">
              <a:latin typeface="Calibri" panose="020F0502020204030204" pitchFamily="34" charset="0"/>
              <a:ea typeface="MS Mincho" panose="02020609040205080304" pitchFamily="49" charset="-128"/>
              <a:cs typeface="Calibri" panose="020F0502020204030204" pitchFamily="34" charset="0"/>
            </a:endParaRPr>
          </a:p>
          <a:p>
            <a:pPr>
              <a:lnSpc>
                <a:spcPct val="100000"/>
              </a:lnSpc>
            </a:pPr>
            <a:r>
              <a:rPr lang="en-US" sz="5400" kern="100" dirty="0">
                <a:latin typeface="Calibri" panose="020F0502020204030204" pitchFamily="34" charset="0"/>
                <a:ea typeface="MS Mincho" panose="02020609040205080304" pitchFamily="49" charset="-128"/>
                <a:cs typeface="Calibri" panose="020F0502020204030204" pitchFamily="34" charset="0"/>
              </a:rPr>
              <a:t>How is prayer humble?</a:t>
            </a:r>
            <a:endParaRPr lang="en-AU" sz="5400" dirty="0">
              <a:latin typeface="Calibri" panose="020F0502020204030204" pitchFamily="34" charset="0"/>
            </a:endParaRPr>
          </a:p>
        </p:txBody>
      </p:sp>
      <p:cxnSp>
        <p:nvCxnSpPr>
          <p:cNvPr id="4" name="Straight Connector 3">
            <a:extLst>
              <a:ext uri="{FF2B5EF4-FFF2-40B4-BE49-F238E27FC236}">
                <a16:creationId xmlns:a16="http://schemas.microsoft.com/office/drawing/2014/main" id="{957351EA-CEAB-A43A-91B1-A361C6BA7ECB}"/>
              </a:ext>
            </a:extLst>
          </p:cNvPr>
          <p:cNvCxnSpPr/>
          <p:nvPr/>
        </p:nvCxnSpPr>
        <p:spPr>
          <a:xfrm>
            <a:off x="2015322" y="1467660"/>
            <a:ext cx="1338578" cy="1"/>
          </a:xfrm>
          <a:prstGeom prst="line">
            <a:avLst/>
          </a:prstGeom>
          <a:ln w="139700" cmpd="sng">
            <a:solidFill>
              <a:srgbClr val="4196D5"/>
            </a:solidFill>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01E34FF3-6D44-9AF9-8583-D505A39B7C82}"/>
              </a:ext>
            </a:extLst>
          </p:cNvPr>
          <p:cNvSpPr/>
          <p:nvPr/>
        </p:nvSpPr>
        <p:spPr>
          <a:xfrm>
            <a:off x="1" y="0"/>
            <a:ext cx="987551" cy="6858001"/>
          </a:xfrm>
          <a:prstGeom prst="rect">
            <a:avLst/>
          </a:prstGeom>
          <a:solidFill>
            <a:srgbClr val="4196D5"/>
          </a:solidFill>
          <a:ln>
            <a:solidFill>
              <a:srgbClr val="4196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137594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8C04F58-4044-9DF4-BB8C-08E59625903D}"/>
              </a:ext>
            </a:extLst>
          </p:cNvPr>
          <p:cNvSpPr/>
          <p:nvPr/>
        </p:nvSpPr>
        <p:spPr>
          <a:xfrm>
            <a:off x="1" y="0"/>
            <a:ext cx="987551" cy="6858001"/>
          </a:xfrm>
          <a:prstGeom prst="rect">
            <a:avLst/>
          </a:prstGeom>
          <a:solidFill>
            <a:srgbClr val="4196D5"/>
          </a:solidFill>
          <a:ln>
            <a:solidFill>
              <a:srgbClr val="4196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 name="Picture 5" descr="A person kneeling in a field&#10;&#10;Description automatically generated">
            <a:extLst>
              <a:ext uri="{FF2B5EF4-FFF2-40B4-BE49-F238E27FC236}">
                <a16:creationId xmlns:a16="http://schemas.microsoft.com/office/drawing/2014/main" id="{99449B25-35FF-BAAC-443B-FB140F9B49D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105118" y="256241"/>
            <a:ext cx="6581548" cy="6283843"/>
          </a:xfrm>
          <a:prstGeom prst="rect">
            <a:avLst/>
          </a:prstGeom>
        </p:spPr>
      </p:pic>
      <p:pic>
        <p:nvPicPr>
          <p:cNvPr id="2" name="Picture 1" descr="A group of black and white heads with question marks&#10;&#10;Description automatically generated">
            <a:extLst>
              <a:ext uri="{FF2B5EF4-FFF2-40B4-BE49-F238E27FC236}">
                <a16:creationId xmlns:a16="http://schemas.microsoft.com/office/drawing/2014/main" id="{FCC77677-7BA9-70C4-DD15-1316733FF55A}"/>
              </a:ext>
            </a:extLst>
          </p:cNvPr>
          <p:cNvPicPr>
            <a:picLocks noChangeAspect="1"/>
          </p:cNvPicPr>
          <p:nvPr/>
        </p:nvPicPr>
        <p:blipFill rotWithShape="1">
          <a:blip r:embed="rId4">
            <a:extLst>
              <a:ext uri="{28A0092B-C50C-407E-A947-70E740481C1C}">
                <a14:useLocalDpi xmlns:a14="http://schemas.microsoft.com/office/drawing/2010/main" val="0"/>
              </a:ext>
            </a:extLst>
          </a:blip>
          <a:srcRect l="6002" t="2627" r="28287" b="81302"/>
          <a:stretch/>
        </p:blipFill>
        <p:spPr>
          <a:xfrm>
            <a:off x="8095067" y="500168"/>
            <a:ext cx="3825084" cy="1323065"/>
          </a:xfrm>
          <a:prstGeom prst="rect">
            <a:avLst/>
          </a:prstGeom>
        </p:spPr>
      </p:pic>
      <p:pic>
        <p:nvPicPr>
          <p:cNvPr id="3" name="Picture 2" descr="A group of black and white heads with question marks&#10;&#10;Description automatically generated">
            <a:extLst>
              <a:ext uri="{FF2B5EF4-FFF2-40B4-BE49-F238E27FC236}">
                <a16:creationId xmlns:a16="http://schemas.microsoft.com/office/drawing/2014/main" id="{D5EA7FE3-F497-12CF-046E-6CFEEB19D74E}"/>
              </a:ext>
            </a:extLst>
          </p:cNvPr>
          <p:cNvPicPr>
            <a:picLocks noChangeAspect="1"/>
          </p:cNvPicPr>
          <p:nvPr/>
        </p:nvPicPr>
        <p:blipFill rotWithShape="1">
          <a:blip r:embed="rId4">
            <a:extLst>
              <a:ext uri="{28A0092B-C50C-407E-A947-70E740481C1C}">
                <a14:useLocalDpi xmlns:a14="http://schemas.microsoft.com/office/drawing/2010/main" val="0"/>
              </a:ext>
            </a:extLst>
          </a:blip>
          <a:srcRect l="6002" t="20187" r="28287" b="59775"/>
          <a:stretch/>
        </p:blipFill>
        <p:spPr>
          <a:xfrm>
            <a:off x="8095067" y="2573390"/>
            <a:ext cx="3825084" cy="1649546"/>
          </a:xfrm>
          <a:prstGeom prst="rect">
            <a:avLst/>
          </a:prstGeom>
        </p:spPr>
      </p:pic>
      <p:pic>
        <p:nvPicPr>
          <p:cNvPr id="4" name="Picture 3" descr="A group of black and white heads with question marks&#10;&#10;Description automatically generated">
            <a:extLst>
              <a:ext uri="{FF2B5EF4-FFF2-40B4-BE49-F238E27FC236}">
                <a16:creationId xmlns:a16="http://schemas.microsoft.com/office/drawing/2014/main" id="{6DC498F7-679A-93EE-C2A4-1056915E38D4}"/>
              </a:ext>
            </a:extLst>
          </p:cNvPr>
          <p:cNvPicPr>
            <a:picLocks noChangeAspect="1"/>
          </p:cNvPicPr>
          <p:nvPr/>
        </p:nvPicPr>
        <p:blipFill rotWithShape="1">
          <a:blip r:embed="rId4">
            <a:extLst>
              <a:ext uri="{28A0092B-C50C-407E-A947-70E740481C1C}">
                <a14:useLocalDpi xmlns:a14="http://schemas.microsoft.com/office/drawing/2010/main" val="0"/>
              </a:ext>
            </a:extLst>
          </a:blip>
          <a:srcRect l="6002" t="42629" r="28287" b="41414"/>
          <a:stretch/>
        </p:blipFill>
        <p:spPr>
          <a:xfrm>
            <a:off x="8095067" y="4973092"/>
            <a:ext cx="3825084" cy="1313639"/>
          </a:xfrm>
          <a:prstGeom prst="rect">
            <a:avLst/>
          </a:prstGeom>
        </p:spPr>
      </p:pic>
    </p:spTree>
    <p:extLst>
      <p:ext uri="{BB962C8B-B14F-4D97-AF65-F5344CB8AC3E}">
        <p14:creationId xmlns:p14="http://schemas.microsoft.com/office/powerpoint/2010/main" val="15976238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E2E3E5"/>
        </a:solidFill>
        <a:effectLst/>
      </p:bgPr>
    </p:bg>
    <p:spTree>
      <p:nvGrpSpPr>
        <p:cNvPr id="1" name=""/>
        <p:cNvGrpSpPr/>
        <p:nvPr/>
      </p:nvGrpSpPr>
      <p:grpSpPr>
        <a:xfrm>
          <a:off x="0" y="0"/>
          <a:ext cx="0" cy="0"/>
          <a:chOff x="0" y="0"/>
          <a:chExt cx="0" cy="0"/>
        </a:xfrm>
      </p:grpSpPr>
      <p:pic>
        <p:nvPicPr>
          <p:cNvPr id="3" name="Picture 2" descr="A grey and black text&#10;&#10;Description automatically generated with medium confidence">
            <a:extLst>
              <a:ext uri="{FF2B5EF4-FFF2-40B4-BE49-F238E27FC236}">
                <a16:creationId xmlns:a16="http://schemas.microsoft.com/office/drawing/2014/main" id="{CA1730A6-0562-B451-7B8C-7CFFD2F58A10}"/>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a:ext>
            </a:extLst>
          </a:blip>
          <a:srcRect l="9969" t="19188" r="15643" b="17214"/>
          <a:stretch/>
        </p:blipFill>
        <p:spPr>
          <a:xfrm>
            <a:off x="2228892" y="744278"/>
            <a:ext cx="8883747" cy="5369443"/>
          </a:xfrm>
          <a:prstGeom prst="rect">
            <a:avLst/>
          </a:prstGeom>
        </p:spPr>
      </p:pic>
      <p:sp>
        <p:nvSpPr>
          <p:cNvPr id="2" name="Rectangle 1">
            <a:extLst>
              <a:ext uri="{FF2B5EF4-FFF2-40B4-BE49-F238E27FC236}">
                <a16:creationId xmlns:a16="http://schemas.microsoft.com/office/drawing/2014/main" id="{31715B28-7821-01D3-7362-C8DE747127C9}"/>
              </a:ext>
            </a:extLst>
          </p:cNvPr>
          <p:cNvSpPr/>
          <p:nvPr/>
        </p:nvSpPr>
        <p:spPr>
          <a:xfrm>
            <a:off x="1" y="0"/>
            <a:ext cx="987551" cy="6858001"/>
          </a:xfrm>
          <a:prstGeom prst="rect">
            <a:avLst/>
          </a:prstGeom>
          <a:solidFill>
            <a:srgbClr val="4196D5"/>
          </a:solidFill>
          <a:ln>
            <a:solidFill>
              <a:srgbClr val="4196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0547492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5739257b-ce07-451c-a058-33d1d073c35a" xsi:nil="true"/>
    <lcf76f155ced4ddcb4097134ff3c332f xmlns="7cfafbfd-fc08-4e7a-afc9-7c4221139421">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03CC4ACDE7F8846A110399C8FCFBCE2" ma:contentTypeVersion="15" ma:contentTypeDescription="Create a new document." ma:contentTypeScope="" ma:versionID="84188a3909c9f23be783eb8962a39db3">
  <xsd:schema xmlns:xsd="http://www.w3.org/2001/XMLSchema" xmlns:xs="http://www.w3.org/2001/XMLSchema" xmlns:p="http://schemas.microsoft.com/office/2006/metadata/properties" xmlns:ns2="7cfafbfd-fc08-4e7a-afc9-7c4221139421" xmlns:ns3="5739257b-ce07-451c-a058-33d1d073c35a" targetNamespace="http://schemas.microsoft.com/office/2006/metadata/properties" ma:root="true" ma:fieldsID="eb68c9d5ecb31f09676fddf5163db5f8" ns2:_="" ns3:_="">
    <xsd:import namespace="7cfafbfd-fc08-4e7a-afc9-7c4221139421"/>
    <xsd:import namespace="5739257b-ce07-451c-a058-33d1d073c35a"/>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MediaServiceAutoKeyPoints" minOccurs="0"/>
                <xsd:element ref="ns2:MediaServiceKeyPoint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cfafbfd-fc08-4e7a-afc9-7c422113942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56eca896-5807-49d8-bde8-c00d98f9c929"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5739257b-ce07-451c-a058-33d1d073c35a"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546116b3-ccc1-46bd-85ed-5204483da469}" ma:internalName="TaxCatchAll" ma:showField="CatchAllData" ma:web="5739257b-ce07-451c-a058-33d1d073c35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40BB12C-ED0F-4C03-B3AC-92DB7F615925}">
  <ds:schemaRefs>
    <ds:schemaRef ds:uri="http://schemas.microsoft.com/sharepoint/v3/contenttype/forms"/>
  </ds:schemaRefs>
</ds:datastoreItem>
</file>

<file path=customXml/itemProps2.xml><?xml version="1.0" encoding="utf-8"?>
<ds:datastoreItem xmlns:ds="http://schemas.openxmlformats.org/officeDocument/2006/customXml" ds:itemID="{72792D3D-921B-41A0-B5BD-755DA26DA3CA}">
  <ds:schemaRefs>
    <ds:schemaRef ds:uri="http://www.w3.org/XML/1998/namespace"/>
    <ds:schemaRef ds:uri="http://schemas.openxmlformats.org/package/2006/metadata/core-properties"/>
    <ds:schemaRef ds:uri="http://purl.org/dc/dcmitype/"/>
    <ds:schemaRef ds:uri="http://purl.org/dc/elements/1.1/"/>
    <ds:schemaRef ds:uri="http://schemas.microsoft.com/office/2006/documentManagement/types"/>
    <ds:schemaRef ds:uri="http://purl.org/dc/terms/"/>
    <ds:schemaRef ds:uri="http://schemas.microsoft.com/office/2006/metadata/properties"/>
    <ds:schemaRef ds:uri="http://schemas.microsoft.com/office/infopath/2007/PartnerControls"/>
    <ds:schemaRef ds:uri="5739257b-ce07-451c-a058-33d1d073c35a"/>
    <ds:schemaRef ds:uri="7cfafbfd-fc08-4e7a-afc9-7c4221139421"/>
  </ds:schemaRefs>
</ds:datastoreItem>
</file>

<file path=customXml/itemProps3.xml><?xml version="1.0" encoding="utf-8"?>
<ds:datastoreItem xmlns:ds="http://schemas.openxmlformats.org/officeDocument/2006/customXml" ds:itemID="{68B36E45-3CCF-430A-BF34-842F2B4CD5E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cfafbfd-fc08-4e7a-afc9-7c4221139421"/>
    <ds:schemaRef ds:uri="5739257b-ce07-451c-a058-33d1d073c35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6268</TotalTime>
  <Words>1277</Words>
  <Application>Microsoft Office PowerPoint</Application>
  <PresentationFormat>Widescreen</PresentationFormat>
  <Paragraphs>142</Paragraphs>
  <Slides>23</Slides>
  <Notes>23</Notes>
  <HiddenSlides>0</HiddenSlides>
  <MMClips>1</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23</vt:i4>
      </vt:variant>
    </vt:vector>
  </HeadingPairs>
  <TitlesOfParts>
    <vt:vector size="27" baseType="lpstr">
      <vt:lpstr>Arial</vt:lpstr>
      <vt:lpstr>Bradley Hand ITC</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Draw a line from the word to its meaning: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3 English Lesson Package  Ruth Beginner</dc:title>
  <dc:creator>Sarah Brown</dc:creator>
  <cp:lastModifiedBy>Danielle McGregor</cp:lastModifiedBy>
  <cp:revision>45</cp:revision>
  <dcterms:created xsi:type="dcterms:W3CDTF">2021-11-16T05:33:16Z</dcterms:created>
  <dcterms:modified xsi:type="dcterms:W3CDTF">2024-06-18T02:22:09Z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0x010100703CC4ACDE7F8846A110399C8FCFBCE2</vt:lpwstr>
  </property>
</Properties>
</file>