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76" r:id="rId5"/>
    <p:sldId id="277" r:id="rId6"/>
    <p:sldId id="405" r:id="rId7"/>
    <p:sldId id="375" r:id="rId8"/>
    <p:sldId id="376" r:id="rId9"/>
    <p:sldId id="400" r:id="rId10"/>
    <p:sldId id="378" r:id="rId11"/>
    <p:sldId id="379" r:id="rId12"/>
    <p:sldId id="374" r:id="rId13"/>
    <p:sldId id="381" r:id="rId14"/>
    <p:sldId id="393" r:id="rId15"/>
    <p:sldId id="389" r:id="rId16"/>
    <p:sldId id="394" r:id="rId17"/>
    <p:sldId id="384" r:id="rId18"/>
    <p:sldId id="395" r:id="rId19"/>
    <p:sldId id="396" r:id="rId20"/>
    <p:sldId id="397" r:id="rId21"/>
    <p:sldId id="398" r:id="rId22"/>
    <p:sldId id="399" r:id="rId23"/>
    <p:sldId id="408" r:id="rId24"/>
    <p:sldId id="407" r:id="rId25"/>
    <p:sldId id="386" r:id="rId26"/>
    <p:sldId id="387" r:id="rId27"/>
    <p:sldId id="38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A66B366-551F-F735-AC16-62DAC5D59322}" name="Danielle McGregor" initials="DM" userId="S::danielle.mcgregor@Anglicare.org.au::087646c7-bbf8-4721-9492-e808a5f7ce91" providerId="AD"/>
  <p188:author id="{1621617C-410B-3087-12D0-22EF3D8A733D}" name="Lisa Neale" initials="LN" userId="092c3a9ff1cc85a9" providerId="Windows Live"/>
  <p188:author id="{5CE17882-9809-FEDB-63F8-108E07809AB4}" name="Danielle McGregor" initials="DM" userId="S::danielle.mcgregor@anglicare.org.au::087646c7-bbf8-4721-9492-e808a5f7ce91" providerId="AD"/>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3D6520-6E1C-4CB6-8D89-1C80AB086D29}" v="1" dt="2024-05-23T00:31:57.4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507" autoAdjust="0"/>
  </p:normalViewPr>
  <p:slideViewPr>
    <p:cSldViewPr snapToGrid="0">
      <p:cViewPr varScale="1">
        <p:scale>
          <a:sx n="35" d="100"/>
          <a:sy n="35" d="100"/>
        </p:scale>
        <p:origin x="220" y="2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7EB366F0-FDC8-4A01-B58F-890FC66B266A}"/>
    <pc:docChg chg="undo custSel addSld delSld modSld sldOrd">
      <pc:chgData name="Kristy Freney" userId="05558a5f-3628-4287-9b9f-4fe6fc128298" providerId="ADAL" clId="{7EB366F0-FDC8-4A01-B58F-890FC66B266A}" dt="2024-05-06T04:42:17.809" v="538" actId="403"/>
      <pc:docMkLst>
        <pc:docMk/>
      </pc:docMkLst>
      <pc:sldChg chg="addSp delSp modSp mod modNotesTx">
        <pc:chgData name="Kristy Freney" userId="05558a5f-3628-4287-9b9f-4fe6fc128298" providerId="ADAL" clId="{7EB366F0-FDC8-4A01-B58F-890FC66B266A}" dt="2024-05-06T04:39:23.649" v="447"/>
        <pc:sldMkLst>
          <pc:docMk/>
          <pc:sldMk cId="2019099645" sldId="276"/>
        </pc:sldMkLst>
        <pc:spChg chg="add del mod">
          <ac:chgData name="Kristy Freney" userId="05558a5f-3628-4287-9b9f-4fe6fc128298" providerId="ADAL" clId="{7EB366F0-FDC8-4A01-B58F-890FC66B266A}" dt="2024-04-30T10:04:59.974" v="424" actId="478"/>
          <ac:spMkLst>
            <pc:docMk/>
            <pc:sldMk cId="2019099645" sldId="276"/>
            <ac:spMk id="2" creationId="{46B08561-A7A7-C5C7-5856-CEB9920C88C9}"/>
          </ac:spMkLst>
        </pc:spChg>
        <pc:spChg chg="add mod">
          <ac:chgData name="Kristy Freney" userId="05558a5f-3628-4287-9b9f-4fe6fc128298" providerId="ADAL" clId="{7EB366F0-FDC8-4A01-B58F-890FC66B266A}" dt="2024-05-06T04:39:14.507" v="445"/>
          <ac:spMkLst>
            <pc:docMk/>
            <pc:sldMk cId="2019099645" sldId="276"/>
            <ac:spMk id="2" creationId="{6FB42433-F80F-ADB0-0878-58875E13A55A}"/>
          </ac:spMkLst>
        </pc:spChg>
        <pc:spChg chg="add mod">
          <ac:chgData name="Kristy Freney" userId="05558a5f-3628-4287-9b9f-4fe6fc128298" providerId="ADAL" clId="{7EB366F0-FDC8-4A01-B58F-890FC66B266A}" dt="2024-05-06T04:39:19.043" v="446" actId="20577"/>
          <ac:spMkLst>
            <pc:docMk/>
            <pc:sldMk cId="2019099645" sldId="276"/>
            <ac:spMk id="3" creationId="{5B3BD865-DAC1-0D36-924F-FB06121CC7D7}"/>
          </ac:spMkLst>
        </pc:spChg>
        <pc:spChg chg="del">
          <ac:chgData name="Kristy Freney" userId="05558a5f-3628-4287-9b9f-4fe6fc128298" providerId="ADAL" clId="{7EB366F0-FDC8-4A01-B58F-890FC66B266A}" dt="2024-04-30T04:50:41.874" v="30" actId="478"/>
          <ac:spMkLst>
            <pc:docMk/>
            <pc:sldMk cId="2019099645" sldId="276"/>
            <ac:spMk id="14" creationId="{65D9E08E-C9E4-4EA1-6371-52AE3653A10A}"/>
          </ac:spMkLst>
        </pc:spChg>
      </pc:sldChg>
      <pc:sldChg chg="modSp mod modNotesTx">
        <pc:chgData name="Kristy Freney" userId="05558a5f-3628-4287-9b9f-4fe6fc128298" providerId="ADAL" clId="{7EB366F0-FDC8-4A01-B58F-890FC66B266A}" dt="2024-05-06T04:39:34.664" v="450" actId="6549"/>
        <pc:sldMkLst>
          <pc:docMk/>
          <pc:sldMk cId="729114519" sldId="277"/>
        </pc:sldMkLst>
        <pc:spChg chg="mod">
          <ac:chgData name="Kristy Freney" userId="05558a5f-3628-4287-9b9f-4fe6fc128298" providerId="ADAL" clId="{7EB366F0-FDC8-4A01-B58F-890FC66B266A}" dt="2024-04-30T10:05:07.069" v="426" actId="403"/>
          <ac:spMkLst>
            <pc:docMk/>
            <pc:sldMk cId="729114519" sldId="277"/>
            <ac:spMk id="11" creationId="{682019BD-3A60-5BE6-0C0A-9352DF37679B}"/>
          </ac:spMkLst>
        </pc:spChg>
      </pc:sldChg>
      <pc:sldChg chg="modNotesTx">
        <pc:chgData name="Kristy Freney" userId="05558a5f-3628-4287-9b9f-4fe6fc128298" providerId="ADAL" clId="{7EB366F0-FDC8-4A01-B58F-890FC66B266A}" dt="2024-04-30T04:56:00.496" v="153" actId="20577"/>
        <pc:sldMkLst>
          <pc:docMk/>
          <pc:sldMk cId="545489499" sldId="374"/>
        </pc:sldMkLst>
      </pc:sldChg>
      <pc:sldChg chg="modSp mod modNotesTx">
        <pc:chgData name="Kristy Freney" userId="05558a5f-3628-4287-9b9f-4fe6fc128298" providerId="ADAL" clId="{7EB366F0-FDC8-4A01-B58F-890FC66B266A}" dt="2024-04-30T04:54:27.906" v="94" actId="20577"/>
        <pc:sldMkLst>
          <pc:docMk/>
          <pc:sldMk cId="1143818754" sldId="375"/>
        </pc:sldMkLst>
        <pc:spChg chg="mod">
          <ac:chgData name="Kristy Freney" userId="05558a5f-3628-4287-9b9f-4fe6fc128298" providerId="ADAL" clId="{7EB366F0-FDC8-4A01-B58F-890FC66B266A}" dt="2024-04-30T04:54:12.037" v="84" actId="1076"/>
          <ac:spMkLst>
            <pc:docMk/>
            <pc:sldMk cId="1143818754" sldId="375"/>
            <ac:spMk id="4" creationId="{29C241B8-9FE3-D1EB-CFE6-C289E3FE34D4}"/>
          </ac:spMkLst>
        </pc:spChg>
        <pc:cxnChg chg="mod">
          <ac:chgData name="Kristy Freney" userId="05558a5f-3628-4287-9b9f-4fe6fc128298" providerId="ADAL" clId="{7EB366F0-FDC8-4A01-B58F-890FC66B266A}" dt="2024-04-30T04:54:10.035" v="83" actId="1076"/>
          <ac:cxnSpMkLst>
            <pc:docMk/>
            <pc:sldMk cId="1143818754" sldId="375"/>
            <ac:cxnSpMk id="2" creationId="{C4F59A09-F2E6-B651-5E72-8EE697BD4AD8}"/>
          </ac:cxnSpMkLst>
        </pc:cxnChg>
      </pc:sldChg>
      <pc:sldChg chg="addSp delSp modSp mod modNotesTx">
        <pc:chgData name="Kristy Freney" userId="05558a5f-3628-4287-9b9f-4fe6fc128298" providerId="ADAL" clId="{7EB366F0-FDC8-4A01-B58F-890FC66B266A}" dt="2024-04-30T04:54:44.746" v="107" actId="20577"/>
        <pc:sldMkLst>
          <pc:docMk/>
          <pc:sldMk cId="3305736006" sldId="376"/>
        </pc:sldMkLst>
        <pc:picChg chg="add mod">
          <ac:chgData name="Kristy Freney" userId="05558a5f-3628-4287-9b9f-4fe6fc128298" providerId="ADAL" clId="{7EB366F0-FDC8-4A01-B58F-890FC66B266A}" dt="2024-04-18T08:05:23.203" v="15" actId="1076"/>
          <ac:picMkLst>
            <pc:docMk/>
            <pc:sldMk cId="3305736006" sldId="376"/>
            <ac:picMk id="3" creationId="{718CA620-9879-F766-136A-A115A98640B7}"/>
          </ac:picMkLst>
        </pc:picChg>
        <pc:picChg chg="mod">
          <ac:chgData name="Kristy Freney" userId="05558a5f-3628-4287-9b9f-4fe6fc128298" providerId="ADAL" clId="{7EB366F0-FDC8-4A01-B58F-890FC66B266A}" dt="2024-04-18T08:05:17.572" v="13" actId="1076"/>
          <ac:picMkLst>
            <pc:docMk/>
            <pc:sldMk cId="3305736006" sldId="376"/>
            <ac:picMk id="8" creationId="{B33F169B-4D92-33FC-1775-9ABD59CCF828}"/>
          </ac:picMkLst>
        </pc:picChg>
        <pc:picChg chg="del">
          <ac:chgData name="Kristy Freney" userId="05558a5f-3628-4287-9b9f-4fe6fc128298" providerId="ADAL" clId="{7EB366F0-FDC8-4A01-B58F-890FC66B266A}" dt="2024-04-18T08:04:24.616" v="0" actId="478"/>
          <ac:picMkLst>
            <pc:docMk/>
            <pc:sldMk cId="3305736006" sldId="376"/>
            <ac:picMk id="9" creationId="{D93155BF-7543-D797-F58E-4724F9B05D15}"/>
          </ac:picMkLst>
        </pc:picChg>
      </pc:sldChg>
      <pc:sldChg chg="modSp mod modAnim modNotesTx">
        <pc:chgData name="Kristy Freney" userId="05558a5f-3628-4287-9b9f-4fe6fc128298" providerId="ADAL" clId="{7EB366F0-FDC8-4A01-B58F-890FC66B266A}" dt="2024-04-30T04:55:20.402" v="145" actId="20577"/>
        <pc:sldMkLst>
          <pc:docMk/>
          <pc:sldMk cId="3715191093" sldId="378"/>
        </pc:sldMkLst>
        <pc:spChg chg="mod">
          <ac:chgData name="Kristy Freney" userId="05558a5f-3628-4287-9b9f-4fe6fc128298" providerId="ADAL" clId="{7EB366F0-FDC8-4A01-B58F-890FC66B266A}" dt="2024-04-18T08:06:59.765" v="26" actId="403"/>
          <ac:spMkLst>
            <pc:docMk/>
            <pc:sldMk cId="3715191093" sldId="378"/>
            <ac:spMk id="3" creationId="{50FF0E8F-2192-2B22-712D-47DA5FDF8720}"/>
          </ac:spMkLst>
        </pc:spChg>
      </pc:sldChg>
      <pc:sldChg chg="modSp mod modNotesTx">
        <pc:chgData name="Kristy Freney" userId="05558a5f-3628-4287-9b9f-4fe6fc128298" providerId="ADAL" clId="{7EB366F0-FDC8-4A01-B58F-890FC66B266A}" dt="2024-04-30T04:55:54.711" v="152" actId="20577"/>
        <pc:sldMkLst>
          <pc:docMk/>
          <pc:sldMk cId="397663024" sldId="379"/>
        </pc:sldMkLst>
        <pc:spChg chg="mod">
          <ac:chgData name="Kristy Freney" userId="05558a5f-3628-4287-9b9f-4fe6fc128298" providerId="ADAL" clId="{7EB366F0-FDC8-4A01-B58F-890FC66B266A}" dt="2024-04-30T04:55:45.629" v="150" actId="113"/>
          <ac:spMkLst>
            <pc:docMk/>
            <pc:sldMk cId="397663024" sldId="379"/>
            <ac:spMk id="2" creationId="{259DBE90-6690-7A9F-2C0E-29501D920A7D}"/>
          </ac:spMkLst>
        </pc:spChg>
      </pc:sldChg>
      <pc:sldChg chg="addSp modSp mod modAnim modNotesTx">
        <pc:chgData name="Kristy Freney" userId="05558a5f-3628-4287-9b9f-4fe6fc128298" providerId="ADAL" clId="{7EB366F0-FDC8-4A01-B58F-890FC66B266A}" dt="2024-04-30T04:58:01.305" v="217" actId="6549"/>
        <pc:sldMkLst>
          <pc:docMk/>
          <pc:sldMk cId="3131219814" sldId="381"/>
        </pc:sldMkLst>
        <pc:spChg chg="mod">
          <ac:chgData name="Kristy Freney" userId="05558a5f-3628-4287-9b9f-4fe6fc128298" providerId="ADAL" clId="{7EB366F0-FDC8-4A01-B58F-890FC66B266A}" dt="2024-04-30T04:57:21.568" v="191" actId="20577"/>
          <ac:spMkLst>
            <pc:docMk/>
            <pc:sldMk cId="3131219814" sldId="381"/>
            <ac:spMk id="2" creationId="{8E1830D9-C81A-9F5C-A8FE-9F3535CEA6BA}"/>
          </ac:spMkLst>
        </pc:spChg>
        <pc:spChg chg="add mod">
          <ac:chgData name="Kristy Freney" userId="05558a5f-3628-4287-9b9f-4fe6fc128298" providerId="ADAL" clId="{7EB366F0-FDC8-4A01-B58F-890FC66B266A}" dt="2024-04-30T04:57:43.936" v="198" actId="1076"/>
          <ac:spMkLst>
            <pc:docMk/>
            <pc:sldMk cId="3131219814" sldId="381"/>
            <ac:spMk id="3" creationId="{05B60571-E669-3CFB-9388-BF74FD32E333}"/>
          </ac:spMkLst>
        </pc:spChg>
      </pc:sldChg>
      <pc:sldChg chg="modSp mod modNotesTx">
        <pc:chgData name="Kristy Freney" userId="05558a5f-3628-4287-9b9f-4fe6fc128298" providerId="ADAL" clId="{7EB366F0-FDC8-4A01-B58F-890FC66B266A}" dt="2024-04-30T04:59:53.761" v="270" actId="113"/>
        <pc:sldMkLst>
          <pc:docMk/>
          <pc:sldMk cId="89863396" sldId="384"/>
        </pc:sldMkLst>
        <pc:spChg chg="mod">
          <ac:chgData name="Kristy Freney" userId="05558a5f-3628-4287-9b9f-4fe6fc128298" providerId="ADAL" clId="{7EB366F0-FDC8-4A01-B58F-890FC66B266A}" dt="2024-04-30T04:59:04.632" v="226" actId="1076"/>
          <ac:spMkLst>
            <pc:docMk/>
            <pc:sldMk cId="89863396" sldId="384"/>
            <ac:spMk id="7" creationId="{4D57A3D4-7885-54E1-7D54-BFC222A9BD7C}"/>
          </ac:spMkLst>
        </pc:spChg>
        <pc:spChg chg="mod">
          <ac:chgData name="Kristy Freney" userId="05558a5f-3628-4287-9b9f-4fe6fc128298" providerId="ADAL" clId="{7EB366F0-FDC8-4A01-B58F-890FC66B266A}" dt="2024-04-30T04:59:04.632" v="226" actId="1076"/>
          <ac:spMkLst>
            <pc:docMk/>
            <pc:sldMk cId="89863396" sldId="384"/>
            <ac:spMk id="9" creationId="{2C0FAE0E-56F3-63C6-15DA-997DEA4E63FD}"/>
          </ac:spMkLst>
        </pc:spChg>
      </pc:sldChg>
      <pc:sldChg chg="del modNotesTx">
        <pc:chgData name="Kristy Freney" userId="05558a5f-3628-4287-9b9f-4fe6fc128298" providerId="ADAL" clId="{7EB366F0-FDC8-4A01-B58F-890FC66B266A}" dt="2024-04-30T05:02:02.205" v="395" actId="47"/>
        <pc:sldMkLst>
          <pc:docMk/>
          <pc:sldMk cId="3329901475" sldId="385"/>
        </pc:sldMkLst>
      </pc:sldChg>
      <pc:sldChg chg="modNotesTx">
        <pc:chgData name="Kristy Freney" userId="05558a5f-3628-4287-9b9f-4fe6fc128298" providerId="ADAL" clId="{7EB366F0-FDC8-4A01-B58F-890FC66B266A}" dt="2024-04-30T05:02:19.027" v="399" actId="113"/>
        <pc:sldMkLst>
          <pc:docMk/>
          <pc:sldMk cId="3981988786" sldId="386"/>
        </pc:sldMkLst>
      </pc:sldChg>
      <pc:sldChg chg="modNotesTx">
        <pc:chgData name="Kristy Freney" userId="05558a5f-3628-4287-9b9f-4fe6fc128298" providerId="ADAL" clId="{7EB366F0-FDC8-4A01-B58F-890FC66B266A}" dt="2024-04-30T05:02:34.041" v="412" actId="113"/>
        <pc:sldMkLst>
          <pc:docMk/>
          <pc:sldMk cId="2872028482" sldId="387"/>
        </pc:sldMkLst>
      </pc:sldChg>
      <pc:sldChg chg="modNotesTx">
        <pc:chgData name="Kristy Freney" userId="05558a5f-3628-4287-9b9f-4fe6fc128298" providerId="ADAL" clId="{7EB366F0-FDC8-4A01-B58F-890FC66B266A}" dt="2024-04-30T04:58:35.048" v="223" actId="113"/>
        <pc:sldMkLst>
          <pc:docMk/>
          <pc:sldMk cId="3589049513" sldId="389"/>
        </pc:sldMkLst>
      </pc:sldChg>
      <pc:sldChg chg="modSp mod modNotesTx">
        <pc:chgData name="Kristy Freney" userId="05558a5f-3628-4287-9b9f-4fe6fc128298" providerId="ADAL" clId="{7EB366F0-FDC8-4A01-B58F-890FC66B266A}" dt="2024-05-06T04:42:17.809" v="538" actId="403"/>
        <pc:sldMkLst>
          <pc:docMk/>
          <pc:sldMk cId="2876490558" sldId="393"/>
        </pc:sldMkLst>
        <pc:spChg chg="mod">
          <ac:chgData name="Kristy Freney" userId="05558a5f-3628-4287-9b9f-4fe6fc128298" providerId="ADAL" clId="{7EB366F0-FDC8-4A01-B58F-890FC66B266A}" dt="2024-05-06T04:42:17.809" v="538" actId="403"/>
          <ac:spMkLst>
            <pc:docMk/>
            <pc:sldMk cId="2876490558" sldId="393"/>
            <ac:spMk id="8" creationId="{C234BFD2-C37E-430B-2324-6E18A5858F26}"/>
          </ac:spMkLst>
        </pc:spChg>
        <pc:spChg chg="mod">
          <ac:chgData name="Kristy Freney" userId="05558a5f-3628-4287-9b9f-4fe6fc128298" providerId="ADAL" clId="{7EB366F0-FDC8-4A01-B58F-890FC66B266A}" dt="2024-05-06T04:42:07.002" v="533" actId="403"/>
          <ac:spMkLst>
            <pc:docMk/>
            <pc:sldMk cId="2876490558" sldId="393"/>
            <ac:spMk id="9" creationId="{6E915573-EAC7-7233-7E76-927B2BBA761C}"/>
          </ac:spMkLst>
        </pc:spChg>
        <pc:spChg chg="mod">
          <ac:chgData name="Kristy Freney" userId="05558a5f-3628-4287-9b9f-4fe6fc128298" providerId="ADAL" clId="{7EB366F0-FDC8-4A01-B58F-890FC66B266A}" dt="2024-05-06T04:42:08.882" v="534" actId="403"/>
          <ac:spMkLst>
            <pc:docMk/>
            <pc:sldMk cId="2876490558" sldId="393"/>
            <ac:spMk id="10" creationId="{C79CAAB8-8576-EECE-B29C-CD128B8EC53A}"/>
          </ac:spMkLst>
        </pc:spChg>
        <pc:cxnChg chg="mod">
          <ac:chgData name="Kristy Freney" userId="05558a5f-3628-4287-9b9f-4fe6fc128298" providerId="ADAL" clId="{7EB366F0-FDC8-4A01-B58F-890FC66B266A}" dt="2024-05-06T04:42:16.023" v="537" actId="14100"/>
          <ac:cxnSpMkLst>
            <pc:docMk/>
            <pc:sldMk cId="2876490558" sldId="393"/>
            <ac:cxnSpMk id="5" creationId="{982EC478-7ED6-0FD5-8784-09509FA92656}"/>
          </ac:cxnSpMkLst>
        </pc:cxnChg>
        <pc:cxnChg chg="mod">
          <ac:chgData name="Kristy Freney" userId="05558a5f-3628-4287-9b9f-4fe6fc128298" providerId="ADAL" clId="{7EB366F0-FDC8-4A01-B58F-890FC66B266A}" dt="2024-05-06T04:42:12.544" v="535" actId="14100"/>
          <ac:cxnSpMkLst>
            <pc:docMk/>
            <pc:sldMk cId="2876490558" sldId="393"/>
            <ac:cxnSpMk id="24" creationId="{E2642007-6668-86D1-144D-0CA117CDA5FF}"/>
          </ac:cxnSpMkLst>
        </pc:cxnChg>
      </pc:sldChg>
      <pc:sldChg chg="modSp mod modNotesTx">
        <pc:chgData name="Kristy Freney" userId="05558a5f-3628-4287-9b9f-4fe6fc128298" providerId="ADAL" clId="{7EB366F0-FDC8-4A01-B58F-890FC66B266A}" dt="2024-05-06T04:40:20.290" v="503" actId="114"/>
        <pc:sldMkLst>
          <pc:docMk/>
          <pc:sldMk cId="4215059128" sldId="394"/>
        </pc:sldMkLst>
        <pc:spChg chg="mod">
          <ac:chgData name="Kristy Freney" userId="05558a5f-3628-4287-9b9f-4fe6fc128298" providerId="ADAL" clId="{7EB366F0-FDC8-4A01-B58F-890FC66B266A}" dt="2024-05-06T04:40:20.290" v="503" actId="114"/>
          <ac:spMkLst>
            <pc:docMk/>
            <pc:sldMk cId="4215059128" sldId="394"/>
            <ac:spMk id="4" creationId="{CA408696-31AC-1703-106B-84C889577E6D}"/>
          </ac:spMkLst>
        </pc:spChg>
      </pc:sldChg>
      <pc:sldChg chg="modSp mod modAnim modCm modNotesTx">
        <pc:chgData name="Kristy Freney" userId="05558a5f-3628-4287-9b9f-4fe6fc128298" providerId="ADAL" clId="{7EB366F0-FDC8-4A01-B58F-890FC66B266A}" dt="2024-05-01T01:20:16.488" v="443"/>
        <pc:sldMkLst>
          <pc:docMk/>
          <pc:sldMk cId="968893243" sldId="395"/>
        </pc:sldMkLst>
        <pc:spChg chg="mod">
          <ac:chgData name="Kristy Freney" userId="05558a5f-3628-4287-9b9f-4fe6fc128298" providerId="ADAL" clId="{7EB366F0-FDC8-4A01-B58F-890FC66B266A}" dt="2024-05-01T01:19:16.209" v="439" actId="208"/>
          <ac:spMkLst>
            <pc:docMk/>
            <pc:sldMk cId="968893243" sldId="395"/>
            <ac:spMk id="3" creationId="{326BCEC1-8667-B8E8-AB34-C23658D8667E}"/>
          </ac:spMkLst>
        </pc:spChg>
        <pc:spChg chg="mod">
          <ac:chgData name="Kristy Freney" userId="05558a5f-3628-4287-9b9f-4fe6fc128298" providerId="ADAL" clId="{7EB366F0-FDC8-4A01-B58F-890FC66B266A}" dt="2024-05-01T01:18:46.431" v="436" actId="208"/>
          <ac:spMkLst>
            <pc:docMk/>
            <pc:sldMk cId="968893243" sldId="395"/>
            <ac:spMk id="5" creationId="{6B653598-B179-57C6-7459-CF9A2A7BA74C}"/>
          </ac:spMkLst>
        </pc:spChg>
        <pc:spChg chg="mod">
          <ac:chgData name="Kristy Freney" userId="05558a5f-3628-4287-9b9f-4fe6fc128298" providerId="ADAL" clId="{7EB366F0-FDC8-4A01-B58F-890FC66B266A}" dt="2024-05-01T01:18:54.631" v="437" actId="208"/>
          <ac:spMkLst>
            <pc:docMk/>
            <pc:sldMk cId="968893243" sldId="395"/>
            <ac:spMk id="6" creationId="{863B88EC-3202-CDA8-1AED-15258B44990B}"/>
          </ac:spMkLst>
        </pc:spChg>
        <pc:spChg chg="mod">
          <ac:chgData name="Kristy Freney" userId="05558a5f-3628-4287-9b9f-4fe6fc128298" providerId="ADAL" clId="{7EB366F0-FDC8-4A01-B58F-890FC66B266A}" dt="2024-05-01T01:18:46.431" v="436" actId="208"/>
          <ac:spMkLst>
            <pc:docMk/>
            <pc:sldMk cId="968893243" sldId="395"/>
            <ac:spMk id="7" creationId="{FCB2C3C9-BE74-4B3A-BA07-46A39CF619AC}"/>
          </ac:spMkLst>
        </pc:spChg>
        <pc:spChg chg="mod">
          <ac:chgData name="Kristy Freney" userId="05558a5f-3628-4287-9b9f-4fe6fc128298" providerId="ADAL" clId="{7EB366F0-FDC8-4A01-B58F-890FC66B266A}" dt="2024-05-01T01:19:02.343" v="438" actId="208"/>
          <ac:spMkLst>
            <pc:docMk/>
            <pc:sldMk cId="968893243" sldId="395"/>
            <ac:spMk id="8" creationId="{4593C7E4-292D-052D-7247-97170E2B2554}"/>
          </ac:spMkLst>
        </pc:spChg>
        <pc:spChg chg="mod">
          <ac:chgData name="Kristy Freney" userId="05558a5f-3628-4287-9b9f-4fe6fc128298" providerId="ADAL" clId="{7EB366F0-FDC8-4A01-B58F-890FC66B266A}" dt="2024-05-01T01:19:37.121" v="441" actId="208"/>
          <ac:spMkLst>
            <pc:docMk/>
            <pc:sldMk cId="968893243" sldId="395"/>
            <ac:spMk id="9" creationId="{7F24A3C4-5FDA-2126-1EA4-F2930A130CA7}"/>
          </ac:spMkLst>
        </pc:spChg>
        <pc:spChg chg="mod">
          <ac:chgData name="Kristy Freney" userId="05558a5f-3628-4287-9b9f-4fe6fc128298" providerId="ADAL" clId="{7EB366F0-FDC8-4A01-B58F-890FC66B266A}" dt="2024-05-01T01:18:32.459" v="435" actId="208"/>
          <ac:spMkLst>
            <pc:docMk/>
            <pc:sldMk cId="968893243" sldId="395"/>
            <ac:spMk id="10" creationId="{68A13645-E7D4-BE3D-0EF6-51045A1A5B2F}"/>
          </ac:spMkLst>
        </pc:spChg>
        <pc:spChg chg="mod">
          <ac:chgData name="Kristy Freney" userId="05558a5f-3628-4287-9b9f-4fe6fc128298" providerId="ADAL" clId="{7EB366F0-FDC8-4A01-B58F-890FC66B266A}" dt="2024-05-01T01:18:46.431" v="436" actId="208"/>
          <ac:spMkLst>
            <pc:docMk/>
            <pc:sldMk cId="968893243" sldId="395"/>
            <ac:spMk id="11" creationId="{FF86D1DC-910B-0A80-28B6-A5683D1C7154}"/>
          </ac:spMkLst>
        </pc:spChg>
        <pc:spChg chg="mod">
          <ac:chgData name="Kristy Freney" userId="05558a5f-3628-4287-9b9f-4fe6fc128298" providerId="ADAL" clId="{7EB366F0-FDC8-4A01-B58F-890FC66B266A}" dt="2024-05-01T01:18:54.631" v="437" actId="208"/>
          <ac:spMkLst>
            <pc:docMk/>
            <pc:sldMk cId="968893243" sldId="395"/>
            <ac:spMk id="13" creationId="{C361C055-6B5A-2DE4-3E29-2E1153F1C415}"/>
          </ac:spMkLst>
        </pc:spChg>
        <pc:spChg chg="mod">
          <ac:chgData name="Kristy Freney" userId="05558a5f-3628-4287-9b9f-4fe6fc128298" providerId="ADAL" clId="{7EB366F0-FDC8-4A01-B58F-890FC66B266A}" dt="2024-05-01T01:18:32.459" v="435" actId="208"/>
          <ac:spMkLst>
            <pc:docMk/>
            <pc:sldMk cId="968893243" sldId="395"/>
            <ac:spMk id="14" creationId="{6CAE9A71-62F8-DC58-C128-4CDFCE54904E}"/>
          </ac:spMkLst>
        </pc:spChg>
        <pc:spChg chg="mod">
          <ac:chgData name="Kristy Freney" userId="05558a5f-3628-4287-9b9f-4fe6fc128298" providerId="ADAL" clId="{7EB366F0-FDC8-4A01-B58F-890FC66B266A}" dt="2024-05-01T01:19:16.209" v="439" actId="208"/>
          <ac:spMkLst>
            <pc:docMk/>
            <pc:sldMk cId="968893243" sldId="395"/>
            <ac:spMk id="15" creationId="{7FD12EEF-40BC-F6B6-0488-06219BAC763B}"/>
          </ac:spMkLst>
        </pc:spChg>
        <pc:spChg chg="mod">
          <ac:chgData name="Kristy Freney" userId="05558a5f-3628-4287-9b9f-4fe6fc128298" providerId="ADAL" clId="{7EB366F0-FDC8-4A01-B58F-890FC66B266A}" dt="2024-05-01T01:18:46.431" v="436" actId="208"/>
          <ac:spMkLst>
            <pc:docMk/>
            <pc:sldMk cId="968893243" sldId="395"/>
            <ac:spMk id="16" creationId="{50CB1EDF-C7A1-3394-2611-A0E2FDB76A72}"/>
          </ac:spMkLst>
        </pc:spChg>
        <pc:extLst>
          <p:ext xmlns:p="http://schemas.openxmlformats.org/presentationml/2006/main" uri="{D6D511B9-2390-475A-947B-AFAB55BFBCF1}">
            <pc226:cmChg xmlns:pc226="http://schemas.microsoft.com/office/powerpoint/2022/06/main/command" chg="mod modRxn">
              <pc226:chgData name="Kristy Freney" userId="05558a5f-3628-4287-9b9f-4fe6fc128298" providerId="ADAL" clId="{7EB366F0-FDC8-4A01-B58F-890FC66B266A}" dt="2024-05-01T01:20:16.488" v="443"/>
              <pc2:cmMkLst xmlns:pc2="http://schemas.microsoft.com/office/powerpoint/2019/9/main/command">
                <pc:docMk/>
                <pc:sldMk cId="968893243" sldId="395"/>
                <pc2:cmMk id="{45608CF9-15C8-4B13-B2AB-6B5403D83194}"/>
              </pc2:cmMkLst>
              <pc226:cmRplyChg chg="add">
                <pc226:chgData name="Kristy Freney" userId="05558a5f-3628-4287-9b9f-4fe6fc128298" providerId="ADAL" clId="{7EB366F0-FDC8-4A01-B58F-890FC66B266A}" dt="2024-05-01T01:19:52.727" v="442"/>
                <pc2:cmRplyMkLst xmlns:pc2="http://schemas.microsoft.com/office/powerpoint/2019/9/main/command">
                  <pc:docMk/>
                  <pc:sldMk cId="968893243" sldId="395"/>
                  <pc2:cmMk id="{45608CF9-15C8-4B13-B2AB-6B5403D83194}"/>
                  <pc2:cmRplyMk id="{19AF6810-9BCC-464B-88BA-1E3D307C1C59}"/>
                </pc2:cmRplyMkLst>
              </pc226:cmRplyChg>
              <pc226:cmRplyChg chg="add">
                <pc226:chgData name="Kristy Freney" userId="05558a5f-3628-4287-9b9f-4fe6fc128298" providerId="ADAL" clId="{7EB366F0-FDC8-4A01-B58F-890FC66B266A}" dt="2024-05-01T01:20:16.488" v="443"/>
                <pc2:cmRplyMkLst xmlns:pc2="http://schemas.microsoft.com/office/powerpoint/2019/9/main/command">
                  <pc:docMk/>
                  <pc:sldMk cId="968893243" sldId="395"/>
                  <pc2:cmMk id="{45608CF9-15C8-4B13-B2AB-6B5403D83194}"/>
                  <pc2:cmRplyMk id="{8273F9DA-C623-481C-9D2B-0BD57A5D18E8}"/>
                </pc2:cmRplyMkLst>
              </pc226:cmRplyChg>
            </pc226:cmChg>
          </p:ext>
        </pc:extLst>
      </pc:sldChg>
      <pc:sldChg chg="modSp mod modCm modNotesTx">
        <pc:chgData name="Kristy Freney" userId="05558a5f-3628-4287-9b9f-4fe6fc128298" providerId="ADAL" clId="{7EB366F0-FDC8-4A01-B58F-890FC66B266A}" dt="2024-05-06T04:41:30.768" v="532" actId="1076"/>
        <pc:sldMkLst>
          <pc:docMk/>
          <pc:sldMk cId="3994630403" sldId="396"/>
        </pc:sldMkLst>
        <pc:spChg chg="mod">
          <ac:chgData name="Kristy Freney" userId="05558a5f-3628-4287-9b9f-4fe6fc128298" providerId="ADAL" clId="{7EB366F0-FDC8-4A01-B58F-890FC66B266A}" dt="2024-05-06T04:41:11.647" v="522" actId="1076"/>
          <ac:spMkLst>
            <pc:docMk/>
            <pc:sldMk cId="3994630403" sldId="396"/>
            <ac:spMk id="2" creationId="{F51154C8-AE6B-83A5-C33C-77804AD69194}"/>
          </ac:spMkLst>
        </pc:spChg>
        <pc:spChg chg="mod">
          <ac:chgData name="Kristy Freney" userId="05558a5f-3628-4287-9b9f-4fe6fc128298" providerId="ADAL" clId="{7EB366F0-FDC8-4A01-B58F-890FC66B266A}" dt="2024-05-06T04:40:59.810" v="519" actId="1076"/>
          <ac:spMkLst>
            <pc:docMk/>
            <pc:sldMk cId="3994630403" sldId="396"/>
            <ac:spMk id="3" creationId="{18A93336-8049-CF76-1FA6-6B17C14590C2}"/>
          </ac:spMkLst>
        </pc:spChg>
        <pc:spChg chg="mod">
          <ac:chgData name="Kristy Freney" userId="05558a5f-3628-4287-9b9f-4fe6fc128298" providerId="ADAL" clId="{7EB366F0-FDC8-4A01-B58F-890FC66B266A}" dt="2024-05-06T04:41:09.281" v="521" actId="1076"/>
          <ac:spMkLst>
            <pc:docMk/>
            <pc:sldMk cId="3994630403" sldId="396"/>
            <ac:spMk id="7" creationId="{4D57A3D4-7885-54E1-7D54-BFC222A9BD7C}"/>
          </ac:spMkLst>
        </pc:spChg>
        <pc:cxnChg chg="mod">
          <ac:chgData name="Kristy Freney" userId="05558a5f-3628-4287-9b9f-4fe6fc128298" providerId="ADAL" clId="{7EB366F0-FDC8-4A01-B58F-890FC66B266A}" dt="2024-05-06T04:41:18.224" v="525" actId="1076"/>
          <ac:cxnSpMkLst>
            <pc:docMk/>
            <pc:sldMk cId="3994630403" sldId="396"/>
            <ac:cxnSpMk id="4" creationId="{258AE774-D858-88F2-AE01-1ACE1CBEFBF1}"/>
          </ac:cxnSpMkLst>
        </pc:cxnChg>
        <pc:cxnChg chg="mod">
          <ac:chgData name="Kristy Freney" userId="05558a5f-3628-4287-9b9f-4fe6fc128298" providerId="ADAL" clId="{7EB366F0-FDC8-4A01-B58F-890FC66B266A}" dt="2024-05-06T04:41:22.121" v="527" actId="14100"/>
          <ac:cxnSpMkLst>
            <pc:docMk/>
            <pc:sldMk cId="3994630403" sldId="396"/>
            <ac:cxnSpMk id="5" creationId="{225E6B6E-B25F-463F-8F1E-4C7D0D7A10E4}"/>
          </ac:cxnSpMkLst>
        </pc:cxnChg>
        <pc:cxnChg chg="mod">
          <ac:chgData name="Kristy Freney" userId="05558a5f-3628-4287-9b9f-4fe6fc128298" providerId="ADAL" clId="{7EB366F0-FDC8-4A01-B58F-890FC66B266A}" dt="2024-05-06T04:41:29.224" v="531" actId="14100"/>
          <ac:cxnSpMkLst>
            <pc:docMk/>
            <pc:sldMk cId="3994630403" sldId="396"/>
            <ac:cxnSpMk id="6" creationId="{A33DE337-E4F0-46FC-32DF-14CE32B6ED1A}"/>
          </ac:cxnSpMkLst>
        </pc:cxnChg>
        <pc:cxnChg chg="mod">
          <ac:chgData name="Kristy Freney" userId="05558a5f-3628-4287-9b9f-4fe6fc128298" providerId="ADAL" clId="{7EB366F0-FDC8-4A01-B58F-890FC66B266A}" dt="2024-05-06T04:41:30.768" v="532" actId="1076"/>
          <ac:cxnSpMkLst>
            <pc:docMk/>
            <pc:sldMk cId="3994630403" sldId="396"/>
            <ac:cxnSpMk id="8" creationId="{4F5B3213-F59F-CEFC-D9E5-CC0602B3E431}"/>
          </ac:cxnSpMkLst>
        </pc:cxnChg>
        <pc:cxnChg chg="mod">
          <ac:chgData name="Kristy Freney" userId="05558a5f-3628-4287-9b9f-4fe6fc128298" providerId="ADAL" clId="{7EB366F0-FDC8-4A01-B58F-890FC66B266A}" dt="2024-05-06T04:41:25.671" v="529" actId="14100"/>
          <ac:cxnSpMkLst>
            <pc:docMk/>
            <pc:sldMk cId="3994630403" sldId="396"/>
            <ac:cxnSpMk id="10" creationId="{4551EB74-67D9-8BFA-D660-A1BFF3BCF982}"/>
          </ac:cxnSpMkLst>
        </pc:cxnChg>
        <pc:cxnChg chg="mod">
          <ac:chgData name="Kristy Freney" userId="05558a5f-3628-4287-9b9f-4fe6fc128298" providerId="ADAL" clId="{7EB366F0-FDC8-4A01-B58F-890FC66B266A}" dt="2024-05-06T04:41:15.633" v="524" actId="14100"/>
          <ac:cxnSpMkLst>
            <pc:docMk/>
            <pc:sldMk cId="3994630403" sldId="396"/>
            <ac:cxnSpMk id="12" creationId="{2EB060A4-B33C-27F3-EB2C-F0984A548FE1}"/>
          </ac:cxnSpMkLst>
        </pc:cxnChg>
        <pc:extLst>
          <p:ext xmlns:p="http://schemas.openxmlformats.org/presentationml/2006/main" uri="{D6D511B9-2390-475A-947B-AFAB55BFBCF1}">
            <pc226:cmChg xmlns:pc226="http://schemas.microsoft.com/office/powerpoint/2022/06/main/command" chg="">
              <pc226:chgData name="Kristy Freney" userId="05558a5f-3628-4287-9b9f-4fe6fc128298" providerId="ADAL" clId="{7EB366F0-FDC8-4A01-B58F-890FC66B266A}" dt="2024-05-01T01:20:40.899" v="444"/>
              <pc2:cmMkLst xmlns:pc2="http://schemas.microsoft.com/office/powerpoint/2019/9/main/command">
                <pc:docMk/>
                <pc:sldMk cId="3994630403" sldId="396"/>
                <pc2:cmMk id="{C8638802-C99C-41D2-87B2-4E2C5F53BC82}"/>
              </pc2:cmMkLst>
              <pc226:cmRplyChg chg="add">
                <pc226:chgData name="Kristy Freney" userId="05558a5f-3628-4287-9b9f-4fe6fc128298" providerId="ADAL" clId="{7EB366F0-FDC8-4A01-B58F-890FC66B266A}" dt="2024-05-01T01:20:40.899" v="444"/>
                <pc2:cmRplyMkLst xmlns:pc2="http://schemas.microsoft.com/office/powerpoint/2019/9/main/command">
                  <pc:docMk/>
                  <pc:sldMk cId="3994630403" sldId="396"/>
                  <pc2:cmMk id="{C8638802-C99C-41D2-87B2-4E2C5F53BC82}"/>
                  <pc2:cmRplyMk id="{6A5D717C-F4F0-4C54-8ADE-4F7BDE634B8B}"/>
                </pc2:cmRplyMkLst>
              </pc226:cmRplyChg>
            </pc226:cmChg>
          </p:ext>
        </pc:extLst>
      </pc:sldChg>
      <pc:sldChg chg="modNotesTx">
        <pc:chgData name="Kristy Freney" userId="05558a5f-3628-4287-9b9f-4fe6fc128298" providerId="ADAL" clId="{7EB366F0-FDC8-4A01-B58F-890FC66B266A}" dt="2024-04-30T05:00:31.587" v="276"/>
        <pc:sldMkLst>
          <pc:docMk/>
          <pc:sldMk cId="278694169" sldId="397"/>
        </pc:sldMkLst>
      </pc:sldChg>
      <pc:sldChg chg="modSp mod modNotesTx">
        <pc:chgData name="Kristy Freney" userId="05558a5f-3628-4287-9b9f-4fe6fc128298" providerId="ADAL" clId="{7EB366F0-FDC8-4A01-B58F-890FC66B266A}" dt="2024-04-30T05:01:21.020" v="383" actId="20577"/>
        <pc:sldMkLst>
          <pc:docMk/>
          <pc:sldMk cId="4242465531" sldId="398"/>
        </pc:sldMkLst>
        <pc:spChg chg="mod">
          <ac:chgData name="Kristy Freney" userId="05558a5f-3628-4287-9b9f-4fe6fc128298" providerId="ADAL" clId="{7EB366F0-FDC8-4A01-B58F-890FC66B266A}" dt="2024-04-30T05:00:46.859" v="278" actId="1076"/>
          <ac:spMkLst>
            <pc:docMk/>
            <pc:sldMk cId="4242465531" sldId="398"/>
            <ac:spMk id="2" creationId="{D47EAB86-75BE-431F-F9C6-E9EF0E4B06C2}"/>
          </ac:spMkLst>
        </pc:spChg>
        <pc:spChg chg="mod">
          <ac:chgData name="Kristy Freney" userId="05558a5f-3628-4287-9b9f-4fe6fc128298" providerId="ADAL" clId="{7EB366F0-FDC8-4A01-B58F-890FC66B266A}" dt="2024-04-30T05:00:46.859" v="278" actId="1076"/>
          <ac:spMkLst>
            <pc:docMk/>
            <pc:sldMk cId="4242465531" sldId="398"/>
            <ac:spMk id="4" creationId="{CA408696-31AC-1703-106B-84C889577E6D}"/>
          </ac:spMkLst>
        </pc:spChg>
      </pc:sldChg>
      <pc:sldChg chg="modSp mod modNotesTx">
        <pc:chgData name="Kristy Freney" userId="05558a5f-3628-4287-9b9f-4fe6fc128298" providerId="ADAL" clId="{7EB366F0-FDC8-4A01-B58F-890FC66B266A}" dt="2024-04-30T05:00:58.272" v="280"/>
        <pc:sldMkLst>
          <pc:docMk/>
          <pc:sldMk cId="2240141102" sldId="399"/>
        </pc:sldMkLst>
        <pc:spChg chg="mod">
          <ac:chgData name="Kristy Freney" userId="05558a5f-3628-4287-9b9f-4fe6fc128298" providerId="ADAL" clId="{7EB366F0-FDC8-4A01-B58F-890FC66B266A}" dt="2024-04-30T05:00:52.113" v="279" actId="1076"/>
          <ac:spMkLst>
            <pc:docMk/>
            <pc:sldMk cId="2240141102" sldId="399"/>
            <ac:spMk id="2" creationId="{D47EAB86-75BE-431F-F9C6-E9EF0E4B06C2}"/>
          </ac:spMkLst>
        </pc:spChg>
        <pc:spChg chg="mod">
          <ac:chgData name="Kristy Freney" userId="05558a5f-3628-4287-9b9f-4fe6fc128298" providerId="ADAL" clId="{7EB366F0-FDC8-4A01-B58F-890FC66B266A}" dt="2024-04-30T05:00:52.113" v="279" actId="1076"/>
          <ac:spMkLst>
            <pc:docMk/>
            <pc:sldMk cId="2240141102" sldId="399"/>
            <ac:spMk id="4" creationId="{CA408696-31AC-1703-106B-84C889577E6D}"/>
          </ac:spMkLst>
        </pc:spChg>
      </pc:sldChg>
      <pc:sldChg chg="addSp delSp modSp add mod modNotesTx">
        <pc:chgData name="Kristy Freney" userId="05558a5f-3628-4287-9b9f-4fe6fc128298" providerId="ADAL" clId="{7EB366F0-FDC8-4A01-B58F-890FC66B266A}" dt="2024-04-30T04:55:07.434" v="135" actId="20577"/>
        <pc:sldMkLst>
          <pc:docMk/>
          <pc:sldMk cId="2268978340" sldId="400"/>
        </pc:sldMkLst>
        <pc:picChg chg="del">
          <ac:chgData name="Kristy Freney" userId="05558a5f-3628-4287-9b9f-4fe6fc128298" providerId="ADAL" clId="{7EB366F0-FDC8-4A01-B58F-890FC66B266A}" dt="2024-04-18T08:05:37.035" v="18" actId="478"/>
          <ac:picMkLst>
            <pc:docMk/>
            <pc:sldMk cId="2268978340" sldId="400"/>
            <ac:picMk id="3" creationId="{718CA620-9879-F766-136A-A115A98640B7}"/>
          </ac:picMkLst>
        </pc:picChg>
        <pc:picChg chg="add mod">
          <ac:chgData name="Kristy Freney" userId="05558a5f-3628-4287-9b9f-4fe6fc128298" providerId="ADAL" clId="{7EB366F0-FDC8-4A01-B58F-890FC66B266A}" dt="2024-04-18T08:06:42.300" v="25" actId="1076"/>
          <ac:picMkLst>
            <pc:docMk/>
            <pc:sldMk cId="2268978340" sldId="400"/>
            <ac:picMk id="4" creationId="{88903828-809F-49CC-AFBD-347A923421EF}"/>
          </ac:picMkLst>
        </pc:picChg>
        <pc:picChg chg="del">
          <ac:chgData name="Kristy Freney" userId="05558a5f-3628-4287-9b9f-4fe6fc128298" providerId="ADAL" clId="{7EB366F0-FDC8-4A01-B58F-890FC66B266A}" dt="2024-04-18T08:05:36.477" v="17" actId="478"/>
          <ac:picMkLst>
            <pc:docMk/>
            <pc:sldMk cId="2268978340" sldId="400"/>
            <ac:picMk id="8" creationId="{B33F169B-4D92-33FC-1775-9ABD59CCF828}"/>
          </ac:picMkLst>
        </pc:picChg>
      </pc:sldChg>
      <pc:sldChg chg="modSp add mod addCm modNotesTx">
        <pc:chgData name="Kristy Freney" userId="05558a5f-3628-4287-9b9f-4fe6fc128298" providerId="ADAL" clId="{7EB366F0-FDC8-4A01-B58F-890FC66B266A}" dt="2024-04-30T05:03:05.398" v="417"/>
        <pc:sldMkLst>
          <pc:docMk/>
          <pc:sldMk cId="4031518024" sldId="405"/>
        </pc:sldMkLst>
        <pc:spChg chg="mod">
          <ac:chgData name="Kristy Freney" userId="05558a5f-3628-4287-9b9f-4fe6fc128298" providerId="ADAL" clId="{7EB366F0-FDC8-4A01-B58F-890FC66B266A}" dt="2024-04-30T05:02:53.106" v="416" actId="20577"/>
          <ac:spMkLst>
            <pc:docMk/>
            <pc:sldMk cId="4031518024" sldId="405"/>
            <ac:spMk id="2" creationId="{EA656D75-D43F-45E1-6BC0-B908437C591A}"/>
          </ac:spMkLst>
        </pc:sp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7EB366F0-FDC8-4A01-B58F-890FC66B266A}" dt="2024-04-30T05:03:05.398" v="417"/>
              <pc2:cmMkLst xmlns:pc2="http://schemas.microsoft.com/office/powerpoint/2019/9/main/command">
                <pc:docMk/>
                <pc:sldMk cId="4031518024" sldId="405"/>
                <pc2:cmMk id="{5986BA14-6679-4097-9656-C50210B5F6B1}"/>
              </pc2:cmMkLst>
            </pc226:cmChg>
          </p:ext>
        </pc:extLst>
      </pc:sldChg>
      <pc:sldChg chg="modSp add mod ord modNotesTx">
        <pc:chgData name="Kristy Freney" userId="05558a5f-3628-4287-9b9f-4fe6fc128298" providerId="ADAL" clId="{7EB366F0-FDC8-4A01-B58F-890FC66B266A}" dt="2024-04-30T05:02:00.988" v="394" actId="6549"/>
        <pc:sldMkLst>
          <pc:docMk/>
          <pc:sldMk cId="1631099683" sldId="406"/>
        </pc:sldMkLst>
        <pc:spChg chg="mod">
          <ac:chgData name="Kristy Freney" userId="05558a5f-3628-4287-9b9f-4fe6fc128298" providerId="ADAL" clId="{7EB366F0-FDC8-4A01-B58F-890FC66B266A}" dt="2024-04-30T05:01:42.881" v="387" actId="6549"/>
          <ac:spMkLst>
            <pc:docMk/>
            <pc:sldMk cId="1631099683" sldId="406"/>
            <ac:spMk id="4" creationId="{CA408696-31AC-1703-106B-84C889577E6D}"/>
          </ac:spMkLst>
        </pc:spChg>
      </pc:sldChg>
      <pc:sldChg chg="add">
        <pc:chgData name="Kristy Freney" userId="05558a5f-3628-4287-9b9f-4fe6fc128298" providerId="ADAL" clId="{7EB366F0-FDC8-4A01-B58F-890FC66B266A}" dt="2024-04-30T05:02:04.024" v="396"/>
        <pc:sldMkLst>
          <pc:docMk/>
          <pc:sldMk cId="1921035830" sldId="407"/>
        </pc:sldMkLst>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167999B1-69B1-41F7-B32B-999D32529B18}"/>
    <pc:docChg chg="undo custSel modSld">
      <pc:chgData name="Danielle McGregor" userId="087646c7-bbf8-4721-9492-e808a5f7ce91" providerId="ADAL" clId="{167999B1-69B1-41F7-B32B-999D32529B18}" dt="2023-12-12T22:59:07.716" v="198" actId="20577"/>
      <pc:docMkLst>
        <pc:docMk/>
      </pc:docMkLst>
      <pc:sldChg chg="modSp mod">
        <pc:chgData name="Danielle McGregor" userId="087646c7-bbf8-4721-9492-e808a5f7ce91" providerId="ADAL" clId="{167999B1-69B1-41F7-B32B-999D32529B18}" dt="2023-12-12T22:59:07.716" v="198" actId="20577"/>
        <pc:sldMkLst>
          <pc:docMk/>
          <pc:sldMk cId="2019099645" sldId="276"/>
        </pc:sldMkLst>
        <pc:spChg chg="mod">
          <ac:chgData name="Danielle McGregor" userId="087646c7-bbf8-4721-9492-e808a5f7ce91" providerId="ADAL" clId="{167999B1-69B1-41F7-B32B-999D32529B18}" dt="2023-12-12T22:59:07.716" v="198" actId="20577"/>
          <ac:spMkLst>
            <pc:docMk/>
            <pc:sldMk cId="2019099645" sldId="276"/>
            <ac:spMk id="5" creationId="{00000000-0000-0000-0000-000000000000}"/>
          </ac:spMkLst>
        </pc:spChg>
      </pc:sldChg>
      <pc:sldChg chg="modSp mod">
        <pc:chgData name="Danielle McGregor" userId="087646c7-bbf8-4721-9492-e808a5f7ce91" providerId="ADAL" clId="{167999B1-69B1-41F7-B32B-999D32529B18}" dt="2023-12-12T22:59:03.946" v="197" actId="255"/>
        <pc:sldMkLst>
          <pc:docMk/>
          <pc:sldMk cId="729114519" sldId="277"/>
        </pc:sldMkLst>
        <pc:spChg chg="mod">
          <ac:chgData name="Danielle McGregor" userId="087646c7-bbf8-4721-9492-e808a5f7ce91" providerId="ADAL" clId="{167999B1-69B1-41F7-B32B-999D32529B18}" dt="2023-12-12T22:59:03.946" v="197" actId="255"/>
          <ac:spMkLst>
            <pc:docMk/>
            <pc:sldMk cId="729114519" sldId="277"/>
            <ac:spMk id="5" creationId="{EC0853A1-1007-4C52-BEFB-F48F5319A3E3}"/>
          </ac:spMkLst>
        </pc:spChg>
        <pc:spChg chg="mod">
          <ac:chgData name="Danielle McGregor" userId="087646c7-bbf8-4721-9492-e808a5f7ce91" providerId="ADAL" clId="{167999B1-69B1-41F7-B32B-999D32529B18}" dt="2023-12-12T22:58:34.858" v="157" actId="20577"/>
          <ac:spMkLst>
            <pc:docMk/>
            <pc:sldMk cId="729114519" sldId="277"/>
            <ac:spMk id="9" creationId="{EC0853A1-1007-4C52-BEFB-F48F5319A3E3}"/>
          </ac:spMkLst>
        </pc:spChg>
      </pc:sldChg>
      <pc:sldChg chg="modSp mod">
        <pc:chgData name="Danielle McGregor" userId="087646c7-bbf8-4721-9492-e808a5f7ce91" providerId="ADAL" clId="{167999B1-69B1-41F7-B32B-999D32529B18}" dt="2023-12-12T22:58:28.489" v="154" actId="20577"/>
        <pc:sldMkLst>
          <pc:docMk/>
          <pc:sldMk cId="545489499" sldId="374"/>
        </pc:sldMkLst>
        <pc:spChg chg="mod">
          <ac:chgData name="Danielle McGregor" userId="087646c7-bbf8-4721-9492-e808a5f7ce91" providerId="ADAL" clId="{167999B1-69B1-41F7-B32B-999D32529B18}" dt="2023-12-12T22:58:28.489" v="154" actId="20577"/>
          <ac:spMkLst>
            <pc:docMk/>
            <pc:sldMk cId="545489499" sldId="374"/>
            <ac:spMk id="2" creationId="{259DBE90-6690-7A9F-2C0E-29501D920A7D}"/>
          </ac:spMkLst>
        </pc:spChg>
        <pc:spChg chg="mod">
          <ac:chgData name="Danielle McGregor" userId="087646c7-bbf8-4721-9492-e808a5f7ce91" providerId="ADAL" clId="{167999B1-69B1-41F7-B32B-999D32529B18}" dt="2023-12-12T22:57:33.118" v="63" actId="20577"/>
          <ac:spMkLst>
            <pc:docMk/>
            <pc:sldMk cId="545489499" sldId="374"/>
            <ac:spMk id="5" creationId="{EC0853A1-1007-4C52-BEFB-F48F5319A3E3}"/>
          </ac:spMkLst>
        </pc:spChg>
        <pc:spChg chg="mod">
          <ac:chgData name="Danielle McGregor" userId="087646c7-bbf8-4721-9492-e808a5f7ce91" providerId="ADAL" clId="{167999B1-69B1-41F7-B32B-999D32529B18}" dt="2023-12-12T22:57:01.578" v="2" actId="20577"/>
          <ac:spMkLst>
            <pc:docMk/>
            <pc:sldMk cId="545489499" sldId="374"/>
            <ac:spMk id="9" creationId="{EC0853A1-1007-4C52-BEFB-F48F5319A3E3}"/>
          </ac:spMkLst>
        </pc:spChg>
      </pc:sldChg>
    </pc:docChg>
  </pc:docChgLst>
  <pc:docChgLst>
    <pc:chgData name="Kristy Freney" userId="05558a5f-3628-4287-9b9f-4fe6fc128298" providerId="ADAL" clId="{F619C084-3ED8-4BA6-98A9-C6276E51EC5E}"/>
    <pc:docChg chg="undo redo custSel addSld delSld modSld sldOrd">
      <pc:chgData name="Kristy Freney" userId="05558a5f-3628-4287-9b9f-4fe6fc128298" providerId="ADAL" clId="{F619C084-3ED8-4BA6-98A9-C6276E51EC5E}" dt="2024-02-13T01:03:07.287" v="1694" actId="1076"/>
      <pc:docMkLst>
        <pc:docMk/>
      </pc:docMkLst>
      <pc:sldChg chg="addSp delSp modSp mod">
        <pc:chgData name="Kristy Freney" userId="05558a5f-3628-4287-9b9f-4fe6fc128298" providerId="ADAL" clId="{F619C084-3ED8-4BA6-98A9-C6276E51EC5E}" dt="2024-02-13T00:08:51.272" v="544" actId="20577"/>
        <pc:sldMkLst>
          <pc:docMk/>
          <pc:sldMk cId="2019099645" sldId="276"/>
        </pc:sldMkLst>
        <pc:spChg chg="add del mod">
          <ac:chgData name="Kristy Freney" userId="05558a5f-3628-4287-9b9f-4fe6fc128298" providerId="ADAL" clId="{F619C084-3ED8-4BA6-98A9-C6276E51EC5E}" dt="2024-02-13T00:08:48.039" v="542" actId="478"/>
          <ac:spMkLst>
            <pc:docMk/>
            <pc:sldMk cId="2019099645" sldId="276"/>
            <ac:spMk id="3" creationId="{F87477D4-F078-0726-B4DE-8D90E3889AF3}"/>
          </ac:spMkLst>
        </pc:spChg>
        <pc:spChg chg="del mod">
          <ac:chgData name="Kristy Freney" userId="05558a5f-3628-4287-9b9f-4fe6fc128298" providerId="ADAL" clId="{F619C084-3ED8-4BA6-98A9-C6276E51EC5E}" dt="2024-02-13T00:08:48.039" v="542" actId="478"/>
          <ac:spMkLst>
            <pc:docMk/>
            <pc:sldMk cId="2019099645" sldId="276"/>
            <ac:spMk id="4" creationId="{EC0853A1-1007-4C52-BEFB-F48F5319A3E3}"/>
          </ac:spMkLst>
        </pc:spChg>
        <pc:spChg chg="del mod">
          <ac:chgData name="Kristy Freney" userId="05558a5f-3628-4287-9b9f-4fe6fc128298" providerId="ADAL" clId="{F619C084-3ED8-4BA6-98A9-C6276E51EC5E}" dt="2024-02-13T00:08:48.039" v="542" actId="478"/>
          <ac:spMkLst>
            <pc:docMk/>
            <pc:sldMk cId="2019099645" sldId="276"/>
            <ac:spMk id="5" creationId="{00000000-0000-0000-0000-000000000000}"/>
          </ac:spMkLst>
        </pc:spChg>
        <pc:spChg chg="del">
          <ac:chgData name="Kristy Freney" userId="05558a5f-3628-4287-9b9f-4fe6fc128298" providerId="ADAL" clId="{F619C084-3ED8-4BA6-98A9-C6276E51EC5E}" dt="2024-02-13T00:08:48.039" v="542" actId="478"/>
          <ac:spMkLst>
            <pc:docMk/>
            <pc:sldMk cId="2019099645" sldId="276"/>
            <ac:spMk id="7" creationId="{00000000-0000-0000-0000-000000000000}"/>
          </ac:spMkLst>
        </pc:spChg>
        <pc:spChg chg="add del mod">
          <ac:chgData name="Kristy Freney" userId="05558a5f-3628-4287-9b9f-4fe6fc128298" providerId="ADAL" clId="{F619C084-3ED8-4BA6-98A9-C6276E51EC5E}" dt="2024-02-13T00:08:46.550" v="541"/>
          <ac:spMkLst>
            <pc:docMk/>
            <pc:sldMk cId="2019099645" sldId="276"/>
            <ac:spMk id="9" creationId="{E7D62FFE-B71F-A0F5-D48C-CADA39C9468C}"/>
          </ac:spMkLst>
        </pc:spChg>
        <pc:spChg chg="add del mod">
          <ac:chgData name="Kristy Freney" userId="05558a5f-3628-4287-9b9f-4fe6fc128298" providerId="ADAL" clId="{F619C084-3ED8-4BA6-98A9-C6276E51EC5E}" dt="2024-02-13T00:08:46.550" v="541"/>
          <ac:spMkLst>
            <pc:docMk/>
            <pc:sldMk cId="2019099645" sldId="276"/>
            <ac:spMk id="10" creationId="{D4976402-B466-4EB0-CE98-6C328A49ABB2}"/>
          </ac:spMkLst>
        </pc:spChg>
        <pc:spChg chg="add del mod">
          <ac:chgData name="Kristy Freney" userId="05558a5f-3628-4287-9b9f-4fe6fc128298" providerId="ADAL" clId="{F619C084-3ED8-4BA6-98A9-C6276E51EC5E}" dt="2024-02-13T00:08:46.550" v="541"/>
          <ac:spMkLst>
            <pc:docMk/>
            <pc:sldMk cId="2019099645" sldId="276"/>
            <ac:spMk id="11" creationId="{6D028891-54D2-76CE-8B4E-334FE66EB9B5}"/>
          </ac:spMkLst>
        </pc:spChg>
        <pc:spChg chg="add del mod">
          <ac:chgData name="Kristy Freney" userId="05558a5f-3628-4287-9b9f-4fe6fc128298" providerId="ADAL" clId="{F619C084-3ED8-4BA6-98A9-C6276E51EC5E}" dt="2024-02-13T00:08:46.550" v="541"/>
          <ac:spMkLst>
            <pc:docMk/>
            <pc:sldMk cId="2019099645" sldId="276"/>
            <ac:spMk id="12" creationId="{4F546AF0-ADBC-FFE0-4023-DC31BB619315}"/>
          </ac:spMkLst>
        </pc:spChg>
        <pc:spChg chg="add mod">
          <ac:chgData name="Kristy Freney" userId="05558a5f-3628-4287-9b9f-4fe6fc128298" providerId="ADAL" clId="{F619C084-3ED8-4BA6-98A9-C6276E51EC5E}" dt="2024-02-13T00:08:48.344" v="543"/>
          <ac:spMkLst>
            <pc:docMk/>
            <pc:sldMk cId="2019099645" sldId="276"/>
            <ac:spMk id="14" creationId="{65D9E08E-C9E4-4EA1-6371-52AE3653A10A}"/>
          </ac:spMkLst>
        </pc:spChg>
        <pc:spChg chg="add mod">
          <ac:chgData name="Kristy Freney" userId="05558a5f-3628-4287-9b9f-4fe6fc128298" providerId="ADAL" clId="{F619C084-3ED8-4BA6-98A9-C6276E51EC5E}" dt="2024-02-13T00:08:51.272" v="544" actId="20577"/>
          <ac:spMkLst>
            <pc:docMk/>
            <pc:sldMk cId="2019099645" sldId="276"/>
            <ac:spMk id="15" creationId="{5F747364-3227-5E3C-C79A-EC8F424783F4}"/>
          </ac:spMkLst>
        </pc:spChg>
        <pc:spChg chg="add mod">
          <ac:chgData name="Kristy Freney" userId="05558a5f-3628-4287-9b9f-4fe6fc128298" providerId="ADAL" clId="{F619C084-3ED8-4BA6-98A9-C6276E51EC5E}" dt="2024-02-13T00:08:48.344" v="543"/>
          <ac:spMkLst>
            <pc:docMk/>
            <pc:sldMk cId="2019099645" sldId="276"/>
            <ac:spMk id="16" creationId="{69C1D086-1601-8612-F964-B265A9FDFF85}"/>
          </ac:spMkLst>
        </pc:spChg>
        <pc:spChg chg="add mod">
          <ac:chgData name="Kristy Freney" userId="05558a5f-3628-4287-9b9f-4fe6fc128298" providerId="ADAL" clId="{F619C084-3ED8-4BA6-98A9-C6276E51EC5E}" dt="2024-02-13T00:08:48.344" v="543"/>
          <ac:spMkLst>
            <pc:docMk/>
            <pc:sldMk cId="2019099645" sldId="276"/>
            <ac:spMk id="17" creationId="{A8FC2BA7-E577-3FB5-77D2-D3A09117BDED}"/>
          </ac:spMkLst>
        </pc:spChg>
        <pc:picChg chg="del">
          <ac:chgData name="Kristy Freney" userId="05558a5f-3628-4287-9b9f-4fe6fc128298" providerId="ADAL" clId="{F619C084-3ED8-4BA6-98A9-C6276E51EC5E}" dt="2024-02-13T00:01:10.650" v="522" actId="478"/>
          <ac:picMkLst>
            <pc:docMk/>
            <pc:sldMk cId="2019099645" sldId="276"/>
            <ac:picMk id="8" creationId="{00000000-0000-0000-0000-000000000000}"/>
          </ac:picMkLst>
        </pc:picChg>
        <pc:cxnChg chg="add del mod">
          <ac:chgData name="Kristy Freney" userId="05558a5f-3628-4287-9b9f-4fe6fc128298" providerId="ADAL" clId="{F619C084-3ED8-4BA6-98A9-C6276E51EC5E}" dt="2024-02-13T00:08:48.039" v="542" actId="478"/>
          <ac:cxnSpMkLst>
            <pc:docMk/>
            <pc:sldMk cId="2019099645" sldId="276"/>
            <ac:cxnSpMk id="2" creationId="{693F8259-C96B-04C5-964F-76F2A38352FA}"/>
          </ac:cxnSpMkLst>
        </pc:cxnChg>
        <pc:cxnChg chg="add mod">
          <ac:chgData name="Kristy Freney" userId="05558a5f-3628-4287-9b9f-4fe6fc128298" providerId="ADAL" clId="{F619C084-3ED8-4BA6-98A9-C6276E51EC5E}" dt="2024-02-12T01:54:40.797" v="167"/>
          <ac:cxnSpMkLst>
            <pc:docMk/>
            <pc:sldMk cId="2019099645" sldId="276"/>
            <ac:cxnSpMk id="2" creationId="{D698B937-0781-1398-B721-2491D274FCC3}"/>
          </ac:cxnSpMkLst>
        </pc:cxnChg>
        <pc:cxnChg chg="del mod">
          <ac:chgData name="Kristy Freney" userId="05558a5f-3628-4287-9b9f-4fe6fc128298" providerId="ADAL" clId="{F619C084-3ED8-4BA6-98A9-C6276E51EC5E}" dt="2024-02-12T23:58:58.613" v="520" actId="478"/>
          <ac:cxnSpMkLst>
            <pc:docMk/>
            <pc:sldMk cId="2019099645" sldId="276"/>
            <ac:cxnSpMk id="6" creationId="{00000000-0000-0000-0000-000000000000}"/>
          </ac:cxnSpMkLst>
        </pc:cxnChg>
        <pc:cxnChg chg="add del mod">
          <ac:chgData name="Kristy Freney" userId="05558a5f-3628-4287-9b9f-4fe6fc128298" providerId="ADAL" clId="{F619C084-3ED8-4BA6-98A9-C6276E51EC5E}" dt="2024-02-13T00:08:46.550" v="541"/>
          <ac:cxnSpMkLst>
            <pc:docMk/>
            <pc:sldMk cId="2019099645" sldId="276"/>
            <ac:cxnSpMk id="13" creationId="{3AC0F606-2D96-FDB9-0DD2-18CBD3994530}"/>
          </ac:cxnSpMkLst>
        </pc:cxnChg>
        <pc:cxnChg chg="add mod">
          <ac:chgData name="Kristy Freney" userId="05558a5f-3628-4287-9b9f-4fe6fc128298" providerId="ADAL" clId="{F619C084-3ED8-4BA6-98A9-C6276E51EC5E}" dt="2024-02-13T00:08:48.344" v="543"/>
          <ac:cxnSpMkLst>
            <pc:docMk/>
            <pc:sldMk cId="2019099645" sldId="276"/>
            <ac:cxnSpMk id="18" creationId="{D8AE8C10-CCEF-6155-117D-33E73EAE1031}"/>
          </ac:cxnSpMkLst>
        </pc:cxnChg>
      </pc:sldChg>
      <pc:sldChg chg="addSp delSp modSp mod">
        <pc:chgData name="Kristy Freney" userId="05558a5f-3628-4287-9b9f-4fe6fc128298" providerId="ADAL" clId="{F619C084-3ED8-4BA6-98A9-C6276E51EC5E}" dt="2024-02-13T00:08:36.035" v="539"/>
        <pc:sldMkLst>
          <pc:docMk/>
          <pc:sldMk cId="729114519" sldId="277"/>
        </pc:sldMkLst>
        <pc:spChg chg="add del mod">
          <ac:chgData name="Kristy Freney" userId="05558a5f-3628-4287-9b9f-4fe6fc128298" providerId="ADAL" clId="{F619C084-3ED8-4BA6-98A9-C6276E51EC5E}" dt="2024-02-13T00:08:22.152" v="531"/>
          <ac:spMkLst>
            <pc:docMk/>
            <pc:sldMk cId="729114519" sldId="277"/>
            <ac:spMk id="2" creationId="{8C411FCB-E4A6-7828-CB74-526AF332103F}"/>
          </ac:spMkLst>
        </pc:spChg>
        <pc:spChg chg="add del mod ord">
          <ac:chgData name="Kristy Freney" userId="05558a5f-3628-4287-9b9f-4fe6fc128298" providerId="ADAL" clId="{F619C084-3ED8-4BA6-98A9-C6276E51EC5E}" dt="2024-02-12T01:54:24.791" v="165" actId="478"/>
          <ac:spMkLst>
            <pc:docMk/>
            <pc:sldMk cId="729114519" sldId="277"/>
            <ac:spMk id="2" creationId="{A16C5AE4-E200-E91B-9981-3C289447B080}"/>
          </ac:spMkLst>
        </pc:spChg>
        <pc:spChg chg="add del mod">
          <ac:chgData name="Kristy Freney" userId="05558a5f-3628-4287-9b9f-4fe6fc128298" providerId="ADAL" clId="{F619C084-3ED8-4BA6-98A9-C6276E51EC5E}" dt="2024-02-13T00:08:22.152" v="531"/>
          <ac:spMkLst>
            <pc:docMk/>
            <pc:sldMk cId="729114519" sldId="277"/>
            <ac:spMk id="4" creationId="{64B99680-6A88-0384-E6D4-381DA4C91766}"/>
          </ac:spMkLst>
        </pc:spChg>
        <pc:spChg chg="del mod">
          <ac:chgData name="Kristy Freney" userId="05558a5f-3628-4287-9b9f-4fe6fc128298" providerId="ADAL" clId="{F619C084-3ED8-4BA6-98A9-C6276E51EC5E}" dt="2024-02-13T00:08:36.035" v="539"/>
          <ac:spMkLst>
            <pc:docMk/>
            <pc:sldMk cId="729114519" sldId="277"/>
            <ac:spMk id="5" creationId="{EC0853A1-1007-4C52-BEFB-F48F5319A3E3}"/>
          </ac:spMkLst>
        </pc:spChg>
        <pc:spChg chg="del mod">
          <ac:chgData name="Kristy Freney" userId="05558a5f-3628-4287-9b9f-4fe6fc128298" providerId="ADAL" clId="{F619C084-3ED8-4BA6-98A9-C6276E51EC5E}" dt="2024-02-13T00:08:26.237" v="534" actId="478"/>
          <ac:spMkLst>
            <pc:docMk/>
            <pc:sldMk cId="729114519" sldId="277"/>
            <ac:spMk id="6" creationId="{00000000-0000-0000-0000-000000000000}"/>
          </ac:spMkLst>
        </pc:spChg>
        <pc:spChg chg="add del mod">
          <ac:chgData name="Kristy Freney" userId="05558a5f-3628-4287-9b9f-4fe6fc128298" providerId="ADAL" clId="{F619C084-3ED8-4BA6-98A9-C6276E51EC5E}" dt="2024-02-13T00:08:22.152" v="531"/>
          <ac:spMkLst>
            <pc:docMk/>
            <pc:sldMk cId="729114519" sldId="277"/>
            <ac:spMk id="7" creationId="{A5687C7B-6BAB-824B-2E22-20F749E02EDF}"/>
          </ac:spMkLst>
        </pc:spChg>
        <pc:spChg chg="del">
          <ac:chgData name="Kristy Freney" userId="05558a5f-3628-4287-9b9f-4fe6fc128298" providerId="ADAL" clId="{F619C084-3ED8-4BA6-98A9-C6276E51EC5E}" dt="2024-02-13T00:08:25.055" v="533" actId="478"/>
          <ac:spMkLst>
            <pc:docMk/>
            <pc:sldMk cId="729114519" sldId="277"/>
            <ac:spMk id="9" creationId="{EC0853A1-1007-4C52-BEFB-F48F5319A3E3}"/>
          </ac:spMkLst>
        </pc:spChg>
        <pc:spChg chg="add mod">
          <ac:chgData name="Kristy Freney" userId="05558a5f-3628-4287-9b9f-4fe6fc128298" providerId="ADAL" clId="{F619C084-3ED8-4BA6-98A9-C6276E51EC5E}" dt="2024-02-13T00:08:32.664" v="537"/>
          <ac:spMkLst>
            <pc:docMk/>
            <pc:sldMk cId="729114519" sldId="277"/>
            <ac:spMk id="11" creationId="{682019BD-3A60-5BE6-0C0A-9352DF37679B}"/>
          </ac:spMkLst>
        </pc:spChg>
        <pc:spChg chg="add mod">
          <ac:chgData name="Kristy Freney" userId="05558a5f-3628-4287-9b9f-4fe6fc128298" providerId="ADAL" clId="{F619C084-3ED8-4BA6-98A9-C6276E51EC5E}" dt="2024-02-13T00:08:27.126" v="535"/>
          <ac:spMkLst>
            <pc:docMk/>
            <pc:sldMk cId="729114519" sldId="277"/>
            <ac:spMk id="12" creationId="{D5732EBA-DC57-7608-C628-2978CCE31A9F}"/>
          </ac:spMkLst>
        </pc:spChg>
        <pc:spChg chg="add mod">
          <ac:chgData name="Kristy Freney" userId="05558a5f-3628-4287-9b9f-4fe6fc128298" providerId="ADAL" clId="{F619C084-3ED8-4BA6-98A9-C6276E51EC5E}" dt="2024-02-13T00:08:27.126" v="535"/>
          <ac:spMkLst>
            <pc:docMk/>
            <pc:sldMk cId="729114519" sldId="277"/>
            <ac:spMk id="13" creationId="{15458524-F9A3-3C05-CA1A-1B1DAB80D80E}"/>
          </ac:spMkLst>
        </pc:spChg>
        <pc:cxnChg chg="add del mod">
          <ac:chgData name="Kristy Freney" userId="05558a5f-3628-4287-9b9f-4fe6fc128298" providerId="ADAL" clId="{F619C084-3ED8-4BA6-98A9-C6276E51EC5E}" dt="2024-02-13T00:08:23.551" v="532" actId="478"/>
          <ac:cxnSpMkLst>
            <pc:docMk/>
            <pc:sldMk cId="729114519" sldId="277"/>
            <ac:cxnSpMk id="3" creationId="{B22BD256-927E-2742-3022-BEDF84942423}"/>
          </ac:cxnSpMkLst>
        </pc:cxnChg>
        <pc:cxnChg chg="del">
          <ac:chgData name="Kristy Freney" userId="05558a5f-3628-4287-9b9f-4fe6fc128298" providerId="ADAL" clId="{F619C084-3ED8-4BA6-98A9-C6276E51EC5E}" dt="2024-02-12T01:54:43.767" v="168" actId="478"/>
          <ac:cxnSpMkLst>
            <pc:docMk/>
            <pc:sldMk cId="729114519" sldId="277"/>
            <ac:cxnSpMk id="8" creationId="{00000000-0000-0000-0000-000000000000}"/>
          </ac:cxnSpMkLst>
        </pc:cxnChg>
        <pc:cxnChg chg="add del mod">
          <ac:chgData name="Kristy Freney" userId="05558a5f-3628-4287-9b9f-4fe6fc128298" providerId="ADAL" clId="{F619C084-3ED8-4BA6-98A9-C6276E51EC5E}" dt="2024-02-13T00:08:22.152" v="531"/>
          <ac:cxnSpMkLst>
            <pc:docMk/>
            <pc:sldMk cId="729114519" sldId="277"/>
            <ac:cxnSpMk id="8" creationId="{737A1FD8-B0A0-893A-BA28-2FECA753A37F}"/>
          </ac:cxnSpMkLst>
        </pc:cxnChg>
        <pc:cxnChg chg="add mod">
          <ac:chgData name="Kristy Freney" userId="05558a5f-3628-4287-9b9f-4fe6fc128298" providerId="ADAL" clId="{F619C084-3ED8-4BA6-98A9-C6276E51EC5E}" dt="2024-02-13T00:08:27.126" v="535"/>
          <ac:cxnSpMkLst>
            <pc:docMk/>
            <pc:sldMk cId="729114519" sldId="277"/>
            <ac:cxnSpMk id="14" creationId="{87A9A1BA-38E5-ADE7-8D56-7B24A436FBAE}"/>
          </ac:cxnSpMkLst>
        </pc:cxnChg>
      </pc:sldChg>
      <pc:sldChg chg="addSp delSp modSp del mod">
        <pc:chgData name="Kristy Freney" userId="05558a5f-3628-4287-9b9f-4fe6fc128298" providerId="ADAL" clId="{F619C084-3ED8-4BA6-98A9-C6276E51EC5E}" dt="2024-02-12T02:19:20.636" v="429" actId="47"/>
        <pc:sldMkLst>
          <pc:docMk/>
          <pc:sldMk cId="1131851070" sldId="360"/>
        </pc:sldMkLst>
        <pc:picChg chg="add del mod modCrop">
          <ac:chgData name="Kristy Freney" userId="05558a5f-3628-4287-9b9f-4fe6fc128298" providerId="ADAL" clId="{F619C084-3ED8-4BA6-98A9-C6276E51EC5E}" dt="2024-02-12T02:14:39.882" v="384" actId="478"/>
          <ac:picMkLst>
            <pc:docMk/>
            <pc:sldMk cId="1131851070" sldId="360"/>
            <ac:picMk id="2" creationId="{BED8DF98-DD5D-D0F6-AAB0-0D6CC5E507C3}"/>
          </ac:picMkLst>
        </pc:picChg>
        <pc:picChg chg="add del">
          <ac:chgData name="Kristy Freney" userId="05558a5f-3628-4287-9b9f-4fe6fc128298" providerId="ADAL" clId="{F619C084-3ED8-4BA6-98A9-C6276E51EC5E}" dt="2024-02-12T02:15:55.649" v="388" actId="21"/>
          <ac:picMkLst>
            <pc:docMk/>
            <pc:sldMk cId="1131851070" sldId="360"/>
            <ac:picMk id="4" creationId="{0FBAE071-EAC0-99F2-B13D-7D183C1F6280}"/>
          </ac:picMkLst>
        </pc:picChg>
        <pc:picChg chg="add del mod">
          <ac:chgData name="Kristy Freney" userId="05558a5f-3628-4287-9b9f-4fe6fc128298" providerId="ADAL" clId="{F619C084-3ED8-4BA6-98A9-C6276E51EC5E}" dt="2024-02-12T02:15:55.649" v="388" actId="21"/>
          <ac:picMkLst>
            <pc:docMk/>
            <pc:sldMk cId="1131851070" sldId="360"/>
            <ac:picMk id="11" creationId="{D12A4589-B07C-8B2A-68A8-33D39F2E8684}"/>
          </ac:picMkLst>
        </pc:picChg>
      </pc:sldChg>
      <pc:sldChg chg="addSp delSp modSp mod">
        <pc:chgData name="Kristy Freney" userId="05558a5f-3628-4287-9b9f-4fe6fc128298" providerId="ADAL" clId="{F619C084-3ED8-4BA6-98A9-C6276E51EC5E}" dt="2024-02-13T00:13:46.645" v="627" actId="1076"/>
        <pc:sldMkLst>
          <pc:docMk/>
          <pc:sldMk cId="545489499" sldId="374"/>
        </pc:sldMkLst>
        <pc:spChg chg="mod">
          <ac:chgData name="Kristy Freney" userId="05558a5f-3628-4287-9b9f-4fe6fc128298" providerId="ADAL" clId="{F619C084-3ED8-4BA6-98A9-C6276E51EC5E}" dt="2024-02-13T00:13:32.105" v="621" actId="3064"/>
          <ac:spMkLst>
            <pc:docMk/>
            <pc:sldMk cId="545489499" sldId="374"/>
            <ac:spMk id="2" creationId="{259DBE90-6690-7A9F-2C0E-29501D920A7D}"/>
          </ac:spMkLst>
        </pc:spChg>
        <pc:spChg chg="add del mod">
          <ac:chgData name="Kristy Freney" userId="05558a5f-3628-4287-9b9f-4fe6fc128298" providerId="ADAL" clId="{F619C084-3ED8-4BA6-98A9-C6276E51EC5E}" dt="2024-02-12T01:58:57.907" v="235" actId="478"/>
          <ac:spMkLst>
            <pc:docMk/>
            <pc:sldMk cId="545489499" sldId="374"/>
            <ac:spMk id="3" creationId="{BFD5F8E7-A396-6E60-1E5D-7B83A13FB36F}"/>
          </ac:spMkLst>
        </pc:spChg>
        <pc:spChg chg="add mod">
          <ac:chgData name="Kristy Freney" userId="05558a5f-3628-4287-9b9f-4fe6fc128298" providerId="ADAL" clId="{F619C084-3ED8-4BA6-98A9-C6276E51EC5E}" dt="2024-02-13T00:13:09.272" v="612"/>
          <ac:spMkLst>
            <pc:docMk/>
            <pc:sldMk cId="545489499" sldId="374"/>
            <ac:spMk id="4" creationId="{1218194B-987C-8217-D591-36F42ABF0780}"/>
          </ac:spMkLst>
        </pc:spChg>
        <pc:spChg chg="add del mod">
          <ac:chgData name="Kristy Freney" userId="05558a5f-3628-4287-9b9f-4fe6fc128298" providerId="ADAL" clId="{F619C084-3ED8-4BA6-98A9-C6276E51EC5E}" dt="2024-02-12T01:58:43.337" v="231" actId="478"/>
          <ac:spMkLst>
            <pc:docMk/>
            <pc:sldMk cId="545489499" sldId="374"/>
            <ac:spMk id="4" creationId="{4DF3A188-C9D0-1721-A5CF-5D3D9CD9A3B0}"/>
          </ac:spMkLst>
        </pc:spChg>
        <pc:spChg chg="del mod ord">
          <ac:chgData name="Kristy Freney" userId="05558a5f-3628-4287-9b9f-4fe6fc128298" providerId="ADAL" clId="{F619C084-3ED8-4BA6-98A9-C6276E51EC5E}" dt="2024-02-13T00:13:44.490" v="626"/>
          <ac:spMkLst>
            <pc:docMk/>
            <pc:sldMk cId="545489499" sldId="374"/>
            <ac:spMk id="5" creationId="{EC0853A1-1007-4C52-BEFB-F48F5319A3E3}"/>
          </ac:spMkLst>
        </pc:spChg>
        <pc:spChg chg="del mod ord">
          <ac:chgData name="Kristy Freney" userId="05558a5f-3628-4287-9b9f-4fe6fc128298" providerId="ADAL" clId="{F619C084-3ED8-4BA6-98A9-C6276E51EC5E}" dt="2024-02-13T00:13:06.557" v="609" actId="478"/>
          <ac:spMkLst>
            <pc:docMk/>
            <pc:sldMk cId="545489499" sldId="374"/>
            <ac:spMk id="6" creationId="{00000000-0000-0000-0000-000000000000}"/>
          </ac:spMkLst>
        </pc:spChg>
        <pc:spChg chg="add mod">
          <ac:chgData name="Kristy Freney" userId="05558a5f-3628-4287-9b9f-4fe6fc128298" providerId="ADAL" clId="{F619C084-3ED8-4BA6-98A9-C6276E51EC5E}" dt="2024-02-13T00:13:46.645" v="627" actId="1076"/>
          <ac:spMkLst>
            <pc:docMk/>
            <pc:sldMk cId="545489499" sldId="374"/>
            <ac:spMk id="8" creationId="{EF3A6451-AE34-FB2C-4C63-EE231C443BD2}"/>
          </ac:spMkLst>
        </pc:spChg>
        <pc:spChg chg="del">
          <ac:chgData name="Kristy Freney" userId="05558a5f-3628-4287-9b9f-4fe6fc128298" providerId="ADAL" clId="{F619C084-3ED8-4BA6-98A9-C6276E51EC5E}" dt="2024-02-13T00:13:08.444" v="611" actId="478"/>
          <ac:spMkLst>
            <pc:docMk/>
            <pc:sldMk cId="545489499" sldId="374"/>
            <ac:spMk id="9" creationId="{EC0853A1-1007-4C52-BEFB-F48F5319A3E3}"/>
          </ac:spMkLst>
        </pc:spChg>
        <pc:spChg chg="del">
          <ac:chgData name="Kristy Freney" userId="05558a5f-3628-4287-9b9f-4fe6fc128298" providerId="ADAL" clId="{F619C084-3ED8-4BA6-98A9-C6276E51EC5E}" dt="2024-02-13T00:13:05.220" v="608" actId="478"/>
          <ac:spMkLst>
            <pc:docMk/>
            <pc:sldMk cId="545489499" sldId="374"/>
            <ac:spMk id="10" creationId="{00000000-0000-0000-0000-000000000000}"/>
          </ac:spMkLst>
        </pc:spChg>
        <pc:spChg chg="add mod">
          <ac:chgData name="Kristy Freney" userId="05558a5f-3628-4287-9b9f-4fe6fc128298" providerId="ADAL" clId="{F619C084-3ED8-4BA6-98A9-C6276E51EC5E}" dt="2024-02-13T00:13:09.272" v="612"/>
          <ac:spMkLst>
            <pc:docMk/>
            <pc:sldMk cId="545489499" sldId="374"/>
            <ac:spMk id="11" creationId="{260E0218-B098-9E81-42EC-0EA4CD695F14}"/>
          </ac:spMkLst>
        </pc:spChg>
        <pc:spChg chg="add mod">
          <ac:chgData name="Kristy Freney" userId="05558a5f-3628-4287-9b9f-4fe6fc128298" providerId="ADAL" clId="{F619C084-3ED8-4BA6-98A9-C6276E51EC5E}" dt="2024-02-13T00:13:09.272" v="612"/>
          <ac:spMkLst>
            <pc:docMk/>
            <pc:sldMk cId="545489499" sldId="374"/>
            <ac:spMk id="12" creationId="{AC7B7C3C-2D25-46B0-0612-A5287FE9D90C}"/>
          </ac:spMkLst>
        </pc:spChg>
        <pc:cxnChg chg="add del mod">
          <ac:chgData name="Kristy Freney" userId="05558a5f-3628-4287-9b9f-4fe6fc128298" providerId="ADAL" clId="{F619C084-3ED8-4BA6-98A9-C6276E51EC5E}" dt="2024-02-13T00:12:55.895" v="607"/>
          <ac:cxnSpMkLst>
            <pc:docMk/>
            <pc:sldMk cId="545489499" sldId="374"/>
            <ac:cxnSpMk id="3" creationId="{6514C739-BF9A-E784-6577-6DEC6FC6EF20}"/>
          </ac:cxnSpMkLst>
        </pc:cxnChg>
        <pc:cxnChg chg="add del mod">
          <ac:chgData name="Kristy Freney" userId="05558a5f-3628-4287-9b9f-4fe6fc128298" providerId="ADAL" clId="{F619C084-3ED8-4BA6-98A9-C6276E51EC5E}" dt="2024-02-13T00:13:07.116" v="610" actId="478"/>
          <ac:cxnSpMkLst>
            <pc:docMk/>
            <pc:sldMk cId="545489499" sldId="374"/>
            <ac:cxnSpMk id="7" creationId="{D71851ED-7B48-E6E5-BFCE-E56D4A6841E0}"/>
          </ac:cxnSpMkLst>
        </pc:cxnChg>
        <pc:cxnChg chg="del mod">
          <ac:chgData name="Kristy Freney" userId="05558a5f-3628-4287-9b9f-4fe6fc128298" providerId="ADAL" clId="{F619C084-3ED8-4BA6-98A9-C6276E51EC5E}" dt="2024-02-12T01:58:24.529" v="226" actId="478"/>
          <ac:cxnSpMkLst>
            <pc:docMk/>
            <pc:sldMk cId="545489499" sldId="374"/>
            <ac:cxnSpMk id="8" creationId="{00000000-0000-0000-0000-000000000000}"/>
          </ac:cxnSpMkLst>
        </pc:cxnChg>
        <pc:cxnChg chg="add mod">
          <ac:chgData name="Kristy Freney" userId="05558a5f-3628-4287-9b9f-4fe6fc128298" providerId="ADAL" clId="{F619C084-3ED8-4BA6-98A9-C6276E51EC5E}" dt="2024-02-13T00:13:09.272" v="612"/>
          <ac:cxnSpMkLst>
            <pc:docMk/>
            <pc:sldMk cId="545489499" sldId="374"/>
            <ac:cxnSpMk id="13" creationId="{7EEE65E2-E74C-A163-99F8-3B4E51F0A243}"/>
          </ac:cxnSpMkLst>
        </pc:cxnChg>
      </pc:sldChg>
      <pc:sldChg chg="addSp delSp modSp mod modClrScheme chgLayout">
        <pc:chgData name="Kristy Freney" userId="05558a5f-3628-4287-9b9f-4fe6fc128298" providerId="ADAL" clId="{F619C084-3ED8-4BA6-98A9-C6276E51EC5E}" dt="2024-02-13T00:12:10.819" v="593" actId="948"/>
        <pc:sldMkLst>
          <pc:docMk/>
          <pc:sldMk cId="1143818754" sldId="375"/>
        </pc:sldMkLst>
        <pc:spChg chg="add del mod">
          <ac:chgData name="Kristy Freney" userId="05558a5f-3628-4287-9b9f-4fe6fc128298" providerId="ADAL" clId="{F619C084-3ED8-4BA6-98A9-C6276E51EC5E}" dt="2024-02-13T00:11:06.915" v="574" actId="478"/>
          <ac:spMkLst>
            <pc:docMk/>
            <pc:sldMk cId="1143818754" sldId="375"/>
            <ac:spMk id="2" creationId="{75F455CF-D95B-63FF-D226-12F5EB74FE88}"/>
          </ac:spMkLst>
        </pc:spChg>
        <pc:spChg chg="add del mod">
          <ac:chgData name="Kristy Freney" userId="05558a5f-3628-4287-9b9f-4fe6fc128298" providerId="ADAL" clId="{F619C084-3ED8-4BA6-98A9-C6276E51EC5E}" dt="2024-02-12T01:56:17.165" v="185" actId="700"/>
          <ac:spMkLst>
            <pc:docMk/>
            <pc:sldMk cId="1143818754" sldId="375"/>
            <ac:spMk id="3" creationId="{5833E9A6-16E7-1C8A-77CA-CFDF404E6B61}"/>
          </ac:spMkLst>
        </pc:spChg>
        <pc:spChg chg="add del mod">
          <ac:chgData name="Kristy Freney" userId="05558a5f-3628-4287-9b9f-4fe6fc128298" providerId="ADAL" clId="{F619C084-3ED8-4BA6-98A9-C6276E51EC5E}" dt="2024-02-13T00:11:02.430" v="572"/>
          <ac:spMkLst>
            <pc:docMk/>
            <pc:sldMk cId="1143818754" sldId="375"/>
            <ac:spMk id="3" creationId="{C635C6EB-9B9F-C4A3-6120-A0B292B6D56B}"/>
          </ac:spMkLst>
        </pc:spChg>
        <pc:spChg chg="add mod">
          <ac:chgData name="Kristy Freney" userId="05558a5f-3628-4287-9b9f-4fe6fc128298" providerId="ADAL" clId="{F619C084-3ED8-4BA6-98A9-C6276E51EC5E}" dt="2024-02-13T00:12:10.819" v="593" actId="948"/>
          <ac:spMkLst>
            <pc:docMk/>
            <pc:sldMk cId="1143818754" sldId="375"/>
            <ac:spMk id="4" creationId="{29C241B8-9FE3-D1EB-CFE6-C289E3FE34D4}"/>
          </ac:spMkLst>
        </pc:spChg>
        <pc:spChg chg="add del mod">
          <ac:chgData name="Kristy Freney" userId="05558a5f-3628-4287-9b9f-4fe6fc128298" providerId="ADAL" clId="{F619C084-3ED8-4BA6-98A9-C6276E51EC5E}" dt="2024-02-12T01:57:53.247" v="221" actId="700"/>
          <ac:spMkLst>
            <pc:docMk/>
            <pc:sldMk cId="1143818754" sldId="375"/>
            <ac:spMk id="4" creationId="{5629F36A-42D5-5F57-1D31-3EE04D9A279B}"/>
          </ac:spMkLst>
        </pc:spChg>
        <pc:spChg chg="add del mod ord">
          <ac:chgData name="Kristy Freney" userId="05558a5f-3628-4287-9b9f-4fe6fc128298" providerId="ADAL" clId="{F619C084-3ED8-4BA6-98A9-C6276E51EC5E}" dt="2024-02-12T01:57:52.884" v="220" actId="22"/>
          <ac:spMkLst>
            <pc:docMk/>
            <pc:sldMk cId="1143818754" sldId="375"/>
            <ac:spMk id="6" creationId="{45EDB79C-B944-6861-48D2-EE5AD9B4810A}"/>
          </ac:spMkLst>
        </pc:spChg>
      </pc:sldChg>
      <pc:sldChg chg="addSp delSp modSp mod">
        <pc:chgData name="Kristy Freney" userId="05558a5f-3628-4287-9b9f-4fe6fc128298" providerId="ADAL" clId="{F619C084-3ED8-4BA6-98A9-C6276E51EC5E}" dt="2024-02-12T02:50:17.676" v="483" actId="1076"/>
        <pc:sldMkLst>
          <pc:docMk/>
          <pc:sldMk cId="3305736006" sldId="376"/>
        </pc:sldMkLst>
        <pc:spChg chg="del">
          <ac:chgData name="Kristy Freney" userId="05558a5f-3628-4287-9b9f-4fe6fc128298" providerId="ADAL" clId="{F619C084-3ED8-4BA6-98A9-C6276E51EC5E}" dt="2024-02-12T01:14:54.005" v="0" actId="478"/>
          <ac:spMkLst>
            <pc:docMk/>
            <pc:sldMk cId="3305736006" sldId="376"/>
            <ac:spMk id="2" creationId="{90DC8A80-890F-160F-458E-D345A463DC2F}"/>
          </ac:spMkLst>
        </pc:spChg>
        <pc:spChg chg="add del mod">
          <ac:chgData name="Kristy Freney" userId="05558a5f-3628-4287-9b9f-4fe6fc128298" providerId="ADAL" clId="{F619C084-3ED8-4BA6-98A9-C6276E51EC5E}" dt="2024-02-12T01:14:57.957" v="1" actId="478"/>
          <ac:spMkLst>
            <pc:docMk/>
            <pc:sldMk cId="3305736006" sldId="376"/>
            <ac:spMk id="4" creationId="{329D94B8-11D1-43C9-7368-D3A6FD5900DE}"/>
          </ac:spMkLst>
        </pc:spChg>
        <pc:picChg chg="add del mod">
          <ac:chgData name="Kristy Freney" userId="05558a5f-3628-4287-9b9f-4fe6fc128298" providerId="ADAL" clId="{F619C084-3ED8-4BA6-98A9-C6276E51EC5E}" dt="2024-02-12T02:50:08.540" v="478" actId="478"/>
          <ac:picMkLst>
            <pc:docMk/>
            <pc:sldMk cId="3305736006" sldId="376"/>
            <ac:picMk id="6" creationId="{83F75057-1D93-3A8F-56C6-4631D9C8D44D}"/>
          </ac:picMkLst>
        </pc:picChg>
        <pc:picChg chg="add mod">
          <ac:chgData name="Kristy Freney" userId="05558a5f-3628-4287-9b9f-4fe6fc128298" providerId="ADAL" clId="{F619C084-3ED8-4BA6-98A9-C6276E51EC5E}" dt="2024-02-12T02:50:16.036" v="482" actId="1076"/>
          <ac:picMkLst>
            <pc:docMk/>
            <pc:sldMk cId="3305736006" sldId="376"/>
            <ac:picMk id="8" creationId="{B33F169B-4D92-33FC-1775-9ABD59CCF828}"/>
          </ac:picMkLst>
        </pc:picChg>
        <pc:picChg chg="add mod">
          <ac:chgData name="Kristy Freney" userId="05558a5f-3628-4287-9b9f-4fe6fc128298" providerId="ADAL" clId="{F619C084-3ED8-4BA6-98A9-C6276E51EC5E}" dt="2024-02-12T02:50:17.676" v="483" actId="1076"/>
          <ac:picMkLst>
            <pc:docMk/>
            <pc:sldMk cId="3305736006" sldId="376"/>
            <ac:picMk id="9" creationId="{D93155BF-7543-D797-F58E-4724F9B05D15}"/>
          </ac:picMkLst>
        </pc:picChg>
      </pc:sldChg>
      <pc:sldChg chg="addSp delSp modSp del mod">
        <pc:chgData name="Kristy Freney" userId="05558a5f-3628-4287-9b9f-4fe6fc128298" providerId="ADAL" clId="{F619C084-3ED8-4BA6-98A9-C6276E51EC5E}" dt="2024-02-12T02:50:20.985" v="484" actId="47"/>
        <pc:sldMkLst>
          <pc:docMk/>
          <pc:sldMk cId="1191581811" sldId="377"/>
        </pc:sldMkLst>
        <pc:spChg chg="del">
          <ac:chgData name="Kristy Freney" userId="05558a5f-3628-4287-9b9f-4fe6fc128298" providerId="ADAL" clId="{F619C084-3ED8-4BA6-98A9-C6276E51EC5E}" dt="2024-02-12T01:16:00.560" v="21" actId="478"/>
          <ac:spMkLst>
            <pc:docMk/>
            <pc:sldMk cId="1191581811" sldId="377"/>
            <ac:spMk id="2" creationId="{B3239A10-FE95-8393-58F9-6E0FE8DE269F}"/>
          </ac:spMkLst>
        </pc:spChg>
        <pc:spChg chg="add del mod">
          <ac:chgData name="Kristy Freney" userId="05558a5f-3628-4287-9b9f-4fe6fc128298" providerId="ADAL" clId="{F619C084-3ED8-4BA6-98A9-C6276E51EC5E}" dt="2024-02-12T01:16:02.333" v="22" actId="478"/>
          <ac:spMkLst>
            <pc:docMk/>
            <pc:sldMk cId="1191581811" sldId="377"/>
            <ac:spMk id="4" creationId="{0F265C18-C7FF-890A-ED90-719ADF9591C7}"/>
          </ac:spMkLst>
        </pc:spChg>
        <pc:picChg chg="add del mod">
          <ac:chgData name="Kristy Freney" userId="05558a5f-3628-4287-9b9f-4fe6fc128298" providerId="ADAL" clId="{F619C084-3ED8-4BA6-98A9-C6276E51EC5E}" dt="2024-02-12T02:50:10.891" v="479" actId="21"/>
          <ac:picMkLst>
            <pc:docMk/>
            <pc:sldMk cId="1191581811" sldId="377"/>
            <ac:picMk id="6" creationId="{D93155BF-7543-D797-F58E-4724F9B05D15}"/>
          </ac:picMkLst>
        </pc:picChg>
      </pc:sldChg>
      <pc:sldChg chg="addSp delSp modSp mod">
        <pc:chgData name="Kristy Freney" userId="05558a5f-3628-4287-9b9f-4fe6fc128298" providerId="ADAL" clId="{F619C084-3ED8-4BA6-98A9-C6276E51EC5E}" dt="2024-02-13T00:12:38.508" v="599" actId="14100"/>
        <pc:sldMkLst>
          <pc:docMk/>
          <pc:sldMk cId="3715191093" sldId="378"/>
        </pc:sldMkLst>
        <pc:spChg chg="del mod">
          <ac:chgData name="Kristy Freney" userId="05558a5f-3628-4287-9b9f-4fe6fc128298" providerId="ADAL" clId="{F619C084-3ED8-4BA6-98A9-C6276E51EC5E}" dt="2024-02-13T00:12:31.555" v="598" actId="478"/>
          <ac:spMkLst>
            <pc:docMk/>
            <pc:sldMk cId="3715191093" sldId="378"/>
            <ac:spMk id="2" creationId="{47E00FA9-95CD-1785-F153-73469D33BFC1}"/>
          </ac:spMkLst>
        </pc:spChg>
        <pc:spChg chg="add mod">
          <ac:chgData name="Kristy Freney" userId="05558a5f-3628-4287-9b9f-4fe6fc128298" providerId="ADAL" clId="{F619C084-3ED8-4BA6-98A9-C6276E51EC5E}" dt="2024-02-13T00:12:38.508" v="599" actId="14100"/>
          <ac:spMkLst>
            <pc:docMk/>
            <pc:sldMk cId="3715191093" sldId="378"/>
            <ac:spMk id="3" creationId="{50FF0E8F-2192-2B22-712D-47DA5FDF8720}"/>
          </ac:spMkLst>
        </pc:spChg>
      </pc:sldChg>
      <pc:sldChg chg="addSp delSp modSp mod">
        <pc:chgData name="Kristy Freney" userId="05558a5f-3628-4287-9b9f-4fe6fc128298" providerId="ADAL" clId="{F619C084-3ED8-4BA6-98A9-C6276E51EC5E}" dt="2024-02-13T00:12:52.459" v="605" actId="1076"/>
        <pc:sldMkLst>
          <pc:docMk/>
          <pc:sldMk cId="397663024" sldId="379"/>
        </pc:sldMkLst>
        <pc:spChg chg="mod">
          <ac:chgData name="Kristy Freney" userId="05558a5f-3628-4287-9b9f-4fe6fc128298" providerId="ADAL" clId="{F619C084-3ED8-4BA6-98A9-C6276E51EC5E}" dt="2024-02-13T00:12:52.459" v="605" actId="1076"/>
          <ac:spMkLst>
            <pc:docMk/>
            <pc:sldMk cId="397663024" sldId="379"/>
            <ac:spMk id="2" creationId="{259DBE90-6690-7A9F-2C0E-29501D920A7D}"/>
          </ac:spMkLst>
        </pc:spChg>
        <pc:cxnChg chg="add mod">
          <ac:chgData name="Kristy Freney" userId="05558a5f-3628-4287-9b9f-4fe6fc128298" providerId="ADAL" clId="{F619C084-3ED8-4BA6-98A9-C6276E51EC5E}" dt="2024-02-13T00:12:45.707" v="600"/>
          <ac:cxnSpMkLst>
            <pc:docMk/>
            <pc:sldMk cId="397663024" sldId="379"/>
            <ac:cxnSpMk id="3" creationId="{0A932CC5-DAD4-C5FB-7BBF-F72E00320C08}"/>
          </ac:cxnSpMkLst>
        </pc:cxnChg>
        <pc:cxnChg chg="add del mod">
          <ac:chgData name="Kristy Freney" userId="05558a5f-3628-4287-9b9f-4fe6fc128298" providerId="ADAL" clId="{F619C084-3ED8-4BA6-98A9-C6276E51EC5E}" dt="2024-02-12T02:01:07.267" v="251" actId="478"/>
          <ac:cxnSpMkLst>
            <pc:docMk/>
            <pc:sldMk cId="397663024" sldId="379"/>
            <ac:cxnSpMk id="3" creationId="{5FA43D12-B629-DA8C-2CE4-BC3C8E5B420F}"/>
          </ac:cxnSpMkLst>
        </pc:cxnChg>
      </pc:sldChg>
      <pc:sldChg chg="addSp delSp modSp mod">
        <pc:chgData name="Kristy Freney" userId="05558a5f-3628-4287-9b9f-4fe6fc128298" providerId="ADAL" clId="{F619C084-3ED8-4BA6-98A9-C6276E51EC5E}" dt="2024-02-13T00:16:51.680" v="657" actId="1076"/>
        <pc:sldMkLst>
          <pc:docMk/>
          <pc:sldMk cId="1334035208" sldId="380"/>
        </pc:sldMkLst>
        <pc:spChg chg="add mod">
          <ac:chgData name="Kristy Freney" userId="05558a5f-3628-4287-9b9f-4fe6fc128298" providerId="ADAL" clId="{F619C084-3ED8-4BA6-98A9-C6276E51EC5E}" dt="2024-02-13T00:16:42.205" v="655"/>
          <ac:spMkLst>
            <pc:docMk/>
            <pc:sldMk cId="1334035208" sldId="380"/>
            <ac:spMk id="2" creationId="{443B26B6-0B0E-3C0C-55C4-B7F8749395ED}"/>
          </ac:spMkLst>
        </pc:spChg>
        <pc:picChg chg="mod">
          <ac:chgData name="Kristy Freney" userId="05558a5f-3628-4287-9b9f-4fe6fc128298" providerId="ADAL" clId="{F619C084-3ED8-4BA6-98A9-C6276E51EC5E}" dt="2024-02-13T00:16:51.680" v="657" actId="1076"/>
          <ac:picMkLst>
            <pc:docMk/>
            <pc:sldMk cId="1334035208" sldId="380"/>
            <ac:picMk id="4" creationId="{4415A449-F6C3-470B-BA8B-C7E1DF10D5B9}"/>
          </ac:picMkLst>
        </pc:picChg>
        <pc:cxnChg chg="add del mod">
          <ac:chgData name="Kristy Freney" userId="05558a5f-3628-4287-9b9f-4fe6fc128298" providerId="ADAL" clId="{F619C084-3ED8-4BA6-98A9-C6276E51EC5E}" dt="2024-02-13T00:16:44.825" v="656" actId="478"/>
          <ac:cxnSpMkLst>
            <pc:docMk/>
            <pc:sldMk cId="1334035208" sldId="380"/>
            <ac:cxnSpMk id="3" creationId="{F057A9BC-631C-4053-587F-81F3BFA2E301}"/>
          </ac:cxnSpMkLst>
        </pc:cxnChg>
      </pc:sldChg>
      <pc:sldChg chg="addSp delSp modSp mod">
        <pc:chgData name="Kristy Freney" userId="05558a5f-3628-4287-9b9f-4fe6fc128298" providerId="ADAL" clId="{F619C084-3ED8-4BA6-98A9-C6276E51EC5E}" dt="2024-02-13T00:15:02.392" v="641" actId="20577"/>
        <pc:sldMkLst>
          <pc:docMk/>
          <pc:sldMk cId="3131219814" sldId="381"/>
        </pc:sldMkLst>
        <pc:spChg chg="del mod">
          <ac:chgData name="Kristy Freney" userId="05558a5f-3628-4287-9b9f-4fe6fc128298" providerId="ADAL" clId="{F619C084-3ED8-4BA6-98A9-C6276E51EC5E}" dt="2024-02-13T00:14:40.623" v="633" actId="478"/>
          <ac:spMkLst>
            <pc:docMk/>
            <pc:sldMk cId="3131219814" sldId="381"/>
            <ac:spMk id="2" creationId="{75F455CF-D95B-63FF-D226-12F5EB74FE88}"/>
          </ac:spMkLst>
        </pc:spChg>
        <pc:spChg chg="add mod">
          <ac:chgData name="Kristy Freney" userId="05558a5f-3628-4287-9b9f-4fe6fc128298" providerId="ADAL" clId="{F619C084-3ED8-4BA6-98A9-C6276E51EC5E}" dt="2024-02-13T00:14:15.416" v="628"/>
          <ac:spMkLst>
            <pc:docMk/>
            <pc:sldMk cId="3131219814" sldId="381"/>
            <ac:spMk id="3" creationId="{461A65E2-C2E0-F7D2-12C8-06A9E00B9A98}"/>
          </ac:spMkLst>
        </pc:spChg>
        <pc:spChg chg="add del">
          <ac:chgData name="Kristy Freney" userId="05558a5f-3628-4287-9b9f-4fe6fc128298" providerId="ADAL" clId="{F619C084-3ED8-4BA6-98A9-C6276E51EC5E}" dt="2024-02-12T02:19:31.494" v="431" actId="478"/>
          <ac:spMkLst>
            <pc:docMk/>
            <pc:sldMk cId="3131219814" sldId="381"/>
            <ac:spMk id="4" creationId="{C80F4E92-3000-ED64-EB5C-FE42E34FFE68}"/>
          </ac:spMkLst>
        </pc:spChg>
        <pc:spChg chg="add mod">
          <ac:chgData name="Kristy Freney" userId="05558a5f-3628-4287-9b9f-4fe6fc128298" providerId="ADAL" clId="{F619C084-3ED8-4BA6-98A9-C6276E51EC5E}" dt="2024-02-13T00:15:02.392" v="641" actId="20577"/>
          <ac:spMkLst>
            <pc:docMk/>
            <pc:sldMk cId="3131219814" sldId="381"/>
            <ac:spMk id="5" creationId="{31B5749E-7D1A-3039-2650-1942395E41A2}"/>
          </ac:spMkLst>
        </pc:spChg>
        <pc:cxnChg chg="add mod">
          <ac:chgData name="Kristy Freney" userId="05558a5f-3628-4287-9b9f-4fe6fc128298" providerId="ADAL" clId="{F619C084-3ED8-4BA6-98A9-C6276E51EC5E}" dt="2024-02-13T00:14:15.416" v="628"/>
          <ac:cxnSpMkLst>
            <pc:docMk/>
            <pc:sldMk cId="3131219814" sldId="381"/>
            <ac:cxnSpMk id="4" creationId="{CDDA60FD-05D3-E3C3-D127-9D86722792E8}"/>
          </ac:cxnSpMkLst>
        </pc:cxnChg>
      </pc:sldChg>
      <pc:sldChg chg="modSp del mod">
        <pc:chgData name="Kristy Freney" userId="05558a5f-3628-4287-9b9f-4fe6fc128298" providerId="ADAL" clId="{F619C084-3ED8-4BA6-98A9-C6276E51EC5E}" dt="2024-02-12T02:58:52.865" v="513" actId="47"/>
        <pc:sldMkLst>
          <pc:docMk/>
          <pc:sldMk cId="2334671671" sldId="382"/>
        </pc:sldMkLst>
        <pc:spChg chg="mod">
          <ac:chgData name="Kristy Freney" userId="05558a5f-3628-4287-9b9f-4fe6fc128298" providerId="ADAL" clId="{F619C084-3ED8-4BA6-98A9-C6276E51EC5E}" dt="2024-02-12T01:36:46.303" v="39" actId="20577"/>
          <ac:spMkLst>
            <pc:docMk/>
            <pc:sldMk cId="2334671671" sldId="382"/>
            <ac:spMk id="3" creationId="{DE4FBE42-9494-8649-9763-196AD479AE27}"/>
          </ac:spMkLst>
        </pc:spChg>
        <pc:picChg chg="mod modCrop">
          <ac:chgData name="Kristy Freney" userId="05558a5f-3628-4287-9b9f-4fe6fc128298" providerId="ADAL" clId="{F619C084-3ED8-4BA6-98A9-C6276E51EC5E}" dt="2024-02-12T02:58:15.837" v="512" actId="14826"/>
          <ac:picMkLst>
            <pc:docMk/>
            <pc:sldMk cId="2334671671" sldId="382"/>
            <ac:picMk id="5" creationId="{8210E29D-B76B-FED8-6673-FB7C7F10BDA7}"/>
          </ac:picMkLst>
        </pc:picChg>
      </pc:sldChg>
      <pc:sldChg chg="addSp delSp modSp del mod">
        <pc:chgData name="Kristy Freney" userId="05558a5f-3628-4287-9b9f-4fe6fc128298" providerId="ADAL" clId="{F619C084-3ED8-4BA6-98A9-C6276E51EC5E}" dt="2024-02-12T02:08:54.319" v="316" actId="47"/>
        <pc:sldMkLst>
          <pc:docMk/>
          <pc:sldMk cId="3983949059" sldId="383"/>
        </pc:sldMkLst>
        <pc:spChg chg="del mod">
          <ac:chgData name="Kristy Freney" userId="05558a5f-3628-4287-9b9f-4fe6fc128298" providerId="ADAL" clId="{F619C084-3ED8-4BA6-98A9-C6276E51EC5E}" dt="2024-02-12T01:43:12.839" v="98" actId="478"/>
          <ac:spMkLst>
            <pc:docMk/>
            <pc:sldMk cId="3983949059" sldId="383"/>
            <ac:spMk id="2" creationId="{364F844A-5899-BBE6-DC35-F344EE3F78A6}"/>
          </ac:spMkLst>
        </pc:spChg>
        <pc:spChg chg="add mod">
          <ac:chgData name="Kristy Freney" userId="05558a5f-3628-4287-9b9f-4fe6fc128298" providerId="ADAL" clId="{F619C084-3ED8-4BA6-98A9-C6276E51EC5E}" dt="2024-02-12T01:59:47.008" v="245" actId="2711"/>
          <ac:spMkLst>
            <pc:docMk/>
            <pc:sldMk cId="3983949059" sldId="383"/>
            <ac:spMk id="4" creationId="{C2FE718C-50C6-4FEA-B4B6-2900608F076E}"/>
          </ac:spMkLst>
        </pc:spChg>
        <pc:spChg chg="add del mod">
          <ac:chgData name="Kristy Freney" userId="05558a5f-3628-4287-9b9f-4fe6fc128298" providerId="ADAL" clId="{F619C084-3ED8-4BA6-98A9-C6276E51EC5E}" dt="2024-02-12T01:46:06.180" v="117" actId="22"/>
          <ac:spMkLst>
            <pc:docMk/>
            <pc:sldMk cId="3983949059" sldId="383"/>
            <ac:spMk id="6" creationId="{AC1A2FFA-E471-047D-D50D-95C2DCB83266}"/>
          </ac:spMkLst>
        </pc:spChg>
      </pc:sldChg>
      <pc:sldChg chg="addSp delSp modSp mod ord">
        <pc:chgData name="Kristy Freney" userId="05558a5f-3628-4287-9b9f-4fe6fc128298" providerId="ADAL" clId="{F619C084-3ED8-4BA6-98A9-C6276E51EC5E}" dt="2024-02-13T00:30:46.720" v="814" actId="1076"/>
        <pc:sldMkLst>
          <pc:docMk/>
          <pc:sldMk cId="89863396" sldId="384"/>
        </pc:sldMkLst>
        <pc:spChg chg="del">
          <ac:chgData name="Kristy Freney" userId="05558a5f-3628-4287-9b9f-4fe6fc128298" providerId="ADAL" clId="{F619C084-3ED8-4BA6-98A9-C6276E51EC5E}" dt="2024-02-12T02:06:09.545" v="264" actId="478"/>
          <ac:spMkLst>
            <pc:docMk/>
            <pc:sldMk cId="89863396" sldId="384"/>
            <ac:spMk id="2" creationId="{0DAD30BB-40C2-B039-3F6F-31DF28A7AEEF}"/>
          </ac:spMkLst>
        </pc:spChg>
        <pc:spChg chg="add mod">
          <ac:chgData name="Kristy Freney" userId="05558a5f-3628-4287-9b9f-4fe6fc128298" providerId="ADAL" clId="{F619C084-3ED8-4BA6-98A9-C6276E51EC5E}" dt="2024-02-13T00:30:28.273" v="810" actId="14100"/>
          <ac:spMkLst>
            <pc:docMk/>
            <pc:sldMk cId="89863396" sldId="384"/>
            <ac:spMk id="3" creationId="{18A93336-8049-CF76-1FA6-6B17C14590C2}"/>
          </ac:spMkLst>
        </pc:spChg>
        <pc:spChg chg="add del mod">
          <ac:chgData name="Kristy Freney" userId="05558a5f-3628-4287-9b9f-4fe6fc128298" providerId="ADAL" clId="{F619C084-3ED8-4BA6-98A9-C6276E51EC5E}" dt="2024-02-12T02:06:12.190" v="265" actId="478"/>
          <ac:spMkLst>
            <pc:docMk/>
            <pc:sldMk cId="89863396" sldId="384"/>
            <ac:spMk id="4" creationId="{4384F588-6E51-0035-FFDD-613EC3C37137}"/>
          </ac:spMkLst>
        </pc:spChg>
        <pc:spChg chg="add mod">
          <ac:chgData name="Kristy Freney" userId="05558a5f-3628-4287-9b9f-4fe6fc128298" providerId="ADAL" clId="{F619C084-3ED8-4BA6-98A9-C6276E51EC5E}" dt="2024-02-13T00:30:46.720" v="814" actId="1076"/>
          <ac:spMkLst>
            <pc:docMk/>
            <pc:sldMk cId="89863396" sldId="384"/>
            <ac:spMk id="7" creationId="{4D57A3D4-7885-54E1-7D54-BFC222A9BD7C}"/>
          </ac:spMkLst>
        </pc:spChg>
        <pc:spChg chg="add mod">
          <ac:chgData name="Kristy Freney" userId="05558a5f-3628-4287-9b9f-4fe6fc128298" providerId="ADAL" clId="{F619C084-3ED8-4BA6-98A9-C6276E51EC5E}" dt="2024-02-13T00:30:46.720" v="814" actId="1076"/>
          <ac:spMkLst>
            <pc:docMk/>
            <pc:sldMk cId="89863396" sldId="384"/>
            <ac:spMk id="9" creationId="{2C0FAE0E-56F3-63C6-15DA-997DEA4E63FD}"/>
          </ac:spMkLst>
        </pc:spChg>
        <pc:graphicFrameChg chg="add del">
          <ac:chgData name="Kristy Freney" userId="05558a5f-3628-4287-9b9f-4fe6fc128298" providerId="ADAL" clId="{F619C084-3ED8-4BA6-98A9-C6276E51EC5E}" dt="2024-02-13T00:28:39.129" v="692" actId="3680"/>
          <ac:graphicFrameMkLst>
            <pc:docMk/>
            <pc:sldMk cId="89863396" sldId="384"/>
            <ac:graphicFrameMk id="4" creationId="{39671D96-0371-9F49-21BE-CA1250116334}"/>
          </ac:graphicFrameMkLst>
        </pc:graphicFrameChg>
        <pc:picChg chg="add del mod modCrop">
          <ac:chgData name="Kristy Freney" userId="05558a5f-3628-4287-9b9f-4fe6fc128298" providerId="ADAL" clId="{F619C084-3ED8-4BA6-98A9-C6276E51EC5E}" dt="2024-02-13T00:28:29.200" v="688" actId="478"/>
          <ac:picMkLst>
            <pc:docMk/>
            <pc:sldMk cId="89863396" sldId="384"/>
            <ac:picMk id="6" creationId="{9CDD46F4-D6E1-D9AC-3100-6A71FA267B5B}"/>
          </ac:picMkLst>
        </pc:picChg>
      </pc:sldChg>
      <pc:sldChg chg="modSp mod">
        <pc:chgData name="Kristy Freney" userId="05558a5f-3628-4287-9b9f-4fe6fc128298" providerId="ADAL" clId="{F619C084-3ED8-4BA6-98A9-C6276E51EC5E}" dt="2024-02-12T01:51:01.413" v="140" actId="14838"/>
        <pc:sldMkLst>
          <pc:docMk/>
          <pc:sldMk cId="3329901475" sldId="385"/>
        </pc:sldMkLst>
        <pc:spChg chg="mod">
          <ac:chgData name="Kristy Freney" userId="05558a5f-3628-4287-9b9f-4fe6fc128298" providerId="ADAL" clId="{F619C084-3ED8-4BA6-98A9-C6276E51EC5E}" dt="2024-02-12T01:51:01.413" v="140" actId="14838"/>
          <ac:spMkLst>
            <pc:docMk/>
            <pc:sldMk cId="3329901475" sldId="385"/>
            <ac:spMk id="4" creationId="{456D721F-FBD2-4C15-5CE4-38541890B22D}"/>
          </ac:spMkLst>
        </pc:spChg>
      </pc:sldChg>
      <pc:sldChg chg="modSp mod">
        <pc:chgData name="Kristy Freney" userId="05558a5f-3628-4287-9b9f-4fe6fc128298" providerId="ADAL" clId="{F619C084-3ED8-4BA6-98A9-C6276E51EC5E}" dt="2024-02-13T00:41:57.587" v="1231" actId="14100"/>
        <pc:sldMkLst>
          <pc:docMk/>
          <pc:sldMk cId="3981988786" sldId="386"/>
        </pc:sldMkLst>
        <pc:spChg chg="mod">
          <ac:chgData name="Kristy Freney" userId="05558a5f-3628-4287-9b9f-4fe6fc128298" providerId="ADAL" clId="{F619C084-3ED8-4BA6-98A9-C6276E51EC5E}" dt="2024-02-13T00:41:57.587" v="1231" actId="14100"/>
          <ac:spMkLst>
            <pc:docMk/>
            <pc:sldMk cId="3981988786" sldId="386"/>
            <ac:spMk id="2" creationId="{259DBE90-6690-7A9F-2C0E-29501D920A7D}"/>
          </ac:spMkLst>
        </pc:spChg>
      </pc:sldChg>
      <pc:sldChg chg="modSp mod">
        <pc:chgData name="Kristy Freney" userId="05558a5f-3628-4287-9b9f-4fe6fc128298" providerId="ADAL" clId="{F619C084-3ED8-4BA6-98A9-C6276E51EC5E}" dt="2024-02-13T00:42:00.935" v="1232" actId="14100"/>
        <pc:sldMkLst>
          <pc:docMk/>
          <pc:sldMk cId="2872028482" sldId="387"/>
        </pc:sldMkLst>
        <pc:spChg chg="mod">
          <ac:chgData name="Kristy Freney" userId="05558a5f-3628-4287-9b9f-4fe6fc128298" providerId="ADAL" clId="{F619C084-3ED8-4BA6-98A9-C6276E51EC5E}" dt="2024-02-13T00:42:00.935" v="1232" actId="14100"/>
          <ac:spMkLst>
            <pc:docMk/>
            <pc:sldMk cId="2872028482" sldId="387"/>
            <ac:spMk id="2" creationId="{9E6C6DD3-A008-77BF-D98B-06412FB031DD}"/>
          </ac:spMkLst>
        </pc:spChg>
      </pc:sldChg>
      <pc:sldChg chg="addSp delSp modSp add del mod">
        <pc:chgData name="Kristy Freney" userId="05558a5f-3628-4287-9b9f-4fe6fc128298" providerId="ADAL" clId="{F619C084-3ED8-4BA6-98A9-C6276E51EC5E}" dt="2024-02-12T02:58:52.865" v="513" actId="47"/>
        <pc:sldMkLst>
          <pc:docMk/>
          <pc:sldMk cId="2462462429" sldId="388"/>
        </pc:sldMkLst>
        <pc:picChg chg="add del mod">
          <ac:chgData name="Kristy Freney" userId="05558a5f-3628-4287-9b9f-4fe6fc128298" providerId="ADAL" clId="{F619C084-3ED8-4BA6-98A9-C6276E51EC5E}" dt="2024-02-12T01:37:14.366" v="44" actId="21"/>
          <ac:picMkLst>
            <pc:docMk/>
            <pc:sldMk cId="2462462429" sldId="388"/>
            <ac:picMk id="4" creationId="{4D7A3D02-E586-07CA-384B-65977BD7A7A0}"/>
          </ac:picMkLst>
        </pc:picChg>
        <pc:picChg chg="mod">
          <ac:chgData name="Kristy Freney" userId="05558a5f-3628-4287-9b9f-4fe6fc128298" providerId="ADAL" clId="{F619C084-3ED8-4BA6-98A9-C6276E51EC5E}" dt="2024-02-12T01:37:46.342" v="52" actId="14826"/>
          <ac:picMkLst>
            <pc:docMk/>
            <pc:sldMk cId="2462462429" sldId="388"/>
            <ac:picMk id="5" creationId="{B5D21BEE-955A-D9A9-6783-C270053F0B68}"/>
          </ac:picMkLst>
        </pc:picChg>
        <pc:picChg chg="add del mod modCrop">
          <ac:chgData name="Kristy Freney" userId="05558a5f-3628-4287-9b9f-4fe6fc128298" providerId="ADAL" clId="{F619C084-3ED8-4BA6-98A9-C6276E51EC5E}" dt="2024-02-12T01:37:43.237" v="51" actId="21"/>
          <ac:picMkLst>
            <pc:docMk/>
            <pc:sldMk cId="2462462429" sldId="388"/>
            <ac:picMk id="7" creationId="{6306E52A-C212-5D04-6A9F-C66C23855685}"/>
          </ac:picMkLst>
        </pc:picChg>
      </pc:sldChg>
      <pc:sldChg chg="addSp delSp modSp add mod">
        <pc:chgData name="Kristy Freney" userId="05558a5f-3628-4287-9b9f-4fe6fc128298" providerId="ADAL" clId="{F619C084-3ED8-4BA6-98A9-C6276E51EC5E}" dt="2024-02-13T00:27:37.223" v="677" actId="1076"/>
        <pc:sldMkLst>
          <pc:docMk/>
          <pc:sldMk cId="3589049513" sldId="389"/>
        </pc:sldMkLst>
        <pc:spChg chg="add mod">
          <ac:chgData name="Kristy Freney" userId="05558a5f-3628-4287-9b9f-4fe6fc128298" providerId="ADAL" clId="{F619C084-3ED8-4BA6-98A9-C6276E51EC5E}" dt="2024-02-13T00:16:13.194" v="642"/>
          <ac:spMkLst>
            <pc:docMk/>
            <pc:sldMk cId="3589049513" sldId="389"/>
            <ac:spMk id="2" creationId="{32761ABE-5348-258F-BFFC-6E6F91FDA088}"/>
          </ac:spMkLst>
        </pc:spChg>
        <pc:spChg chg="mod">
          <ac:chgData name="Kristy Freney" userId="05558a5f-3628-4287-9b9f-4fe6fc128298" providerId="ADAL" clId="{F619C084-3ED8-4BA6-98A9-C6276E51EC5E}" dt="2024-02-13T00:27:37.223" v="677" actId="1076"/>
          <ac:spMkLst>
            <pc:docMk/>
            <pc:sldMk cId="3589049513" sldId="389"/>
            <ac:spMk id="3" creationId="{68F2AB9C-7D0C-3009-B6E5-34BA4915CD44}"/>
          </ac:spMkLst>
        </pc:spChg>
        <pc:picChg chg="add del mod modCrop">
          <ac:chgData name="Kristy Freney" userId="05558a5f-3628-4287-9b9f-4fe6fc128298" providerId="ADAL" clId="{F619C084-3ED8-4BA6-98A9-C6276E51EC5E}" dt="2024-02-12T01:38:32.574" v="61" actId="21"/>
          <ac:picMkLst>
            <pc:docMk/>
            <pc:sldMk cId="3589049513" sldId="389"/>
            <ac:picMk id="4" creationId="{F8466FD2-AC77-8B50-9BAE-5C4748EDC2CE}"/>
          </ac:picMkLst>
        </pc:picChg>
        <pc:picChg chg="mod">
          <ac:chgData name="Kristy Freney" userId="05558a5f-3628-4287-9b9f-4fe6fc128298" providerId="ADAL" clId="{F619C084-3ED8-4BA6-98A9-C6276E51EC5E}" dt="2024-02-13T00:27:33.687" v="676" actId="1076"/>
          <ac:picMkLst>
            <pc:docMk/>
            <pc:sldMk cId="3589049513" sldId="389"/>
            <ac:picMk id="5" creationId="{5EB876D3-0BAB-AAA3-025A-587A53BBCBED}"/>
          </ac:picMkLst>
        </pc:picChg>
        <pc:cxnChg chg="add del mod">
          <ac:chgData name="Kristy Freney" userId="05558a5f-3628-4287-9b9f-4fe6fc128298" providerId="ADAL" clId="{F619C084-3ED8-4BA6-98A9-C6276E51EC5E}" dt="2024-02-13T00:16:15.963" v="643" actId="478"/>
          <ac:cxnSpMkLst>
            <pc:docMk/>
            <pc:sldMk cId="3589049513" sldId="389"/>
            <ac:cxnSpMk id="4" creationId="{1DBB3685-4764-9B79-8BA4-258FE050518D}"/>
          </ac:cxnSpMkLst>
        </pc:cxnChg>
      </pc:sldChg>
      <pc:sldChg chg="addSp delSp modSp add del mod">
        <pc:chgData name="Kristy Freney" userId="05558a5f-3628-4287-9b9f-4fe6fc128298" providerId="ADAL" clId="{F619C084-3ED8-4BA6-98A9-C6276E51EC5E}" dt="2024-02-13T00:27:27.125" v="675" actId="47"/>
        <pc:sldMkLst>
          <pc:docMk/>
          <pc:sldMk cId="2604583808" sldId="390"/>
        </pc:sldMkLst>
        <pc:spChg chg="del">
          <ac:chgData name="Kristy Freney" userId="05558a5f-3628-4287-9b9f-4fe6fc128298" providerId="ADAL" clId="{F619C084-3ED8-4BA6-98A9-C6276E51EC5E}" dt="2024-02-12T02:05:38.374" v="253" actId="478"/>
          <ac:spMkLst>
            <pc:docMk/>
            <pc:sldMk cId="2604583808" sldId="390"/>
            <ac:spMk id="4" creationId="{C1E53999-4067-2EEE-A4BC-1DA647B7128C}"/>
          </ac:spMkLst>
        </pc:spChg>
        <pc:picChg chg="add mod modCrop">
          <ac:chgData name="Kristy Freney" userId="05558a5f-3628-4287-9b9f-4fe6fc128298" providerId="ADAL" clId="{F619C084-3ED8-4BA6-98A9-C6276E51EC5E}" dt="2024-02-12T02:05:57.941" v="263" actId="1076"/>
          <ac:picMkLst>
            <pc:docMk/>
            <pc:sldMk cId="2604583808" sldId="390"/>
            <ac:picMk id="3" creationId="{D4E56842-6D4E-164C-3653-0FEAF288592D}"/>
          </ac:picMkLst>
        </pc:picChg>
      </pc:sldChg>
      <pc:sldChg chg="addSp delSp modSp add del mod modAnim">
        <pc:chgData name="Kristy Freney" userId="05558a5f-3628-4287-9b9f-4fe6fc128298" providerId="ADAL" clId="{F619C084-3ED8-4BA6-98A9-C6276E51EC5E}" dt="2024-02-13T00:34:32.416" v="898" actId="47"/>
        <pc:sldMkLst>
          <pc:docMk/>
          <pc:sldMk cId="2221416277" sldId="391"/>
        </pc:sldMkLst>
        <pc:spChg chg="add del mod">
          <ac:chgData name="Kristy Freney" userId="05558a5f-3628-4287-9b9f-4fe6fc128298" providerId="ADAL" clId="{F619C084-3ED8-4BA6-98A9-C6276E51EC5E}" dt="2024-02-13T00:31:07.319" v="826" actId="21"/>
          <ac:spMkLst>
            <pc:docMk/>
            <pc:sldMk cId="2221416277" sldId="391"/>
            <ac:spMk id="2" creationId="{729A8F3E-102A-C109-E0D5-A8A09D0AD702}"/>
          </ac:spMkLst>
        </pc:spChg>
        <pc:spChg chg="add del mod">
          <ac:chgData name="Kristy Freney" userId="05558a5f-3628-4287-9b9f-4fe6fc128298" providerId="ADAL" clId="{F619C084-3ED8-4BA6-98A9-C6276E51EC5E}" dt="2024-02-13T00:31:07.319" v="826" actId="21"/>
          <ac:spMkLst>
            <pc:docMk/>
            <pc:sldMk cId="2221416277" sldId="391"/>
            <ac:spMk id="4" creationId="{BDC6E374-9117-B378-5BCA-1C2E9382C363}"/>
          </ac:spMkLst>
        </pc:spChg>
        <pc:spChg chg="add del mod">
          <ac:chgData name="Kristy Freney" userId="05558a5f-3628-4287-9b9f-4fe6fc128298" providerId="ADAL" clId="{F619C084-3ED8-4BA6-98A9-C6276E51EC5E}" dt="2024-02-13T00:31:07.319" v="826" actId="21"/>
          <ac:spMkLst>
            <pc:docMk/>
            <pc:sldMk cId="2221416277" sldId="391"/>
            <ac:spMk id="5" creationId="{6D7AC90E-E629-E438-F103-669291A615C2}"/>
          </ac:spMkLst>
        </pc:spChg>
        <pc:spChg chg="add del mod">
          <ac:chgData name="Kristy Freney" userId="05558a5f-3628-4287-9b9f-4fe6fc128298" providerId="ADAL" clId="{F619C084-3ED8-4BA6-98A9-C6276E51EC5E}" dt="2024-02-13T00:31:07.319" v="826" actId="21"/>
          <ac:spMkLst>
            <pc:docMk/>
            <pc:sldMk cId="2221416277" sldId="391"/>
            <ac:spMk id="6" creationId="{EB3C3DB4-38B1-1368-B132-C358DF6CA325}"/>
          </ac:spMkLst>
        </pc:spChg>
        <pc:spChg chg="add del mod">
          <ac:chgData name="Kristy Freney" userId="05558a5f-3628-4287-9b9f-4fe6fc128298" providerId="ADAL" clId="{F619C084-3ED8-4BA6-98A9-C6276E51EC5E}" dt="2024-02-13T00:31:07.319" v="826" actId="21"/>
          <ac:spMkLst>
            <pc:docMk/>
            <pc:sldMk cId="2221416277" sldId="391"/>
            <ac:spMk id="7" creationId="{703BA94F-70D1-01DE-5540-EEBA0E821AA8}"/>
          </ac:spMkLst>
        </pc:spChg>
        <pc:spChg chg="add del mod">
          <ac:chgData name="Kristy Freney" userId="05558a5f-3628-4287-9b9f-4fe6fc128298" providerId="ADAL" clId="{F619C084-3ED8-4BA6-98A9-C6276E51EC5E}" dt="2024-02-13T00:31:07.319" v="826" actId="21"/>
          <ac:spMkLst>
            <pc:docMk/>
            <pc:sldMk cId="2221416277" sldId="391"/>
            <ac:spMk id="8" creationId="{6382F7A7-C550-146E-D929-3944DB78EFA4}"/>
          </ac:spMkLst>
        </pc:spChg>
        <pc:spChg chg="add del mod">
          <ac:chgData name="Kristy Freney" userId="05558a5f-3628-4287-9b9f-4fe6fc128298" providerId="ADAL" clId="{F619C084-3ED8-4BA6-98A9-C6276E51EC5E}" dt="2024-02-13T00:31:07.319" v="826" actId="21"/>
          <ac:spMkLst>
            <pc:docMk/>
            <pc:sldMk cId="2221416277" sldId="391"/>
            <ac:spMk id="9" creationId="{68D57086-ED41-31CB-362D-4B6856096E30}"/>
          </ac:spMkLst>
        </pc:spChg>
        <pc:spChg chg="add del mod">
          <ac:chgData name="Kristy Freney" userId="05558a5f-3628-4287-9b9f-4fe6fc128298" providerId="ADAL" clId="{F619C084-3ED8-4BA6-98A9-C6276E51EC5E}" dt="2024-02-13T00:31:07.319" v="826" actId="21"/>
          <ac:spMkLst>
            <pc:docMk/>
            <pc:sldMk cId="2221416277" sldId="391"/>
            <ac:spMk id="10" creationId="{66284DE1-B606-51DE-CA28-1B0EA9D26420}"/>
          </ac:spMkLst>
        </pc:spChg>
        <pc:spChg chg="add del mod">
          <ac:chgData name="Kristy Freney" userId="05558a5f-3628-4287-9b9f-4fe6fc128298" providerId="ADAL" clId="{F619C084-3ED8-4BA6-98A9-C6276E51EC5E}" dt="2024-02-13T00:31:07.319" v="826" actId="21"/>
          <ac:spMkLst>
            <pc:docMk/>
            <pc:sldMk cId="2221416277" sldId="391"/>
            <ac:spMk id="11" creationId="{0B943630-CB27-9248-C6AF-E61A75DD0A78}"/>
          </ac:spMkLst>
        </pc:spChg>
        <pc:spChg chg="add del mod">
          <ac:chgData name="Kristy Freney" userId="05558a5f-3628-4287-9b9f-4fe6fc128298" providerId="ADAL" clId="{F619C084-3ED8-4BA6-98A9-C6276E51EC5E}" dt="2024-02-13T00:31:07.319" v="826" actId="21"/>
          <ac:spMkLst>
            <pc:docMk/>
            <pc:sldMk cId="2221416277" sldId="391"/>
            <ac:spMk id="12" creationId="{2CA8308D-56E9-AD00-279E-406AD25427D8}"/>
          </ac:spMkLst>
        </pc:spChg>
        <pc:spChg chg="add del mod">
          <ac:chgData name="Kristy Freney" userId="05558a5f-3628-4287-9b9f-4fe6fc128298" providerId="ADAL" clId="{F619C084-3ED8-4BA6-98A9-C6276E51EC5E}" dt="2024-02-13T00:31:07.319" v="826" actId="21"/>
          <ac:spMkLst>
            <pc:docMk/>
            <pc:sldMk cId="2221416277" sldId="391"/>
            <ac:spMk id="13" creationId="{4E6B1C3D-48BA-86E2-CA1B-1F91511C5E29}"/>
          </ac:spMkLst>
        </pc:spChg>
        <pc:spChg chg="add del mod">
          <ac:chgData name="Kristy Freney" userId="05558a5f-3628-4287-9b9f-4fe6fc128298" providerId="ADAL" clId="{F619C084-3ED8-4BA6-98A9-C6276E51EC5E}" dt="2024-02-13T00:31:07.319" v="826" actId="21"/>
          <ac:spMkLst>
            <pc:docMk/>
            <pc:sldMk cId="2221416277" sldId="391"/>
            <ac:spMk id="15" creationId="{A66E1805-4AB6-C9F8-A46E-82343AA74DC6}"/>
          </ac:spMkLst>
        </pc:spChg>
        <pc:spChg chg="add del mod">
          <ac:chgData name="Kristy Freney" userId="05558a5f-3628-4287-9b9f-4fe6fc128298" providerId="ADAL" clId="{F619C084-3ED8-4BA6-98A9-C6276E51EC5E}" dt="2024-02-13T00:31:07.319" v="826" actId="21"/>
          <ac:spMkLst>
            <pc:docMk/>
            <pc:sldMk cId="2221416277" sldId="391"/>
            <ac:spMk id="17" creationId="{8CD07E26-67BA-00B1-4FEA-34CA6F9E4DAA}"/>
          </ac:spMkLst>
        </pc:spChg>
        <pc:picChg chg="add mod">
          <ac:chgData name="Kristy Freney" userId="05558a5f-3628-4287-9b9f-4fe6fc128298" providerId="ADAL" clId="{F619C084-3ED8-4BA6-98A9-C6276E51EC5E}" dt="2024-02-12T02:21:11.786" v="448" actId="571"/>
          <ac:picMkLst>
            <pc:docMk/>
            <pc:sldMk cId="2221416277" sldId="391"/>
            <ac:picMk id="14" creationId="{3013E5DD-8370-25E3-5FC9-96AA370245DA}"/>
          </ac:picMkLst>
        </pc:picChg>
        <pc:picChg chg="add mod">
          <ac:chgData name="Kristy Freney" userId="05558a5f-3628-4287-9b9f-4fe6fc128298" providerId="ADAL" clId="{F619C084-3ED8-4BA6-98A9-C6276E51EC5E}" dt="2024-02-12T02:21:25.583" v="452" actId="571"/>
          <ac:picMkLst>
            <pc:docMk/>
            <pc:sldMk cId="2221416277" sldId="391"/>
            <ac:picMk id="16" creationId="{C4C3F8F7-5D29-3372-5830-8422846A8334}"/>
          </ac:picMkLst>
        </pc:picChg>
        <pc:picChg chg="add mod">
          <ac:chgData name="Kristy Freney" userId="05558a5f-3628-4287-9b9f-4fe6fc128298" providerId="ADAL" clId="{F619C084-3ED8-4BA6-98A9-C6276E51EC5E}" dt="2024-02-12T02:21:35.655" v="456" actId="571"/>
          <ac:picMkLst>
            <pc:docMk/>
            <pc:sldMk cId="2221416277" sldId="391"/>
            <ac:picMk id="18" creationId="{A1833E2E-9311-86B8-1A7C-D7FB0D47C4E4}"/>
          </ac:picMkLst>
        </pc:picChg>
      </pc:sldChg>
      <pc:sldChg chg="addSp modSp add del mod ord modAnim">
        <pc:chgData name="Kristy Freney" userId="05558a5f-3628-4287-9b9f-4fe6fc128298" providerId="ADAL" clId="{F619C084-3ED8-4BA6-98A9-C6276E51EC5E}" dt="2024-02-13T00:41:52.064" v="1230" actId="47"/>
        <pc:sldMkLst>
          <pc:docMk/>
          <pc:sldMk cId="3420369697" sldId="392"/>
        </pc:sldMkLst>
        <pc:spChg chg="add mod">
          <ac:chgData name="Kristy Freney" userId="05558a5f-3628-4287-9b9f-4fe6fc128298" providerId="ADAL" clId="{F619C084-3ED8-4BA6-98A9-C6276E51EC5E}" dt="2024-02-12T02:09:23.374" v="323"/>
          <ac:spMkLst>
            <pc:docMk/>
            <pc:sldMk cId="3420369697" sldId="392"/>
            <ac:spMk id="2" creationId="{95A5468E-60C1-A060-A760-2D7185566610}"/>
          </ac:spMkLst>
        </pc:spChg>
        <pc:picChg chg="add mod modCrop">
          <ac:chgData name="Kristy Freney" userId="05558a5f-3628-4287-9b9f-4fe6fc128298" providerId="ADAL" clId="{F619C084-3ED8-4BA6-98A9-C6276E51EC5E}" dt="2024-02-12T02:13:04.033" v="372" actId="1036"/>
          <ac:picMkLst>
            <pc:docMk/>
            <pc:sldMk cId="3420369697" sldId="392"/>
            <ac:picMk id="3" creationId="{94B0284E-15CA-2068-2C92-5487732AB7C9}"/>
          </ac:picMkLst>
        </pc:picChg>
        <pc:picChg chg="mod modCrop">
          <ac:chgData name="Kristy Freney" userId="05558a5f-3628-4287-9b9f-4fe6fc128298" providerId="ADAL" clId="{F619C084-3ED8-4BA6-98A9-C6276E51EC5E}" dt="2024-02-12T02:09:21.959" v="322" actId="732"/>
          <ac:picMkLst>
            <pc:docMk/>
            <pc:sldMk cId="3420369697" sldId="392"/>
            <ac:picMk id="6" creationId="{C730F80E-417E-AA2F-2C24-B62E974C6526}"/>
          </ac:picMkLst>
        </pc:picChg>
        <pc:picChg chg="add mod modCrop">
          <ac:chgData name="Kristy Freney" userId="05558a5f-3628-4287-9b9f-4fe6fc128298" providerId="ADAL" clId="{F619C084-3ED8-4BA6-98A9-C6276E51EC5E}" dt="2024-02-12T02:12:55.882" v="363" actId="732"/>
          <ac:picMkLst>
            <pc:docMk/>
            <pc:sldMk cId="3420369697" sldId="392"/>
            <ac:picMk id="17" creationId="{C5ED6219-74B4-D7F8-94CA-6A2653999DE4}"/>
          </ac:picMkLst>
        </pc:picChg>
        <pc:cxnChg chg="add mod">
          <ac:chgData name="Kristy Freney" userId="05558a5f-3628-4287-9b9f-4fe6fc128298" providerId="ADAL" clId="{F619C084-3ED8-4BA6-98A9-C6276E51EC5E}" dt="2024-02-12T02:13:04.033" v="372" actId="1036"/>
          <ac:cxnSpMkLst>
            <pc:docMk/>
            <pc:sldMk cId="3420369697" sldId="392"/>
            <ac:cxnSpMk id="5" creationId="{10934088-52F4-052C-6408-23BCC728B2A5}"/>
          </ac:cxnSpMkLst>
        </pc:cxnChg>
        <pc:cxnChg chg="add mod">
          <ac:chgData name="Kristy Freney" userId="05558a5f-3628-4287-9b9f-4fe6fc128298" providerId="ADAL" clId="{F619C084-3ED8-4BA6-98A9-C6276E51EC5E}" dt="2024-02-12T02:13:04.033" v="372" actId="1036"/>
          <ac:cxnSpMkLst>
            <pc:docMk/>
            <pc:sldMk cId="3420369697" sldId="392"/>
            <ac:cxnSpMk id="8" creationId="{930E0550-E25E-33CB-F2FD-8BB0913CD88A}"/>
          </ac:cxnSpMkLst>
        </pc:cxnChg>
        <pc:cxnChg chg="add mod">
          <ac:chgData name="Kristy Freney" userId="05558a5f-3628-4287-9b9f-4fe6fc128298" providerId="ADAL" clId="{F619C084-3ED8-4BA6-98A9-C6276E51EC5E}" dt="2024-02-12T02:13:04.033" v="372" actId="1036"/>
          <ac:cxnSpMkLst>
            <pc:docMk/>
            <pc:sldMk cId="3420369697" sldId="392"/>
            <ac:cxnSpMk id="11" creationId="{5354017D-B242-96EB-7DC8-BC5F8081BA95}"/>
          </ac:cxnSpMkLst>
        </pc:cxnChg>
        <pc:cxnChg chg="add mod">
          <ac:chgData name="Kristy Freney" userId="05558a5f-3628-4287-9b9f-4fe6fc128298" providerId="ADAL" clId="{F619C084-3ED8-4BA6-98A9-C6276E51EC5E}" dt="2024-02-12T02:13:04.033" v="372" actId="1036"/>
          <ac:cxnSpMkLst>
            <pc:docMk/>
            <pc:sldMk cId="3420369697" sldId="392"/>
            <ac:cxnSpMk id="13" creationId="{3977938B-04C1-2295-6A95-857C676F0C78}"/>
          </ac:cxnSpMkLst>
        </pc:cxnChg>
        <pc:cxnChg chg="add mod">
          <ac:chgData name="Kristy Freney" userId="05558a5f-3628-4287-9b9f-4fe6fc128298" providerId="ADAL" clId="{F619C084-3ED8-4BA6-98A9-C6276E51EC5E}" dt="2024-02-12T02:13:04.033" v="372" actId="1036"/>
          <ac:cxnSpMkLst>
            <pc:docMk/>
            <pc:sldMk cId="3420369697" sldId="392"/>
            <ac:cxnSpMk id="15" creationId="{C0FC396D-1F28-0D9C-0C88-756D45CEB6D4}"/>
          </ac:cxnSpMkLst>
        </pc:cxnChg>
      </pc:sldChg>
      <pc:sldChg chg="addSp delSp modSp add mod ord delAnim modAnim">
        <pc:chgData name="Kristy Freney" userId="05558a5f-3628-4287-9b9f-4fe6fc128298" providerId="ADAL" clId="{F619C084-3ED8-4BA6-98A9-C6276E51EC5E}" dt="2024-02-13T00:37:14.928" v="1054" actId="14100"/>
        <pc:sldMkLst>
          <pc:docMk/>
          <pc:sldMk cId="2876490558" sldId="393"/>
        </pc:sldMkLst>
        <pc:spChg chg="add del mod">
          <ac:chgData name="Kristy Freney" userId="05558a5f-3628-4287-9b9f-4fe6fc128298" providerId="ADAL" clId="{F619C084-3ED8-4BA6-98A9-C6276E51EC5E}" dt="2024-02-13T00:35:16.620" v="903"/>
          <ac:spMkLst>
            <pc:docMk/>
            <pc:sldMk cId="2876490558" sldId="393"/>
            <ac:spMk id="3" creationId="{82429822-73E6-F478-E8F6-BACE8D06E3BB}"/>
          </ac:spMkLst>
        </pc:spChg>
        <pc:spChg chg="add del mod">
          <ac:chgData name="Kristy Freney" userId="05558a5f-3628-4287-9b9f-4fe6fc128298" providerId="ADAL" clId="{F619C084-3ED8-4BA6-98A9-C6276E51EC5E}" dt="2024-02-13T00:35:21.222" v="906"/>
          <ac:spMkLst>
            <pc:docMk/>
            <pc:sldMk cId="2876490558" sldId="393"/>
            <ac:spMk id="7" creationId="{B58B7835-37D7-C197-755E-D9302B8948C9}"/>
          </ac:spMkLst>
        </pc:spChg>
        <pc:spChg chg="add mod">
          <ac:chgData name="Kristy Freney" userId="05558a5f-3628-4287-9b9f-4fe6fc128298" providerId="ADAL" clId="{F619C084-3ED8-4BA6-98A9-C6276E51EC5E}" dt="2024-02-13T00:35:26.235" v="909" actId="6549"/>
          <ac:spMkLst>
            <pc:docMk/>
            <pc:sldMk cId="2876490558" sldId="393"/>
            <ac:spMk id="8" creationId="{C234BFD2-C37E-430B-2324-6E18A5858F26}"/>
          </ac:spMkLst>
        </pc:spChg>
        <pc:spChg chg="add mod ord">
          <ac:chgData name="Kristy Freney" userId="05558a5f-3628-4287-9b9f-4fe6fc128298" providerId="ADAL" clId="{F619C084-3ED8-4BA6-98A9-C6276E51EC5E}" dt="2024-02-13T00:37:00.855" v="1049" actId="554"/>
          <ac:spMkLst>
            <pc:docMk/>
            <pc:sldMk cId="2876490558" sldId="393"/>
            <ac:spMk id="9" creationId="{6E915573-EAC7-7233-7E76-927B2BBA761C}"/>
          </ac:spMkLst>
        </pc:spChg>
        <pc:spChg chg="add mod">
          <ac:chgData name="Kristy Freney" userId="05558a5f-3628-4287-9b9f-4fe6fc128298" providerId="ADAL" clId="{F619C084-3ED8-4BA6-98A9-C6276E51EC5E}" dt="2024-02-13T00:37:07.945" v="1051" actId="1076"/>
          <ac:spMkLst>
            <pc:docMk/>
            <pc:sldMk cId="2876490558" sldId="393"/>
            <ac:spMk id="10" creationId="{C79CAAB8-8576-EECE-B29C-CD128B8EC53A}"/>
          </ac:spMkLst>
        </pc:spChg>
        <pc:picChg chg="add del mod">
          <ac:chgData name="Kristy Freney" userId="05558a5f-3628-4287-9b9f-4fe6fc128298" providerId="ADAL" clId="{F619C084-3ED8-4BA6-98A9-C6276E51EC5E}" dt="2024-02-13T00:36:34.725" v="1044" actId="478"/>
          <ac:picMkLst>
            <pc:docMk/>
            <pc:sldMk cId="2876490558" sldId="393"/>
            <ac:picMk id="2" creationId="{D12A4589-B07C-8B2A-68A8-33D39F2E8684}"/>
          </ac:picMkLst>
        </pc:picChg>
        <pc:picChg chg="add del">
          <ac:chgData name="Kristy Freney" userId="05558a5f-3628-4287-9b9f-4fe6fc128298" providerId="ADAL" clId="{F619C084-3ED8-4BA6-98A9-C6276E51EC5E}" dt="2024-02-12T02:17:40.812" v="402" actId="478"/>
          <ac:picMkLst>
            <pc:docMk/>
            <pc:sldMk cId="2876490558" sldId="393"/>
            <ac:picMk id="3" creationId="{9DD06787-3C48-CEC8-4F0B-A480490EECE9}"/>
          </ac:picMkLst>
        </pc:picChg>
        <pc:picChg chg="add del mod modCrop">
          <ac:chgData name="Kristy Freney" userId="05558a5f-3628-4287-9b9f-4fe6fc128298" providerId="ADAL" clId="{F619C084-3ED8-4BA6-98A9-C6276E51EC5E}" dt="2024-02-13T00:36:34.229" v="1043" actId="478"/>
          <ac:picMkLst>
            <pc:docMk/>
            <pc:sldMk cId="2876490558" sldId="393"/>
            <ac:picMk id="4" creationId="{0FBAE071-EAC0-99F2-B13D-7D183C1F6280}"/>
          </ac:picMkLst>
        </pc:picChg>
        <pc:picChg chg="del">
          <ac:chgData name="Kristy Freney" userId="05558a5f-3628-4287-9b9f-4fe6fc128298" providerId="ADAL" clId="{F619C084-3ED8-4BA6-98A9-C6276E51EC5E}" dt="2024-02-13T00:35:22.781" v="907" actId="478"/>
          <ac:picMkLst>
            <pc:docMk/>
            <pc:sldMk cId="2876490558" sldId="393"/>
            <ac:picMk id="6" creationId="{4E8988CC-176A-593C-60EF-3A429A60B7C6}"/>
          </ac:picMkLst>
        </pc:picChg>
        <pc:picChg chg="add del mod">
          <ac:chgData name="Kristy Freney" userId="05558a5f-3628-4287-9b9f-4fe6fc128298" providerId="ADAL" clId="{F619C084-3ED8-4BA6-98A9-C6276E51EC5E}" dt="2024-02-12T02:17:16.804" v="396" actId="478"/>
          <ac:picMkLst>
            <pc:docMk/>
            <pc:sldMk cId="2876490558" sldId="393"/>
            <ac:picMk id="9" creationId="{3ABDBEB8-29B0-51B9-ED13-7473B9EB1B22}"/>
          </ac:picMkLst>
        </pc:picChg>
        <pc:picChg chg="add del mod">
          <ac:chgData name="Kristy Freney" userId="05558a5f-3628-4287-9b9f-4fe6fc128298" providerId="ADAL" clId="{F619C084-3ED8-4BA6-98A9-C6276E51EC5E}" dt="2024-02-13T00:36:26.845" v="1040" actId="478"/>
          <ac:picMkLst>
            <pc:docMk/>
            <pc:sldMk cId="2876490558" sldId="393"/>
            <ac:picMk id="12" creationId="{B6DFBF94-EFD3-E1A0-C981-93D89E01FDC8}"/>
          </ac:picMkLst>
        </pc:picChg>
        <pc:picChg chg="add del mod">
          <ac:chgData name="Kristy Freney" userId="05558a5f-3628-4287-9b9f-4fe6fc128298" providerId="ADAL" clId="{F619C084-3ED8-4BA6-98A9-C6276E51EC5E}" dt="2024-02-12T02:18:27.276" v="410" actId="478"/>
          <ac:picMkLst>
            <pc:docMk/>
            <pc:sldMk cId="2876490558" sldId="393"/>
            <ac:picMk id="16" creationId="{2184C239-0BA9-FEF1-1272-2416882633F3}"/>
          </ac:picMkLst>
        </pc:picChg>
        <pc:picChg chg="del mod modCrop">
          <ac:chgData name="Kristy Freney" userId="05558a5f-3628-4287-9b9f-4fe6fc128298" providerId="ADAL" clId="{F619C084-3ED8-4BA6-98A9-C6276E51EC5E}" dt="2024-02-13T00:35:17.961" v="904" actId="478"/>
          <ac:picMkLst>
            <pc:docMk/>
            <pc:sldMk cId="2876490558" sldId="393"/>
            <ac:picMk id="17" creationId="{A4344139-FC28-8118-8518-B8CA16E6EF72}"/>
          </ac:picMkLst>
        </pc:picChg>
        <pc:picChg chg="add del mod">
          <ac:chgData name="Kristy Freney" userId="05558a5f-3628-4287-9b9f-4fe6fc128298" providerId="ADAL" clId="{F619C084-3ED8-4BA6-98A9-C6276E51EC5E}" dt="2024-02-12T02:18:24.795" v="408" actId="478"/>
          <ac:picMkLst>
            <pc:docMk/>
            <pc:sldMk cId="2876490558" sldId="393"/>
            <ac:picMk id="20" creationId="{716CA180-020D-C6A0-FBA7-514ED96768E6}"/>
          </ac:picMkLst>
        </pc:picChg>
        <pc:picChg chg="add del mod">
          <ac:chgData name="Kristy Freney" userId="05558a5f-3628-4287-9b9f-4fe6fc128298" providerId="ADAL" clId="{F619C084-3ED8-4BA6-98A9-C6276E51EC5E}" dt="2024-02-13T00:36:27.677" v="1041" actId="478"/>
          <ac:picMkLst>
            <pc:docMk/>
            <pc:sldMk cId="2876490558" sldId="393"/>
            <ac:picMk id="22" creationId="{5DB3A46B-99DE-2A4C-09A0-31411F6D1574}"/>
          </ac:picMkLst>
        </pc:picChg>
        <pc:cxnChg chg="mod">
          <ac:chgData name="Kristy Freney" userId="05558a5f-3628-4287-9b9f-4fe6fc128298" providerId="ADAL" clId="{F619C084-3ED8-4BA6-98A9-C6276E51EC5E}" dt="2024-02-13T00:37:14.928" v="1054" actId="14100"/>
          <ac:cxnSpMkLst>
            <pc:docMk/>
            <pc:sldMk cId="2876490558" sldId="393"/>
            <ac:cxnSpMk id="5" creationId="{982EC478-7ED6-0FD5-8784-09509FA92656}"/>
          </ac:cxnSpMkLst>
        </pc:cxnChg>
        <pc:cxnChg chg="del">
          <ac:chgData name="Kristy Freney" userId="05558a5f-3628-4287-9b9f-4fe6fc128298" providerId="ADAL" clId="{F619C084-3ED8-4BA6-98A9-C6276E51EC5E}" dt="2024-02-12T02:13:44.736" v="379" actId="478"/>
          <ac:cxnSpMkLst>
            <pc:docMk/>
            <pc:sldMk cId="2876490558" sldId="393"/>
            <ac:cxnSpMk id="8" creationId="{73D347A7-5EFF-3CBE-7564-716831EF48D2}"/>
          </ac:cxnSpMkLst>
        </pc:cxnChg>
        <pc:cxnChg chg="del">
          <ac:chgData name="Kristy Freney" userId="05558a5f-3628-4287-9b9f-4fe6fc128298" providerId="ADAL" clId="{F619C084-3ED8-4BA6-98A9-C6276E51EC5E}" dt="2024-02-12T02:13:44.736" v="379" actId="478"/>
          <ac:cxnSpMkLst>
            <pc:docMk/>
            <pc:sldMk cId="2876490558" sldId="393"/>
            <ac:cxnSpMk id="11" creationId="{3217DCA4-0A5E-7F53-DC7E-D8010FA14809}"/>
          </ac:cxnSpMkLst>
        </pc:cxnChg>
        <pc:cxnChg chg="del">
          <ac:chgData name="Kristy Freney" userId="05558a5f-3628-4287-9b9f-4fe6fc128298" providerId="ADAL" clId="{F619C084-3ED8-4BA6-98A9-C6276E51EC5E}" dt="2024-02-12T02:13:44.736" v="379" actId="478"/>
          <ac:cxnSpMkLst>
            <pc:docMk/>
            <pc:sldMk cId="2876490558" sldId="393"/>
            <ac:cxnSpMk id="13" creationId="{1E9CC861-DF26-7322-0BAE-AF112B65B4B8}"/>
          </ac:cxnSpMkLst>
        </pc:cxnChg>
        <pc:cxnChg chg="del">
          <ac:chgData name="Kristy Freney" userId="05558a5f-3628-4287-9b9f-4fe6fc128298" providerId="ADAL" clId="{F619C084-3ED8-4BA6-98A9-C6276E51EC5E}" dt="2024-02-12T02:13:44.736" v="379" actId="478"/>
          <ac:cxnSpMkLst>
            <pc:docMk/>
            <pc:sldMk cId="2876490558" sldId="393"/>
            <ac:cxnSpMk id="15" creationId="{342A9ED3-96E4-BA68-2B10-E3CAD0B99811}"/>
          </ac:cxnSpMkLst>
        </pc:cxnChg>
        <pc:cxnChg chg="add mod">
          <ac:chgData name="Kristy Freney" userId="05558a5f-3628-4287-9b9f-4fe6fc128298" providerId="ADAL" clId="{F619C084-3ED8-4BA6-98A9-C6276E51EC5E}" dt="2024-02-13T00:37:10.851" v="1052" actId="14100"/>
          <ac:cxnSpMkLst>
            <pc:docMk/>
            <pc:sldMk cId="2876490558" sldId="393"/>
            <ac:cxnSpMk id="24" creationId="{E2642007-6668-86D1-144D-0CA117CDA5FF}"/>
          </ac:cxnSpMkLst>
        </pc:cxnChg>
      </pc:sldChg>
      <pc:sldChg chg="addSp delSp modSp add mod">
        <pc:chgData name="Kristy Freney" userId="05558a5f-3628-4287-9b9f-4fe6fc128298" providerId="ADAL" clId="{F619C084-3ED8-4BA6-98A9-C6276E51EC5E}" dt="2024-02-13T00:27:24.163" v="674" actId="948"/>
        <pc:sldMkLst>
          <pc:docMk/>
          <pc:sldMk cId="4215059128" sldId="394"/>
        </pc:sldMkLst>
        <pc:spChg chg="add mod">
          <ac:chgData name="Kristy Freney" userId="05558a5f-3628-4287-9b9f-4fe6fc128298" providerId="ADAL" clId="{F619C084-3ED8-4BA6-98A9-C6276E51EC5E}" dt="2024-02-13T00:27:24.163" v="674" actId="948"/>
          <ac:spMkLst>
            <pc:docMk/>
            <pc:sldMk cId="4215059128" sldId="394"/>
            <ac:spMk id="4" creationId="{CA408696-31AC-1703-106B-84C889577E6D}"/>
          </ac:spMkLst>
        </pc:spChg>
        <pc:picChg chg="del">
          <ac:chgData name="Kristy Freney" userId="05558a5f-3628-4287-9b9f-4fe6fc128298" providerId="ADAL" clId="{F619C084-3ED8-4BA6-98A9-C6276E51EC5E}" dt="2024-02-12T02:50:37.676" v="487" actId="478"/>
          <ac:picMkLst>
            <pc:docMk/>
            <pc:sldMk cId="4215059128" sldId="394"/>
            <ac:picMk id="3" creationId="{A38A3084-8394-A5A9-6F41-B8612F0D5257}"/>
          </ac:picMkLst>
        </pc:picChg>
      </pc:sldChg>
      <pc:sldChg chg="addSp delSp modSp add mod ord">
        <pc:chgData name="Kristy Freney" userId="05558a5f-3628-4287-9b9f-4fe6fc128298" providerId="ADAL" clId="{F619C084-3ED8-4BA6-98A9-C6276E51EC5E}" dt="2024-02-13T00:34:25.027" v="897" actId="1038"/>
        <pc:sldMkLst>
          <pc:docMk/>
          <pc:sldMk cId="968893243" sldId="395"/>
        </pc:sldMkLst>
        <pc:spChg chg="add mod">
          <ac:chgData name="Kristy Freney" userId="05558a5f-3628-4287-9b9f-4fe6fc128298" providerId="ADAL" clId="{F619C084-3ED8-4BA6-98A9-C6276E51EC5E}" dt="2024-02-13T00:31:22.591" v="830" actId="14100"/>
          <ac:spMkLst>
            <pc:docMk/>
            <pc:sldMk cId="968893243" sldId="395"/>
            <ac:spMk id="2" creationId="{D156AE9C-30DF-4E11-7538-5FABACDAE2A3}"/>
          </ac:spMkLst>
        </pc:spChg>
        <pc:spChg chg="add mod">
          <ac:chgData name="Kristy Freney" userId="05558a5f-3628-4287-9b9f-4fe6fc128298" providerId="ADAL" clId="{F619C084-3ED8-4BA6-98A9-C6276E51EC5E}" dt="2024-02-13T00:31:38.741" v="832" actId="14100"/>
          <ac:spMkLst>
            <pc:docMk/>
            <pc:sldMk cId="968893243" sldId="395"/>
            <ac:spMk id="3" creationId="{326BCEC1-8667-B8E8-AB34-C23658D8667E}"/>
          </ac:spMkLst>
        </pc:spChg>
        <pc:spChg chg="mod">
          <ac:chgData name="Kristy Freney" userId="05558a5f-3628-4287-9b9f-4fe6fc128298" providerId="ADAL" clId="{F619C084-3ED8-4BA6-98A9-C6276E51EC5E}" dt="2024-02-13T00:34:18.362" v="893" actId="20577"/>
          <ac:spMkLst>
            <pc:docMk/>
            <pc:sldMk cId="968893243" sldId="395"/>
            <ac:spMk id="4" creationId="{CA408696-31AC-1703-106B-84C889577E6D}"/>
          </ac:spMkLst>
        </pc:spChg>
        <pc:spChg chg="add mod">
          <ac:chgData name="Kristy Freney" userId="05558a5f-3628-4287-9b9f-4fe6fc128298" providerId="ADAL" clId="{F619C084-3ED8-4BA6-98A9-C6276E51EC5E}" dt="2024-02-13T00:32:09.131" v="849" actId="14100"/>
          <ac:spMkLst>
            <pc:docMk/>
            <pc:sldMk cId="968893243" sldId="395"/>
            <ac:spMk id="5" creationId="{6B653598-B179-57C6-7459-CF9A2A7BA74C}"/>
          </ac:spMkLst>
        </pc:spChg>
        <pc:spChg chg="add mod">
          <ac:chgData name="Kristy Freney" userId="05558a5f-3628-4287-9b9f-4fe6fc128298" providerId="ADAL" clId="{F619C084-3ED8-4BA6-98A9-C6276E51EC5E}" dt="2024-02-13T00:31:58.217" v="847" actId="1037"/>
          <ac:spMkLst>
            <pc:docMk/>
            <pc:sldMk cId="968893243" sldId="395"/>
            <ac:spMk id="6" creationId="{863B88EC-3202-CDA8-1AED-15258B44990B}"/>
          </ac:spMkLst>
        </pc:spChg>
        <pc:spChg chg="add mod">
          <ac:chgData name="Kristy Freney" userId="05558a5f-3628-4287-9b9f-4fe6fc128298" providerId="ADAL" clId="{F619C084-3ED8-4BA6-98A9-C6276E51EC5E}" dt="2024-02-13T00:32:41.842" v="853" actId="14100"/>
          <ac:spMkLst>
            <pc:docMk/>
            <pc:sldMk cId="968893243" sldId="395"/>
            <ac:spMk id="7" creationId="{FCB2C3C9-BE74-4B3A-BA07-46A39CF619AC}"/>
          </ac:spMkLst>
        </pc:spChg>
        <pc:spChg chg="add mod">
          <ac:chgData name="Kristy Freney" userId="05558a5f-3628-4287-9b9f-4fe6fc128298" providerId="ADAL" clId="{F619C084-3ED8-4BA6-98A9-C6276E51EC5E}" dt="2024-02-13T00:33:10.374" v="867" actId="14100"/>
          <ac:spMkLst>
            <pc:docMk/>
            <pc:sldMk cId="968893243" sldId="395"/>
            <ac:spMk id="8" creationId="{4593C7E4-292D-052D-7247-97170E2B2554}"/>
          </ac:spMkLst>
        </pc:spChg>
        <pc:spChg chg="add del mod">
          <ac:chgData name="Kristy Freney" userId="05558a5f-3628-4287-9b9f-4fe6fc128298" providerId="ADAL" clId="{F619C084-3ED8-4BA6-98A9-C6276E51EC5E}" dt="2024-02-13T00:34:25.027" v="897" actId="1038"/>
          <ac:spMkLst>
            <pc:docMk/>
            <pc:sldMk cId="968893243" sldId="395"/>
            <ac:spMk id="9" creationId="{7F24A3C4-5FDA-2126-1EA4-F2930A130CA7}"/>
          </ac:spMkLst>
        </pc:spChg>
        <pc:spChg chg="add mod">
          <ac:chgData name="Kristy Freney" userId="05558a5f-3628-4287-9b9f-4fe6fc128298" providerId="ADAL" clId="{F619C084-3ED8-4BA6-98A9-C6276E51EC5E}" dt="2024-02-13T00:31:47.881" v="839" actId="1035"/>
          <ac:spMkLst>
            <pc:docMk/>
            <pc:sldMk cId="968893243" sldId="395"/>
            <ac:spMk id="10" creationId="{68A13645-E7D4-BE3D-0EF6-51045A1A5B2F}"/>
          </ac:spMkLst>
        </pc:spChg>
        <pc:spChg chg="add mod">
          <ac:chgData name="Kristy Freney" userId="05558a5f-3628-4287-9b9f-4fe6fc128298" providerId="ADAL" clId="{F619C084-3ED8-4BA6-98A9-C6276E51EC5E}" dt="2024-02-13T00:32:24.793" v="851" actId="14100"/>
          <ac:spMkLst>
            <pc:docMk/>
            <pc:sldMk cId="968893243" sldId="395"/>
            <ac:spMk id="11" creationId="{FF86D1DC-910B-0A80-28B6-A5683D1C7154}"/>
          </ac:spMkLst>
        </pc:spChg>
        <pc:spChg chg="add mod">
          <ac:chgData name="Kristy Freney" userId="05558a5f-3628-4287-9b9f-4fe6fc128298" providerId="ADAL" clId="{F619C084-3ED8-4BA6-98A9-C6276E51EC5E}" dt="2024-02-13T00:32:52.241" v="855" actId="14100"/>
          <ac:spMkLst>
            <pc:docMk/>
            <pc:sldMk cId="968893243" sldId="395"/>
            <ac:spMk id="12" creationId="{B66EE9C7-76B2-2111-005D-B5648E7F025B}"/>
          </ac:spMkLst>
        </pc:spChg>
        <pc:spChg chg="add mod">
          <ac:chgData name="Kristy Freney" userId="05558a5f-3628-4287-9b9f-4fe6fc128298" providerId="ADAL" clId="{F619C084-3ED8-4BA6-98A9-C6276E51EC5E}" dt="2024-02-13T00:33:03.256" v="865" actId="1035"/>
          <ac:spMkLst>
            <pc:docMk/>
            <pc:sldMk cId="968893243" sldId="395"/>
            <ac:spMk id="13" creationId="{C361C055-6B5A-2DE4-3E29-2E1153F1C415}"/>
          </ac:spMkLst>
        </pc:spChg>
        <pc:spChg chg="add mod">
          <ac:chgData name="Kristy Freney" userId="05558a5f-3628-4287-9b9f-4fe6fc128298" providerId="ADAL" clId="{F619C084-3ED8-4BA6-98A9-C6276E51EC5E}" dt="2024-02-13T00:33:31.980" v="879" actId="1038"/>
          <ac:spMkLst>
            <pc:docMk/>
            <pc:sldMk cId="968893243" sldId="395"/>
            <ac:spMk id="14" creationId="{6CAE9A71-62F8-DC58-C128-4CDFCE54904E}"/>
          </ac:spMkLst>
        </pc:spChg>
        <pc:spChg chg="add mod">
          <ac:chgData name="Kristy Freney" userId="05558a5f-3628-4287-9b9f-4fe6fc128298" providerId="ADAL" clId="{F619C084-3ED8-4BA6-98A9-C6276E51EC5E}" dt="2024-02-13T00:33:22.754" v="874" actId="1037"/>
          <ac:spMkLst>
            <pc:docMk/>
            <pc:sldMk cId="968893243" sldId="395"/>
            <ac:spMk id="15" creationId="{7FD12EEF-40BC-F6B6-0488-06219BAC763B}"/>
          </ac:spMkLst>
        </pc:spChg>
        <pc:spChg chg="add mod">
          <ac:chgData name="Kristy Freney" userId="05558a5f-3628-4287-9b9f-4fe6fc128298" providerId="ADAL" clId="{F619C084-3ED8-4BA6-98A9-C6276E51EC5E}" dt="2024-02-13T00:33:51.349" v="889" actId="1037"/>
          <ac:spMkLst>
            <pc:docMk/>
            <pc:sldMk cId="968893243" sldId="395"/>
            <ac:spMk id="16" creationId="{50CB1EDF-C7A1-3394-2611-A0E2FDB76A72}"/>
          </ac:spMkLst>
        </pc:spChg>
      </pc:sldChg>
      <pc:sldChg chg="add del">
        <pc:chgData name="Kristy Freney" userId="05558a5f-3628-4287-9b9f-4fe6fc128298" providerId="ADAL" clId="{F619C084-3ED8-4BA6-98A9-C6276E51EC5E}" dt="2024-02-13T00:31:05.398" v="824"/>
        <pc:sldMkLst>
          <pc:docMk/>
          <pc:sldMk cId="150435617" sldId="396"/>
        </pc:sldMkLst>
      </pc:sldChg>
      <pc:sldChg chg="addSp delSp modSp add mod ord modAnim">
        <pc:chgData name="Kristy Freney" userId="05558a5f-3628-4287-9b9f-4fe6fc128298" providerId="ADAL" clId="{F619C084-3ED8-4BA6-98A9-C6276E51EC5E}" dt="2024-02-13T00:41:50.159" v="1229" actId="14100"/>
        <pc:sldMkLst>
          <pc:docMk/>
          <pc:sldMk cId="3994630403" sldId="396"/>
        </pc:sldMkLst>
        <pc:spChg chg="add mod">
          <ac:chgData name="Kristy Freney" userId="05558a5f-3628-4287-9b9f-4fe6fc128298" providerId="ADAL" clId="{F619C084-3ED8-4BA6-98A9-C6276E51EC5E}" dt="2024-02-13T00:39:13.064" v="1182" actId="554"/>
          <ac:spMkLst>
            <pc:docMk/>
            <pc:sldMk cId="3994630403" sldId="396"/>
            <ac:spMk id="2" creationId="{F51154C8-AE6B-83A5-C33C-77804AD69194}"/>
          </ac:spMkLst>
        </pc:spChg>
        <pc:spChg chg="mod">
          <ac:chgData name="Kristy Freney" userId="05558a5f-3628-4287-9b9f-4fe6fc128298" providerId="ADAL" clId="{F619C084-3ED8-4BA6-98A9-C6276E51EC5E}" dt="2024-02-13T00:34:50.999" v="901" actId="113"/>
          <ac:spMkLst>
            <pc:docMk/>
            <pc:sldMk cId="3994630403" sldId="396"/>
            <ac:spMk id="3" creationId="{18A93336-8049-CF76-1FA6-6B17C14590C2}"/>
          </ac:spMkLst>
        </pc:spChg>
        <pc:spChg chg="add del mod">
          <ac:chgData name="Kristy Freney" userId="05558a5f-3628-4287-9b9f-4fe6fc128298" providerId="ADAL" clId="{F619C084-3ED8-4BA6-98A9-C6276E51EC5E}" dt="2024-02-13T00:41:28.525" v="1222"/>
          <ac:spMkLst>
            <pc:docMk/>
            <pc:sldMk cId="3994630403" sldId="396"/>
            <ac:spMk id="7" creationId="{4D57A3D4-7885-54E1-7D54-BFC222A9BD7C}"/>
          </ac:spMkLst>
        </pc:spChg>
        <pc:spChg chg="del mod">
          <ac:chgData name="Kristy Freney" userId="05558a5f-3628-4287-9b9f-4fe6fc128298" providerId="ADAL" clId="{F619C084-3ED8-4BA6-98A9-C6276E51EC5E}" dt="2024-02-13T00:37:53.558" v="1068"/>
          <ac:spMkLst>
            <pc:docMk/>
            <pc:sldMk cId="3994630403" sldId="396"/>
            <ac:spMk id="9" creationId="{2C0FAE0E-56F3-63C6-15DA-997DEA4E63FD}"/>
          </ac:spMkLst>
        </pc:spChg>
        <pc:cxnChg chg="add mod">
          <ac:chgData name="Kristy Freney" userId="05558a5f-3628-4287-9b9f-4fe6fc128298" providerId="ADAL" clId="{F619C084-3ED8-4BA6-98A9-C6276E51EC5E}" dt="2024-02-13T00:39:56.090" v="1190" actId="14100"/>
          <ac:cxnSpMkLst>
            <pc:docMk/>
            <pc:sldMk cId="3994630403" sldId="396"/>
            <ac:cxnSpMk id="4" creationId="{258AE774-D858-88F2-AE01-1ACE1CBEFBF1}"/>
          </ac:cxnSpMkLst>
        </pc:cxnChg>
        <pc:cxnChg chg="add mod">
          <ac:chgData name="Kristy Freney" userId="05558a5f-3628-4287-9b9f-4fe6fc128298" providerId="ADAL" clId="{F619C084-3ED8-4BA6-98A9-C6276E51EC5E}" dt="2024-02-13T00:41:37.743" v="1224" actId="14100"/>
          <ac:cxnSpMkLst>
            <pc:docMk/>
            <pc:sldMk cId="3994630403" sldId="396"/>
            <ac:cxnSpMk id="5" creationId="{225E6B6E-B25F-463F-8F1E-4C7D0D7A10E4}"/>
          </ac:cxnSpMkLst>
        </pc:cxnChg>
        <pc:cxnChg chg="add mod">
          <ac:chgData name="Kristy Freney" userId="05558a5f-3628-4287-9b9f-4fe6fc128298" providerId="ADAL" clId="{F619C084-3ED8-4BA6-98A9-C6276E51EC5E}" dt="2024-02-13T00:41:41.568" v="1226" actId="14100"/>
          <ac:cxnSpMkLst>
            <pc:docMk/>
            <pc:sldMk cId="3994630403" sldId="396"/>
            <ac:cxnSpMk id="6" creationId="{A33DE337-E4F0-46FC-32DF-14CE32B6ED1A}"/>
          </ac:cxnSpMkLst>
        </pc:cxnChg>
        <pc:cxnChg chg="add mod">
          <ac:chgData name="Kristy Freney" userId="05558a5f-3628-4287-9b9f-4fe6fc128298" providerId="ADAL" clId="{F619C084-3ED8-4BA6-98A9-C6276E51EC5E}" dt="2024-02-13T00:41:45.912" v="1227" actId="14100"/>
          <ac:cxnSpMkLst>
            <pc:docMk/>
            <pc:sldMk cId="3994630403" sldId="396"/>
            <ac:cxnSpMk id="8" creationId="{4F5B3213-F59F-CEFC-D9E5-CC0602B3E431}"/>
          </ac:cxnSpMkLst>
        </pc:cxnChg>
        <pc:cxnChg chg="add mod">
          <ac:chgData name="Kristy Freney" userId="05558a5f-3628-4287-9b9f-4fe6fc128298" providerId="ADAL" clId="{F619C084-3ED8-4BA6-98A9-C6276E51EC5E}" dt="2024-02-13T00:41:50.159" v="1229" actId="14100"/>
          <ac:cxnSpMkLst>
            <pc:docMk/>
            <pc:sldMk cId="3994630403" sldId="396"/>
            <ac:cxnSpMk id="10" creationId="{4551EB74-67D9-8BFA-D660-A1BFF3BCF982}"/>
          </ac:cxnSpMkLst>
        </pc:cxnChg>
        <pc:cxnChg chg="add mod">
          <ac:chgData name="Kristy Freney" userId="05558a5f-3628-4287-9b9f-4fe6fc128298" providerId="ADAL" clId="{F619C084-3ED8-4BA6-98A9-C6276E51EC5E}" dt="2024-02-13T00:39:52.580" v="1188" actId="14100"/>
          <ac:cxnSpMkLst>
            <pc:docMk/>
            <pc:sldMk cId="3994630403" sldId="396"/>
            <ac:cxnSpMk id="12" creationId="{2EB060A4-B33C-27F3-EB2C-F0984A548FE1}"/>
          </ac:cxnSpMkLst>
        </pc:cxnChg>
      </pc:sldChg>
      <pc:sldChg chg="addSp delSp modSp add mod ord modAnim">
        <pc:chgData name="Kristy Freney" userId="05558a5f-3628-4287-9b9f-4fe6fc128298" providerId="ADAL" clId="{F619C084-3ED8-4BA6-98A9-C6276E51EC5E}" dt="2024-02-13T01:03:07.287" v="1694" actId="1076"/>
        <pc:sldMkLst>
          <pc:docMk/>
          <pc:sldMk cId="278694169" sldId="397"/>
        </pc:sldMkLst>
        <pc:spChg chg="add mod">
          <ac:chgData name="Kristy Freney" userId="05558a5f-3628-4287-9b9f-4fe6fc128298" providerId="ADAL" clId="{F619C084-3ED8-4BA6-98A9-C6276E51EC5E}" dt="2024-02-13T00:51:07.255" v="1586" actId="1076"/>
          <ac:spMkLst>
            <pc:docMk/>
            <pc:sldMk cId="278694169" sldId="397"/>
            <ac:spMk id="3" creationId="{94570BBF-2A4A-55CF-973C-0FABD0737DEF}"/>
          </ac:spMkLst>
        </pc:spChg>
        <pc:spChg chg="mod">
          <ac:chgData name="Kristy Freney" userId="05558a5f-3628-4287-9b9f-4fe6fc128298" providerId="ADAL" clId="{F619C084-3ED8-4BA6-98A9-C6276E51EC5E}" dt="2024-02-13T01:02:46.430" v="1691" actId="20577"/>
          <ac:spMkLst>
            <pc:docMk/>
            <pc:sldMk cId="278694169" sldId="397"/>
            <ac:spMk id="4" creationId="{CA408696-31AC-1703-106B-84C889577E6D}"/>
          </ac:spMkLst>
        </pc:spChg>
        <pc:spChg chg="add del mod">
          <ac:chgData name="Kristy Freney" userId="05558a5f-3628-4287-9b9f-4fe6fc128298" providerId="ADAL" clId="{F619C084-3ED8-4BA6-98A9-C6276E51EC5E}" dt="2024-02-13T00:45:40.352" v="1462"/>
          <ac:spMkLst>
            <pc:docMk/>
            <pc:sldMk cId="278694169" sldId="397"/>
            <ac:spMk id="5" creationId="{7343EBF4-FBC9-61E2-A139-888D451453BE}"/>
          </ac:spMkLst>
        </pc:spChg>
        <pc:spChg chg="add mod">
          <ac:chgData name="Kristy Freney" userId="05558a5f-3628-4287-9b9f-4fe6fc128298" providerId="ADAL" clId="{F619C084-3ED8-4BA6-98A9-C6276E51EC5E}" dt="2024-02-13T00:47:28.732" v="1522" actId="1076"/>
          <ac:spMkLst>
            <pc:docMk/>
            <pc:sldMk cId="278694169" sldId="397"/>
            <ac:spMk id="6" creationId="{0237CA61-34BB-8DE0-E39F-B66DC77F3E9B}"/>
          </ac:spMkLst>
        </pc:spChg>
        <pc:spChg chg="add mod">
          <ac:chgData name="Kristy Freney" userId="05558a5f-3628-4287-9b9f-4fe6fc128298" providerId="ADAL" clId="{F619C084-3ED8-4BA6-98A9-C6276E51EC5E}" dt="2024-02-13T00:46:33.639" v="1488" actId="14100"/>
          <ac:spMkLst>
            <pc:docMk/>
            <pc:sldMk cId="278694169" sldId="397"/>
            <ac:spMk id="7" creationId="{8F7A222C-294B-423D-FFC4-305A9DFB055E}"/>
          </ac:spMkLst>
        </pc:spChg>
        <pc:spChg chg="add mod">
          <ac:chgData name="Kristy Freney" userId="05558a5f-3628-4287-9b9f-4fe6fc128298" providerId="ADAL" clId="{F619C084-3ED8-4BA6-98A9-C6276E51EC5E}" dt="2024-02-13T00:46:53.515" v="1496" actId="20577"/>
          <ac:spMkLst>
            <pc:docMk/>
            <pc:sldMk cId="278694169" sldId="397"/>
            <ac:spMk id="8" creationId="{3C0A766B-656C-CECD-D1DB-8918E4BCF060}"/>
          </ac:spMkLst>
        </pc:spChg>
        <pc:spChg chg="add mod">
          <ac:chgData name="Kristy Freney" userId="05558a5f-3628-4287-9b9f-4fe6fc128298" providerId="ADAL" clId="{F619C084-3ED8-4BA6-98A9-C6276E51EC5E}" dt="2024-02-13T00:47:08.207" v="1511" actId="1076"/>
          <ac:spMkLst>
            <pc:docMk/>
            <pc:sldMk cId="278694169" sldId="397"/>
            <ac:spMk id="9" creationId="{96F11A70-85B4-C860-F8B9-75432ABE3AA9}"/>
          </ac:spMkLst>
        </pc:spChg>
        <pc:spChg chg="add mod">
          <ac:chgData name="Kristy Freney" userId="05558a5f-3628-4287-9b9f-4fe6fc128298" providerId="ADAL" clId="{F619C084-3ED8-4BA6-98A9-C6276E51EC5E}" dt="2024-02-13T00:49:25.990" v="1562" actId="1076"/>
          <ac:spMkLst>
            <pc:docMk/>
            <pc:sldMk cId="278694169" sldId="397"/>
            <ac:spMk id="10" creationId="{BE9A927F-5799-BFCD-6BF0-2BE798AD9CA6}"/>
          </ac:spMkLst>
        </pc:spChg>
        <pc:spChg chg="add mod">
          <ac:chgData name="Kristy Freney" userId="05558a5f-3628-4287-9b9f-4fe6fc128298" providerId="ADAL" clId="{F619C084-3ED8-4BA6-98A9-C6276E51EC5E}" dt="2024-02-13T00:49:20.707" v="1561" actId="1036"/>
          <ac:spMkLst>
            <pc:docMk/>
            <pc:sldMk cId="278694169" sldId="397"/>
            <ac:spMk id="11" creationId="{9B5D2387-6656-ACC9-74FC-16FE05C21DD3}"/>
          </ac:spMkLst>
        </pc:spChg>
        <pc:spChg chg="add mod">
          <ac:chgData name="Kristy Freney" userId="05558a5f-3628-4287-9b9f-4fe6fc128298" providerId="ADAL" clId="{F619C084-3ED8-4BA6-98A9-C6276E51EC5E}" dt="2024-02-13T00:49:02.823" v="1556" actId="20577"/>
          <ac:spMkLst>
            <pc:docMk/>
            <pc:sldMk cId="278694169" sldId="397"/>
            <ac:spMk id="12" creationId="{E6407286-6092-22B9-D88D-9322F6D9AC20}"/>
          </ac:spMkLst>
        </pc:spChg>
        <pc:spChg chg="add mod">
          <ac:chgData name="Kristy Freney" userId="05558a5f-3628-4287-9b9f-4fe6fc128298" providerId="ADAL" clId="{F619C084-3ED8-4BA6-98A9-C6276E51EC5E}" dt="2024-02-13T01:03:07.287" v="1694" actId="1076"/>
          <ac:spMkLst>
            <pc:docMk/>
            <pc:sldMk cId="278694169" sldId="397"/>
            <ac:spMk id="13" creationId="{8926DE4C-F6AF-3B5D-2469-4F4BB8DD9AAA}"/>
          </ac:spMkLst>
        </pc:spChg>
        <pc:spChg chg="add mod">
          <ac:chgData name="Kristy Freney" userId="05558a5f-3628-4287-9b9f-4fe6fc128298" providerId="ADAL" clId="{F619C084-3ED8-4BA6-98A9-C6276E51EC5E}" dt="2024-02-13T01:02:36.045" v="1679" actId="1076"/>
          <ac:spMkLst>
            <pc:docMk/>
            <pc:sldMk cId="278694169" sldId="397"/>
            <ac:spMk id="15" creationId="{B1411002-912A-95F1-A3CC-DC4073F39701}"/>
          </ac:spMkLst>
        </pc:spChg>
      </pc:sldChg>
      <pc:sldChg chg="addSp modSp add mod ord">
        <pc:chgData name="Kristy Freney" userId="05558a5f-3628-4287-9b9f-4fe6fc128298" providerId="ADAL" clId="{F619C084-3ED8-4BA6-98A9-C6276E51EC5E}" dt="2024-02-13T00:55:42.216" v="1607"/>
        <pc:sldMkLst>
          <pc:docMk/>
          <pc:sldMk cId="4242465531" sldId="398"/>
        </pc:sldMkLst>
        <pc:spChg chg="add mod">
          <ac:chgData name="Kristy Freney" userId="05558a5f-3628-4287-9b9f-4fe6fc128298" providerId="ADAL" clId="{F619C084-3ED8-4BA6-98A9-C6276E51EC5E}" dt="2024-02-13T00:55:42.216" v="1607"/>
          <ac:spMkLst>
            <pc:docMk/>
            <pc:sldMk cId="4242465531" sldId="398"/>
            <ac:spMk id="2" creationId="{D47EAB86-75BE-431F-F9C6-E9EF0E4B06C2}"/>
          </ac:spMkLst>
        </pc:spChg>
        <pc:spChg chg="mod">
          <ac:chgData name="Kristy Freney" userId="05558a5f-3628-4287-9b9f-4fe6fc128298" providerId="ADAL" clId="{F619C084-3ED8-4BA6-98A9-C6276E51EC5E}" dt="2024-02-13T00:55:14.602" v="1602" actId="1076"/>
          <ac:spMkLst>
            <pc:docMk/>
            <pc:sldMk cId="4242465531" sldId="398"/>
            <ac:spMk id="4" creationId="{CA408696-31AC-1703-106B-84C889577E6D}"/>
          </ac:spMkLst>
        </pc:spChg>
      </pc:sldChg>
      <pc:sldChg chg="modSp add mod">
        <pc:chgData name="Kristy Freney" userId="05558a5f-3628-4287-9b9f-4fe6fc128298" providerId="ADAL" clId="{F619C084-3ED8-4BA6-98A9-C6276E51EC5E}" dt="2024-02-13T01:00:45.306" v="1634" actId="115"/>
        <pc:sldMkLst>
          <pc:docMk/>
          <pc:sldMk cId="2240141102" sldId="399"/>
        </pc:sldMkLst>
        <pc:spChg chg="mod">
          <ac:chgData name="Kristy Freney" userId="05558a5f-3628-4287-9b9f-4fe6fc128298" providerId="ADAL" clId="{F619C084-3ED8-4BA6-98A9-C6276E51EC5E}" dt="2024-02-13T01:00:45.306" v="1634" actId="115"/>
          <ac:spMkLst>
            <pc:docMk/>
            <pc:sldMk cId="2240141102" sldId="399"/>
            <ac:spMk id="4" creationId="{CA408696-31AC-1703-106B-84C889577E6D}"/>
          </ac:spMkLst>
        </pc:spChg>
      </pc:sldChg>
    </pc:docChg>
  </pc:docChgLst>
  <pc:docChgLst>
    <pc:chgData name="Danielle McGregor" userId="087646c7-bbf8-4721-9492-e808a5f7ce91" providerId="ADAL" clId="{5BD4A89F-0D51-4BFD-A881-1F9C02248A83}"/>
    <pc:docChg chg="undo custSel addSld delSld modSld sldOrd">
      <pc:chgData name="Danielle McGregor" userId="087646c7-bbf8-4721-9492-e808a5f7ce91" providerId="ADAL" clId="{5BD4A89F-0D51-4BFD-A881-1F9C02248A83}" dt="2024-02-07T01:43:35.404" v="671" actId="1076"/>
      <pc:docMkLst>
        <pc:docMk/>
      </pc:docMkLst>
      <pc:sldChg chg="del">
        <pc:chgData name="Danielle McGregor" userId="087646c7-bbf8-4721-9492-e808a5f7ce91" providerId="ADAL" clId="{5BD4A89F-0D51-4BFD-A881-1F9C02248A83}" dt="2024-02-05T23:52:41.116" v="499" actId="47"/>
        <pc:sldMkLst>
          <pc:docMk/>
          <pc:sldMk cId="3972595476" sldId="259"/>
        </pc:sldMkLst>
      </pc:sldChg>
      <pc:sldChg chg="del">
        <pc:chgData name="Danielle McGregor" userId="087646c7-bbf8-4721-9492-e808a5f7ce91" providerId="ADAL" clId="{5BD4A89F-0D51-4BFD-A881-1F9C02248A83}" dt="2024-02-05T23:52:41.116" v="499" actId="47"/>
        <pc:sldMkLst>
          <pc:docMk/>
          <pc:sldMk cId="3975032192" sldId="260"/>
        </pc:sldMkLst>
      </pc:sldChg>
      <pc:sldChg chg="del">
        <pc:chgData name="Danielle McGregor" userId="087646c7-bbf8-4721-9492-e808a5f7ce91" providerId="ADAL" clId="{5BD4A89F-0D51-4BFD-A881-1F9C02248A83}" dt="2024-02-05T23:52:41.116" v="499" actId="47"/>
        <pc:sldMkLst>
          <pc:docMk/>
          <pc:sldMk cId="2316676394" sldId="261"/>
        </pc:sldMkLst>
      </pc:sldChg>
      <pc:sldChg chg="del">
        <pc:chgData name="Danielle McGregor" userId="087646c7-bbf8-4721-9492-e808a5f7ce91" providerId="ADAL" clId="{5BD4A89F-0D51-4BFD-A881-1F9C02248A83}" dt="2024-02-05T23:52:41.116" v="499" actId="47"/>
        <pc:sldMkLst>
          <pc:docMk/>
          <pc:sldMk cId="2253343222" sldId="262"/>
        </pc:sldMkLst>
      </pc:sldChg>
      <pc:sldChg chg="del">
        <pc:chgData name="Danielle McGregor" userId="087646c7-bbf8-4721-9492-e808a5f7ce91" providerId="ADAL" clId="{5BD4A89F-0D51-4BFD-A881-1F9C02248A83}" dt="2024-02-05T23:52:41.116" v="499" actId="47"/>
        <pc:sldMkLst>
          <pc:docMk/>
          <pc:sldMk cId="4076371013" sldId="263"/>
        </pc:sldMkLst>
      </pc:sldChg>
      <pc:sldChg chg="del">
        <pc:chgData name="Danielle McGregor" userId="087646c7-bbf8-4721-9492-e808a5f7ce91" providerId="ADAL" clId="{5BD4A89F-0D51-4BFD-A881-1F9C02248A83}" dt="2024-02-05T23:52:41.116" v="499" actId="47"/>
        <pc:sldMkLst>
          <pc:docMk/>
          <pc:sldMk cId="1418896725" sldId="266"/>
        </pc:sldMkLst>
      </pc:sldChg>
      <pc:sldChg chg="del">
        <pc:chgData name="Danielle McGregor" userId="087646c7-bbf8-4721-9492-e808a5f7ce91" providerId="ADAL" clId="{5BD4A89F-0D51-4BFD-A881-1F9C02248A83}" dt="2024-02-05T23:52:41.116" v="499" actId="47"/>
        <pc:sldMkLst>
          <pc:docMk/>
          <pc:sldMk cId="140008666" sldId="270"/>
        </pc:sldMkLst>
      </pc:sldChg>
      <pc:sldChg chg="del">
        <pc:chgData name="Danielle McGregor" userId="087646c7-bbf8-4721-9492-e808a5f7ce91" providerId="ADAL" clId="{5BD4A89F-0D51-4BFD-A881-1F9C02248A83}" dt="2024-02-05T23:52:41.116" v="499" actId="47"/>
        <pc:sldMkLst>
          <pc:docMk/>
          <pc:sldMk cId="445995225" sldId="271"/>
        </pc:sldMkLst>
      </pc:sldChg>
      <pc:sldChg chg="del">
        <pc:chgData name="Danielle McGregor" userId="087646c7-bbf8-4721-9492-e808a5f7ce91" providerId="ADAL" clId="{5BD4A89F-0D51-4BFD-A881-1F9C02248A83}" dt="2024-02-05T23:52:41.116" v="499" actId="47"/>
        <pc:sldMkLst>
          <pc:docMk/>
          <pc:sldMk cId="1974298099" sldId="272"/>
        </pc:sldMkLst>
      </pc:sldChg>
      <pc:sldChg chg="del">
        <pc:chgData name="Danielle McGregor" userId="087646c7-bbf8-4721-9492-e808a5f7ce91" providerId="ADAL" clId="{5BD4A89F-0D51-4BFD-A881-1F9C02248A83}" dt="2024-02-05T23:52:41.116" v="499" actId="47"/>
        <pc:sldMkLst>
          <pc:docMk/>
          <pc:sldMk cId="894693689" sldId="273"/>
        </pc:sldMkLst>
      </pc:sldChg>
      <pc:sldChg chg="del">
        <pc:chgData name="Danielle McGregor" userId="087646c7-bbf8-4721-9492-e808a5f7ce91" providerId="ADAL" clId="{5BD4A89F-0D51-4BFD-A881-1F9C02248A83}" dt="2024-02-05T23:52:41.116" v="499" actId="47"/>
        <pc:sldMkLst>
          <pc:docMk/>
          <pc:sldMk cId="1520431417" sldId="275"/>
        </pc:sldMkLst>
      </pc:sldChg>
      <pc:sldChg chg="del">
        <pc:chgData name="Danielle McGregor" userId="087646c7-bbf8-4721-9492-e808a5f7ce91" providerId="ADAL" clId="{5BD4A89F-0D51-4BFD-A881-1F9C02248A83}" dt="2024-02-05T23:52:41.116" v="499" actId="47"/>
        <pc:sldMkLst>
          <pc:docMk/>
          <pc:sldMk cId="1958039700" sldId="278"/>
        </pc:sldMkLst>
      </pc:sldChg>
      <pc:sldChg chg="del">
        <pc:chgData name="Danielle McGregor" userId="087646c7-bbf8-4721-9492-e808a5f7ce91" providerId="ADAL" clId="{5BD4A89F-0D51-4BFD-A881-1F9C02248A83}" dt="2024-02-05T23:52:41.116" v="499" actId="47"/>
        <pc:sldMkLst>
          <pc:docMk/>
          <pc:sldMk cId="312988651" sldId="279"/>
        </pc:sldMkLst>
      </pc:sldChg>
      <pc:sldChg chg="del">
        <pc:chgData name="Danielle McGregor" userId="087646c7-bbf8-4721-9492-e808a5f7ce91" providerId="ADAL" clId="{5BD4A89F-0D51-4BFD-A881-1F9C02248A83}" dt="2024-02-05T23:52:41.116" v="499" actId="47"/>
        <pc:sldMkLst>
          <pc:docMk/>
          <pc:sldMk cId="507263676" sldId="280"/>
        </pc:sldMkLst>
      </pc:sldChg>
      <pc:sldChg chg="del">
        <pc:chgData name="Danielle McGregor" userId="087646c7-bbf8-4721-9492-e808a5f7ce91" providerId="ADAL" clId="{5BD4A89F-0D51-4BFD-A881-1F9C02248A83}" dt="2024-02-05T23:52:41.116" v="499" actId="47"/>
        <pc:sldMkLst>
          <pc:docMk/>
          <pc:sldMk cId="1521592992" sldId="281"/>
        </pc:sldMkLst>
      </pc:sldChg>
      <pc:sldChg chg="del">
        <pc:chgData name="Danielle McGregor" userId="087646c7-bbf8-4721-9492-e808a5f7ce91" providerId="ADAL" clId="{5BD4A89F-0D51-4BFD-A881-1F9C02248A83}" dt="2024-02-05T23:52:41.116" v="499" actId="47"/>
        <pc:sldMkLst>
          <pc:docMk/>
          <pc:sldMk cId="454767431" sldId="282"/>
        </pc:sldMkLst>
      </pc:sldChg>
      <pc:sldChg chg="del">
        <pc:chgData name="Danielle McGregor" userId="087646c7-bbf8-4721-9492-e808a5f7ce91" providerId="ADAL" clId="{5BD4A89F-0D51-4BFD-A881-1F9C02248A83}" dt="2024-02-05T23:52:41.116" v="499" actId="47"/>
        <pc:sldMkLst>
          <pc:docMk/>
          <pc:sldMk cId="1745416870" sldId="283"/>
        </pc:sldMkLst>
      </pc:sldChg>
      <pc:sldChg chg="del">
        <pc:chgData name="Danielle McGregor" userId="087646c7-bbf8-4721-9492-e808a5f7ce91" providerId="ADAL" clId="{5BD4A89F-0D51-4BFD-A881-1F9C02248A83}" dt="2024-02-05T23:52:41.116" v="499" actId="47"/>
        <pc:sldMkLst>
          <pc:docMk/>
          <pc:sldMk cId="3680259665" sldId="296"/>
        </pc:sldMkLst>
      </pc:sldChg>
      <pc:sldChg chg="del">
        <pc:chgData name="Danielle McGregor" userId="087646c7-bbf8-4721-9492-e808a5f7ce91" providerId="ADAL" clId="{5BD4A89F-0D51-4BFD-A881-1F9C02248A83}" dt="2024-02-05T23:52:41.116" v="499" actId="47"/>
        <pc:sldMkLst>
          <pc:docMk/>
          <pc:sldMk cId="268072544" sldId="300"/>
        </pc:sldMkLst>
      </pc:sldChg>
      <pc:sldChg chg="del">
        <pc:chgData name="Danielle McGregor" userId="087646c7-bbf8-4721-9492-e808a5f7ce91" providerId="ADAL" clId="{5BD4A89F-0D51-4BFD-A881-1F9C02248A83}" dt="2024-02-05T23:52:41.116" v="499" actId="47"/>
        <pc:sldMkLst>
          <pc:docMk/>
          <pc:sldMk cId="1704284754" sldId="301"/>
        </pc:sldMkLst>
      </pc:sldChg>
      <pc:sldChg chg="del">
        <pc:chgData name="Danielle McGregor" userId="087646c7-bbf8-4721-9492-e808a5f7ce91" providerId="ADAL" clId="{5BD4A89F-0D51-4BFD-A881-1F9C02248A83}" dt="2024-02-05T23:52:41.116" v="499" actId="47"/>
        <pc:sldMkLst>
          <pc:docMk/>
          <pc:sldMk cId="1356740923" sldId="305"/>
        </pc:sldMkLst>
      </pc:sldChg>
      <pc:sldChg chg="del">
        <pc:chgData name="Danielle McGregor" userId="087646c7-bbf8-4721-9492-e808a5f7ce91" providerId="ADAL" clId="{5BD4A89F-0D51-4BFD-A881-1F9C02248A83}" dt="2024-02-05T23:52:41.116" v="499" actId="47"/>
        <pc:sldMkLst>
          <pc:docMk/>
          <pc:sldMk cId="1747813351" sldId="306"/>
        </pc:sldMkLst>
      </pc:sldChg>
      <pc:sldChg chg="del">
        <pc:chgData name="Danielle McGregor" userId="087646c7-bbf8-4721-9492-e808a5f7ce91" providerId="ADAL" clId="{5BD4A89F-0D51-4BFD-A881-1F9C02248A83}" dt="2024-02-05T23:52:41.116" v="499" actId="47"/>
        <pc:sldMkLst>
          <pc:docMk/>
          <pc:sldMk cId="1901101649" sldId="307"/>
        </pc:sldMkLst>
      </pc:sldChg>
      <pc:sldChg chg="del">
        <pc:chgData name="Danielle McGregor" userId="087646c7-bbf8-4721-9492-e808a5f7ce91" providerId="ADAL" clId="{5BD4A89F-0D51-4BFD-A881-1F9C02248A83}" dt="2024-02-05T23:52:41.116" v="499" actId="47"/>
        <pc:sldMkLst>
          <pc:docMk/>
          <pc:sldMk cId="544476148" sldId="315"/>
        </pc:sldMkLst>
      </pc:sldChg>
      <pc:sldChg chg="del">
        <pc:chgData name="Danielle McGregor" userId="087646c7-bbf8-4721-9492-e808a5f7ce91" providerId="ADAL" clId="{5BD4A89F-0D51-4BFD-A881-1F9C02248A83}" dt="2024-02-05T23:52:41.116" v="499" actId="47"/>
        <pc:sldMkLst>
          <pc:docMk/>
          <pc:sldMk cId="1105691586" sldId="339"/>
        </pc:sldMkLst>
      </pc:sldChg>
      <pc:sldChg chg="del">
        <pc:chgData name="Danielle McGregor" userId="087646c7-bbf8-4721-9492-e808a5f7ce91" providerId="ADAL" clId="{5BD4A89F-0D51-4BFD-A881-1F9C02248A83}" dt="2024-02-05T23:52:41.116" v="499" actId="47"/>
        <pc:sldMkLst>
          <pc:docMk/>
          <pc:sldMk cId="2233901072" sldId="340"/>
        </pc:sldMkLst>
      </pc:sldChg>
      <pc:sldChg chg="del">
        <pc:chgData name="Danielle McGregor" userId="087646c7-bbf8-4721-9492-e808a5f7ce91" providerId="ADAL" clId="{5BD4A89F-0D51-4BFD-A881-1F9C02248A83}" dt="2024-02-05T23:52:41.116" v="499" actId="47"/>
        <pc:sldMkLst>
          <pc:docMk/>
          <pc:sldMk cId="2339391012" sldId="341"/>
        </pc:sldMkLst>
      </pc:sldChg>
      <pc:sldChg chg="del">
        <pc:chgData name="Danielle McGregor" userId="087646c7-bbf8-4721-9492-e808a5f7ce91" providerId="ADAL" clId="{5BD4A89F-0D51-4BFD-A881-1F9C02248A83}" dt="2024-02-05T23:52:41.116" v="499" actId="47"/>
        <pc:sldMkLst>
          <pc:docMk/>
          <pc:sldMk cId="2925218459" sldId="342"/>
        </pc:sldMkLst>
      </pc:sldChg>
      <pc:sldChg chg="del">
        <pc:chgData name="Danielle McGregor" userId="087646c7-bbf8-4721-9492-e808a5f7ce91" providerId="ADAL" clId="{5BD4A89F-0D51-4BFD-A881-1F9C02248A83}" dt="2024-02-05T23:52:41.116" v="499" actId="47"/>
        <pc:sldMkLst>
          <pc:docMk/>
          <pc:sldMk cId="1222248665" sldId="343"/>
        </pc:sldMkLst>
      </pc:sldChg>
      <pc:sldChg chg="del">
        <pc:chgData name="Danielle McGregor" userId="087646c7-bbf8-4721-9492-e808a5f7ce91" providerId="ADAL" clId="{5BD4A89F-0D51-4BFD-A881-1F9C02248A83}" dt="2024-02-05T23:52:41.116" v="499" actId="47"/>
        <pc:sldMkLst>
          <pc:docMk/>
          <pc:sldMk cId="4099329322" sldId="347"/>
        </pc:sldMkLst>
      </pc:sldChg>
      <pc:sldChg chg="del">
        <pc:chgData name="Danielle McGregor" userId="087646c7-bbf8-4721-9492-e808a5f7ce91" providerId="ADAL" clId="{5BD4A89F-0D51-4BFD-A881-1F9C02248A83}" dt="2024-02-05T23:52:41.116" v="499" actId="47"/>
        <pc:sldMkLst>
          <pc:docMk/>
          <pc:sldMk cId="725104862" sldId="348"/>
        </pc:sldMkLst>
      </pc:sldChg>
      <pc:sldChg chg="del">
        <pc:chgData name="Danielle McGregor" userId="087646c7-bbf8-4721-9492-e808a5f7ce91" providerId="ADAL" clId="{5BD4A89F-0D51-4BFD-A881-1F9C02248A83}" dt="2024-02-05T23:52:41.116" v="499" actId="47"/>
        <pc:sldMkLst>
          <pc:docMk/>
          <pc:sldMk cId="601922821" sldId="349"/>
        </pc:sldMkLst>
      </pc:sldChg>
      <pc:sldChg chg="del">
        <pc:chgData name="Danielle McGregor" userId="087646c7-bbf8-4721-9492-e808a5f7ce91" providerId="ADAL" clId="{5BD4A89F-0D51-4BFD-A881-1F9C02248A83}" dt="2024-02-05T23:52:41.116" v="499" actId="47"/>
        <pc:sldMkLst>
          <pc:docMk/>
          <pc:sldMk cId="485369022" sldId="350"/>
        </pc:sldMkLst>
      </pc:sldChg>
      <pc:sldChg chg="del">
        <pc:chgData name="Danielle McGregor" userId="087646c7-bbf8-4721-9492-e808a5f7ce91" providerId="ADAL" clId="{5BD4A89F-0D51-4BFD-A881-1F9C02248A83}" dt="2024-02-05T23:52:41.116" v="499" actId="47"/>
        <pc:sldMkLst>
          <pc:docMk/>
          <pc:sldMk cId="314133845" sldId="351"/>
        </pc:sldMkLst>
      </pc:sldChg>
      <pc:sldChg chg="del">
        <pc:chgData name="Danielle McGregor" userId="087646c7-bbf8-4721-9492-e808a5f7ce91" providerId="ADAL" clId="{5BD4A89F-0D51-4BFD-A881-1F9C02248A83}" dt="2024-02-05T23:52:41.116" v="499" actId="47"/>
        <pc:sldMkLst>
          <pc:docMk/>
          <pc:sldMk cId="874122891" sldId="352"/>
        </pc:sldMkLst>
      </pc:sldChg>
      <pc:sldChg chg="del">
        <pc:chgData name="Danielle McGregor" userId="087646c7-bbf8-4721-9492-e808a5f7ce91" providerId="ADAL" clId="{5BD4A89F-0D51-4BFD-A881-1F9C02248A83}" dt="2024-02-05T23:52:41.116" v="499" actId="47"/>
        <pc:sldMkLst>
          <pc:docMk/>
          <pc:sldMk cId="615579382" sldId="353"/>
        </pc:sldMkLst>
      </pc:sldChg>
      <pc:sldChg chg="del">
        <pc:chgData name="Danielle McGregor" userId="087646c7-bbf8-4721-9492-e808a5f7ce91" providerId="ADAL" clId="{5BD4A89F-0D51-4BFD-A881-1F9C02248A83}" dt="2024-02-05T23:52:41.116" v="499" actId="47"/>
        <pc:sldMkLst>
          <pc:docMk/>
          <pc:sldMk cId="2990092796" sldId="355"/>
        </pc:sldMkLst>
      </pc:sldChg>
      <pc:sldChg chg="del">
        <pc:chgData name="Danielle McGregor" userId="087646c7-bbf8-4721-9492-e808a5f7ce91" providerId="ADAL" clId="{5BD4A89F-0D51-4BFD-A881-1F9C02248A83}" dt="2024-02-05T23:52:41.116" v="499" actId="47"/>
        <pc:sldMkLst>
          <pc:docMk/>
          <pc:sldMk cId="3845918742" sldId="356"/>
        </pc:sldMkLst>
      </pc:sldChg>
      <pc:sldChg chg="del">
        <pc:chgData name="Danielle McGregor" userId="087646c7-bbf8-4721-9492-e808a5f7ce91" providerId="ADAL" clId="{5BD4A89F-0D51-4BFD-A881-1F9C02248A83}" dt="2024-02-05T23:52:41.116" v="499" actId="47"/>
        <pc:sldMkLst>
          <pc:docMk/>
          <pc:sldMk cId="1564780741" sldId="357"/>
        </pc:sldMkLst>
      </pc:sldChg>
      <pc:sldChg chg="del">
        <pc:chgData name="Danielle McGregor" userId="087646c7-bbf8-4721-9492-e808a5f7ce91" providerId="ADAL" clId="{5BD4A89F-0D51-4BFD-A881-1F9C02248A83}" dt="2024-02-05T23:52:41.116" v="499" actId="47"/>
        <pc:sldMkLst>
          <pc:docMk/>
          <pc:sldMk cId="2360901718" sldId="359"/>
        </pc:sldMkLst>
      </pc:sldChg>
      <pc:sldChg chg="delSp modSp mod ord">
        <pc:chgData name="Danielle McGregor" userId="087646c7-bbf8-4721-9492-e808a5f7ce91" providerId="ADAL" clId="{5BD4A89F-0D51-4BFD-A881-1F9C02248A83}" dt="2024-02-05T23:52:12.750" v="498" actId="20577"/>
        <pc:sldMkLst>
          <pc:docMk/>
          <pc:sldMk cId="1131851070" sldId="360"/>
        </pc:sldMkLst>
        <pc:spChg chg="mod">
          <ac:chgData name="Danielle McGregor" userId="087646c7-bbf8-4721-9492-e808a5f7ce91" providerId="ADAL" clId="{5BD4A89F-0D51-4BFD-A881-1F9C02248A83}" dt="2024-02-05T23:51:34.696" v="383" actId="313"/>
          <ac:spMkLst>
            <pc:docMk/>
            <pc:sldMk cId="1131851070" sldId="360"/>
            <ac:spMk id="8" creationId="{A0E9828E-A398-8B5D-E2A1-7E67FFE0C548}"/>
          </ac:spMkLst>
        </pc:spChg>
        <pc:spChg chg="mod">
          <ac:chgData name="Danielle McGregor" userId="087646c7-bbf8-4721-9492-e808a5f7ce91" providerId="ADAL" clId="{5BD4A89F-0D51-4BFD-A881-1F9C02248A83}" dt="2024-02-05T23:52:12.750" v="498" actId="20577"/>
          <ac:spMkLst>
            <pc:docMk/>
            <pc:sldMk cId="1131851070" sldId="360"/>
            <ac:spMk id="9" creationId="{E6FE786F-B16B-B388-933B-737B3066169F}"/>
          </ac:spMkLst>
        </pc:spChg>
        <pc:cxnChg chg="mod">
          <ac:chgData name="Danielle McGregor" userId="087646c7-bbf8-4721-9492-e808a5f7ce91" providerId="ADAL" clId="{5BD4A89F-0D51-4BFD-A881-1F9C02248A83}" dt="2024-02-05T23:51:39.887" v="385" actId="14100"/>
          <ac:cxnSpMkLst>
            <pc:docMk/>
            <pc:sldMk cId="1131851070" sldId="360"/>
            <ac:cxnSpMk id="6" creationId="{187E0374-8FCE-47E1-489E-D4EF320AFCA3}"/>
          </ac:cxnSpMkLst>
        </pc:cxnChg>
        <pc:cxnChg chg="mod">
          <ac:chgData name="Danielle McGregor" userId="087646c7-bbf8-4721-9492-e808a5f7ce91" providerId="ADAL" clId="{5BD4A89F-0D51-4BFD-A881-1F9C02248A83}" dt="2024-02-05T23:51:28.872" v="381" actId="14100"/>
          <ac:cxnSpMkLst>
            <pc:docMk/>
            <pc:sldMk cId="1131851070" sldId="360"/>
            <ac:cxnSpMk id="10" creationId="{1D0E4DD7-D568-AB5E-37A4-6F7050213EB8}"/>
          </ac:cxnSpMkLst>
        </pc:cxnChg>
        <pc:cxnChg chg="del">
          <ac:chgData name="Danielle McGregor" userId="087646c7-bbf8-4721-9492-e808a5f7ce91" providerId="ADAL" clId="{5BD4A89F-0D51-4BFD-A881-1F9C02248A83}" dt="2024-02-05T23:51:31.686" v="382" actId="478"/>
          <ac:cxnSpMkLst>
            <pc:docMk/>
            <pc:sldMk cId="1131851070" sldId="360"/>
            <ac:cxnSpMk id="13" creationId="{DC7162E0-3E22-EF10-0E0B-CE402FCEF7F7}"/>
          </ac:cxnSpMkLst>
        </pc:cxnChg>
      </pc:sldChg>
      <pc:sldChg chg="del">
        <pc:chgData name="Danielle McGregor" userId="087646c7-bbf8-4721-9492-e808a5f7ce91" providerId="ADAL" clId="{5BD4A89F-0D51-4BFD-A881-1F9C02248A83}" dt="2024-02-05T23:52:41.116" v="499" actId="47"/>
        <pc:sldMkLst>
          <pc:docMk/>
          <pc:sldMk cId="3658775334" sldId="361"/>
        </pc:sldMkLst>
      </pc:sldChg>
      <pc:sldChg chg="del">
        <pc:chgData name="Danielle McGregor" userId="087646c7-bbf8-4721-9492-e808a5f7ce91" providerId="ADAL" clId="{5BD4A89F-0D51-4BFD-A881-1F9C02248A83}" dt="2024-02-05T23:52:41.116" v="499" actId="47"/>
        <pc:sldMkLst>
          <pc:docMk/>
          <pc:sldMk cId="2392105798" sldId="362"/>
        </pc:sldMkLst>
      </pc:sldChg>
      <pc:sldChg chg="del">
        <pc:chgData name="Danielle McGregor" userId="087646c7-bbf8-4721-9492-e808a5f7ce91" providerId="ADAL" clId="{5BD4A89F-0D51-4BFD-A881-1F9C02248A83}" dt="2024-02-05T23:52:41.116" v="499" actId="47"/>
        <pc:sldMkLst>
          <pc:docMk/>
          <pc:sldMk cId="834121241" sldId="363"/>
        </pc:sldMkLst>
      </pc:sldChg>
      <pc:sldChg chg="del">
        <pc:chgData name="Danielle McGregor" userId="087646c7-bbf8-4721-9492-e808a5f7ce91" providerId="ADAL" clId="{5BD4A89F-0D51-4BFD-A881-1F9C02248A83}" dt="2024-02-05T23:52:41.116" v="499" actId="47"/>
        <pc:sldMkLst>
          <pc:docMk/>
          <pc:sldMk cId="2935275515" sldId="364"/>
        </pc:sldMkLst>
      </pc:sldChg>
      <pc:sldChg chg="del">
        <pc:chgData name="Danielle McGregor" userId="087646c7-bbf8-4721-9492-e808a5f7ce91" providerId="ADAL" clId="{5BD4A89F-0D51-4BFD-A881-1F9C02248A83}" dt="2024-02-05T23:46:19.563" v="60" actId="47"/>
        <pc:sldMkLst>
          <pc:docMk/>
          <pc:sldMk cId="454713297" sldId="365"/>
        </pc:sldMkLst>
      </pc:sldChg>
      <pc:sldChg chg="del">
        <pc:chgData name="Danielle McGregor" userId="087646c7-bbf8-4721-9492-e808a5f7ce91" providerId="ADAL" clId="{5BD4A89F-0D51-4BFD-A881-1F9C02248A83}" dt="2024-02-05T23:52:41.116" v="499" actId="47"/>
        <pc:sldMkLst>
          <pc:docMk/>
          <pc:sldMk cId="4156110234" sldId="366"/>
        </pc:sldMkLst>
      </pc:sldChg>
      <pc:sldChg chg="modSp add mod">
        <pc:chgData name="Danielle McGregor" userId="087646c7-bbf8-4721-9492-e808a5f7ce91" providerId="ADAL" clId="{5BD4A89F-0D51-4BFD-A881-1F9C02248A83}" dt="2024-02-05T23:42:11.439" v="40" actId="255"/>
        <pc:sldMkLst>
          <pc:docMk/>
          <pc:sldMk cId="1143818754" sldId="375"/>
        </pc:sldMkLst>
        <pc:spChg chg="mod">
          <ac:chgData name="Danielle McGregor" userId="087646c7-bbf8-4721-9492-e808a5f7ce91" providerId="ADAL" clId="{5BD4A89F-0D51-4BFD-A881-1F9C02248A83}" dt="2024-02-05T23:42:11.439" v="40" actId="255"/>
          <ac:spMkLst>
            <pc:docMk/>
            <pc:sldMk cId="1143818754" sldId="375"/>
            <ac:spMk id="2" creationId="{75F455CF-D95B-63FF-D226-12F5EB74FE88}"/>
          </ac:spMkLst>
        </pc:spChg>
      </pc:sldChg>
      <pc:sldChg chg="modSp add mod">
        <pc:chgData name="Danielle McGregor" userId="087646c7-bbf8-4721-9492-e808a5f7ce91" providerId="ADAL" clId="{5BD4A89F-0D51-4BFD-A881-1F9C02248A83}" dt="2024-02-05T23:42:44.083" v="50" actId="20577"/>
        <pc:sldMkLst>
          <pc:docMk/>
          <pc:sldMk cId="3305736006" sldId="376"/>
        </pc:sldMkLst>
        <pc:spChg chg="mod">
          <ac:chgData name="Danielle McGregor" userId="087646c7-bbf8-4721-9492-e808a5f7ce91" providerId="ADAL" clId="{5BD4A89F-0D51-4BFD-A881-1F9C02248A83}" dt="2024-02-05T23:42:44.083" v="50" actId="20577"/>
          <ac:spMkLst>
            <pc:docMk/>
            <pc:sldMk cId="3305736006" sldId="376"/>
            <ac:spMk id="2" creationId="{90DC8A80-890F-160F-458E-D345A463DC2F}"/>
          </ac:spMkLst>
        </pc:spChg>
      </pc:sldChg>
      <pc:sldChg chg="modSp add mod">
        <pc:chgData name="Danielle McGregor" userId="087646c7-bbf8-4721-9492-e808a5f7ce91" providerId="ADAL" clId="{5BD4A89F-0D51-4BFD-A881-1F9C02248A83}" dt="2024-02-05T23:43:05.471" v="52"/>
        <pc:sldMkLst>
          <pc:docMk/>
          <pc:sldMk cId="1191581811" sldId="377"/>
        </pc:sldMkLst>
        <pc:spChg chg="mod">
          <ac:chgData name="Danielle McGregor" userId="087646c7-bbf8-4721-9492-e808a5f7ce91" providerId="ADAL" clId="{5BD4A89F-0D51-4BFD-A881-1F9C02248A83}" dt="2024-02-05T23:43:05.471" v="52"/>
          <ac:spMkLst>
            <pc:docMk/>
            <pc:sldMk cId="1191581811" sldId="377"/>
            <ac:spMk id="2" creationId="{B3239A10-FE95-8393-58F9-6E0FE8DE269F}"/>
          </ac:spMkLst>
        </pc:spChg>
      </pc:sldChg>
      <pc:sldChg chg="modSp add mod ord">
        <pc:chgData name="Danielle McGregor" userId="087646c7-bbf8-4721-9492-e808a5f7ce91" providerId="ADAL" clId="{5BD4A89F-0D51-4BFD-A881-1F9C02248A83}" dt="2024-02-05T23:43:22.727" v="56"/>
        <pc:sldMkLst>
          <pc:docMk/>
          <pc:sldMk cId="3715191093" sldId="378"/>
        </pc:sldMkLst>
        <pc:spChg chg="mod">
          <ac:chgData name="Danielle McGregor" userId="087646c7-bbf8-4721-9492-e808a5f7ce91" providerId="ADAL" clId="{5BD4A89F-0D51-4BFD-A881-1F9C02248A83}" dt="2024-02-05T23:43:22.727" v="56"/>
          <ac:spMkLst>
            <pc:docMk/>
            <pc:sldMk cId="3715191093" sldId="378"/>
            <ac:spMk id="2" creationId="{47E00FA9-95CD-1785-F153-73469D33BFC1}"/>
          </ac:spMkLst>
        </pc:spChg>
      </pc:sldChg>
      <pc:sldChg chg="modSp add mod">
        <pc:chgData name="Danielle McGregor" userId="087646c7-bbf8-4721-9492-e808a5f7ce91" providerId="ADAL" clId="{5BD4A89F-0D51-4BFD-A881-1F9C02248A83}" dt="2024-02-05T23:44:00.176" v="59"/>
        <pc:sldMkLst>
          <pc:docMk/>
          <pc:sldMk cId="397663024" sldId="379"/>
        </pc:sldMkLst>
        <pc:spChg chg="mod">
          <ac:chgData name="Danielle McGregor" userId="087646c7-bbf8-4721-9492-e808a5f7ce91" providerId="ADAL" clId="{5BD4A89F-0D51-4BFD-A881-1F9C02248A83}" dt="2024-02-05T23:44:00.176" v="59"/>
          <ac:spMkLst>
            <pc:docMk/>
            <pc:sldMk cId="397663024" sldId="379"/>
            <ac:spMk id="2" creationId="{259DBE90-6690-7A9F-2C0E-29501D920A7D}"/>
          </ac:spMkLst>
        </pc:spChg>
      </pc:sldChg>
      <pc:sldChg chg="add ord modNotesTx">
        <pc:chgData name="Danielle McGregor" userId="087646c7-bbf8-4721-9492-e808a5f7ce91" providerId="ADAL" clId="{5BD4A89F-0D51-4BFD-A881-1F9C02248A83}" dt="2024-02-06T00:15:06.042" v="651"/>
        <pc:sldMkLst>
          <pc:docMk/>
          <pc:sldMk cId="1334035208" sldId="380"/>
        </pc:sldMkLst>
      </pc:sldChg>
      <pc:sldChg chg="modSp add mod">
        <pc:chgData name="Danielle McGregor" userId="087646c7-bbf8-4721-9492-e808a5f7ce91" providerId="ADAL" clId="{5BD4A89F-0D51-4BFD-A881-1F9C02248A83}" dt="2024-02-05T23:48:23.560" v="217" actId="20577"/>
        <pc:sldMkLst>
          <pc:docMk/>
          <pc:sldMk cId="3131219814" sldId="381"/>
        </pc:sldMkLst>
        <pc:spChg chg="mod">
          <ac:chgData name="Danielle McGregor" userId="087646c7-bbf8-4721-9492-e808a5f7ce91" providerId="ADAL" clId="{5BD4A89F-0D51-4BFD-A881-1F9C02248A83}" dt="2024-02-05T23:48:23.560" v="217" actId="20577"/>
          <ac:spMkLst>
            <pc:docMk/>
            <pc:sldMk cId="3131219814" sldId="381"/>
            <ac:spMk id="2" creationId="{75F455CF-D95B-63FF-D226-12F5EB74FE88}"/>
          </ac:spMkLst>
        </pc:spChg>
      </pc:sldChg>
      <pc:sldChg chg="modSp add mod">
        <pc:chgData name="Danielle McGregor" userId="087646c7-bbf8-4721-9492-e808a5f7ce91" providerId="ADAL" clId="{5BD4A89F-0D51-4BFD-A881-1F9C02248A83}" dt="2024-02-07T01:43:35.404" v="671" actId="1076"/>
        <pc:sldMkLst>
          <pc:docMk/>
          <pc:sldMk cId="2334671671" sldId="382"/>
        </pc:sldMkLst>
        <pc:spChg chg="mod">
          <ac:chgData name="Danielle McGregor" userId="087646c7-bbf8-4721-9492-e808a5f7ce91" providerId="ADAL" clId="{5BD4A89F-0D51-4BFD-A881-1F9C02248A83}" dt="2024-02-07T01:43:35.404" v="671" actId="1076"/>
          <ac:spMkLst>
            <pc:docMk/>
            <pc:sldMk cId="2334671671" sldId="382"/>
            <ac:spMk id="3" creationId="{DE4FBE42-9494-8649-9763-196AD479AE27}"/>
          </ac:spMkLst>
        </pc:spChg>
      </pc:sldChg>
      <pc:sldChg chg="add ord">
        <pc:chgData name="Danielle McGregor" userId="087646c7-bbf8-4721-9492-e808a5f7ce91" providerId="ADAL" clId="{5BD4A89F-0D51-4BFD-A881-1F9C02248A83}" dt="2024-02-05T23:49:17.890" v="312"/>
        <pc:sldMkLst>
          <pc:docMk/>
          <pc:sldMk cId="3983949059" sldId="383"/>
        </pc:sldMkLst>
      </pc:sldChg>
      <pc:sldChg chg="modSp add mod">
        <pc:chgData name="Danielle McGregor" userId="087646c7-bbf8-4721-9492-e808a5f7ce91" providerId="ADAL" clId="{5BD4A89F-0D51-4BFD-A881-1F9C02248A83}" dt="2024-02-05T23:49:51.540" v="353" actId="20577"/>
        <pc:sldMkLst>
          <pc:docMk/>
          <pc:sldMk cId="89863396" sldId="384"/>
        </pc:sldMkLst>
        <pc:spChg chg="mod">
          <ac:chgData name="Danielle McGregor" userId="087646c7-bbf8-4721-9492-e808a5f7ce91" providerId="ADAL" clId="{5BD4A89F-0D51-4BFD-A881-1F9C02248A83}" dt="2024-02-05T23:49:51.540" v="353" actId="20577"/>
          <ac:spMkLst>
            <pc:docMk/>
            <pc:sldMk cId="89863396" sldId="384"/>
            <ac:spMk id="2" creationId="{0DAD30BB-40C2-B039-3F6F-31DF28A7AEEF}"/>
          </ac:spMkLst>
        </pc:spChg>
      </pc:sldChg>
      <pc:sldChg chg="add">
        <pc:chgData name="Danielle McGregor" userId="087646c7-bbf8-4721-9492-e808a5f7ce91" providerId="ADAL" clId="{5BD4A89F-0D51-4BFD-A881-1F9C02248A83}" dt="2024-02-05T23:52:44.949" v="501"/>
        <pc:sldMkLst>
          <pc:docMk/>
          <pc:sldMk cId="3329901475" sldId="385"/>
        </pc:sldMkLst>
      </pc:sldChg>
      <pc:sldChg chg="modSp add mod">
        <pc:chgData name="Danielle McGregor" userId="087646c7-bbf8-4721-9492-e808a5f7ce91" providerId="ADAL" clId="{5BD4A89F-0D51-4BFD-A881-1F9C02248A83}" dt="2024-02-05T23:53:27.435" v="558" actId="20577"/>
        <pc:sldMkLst>
          <pc:docMk/>
          <pc:sldMk cId="3981988786" sldId="386"/>
        </pc:sldMkLst>
        <pc:spChg chg="mod">
          <ac:chgData name="Danielle McGregor" userId="087646c7-bbf8-4721-9492-e808a5f7ce91" providerId="ADAL" clId="{5BD4A89F-0D51-4BFD-A881-1F9C02248A83}" dt="2024-02-05T23:53:27.435" v="558" actId="20577"/>
          <ac:spMkLst>
            <pc:docMk/>
            <pc:sldMk cId="3981988786" sldId="386"/>
            <ac:spMk id="2" creationId="{259DBE90-6690-7A9F-2C0E-29501D920A7D}"/>
          </ac:spMkLst>
        </pc:spChg>
      </pc:sldChg>
      <pc:sldChg chg="modSp add mod">
        <pc:chgData name="Danielle McGregor" userId="087646c7-bbf8-4721-9492-e808a5f7ce91" providerId="ADAL" clId="{5BD4A89F-0D51-4BFD-A881-1F9C02248A83}" dt="2024-02-05T23:54:02.100" v="649" actId="20577"/>
        <pc:sldMkLst>
          <pc:docMk/>
          <pc:sldMk cId="2872028482" sldId="387"/>
        </pc:sldMkLst>
        <pc:spChg chg="mod">
          <ac:chgData name="Danielle McGregor" userId="087646c7-bbf8-4721-9492-e808a5f7ce91" providerId="ADAL" clId="{5BD4A89F-0D51-4BFD-A881-1F9C02248A83}" dt="2024-02-05T23:54:02.100" v="649" actId="20577"/>
          <ac:spMkLst>
            <pc:docMk/>
            <pc:sldMk cId="2872028482" sldId="387"/>
            <ac:spMk id="2" creationId="{9E6C6DD3-A008-77BF-D98B-06412FB031DD}"/>
          </ac:spMkLst>
        </pc:spChg>
      </pc:sldChg>
    </pc:docChg>
  </pc:docChgLst>
  <pc:docChgLst>
    <pc:chgData name="Kristy Freney" userId="05558a5f-3628-4287-9b9f-4fe6fc128298" providerId="ADAL" clId="{C9E69C64-3C9E-4D1D-ACF6-D958BA20218F}"/>
    <pc:docChg chg="undo custSel modSld">
      <pc:chgData name="Kristy Freney" userId="05558a5f-3628-4287-9b9f-4fe6fc128298" providerId="ADAL" clId="{C9E69C64-3C9E-4D1D-ACF6-D958BA20218F}" dt="2024-03-05T02:24:02.148" v="113"/>
      <pc:docMkLst>
        <pc:docMk/>
      </pc:docMkLst>
      <pc:sldChg chg="addSp modSp">
        <pc:chgData name="Kristy Freney" userId="05558a5f-3628-4287-9b9f-4fe6fc128298" providerId="ADAL" clId="{C9E69C64-3C9E-4D1D-ACF6-D958BA20218F}" dt="2024-03-05T02:17:52.106" v="0"/>
        <pc:sldMkLst>
          <pc:docMk/>
          <pc:sldMk cId="2019099645" sldId="276"/>
        </pc:sldMkLst>
        <pc:spChg chg="add mod">
          <ac:chgData name="Kristy Freney" userId="05558a5f-3628-4287-9b9f-4fe6fc128298" providerId="ADAL" clId="{C9E69C64-3C9E-4D1D-ACF6-D958BA20218F}" dt="2024-03-05T02:17:52.106" v="0"/>
          <ac:spMkLst>
            <pc:docMk/>
            <pc:sldMk cId="2019099645" sldId="276"/>
            <ac:spMk id="2" creationId="{34829B95-10C7-D0CE-646F-9C5FD4E95EEB}"/>
          </ac:spMkLst>
        </pc:spChg>
        <pc:spChg chg="add mod">
          <ac:chgData name="Kristy Freney" userId="05558a5f-3628-4287-9b9f-4fe6fc128298" providerId="ADAL" clId="{C9E69C64-3C9E-4D1D-ACF6-D958BA20218F}" dt="2024-03-05T02:17:52.106" v="0"/>
          <ac:spMkLst>
            <pc:docMk/>
            <pc:sldMk cId="2019099645" sldId="276"/>
            <ac:spMk id="3" creationId="{1912F9E7-AE96-6ED4-F7DF-A70E587EE58D}"/>
          </ac:spMkLst>
        </pc:spChg>
        <pc:spChg chg="add mod">
          <ac:chgData name="Kristy Freney" userId="05558a5f-3628-4287-9b9f-4fe6fc128298" providerId="ADAL" clId="{C9E69C64-3C9E-4D1D-ACF6-D958BA20218F}" dt="2024-03-05T02:17:52.106" v="0"/>
          <ac:spMkLst>
            <pc:docMk/>
            <pc:sldMk cId="2019099645" sldId="276"/>
            <ac:spMk id="4" creationId="{EECA1230-7792-2F31-0542-A16CC5519C47}"/>
          </ac:spMkLst>
        </pc:spChg>
        <pc:spChg chg="add mod">
          <ac:chgData name="Kristy Freney" userId="05558a5f-3628-4287-9b9f-4fe6fc128298" providerId="ADAL" clId="{C9E69C64-3C9E-4D1D-ACF6-D958BA20218F}" dt="2024-03-05T02:17:52.106" v="0"/>
          <ac:spMkLst>
            <pc:docMk/>
            <pc:sldMk cId="2019099645" sldId="276"/>
            <ac:spMk id="5" creationId="{9D0E8B0A-9422-6721-6CC0-4BFFD6C30555}"/>
          </ac:spMkLst>
        </pc:spChg>
        <pc:cxnChg chg="add mod">
          <ac:chgData name="Kristy Freney" userId="05558a5f-3628-4287-9b9f-4fe6fc128298" providerId="ADAL" clId="{C9E69C64-3C9E-4D1D-ACF6-D958BA20218F}" dt="2024-03-05T02:17:52.106" v="0"/>
          <ac:cxnSpMkLst>
            <pc:docMk/>
            <pc:sldMk cId="2019099645" sldId="276"/>
            <ac:cxnSpMk id="6" creationId="{9CEDA4D2-58AB-74F6-5E65-8A39945CED66}"/>
          </ac:cxnSpMkLst>
        </pc:cxnChg>
      </pc:sldChg>
      <pc:sldChg chg="addSp modSp">
        <pc:chgData name="Kristy Freney" userId="05558a5f-3628-4287-9b9f-4fe6fc128298" providerId="ADAL" clId="{C9E69C64-3C9E-4D1D-ACF6-D958BA20218F}" dt="2024-03-05T02:18:01.555" v="1"/>
        <pc:sldMkLst>
          <pc:docMk/>
          <pc:sldMk cId="729114519" sldId="277"/>
        </pc:sldMkLst>
        <pc:spChg chg="add mod">
          <ac:chgData name="Kristy Freney" userId="05558a5f-3628-4287-9b9f-4fe6fc128298" providerId="ADAL" clId="{C9E69C64-3C9E-4D1D-ACF6-D958BA20218F}" dt="2024-03-05T02:18:01.555" v="1"/>
          <ac:spMkLst>
            <pc:docMk/>
            <pc:sldMk cId="729114519" sldId="277"/>
            <ac:spMk id="2" creationId="{53D7BCE2-7649-02D0-1809-D359FDD246CE}"/>
          </ac:spMkLst>
        </pc:spChg>
        <pc:spChg chg="add mod">
          <ac:chgData name="Kristy Freney" userId="05558a5f-3628-4287-9b9f-4fe6fc128298" providerId="ADAL" clId="{C9E69C64-3C9E-4D1D-ACF6-D958BA20218F}" dt="2024-03-05T02:18:01.555" v="1"/>
          <ac:spMkLst>
            <pc:docMk/>
            <pc:sldMk cId="729114519" sldId="277"/>
            <ac:spMk id="3" creationId="{A07F136F-C278-7B35-FB92-CB7E8D544136}"/>
          </ac:spMkLst>
        </pc:spChg>
        <pc:spChg chg="add mod">
          <ac:chgData name="Kristy Freney" userId="05558a5f-3628-4287-9b9f-4fe6fc128298" providerId="ADAL" clId="{C9E69C64-3C9E-4D1D-ACF6-D958BA20218F}" dt="2024-03-05T02:18:01.555" v="1"/>
          <ac:spMkLst>
            <pc:docMk/>
            <pc:sldMk cId="729114519" sldId="277"/>
            <ac:spMk id="4" creationId="{E0767F72-4D80-9668-80BB-649026134630}"/>
          </ac:spMkLst>
        </pc:spChg>
        <pc:spChg chg="add mod">
          <ac:chgData name="Kristy Freney" userId="05558a5f-3628-4287-9b9f-4fe6fc128298" providerId="ADAL" clId="{C9E69C64-3C9E-4D1D-ACF6-D958BA20218F}" dt="2024-03-05T02:18:01.555" v="1"/>
          <ac:spMkLst>
            <pc:docMk/>
            <pc:sldMk cId="729114519" sldId="277"/>
            <ac:spMk id="5" creationId="{517BC792-D227-AE40-B6AD-BCC8BAF62105}"/>
          </ac:spMkLst>
        </pc:spChg>
        <pc:cxnChg chg="add mod">
          <ac:chgData name="Kristy Freney" userId="05558a5f-3628-4287-9b9f-4fe6fc128298" providerId="ADAL" clId="{C9E69C64-3C9E-4D1D-ACF6-D958BA20218F}" dt="2024-03-05T02:18:01.555" v="1"/>
          <ac:cxnSpMkLst>
            <pc:docMk/>
            <pc:sldMk cId="729114519" sldId="277"/>
            <ac:cxnSpMk id="6" creationId="{A2467152-058F-2328-895E-B530329CEC14}"/>
          </ac:cxnSpMkLst>
        </pc:cxnChg>
      </pc:sldChg>
      <pc:sldChg chg="addSp delSp modSp mod">
        <pc:chgData name="Kristy Freney" userId="05558a5f-3628-4287-9b9f-4fe6fc128298" providerId="ADAL" clId="{C9E69C64-3C9E-4D1D-ACF6-D958BA20218F}" dt="2024-03-05T02:20:25.435" v="52"/>
        <pc:sldMkLst>
          <pc:docMk/>
          <pc:sldMk cId="545489499" sldId="374"/>
        </pc:sldMkLst>
        <pc:spChg chg="del mod">
          <ac:chgData name="Kristy Freney" userId="05558a5f-3628-4287-9b9f-4fe6fc128298" providerId="ADAL" clId="{C9E69C64-3C9E-4D1D-ACF6-D958BA20218F}" dt="2024-03-05T02:20:25.435" v="52"/>
          <ac:spMkLst>
            <pc:docMk/>
            <pc:sldMk cId="545489499" sldId="374"/>
            <ac:spMk id="2" creationId="{259DBE90-6690-7A9F-2C0E-29501D920A7D}"/>
          </ac:spMkLst>
        </pc:spChg>
        <pc:spChg chg="add mod">
          <ac:chgData name="Kristy Freney" userId="05558a5f-3628-4287-9b9f-4fe6fc128298" providerId="ADAL" clId="{C9E69C64-3C9E-4D1D-ACF6-D958BA20218F}" dt="2024-03-05T02:20:14.780" v="44" actId="948"/>
          <ac:spMkLst>
            <pc:docMk/>
            <pc:sldMk cId="545489499" sldId="374"/>
            <ac:spMk id="3" creationId="{530ACA56-A125-C5F9-DCE2-52C8D8267608}"/>
          </ac:spMkLst>
        </pc:spChg>
        <pc:spChg chg="del">
          <ac:chgData name="Kristy Freney" userId="05558a5f-3628-4287-9b9f-4fe6fc128298" providerId="ADAL" clId="{C9E69C64-3C9E-4D1D-ACF6-D958BA20218F}" dt="2024-03-05T02:19:46.147" v="32" actId="478"/>
          <ac:spMkLst>
            <pc:docMk/>
            <pc:sldMk cId="545489499" sldId="374"/>
            <ac:spMk id="4" creationId="{1218194B-987C-8217-D591-36F42ABF0780}"/>
          </ac:spMkLst>
        </pc:spChg>
        <pc:spChg chg="add mod">
          <ac:chgData name="Kristy Freney" userId="05558a5f-3628-4287-9b9f-4fe6fc128298" providerId="ADAL" clId="{C9E69C64-3C9E-4D1D-ACF6-D958BA20218F}" dt="2024-03-05T02:19:49.712" v="34"/>
          <ac:spMkLst>
            <pc:docMk/>
            <pc:sldMk cId="545489499" sldId="374"/>
            <ac:spMk id="5" creationId="{3BBB3EC5-80A7-F4DF-4141-9EB0E514BE02}"/>
          </ac:spMkLst>
        </pc:spChg>
        <pc:spChg chg="add mod">
          <ac:chgData name="Kristy Freney" userId="05558a5f-3628-4287-9b9f-4fe6fc128298" providerId="ADAL" clId="{C9E69C64-3C9E-4D1D-ACF6-D958BA20218F}" dt="2024-03-05T02:20:24.157" v="48" actId="1076"/>
          <ac:spMkLst>
            <pc:docMk/>
            <pc:sldMk cId="545489499" sldId="374"/>
            <ac:spMk id="6" creationId="{9F78146C-465F-1882-0B6A-09082ECE387D}"/>
          </ac:spMkLst>
        </pc:spChg>
        <pc:spChg chg="add mod">
          <ac:chgData name="Kristy Freney" userId="05558a5f-3628-4287-9b9f-4fe6fc128298" providerId="ADAL" clId="{C9E69C64-3C9E-4D1D-ACF6-D958BA20218F}" dt="2024-03-05T02:19:52.405" v="35" actId="20577"/>
          <ac:spMkLst>
            <pc:docMk/>
            <pc:sldMk cId="545489499" sldId="374"/>
            <ac:spMk id="7" creationId="{928CF3F6-F129-A84B-7B5E-6BB721F5C581}"/>
          </ac:spMkLst>
        </pc:spChg>
        <pc:spChg chg="del mod">
          <ac:chgData name="Kristy Freney" userId="05558a5f-3628-4287-9b9f-4fe6fc128298" providerId="ADAL" clId="{C9E69C64-3C9E-4D1D-ACF6-D958BA20218F}" dt="2024-03-05T02:20:25.435" v="50"/>
          <ac:spMkLst>
            <pc:docMk/>
            <pc:sldMk cId="545489499" sldId="374"/>
            <ac:spMk id="8" creationId="{EF3A6451-AE34-FB2C-4C63-EE231C443BD2}"/>
          </ac:spMkLst>
        </pc:spChg>
        <pc:spChg chg="add mod">
          <ac:chgData name="Kristy Freney" userId="05558a5f-3628-4287-9b9f-4fe6fc128298" providerId="ADAL" clId="{C9E69C64-3C9E-4D1D-ACF6-D958BA20218F}" dt="2024-03-05T02:19:49.712" v="34"/>
          <ac:spMkLst>
            <pc:docMk/>
            <pc:sldMk cId="545489499" sldId="374"/>
            <ac:spMk id="9" creationId="{C72ECEB3-2323-D937-64BA-4F8ADD6A336A}"/>
          </ac:spMkLst>
        </pc:spChg>
        <pc:spChg chg="del">
          <ac:chgData name="Kristy Freney" userId="05558a5f-3628-4287-9b9f-4fe6fc128298" providerId="ADAL" clId="{C9E69C64-3C9E-4D1D-ACF6-D958BA20218F}" dt="2024-03-05T02:19:46.147" v="32" actId="478"/>
          <ac:spMkLst>
            <pc:docMk/>
            <pc:sldMk cId="545489499" sldId="374"/>
            <ac:spMk id="11" creationId="{260E0218-B098-9E81-42EC-0EA4CD695F14}"/>
          </ac:spMkLst>
        </pc:spChg>
        <pc:spChg chg="del">
          <ac:chgData name="Kristy Freney" userId="05558a5f-3628-4287-9b9f-4fe6fc128298" providerId="ADAL" clId="{C9E69C64-3C9E-4D1D-ACF6-D958BA20218F}" dt="2024-03-05T02:19:46.147" v="32" actId="478"/>
          <ac:spMkLst>
            <pc:docMk/>
            <pc:sldMk cId="545489499" sldId="374"/>
            <ac:spMk id="12" creationId="{AC7B7C3C-2D25-46B0-0612-A5287FE9D90C}"/>
          </ac:spMkLst>
        </pc:spChg>
        <pc:cxnChg chg="add mod">
          <ac:chgData name="Kristy Freney" userId="05558a5f-3628-4287-9b9f-4fe6fc128298" providerId="ADAL" clId="{C9E69C64-3C9E-4D1D-ACF6-D958BA20218F}" dt="2024-03-05T02:19:49.712" v="34"/>
          <ac:cxnSpMkLst>
            <pc:docMk/>
            <pc:sldMk cId="545489499" sldId="374"/>
            <ac:cxnSpMk id="10" creationId="{85DE1D5B-5306-5BA0-71EA-01402D08C8CB}"/>
          </ac:cxnSpMkLst>
        </pc:cxnChg>
        <pc:cxnChg chg="del">
          <ac:chgData name="Kristy Freney" userId="05558a5f-3628-4287-9b9f-4fe6fc128298" providerId="ADAL" clId="{C9E69C64-3C9E-4D1D-ACF6-D958BA20218F}" dt="2024-03-05T02:19:46.147" v="32" actId="478"/>
          <ac:cxnSpMkLst>
            <pc:docMk/>
            <pc:sldMk cId="545489499" sldId="374"/>
            <ac:cxnSpMk id="13" creationId="{7EEE65E2-E74C-A163-99F8-3B4E51F0A243}"/>
          </ac:cxnSpMkLst>
        </pc:cxnChg>
      </pc:sldChg>
      <pc:sldChg chg="addSp modSp mod">
        <pc:chgData name="Kristy Freney" userId="05558a5f-3628-4287-9b9f-4fe6fc128298" providerId="ADAL" clId="{C9E69C64-3C9E-4D1D-ACF6-D958BA20218F}" dt="2024-03-05T02:18:46.999" v="13" actId="14100"/>
        <pc:sldMkLst>
          <pc:docMk/>
          <pc:sldMk cId="1143818754" sldId="375"/>
        </pc:sldMkLst>
        <pc:spChg chg="add mod">
          <ac:chgData name="Kristy Freney" userId="05558a5f-3628-4287-9b9f-4fe6fc128298" providerId="ADAL" clId="{C9E69C64-3C9E-4D1D-ACF6-D958BA20218F}" dt="2024-03-05T02:18:11.232" v="2"/>
          <ac:spMkLst>
            <pc:docMk/>
            <pc:sldMk cId="1143818754" sldId="375"/>
            <ac:spMk id="3" creationId="{7E5C2D04-5F9D-0FA6-301B-2F23F5490735}"/>
          </ac:spMkLst>
        </pc:spChg>
        <pc:spChg chg="mod">
          <ac:chgData name="Kristy Freney" userId="05558a5f-3628-4287-9b9f-4fe6fc128298" providerId="ADAL" clId="{C9E69C64-3C9E-4D1D-ACF6-D958BA20218F}" dt="2024-03-05T02:18:46.999" v="13" actId="14100"/>
          <ac:spMkLst>
            <pc:docMk/>
            <pc:sldMk cId="1143818754" sldId="375"/>
            <ac:spMk id="4" creationId="{29C241B8-9FE3-D1EB-CFE6-C289E3FE34D4}"/>
          </ac:spMkLst>
        </pc:spChg>
        <pc:cxnChg chg="add mod">
          <ac:chgData name="Kristy Freney" userId="05558a5f-3628-4287-9b9f-4fe6fc128298" providerId="ADAL" clId="{C9E69C64-3C9E-4D1D-ACF6-D958BA20218F}" dt="2024-03-05T02:18:11.232" v="2"/>
          <ac:cxnSpMkLst>
            <pc:docMk/>
            <pc:sldMk cId="1143818754" sldId="375"/>
            <ac:cxnSpMk id="2" creationId="{C4F59A09-F2E6-B651-5E72-8EE697BD4AD8}"/>
          </ac:cxnSpMkLst>
        </pc:cxnChg>
      </pc:sldChg>
      <pc:sldChg chg="addSp modSp mod">
        <pc:chgData name="Kristy Freney" userId="05558a5f-3628-4287-9b9f-4fe6fc128298" providerId="ADAL" clId="{C9E69C64-3C9E-4D1D-ACF6-D958BA20218F}" dt="2024-03-05T02:19:21.133" v="29" actId="20577"/>
        <pc:sldMkLst>
          <pc:docMk/>
          <pc:sldMk cId="3715191093" sldId="378"/>
        </pc:sldMkLst>
        <pc:spChg chg="mod">
          <ac:chgData name="Kristy Freney" userId="05558a5f-3628-4287-9b9f-4fe6fc128298" providerId="ADAL" clId="{C9E69C64-3C9E-4D1D-ACF6-D958BA20218F}" dt="2024-03-05T02:19:21.133" v="29" actId="20577"/>
          <ac:spMkLst>
            <pc:docMk/>
            <pc:sldMk cId="3715191093" sldId="378"/>
            <ac:spMk id="3" creationId="{50FF0E8F-2192-2B22-712D-47DA5FDF8720}"/>
          </ac:spMkLst>
        </pc:spChg>
        <pc:spChg chg="add mod">
          <ac:chgData name="Kristy Freney" userId="05558a5f-3628-4287-9b9f-4fe6fc128298" providerId="ADAL" clId="{C9E69C64-3C9E-4D1D-ACF6-D958BA20218F}" dt="2024-03-05T02:18:56.617" v="14"/>
          <ac:spMkLst>
            <pc:docMk/>
            <pc:sldMk cId="3715191093" sldId="378"/>
            <ac:spMk id="4" creationId="{201C483F-ADD2-D7EA-E64D-3295FABAD919}"/>
          </ac:spMkLst>
        </pc:spChg>
        <pc:cxnChg chg="add mod">
          <ac:chgData name="Kristy Freney" userId="05558a5f-3628-4287-9b9f-4fe6fc128298" providerId="ADAL" clId="{C9E69C64-3C9E-4D1D-ACF6-D958BA20218F}" dt="2024-03-05T02:18:56.617" v="14"/>
          <ac:cxnSpMkLst>
            <pc:docMk/>
            <pc:sldMk cId="3715191093" sldId="378"/>
            <ac:cxnSpMk id="2" creationId="{DFC5CC2B-065A-F750-55D8-47040F17C9B1}"/>
          </ac:cxnSpMkLst>
        </pc:cxnChg>
      </pc:sldChg>
      <pc:sldChg chg="modSp mod">
        <pc:chgData name="Kristy Freney" userId="05558a5f-3628-4287-9b9f-4fe6fc128298" providerId="ADAL" clId="{C9E69C64-3C9E-4D1D-ACF6-D958BA20218F}" dt="2024-03-05T02:19:29.276" v="31" actId="14100"/>
        <pc:sldMkLst>
          <pc:docMk/>
          <pc:sldMk cId="397663024" sldId="379"/>
        </pc:sldMkLst>
        <pc:spChg chg="mod">
          <ac:chgData name="Kristy Freney" userId="05558a5f-3628-4287-9b9f-4fe6fc128298" providerId="ADAL" clId="{C9E69C64-3C9E-4D1D-ACF6-D958BA20218F}" dt="2024-03-05T02:19:29.276" v="31" actId="14100"/>
          <ac:spMkLst>
            <pc:docMk/>
            <pc:sldMk cId="397663024" sldId="379"/>
            <ac:spMk id="2" creationId="{259DBE90-6690-7A9F-2C0E-29501D920A7D}"/>
          </ac:spMkLst>
        </pc:spChg>
      </pc:sldChg>
      <pc:sldChg chg="addSp delSp modSp mod">
        <pc:chgData name="Kristy Freney" userId="05558a5f-3628-4287-9b9f-4fe6fc128298" providerId="ADAL" clId="{C9E69C64-3C9E-4D1D-ACF6-D958BA20218F}" dt="2024-03-05T02:21:11.865" v="66"/>
        <pc:sldMkLst>
          <pc:docMk/>
          <pc:sldMk cId="3131219814" sldId="381"/>
        </pc:sldMkLst>
        <pc:spChg chg="add mod">
          <ac:chgData name="Kristy Freney" userId="05558a5f-3628-4287-9b9f-4fe6fc128298" providerId="ADAL" clId="{C9E69C64-3C9E-4D1D-ACF6-D958BA20218F}" dt="2024-03-05T02:21:10.539" v="64" actId="2710"/>
          <ac:spMkLst>
            <pc:docMk/>
            <pc:sldMk cId="3131219814" sldId="381"/>
            <ac:spMk id="2" creationId="{8E1830D9-C81A-9F5C-A8FE-9F3535CEA6BA}"/>
          </ac:spMkLst>
        </pc:spChg>
        <pc:spChg chg="del">
          <ac:chgData name="Kristy Freney" userId="05558a5f-3628-4287-9b9f-4fe6fc128298" providerId="ADAL" clId="{C9E69C64-3C9E-4D1D-ACF6-D958BA20218F}" dt="2024-03-05T02:20:44.684" v="55" actId="478"/>
          <ac:spMkLst>
            <pc:docMk/>
            <pc:sldMk cId="3131219814" sldId="381"/>
            <ac:spMk id="3" creationId="{461A65E2-C2E0-F7D2-12C8-06A9E00B9A98}"/>
          </ac:spMkLst>
        </pc:spChg>
        <pc:spChg chg="del mod">
          <ac:chgData name="Kristy Freney" userId="05558a5f-3628-4287-9b9f-4fe6fc128298" providerId="ADAL" clId="{C9E69C64-3C9E-4D1D-ACF6-D958BA20218F}" dt="2024-03-05T02:21:11.865" v="66"/>
          <ac:spMkLst>
            <pc:docMk/>
            <pc:sldMk cId="3131219814" sldId="381"/>
            <ac:spMk id="5" creationId="{31B5749E-7D1A-3039-2650-1942395E41A2}"/>
          </ac:spMkLst>
        </pc:spChg>
        <pc:spChg chg="add mod">
          <ac:chgData name="Kristy Freney" userId="05558a5f-3628-4287-9b9f-4fe6fc128298" providerId="ADAL" clId="{C9E69C64-3C9E-4D1D-ACF6-D958BA20218F}" dt="2024-03-05T02:20:45.633" v="56"/>
          <ac:spMkLst>
            <pc:docMk/>
            <pc:sldMk cId="3131219814" sldId="381"/>
            <ac:spMk id="7" creationId="{C3189516-51E4-C021-E54B-5CB608333971}"/>
          </ac:spMkLst>
        </pc:spChg>
        <pc:cxnChg chg="del">
          <ac:chgData name="Kristy Freney" userId="05558a5f-3628-4287-9b9f-4fe6fc128298" providerId="ADAL" clId="{C9E69C64-3C9E-4D1D-ACF6-D958BA20218F}" dt="2024-03-05T02:20:44.099" v="54" actId="478"/>
          <ac:cxnSpMkLst>
            <pc:docMk/>
            <pc:sldMk cId="3131219814" sldId="381"/>
            <ac:cxnSpMk id="4" creationId="{CDDA60FD-05D3-E3C3-D127-9D86722792E8}"/>
          </ac:cxnSpMkLst>
        </pc:cxnChg>
        <pc:cxnChg chg="add mod">
          <ac:chgData name="Kristy Freney" userId="05558a5f-3628-4287-9b9f-4fe6fc128298" providerId="ADAL" clId="{C9E69C64-3C9E-4D1D-ACF6-D958BA20218F}" dt="2024-03-05T02:20:45.633" v="56"/>
          <ac:cxnSpMkLst>
            <pc:docMk/>
            <pc:sldMk cId="3131219814" sldId="381"/>
            <ac:cxnSpMk id="6" creationId="{5E0CA006-9020-1D42-DCB5-ADFA7BF72A0D}"/>
          </ac:cxnSpMkLst>
        </pc:cxnChg>
      </pc:sldChg>
      <pc:sldChg chg="addSp delSp modSp mod">
        <pc:chgData name="Kristy Freney" userId="05558a5f-3628-4287-9b9f-4fe6fc128298" providerId="ADAL" clId="{C9E69C64-3C9E-4D1D-ACF6-D958BA20218F}" dt="2024-03-05T02:23:46.366" v="103"/>
        <pc:sldMkLst>
          <pc:docMk/>
          <pc:sldMk cId="3981988786" sldId="386"/>
        </pc:sldMkLst>
        <pc:spChg chg="del mod">
          <ac:chgData name="Kristy Freney" userId="05558a5f-3628-4287-9b9f-4fe6fc128298" providerId="ADAL" clId="{C9E69C64-3C9E-4D1D-ACF6-D958BA20218F}" dt="2024-03-05T02:23:46.366" v="103"/>
          <ac:spMkLst>
            <pc:docMk/>
            <pc:sldMk cId="3981988786" sldId="386"/>
            <ac:spMk id="2" creationId="{259DBE90-6690-7A9F-2C0E-29501D920A7D}"/>
          </ac:spMkLst>
        </pc:spChg>
        <pc:spChg chg="add mod">
          <ac:chgData name="Kristy Freney" userId="05558a5f-3628-4287-9b9f-4fe6fc128298" providerId="ADAL" clId="{C9E69C64-3C9E-4D1D-ACF6-D958BA20218F}" dt="2024-03-05T02:23:32.328" v="97"/>
          <ac:spMkLst>
            <pc:docMk/>
            <pc:sldMk cId="3981988786" sldId="386"/>
            <ac:spMk id="3" creationId="{FCF8BDAE-9EBB-831E-AC01-78EAA22F8E36}"/>
          </ac:spMkLst>
        </pc:spChg>
        <pc:spChg chg="add mod">
          <ac:chgData name="Kristy Freney" userId="05558a5f-3628-4287-9b9f-4fe6fc128298" providerId="ADAL" clId="{C9E69C64-3C9E-4D1D-ACF6-D958BA20218F}" dt="2024-03-05T02:23:41.237" v="101" actId="14100"/>
          <ac:spMkLst>
            <pc:docMk/>
            <pc:sldMk cId="3981988786" sldId="386"/>
            <ac:spMk id="4" creationId="{373A6AA6-1C40-09AC-4AC0-8F71ADC9F1F1}"/>
          </ac:spMkLst>
        </pc:spChg>
        <pc:spChg chg="del">
          <ac:chgData name="Kristy Freney" userId="05558a5f-3628-4287-9b9f-4fe6fc128298" providerId="ADAL" clId="{C9E69C64-3C9E-4D1D-ACF6-D958BA20218F}" dt="2024-03-05T02:23:31.589" v="96" actId="478"/>
          <ac:spMkLst>
            <pc:docMk/>
            <pc:sldMk cId="3981988786" sldId="386"/>
            <ac:spMk id="10" creationId="{00000000-0000-0000-0000-000000000000}"/>
          </ac:spMkLst>
        </pc:spChg>
        <pc:cxnChg chg="add mod">
          <ac:chgData name="Kristy Freney" userId="05558a5f-3628-4287-9b9f-4fe6fc128298" providerId="ADAL" clId="{C9E69C64-3C9E-4D1D-ACF6-D958BA20218F}" dt="2024-03-05T02:23:32.328" v="97"/>
          <ac:cxnSpMkLst>
            <pc:docMk/>
            <pc:sldMk cId="3981988786" sldId="386"/>
            <ac:cxnSpMk id="5" creationId="{B144A805-E7D7-8E52-0979-D3D800846752}"/>
          </ac:cxnSpMkLst>
        </pc:cxnChg>
      </pc:sldChg>
      <pc:sldChg chg="addSp delSp modSp mod">
        <pc:chgData name="Kristy Freney" userId="05558a5f-3628-4287-9b9f-4fe6fc128298" providerId="ADAL" clId="{C9E69C64-3C9E-4D1D-ACF6-D958BA20218F}" dt="2024-03-05T02:24:02.148" v="113"/>
        <pc:sldMkLst>
          <pc:docMk/>
          <pc:sldMk cId="2872028482" sldId="387"/>
        </pc:sldMkLst>
        <pc:spChg chg="del mod">
          <ac:chgData name="Kristy Freney" userId="05558a5f-3628-4287-9b9f-4fe6fc128298" providerId="ADAL" clId="{C9E69C64-3C9E-4D1D-ACF6-D958BA20218F}" dt="2024-03-05T02:24:02.148" v="113"/>
          <ac:spMkLst>
            <pc:docMk/>
            <pc:sldMk cId="2872028482" sldId="387"/>
            <ac:spMk id="2" creationId="{9E6C6DD3-A008-77BF-D98B-06412FB031DD}"/>
          </ac:spMkLst>
        </pc:spChg>
        <pc:spChg chg="add mod">
          <ac:chgData name="Kristy Freney" userId="05558a5f-3628-4287-9b9f-4fe6fc128298" providerId="ADAL" clId="{C9E69C64-3C9E-4D1D-ACF6-D958BA20218F}" dt="2024-03-05T02:23:53.531" v="106"/>
          <ac:spMkLst>
            <pc:docMk/>
            <pc:sldMk cId="2872028482" sldId="387"/>
            <ac:spMk id="3" creationId="{0500DE00-9D68-6D61-489B-82CA67743442}"/>
          </ac:spMkLst>
        </pc:spChg>
        <pc:spChg chg="add mod">
          <ac:chgData name="Kristy Freney" userId="05558a5f-3628-4287-9b9f-4fe6fc128298" providerId="ADAL" clId="{C9E69C64-3C9E-4D1D-ACF6-D958BA20218F}" dt="2024-03-05T02:24:00.798" v="111" actId="14100"/>
          <ac:spMkLst>
            <pc:docMk/>
            <pc:sldMk cId="2872028482" sldId="387"/>
            <ac:spMk id="4" creationId="{3633E157-E1D3-056B-ECC8-451776B54D12}"/>
          </ac:spMkLst>
        </pc:spChg>
        <pc:spChg chg="del">
          <ac:chgData name="Kristy Freney" userId="05558a5f-3628-4287-9b9f-4fe6fc128298" providerId="ADAL" clId="{C9E69C64-3C9E-4D1D-ACF6-D958BA20218F}" dt="2024-03-05T02:23:47.621" v="104" actId="478"/>
          <ac:spMkLst>
            <pc:docMk/>
            <pc:sldMk cId="2872028482" sldId="387"/>
            <ac:spMk id="10" creationId="{632A0357-5113-1A1B-8D01-728D63D8375D}"/>
          </ac:spMkLst>
        </pc:spChg>
        <pc:cxnChg chg="add mod">
          <ac:chgData name="Kristy Freney" userId="05558a5f-3628-4287-9b9f-4fe6fc128298" providerId="ADAL" clId="{C9E69C64-3C9E-4D1D-ACF6-D958BA20218F}" dt="2024-03-05T02:23:53.531" v="106"/>
          <ac:cxnSpMkLst>
            <pc:docMk/>
            <pc:sldMk cId="2872028482" sldId="387"/>
            <ac:cxnSpMk id="5" creationId="{72F6B5F2-F39E-A0F4-7154-C6A74505825C}"/>
          </ac:cxnSpMkLst>
        </pc:cxnChg>
      </pc:sldChg>
      <pc:sldChg chg="modSp mod">
        <pc:chgData name="Kristy Freney" userId="05558a5f-3628-4287-9b9f-4fe6fc128298" providerId="ADAL" clId="{C9E69C64-3C9E-4D1D-ACF6-D958BA20218F}" dt="2024-03-05T02:22:35.826" v="85" actId="1582"/>
        <pc:sldMkLst>
          <pc:docMk/>
          <pc:sldMk cId="2876490558" sldId="393"/>
        </pc:sldMkLst>
        <pc:spChg chg="mod">
          <ac:chgData name="Kristy Freney" userId="05558a5f-3628-4287-9b9f-4fe6fc128298" providerId="ADAL" clId="{C9E69C64-3C9E-4D1D-ACF6-D958BA20218F}" dt="2024-03-05T02:21:36.324" v="71"/>
          <ac:spMkLst>
            <pc:docMk/>
            <pc:sldMk cId="2876490558" sldId="393"/>
            <ac:spMk id="8" creationId="{C234BFD2-C37E-430B-2324-6E18A5858F26}"/>
          </ac:spMkLst>
        </pc:spChg>
        <pc:spChg chg="mod">
          <ac:chgData name="Kristy Freney" userId="05558a5f-3628-4287-9b9f-4fe6fc128298" providerId="ADAL" clId="{C9E69C64-3C9E-4D1D-ACF6-D958BA20218F}" dt="2024-03-05T02:22:18.895" v="79" actId="5793"/>
          <ac:spMkLst>
            <pc:docMk/>
            <pc:sldMk cId="2876490558" sldId="393"/>
            <ac:spMk id="9" creationId="{6E915573-EAC7-7233-7E76-927B2BBA761C}"/>
          </ac:spMkLst>
        </pc:spChg>
        <pc:spChg chg="mod">
          <ac:chgData name="Kristy Freney" userId="05558a5f-3628-4287-9b9f-4fe6fc128298" providerId="ADAL" clId="{C9E69C64-3C9E-4D1D-ACF6-D958BA20218F}" dt="2024-03-05T02:22:20.773" v="80" actId="20577"/>
          <ac:spMkLst>
            <pc:docMk/>
            <pc:sldMk cId="2876490558" sldId="393"/>
            <ac:spMk id="10" creationId="{C79CAAB8-8576-EECE-B29C-CD128B8EC53A}"/>
          </ac:spMkLst>
        </pc:spChg>
        <pc:cxnChg chg="mod">
          <ac:chgData name="Kristy Freney" userId="05558a5f-3628-4287-9b9f-4fe6fc128298" providerId="ADAL" clId="{C9E69C64-3C9E-4D1D-ACF6-D958BA20218F}" dt="2024-03-05T02:22:35.826" v="85" actId="1582"/>
          <ac:cxnSpMkLst>
            <pc:docMk/>
            <pc:sldMk cId="2876490558" sldId="393"/>
            <ac:cxnSpMk id="5" creationId="{982EC478-7ED6-0FD5-8784-09509FA92656}"/>
          </ac:cxnSpMkLst>
        </pc:cxnChg>
        <pc:cxnChg chg="mod">
          <ac:chgData name="Kristy Freney" userId="05558a5f-3628-4287-9b9f-4fe6fc128298" providerId="ADAL" clId="{C9E69C64-3C9E-4D1D-ACF6-D958BA20218F}" dt="2024-03-05T02:22:35.826" v="85" actId="1582"/>
          <ac:cxnSpMkLst>
            <pc:docMk/>
            <pc:sldMk cId="2876490558" sldId="393"/>
            <ac:cxnSpMk id="24" creationId="{E2642007-6668-86D1-144D-0CA117CDA5FF}"/>
          </ac:cxnSpMkLst>
        </pc:cxnChg>
      </pc:sldChg>
      <pc:sldChg chg="modSp mod">
        <pc:chgData name="Kristy Freney" userId="05558a5f-3628-4287-9b9f-4fe6fc128298" providerId="ADAL" clId="{C9E69C64-3C9E-4D1D-ACF6-D958BA20218F}" dt="2024-03-05T02:23:11.878" v="94" actId="1038"/>
        <pc:sldMkLst>
          <pc:docMk/>
          <pc:sldMk cId="278694169" sldId="397"/>
        </pc:sldMkLst>
        <pc:spChg chg="mod">
          <ac:chgData name="Kristy Freney" userId="05558a5f-3628-4287-9b9f-4fe6fc128298" providerId="ADAL" clId="{C9E69C64-3C9E-4D1D-ACF6-D958BA20218F}" dt="2024-03-05T02:23:11.878" v="94" actId="1038"/>
          <ac:spMkLst>
            <pc:docMk/>
            <pc:sldMk cId="278694169" sldId="397"/>
            <ac:spMk id="3" creationId="{94570BBF-2A4A-55CF-973C-0FABD0737DEF}"/>
          </ac:spMkLst>
        </pc:spChg>
        <pc:spChg chg="mod">
          <ac:chgData name="Kristy Freney" userId="05558a5f-3628-4287-9b9f-4fe6fc128298" providerId="ADAL" clId="{C9E69C64-3C9E-4D1D-ACF6-D958BA20218F}" dt="2024-03-05T02:23:07.340" v="87" actId="20577"/>
          <ac:spMkLst>
            <pc:docMk/>
            <pc:sldMk cId="278694169" sldId="397"/>
            <ac:spMk id="4" creationId="{CA408696-31AC-1703-106B-84C889577E6D}"/>
          </ac:spMkLst>
        </pc:spChg>
      </pc:sldChg>
    </pc:docChg>
  </pc:docChgLst>
  <pc:docChgLst>
    <pc:chgData name="Danielle McGregor" userId="087646c7-bbf8-4721-9492-e808a5f7ce91" providerId="ADAL" clId="{1C3D6520-6E1C-4CB6-8D89-1C80AB086D29}"/>
    <pc:docChg chg="undo custSel delSld modSld sldOrd">
      <pc:chgData name="Danielle McGregor" userId="087646c7-bbf8-4721-9492-e808a5f7ce91" providerId="ADAL" clId="{1C3D6520-6E1C-4CB6-8D89-1C80AB086D29}" dt="2024-06-18T02:31:21.293" v="792" actId="20577"/>
      <pc:docMkLst>
        <pc:docMk/>
      </pc:docMkLst>
      <pc:sldChg chg="modNotesTx">
        <pc:chgData name="Danielle McGregor" userId="087646c7-bbf8-4721-9492-e808a5f7ce91" providerId="ADAL" clId="{1C3D6520-6E1C-4CB6-8D89-1C80AB086D29}" dt="2024-06-18T02:30:06.773" v="765" actId="6549"/>
        <pc:sldMkLst>
          <pc:docMk/>
          <pc:sldMk cId="2019099645" sldId="276"/>
        </pc:sldMkLst>
      </pc:sldChg>
      <pc:sldChg chg="modNotesTx">
        <pc:chgData name="Danielle McGregor" userId="087646c7-bbf8-4721-9492-e808a5f7ce91" providerId="ADAL" clId="{1C3D6520-6E1C-4CB6-8D89-1C80AB086D29}" dt="2024-06-18T02:30:02.175" v="764" actId="20577"/>
        <pc:sldMkLst>
          <pc:docMk/>
          <pc:sldMk cId="729114519" sldId="277"/>
        </pc:sldMkLst>
      </pc:sldChg>
      <pc:sldChg chg="modNotesTx">
        <pc:chgData name="Danielle McGregor" userId="087646c7-bbf8-4721-9492-e808a5f7ce91" providerId="ADAL" clId="{1C3D6520-6E1C-4CB6-8D89-1C80AB086D29}" dt="2024-04-30T05:30:47.844" v="220" actId="6549"/>
        <pc:sldMkLst>
          <pc:docMk/>
          <pc:sldMk cId="545489499" sldId="374"/>
        </pc:sldMkLst>
      </pc:sldChg>
      <pc:sldChg chg="modNotesTx">
        <pc:chgData name="Danielle McGregor" userId="087646c7-bbf8-4721-9492-e808a5f7ce91" providerId="ADAL" clId="{1C3D6520-6E1C-4CB6-8D89-1C80AB086D29}" dt="2024-06-18T02:31:21.293" v="792" actId="20577"/>
        <pc:sldMkLst>
          <pc:docMk/>
          <pc:sldMk cId="1143818754" sldId="375"/>
        </pc:sldMkLst>
      </pc:sldChg>
      <pc:sldChg chg="modNotesTx">
        <pc:chgData name="Danielle McGregor" userId="087646c7-bbf8-4721-9492-e808a5f7ce91" providerId="ADAL" clId="{1C3D6520-6E1C-4CB6-8D89-1C80AB086D29}" dt="2024-05-23T00:31:53.695" v="763" actId="20577"/>
        <pc:sldMkLst>
          <pc:docMk/>
          <pc:sldMk cId="3305736006" sldId="376"/>
        </pc:sldMkLst>
      </pc:sldChg>
      <pc:sldChg chg="modNotesTx">
        <pc:chgData name="Danielle McGregor" userId="087646c7-bbf8-4721-9492-e808a5f7ce91" providerId="ADAL" clId="{1C3D6520-6E1C-4CB6-8D89-1C80AB086D29}" dt="2024-04-30T05:30:19.078" v="219" actId="5793"/>
        <pc:sldMkLst>
          <pc:docMk/>
          <pc:sldMk cId="3715191093" sldId="378"/>
        </pc:sldMkLst>
      </pc:sldChg>
      <pc:sldChg chg="ord modNotesTx">
        <pc:chgData name="Danielle McGregor" userId="087646c7-bbf8-4721-9492-e808a5f7ce91" providerId="ADAL" clId="{1C3D6520-6E1C-4CB6-8D89-1C80AB086D29}" dt="2024-04-30T02:42:00.102" v="5" actId="20577"/>
        <pc:sldMkLst>
          <pc:docMk/>
          <pc:sldMk cId="1334035208" sldId="380"/>
        </pc:sldMkLst>
      </pc:sldChg>
      <pc:sldChg chg="modNotesTx">
        <pc:chgData name="Danielle McGregor" userId="087646c7-bbf8-4721-9492-e808a5f7ce91" providerId="ADAL" clId="{1C3D6520-6E1C-4CB6-8D89-1C80AB086D29}" dt="2024-04-30T05:33:11.845" v="275" actId="20577"/>
        <pc:sldMkLst>
          <pc:docMk/>
          <pc:sldMk cId="3131219814" sldId="381"/>
        </pc:sldMkLst>
      </pc:sldChg>
      <pc:sldChg chg="modNotesTx">
        <pc:chgData name="Danielle McGregor" userId="087646c7-bbf8-4721-9492-e808a5f7ce91" providerId="ADAL" clId="{1C3D6520-6E1C-4CB6-8D89-1C80AB086D29}" dt="2024-04-30T22:14:04.145" v="583" actId="20577"/>
        <pc:sldMkLst>
          <pc:docMk/>
          <pc:sldMk cId="89863396" sldId="384"/>
        </pc:sldMkLst>
      </pc:sldChg>
      <pc:sldChg chg="modNotesTx">
        <pc:chgData name="Danielle McGregor" userId="087646c7-bbf8-4721-9492-e808a5f7ce91" providerId="ADAL" clId="{1C3D6520-6E1C-4CB6-8D89-1C80AB086D29}" dt="2024-04-30T05:33:19.252" v="276" actId="114"/>
        <pc:sldMkLst>
          <pc:docMk/>
          <pc:sldMk cId="2876490558" sldId="393"/>
        </pc:sldMkLst>
      </pc:sldChg>
      <pc:sldChg chg="modNotesTx">
        <pc:chgData name="Danielle McGregor" userId="087646c7-bbf8-4721-9492-e808a5f7ce91" providerId="ADAL" clId="{1C3D6520-6E1C-4CB6-8D89-1C80AB086D29}" dt="2024-04-30T05:33:43.796" v="284" actId="20577"/>
        <pc:sldMkLst>
          <pc:docMk/>
          <pc:sldMk cId="4215059128" sldId="394"/>
        </pc:sldMkLst>
      </pc:sldChg>
      <pc:sldChg chg="delSp mod modAnim addCm delCm modNotesTx">
        <pc:chgData name="Danielle McGregor" userId="087646c7-bbf8-4721-9492-e808a5f7ce91" providerId="ADAL" clId="{1C3D6520-6E1C-4CB6-8D89-1C80AB086D29}" dt="2024-05-01T04:14:55.900" v="728"/>
        <pc:sldMkLst>
          <pc:docMk/>
          <pc:sldMk cId="968893243" sldId="395"/>
        </pc:sldMkLst>
        <pc:spChg chg="del">
          <ac:chgData name="Danielle McGregor" userId="087646c7-bbf8-4721-9492-e808a5f7ce91" providerId="ADAL" clId="{1C3D6520-6E1C-4CB6-8D89-1C80AB086D29}" dt="2024-04-30T22:02:15.841" v="434" actId="478"/>
          <ac:spMkLst>
            <pc:docMk/>
            <pc:sldMk cId="968893243" sldId="395"/>
            <ac:spMk id="12" creationId="{B66EE9C7-76B2-2111-005D-B5648E7F025B}"/>
          </ac:spMkLst>
        </pc:spChg>
        <pc:extLst>
          <p:ext xmlns:p="http://schemas.openxmlformats.org/presentationml/2006/main" uri="{D6D511B9-2390-475A-947B-AFAB55BFBCF1}">
            <pc226:cmChg xmlns:pc226="http://schemas.microsoft.com/office/powerpoint/2022/06/main/command" chg="add del">
              <pc226:chgData name="Danielle McGregor" userId="087646c7-bbf8-4721-9492-e808a5f7ce91" providerId="ADAL" clId="{1C3D6520-6E1C-4CB6-8D89-1C80AB086D29}" dt="2024-05-01T04:14:55.900" v="728"/>
              <pc2:cmMkLst xmlns:pc2="http://schemas.microsoft.com/office/powerpoint/2019/9/main/command">
                <pc:docMk/>
                <pc:sldMk cId="968893243" sldId="395"/>
                <pc2:cmMk id="{45608CF9-15C8-4B13-B2AB-6B5403D83194}"/>
              </pc2:cmMkLst>
            </pc226:cmChg>
          </p:ext>
        </pc:extLst>
      </pc:sldChg>
      <pc:sldChg chg="modSp mod modAnim addCm delCm">
        <pc:chgData name="Danielle McGregor" userId="087646c7-bbf8-4721-9492-e808a5f7ce91" providerId="ADAL" clId="{1C3D6520-6E1C-4CB6-8D89-1C80AB086D29}" dt="2024-05-01T04:15:01.861" v="729"/>
        <pc:sldMkLst>
          <pc:docMk/>
          <pc:sldMk cId="3994630403" sldId="396"/>
        </pc:sldMkLst>
        <pc:spChg chg="mod">
          <ac:chgData name="Danielle McGregor" userId="087646c7-bbf8-4721-9492-e808a5f7ce91" providerId="ADAL" clId="{1C3D6520-6E1C-4CB6-8D89-1C80AB086D29}" dt="2024-04-30T22:07:32.890" v="439" actId="1076"/>
          <ac:spMkLst>
            <pc:docMk/>
            <pc:sldMk cId="3994630403" sldId="396"/>
            <ac:spMk id="3" creationId="{18A93336-8049-CF76-1FA6-6B17C14590C2}"/>
          </ac:spMkLst>
        </pc:spChg>
        <pc:spChg chg="mod">
          <ac:chgData name="Danielle McGregor" userId="087646c7-bbf8-4721-9492-e808a5f7ce91" providerId="ADAL" clId="{1C3D6520-6E1C-4CB6-8D89-1C80AB086D29}" dt="2024-04-30T22:07:40.346" v="441" actId="1076"/>
          <ac:spMkLst>
            <pc:docMk/>
            <pc:sldMk cId="3994630403" sldId="396"/>
            <ac:spMk id="7" creationId="{4D57A3D4-7885-54E1-7D54-BFC222A9BD7C}"/>
          </ac:spMkLst>
        </pc:spChg>
        <pc:extLst>
          <p:ext xmlns:p="http://schemas.openxmlformats.org/presentationml/2006/main" uri="{D6D511B9-2390-475A-947B-AFAB55BFBCF1}">
            <pc226:cmChg xmlns:pc226="http://schemas.microsoft.com/office/powerpoint/2022/06/main/command" chg="add del">
              <pc226:chgData name="Danielle McGregor" userId="087646c7-bbf8-4721-9492-e808a5f7ce91" providerId="ADAL" clId="{1C3D6520-6E1C-4CB6-8D89-1C80AB086D29}" dt="2024-05-01T04:15:01.861" v="729"/>
              <pc2:cmMkLst xmlns:pc2="http://schemas.microsoft.com/office/powerpoint/2019/9/main/command">
                <pc:docMk/>
                <pc:sldMk cId="3994630403" sldId="396"/>
                <pc2:cmMk id="{C8638802-C99C-41D2-87B2-4E2C5F53BC82}"/>
              </pc2:cmMkLst>
            </pc226:cmChg>
          </p:ext>
        </pc:extLst>
      </pc:sldChg>
      <pc:sldChg chg="modNotesTx">
        <pc:chgData name="Danielle McGregor" userId="087646c7-bbf8-4721-9492-e808a5f7ce91" providerId="ADAL" clId="{1C3D6520-6E1C-4CB6-8D89-1C80AB086D29}" dt="2024-05-01T04:15:13.099" v="730" actId="113"/>
        <pc:sldMkLst>
          <pc:docMk/>
          <pc:sldMk cId="278694169" sldId="397"/>
        </pc:sldMkLst>
      </pc:sldChg>
      <pc:sldChg chg="modNotesTx">
        <pc:chgData name="Danielle McGregor" userId="087646c7-bbf8-4721-9492-e808a5f7ce91" providerId="ADAL" clId="{1C3D6520-6E1C-4CB6-8D89-1C80AB086D29}" dt="2024-04-30T22:15:02.749" v="587" actId="20577"/>
        <pc:sldMkLst>
          <pc:docMk/>
          <pc:sldMk cId="4242465531" sldId="398"/>
        </pc:sldMkLst>
      </pc:sldChg>
      <pc:sldChg chg="modNotesTx">
        <pc:chgData name="Danielle McGregor" userId="087646c7-bbf8-4721-9492-e808a5f7ce91" providerId="ADAL" clId="{1C3D6520-6E1C-4CB6-8D89-1C80AB086D29}" dt="2024-04-30T22:15:28.164" v="654" actId="20577"/>
        <pc:sldMkLst>
          <pc:docMk/>
          <pc:sldMk cId="2240141102" sldId="399"/>
        </pc:sldMkLst>
      </pc:sldChg>
      <pc:sldChg chg="modNotesTx">
        <pc:chgData name="Danielle McGregor" userId="087646c7-bbf8-4721-9492-e808a5f7ce91" providerId="ADAL" clId="{1C3D6520-6E1C-4CB6-8D89-1C80AB086D29}" dt="2024-04-30T05:30:06.208" v="213" actId="20577"/>
        <pc:sldMkLst>
          <pc:docMk/>
          <pc:sldMk cId="2268978340" sldId="400"/>
        </pc:sldMkLst>
      </pc:sldChg>
      <pc:sldChg chg="modSp mod delCm modNotesTx">
        <pc:chgData name="Danielle McGregor" userId="087646c7-bbf8-4721-9492-e808a5f7ce91" providerId="ADAL" clId="{1C3D6520-6E1C-4CB6-8D89-1C80AB086D29}" dt="2024-06-18T02:31:14.458" v="788" actId="20577"/>
        <pc:sldMkLst>
          <pc:docMk/>
          <pc:sldMk cId="4031518024" sldId="405"/>
        </pc:sldMkLst>
        <pc:spChg chg="mod">
          <ac:chgData name="Danielle McGregor" userId="087646c7-bbf8-4721-9492-e808a5f7ce91" providerId="ADAL" clId="{1C3D6520-6E1C-4CB6-8D89-1C80AB086D29}" dt="2024-05-23T00:28:51.267" v="736" actId="20577"/>
          <ac:spMkLst>
            <pc:docMk/>
            <pc:sldMk cId="4031518024" sldId="405"/>
            <ac:spMk id="2" creationId="{EA656D75-D43F-45E1-6BC0-B908437C591A}"/>
          </ac:spMkLst>
        </pc:sp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1C3D6520-6E1C-4CB6-8D89-1C80AB086D29}" dt="2024-04-30T05:26:24.366" v="10"/>
              <pc2:cmMkLst xmlns:pc2="http://schemas.microsoft.com/office/powerpoint/2019/9/main/command">
                <pc:docMk/>
                <pc:sldMk cId="4031518024" sldId="405"/>
                <pc2:cmMk id="{5986BA14-6679-4097-9656-C50210B5F6B1}"/>
              </pc2:cmMkLst>
            </pc226:cmChg>
          </p:ext>
        </pc:extLst>
      </pc:sldChg>
      <pc:sldChg chg="delSp modSp del mod modNotesTx">
        <pc:chgData name="Danielle McGregor" userId="087646c7-bbf8-4721-9492-e808a5f7ce91" providerId="ADAL" clId="{1C3D6520-6E1C-4CB6-8D89-1C80AB086D29}" dt="2024-04-30T22:12:49.820" v="578" actId="47"/>
        <pc:sldMkLst>
          <pc:docMk/>
          <pc:sldMk cId="1631099683" sldId="406"/>
        </pc:sldMkLst>
        <pc:spChg chg="del mod">
          <ac:chgData name="Danielle McGregor" userId="087646c7-bbf8-4721-9492-e808a5f7ce91" providerId="ADAL" clId="{1C3D6520-6E1C-4CB6-8D89-1C80AB086D29}" dt="2024-04-30T22:12:18.031" v="570"/>
          <ac:spMkLst>
            <pc:docMk/>
            <pc:sldMk cId="1631099683" sldId="406"/>
            <ac:spMk id="4" creationId="{CA408696-31AC-1703-106B-84C889577E6D}"/>
          </ac:spMkLst>
        </pc:spChg>
      </pc:sldChg>
      <pc:sldChg chg="modSp mod modNotesTx">
        <pc:chgData name="Danielle McGregor" userId="087646c7-bbf8-4721-9492-e808a5f7ce91" providerId="ADAL" clId="{1C3D6520-6E1C-4CB6-8D89-1C80AB086D29}" dt="2024-04-30T22:16:12.099" v="727" actId="20577"/>
        <pc:sldMkLst>
          <pc:docMk/>
          <pc:sldMk cId="922955934" sldId="408"/>
        </pc:sldMkLst>
        <pc:spChg chg="mod">
          <ac:chgData name="Danielle McGregor" userId="087646c7-bbf8-4721-9492-e808a5f7ce91" providerId="ADAL" clId="{1C3D6520-6E1C-4CB6-8D89-1C80AB086D29}" dt="2024-04-30T22:12:29.164" v="575" actId="20577"/>
          <ac:spMkLst>
            <pc:docMk/>
            <pc:sldMk cId="922955934" sldId="408"/>
            <ac:spMk id="3" creationId="{68F2AB9C-7D0C-3009-B6E5-34BA4915CD4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defRPr>
            </a:lvl1pPr>
          </a:lstStyle>
          <a:p>
            <a:endParaRPr lang="en-A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alibri" panose="020F0502020204030204" pitchFamily="34" charset="0"/>
              </a:defRPr>
            </a:lvl1pPr>
          </a:lstStyle>
          <a:p>
            <a:fld id="{D14060B6-8B59-4143-8C87-2BBB0358F54B}" type="datetimeFigureOut">
              <a:rPr lang="en-AU" smtClean="0"/>
              <a:pPr/>
              <a:t>18/06/2024</a:t>
            </a:fld>
            <a:endParaRPr lang="en-A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defRPr>
            </a:lvl1pPr>
          </a:lstStyle>
          <a:p>
            <a:endParaRPr lang="en-A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alibri" panose="020F0502020204030204" pitchFamily="34" charset="0"/>
              </a:defRPr>
            </a:lvl1pPr>
          </a:lstStyle>
          <a:p>
            <a:fld id="{FC62C88C-C58A-4486-99D6-9D53FE101AAB}" type="slidenum">
              <a:rPr lang="en-AU" smtClean="0"/>
              <a:pPr/>
              <a:t>‹#›</a:t>
            </a:fld>
            <a:endParaRPr lang="en-AU" dirty="0"/>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rPr>
              <a:t>Activate Prior Knowledge and Build Vocabulary</a:t>
            </a:r>
          </a:p>
          <a:p>
            <a:pPr algn="l"/>
            <a:r>
              <a:rPr lang="en-US" sz="1800" b="1" i="0" u="none" strike="noStrike" baseline="0" dirty="0">
                <a:solidFill>
                  <a:srgbClr val="000000"/>
                </a:solidFill>
              </a:rPr>
              <a:t>Ask</a:t>
            </a:r>
            <a:r>
              <a:rPr lang="en-US" sz="1800" b="0" i="0" u="none" strike="noStrike" baseline="0" dirty="0">
                <a:solidFill>
                  <a:srgbClr val="000000"/>
                </a:solidFill>
              </a:rPr>
              <a:t>, ‘What does it mean to have authority?’ </a:t>
            </a:r>
            <a:r>
              <a:rPr lang="en-AU" sz="1800" b="1" i="0" u="none" strike="noStrike" baseline="0" dirty="0">
                <a:solidFill>
                  <a:srgbClr val="000000"/>
                </a:solidFill>
              </a:rPr>
              <a:t>Brainstorm</a:t>
            </a:r>
            <a:r>
              <a:rPr lang="en-AU" sz="1800" b="0" i="0" u="none" strike="noStrike" baseline="0" dirty="0">
                <a:solidFill>
                  <a:srgbClr val="000000"/>
                </a:solidFill>
              </a:rPr>
              <a:t> together.</a:t>
            </a:r>
          </a:p>
          <a:p>
            <a:pPr algn="l"/>
            <a:r>
              <a:rPr lang="en-US" sz="1800" b="1" i="0" u="none" strike="noStrike" baseline="0" dirty="0">
                <a:solidFill>
                  <a:srgbClr val="000000"/>
                </a:solidFill>
              </a:rPr>
              <a:t>Click </a:t>
            </a:r>
            <a:r>
              <a:rPr lang="en-US" sz="1800" b="0" i="0" u="none" strike="noStrike" baseline="0" dirty="0">
                <a:solidFill>
                  <a:srgbClr val="000000"/>
                </a:solidFill>
              </a:rPr>
              <a:t>and </a:t>
            </a:r>
            <a:r>
              <a:rPr lang="en-US" sz="1800" b="1" i="0" u="none" strike="noStrike" baseline="0" dirty="0">
                <a:solidFill>
                  <a:srgbClr val="000000"/>
                </a:solidFill>
              </a:rPr>
              <a:t>say</a:t>
            </a:r>
            <a:r>
              <a:rPr lang="en-US" sz="1800" b="0" i="0" u="none" strike="noStrike" baseline="0" dirty="0">
                <a:solidFill>
                  <a:srgbClr val="000000"/>
                </a:solidFill>
              </a:rPr>
              <a:t>, ‘Name some people who have authority.’</a:t>
            </a:r>
          </a:p>
          <a:p>
            <a:pPr algn="l"/>
            <a:r>
              <a:rPr lang="en-US" sz="1800" b="1" i="0" u="none" strike="noStrike" baseline="0" dirty="0">
                <a:solidFill>
                  <a:srgbClr val="000000"/>
                </a:solidFill>
              </a:rPr>
              <a:t>Accept responses </a:t>
            </a:r>
            <a:r>
              <a:rPr lang="en-US" sz="1800" b="0" i="0" u="none" strike="noStrike" baseline="0" dirty="0">
                <a:solidFill>
                  <a:srgbClr val="000000"/>
                </a:solidFill>
              </a:rPr>
              <a:t>and invite students to find and show </a:t>
            </a:r>
            <a:r>
              <a:rPr lang="en-AU" sz="1800" b="0" i="0" u="none" strike="noStrike" baseline="0" dirty="0">
                <a:solidFill>
                  <a:srgbClr val="000000"/>
                </a:solidFill>
              </a:rPr>
              <a:t>pictures on their phones of people with authority in their life.</a:t>
            </a:r>
          </a:p>
        </p:txBody>
      </p:sp>
      <p:sp>
        <p:nvSpPr>
          <p:cNvPr id="4" name="Slide Number Placeholder 3"/>
          <p:cNvSpPr>
            <a:spLocks noGrp="1"/>
          </p:cNvSpPr>
          <p:nvPr>
            <p:ph type="sldNum" sz="quarter" idx="5"/>
          </p:nvPr>
        </p:nvSpPr>
        <p:spPr/>
        <p:txBody>
          <a:bodyPr/>
          <a:lstStyle/>
          <a:p>
            <a:fld id="{FC62C88C-C58A-4486-99D6-9D53FE101AAB}" type="slidenum">
              <a:rPr lang="en-AU" smtClean="0"/>
              <a:pPr/>
              <a:t>10</a:t>
            </a:fld>
            <a:endParaRPr lang="en-AU" dirty="0"/>
          </a:p>
        </p:txBody>
      </p:sp>
    </p:spTree>
    <p:extLst>
      <p:ext uri="{BB962C8B-B14F-4D97-AF65-F5344CB8AC3E}">
        <p14:creationId xmlns:p14="http://schemas.microsoft.com/office/powerpoint/2010/main" val="2027458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rPr>
              <a:t>Pre-teach relevant vocabulary</a:t>
            </a:r>
          </a:p>
          <a:p>
            <a:pPr algn="l"/>
            <a:r>
              <a:rPr lang="en-US" sz="1200" b="1" i="0" u="none" strike="noStrike" baseline="0" dirty="0">
                <a:solidFill>
                  <a:srgbClr val="000000"/>
                </a:solidFill>
              </a:rPr>
              <a:t>Click </a:t>
            </a:r>
            <a:r>
              <a:rPr lang="en-US" sz="1200" b="0" i="0" u="none" strike="noStrike" baseline="0" dirty="0">
                <a:solidFill>
                  <a:srgbClr val="000000"/>
                </a:solidFill>
              </a:rPr>
              <a:t>to reveal answers.</a:t>
            </a:r>
            <a:endParaRPr lang="en-US" sz="1200" b="1" i="0" u="none" strike="noStrike" baseline="0" dirty="0">
              <a:solidFill>
                <a:srgbClr val="000000"/>
              </a:solidFill>
            </a:endParaRPr>
          </a:p>
          <a:p>
            <a:pPr algn="l"/>
            <a:r>
              <a:rPr lang="en-US" sz="1200" b="0" i="1" u="none" strike="noStrike" baseline="0" dirty="0">
                <a:solidFill>
                  <a:srgbClr val="000000"/>
                </a:solidFill>
              </a:rPr>
              <a:t>Authority: (in this case) as if he was speaking for God</a:t>
            </a:r>
          </a:p>
          <a:p>
            <a:pPr algn="l"/>
            <a:r>
              <a:rPr lang="en-US" sz="1200" b="0" i="1" u="none" strike="noStrike" baseline="0" dirty="0">
                <a:solidFill>
                  <a:srgbClr val="000000"/>
                </a:solidFill>
              </a:rPr>
              <a:t>Evil spirit: an unseen being from the devil</a:t>
            </a:r>
            <a:endParaRPr lang="en-AU" i="1"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pPr/>
              <a:t>11</a:t>
            </a:fld>
            <a:endParaRPr lang="en-AU" dirty="0"/>
          </a:p>
        </p:txBody>
      </p:sp>
    </p:spTree>
    <p:extLst>
      <p:ext uri="{BB962C8B-B14F-4D97-AF65-F5344CB8AC3E}">
        <p14:creationId xmlns:p14="http://schemas.microsoft.com/office/powerpoint/2010/main" val="187650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C362DA-DD14-48CF-BB0D-E598689B6C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5B1001-46B0-6CF4-C67D-5BDE5683D3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297DB2-155E-993A-4C78-F5C670C53F4D}"/>
              </a:ext>
            </a:extLst>
          </p:cNvPr>
          <p:cNvSpPr>
            <a:spLocks noGrp="1"/>
          </p:cNvSpPr>
          <p:nvPr>
            <p:ph type="body" idx="1"/>
          </p:nvPr>
        </p:nvSpPr>
        <p:spPr/>
        <p:txBody>
          <a:bodyPr/>
          <a:lstStyle/>
          <a:p>
            <a:pPr algn="l"/>
            <a:r>
              <a:rPr lang="en-AU" sz="1800" b="1" i="0" u="none" strike="noStrike" baseline="0" dirty="0">
                <a:solidFill>
                  <a:srgbClr val="8CB8E6"/>
                </a:solidFill>
              </a:rPr>
              <a:t>Predict the Content</a:t>
            </a:r>
          </a:p>
          <a:p>
            <a:pPr algn="l"/>
            <a:r>
              <a:rPr lang="en-US" sz="1800" b="1" i="0" u="none" strike="noStrike" baseline="0" dirty="0">
                <a:solidFill>
                  <a:srgbClr val="000000"/>
                </a:solidFill>
              </a:rPr>
              <a:t>Say</a:t>
            </a:r>
            <a:r>
              <a:rPr lang="en-US" sz="1800" b="0" i="0" u="none" strike="noStrike" baseline="0" dirty="0">
                <a:solidFill>
                  <a:srgbClr val="000000"/>
                </a:solidFill>
              </a:rPr>
              <a:t>, ‘This text is about Jesus and a man with an evil spirit.’</a:t>
            </a:r>
          </a:p>
          <a:p>
            <a:pPr algn="l"/>
            <a:r>
              <a:rPr lang="en-US" sz="1800" b="1" i="0" u="none" strike="noStrike" baseline="0" dirty="0">
                <a:solidFill>
                  <a:srgbClr val="000000"/>
                </a:solidFill>
              </a:rPr>
              <a:t>Ask</a:t>
            </a:r>
            <a:r>
              <a:rPr lang="en-US" sz="1800" b="0" i="0" u="none" strike="noStrike" baseline="0" dirty="0">
                <a:solidFill>
                  <a:srgbClr val="000000"/>
                </a:solidFill>
              </a:rPr>
              <a:t>, ‘What do you think will happen?’</a:t>
            </a:r>
            <a:endParaRPr lang="en-AU" dirty="0"/>
          </a:p>
        </p:txBody>
      </p:sp>
      <p:sp>
        <p:nvSpPr>
          <p:cNvPr id="4" name="Slide Number Placeholder 3">
            <a:extLst>
              <a:ext uri="{FF2B5EF4-FFF2-40B4-BE49-F238E27FC236}">
                <a16:creationId xmlns:a16="http://schemas.microsoft.com/office/drawing/2014/main" id="{D8F9E4A8-039B-2459-1B84-817147078442}"/>
              </a:ext>
            </a:extLst>
          </p:cNvPr>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424404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rPr>
              <a:t>Read and Comprehend</a:t>
            </a:r>
          </a:p>
          <a:p>
            <a:pPr marL="0" indent="0" algn="l">
              <a:buFont typeface="Arial" panose="020B0604020202020204" pitchFamily="34" charset="0"/>
              <a:buNone/>
            </a:pPr>
            <a:r>
              <a:rPr lang="en-US" sz="1200" b="1" i="0" u="none" strike="noStrike" baseline="0" dirty="0">
                <a:solidFill>
                  <a:srgbClr val="000000"/>
                </a:solidFill>
              </a:rPr>
              <a:t>Read</a:t>
            </a:r>
            <a:r>
              <a:rPr lang="en-US" sz="1200" b="0" i="0" u="none" strike="noStrike" baseline="0" dirty="0">
                <a:solidFill>
                  <a:srgbClr val="000000"/>
                </a:solidFill>
              </a:rPr>
              <a:t> the passage </a:t>
            </a:r>
            <a:r>
              <a:rPr lang="en-AU" sz="1200" b="0" i="0" u="none" strike="noStrike" baseline="0" dirty="0">
                <a:solidFill>
                  <a:srgbClr val="000000"/>
                </a:solidFill>
              </a:rPr>
              <a:t>aloud.</a:t>
            </a: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pPr/>
              <a:t>13</a:t>
            </a:fld>
            <a:endParaRPr lang="en-AU" dirty="0"/>
          </a:p>
        </p:txBody>
      </p:sp>
    </p:spTree>
    <p:extLst>
      <p:ext uri="{BB962C8B-B14F-4D97-AF65-F5344CB8AC3E}">
        <p14:creationId xmlns:p14="http://schemas.microsoft.com/office/powerpoint/2010/main" val="2740692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rPr>
              <a:t>Activity 1: Worksheet</a:t>
            </a:r>
          </a:p>
          <a:p>
            <a:pPr algn="l"/>
            <a:r>
              <a:rPr lang="en-US" sz="1800" b="1" i="0" u="none" strike="noStrike" baseline="0" dirty="0">
                <a:solidFill>
                  <a:srgbClr val="8CB8E6"/>
                </a:solidFill>
              </a:rPr>
              <a:t>Print </a:t>
            </a:r>
            <a:r>
              <a:rPr lang="en-US" sz="1800" b="0" i="0" u="none" strike="noStrike" baseline="0" dirty="0">
                <a:solidFill>
                  <a:srgbClr val="8CB8E6"/>
                </a:solidFill>
              </a:rPr>
              <a:t>one of the worksheet in APPENDIX 10.1 for each student. APPENDIX 10.2 is for your reference.</a:t>
            </a:r>
          </a:p>
          <a:p>
            <a:pPr algn="l"/>
            <a:r>
              <a:rPr lang="en-US" sz="1800" b="1" i="0" u="none" strike="noStrike" baseline="0" dirty="0">
                <a:solidFill>
                  <a:srgbClr val="000000"/>
                </a:solidFill>
              </a:rPr>
              <a:t>Give out</a:t>
            </a:r>
            <a:r>
              <a:rPr lang="en-US" sz="1800" b="0" i="0" u="none" strike="noStrike" baseline="0" dirty="0">
                <a:solidFill>
                  <a:srgbClr val="000000"/>
                </a:solidFill>
              </a:rPr>
              <a:t> the text and worksheet. Students read the text </a:t>
            </a:r>
            <a:r>
              <a:rPr lang="en-AU" sz="1800" b="0" i="0" u="none" strike="noStrike" baseline="0" dirty="0">
                <a:solidFill>
                  <a:srgbClr val="000000"/>
                </a:solidFill>
              </a:rPr>
              <a:t>silently or in pairs.</a:t>
            </a:r>
          </a:p>
          <a:p>
            <a:pPr algn="l"/>
            <a:r>
              <a:rPr lang="en-US" sz="1800" b="1" i="0" u="none" strike="noStrike" baseline="0" dirty="0">
                <a:solidFill>
                  <a:srgbClr val="000000"/>
                </a:solidFill>
              </a:rPr>
              <a:t>Guide</a:t>
            </a:r>
            <a:r>
              <a:rPr lang="en-US" sz="1800" b="0" i="0" u="none" strike="noStrike" baseline="0" dirty="0">
                <a:solidFill>
                  <a:srgbClr val="000000"/>
                </a:solidFill>
              </a:rPr>
              <a:t> students through the worksheet, demonstrating the first answer each time before inviting the students to complete that question on their own or in pairs.</a:t>
            </a:r>
          </a:p>
        </p:txBody>
      </p:sp>
      <p:sp>
        <p:nvSpPr>
          <p:cNvPr id="4" name="Slide Number Placeholder 3"/>
          <p:cNvSpPr>
            <a:spLocks noGrp="1"/>
          </p:cNvSpPr>
          <p:nvPr>
            <p:ph type="sldNum" sz="quarter" idx="5"/>
          </p:nvPr>
        </p:nvSpPr>
        <p:spPr/>
        <p:txBody>
          <a:bodyPr/>
          <a:lstStyle/>
          <a:p>
            <a:fld id="{FC62C88C-C58A-4486-99D6-9D53FE101AAB}" type="slidenum">
              <a:rPr lang="en-AU" smtClean="0"/>
              <a:pPr/>
              <a:t>14</a:t>
            </a:fld>
            <a:endParaRPr lang="en-AU" dirty="0"/>
          </a:p>
        </p:txBody>
      </p:sp>
    </p:spTree>
    <p:extLst>
      <p:ext uri="{BB962C8B-B14F-4D97-AF65-F5344CB8AC3E}">
        <p14:creationId xmlns:p14="http://schemas.microsoft.com/office/powerpoint/2010/main" val="32647024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rgbClr val="000000"/>
                </a:solidFill>
              </a:rPr>
              <a:t>Go through </a:t>
            </a:r>
            <a:r>
              <a:rPr lang="en-US" sz="1200" b="0" i="0" u="none" strike="noStrike" baseline="0" dirty="0">
                <a:solidFill>
                  <a:srgbClr val="000000"/>
                </a:solidFill>
              </a:rPr>
              <a:t>the answers as a class – click to reveal answers.</a:t>
            </a:r>
          </a:p>
          <a:p>
            <a:r>
              <a:rPr lang="en-AU" b="1" dirty="0"/>
              <a:t>Clarify </a:t>
            </a:r>
            <a:r>
              <a:rPr lang="en-AU" dirty="0"/>
              <a:t>vocabulary.</a:t>
            </a:r>
          </a:p>
        </p:txBody>
      </p:sp>
      <p:sp>
        <p:nvSpPr>
          <p:cNvPr id="4" name="Slide Number Placeholder 3"/>
          <p:cNvSpPr>
            <a:spLocks noGrp="1"/>
          </p:cNvSpPr>
          <p:nvPr>
            <p:ph type="sldNum" sz="quarter" idx="5"/>
          </p:nvPr>
        </p:nvSpPr>
        <p:spPr/>
        <p:txBody>
          <a:bodyPr/>
          <a:lstStyle/>
          <a:p>
            <a:fld id="{FC62C88C-C58A-4486-99D6-9D53FE101AAB}" type="slidenum">
              <a:rPr lang="en-AU" smtClean="0"/>
              <a:pPr/>
              <a:t>15</a:t>
            </a:fld>
            <a:endParaRPr lang="en-AU" dirty="0"/>
          </a:p>
        </p:txBody>
      </p:sp>
    </p:spTree>
    <p:extLst>
      <p:ext uri="{BB962C8B-B14F-4D97-AF65-F5344CB8AC3E}">
        <p14:creationId xmlns:p14="http://schemas.microsoft.com/office/powerpoint/2010/main" val="29634853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rgbClr val="000000"/>
                </a:solidFill>
              </a:rPr>
              <a:t>Go through </a:t>
            </a:r>
            <a:r>
              <a:rPr lang="en-US" sz="1200" b="0" i="0" u="none" strike="noStrike" baseline="0" dirty="0">
                <a:solidFill>
                  <a:srgbClr val="000000"/>
                </a:solidFill>
              </a:rPr>
              <a:t>the answers as a class – click to reveal answers.</a:t>
            </a:r>
          </a:p>
          <a:p>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pPr/>
              <a:t>16</a:t>
            </a:fld>
            <a:endParaRPr lang="en-AU" dirty="0"/>
          </a:p>
        </p:txBody>
      </p:sp>
    </p:spTree>
    <p:extLst>
      <p:ext uri="{BB962C8B-B14F-4D97-AF65-F5344CB8AC3E}">
        <p14:creationId xmlns:p14="http://schemas.microsoft.com/office/powerpoint/2010/main" val="1183666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rgbClr val="000000"/>
                </a:solidFill>
              </a:rPr>
              <a:t>Go through </a:t>
            </a:r>
            <a:r>
              <a:rPr lang="en-US" sz="1200" b="0" i="0" u="none" strike="noStrike" baseline="0" dirty="0">
                <a:solidFill>
                  <a:srgbClr val="000000"/>
                </a:solidFill>
              </a:rPr>
              <a:t>the answers as a class – </a:t>
            </a:r>
            <a:r>
              <a:rPr lang="en-US" sz="1200" b="1" i="0" u="none" strike="noStrike" baseline="0" dirty="0">
                <a:solidFill>
                  <a:srgbClr val="000000"/>
                </a:solidFill>
              </a:rPr>
              <a:t>click</a:t>
            </a:r>
            <a:r>
              <a:rPr lang="en-US" sz="1200" b="0" i="0" u="none" strike="noStrike" baseline="0" dirty="0">
                <a:solidFill>
                  <a:srgbClr val="000000"/>
                </a:solidFill>
              </a:rPr>
              <a:t> to reveal answers.</a:t>
            </a:r>
          </a:p>
          <a:p>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pPr/>
              <a:t>17</a:t>
            </a:fld>
            <a:endParaRPr lang="en-AU" dirty="0"/>
          </a:p>
        </p:txBody>
      </p:sp>
    </p:spTree>
    <p:extLst>
      <p:ext uri="{BB962C8B-B14F-4D97-AF65-F5344CB8AC3E}">
        <p14:creationId xmlns:p14="http://schemas.microsoft.com/office/powerpoint/2010/main" val="968990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a:t>Allow </a:t>
            </a:r>
            <a:r>
              <a:rPr lang="en-AU" b="0" dirty="0"/>
              <a:t>time for student to underline the people in the text.</a:t>
            </a:r>
            <a:endParaRPr lang="en-AU" b="1" dirty="0"/>
          </a:p>
        </p:txBody>
      </p:sp>
      <p:sp>
        <p:nvSpPr>
          <p:cNvPr id="4" name="Slide Number Placeholder 3"/>
          <p:cNvSpPr>
            <a:spLocks noGrp="1"/>
          </p:cNvSpPr>
          <p:nvPr>
            <p:ph type="sldNum" sz="quarter" idx="5"/>
          </p:nvPr>
        </p:nvSpPr>
        <p:spPr/>
        <p:txBody>
          <a:bodyPr/>
          <a:lstStyle/>
          <a:p>
            <a:fld id="{FC62C88C-C58A-4486-99D6-9D53FE101AAB}" type="slidenum">
              <a:rPr lang="en-AU" smtClean="0"/>
              <a:pPr/>
              <a:t>18</a:t>
            </a:fld>
            <a:endParaRPr lang="en-AU" dirty="0"/>
          </a:p>
        </p:txBody>
      </p:sp>
    </p:spTree>
    <p:extLst>
      <p:ext uri="{BB962C8B-B14F-4D97-AF65-F5344CB8AC3E}">
        <p14:creationId xmlns:p14="http://schemas.microsoft.com/office/powerpoint/2010/main" val="2410450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Invite</a:t>
            </a:r>
            <a:r>
              <a:rPr lang="en-AU" dirty="0"/>
              <a:t> students to check their answers against this slide. </a:t>
            </a:r>
          </a:p>
        </p:txBody>
      </p:sp>
      <p:sp>
        <p:nvSpPr>
          <p:cNvPr id="4" name="Slide Number Placeholder 3"/>
          <p:cNvSpPr>
            <a:spLocks noGrp="1"/>
          </p:cNvSpPr>
          <p:nvPr>
            <p:ph type="sldNum" sz="quarter" idx="5"/>
          </p:nvPr>
        </p:nvSpPr>
        <p:spPr/>
        <p:txBody>
          <a:bodyPr/>
          <a:lstStyle/>
          <a:p>
            <a:fld id="{FC62C88C-C58A-4486-99D6-9D53FE101AAB}" type="slidenum">
              <a:rPr lang="en-AU" smtClean="0"/>
              <a:pPr/>
              <a:t>19</a:t>
            </a:fld>
            <a:endParaRPr lang="en-AU" dirty="0"/>
          </a:p>
        </p:txBody>
      </p:sp>
    </p:spTree>
    <p:extLst>
      <p:ext uri="{BB962C8B-B14F-4D97-AF65-F5344CB8AC3E}">
        <p14:creationId xmlns:p14="http://schemas.microsoft.com/office/powerpoint/2010/main" val="1236210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ea typeface="MS Mincho" panose="02020609040205080304" pitchFamily="49" charset="-128"/>
                <a:cs typeface="Times New Roman" panose="02020603050405020304" pitchFamily="18" charset="0"/>
              </a:rPr>
              <a:t>Lesson 10 Teaching and Learning</a:t>
            </a:r>
            <a:br>
              <a:rPr lang="en-GB" sz="1800" b="1" kern="100" dirty="0">
                <a:solidFill>
                  <a:srgbClr val="4C4C4C"/>
                </a:solidFill>
                <a:effectLst/>
                <a:ea typeface="MS Mincho" panose="02020609040205080304" pitchFamily="49" charset="-128"/>
                <a:cs typeface="Times New Roman" panose="02020603050405020304" pitchFamily="18" charset="0"/>
              </a:rPr>
            </a:br>
            <a:r>
              <a:rPr lang="en-GB" sz="1800" i="1" kern="100" dirty="0">
                <a:solidFill>
                  <a:srgbClr val="4C4C4C"/>
                </a:solidFill>
                <a:effectLst/>
                <a:ea typeface="MS Mincho" panose="02020609040205080304" pitchFamily="49" charset="-128"/>
                <a:cs typeface="Times New Roman" panose="02020603050405020304" pitchFamily="18" charset="0"/>
              </a:rPr>
              <a:t>Card sets: People and Places and Quotes and Expressions.</a:t>
            </a:r>
            <a:endParaRPr lang="en-AU" sz="1800" kern="100" dirty="0">
              <a:solidFill>
                <a:srgbClr val="4C4C4C"/>
              </a:solidFill>
              <a:effectLst/>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C362DA-DD14-48CF-BB0D-E598689B6C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5B1001-46B0-6CF4-C67D-5BDE5683D3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297DB2-155E-993A-4C78-F5C670C53F4D}"/>
              </a:ext>
            </a:extLst>
          </p:cNvPr>
          <p:cNvSpPr>
            <a:spLocks noGrp="1"/>
          </p:cNvSpPr>
          <p:nvPr>
            <p:ph type="body" idx="1"/>
          </p:nvPr>
        </p:nvSpPr>
        <p:spPr/>
        <p:txBody>
          <a:bodyPr/>
          <a:lstStyle/>
          <a:p>
            <a:pPr algn="l"/>
            <a:r>
              <a:rPr lang="en-US" sz="1200" b="1" i="0" u="none" strike="noStrike" baseline="0" dirty="0">
                <a:solidFill>
                  <a:srgbClr val="000000"/>
                </a:solidFill>
              </a:rPr>
              <a:t>Activity 2: Retelling the narrative </a:t>
            </a:r>
          </a:p>
          <a:p>
            <a:pPr algn="l"/>
            <a:r>
              <a:rPr lang="en-US" sz="1200" b="1" i="0" u="none" strike="noStrike" baseline="0" dirty="0">
                <a:solidFill>
                  <a:srgbClr val="000000"/>
                </a:solidFill>
              </a:rPr>
              <a:t>Invite </a:t>
            </a:r>
            <a:r>
              <a:rPr lang="en-US" sz="1200" b="0" i="0" u="none" strike="noStrike" baseline="0" dirty="0">
                <a:solidFill>
                  <a:srgbClr val="000000"/>
                </a:solidFill>
              </a:rPr>
              <a:t>students to retell the narrative in their own words or to a partner.</a:t>
            </a:r>
          </a:p>
          <a:p>
            <a:pPr algn="l"/>
            <a:r>
              <a:rPr lang="en-US" sz="1200" b="1" i="0" u="none" strike="noStrike" baseline="0" dirty="0">
                <a:solidFill>
                  <a:srgbClr val="000000"/>
                </a:solidFill>
              </a:rPr>
              <a:t>Ask</a:t>
            </a:r>
            <a:r>
              <a:rPr lang="en-US" sz="1200" b="0" i="0" u="none" strike="noStrike" baseline="0" dirty="0">
                <a:solidFill>
                  <a:srgbClr val="000000"/>
                </a:solidFill>
              </a:rPr>
              <a:t> a volunteer to retell the story in their own words</a:t>
            </a:r>
            <a:r>
              <a:rPr lang="en-AU" sz="1200" b="0" i="0" u="none" strike="noStrike" baseline="0" dirty="0">
                <a:solidFill>
                  <a:srgbClr val="000000"/>
                </a:solidFill>
              </a:rPr>
              <a:t> to the class.</a:t>
            </a:r>
            <a:endParaRPr lang="en-AU" dirty="0"/>
          </a:p>
          <a:p>
            <a:pPr algn="l"/>
            <a:endParaRPr lang="en-AU" dirty="0"/>
          </a:p>
        </p:txBody>
      </p:sp>
      <p:sp>
        <p:nvSpPr>
          <p:cNvPr id="4" name="Slide Number Placeholder 3">
            <a:extLst>
              <a:ext uri="{FF2B5EF4-FFF2-40B4-BE49-F238E27FC236}">
                <a16:creationId xmlns:a16="http://schemas.microsoft.com/office/drawing/2014/main" id="{D8F9E4A8-039B-2459-1B84-817147078442}"/>
              </a:ext>
            </a:extLst>
          </p:cNvPr>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29921398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rPr>
              <a:t>Invite Curiosity</a:t>
            </a:r>
          </a:p>
          <a:p>
            <a:pPr algn="l"/>
            <a:r>
              <a:rPr lang="en-US" sz="1800" b="1" i="0" u="none" strike="noStrike" baseline="0" dirty="0">
                <a:solidFill>
                  <a:srgbClr val="8CB8E6"/>
                </a:solidFill>
              </a:rPr>
              <a:t>Ask:</a:t>
            </a:r>
            <a:endParaRPr lang="en-US" sz="1800" b="1" i="0" u="none" strike="noStrike" baseline="0" dirty="0">
              <a:solidFill>
                <a:srgbClr val="000000"/>
              </a:solidFill>
            </a:endParaRPr>
          </a:p>
          <a:p>
            <a:pPr marL="0" indent="0" algn="l">
              <a:buFont typeface="Arial" panose="020B0604020202020204" pitchFamily="34" charset="0"/>
              <a:buNone/>
            </a:pPr>
            <a:r>
              <a:rPr lang="en-US" sz="1800" b="0" i="0" u="none" strike="noStrike" baseline="0" dirty="0">
                <a:solidFill>
                  <a:srgbClr val="000000"/>
                </a:solidFill>
              </a:rPr>
              <a:t>Are there any new words?’</a:t>
            </a:r>
          </a:p>
          <a:p>
            <a:pPr marL="0" indent="0" algn="l">
              <a:buFont typeface="Arial" panose="020B0604020202020204" pitchFamily="34" charset="0"/>
              <a:buNone/>
            </a:pPr>
            <a:r>
              <a:rPr lang="en-US" sz="1800" b="0" i="0" u="none" strike="noStrike" baseline="0" dirty="0">
                <a:solidFill>
                  <a:srgbClr val="000000"/>
                </a:solidFill>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rPr>
              <a:t>An Important Question</a:t>
            </a:r>
          </a:p>
          <a:p>
            <a:pPr algn="l"/>
            <a:r>
              <a:rPr lang="en-US" sz="1800" b="1" i="0" u="none" strike="noStrike" baseline="0" dirty="0">
                <a:solidFill>
                  <a:srgbClr val="000000"/>
                </a:solidFill>
              </a:rPr>
              <a:t>Ask</a:t>
            </a:r>
            <a:r>
              <a:rPr lang="en-US" sz="1800" b="0" i="0" u="none" strike="noStrike" baseline="0" dirty="0">
                <a:solidFill>
                  <a:srgbClr val="000000"/>
                </a:solidFill>
              </a:rPr>
              <a:t>, ‘What does this text say about Jesus and bad spirits?’</a:t>
            </a:r>
            <a:endParaRPr lang="en-US" sz="1300" dirty="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AU"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rPr>
              <a:t>Concluding Statement</a:t>
            </a:r>
          </a:p>
          <a:p>
            <a:pPr algn="l"/>
            <a:r>
              <a:rPr lang="en-US" sz="1800" b="1" i="0" u="none" strike="noStrike" baseline="0" dirty="0">
                <a:solidFill>
                  <a:srgbClr val="000000"/>
                </a:solidFill>
              </a:rPr>
              <a:t>Say</a:t>
            </a:r>
            <a:r>
              <a:rPr lang="en-US" sz="1800" b="0" i="0" u="none" strike="noStrike" baseline="0" dirty="0">
                <a:solidFill>
                  <a:srgbClr val="000000"/>
                </a:solidFill>
              </a:rPr>
              <a:t>, ‘Jesus has power to teach us about God and rescue us </a:t>
            </a:r>
            <a:r>
              <a:rPr lang="en-AU" sz="1800" b="0" i="0" u="none" strike="noStrike" baseline="0" dirty="0">
                <a:solidFill>
                  <a:srgbClr val="000000"/>
                </a:solidFill>
              </a:rPr>
              <a:t>from bad spirits.’</a:t>
            </a:r>
            <a:endParaRPr lang="en-US" sz="1300" dirty="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AU"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a:t>
            </a:r>
            <a:r>
              <a:rPr lang="en-GB" sz="1300">
                <a:effectLst/>
                <a:latin typeface="Calibri" panose="020F0502020204030204" pitchFamily="34" charset="0"/>
                <a:ea typeface="Calibri" panose="020F0502020204030204" pitchFamily="34" charset="0"/>
                <a:cs typeface="Calibri" panose="020F0502020204030204" pitchFamily="34" charset="0"/>
              </a:rPr>
              <a:t>of Mark 1:21-28 in </a:t>
            </a:r>
            <a:r>
              <a:rPr lang="en-GB" sz="1300" dirty="0">
                <a:effectLst/>
                <a:latin typeface="Calibri" panose="020F0502020204030204" pitchFamily="34" charset="0"/>
                <a:ea typeface="Calibri" panose="020F0502020204030204" pitchFamily="34" charset="0"/>
                <a:cs typeface="Calibri" panose="020F0502020204030204" pitchFamily="34" charset="0"/>
              </a:rPr>
              <a:t>your students’ heart languages for them to read or take home. </a:t>
            </a:r>
          </a:p>
        </p:txBody>
      </p:sp>
      <p:sp>
        <p:nvSpPr>
          <p:cNvPr id="4" name="Slide Number Placeholder 3"/>
          <p:cNvSpPr>
            <a:spLocks noGrp="1"/>
          </p:cNvSpPr>
          <p:nvPr>
            <p:ph type="sldNum" sz="quarter" idx="5"/>
          </p:nvPr>
        </p:nvSpPr>
        <p:spPr/>
        <p:txBody>
          <a:bodyPr/>
          <a:lstStyle/>
          <a:p>
            <a:fld id="{FC62C88C-C58A-4486-99D6-9D53FE101AAB}" type="slidenum">
              <a:rPr lang="en-AU" smtClean="0"/>
              <a:t>24</a:t>
            </a:fld>
            <a:endParaRPr lang="en-AU"/>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ea typeface="MS Mincho" panose="02020609040205080304" pitchFamily="49" charset="-128"/>
                <a:cs typeface="Times New Roman" panose="02020603050405020304" pitchFamily="18" charset="0"/>
              </a:rPr>
              <a:t>Teaching and Learning</a:t>
            </a:r>
            <a:endParaRPr lang="en-AU" sz="1800" kern="100" dirty="0">
              <a:solidFill>
                <a:srgbClr val="4C4C4C"/>
              </a:solidFill>
              <a:effectLst/>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ea typeface="MS Mincho" panose="02020609040205080304" pitchFamily="49" charset="-128"/>
                <a:cs typeface="Times New Roman" panose="02020603050405020304" pitchFamily="18" charset="0"/>
              </a:rPr>
              <a:t>Display </a:t>
            </a:r>
            <a:r>
              <a:rPr lang="en-GB" sz="1800" kern="100" dirty="0">
                <a:solidFill>
                  <a:srgbClr val="4C4C4C"/>
                </a:solidFill>
                <a:effectLst/>
                <a:ea typeface="MS Mincho" panose="02020609040205080304" pitchFamily="49" charset="-128"/>
                <a:cs typeface="Times New Roman" panose="02020603050405020304" pitchFamily="18" charset="0"/>
              </a:rPr>
              <a:t>the people cards from</a:t>
            </a:r>
            <a:r>
              <a:rPr lang="en-GB" sz="1800" b="1" kern="100" dirty="0">
                <a:solidFill>
                  <a:srgbClr val="4C4C4C"/>
                </a:solidFill>
                <a:effectLst/>
                <a:ea typeface="MS Mincho" panose="02020609040205080304" pitchFamily="49" charset="-128"/>
                <a:cs typeface="Times New Roman" panose="02020603050405020304" pitchFamily="18" charset="0"/>
              </a:rPr>
              <a:t> </a:t>
            </a:r>
            <a:r>
              <a:rPr lang="en-GB" sz="1800" i="1" kern="100" dirty="0">
                <a:solidFill>
                  <a:srgbClr val="4C4C4C"/>
                </a:solidFill>
                <a:effectLst/>
                <a:ea typeface="MS Mincho" panose="02020609040205080304" pitchFamily="49" charset="-128"/>
                <a:cs typeface="Times New Roman" panose="02020603050405020304" pitchFamily="18" charset="0"/>
              </a:rPr>
              <a:t>People and Places.</a:t>
            </a:r>
            <a:br>
              <a:rPr lang="en-GB" sz="1800" i="1" kern="100" dirty="0">
                <a:solidFill>
                  <a:srgbClr val="4C4C4C"/>
                </a:solidFill>
                <a:effectLst/>
                <a:ea typeface="MS Mincho" panose="02020609040205080304" pitchFamily="49" charset="-128"/>
                <a:cs typeface="Times New Roman" panose="02020603050405020304" pitchFamily="18" charset="0"/>
              </a:rPr>
            </a:br>
            <a:r>
              <a:rPr lang="en-GB" sz="1800" b="1" kern="100" dirty="0">
                <a:solidFill>
                  <a:srgbClr val="4C4C4C"/>
                </a:solidFill>
                <a:effectLst/>
                <a:ea typeface="MS Mincho" panose="02020609040205080304" pitchFamily="49" charset="-128"/>
                <a:cs typeface="Times New Roman" panose="02020603050405020304" pitchFamily="18" charset="0"/>
              </a:rPr>
              <a:t>Invite </a:t>
            </a:r>
            <a:r>
              <a:rPr lang="en-GB" sz="1800" kern="100" dirty="0">
                <a:solidFill>
                  <a:srgbClr val="4C4C4C"/>
                </a:solidFill>
                <a:effectLst/>
                <a:ea typeface="MS Mincho" panose="02020609040205080304" pitchFamily="49" charset="-128"/>
                <a:cs typeface="Times New Roman" panose="02020603050405020304" pitchFamily="18" charset="0"/>
              </a:rPr>
              <a:t>everyone to point to things that stand out to them in the pictures and build vocabulary (I see…).</a:t>
            </a:r>
            <a:br>
              <a:rPr lang="en-GB" sz="1800" kern="100" dirty="0">
                <a:solidFill>
                  <a:srgbClr val="4C4C4C"/>
                </a:solidFill>
                <a:effectLst/>
                <a:ea typeface="MS Mincho" panose="02020609040205080304" pitchFamily="49" charset="-128"/>
                <a:cs typeface="Times New Roman" panose="02020603050405020304" pitchFamily="18" charset="0"/>
              </a:rPr>
            </a:br>
            <a:r>
              <a:rPr lang="en-GB" sz="1800" b="1" kern="100" dirty="0">
                <a:solidFill>
                  <a:srgbClr val="4C4C4C"/>
                </a:solidFill>
                <a:effectLst/>
                <a:ea typeface="MS Mincho" panose="02020609040205080304" pitchFamily="49" charset="-128"/>
                <a:cs typeface="Times New Roman" panose="02020603050405020304" pitchFamily="18" charset="0"/>
              </a:rPr>
              <a:t>Invite </a:t>
            </a:r>
            <a:r>
              <a:rPr lang="en-GB" sz="1800" kern="100" dirty="0">
                <a:solidFill>
                  <a:srgbClr val="4C4C4C"/>
                </a:solidFill>
                <a:effectLst/>
                <a:ea typeface="MS Mincho" panose="02020609040205080304" pitchFamily="49" charset="-128"/>
                <a:cs typeface="Times New Roman" panose="02020603050405020304" pitchFamily="18" charset="0"/>
              </a:rPr>
              <a:t>everyone to choose one card each that illustrates something about teaching or learning.</a:t>
            </a:r>
            <a:br>
              <a:rPr lang="en-GB" sz="1800" kern="100" dirty="0">
                <a:solidFill>
                  <a:srgbClr val="4C4C4C"/>
                </a:solidFill>
                <a:effectLst/>
                <a:ea typeface="MS Mincho" panose="02020609040205080304" pitchFamily="49" charset="-128"/>
                <a:cs typeface="Times New Roman" panose="02020603050405020304" pitchFamily="18" charset="0"/>
              </a:rPr>
            </a:br>
            <a:r>
              <a:rPr lang="en-GB" sz="1800" b="1" kern="100" dirty="0">
                <a:solidFill>
                  <a:srgbClr val="4C4C4C"/>
                </a:solidFill>
                <a:effectLst/>
                <a:ea typeface="MS Mincho" panose="02020609040205080304" pitchFamily="49" charset="-128"/>
                <a:cs typeface="Times New Roman" panose="02020603050405020304" pitchFamily="18" charset="0"/>
              </a:rPr>
              <a:t>Clear </a:t>
            </a:r>
            <a:r>
              <a:rPr lang="en-GB" sz="1800" kern="100" dirty="0">
                <a:solidFill>
                  <a:srgbClr val="4C4C4C"/>
                </a:solidFill>
                <a:effectLst/>
                <a:ea typeface="MS Mincho" panose="02020609040205080304" pitchFamily="49" charset="-128"/>
                <a:cs typeface="Times New Roman" panose="02020603050405020304" pitchFamily="18" charset="0"/>
              </a:rPr>
              <a:t>the other cards away and display only the chosen cards. </a:t>
            </a:r>
            <a:br>
              <a:rPr lang="en-GB" sz="1800" kern="100" dirty="0">
                <a:solidFill>
                  <a:srgbClr val="4C4C4C"/>
                </a:solidFill>
                <a:effectLst/>
                <a:ea typeface="MS Mincho" panose="02020609040205080304" pitchFamily="49" charset="-128"/>
                <a:cs typeface="Times New Roman" panose="02020603050405020304" pitchFamily="18" charset="0"/>
              </a:rPr>
            </a:br>
            <a:r>
              <a:rPr lang="en-GB" sz="1800" b="1" kern="100" dirty="0">
                <a:solidFill>
                  <a:srgbClr val="4C4C4C"/>
                </a:solidFill>
                <a:effectLst/>
                <a:ea typeface="MS Mincho" panose="02020609040205080304" pitchFamily="49" charset="-128"/>
                <a:cs typeface="Times New Roman" panose="02020603050405020304" pitchFamily="18" charset="0"/>
              </a:rPr>
              <a:t>Describe</a:t>
            </a:r>
            <a:r>
              <a:rPr lang="en-GB" sz="1800" kern="100" dirty="0">
                <a:solidFill>
                  <a:srgbClr val="4C4C4C"/>
                </a:solidFill>
                <a:effectLst/>
                <a:ea typeface="MS Mincho" panose="02020609040205080304" pitchFamily="49" charset="-128"/>
                <a:cs typeface="Times New Roman" panose="02020603050405020304" pitchFamily="18" charset="0"/>
              </a:rPr>
              <a:t> the pictures on one of the cards until someone identifies the card correctly.</a:t>
            </a:r>
            <a:br>
              <a:rPr lang="en-GB" sz="1800" kern="100" dirty="0">
                <a:solidFill>
                  <a:srgbClr val="4C4C4C"/>
                </a:solidFill>
                <a:effectLst/>
                <a:ea typeface="MS Mincho" panose="02020609040205080304" pitchFamily="49" charset="-128"/>
                <a:cs typeface="Times New Roman" panose="02020603050405020304" pitchFamily="18" charset="0"/>
              </a:rPr>
            </a:br>
            <a:r>
              <a:rPr lang="en-GB" sz="1800" b="1" kern="100" dirty="0">
                <a:solidFill>
                  <a:srgbClr val="4C4C4C"/>
                </a:solidFill>
                <a:effectLst/>
                <a:ea typeface="MS Mincho" panose="02020609040205080304" pitchFamily="49" charset="-128"/>
                <a:cs typeface="Times New Roman" panose="02020603050405020304" pitchFamily="18" charset="0"/>
              </a:rPr>
              <a:t>Give</a:t>
            </a:r>
            <a:r>
              <a:rPr lang="en-GB" sz="1800" kern="100" dirty="0">
                <a:solidFill>
                  <a:srgbClr val="4C4C4C"/>
                </a:solidFill>
                <a:effectLst/>
                <a:ea typeface="MS Mincho" panose="02020609040205080304" pitchFamily="49" charset="-128"/>
                <a:cs typeface="Times New Roman" panose="02020603050405020304" pitchFamily="18" charset="0"/>
              </a:rPr>
              <a:t> the card to the person who guessed correctly. Repeat until all the cards have been distributed.</a:t>
            </a:r>
          </a:p>
          <a:p>
            <a:pPr>
              <a:lnSpc>
                <a:spcPts val="1400"/>
              </a:lnSpc>
              <a:spcAft>
                <a:spcPts val="600"/>
              </a:spcAft>
              <a:tabLst>
                <a:tab pos="1097280" algn="l"/>
              </a:tabLst>
            </a:pPr>
            <a:br>
              <a:rPr lang="en-GB" sz="1800" kern="100" dirty="0">
                <a:solidFill>
                  <a:srgbClr val="4C4C4C"/>
                </a:solidFill>
                <a:effectLst/>
                <a:ea typeface="MS Mincho" panose="02020609040205080304" pitchFamily="49" charset="-128"/>
                <a:cs typeface="Times New Roman" panose="02020603050405020304" pitchFamily="18" charset="0"/>
              </a:rPr>
            </a:b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4162125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ea typeface="MS Mincho" panose="02020609040205080304" pitchFamily="49" charset="-128"/>
                <a:cs typeface="Times New Roman" panose="02020603050405020304" pitchFamily="18" charset="0"/>
              </a:rPr>
              <a:t>Re</a:t>
            </a:r>
            <a:r>
              <a:rPr lang="en-GB" sz="1200" b="1" kern="100" dirty="0">
                <a:solidFill>
                  <a:srgbClr val="4C4C4C"/>
                </a:solidFill>
                <a:effectLst/>
                <a:ea typeface="MS Mincho" panose="02020609040205080304" pitchFamily="49" charset="-128"/>
                <a:cs typeface="Times New Roman" panose="02020603050405020304" pitchFamily="18" charset="0"/>
              </a:rPr>
              <a:t>d</a:t>
            </a:r>
            <a:r>
              <a:rPr lang="en-GB" sz="1200" b="1" kern="100">
                <a:solidFill>
                  <a:srgbClr val="4C4C4C"/>
                </a:solidFill>
                <a:effectLst/>
                <a:ea typeface="MS Mincho" panose="02020609040205080304" pitchFamily="49" charset="-128"/>
                <a:cs typeface="Times New Roman" panose="02020603050405020304" pitchFamily="18" charset="0"/>
              </a:rPr>
              <a:t>istribute </a:t>
            </a:r>
            <a:r>
              <a:rPr lang="en-GB" sz="1200" b="0" kern="100" dirty="0">
                <a:solidFill>
                  <a:srgbClr val="4C4C4C"/>
                </a:solidFill>
                <a:effectLst/>
                <a:ea typeface="MS Mincho" panose="02020609040205080304" pitchFamily="49" charset="-128"/>
                <a:cs typeface="Times New Roman" panose="02020603050405020304" pitchFamily="18" charset="0"/>
              </a:rPr>
              <a:t>cards amongst pairs.</a:t>
            </a:r>
          </a:p>
          <a:p>
            <a:pPr>
              <a:lnSpc>
                <a:spcPts val="1400"/>
              </a:lnSpc>
              <a:spcAft>
                <a:spcPts val="600"/>
              </a:spcAft>
              <a:tabLst>
                <a:tab pos="1097280" algn="l"/>
              </a:tabLst>
            </a:pPr>
            <a:r>
              <a:rPr lang="en-GB" sz="1200" b="1" kern="100" dirty="0">
                <a:solidFill>
                  <a:srgbClr val="4C4C4C"/>
                </a:solidFill>
                <a:effectLst/>
                <a:ea typeface="MS Mincho" panose="02020609040205080304" pitchFamily="49" charset="-128"/>
                <a:cs typeface="Times New Roman" panose="02020603050405020304" pitchFamily="18" charset="0"/>
              </a:rPr>
              <a:t>Invite</a:t>
            </a:r>
            <a:r>
              <a:rPr lang="en-GB" sz="1200" kern="100" dirty="0">
                <a:solidFill>
                  <a:srgbClr val="4C4C4C"/>
                </a:solidFill>
                <a:effectLst/>
                <a:ea typeface="MS Mincho" panose="02020609040205080304" pitchFamily="49" charset="-128"/>
                <a:cs typeface="Times New Roman" panose="02020603050405020304" pitchFamily="18" charset="0"/>
              </a:rPr>
              <a:t> pairs to do the following activities for each of their cards:</a:t>
            </a:r>
            <a:endParaRPr lang="en-AU" sz="1200" kern="100" dirty="0">
              <a:solidFill>
                <a:srgbClr val="4C4C4C"/>
              </a:solidFill>
              <a:effectLst/>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Discuss what the pictures say about teaching or learning. </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List things that connect the pictures.</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What are the differences between the pictures?</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Is there one picture that doesn’t belong? Why?</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Create a story from some or all of the pictures about teaching and/or learning.</a:t>
            </a:r>
            <a:endParaRPr lang="en-AU" sz="1200" kern="100" dirty="0">
              <a:solidFill>
                <a:srgbClr val="4C4C4C"/>
              </a:solidFill>
              <a:effectLst/>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ea typeface="MS Mincho" panose="02020609040205080304" pitchFamily="49" charset="-128"/>
                <a:cs typeface="Times New Roman" panose="02020603050405020304" pitchFamily="18" charset="0"/>
              </a:rPr>
              <a:t>Invite</a:t>
            </a:r>
            <a:r>
              <a:rPr lang="en-GB" sz="1200" kern="100" dirty="0">
                <a:solidFill>
                  <a:srgbClr val="4C4C4C"/>
                </a:solidFill>
                <a:effectLst/>
                <a:ea typeface="MS Mincho" panose="02020609040205080304" pitchFamily="49" charset="-128"/>
                <a:cs typeface="Times New Roman" panose="02020603050405020304" pitchFamily="18" charset="0"/>
              </a:rPr>
              <a:t> pairs to share their stories with the whole group.</a:t>
            </a:r>
            <a:br>
              <a:rPr lang="en-GB" sz="1200" kern="100" dirty="0">
                <a:solidFill>
                  <a:srgbClr val="4C4C4C"/>
                </a:solidFill>
                <a:effectLst/>
                <a:ea typeface="MS Mincho" panose="02020609040205080304" pitchFamily="49" charset="-128"/>
                <a:cs typeface="Times New Roman" panose="02020603050405020304" pitchFamily="18" charset="0"/>
              </a:rPr>
            </a:br>
            <a:r>
              <a:rPr lang="en-GB" sz="1200" b="1" kern="100" dirty="0">
                <a:solidFill>
                  <a:srgbClr val="4C4C4C"/>
                </a:solidFill>
                <a:effectLst/>
                <a:ea typeface="MS Mincho" panose="02020609040205080304" pitchFamily="49" charset="-128"/>
                <a:cs typeface="Times New Roman" panose="02020603050405020304" pitchFamily="18" charset="0"/>
              </a:rPr>
              <a:t>Invite </a:t>
            </a:r>
            <a:r>
              <a:rPr lang="en-GB" sz="1200" kern="100" dirty="0">
                <a:solidFill>
                  <a:srgbClr val="4C4C4C"/>
                </a:solidFill>
                <a:effectLst/>
                <a:ea typeface="MS Mincho" panose="02020609040205080304" pitchFamily="49" charset="-128"/>
                <a:cs typeface="Times New Roman" panose="02020603050405020304" pitchFamily="18" charset="0"/>
              </a:rPr>
              <a:t>everyone to share about a person from their life who has taught them something important.</a:t>
            </a:r>
            <a:endParaRPr lang="en-AU" sz="1200" kern="100" dirty="0">
              <a:solidFill>
                <a:srgbClr val="4C4C4C"/>
              </a:solidFill>
              <a:effectLst/>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575349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ea typeface="MS Mincho" panose="02020609040205080304" pitchFamily="49" charset="-128"/>
                <a:cs typeface="Times New Roman" panose="02020603050405020304" pitchFamily="18" charset="0"/>
              </a:rPr>
              <a:t>Divide </a:t>
            </a:r>
            <a:r>
              <a:rPr lang="en-GB" sz="1200" kern="100" dirty="0">
                <a:solidFill>
                  <a:srgbClr val="4C4C4C"/>
                </a:solidFill>
                <a:effectLst/>
                <a:ea typeface="MS Mincho" panose="02020609040205080304" pitchFamily="49" charset="-128"/>
                <a:cs typeface="Times New Roman" panose="02020603050405020304" pitchFamily="18" charset="0"/>
              </a:rPr>
              <a:t>into two groups and give one card to each group.</a:t>
            </a:r>
            <a:br>
              <a:rPr lang="en-GB" sz="1200" b="1" kern="100" dirty="0">
                <a:solidFill>
                  <a:srgbClr val="4C4C4C"/>
                </a:solidFill>
                <a:effectLst/>
                <a:ea typeface="MS Mincho" panose="02020609040205080304" pitchFamily="49" charset="-128"/>
                <a:cs typeface="Times New Roman" panose="02020603050405020304" pitchFamily="18" charset="0"/>
              </a:rPr>
            </a:br>
            <a:r>
              <a:rPr lang="en-GB" sz="1200" b="1" kern="100" dirty="0">
                <a:solidFill>
                  <a:srgbClr val="4C4C4C"/>
                </a:solidFill>
                <a:effectLst/>
                <a:ea typeface="MS Mincho" panose="02020609040205080304" pitchFamily="49" charset="-128"/>
                <a:cs typeface="Times New Roman" panose="02020603050405020304" pitchFamily="18" charset="0"/>
              </a:rPr>
              <a:t>Invite </a:t>
            </a:r>
            <a:r>
              <a:rPr lang="en-GB" sz="1200" b="0" kern="100" dirty="0">
                <a:solidFill>
                  <a:srgbClr val="4C4C4C"/>
                </a:solidFill>
                <a:effectLst/>
                <a:ea typeface="MS Mincho" panose="02020609040205080304" pitchFamily="49" charset="-128"/>
                <a:cs typeface="Times New Roman" panose="02020603050405020304" pitchFamily="18" charset="0"/>
              </a:rPr>
              <a:t>groups to explain and </a:t>
            </a:r>
            <a:r>
              <a:rPr lang="en-GB" sz="1200" kern="100" dirty="0">
                <a:solidFill>
                  <a:srgbClr val="4C4C4C"/>
                </a:solidFill>
                <a:effectLst/>
                <a:ea typeface="MS Mincho" panose="02020609040205080304" pitchFamily="49" charset="-128"/>
                <a:cs typeface="Times New Roman" panose="02020603050405020304" pitchFamily="18" charset="0"/>
              </a:rPr>
              <a:t>discuss the quote.</a:t>
            </a:r>
            <a:br>
              <a:rPr lang="en-GB" sz="1200" kern="100" dirty="0">
                <a:solidFill>
                  <a:srgbClr val="4C4C4C"/>
                </a:solidFill>
                <a:effectLst/>
                <a:ea typeface="MS Mincho" panose="02020609040205080304" pitchFamily="49" charset="-128"/>
                <a:cs typeface="Times New Roman" panose="02020603050405020304" pitchFamily="18" charset="0"/>
              </a:rPr>
            </a:br>
            <a:r>
              <a:rPr lang="en-GB" sz="1200" b="1" kern="100" dirty="0">
                <a:solidFill>
                  <a:srgbClr val="4C4C4C"/>
                </a:solidFill>
                <a:effectLst/>
                <a:ea typeface="MS Mincho" panose="02020609040205080304" pitchFamily="49" charset="-128"/>
                <a:cs typeface="Times New Roman" panose="02020603050405020304" pitchFamily="18" charset="0"/>
              </a:rPr>
              <a:t>Invite</a:t>
            </a:r>
            <a:r>
              <a:rPr lang="en-GB" sz="1200" kern="100" dirty="0">
                <a:solidFill>
                  <a:srgbClr val="4C4C4C"/>
                </a:solidFill>
                <a:effectLst/>
                <a:ea typeface="MS Mincho" panose="02020609040205080304" pitchFamily="49" charset="-128"/>
                <a:cs typeface="Times New Roman" panose="02020603050405020304" pitchFamily="18" charset="0"/>
              </a:rPr>
              <a:t> students to agree or disagree and give their reasons.</a:t>
            </a:r>
          </a:p>
          <a:p>
            <a:pPr>
              <a:lnSpc>
                <a:spcPts val="1400"/>
              </a:lnSpc>
              <a:spcAft>
                <a:spcPts val="600"/>
              </a:spcAft>
              <a:tabLst>
                <a:tab pos="1097280" algn="l"/>
              </a:tabLst>
            </a:pPr>
            <a:endParaRPr lang="en-GB" sz="1200" kern="100" dirty="0">
              <a:solidFill>
                <a:srgbClr val="4C4C4C"/>
              </a:solidFill>
              <a:effectLst/>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AU" sz="1200" i="1" kern="100" dirty="0">
                <a:solidFill>
                  <a:srgbClr val="4C4C4C"/>
                </a:solidFill>
                <a:effectLst/>
                <a:ea typeface="MS Mincho" panose="02020609040205080304" pitchFamily="49" charset="-128"/>
                <a:cs typeface="Times New Roman" panose="02020603050405020304" pitchFamily="18" charset="0"/>
              </a:rPr>
              <a:t>(Groups can swap quotes and repeat the activity if time.)</a:t>
            </a:r>
          </a:p>
        </p:txBody>
      </p:sp>
      <p:sp>
        <p:nvSpPr>
          <p:cNvPr id="4" name="Slide Number Placeholder 3"/>
          <p:cNvSpPr>
            <a:spLocks noGrp="1"/>
          </p:cNvSpPr>
          <p:nvPr>
            <p:ph type="sldNum" sz="quarter" idx="5"/>
          </p:nvPr>
        </p:nvSpPr>
        <p:spPr/>
        <p:txBody>
          <a:bodyPr/>
          <a:lstStyle/>
          <a:p>
            <a:fld id="{FC62C88C-C58A-4486-99D6-9D53FE101AAB}" type="slidenum">
              <a:rPr lang="en-AU" smtClean="0"/>
              <a:pPr/>
              <a:t>5</a:t>
            </a:fld>
            <a:endParaRPr lang="en-AU" dirty="0"/>
          </a:p>
        </p:txBody>
      </p:sp>
    </p:spTree>
    <p:extLst>
      <p:ext uri="{BB962C8B-B14F-4D97-AF65-F5344CB8AC3E}">
        <p14:creationId xmlns:p14="http://schemas.microsoft.com/office/powerpoint/2010/main" val="2610335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ea typeface="MS Mincho" panose="02020609040205080304" pitchFamily="49" charset="-128"/>
                <a:cs typeface="Times New Roman" panose="02020603050405020304" pitchFamily="18" charset="0"/>
              </a:rPr>
              <a:t>Explain </a:t>
            </a:r>
            <a:r>
              <a:rPr lang="en-GB" sz="1200" kern="100" dirty="0">
                <a:solidFill>
                  <a:srgbClr val="4C4C4C"/>
                </a:solidFill>
                <a:effectLst/>
                <a:ea typeface="MS Mincho" panose="02020609040205080304" pitchFamily="49" charset="-128"/>
                <a:cs typeface="Times New Roman" panose="02020603050405020304" pitchFamily="18" charset="0"/>
              </a:rPr>
              <a:t>and discuss this quote as a class.</a:t>
            </a:r>
            <a:br>
              <a:rPr lang="en-GB" sz="1200" kern="100" dirty="0">
                <a:solidFill>
                  <a:srgbClr val="4C4C4C"/>
                </a:solidFill>
                <a:effectLst/>
                <a:ea typeface="MS Mincho" panose="02020609040205080304" pitchFamily="49" charset="-128"/>
                <a:cs typeface="Times New Roman" panose="02020603050405020304" pitchFamily="18" charset="0"/>
              </a:rPr>
            </a:br>
            <a:r>
              <a:rPr lang="en-GB" sz="1200" b="1" kern="100" dirty="0">
                <a:solidFill>
                  <a:srgbClr val="4C4C4C"/>
                </a:solidFill>
                <a:effectLst/>
                <a:ea typeface="MS Mincho" panose="02020609040205080304" pitchFamily="49" charset="-128"/>
                <a:cs typeface="Times New Roman" panose="02020603050405020304" pitchFamily="18" charset="0"/>
              </a:rPr>
              <a:t>Invite</a:t>
            </a:r>
            <a:r>
              <a:rPr lang="en-GB" sz="1200" kern="100" dirty="0">
                <a:solidFill>
                  <a:srgbClr val="4C4C4C"/>
                </a:solidFill>
                <a:effectLst/>
                <a:ea typeface="MS Mincho" panose="02020609040205080304" pitchFamily="49" charset="-128"/>
                <a:cs typeface="Times New Roman" panose="02020603050405020304" pitchFamily="18" charset="0"/>
              </a:rPr>
              <a:t> students to agree or disagree and give their reasons (this can be done by seated or by students arranging themselves on a spectrum).</a:t>
            </a:r>
            <a:br>
              <a:rPr lang="en-GB" sz="1200" kern="100" dirty="0">
                <a:solidFill>
                  <a:srgbClr val="4C4C4C"/>
                </a:solidFill>
                <a:effectLst/>
                <a:ea typeface="MS Mincho" panose="02020609040205080304" pitchFamily="49" charset="-128"/>
                <a:cs typeface="Times New Roman" panose="02020603050405020304" pitchFamily="18" charset="0"/>
              </a:rPr>
            </a:br>
            <a:endParaRPr lang="en-AU" sz="1200" kern="100" dirty="0">
              <a:solidFill>
                <a:srgbClr val="4C4C4C"/>
              </a:solidFill>
              <a:effectLst/>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pPr/>
              <a:t>6</a:t>
            </a:fld>
            <a:endParaRPr lang="en-AU" dirty="0"/>
          </a:p>
        </p:txBody>
      </p:sp>
    </p:spTree>
    <p:extLst>
      <p:ext uri="{BB962C8B-B14F-4D97-AF65-F5344CB8AC3E}">
        <p14:creationId xmlns:p14="http://schemas.microsoft.com/office/powerpoint/2010/main" val="826265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ea typeface="MS Mincho" panose="02020609040205080304" pitchFamily="49" charset="-128"/>
                <a:cs typeface="Times New Roman" panose="02020603050405020304" pitchFamily="18" charset="0"/>
              </a:rPr>
              <a:t>Discuss</a:t>
            </a:r>
            <a:r>
              <a:rPr lang="en-GB" sz="1200" kern="100" dirty="0">
                <a:solidFill>
                  <a:srgbClr val="4C4C4C"/>
                </a:solidFill>
                <a:effectLst/>
                <a:ea typeface="MS Mincho" panose="02020609040205080304" pitchFamily="49" charset="-128"/>
                <a:cs typeface="Times New Roman" panose="02020603050405020304" pitchFamily="18" charset="0"/>
              </a:rPr>
              <a:t> the following:</a:t>
            </a:r>
            <a:endParaRPr lang="en-AU" sz="1200" kern="100" dirty="0">
              <a:solidFill>
                <a:srgbClr val="4C4C4C"/>
              </a:solidFill>
              <a:effectLst/>
              <a:ea typeface="MS Mincho" panose="02020609040205080304" pitchFamily="49" charset="-128"/>
              <a:cs typeface="Times New Roman" panose="02020603050405020304" pitchFamily="18" charset="0"/>
            </a:endParaRP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Is there good and bad authority? </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Who has authority in our lives?</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Whose authority should we accept?</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ea typeface="MS Mincho" panose="02020609040205080304" pitchFamily="49" charset="-128"/>
                <a:cs typeface="Times New Roman" panose="02020603050405020304" pitchFamily="18" charset="0"/>
              </a:rPr>
              <a:t>How important are words and actions for someone in authority?</a:t>
            </a:r>
            <a:endParaRPr lang="en-AU" sz="1200" kern="100" dirty="0">
              <a:solidFill>
                <a:srgbClr val="4C4C4C"/>
              </a:solidFill>
              <a:effectLst/>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pPr/>
              <a:t>7</a:t>
            </a:fld>
            <a:endParaRPr lang="en-AU" dirty="0"/>
          </a:p>
        </p:txBody>
      </p:sp>
    </p:spTree>
    <p:extLst>
      <p:ext uri="{BB962C8B-B14F-4D97-AF65-F5344CB8AC3E}">
        <p14:creationId xmlns:p14="http://schemas.microsoft.com/office/powerpoint/2010/main" val="4022948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400" b="1" i="0" dirty="0">
                <a:solidFill>
                  <a:srgbClr val="789D4A"/>
                </a:solidFill>
                <a:effectLst/>
                <a:ea typeface="MS Mincho" panose="02020609040205080304" pitchFamily="49" charset="-128"/>
                <a:cs typeface="Times New Roman" panose="02020603050405020304" pitchFamily="18" charset="0"/>
              </a:rPr>
              <a:t>Lead into Part 2</a:t>
            </a:r>
            <a:br>
              <a:rPr lang="en-AU" sz="1400" b="1" i="1" dirty="0">
                <a:solidFill>
                  <a:srgbClr val="789D4A"/>
                </a:solidFill>
                <a:effectLst/>
                <a:ea typeface="MS Mincho" panose="02020609040205080304" pitchFamily="49" charset="-128"/>
                <a:cs typeface="Times New Roman" panose="02020603050405020304" pitchFamily="18" charset="0"/>
              </a:rPr>
            </a:br>
            <a:r>
              <a:rPr lang="en-AU" sz="1400" b="1" i="0" dirty="0">
                <a:solidFill>
                  <a:srgbClr val="789D4A"/>
                </a:solidFill>
                <a:effectLst/>
                <a:ea typeface="MS Mincho" panose="02020609040205080304" pitchFamily="49" charset="-128"/>
                <a:cs typeface="Times New Roman" panose="02020603050405020304" pitchFamily="18" charset="0"/>
              </a:rPr>
              <a:t>Say, </a:t>
            </a:r>
            <a:r>
              <a:rPr lang="en-AU" sz="1400" b="0" i="0" dirty="0">
                <a:solidFill>
                  <a:srgbClr val="789D4A"/>
                </a:solidFill>
                <a:effectLst/>
                <a:ea typeface="MS Mincho" panose="02020609040205080304" pitchFamily="49" charset="-128"/>
                <a:cs typeface="Times New Roman" panose="02020603050405020304" pitchFamily="18" charset="0"/>
              </a:rPr>
              <a:t>‘</a:t>
            </a:r>
            <a:r>
              <a:rPr lang="en-US" sz="1400" b="0" i="0" dirty="0">
                <a:solidFill>
                  <a:srgbClr val="789D4A"/>
                </a:solidFill>
                <a:effectLst/>
                <a:ea typeface="MS Mincho" panose="02020609040205080304" pitchFamily="49" charset="-128"/>
                <a:cs typeface="Times New Roman" panose="02020603050405020304" pitchFamily="18" charset="0"/>
              </a:rPr>
              <a:t>Jesus teaches with authority and shows his authority in what he does.</a:t>
            </a:r>
            <a:r>
              <a:rPr lang="en-AU" sz="1400" i="0" dirty="0">
                <a:solidFill>
                  <a:srgbClr val="789D4A"/>
                </a:solidFill>
                <a:effectLst/>
                <a:ea typeface="MS Mincho" panose="02020609040205080304" pitchFamily="49" charset="-128"/>
                <a:cs typeface="Times New Roman" panose="02020603050405020304" pitchFamily="18" charset="0"/>
              </a:rPr>
              <a:t>’</a:t>
            </a:r>
            <a:endParaRPr lang="en-US" sz="1100" i="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AU"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1162243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defRPr>
            </a:lvl1pPr>
          </a:lstStyle>
          <a:p>
            <a:fld id="{1E7388A8-5A3C-41B2-8FC3-0F281C48C993}" type="datetimeFigureOut">
              <a:rPr lang="en-AU" smtClean="0"/>
              <a:pPr/>
              <a:t>18/06/2024</a:t>
            </a:fld>
            <a:endParaRPr lang="en-AU" dirty="0"/>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AU" dirty="0"/>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defRPr>
            </a:lvl1pPr>
          </a:lstStyle>
          <a:p>
            <a:fld id="{B9F5E00C-3CF1-432E-B56C-703C89674843}" type="slidenum">
              <a:rPr lang="en-AU" smtClean="0"/>
              <a:pPr/>
              <a:t>‹#›</a:t>
            </a:fld>
            <a:endParaRPr lang="en-AU" dirty="0"/>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esson 1:…">
            <a:extLst>
              <a:ext uri="{FF2B5EF4-FFF2-40B4-BE49-F238E27FC236}">
                <a16:creationId xmlns:a16="http://schemas.microsoft.com/office/drawing/2014/main" id="{5F747364-3227-5E3C-C79A-EC8F424783F4}"/>
              </a:ext>
            </a:extLst>
          </p:cNvPr>
          <p:cNvSpPr txBox="1"/>
          <p:nvPr/>
        </p:nvSpPr>
        <p:spPr>
          <a:xfrm>
            <a:off x="2188987" y="22982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10</a:t>
            </a:r>
          </a:p>
        </p:txBody>
      </p:sp>
      <p:sp>
        <p:nvSpPr>
          <p:cNvPr id="16" name="Rectangle 15">
            <a:extLst>
              <a:ext uri="{FF2B5EF4-FFF2-40B4-BE49-F238E27FC236}">
                <a16:creationId xmlns:a16="http://schemas.microsoft.com/office/drawing/2014/main" id="{69C1D086-1601-8612-F964-B265A9FDFF8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8FC2BA7-E577-3FB5-77D2-D3A09117BDED}"/>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English for Life</a:t>
            </a:r>
          </a:p>
        </p:txBody>
      </p:sp>
      <p:cxnSp>
        <p:nvCxnSpPr>
          <p:cNvPr id="18" name="Straight Connector 17">
            <a:extLst>
              <a:ext uri="{FF2B5EF4-FFF2-40B4-BE49-F238E27FC236}">
                <a16:creationId xmlns:a16="http://schemas.microsoft.com/office/drawing/2014/main" id="{D8AE8C10-CCEF-6155-117D-33E73EAE1031}"/>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B3BD865-DAC1-0D36-924F-FB06121CC7D7}"/>
              </a:ext>
            </a:extLst>
          </p:cNvPr>
          <p:cNvSpPr txBox="1"/>
          <p:nvPr/>
        </p:nvSpPr>
        <p:spPr>
          <a:xfrm>
            <a:off x="2188987" y="4365656"/>
            <a:ext cx="10003012" cy="1323439"/>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Teaching and Learning</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Jesus tells a bad spirit to leave a man</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1A611-88CA-9B41-D50F-2322E2BB3E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1830D9-C81A-9F5C-A8FE-9F3535CEA6BA}"/>
              </a:ext>
            </a:extLst>
          </p:cNvPr>
          <p:cNvSpPr>
            <a:spLocks noGrp="1"/>
          </p:cNvSpPr>
          <p:nvPr>
            <p:ph type="title"/>
          </p:nvPr>
        </p:nvSpPr>
        <p:spPr>
          <a:xfrm>
            <a:off x="2036587" y="2530547"/>
            <a:ext cx="8419378" cy="2273244"/>
          </a:xfrm>
        </p:spPr>
        <p:txBody>
          <a:bodyPr lIns="0">
            <a:noAutofit/>
          </a:bodyPr>
          <a:lstStyle/>
          <a:p>
            <a:pPr>
              <a:lnSpc>
                <a:spcPct val="150000"/>
              </a:lnSpc>
              <a:spcAft>
                <a:spcPts val="3600"/>
              </a:spcAft>
            </a:pPr>
            <a:r>
              <a:rPr lang="en-AU" sz="4800" b="1" kern="100" dirty="0">
                <a:effectLst/>
                <a:latin typeface="Calibri" panose="020F0502020204030204" pitchFamily="34" charset="0"/>
                <a:ea typeface="MS Mincho" panose="02020609040205080304" pitchFamily="49" charset="-128"/>
                <a:cs typeface="Calibri" panose="020F0502020204030204" pitchFamily="34" charset="0"/>
              </a:rPr>
              <a:t>Authority </a:t>
            </a:r>
            <a:br>
              <a:rPr lang="en-AU" sz="4800" b="1" kern="100" dirty="0">
                <a:effectLst/>
                <a:latin typeface="Calibri" panose="020F0502020204030204" pitchFamily="34" charset="0"/>
                <a:ea typeface="MS Mincho" panose="02020609040205080304" pitchFamily="49" charset="-128"/>
                <a:cs typeface="Calibri" panose="020F0502020204030204" pitchFamily="34" charset="0"/>
              </a:rPr>
            </a:br>
            <a:r>
              <a:rPr lang="en-AU" sz="4000" kern="100" dirty="0">
                <a:effectLst/>
                <a:latin typeface="Calibri" panose="020F0502020204030204" pitchFamily="34" charset="0"/>
                <a:ea typeface="MS Mincho" panose="02020609040205080304" pitchFamily="49" charset="-128"/>
                <a:cs typeface="Calibri" panose="020F0502020204030204" pitchFamily="34" charset="0"/>
              </a:rPr>
              <a:t>What does it mean to have authority?</a:t>
            </a:r>
            <a:br>
              <a:rPr lang="en-AU" sz="4000" kern="100" dirty="0">
                <a:effectLst/>
                <a:latin typeface="Calibri" panose="020F0502020204030204" pitchFamily="34" charset="0"/>
                <a:ea typeface="MS Mincho" panose="02020609040205080304" pitchFamily="49" charset="-128"/>
                <a:cs typeface="Calibri" panose="020F0502020204030204" pitchFamily="34" charset="0"/>
              </a:rPr>
            </a:br>
            <a:r>
              <a:rPr lang="en-AU" sz="4000" kern="100" dirty="0">
                <a:effectLst/>
                <a:latin typeface="Calibri" panose="020F0502020204030204" pitchFamily="34" charset="0"/>
                <a:ea typeface="MS Mincho" panose="02020609040205080304" pitchFamily="49" charset="-128"/>
                <a:cs typeface="Calibri" panose="020F0502020204030204" pitchFamily="34" charset="0"/>
              </a:rPr>
              <a:t> </a:t>
            </a:r>
            <a:endParaRPr lang="en-AU" sz="4800" dirty="0"/>
          </a:p>
        </p:txBody>
      </p:sp>
      <p:cxnSp>
        <p:nvCxnSpPr>
          <p:cNvPr id="6" name="Straight Connector 5">
            <a:extLst>
              <a:ext uri="{FF2B5EF4-FFF2-40B4-BE49-F238E27FC236}">
                <a16:creationId xmlns:a16="http://schemas.microsoft.com/office/drawing/2014/main" id="{5E0CA006-9020-1D42-DCB5-ADFA7BF72A0D}"/>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3189516-51E4-C021-E54B-5CB60833397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1">
            <a:extLst>
              <a:ext uri="{FF2B5EF4-FFF2-40B4-BE49-F238E27FC236}">
                <a16:creationId xmlns:a16="http://schemas.microsoft.com/office/drawing/2014/main" id="{05B60571-E669-3CFB-9388-BF74FD32E333}"/>
              </a:ext>
            </a:extLst>
          </p:cNvPr>
          <p:cNvSpPr txBox="1">
            <a:spLocks/>
          </p:cNvSpPr>
          <p:nvPr/>
        </p:nvSpPr>
        <p:spPr>
          <a:xfrm>
            <a:off x="2036587" y="2530547"/>
            <a:ext cx="8419378" cy="2273244"/>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spcAft>
                <a:spcPts val="3600"/>
              </a:spcAft>
            </a:pPr>
            <a:r>
              <a:rPr lang="en-AU" sz="4800" b="1" kern="100" dirty="0">
                <a:latin typeface="Calibri" panose="020F0502020204030204" pitchFamily="34" charset="0"/>
                <a:ea typeface="MS Mincho" panose="02020609040205080304" pitchFamily="49" charset="-128"/>
                <a:cs typeface="Calibri" panose="020F0502020204030204" pitchFamily="34" charset="0"/>
              </a:rPr>
              <a:t> </a:t>
            </a:r>
            <a:br>
              <a:rPr lang="en-AU" sz="4800" b="1" kern="100" dirty="0">
                <a:latin typeface="Calibri" panose="020F0502020204030204" pitchFamily="34" charset="0"/>
                <a:ea typeface="MS Mincho" panose="02020609040205080304" pitchFamily="49" charset="-128"/>
                <a:cs typeface="Calibri" panose="020F0502020204030204" pitchFamily="34" charset="0"/>
              </a:rPr>
            </a:br>
            <a:r>
              <a:rPr lang="en-AU" sz="4000" kern="100" dirty="0">
                <a:latin typeface="Calibri" panose="020F0502020204030204" pitchFamily="34" charset="0"/>
                <a:ea typeface="MS Mincho" panose="02020609040205080304" pitchFamily="49" charset="-128"/>
                <a:cs typeface="Calibri" panose="020F0502020204030204" pitchFamily="34" charset="0"/>
              </a:rPr>
              <a:t> </a:t>
            </a:r>
          </a:p>
          <a:p>
            <a:pPr>
              <a:lnSpc>
                <a:spcPct val="150000"/>
              </a:lnSpc>
              <a:spcAft>
                <a:spcPts val="3600"/>
              </a:spcAft>
            </a:pPr>
            <a:r>
              <a:rPr lang="en-AU" sz="4000" kern="100" dirty="0">
                <a:latin typeface="Calibri" panose="020F0502020204030204" pitchFamily="34" charset="0"/>
                <a:ea typeface="MS Mincho" panose="02020609040205080304" pitchFamily="49" charset="-128"/>
                <a:cs typeface="Calibri" panose="020F0502020204030204" pitchFamily="34" charset="0"/>
              </a:rPr>
              <a:t>Name some people who have authority.</a:t>
            </a:r>
            <a:endParaRPr lang="en-AU" sz="4800" dirty="0">
              <a:latin typeface="Calibri" panose="020F0502020204030204" pitchFamily="34" charset="0"/>
            </a:endParaRPr>
          </a:p>
        </p:txBody>
      </p:sp>
    </p:spTree>
    <p:extLst>
      <p:ext uri="{BB962C8B-B14F-4D97-AF65-F5344CB8AC3E}">
        <p14:creationId xmlns:p14="http://schemas.microsoft.com/office/powerpoint/2010/main" val="313121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52B24-0936-64E1-8C86-50777CAACCE0}"/>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6E915573-EAC7-7233-7E76-927B2BBA761C}"/>
              </a:ext>
            </a:extLst>
          </p:cNvPr>
          <p:cNvSpPr txBox="1"/>
          <p:nvPr/>
        </p:nvSpPr>
        <p:spPr>
          <a:xfrm>
            <a:off x="802432" y="1833082"/>
            <a:ext cx="3125755" cy="2862322"/>
          </a:xfrm>
          <a:prstGeom prst="rect">
            <a:avLst/>
          </a:prstGeom>
          <a:noFill/>
        </p:spPr>
        <p:txBody>
          <a:bodyPr wrap="square" rtlCol="0">
            <a:spAutoFit/>
          </a:bodyPr>
          <a:lstStyle/>
          <a:p>
            <a:pPr marL="514350" indent="-514350">
              <a:buFont typeface="+mj-lt"/>
              <a:buAutoNum type="arabicPeriod"/>
            </a:pPr>
            <a:r>
              <a:rPr lang="en-US" sz="3600" dirty="0"/>
              <a:t>authority</a:t>
            </a:r>
            <a:br>
              <a:rPr lang="en-US" sz="3600" dirty="0"/>
            </a:br>
            <a:endParaRPr lang="en-US" sz="3600" dirty="0"/>
          </a:p>
          <a:p>
            <a:pPr marL="514350" indent="-514350">
              <a:buFont typeface="+mj-lt"/>
              <a:buAutoNum type="arabicPeriod"/>
            </a:pPr>
            <a:endParaRPr lang="en-AU" sz="3600" dirty="0"/>
          </a:p>
          <a:p>
            <a:pPr marL="514350" indent="-514350">
              <a:buFont typeface="+mj-lt"/>
              <a:buAutoNum type="arabicPeriod"/>
            </a:pPr>
            <a:endParaRPr lang="en-AU" sz="3600" dirty="0"/>
          </a:p>
          <a:p>
            <a:pPr marL="514350" indent="-514350">
              <a:buFont typeface="+mj-lt"/>
              <a:buAutoNum type="arabicPeriod"/>
            </a:pPr>
            <a:r>
              <a:rPr lang="en-AU" sz="3600" dirty="0"/>
              <a:t>a bad spirit</a:t>
            </a:r>
          </a:p>
        </p:txBody>
      </p:sp>
      <p:cxnSp>
        <p:nvCxnSpPr>
          <p:cNvPr id="5" name="Straight Connector 4">
            <a:extLst>
              <a:ext uri="{FF2B5EF4-FFF2-40B4-BE49-F238E27FC236}">
                <a16:creationId xmlns:a16="http://schemas.microsoft.com/office/drawing/2014/main" id="{982EC478-7ED6-0FD5-8784-09509FA92656}"/>
              </a:ext>
            </a:extLst>
          </p:cNvPr>
          <p:cNvCxnSpPr>
            <a:cxnSpLocks/>
          </p:cNvCxnSpPr>
          <p:nvPr/>
        </p:nvCxnSpPr>
        <p:spPr>
          <a:xfrm flipV="1">
            <a:off x="3474691" y="2243328"/>
            <a:ext cx="3133373" cy="2164328"/>
          </a:xfrm>
          <a:prstGeom prst="line">
            <a:avLst/>
          </a:prstGeom>
          <a:ln w="76200"/>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E2642007-6668-86D1-144D-0CA117CDA5FF}"/>
              </a:ext>
            </a:extLst>
          </p:cNvPr>
          <p:cNvCxnSpPr>
            <a:cxnSpLocks/>
          </p:cNvCxnSpPr>
          <p:nvPr/>
        </p:nvCxnSpPr>
        <p:spPr>
          <a:xfrm>
            <a:off x="3149304" y="2145806"/>
            <a:ext cx="3572008" cy="2145778"/>
          </a:xfrm>
          <a:prstGeom prst="line">
            <a:avLst/>
          </a:prstGeom>
          <a:ln w="76200">
            <a:solidFill>
              <a:srgbClr val="4196D5"/>
            </a:solidFill>
          </a:ln>
        </p:spPr>
        <p:style>
          <a:lnRef idx="1">
            <a:schemeClr val="accent2"/>
          </a:lnRef>
          <a:fillRef idx="0">
            <a:schemeClr val="accent2"/>
          </a:fillRef>
          <a:effectRef idx="0">
            <a:schemeClr val="accent2"/>
          </a:effectRef>
          <a:fontRef idx="minor">
            <a:schemeClr val="tx1"/>
          </a:fontRef>
        </p:style>
      </p:cxnSp>
      <p:sp>
        <p:nvSpPr>
          <p:cNvPr id="8" name="TextBox 7">
            <a:extLst>
              <a:ext uri="{FF2B5EF4-FFF2-40B4-BE49-F238E27FC236}">
                <a16:creationId xmlns:a16="http://schemas.microsoft.com/office/drawing/2014/main" id="{C234BFD2-C37E-430B-2324-6E18A5858F26}"/>
              </a:ext>
            </a:extLst>
          </p:cNvPr>
          <p:cNvSpPr txBox="1"/>
          <p:nvPr/>
        </p:nvSpPr>
        <p:spPr>
          <a:xfrm>
            <a:off x="501977" y="633656"/>
            <a:ext cx="11253247" cy="920252"/>
          </a:xfrm>
          <a:prstGeom prst="rect">
            <a:avLst/>
          </a:prstGeom>
          <a:noFill/>
        </p:spPr>
        <p:txBody>
          <a:bodyPr wrap="square">
            <a:spAutoFit/>
          </a:bodyPr>
          <a:lstStyle/>
          <a:p>
            <a:pPr>
              <a:lnSpc>
                <a:spcPct val="150000"/>
              </a:lnSpc>
            </a:pPr>
            <a:r>
              <a:rPr lang="en-US" sz="4000" b="1" i="0" u="none" strike="noStrike" baseline="0" dirty="0"/>
              <a:t>Draw a line from the word to its meaning:</a:t>
            </a:r>
            <a:endParaRPr lang="en-US" sz="4000" b="1" dirty="0"/>
          </a:p>
        </p:txBody>
      </p:sp>
      <p:sp>
        <p:nvSpPr>
          <p:cNvPr id="10" name="TextBox 9">
            <a:extLst>
              <a:ext uri="{FF2B5EF4-FFF2-40B4-BE49-F238E27FC236}">
                <a16:creationId xmlns:a16="http://schemas.microsoft.com/office/drawing/2014/main" id="{C79CAAB8-8576-EECE-B29C-CD128B8EC53A}"/>
              </a:ext>
            </a:extLst>
          </p:cNvPr>
          <p:cNvSpPr txBox="1"/>
          <p:nvPr/>
        </p:nvSpPr>
        <p:spPr>
          <a:xfrm>
            <a:off x="6721312" y="1833081"/>
            <a:ext cx="4333038" cy="3970318"/>
          </a:xfrm>
          <a:prstGeom prst="rect">
            <a:avLst/>
          </a:prstGeom>
          <a:noFill/>
        </p:spPr>
        <p:txBody>
          <a:bodyPr wrap="square" rtlCol="0">
            <a:spAutoFit/>
          </a:bodyPr>
          <a:lstStyle/>
          <a:p>
            <a:pPr marL="514350" indent="-514350">
              <a:buFont typeface="+mj-lt"/>
              <a:buAutoNum type="alphaLcParenR"/>
            </a:pPr>
            <a:r>
              <a:rPr lang="en-US" sz="3600" dirty="0"/>
              <a:t>an unseen being from the devil</a:t>
            </a:r>
            <a:br>
              <a:rPr lang="en-US" sz="3600" dirty="0"/>
            </a:br>
            <a:endParaRPr lang="en-US" sz="3600" dirty="0"/>
          </a:p>
          <a:p>
            <a:pPr marL="514350" indent="-514350">
              <a:buFont typeface="+mj-lt"/>
              <a:buAutoNum type="alphaLcParenR"/>
            </a:pPr>
            <a:endParaRPr lang="en-US" sz="3600" dirty="0"/>
          </a:p>
          <a:p>
            <a:pPr marL="514350" indent="-514350">
              <a:buFont typeface="+mj-lt"/>
              <a:buAutoNum type="alphaLcParenR"/>
            </a:pPr>
            <a:r>
              <a:rPr lang="en-US" sz="3600" dirty="0"/>
              <a:t>(in this case) as if he was speaking for God</a:t>
            </a:r>
            <a:endParaRPr lang="en-AU" sz="3600" dirty="0"/>
          </a:p>
        </p:txBody>
      </p:sp>
    </p:spTree>
    <p:extLst>
      <p:ext uri="{BB962C8B-B14F-4D97-AF65-F5344CB8AC3E}">
        <p14:creationId xmlns:p14="http://schemas.microsoft.com/office/powerpoint/2010/main" val="287649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0B6F7F6-96DC-C6BA-0BC0-16348A52868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8F2AB9C-7D0C-3009-B6E5-34BA4915CD44}"/>
              </a:ext>
            </a:extLst>
          </p:cNvPr>
          <p:cNvSpPr txBox="1"/>
          <p:nvPr/>
        </p:nvSpPr>
        <p:spPr>
          <a:xfrm>
            <a:off x="1273954" y="692166"/>
            <a:ext cx="4090710"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000" b="1" dirty="0">
                <a:latin typeface="Calibri" panose="020F0502020204030204" pitchFamily="34" charset="0"/>
                <a:ea typeface="+mj-ea"/>
                <a:cs typeface="Calibri" panose="020F0502020204030204" pitchFamily="34" charset="0"/>
              </a:rPr>
              <a:t>This story is about Jesus and a man with an evil spirit</a:t>
            </a:r>
          </a:p>
          <a:p>
            <a:pPr>
              <a:lnSpc>
                <a:spcPct val="90000"/>
              </a:lnSpc>
              <a:spcBef>
                <a:spcPct val="0"/>
              </a:spcBef>
              <a:spcAft>
                <a:spcPts val="600"/>
              </a:spcAft>
            </a:pPr>
            <a:endParaRPr lang="en-US" sz="36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36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What do you think </a:t>
            </a: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will happen?</a:t>
            </a:r>
          </a:p>
        </p:txBody>
      </p:sp>
      <p:pic>
        <p:nvPicPr>
          <p:cNvPr id="5" name="Picture 4">
            <a:extLst>
              <a:ext uri="{FF2B5EF4-FFF2-40B4-BE49-F238E27FC236}">
                <a16:creationId xmlns:a16="http://schemas.microsoft.com/office/drawing/2014/main" id="{5EB876D3-0BAB-AAA3-025A-587A53BBCBE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51067" y="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32761ABE-5348-258F-BFFC-6E6F91FDA088}"/>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extLst>
      <p:ext uri="{BB962C8B-B14F-4D97-AF65-F5344CB8AC3E}">
        <p14:creationId xmlns:p14="http://schemas.microsoft.com/office/powerpoint/2010/main" val="3589049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1EF1D-8776-C805-F1DB-F2D498DFFF9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A408696-31AC-1703-106B-84C889577E6D}"/>
              </a:ext>
            </a:extLst>
          </p:cNvPr>
          <p:cNvSpPr txBox="1"/>
          <p:nvPr/>
        </p:nvSpPr>
        <p:spPr>
          <a:xfrm>
            <a:off x="561975" y="389454"/>
            <a:ext cx="11001376" cy="5647700"/>
          </a:xfrm>
          <a:prstGeom prst="rect">
            <a:avLst/>
          </a:prstGeom>
          <a:noFill/>
        </p:spPr>
        <p:txBody>
          <a:bodyPr wrap="square">
            <a:spAutoFit/>
          </a:bodyPr>
          <a:lstStyle/>
          <a:p>
            <a:pPr algn="l">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Mark 1:21-28 </a:t>
            </a:r>
            <a:r>
              <a:rPr lang="en-AU" sz="3600" b="1" u="none" strike="noStrike" baseline="0" dirty="0">
                <a:solidFill>
                  <a:srgbClr val="4196D5"/>
                </a:solidFill>
                <a:latin typeface="Calibri" panose="020F0502020204030204" pitchFamily="34" charset="0"/>
                <a:cs typeface="Calibri" panose="020F0502020204030204" pitchFamily="34" charset="0"/>
              </a:rPr>
              <a:t>(paraphrased)</a:t>
            </a:r>
            <a:endParaRPr lang="en-AU" sz="2400" b="1" dirty="0">
              <a:solidFill>
                <a:srgbClr val="4196D5"/>
              </a:solidFill>
              <a:latin typeface="Calibri" panose="020F0502020204030204" pitchFamily="34" charset="0"/>
              <a:cs typeface="Calibri" panose="020F0502020204030204" pitchFamily="34" charset="0"/>
            </a:endParaRPr>
          </a:p>
          <a:p>
            <a:pPr algn="l">
              <a:spcAft>
                <a:spcPts val="1800"/>
              </a:spcAft>
            </a:pPr>
            <a:r>
              <a:rPr lang="en-US" sz="2800" b="0" i="0" u="none" strike="noStrike" baseline="0" dirty="0">
                <a:latin typeface="Calibri" panose="020F0502020204030204" pitchFamily="34" charset="0"/>
                <a:cs typeface="Calibri" panose="020F0502020204030204" pitchFamily="34" charset="0"/>
              </a:rPr>
              <a:t>Jesus and his friends went to a town in Galilee. Jesus went into the meeting place for Jews and began to teach. The people were surprised because Jesus taught with authority.</a:t>
            </a:r>
          </a:p>
          <a:p>
            <a:pPr algn="l">
              <a:spcAft>
                <a:spcPts val="1800"/>
              </a:spcAft>
            </a:pPr>
            <a:r>
              <a:rPr lang="en-US" sz="2800" b="0" i="0" u="none" strike="noStrike" baseline="0" dirty="0">
                <a:latin typeface="Calibri" panose="020F0502020204030204" pitchFamily="34" charset="0"/>
                <a:cs typeface="Calibri" panose="020F0502020204030204" pitchFamily="34" charset="0"/>
              </a:rPr>
              <a:t>There was a man who had a bad spirit. He shouted, ‘Jesus, leave us alone! Do not kill us! I know who you are. You are the Holy One sent by God.’ Jesus said to the bad spirit, ‘Be quiet! Come out of the man!’ The bad spirit shouted and came out.</a:t>
            </a:r>
          </a:p>
          <a:p>
            <a:pPr algn="l">
              <a:spcAft>
                <a:spcPts val="1800"/>
              </a:spcAft>
            </a:pPr>
            <a:r>
              <a:rPr lang="en-US" sz="2800" b="0" i="0" u="none" strike="noStrike" baseline="0" dirty="0">
                <a:latin typeface="Calibri" panose="020F0502020204030204" pitchFamily="34" charset="0"/>
                <a:cs typeface="Calibri" panose="020F0502020204030204" pitchFamily="34" charset="0"/>
              </a:rPr>
              <a:t>The people were surprised. They said, ‘Jesus speaks with authority and is teaching us something new. Even bad spirits obey him’. People began to tell this news about Jesus to </a:t>
            </a:r>
            <a:r>
              <a:rPr lang="en-AU" sz="2800" b="0" i="0" u="none" strike="noStrike" baseline="0" dirty="0">
                <a:latin typeface="Calibri" panose="020F0502020204030204" pitchFamily="34" charset="0"/>
                <a:cs typeface="Calibri" panose="020F0502020204030204" pitchFamily="34" charset="0"/>
              </a:rPr>
              <a:t>others.</a:t>
            </a:r>
            <a:endParaRPr lang="en-AU"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15059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6EDD9-58F2-D9BD-99B1-BB925C9321A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8A93336-8049-CF76-1FA6-6B17C14590C2}"/>
              </a:ext>
            </a:extLst>
          </p:cNvPr>
          <p:cNvSpPr txBox="1"/>
          <p:nvPr/>
        </p:nvSpPr>
        <p:spPr>
          <a:xfrm>
            <a:off x="501977" y="633656"/>
            <a:ext cx="11253247" cy="754694"/>
          </a:xfrm>
          <a:prstGeom prst="rect">
            <a:avLst/>
          </a:prstGeom>
          <a:noFill/>
        </p:spPr>
        <p:txBody>
          <a:bodyPr wrap="square">
            <a:spAutoFit/>
          </a:bodyPr>
          <a:lstStyle/>
          <a:p>
            <a:pPr>
              <a:lnSpc>
                <a:spcPct val="150000"/>
              </a:lnSpc>
            </a:pPr>
            <a:r>
              <a:rPr lang="en-US" sz="3200" i="0" u="none" strike="noStrike" baseline="0" dirty="0"/>
              <a:t>Question 1: </a:t>
            </a:r>
            <a:r>
              <a:rPr lang="en-US" sz="3200" b="1" i="0" u="none" strike="noStrike" baseline="0" dirty="0"/>
              <a:t>Find the following words in the text and circle them</a:t>
            </a:r>
            <a:endParaRPr lang="en-US" sz="3200" b="1" dirty="0"/>
          </a:p>
        </p:txBody>
      </p:sp>
      <p:sp>
        <p:nvSpPr>
          <p:cNvPr id="7" name="TextBox 6">
            <a:extLst>
              <a:ext uri="{FF2B5EF4-FFF2-40B4-BE49-F238E27FC236}">
                <a16:creationId xmlns:a16="http://schemas.microsoft.com/office/drawing/2014/main" id="{4D57A3D4-7885-54E1-7D54-BFC222A9BD7C}"/>
              </a:ext>
            </a:extLst>
          </p:cNvPr>
          <p:cNvSpPr txBox="1"/>
          <p:nvPr/>
        </p:nvSpPr>
        <p:spPr>
          <a:xfrm>
            <a:off x="2178818" y="1713991"/>
            <a:ext cx="6094428" cy="2610843"/>
          </a:xfrm>
          <a:prstGeom prst="rect">
            <a:avLst/>
          </a:prstGeom>
          <a:noFill/>
        </p:spPr>
        <p:txBody>
          <a:bodyPr wrap="square">
            <a:spAutoFit/>
          </a:bodyPr>
          <a:lstStyle/>
          <a:p>
            <a:pPr marL="895350" indent="-631825">
              <a:lnSpc>
                <a:spcPct val="150000"/>
              </a:lnSpc>
              <a:buFont typeface="Webdings" panose="05030102010509060703" pitchFamily="18" charset="2"/>
              <a:buChar char=""/>
            </a:pPr>
            <a:r>
              <a:rPr lang="en-AU" sz="2800" dirty="0"/>
              <a:t>friends</a:t>
            </a:r>
          </a:p>
          <a:p>
            <a:pPr marL="895350" indent="-631825">
              <a:lnSpc>
                <a:spcPct val="150000"/>
              </a:lnSpc>
              <a:buFont typeface="Webdings" panose="05030102010509060703" pitchFamily="18" charset="2"/>
              <a:buChar char=""/>
            </a:pPr>
            <a:r>
              <a:rPr lang="en-AU" sz="2800" dirty="0"/>
              <a:t>authority</a:t>
            </a:r>
          </a:p>
          <a:p>
            <a:pPr marL="895350" indent="-631825">
              <a:lnSpc>
                <a:spcPct val="150000"/>
              </a:lnSpc>
              <a:buFont typeface="Webdings" panose="05030102010509060703" pitchFamily="18" charset="2"/>
              <a:buChar char=""/>
            </a:pPr>
            <a:r>
              <a:rPr lang="en-AU" sz="2800" dirty="0"/>
              <a:t>bad spirit</a:t>
            </a:r>
          </a:p>
          <a:p>
            <a:pPr marL="895350" indent="-631825">
              <a:lnSpc>
                <a:spcPct val="150000"/>
              </a:lnSpc>
              <a:buFont typeface="Webdings" panose="05030102010509060703" pitchFamily="18" charset="2"/>
              <a:buChar char=""/>
            </a:pPr>
            <a:r>
              <a:rPr lang="en-AU" sz="2800" dirty="0"/>
              <a:t>shouted</a:t>
            </a:r>
          </a:p>
        </p:txBody>
      </p:sp>
      <p:sp>
        <p:nvSpPr>
          <p:cNvPr id="9" name="TextBox 8">
            <a:extLst>
              <a:ext uri="{FF2B5EF4-FFF2-40B4-BE49-F238E27FC236}">
                <a16:creationId xmlns:a16="http://schemas.microsoft.com/office/drawing/2014/main" id="{2C0FAE0E-56F3-63C6-15DA-997DEA4E63FD}"/>
              </a:ext>
            </a:extLst>
          </p:cNvPr>
          <p:cNvSpPr txBox="1"/>
          <p:nvPr/>
        </p:nvSpPr>
        <p:spPr>
          <a:xfrm>
            <a:off x="6439733" y="1713991"/>
            <a:ext cx="6094428" cy="1964512"/>
          </a:xfrm>
          <a:prstGeom prst="rect">
            <a:avLst/>
          </a:prstGeom>
          <a:noFill/>
        </p:spPr>
        <p:txBody>
          <a:bodyPr wrap="square">
            <a:spAutoFit/>
          </a:bodyPr>
          <a:lstStyle/>
          <a:p>
            <a:pPr marL="895350" indent="-631825">
              <a:lnSpc>
                <a:spcPct val="150000"/>
              </a:lnSpc>
              <a:buFont typeface="Webdings" panose="05030102010509060703" pitchFamily="18" charset="2"/>
              <a:buChar char=""/>
            </a:pPr>
            <a:r>
              <a:rPr lang="en-AU" sz="2800" dirty="0"/>
              <a:t>came out</a:t>
            </a:r>
          </a:p>
          <a:p>
            <a:pPr marL="895350" indent="-631825">
              <a:lnSpc>
                <a:spcPct val="150000"/>
              </a:lnSpc>
              <a:buFont typeface="Webdings" panose="05030102010509060703" pitchFamily="18" charset="2"/>
              <a:buChar char=""/>
            </a:pPr>
            <a:r>
              <a:rPr lang="en-AU" sz="2800" dirty="0"/>
              <a:t>surprised</a:t>
            </a:r>
          </a:p>
          <a:p>
            <a:pPr marL="895350" indent="-631825">
              <a:lnSpc>
                <a:spcPct val="150000"/>
              </a:lnSpc>
              <a:buFont typeface="Webdings" panose="05030102010509060703" pitchFamily="18" charset="2"/>
              <a:buChar char=""/>
            </a:pPr>
            <a:r>
              <a:rPr lang="en-AU" sz="2800" dirty="0"/>
              <a:t>to tell</a:t>
            </a:r>
          </a:p>
        </p:txBody>
      </p:sp>
    </p:spTree>
    <p:extLst>
      <p:ext uri="{BB962C8B-B14F-4D97-AF65-F5344CB8AC3E}">
        <p14:creationId xmlns:p14="http://schemas.microsoft.com/office/powerpoint/2010/main" val="89863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1EF1D-8776-C805-F1DB-F2D498DFFF9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A408696-31AC-1703-106B-84C889577E6D}"/>
              </a:ext>
            </a:extLst>
          </p:cNvPr>
          <p:cNvSpPr txBox="1"/>
          <p:nvPr/>
        </p:nvSpPr>
        <p:spPr>
          <a:xfrm>
            <a:off x="561975" y="389454"/>
            <a:ext cx="11001376" cy="5647700"/>
          </a:xfrm>
          <a:prstGeom prst="rect">
            <a:avLst/>
          </a:prstGeom>
          <a:noFill/>
        </p:spPr>
        <p:txBody>
          <a:bodyPr wrap="square">
            <a:spAutoFit/>
          </a:bodyPr>
          <a:lstStyle/>
          <a:p>
            <a:pPr algn="l">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Mark 1:21-28</a:t>
            </a:r>
            <a:endParaRPr lang="en-AU" sz="2400" b="1" dirty="0">
              <a:solidFill>
                <a:srgbClr val="4196D5"/>
              </a:solidFill>
              <a:latin typeface="Calibri" panose="020F0502020204030204" pitchFamily="34" charset="0"/>
              <a:cs typeface="Calibri" panose="020F0502020204030204" pitchFamily="34" charset="0"/>
            </a:endParaRPr>
          </a:p>
          <a:p>
            <a:pPr algn="l">
              <a:spcAft>
                <a:spcPts val="1800"/>
              </a:spcAft>
            </a:pPr>
            <a:r>
              <a:rPr lang="en-US" sz="2800" b="0" i="0" u="none" strike="noStrike" baseline="0" dirty="0">
                <a:latin typeface="Calibri" panose="020F0502020204030204" pitchFamily="34" charset="0"/>
                <a:cs typeface="Calibri" panose="020F0502020204030204" pitchFamily="34" charset="0"/>
              </a:rPr>
              <a:t>Jesus and his friends went to a town in Galilee. Jesus went into the meeting place for Jews and began to teach. The people were surprised because Jesus taught with authority.</a:t>
            </a:r>
          </a:p>
          <a:p>
            <a:pPr algn="l">
              <a:spcAft>
                <a:spcPts val="1800"/>
              </a:spcAft>
            </a:pPr>
            <a:r>
              <a:rPr lang="en-US" sz="2800" b="0" i="0" u="none" strike="noStrike" baseline="0" dirty="0">
                <a:latin typeface="Calibri" panose="020F0502020204030204" pitchFamily="34" charset="0"/>
                <a:cs typeface="Calibri" panose="020F0502020204030204" pitchFamily="34" charset="0"/>
              </a:rPr>
              <a:t>There was a man who had a bad spirit. He shouted, ‘Jesus, leave us alone! Do not kill us! I know who you are. You are the Holy One sent by God.’ Jesus said to the bad spirit, ‘Be quiet! Come out of the man!’ The bad spirit shouted and came out.</a:t>
            </a:r>
          </a:p>
          <a:p>
            <a:pPr algn="l">
              <a:spcAft>
                <a:spcPts val="1800"/>
              </a:spcAft>
            </a:pPr>
            <a:r>
              <a:rPr lang="en-US" sz="2800" b="0" i="0" u="none" strike="noStrike" baseline="0" dirty="0">
                <a:latin typeface="Calibri" panose="020F0502020204030204" pitchFamily="34" charset="0"/>
                <a:cs typeface="Calibri" panose="020F0502020204030204" pitchFamily="34" charset="0"/>
              </a:rPr>
              <a:t>The people were surprised. They said, ‘Jesus speaks with authority and is teaching us something new. Even bad spirits obey him’. People began </a:t>
            </a:r>
            <a:br>
              <a:rPr lang="en-US" sz="2800" b="0" i="0" u="none" strike="noStrike" baseline="0" dirty="0">
                <a:latin typeface="Calibri" panose="020F0502020204030204" pitchFamily="34" charset="0"/>
                <a:cs typeface="Calibri" panose="020F0502020204030204" pitchFamily="34" charset="0"/>
              </a:rPr>
            </a:br>
            <a:r>
              <a:rPr lang="en-US" sz="2800" b="0" i="0" u="none" strike="noStrike" baseline="0" dirty="0">
                <a:latin typeface="Calibri" panose="020F0502020204030204" pitchFamily="34" charset="0"/>
                <a:cs typeface="Calibri" panose="020F0502020204030204" pitchFamily="34" charset="0"/>
              </a:rPr>
              <a:t>to tell this news about Jesus to </a:t>
            </a:r>
            <a:r>
              <a:rPr lang="en-AU" sz="2800" b="0" i="0" u="none" strike="noStrike" baseline="0" dirty="0">
                <a:latin typeface="Calibri" panose="020F0502020204030204" pitchFamily="34" charset="0"/>
                <a:cs typeface="Calibri" panose="020F0502020204030204" pitchFamily="34" charset="0"/>
              </a:rPr>
              <a:t>others.</a:t>
            </a:r>
            <a:endParaRPr lang="en-AU" sz="2800" dirty="0">
              <a:latin typeface="Calibri" panose="020F0502020204030204" pitchFamily="34" charset="0"/>
              <a:cs typeface="Calibri" panose="020F0502020204030204" pitchFamily="34" charset="0"/>
            </a:endParaRPr>
          </a:p>
        </p:txBody>
      </p:sp>
      <p:sp>
        <p:nvSpPr>
          <p:cNvPr id="2" name="Oval 1">
            <a:extLst>
              <a:ext uri="{FF2B5EF4-FFF2-40B4-BE49-F238E27FC236}">
                <a16:creationId xmlns:a16="http://schemas.microsoft.com/office/drawing/2014/main" id="{D156AE9C-30DF-4E11-7538-5FABACDAE2A3}"/>
              </a:ext>
            </a:extLst>
          </p:cNvPr>
          <p:cNvSpPr/>
          <p:nvPr/>
        </p:nvSpPr>
        <p:spPr>
          <a:xfrm>
            <a:off x="2469823" y="1115090"/>
            <a:ext cx="1244338" cy="627321"/>
          </a:xfrm>
          <a:prstGeom prst="ellipse">
            <a:avLst/>
          </a:prstGeom>
          <a:noFill/>
          <a:ln w="381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Oval 2">
            <a:extLst>
              <a:ext uri="{FF2B5EF4-FFF2-40B4-BE49-F238E27FC236}">
                <a16:creationId xmlns:a16="http://schemas.microsoft.com/office/drawing/2014/main" id="{326BCEC1-8667-B8E8-AB34-C23658D8667E}"/>
              </a:ext>
            </a:extLst>
          </p:cNvPr>
          <p:cNvSpPr/>
          <p:nvPr/>
        </p:nvSpPr>
        <p:spPr>
          <a:xfrm>
            <a:off x="9375302" y="1539826"/>
            <a:ext cx="1555631" cy="627321"/>
          </a:xfrm>
          <a:prstGeom prst="ellipse">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Oval 4">
            <a:extLst>
              <a:ext uri="{FF2B5EF4-FFF2-40B4-BE49-F238E27FC236}">
                <a16:creationId xmlns:a16="http://schemas.microsoft.com/office/drawing/2014/main" id="{6B653598-B179-57C6-7459-CF9A2A7BA74C}"/>
              </a:ext>
            </a:extLst>
          </p:cNvPr>
          <p:cNvSpPr/>
          <p:nvPr/>
        </p:nvSpPr>
        <p:spPr>
          <a:xfrm>
            <a:off x="4650045" y="2644848"/>
            <a:ext cx="1665914" cy="627321"/>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 name="Oval 5">
            <a:extLst>
              <a:ext uri="{FF2B5EF4-FFF2-40B4-BE49-F238E27FC236}">
                <a16:creationId xmlns:a16="http://schemas.microsoft.com/office/drawing/2014/main" id="{863B88EC-3202-CDA8-1AED-15258B44990B}"/>
              </a:ext>
            </a:extLst>
          </p:cNvPr>
          <p:cNvSpPr/>
          <p:nvPr/>
        </p:nvSpPr>
        <p:spPr>
          <a:xfrm>
            <a:off x="6651446" y="2644848"/>
            <a:ext cx="1410585" cy="627321"/>
          </a:xfrm>
          <a:prstGeom prst="ellipse">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a:extLst>
              <a:ext uri="{FF2B5EF4-FFF2-40B4-BE49-F238E27FC236}">
                <a16:creationId xmlns:a16="http://schemas.microsoft.com/office/drawing/2014/main" id="{FCB2C3C9-BE74-4B3A-BA07-46A39CF619AC}"/>
              </a:ext>
            </a:extLst>
          </p:cNvPr>
          <p:cNvSpPr/>
          <p:nvPr/>
        </p:nvSpPr>
        <p:spPr>
          <a:xfrm>
            <a:off x="9991395" y="3473777"/>
            <a:ext cx="1555631" cy="627321"/>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Oval 7">
            <a:extLst>
              <a:ext uri="{FF2B5EF4-FFF2-40B4-BE49-F238E27FC236}">
                <a16:creationId xmlns:a16="http://schemas.microsoft.com/office/drawing/2014/main" id="{4593C7E4-292D-052D-7247-97170E2B2554}"/>
              </a:ext>
            </a:extLst>
          </p:cNvPr>
          <p:cNvSpPr/>
          <p:nvPr/>
        </p:nvSpPr>
        <p:spPr>
          <a:xfrm>
            <a:off x="2466643" y="3941280"/>
            <a:ext cx="1665914" cy="62732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Oval 8">
            <a:extLst>
              <a:ext uri="{FF2B5EF4-FFF2-40B4-BE49-F238E27FC236}">
                <a16:creationId xmlns:a16="http://schemas.microsoft.com/office/drawing/2014/main" id="{7F24A3C4-5FDA-2126-1EA4-F2930A130CA7}"/>
              </a:ext>
            </a:extLst>
          </p:cNvPr>
          <p:cNvSpPr/>
          <p:nvPr/>
        </p:nvSpPr>
        <p:spPr>
          <a:xfrm>
            <a:off x="474958" y="5409833"/>
            <a:ext cx="1176561" cy="627321"/>
          </a:xfrm>
          <a:prstGeom prst="ellipse">
            <a:avLst/>
          </a:prstGeom>
          <a:noFill/>
          <a:ln w="381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a:extLst>
              <a:ext uri="{FF2B5EF4-FFF2-40B4-BE49-F238E27FC236}">
                <a16:creationId xmlns:a16="http://schemas.microsoft.com/office/drawing/2014/main" id="{68A13645-E7D4-BE3D-0EF6-51045A1A5B2F}"/>
              </a:ext>
            </a:extLst>
          </p:cNvPr>
          <p:cNvSpPr/>
          <p:nvPr/>
        </p:nvSpPr>
        <p:spPr>
          <a:xfrm>
            <a:off x="4396667" y="1988926"/>
            <a:ext cx="1568271" cy="627321"/>
          </a:xfrm>
          <a:prstGeom prst="ellipse">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Oval 10">
            <a:extLst>
              <a:ext uri="{FF2B5EF4-FFF2-40B4-BE49-F238E27FC236}">
                <a16:creationId xmlns:a16="http://schemas.microsoft.com/office/drawing/2014/main" id="{FF86D1DC-910B-0A80-28B6-A5683D1C7154}"/>
              </a:ext>
            </a:extLst>
          </p:cNvPr>
          <p:cNvSpPr/>
          <p:nvPr/>
        </p:nvSpPr>
        <p:spPr>
          <a:xfrm>
            <a:off x="2976895" y="3473777"/>
            <a:ext cx="1701431" cy="627321"/>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Oval 12">
            <a:extLst>
              <a:ext uri="{FF2B5EF4-FFF2-40B4-BE49-F238E27FC236}">
                <a16:creationId xmlns:a16="http://schemas.microsoft.com/office/drawing/2014/main" id="{C361C055-6B5A-2DE4-3E29-2E1153F1C415}"/>
              </a:ext>
            </a:extLst>
          </p:cNvPr>
          <p:cNvSpPr/>
          <p:nvPr/>
        </p:nvSpPr>
        <p:spPr>
          <a:xfrm>
            <a:off x="506169" y="3933552"/>
            <a:ext cx="1488562" cy="627321"/>
          </a:xfrm>
          <a:prstGeom prst="ellipse">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Oval 13">
            <a:extLst>
              <a:ext uri="{FF2B5EF4-FFF2-40B4-BE49-F238E27FC236}">
                <a16:creationId xmlns:a16="http://schemas.microsoft.com/office/drawing/2014/main" id="{6CAE9A71-62F8-DC58-C128-4CDFCE54904E}"/>
              </a:ext>
            </a:extLst>
          </p:cNvPr>
          <p:cNvSpPr/>
          <p:nvPr/>
        </p:nvSpPr>
        <p:spPr>
          <a:xfrm>
            <a:off x="8749302" y="4560873"/>
            <a:ext cx="1586333" cy="627321"/>
          </a:xfrm>
          <a:prstGeom prst="ellipse">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Oval 14">
            <a:extLst>
              <a:ext uri="{FF2B5EF4-FFF2-40B4-BE49-F238E27FC236}">
                <a16:creationId xmlns:a16="http://schemas.microsoft.com/office/drawing/2014/main" id="{7FD12EEF-40BC-F6B6-0488-06219BAC763B}"/>
              </a:ext>
            </a:extLst>
          </p:cNvPr>
          <p:cNvSpPr/>
          <p:nvPr/>
        </p:nvSpPr>
        <p:spPr>
          <a:xfrm>
            <a:off x="3054284" y="4573752"/>
            <a:ext cx="1586334" cy="627321"/>
          </a:xfrm>
          <a:prstGeom prst="ellipse">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Oval 15">
            <a:extLst>
              <a:ext uri="{FF2B5EF4-FFF2-40B4-BE49-F238E27FC236}">
                <a16:creationId xmlns:a16="http://schemas.microsoft.com/office/drawing/2014/main" id="{50CB1EDF-C7A1-3394-2611-A0E2FDB76A72}"/>
              </a:ext>
            </a:extLst>
          </p:cNvPr>
          <p:cNvSpPr/>
          <p:nvPr/>
        </p:nvSpPr>
        <p:spPr>
          <a:xfrm>
            <a:off x="5408125" y="5007107"/>
            <a:ext cx="1665914" cy="627321"/>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6889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6EDD9-58F2-D9BD-99B1-BB925C9321A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8A93336-8049-CF76-1FA6-6B17C14590C2}"/>
              </a:ext>
            </a:extLst>
          </p:cNvPr>
          <p:cNvSpPr txBox="1"/>
          <p:nvPr/>
        </p:nvSpPr>
        <p:spPr>
          <a:xfrm>
            <a:off x="136217" y="74123"/>
            <a:ext cx="11253247" cy="1003031"/>
          </a:xfrm>
          <a:prstGeom prst="rect">
            <a:avLst/>
          </a:prstGeom>
          <a:noFill/>
        </p:spPr>
        <p:txBody>
          <a:bodyPr wrap="square">
            <a:spAutoFit/>
          </a:bodyPr>
          <a:lstStyle/>
          <a:p>
            <a:pPr>
              <a:lnSpc>
                <a:spcPct val="150000"/>
              </a:lnSpc>
            </a:pPr>
            <a:r>
              <a:rPr lang="en-US" sz="4400" b="1" i="0" u="none" strike="noStrike" baseline="0" dirty="0"/>
              <a:t>Match words that have a similar meaning:</a:t>
            </a:r>
            <a:endParaRPr lang="en-US" sz="4400" b="1" dirty="0"/>
          </a:p>
        </p:txBody>
      </p:sp>
      <p:sp>
        <p:nvSpPr>
          <p:cNvPr id="7" name="TextBox 6">
            <a:extLst>
              <a:ext uri="{FF2B5EF4-FFF2-40B4-BE49-F238E27FC236}">
                <a16:creationId xmlns:a16="http://schemas.microsoft.com/office/drawing/2014/main" id="{4D57A3D4-7885-54E1-7D54-BFC222A9BD7C}"/>
              </a:ext>
            </a:extLst>
          </p:cNvPr>
          <p:cNvSpPr txBox="1"/>
          <p:nvPr/>
        </p:nvSpPr>
        <p:spPr>
          <a:xfrm>
            <a:off x="675346" y="1272939"/>
            <a:ext cx="2336452" cy="4992457"/>
          </a:xfrm>
          <a:prstGeom prst="rect">
            <a:avLst/>
          </a:prstGeom>
          <a:noFill/>
        </p:spPr>
        <p:txBody>
          <a:bodyPr wrap="square">
            <a:spAutoFit/>
          </a:bodyPr>
          <a:lstStyle/>
          <a:p>
            <a:pPr marL="263525">
              <a:lnSpc>
                <a:spcPct val="150000"/>
              </a:lnSpc>
            </a:pPr>
            <a:r>
              <a:rPr lang="en-AU" sz="3600" dirty="0"/>
              <a:t>friends</a:t>
            </a:r>
          </a:p>
          <a:p>
            <a:pPr marL="263525">
              <a:lnSpc>
                <a:spcPct val="150000"/>
              </a:lnSpc>
            </a:pPr>
            <a:r>
              <a:rPr lang="en-AU" sz="3600" dirty="0"/>
              <a:t>authority</a:t>
            </a:r>
          </a:p>
          <a:p>
            <a:pPr marL="263525">
              <a:lnSpc>
                <a:spcPct val="150000"/>
              </a:lnSpc>
            </a:pPr>
            <a:r>
              <a:rPr lang="en-AU" sz="3600" dirty="0"/>
              <a:t>to tell</a:t>
            </a:r>
          </a:p>
          <a:p>
            <a:pPr marL="263525">
              <a:lnSpc>
                <a:spcPct val="150000"/>
              </a:lnSpc>
            </a:pPr>
            <a:r>
              <a:rPr lang="en-AU" sz="3600" dirty="0"/>
              <a:t>shouted</a:t>
            </a:r>
          </a:p>
          <a:p>
            <a:pPr marL="263525">
              <a:lnSpc>
                <a:spcPct val="150000"/>
              </a:lnSpc>
            </a:pPr>
            <a:r>
              <a:rPr lang="en-AU" sz="3600" dirty="0"/>
              <a:t>came out</a:t>
            </a:r>
          </a:p>
          <a:p>
            <a:pPr marL="263525">
              <a:lnSpc>
                <a:spcPct val="150000"/>
              </a:lnSpc>
            </a:pPr>
            <a:r>
              <a:rPr lang="en-AU" sz="3600" dirty="0"/>
              <a:t>surprised</a:t>
            </a:r>
          </a:p>
        </p:txBody>
      </p:sp>
      <p:sp>
        <p:nvSpPr>
          <p:cNvPr id="2" name="TextBox 1">
            <a:extLst>
              <a:ext uri="{FF2B5EF4-FFF2-40B4-BE49-F238E27FC236}">
                <a16:creationId xmlns:a16="http://schemas.microsoft.com/office/drawing/2014/main" id="{F51154C8-AE6B-83A5-C33C-77804AD69194}"/>
              </a:ext>
            </a:extLst>
          </p:cNvPr>
          <p:cNvSpPr txBox="1"/>
          <p:nvPr/>
        </p:nvSpPr>
        <p:spPr>
          <a:xfrm>
            <a:off x="6513922" y="1272938"/>
            <a:ext cx="5431975" cy="4992457"/>
          </a:xfrm>
          <a:prstGeom prst="rect">
            <a:avLst/>
          </a:prstGeom>
          <a:noFill/>
        </p:spPr>
        <p:txBody>
          <a:bodyPr wrap="square">
            <a:spAutoFit/>
          </a:bodyPr>
          <a:lstStyle/>
          <a:p>
            <a:pPr marL="263525">
              <a:lnSpc>
                <a:spcPct val="150000"/>
              </a:lnSpc>
            </a:pPr>
            <a:r>
              <a:rPr lang="en-AU" sz="3600" dirty="0"/>
              <a:t>power</a:t>
            </a:r>
          </a:p>
          <a:p>
            <a:pPr marL="263525">
              <a:lnSpc>
                <a:spcPct val="150000"/>
              </a:lnSpc>
            </a:pPr>
            <a:r>
              <a:rPr lang="en-AU" sz="3600" dirty="0"/>
              <a:t>disciples; companions</a:t>
            </a:r>
          </a:p>
          <a:p>
            <a:pPr marL="263525">
              <a:lnSpc>
                <a:spcPct val="150000"/>
              </a:lnSpc>
            </a:pPr>
            <a:r>
              <a:rPr lang="en-AU" sz="3600" dirty="0"/>
              <a:t>shocked; amazed</a:t>
            </a:r>
          </a:p>
          <a:p>
            <a:pPr marL="263525">
              <a:lnSpc>
                <a:spcPct val="150000"/>
              </a:lnSpc>
            </a:pPr>
            <a:r>
              <a:rPr lang="en-AU" sz="3600" dirty="0"/>
              <a:t>to share</a:t>
            </a:r>
          </a:p>
          <a:p>
            <a:pPr marL="263525">
              <a:lnSpc>
                <a:spcPct val="150000"/>
              </a:lnSpc>
            </a:pPr>
            <a:r>
              <a:rPr lang="en-AU" sz="3600" dirty="0"/>
              <a:t>left</a:t>
            </a:r>
          </a:p>
          <a:p>
            <a:pPr marL="263525">
              <a:lnSpc>
                <a:spcPct val="150000"/>
              </a:lnSpc>
            </a:pPr>
            <a:r>
              <a:rPr lang="en-AU" sz="3600" dirty="0"/>
              <a:t>yelled; called out</a:t>
            </a:r>
          </a:p>
        </p:txBody>
      </p:sp>
      <p:cxnSp>
        <p:nvCxnSpPr>
          <p:cNvPr id="4" name="Straight Connector 3">
            <a:extLst>
              <a:ext uri="{FF2B5EF4-FFF2-40B4-BE49-F238E27FC236}">
                <a16:creationId xmlns:a16="http://schemas.microsoft.com/office/drawing/2014/main" id="{258AE774-D858-88F2-AE01-1ACE1CBEFBF1}"/>
              </a:ext>
            </a:extLst>
          </p:cNvPr>
          <p:cNvCxnSpPr>
            <a:cxnSpLocks/>
          </p:cNvCxnSpPr>
          <p:nvPr/>
        </p:nvCxnSpPr>
        <p:spPr>
          <a:xfrm flipV="1">
            <a:off x="2845779" y="1917777"/>
            <a:ext cx="3828641" cy="721447"/>
          </a:xfrm>
          <a:prstGeom prst="line">
            <a:avLst/>
          </a:prstGeom>
          <a:ln w="76200"/>
        </p:spPr>
        <p:style>
          <a:lnRef idx="1">
            <a:schemeClr val="accent2"/>
          </a:lnRef>
          <a:fillRef idx="0">
            <a:schemeClr val="accent2"/>
          </a:fillRef>
          <a:effectRef idx="0">
            <a:schemeClr val="accent2"/>
          </a:effectRef>
          <a:fontRef idx="minor">
            <a:schemeClr val="tx1"/>
          </a:fontRef>
        </p:style>
      </p:cxnSp>
      <p:cxnSp>
        <p:nvCxnSpPr>
          <p:cNvPr id="5" name="Straight Connector 4">
            <a:extLst>
              <a:ext uri="{FF2B5EF4-FFF2-40B4-BE49-F238E27FC236}">
                <a16:creationId xmlns:a16="http://schemas.microsoft.com/office/drawing/2014/main" id="{225E6B6E-B25F-463F-8F1E-4C7D0D7A10E4}"/>
              </a:ext>
            </a:extLst>
          </p:cNvPr>
          <p:cNvCxnSpPr>
            <a:cxnSpLocks/>
          </p:cNvCxnSpPr>
          <p:nvPr/>
        </p:nvCxnSpPr>
        <p:spPr>
          <a:xfrm>
            <a:off x="2256364" y="3469360"/>
            <a:ext cx="4473620" cy="779050"/>
          </a:xfrm>
          <a:prstGeom prst="line">
            <a:avLst/>
          </a:prstGeom>
          <a:ln w="76200">
            <a:solidFill>
              <a:schemeClr val="accent6"/>
            </a:solidFill>
          </a:ln>
        </p:spPr>
        <p:style>
          <a:lnRef idx="1">
            <a:schemeClr val="accent2"/>
          </a:lnRef>
          <a:fillRef idx="0">
            <a:schemeClr val="accent2"/>
          </a:fillRef>
          <a:effectRef idx="0">
            <a:schemeClr val="accent2"/>
          </a:effectRef>
          <a:fontRef idx="minor">
            <a:schemeClr val="tx1"/>
          </a:fontRef>
        </p:style>
      </p:cxnSp>
      <p:cxnSp>
        <p:nvCxnSpPr>
          <p:cNvPr id="6" name="Straight Connector 5">
            <a:extLst>
              <a:ext uri="{FF2B5EF4-FFF2-40B4-BE49-F238E27FC236}">
                <a16:creationId xmlns:a16="http://schemas.microsoft.com/office/drawing/2014/main" id="{A33DE337-E4F0-46FC-32DF-14CE32B6ED1A}"/>
              </a:ext>
            </a:extLst>
          </p:cNvPr>
          <p:cNvCxnSpPr>
            <a:cxnSpLocks/>
          </p:cNvCxnSpPr>
          <p:nvPr/>
        </p:nvCxnSpPr>
        <p:spPr>
          <a:xfrm>
            <a:off x="2609861" y="4248410"/>
            <a:ext cx="4120123" cy="1732606"/>
          </a:xfrm>
          <a:prstGeom prst="line">
            <a:avLst/>
          </a:prstGeom>
          <a:ln w="76200">
            <a:solidFill>
              <a:schemeClr val="accent4"/>
            </a:solidFill>
          </a:ln>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4F5B3213-F59F-CEFC-D9E5-CC0602B3E431}"/>
              </a:ext>
            </a:extLst>
          </p:cNvPr>
          <p:cNvCxnSpPr>
            <a:cxnSpLocks/>
          </p:cNvCxnSpPr>
          <p:nvPr/>
        </p:nvCxnSpPr>
        <p:spPr>
          <a:xfrm>
            <a:off x="2873560" y="5114713"/>
            <a:ext cx="3828641" cy="0"/>
          </a:xfrm>
          <a:prstGeom prst="line">
            <a:avLst/>
          </a:prstGeom>
          <a:ln w="76200">
            <a:solidFill>
              <a:schemeClr val="accent3"/>
            </a:solidFill>
          </a:ln>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4551EB74-67D9-8BFA-D660-A1BFF3BCF982}"/>
              </a:ext>
            </a:extLst>
          </p:cNvPr>
          <p:cNvCxnSpPr>
            <a:cxnSpLocks/>
          </p:cNvCxnSpPr>
          <p:nvPr/>
        </p:nvCxnSpPr>
        <p:spPr>
          <a:xfrm flipV="1">
            <a:off x="2845779" y="3499069"/>
            <a:ext cx="3884205" cy="2421650"/>
          </a:xfrm>
          <a:prstGeom prst="line">
            <a:avLst/>
          </a:prstGeom>
          <a:ln w="76200">
            <a:solidFill>
              <a:schemeClr val="tx2"/>
            </a:solidFill>
          </a:ln>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2EB060A4-B33C-27F3-EB2C-F0984A548FE1}"/>
              </a:ext>
            </a:extLst>
          </p:cNvPr>
          <p:cNvCxnSpPr>
            <a:cxnSpLocks/>
          </p:cNvCxnSpPr>
          <p:nvPr/>
        </p:nvCxnSpPr>
        <p:spPr>
          <a:xfrm>
            <a:off x="2423648" y="1808887"/>
            <a:ext cx="4306336" cy="800628"/>
          </a:xfrm>
          <a:prstGeom prst="line">
            <a:avLst/>
          </a:prstGeom>
          <a:ln w="76200"/>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994630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1EF1D-8776-C805-F1DB-F2D498DFFF9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A408696-31AC-1703-106B-84C889577E6D}"/>
              </a:ext>
            </a:extLst>
          </p:cNvPr>
          <p:cNvSpPr txBox="1"/>
          <p:nvPr/>
        </p:nvSpPr>
        <p:spPr>
          <a:xfrm>
            <a:off x="561975" y="888955"/>
            <a:ext cx="11001376" cy="5724644"/>
          </a:xfrm>
          <a:prstGeom prst="rect">
            <a:avLst/>
          </a:prstGeom>
          <a:noFill/>
        </p:spPr>
        <p:txBody>
          <a:bodyPr wrap="square">
            <a:spAutoFit/>
          </a:bodyPr>
          <a:lstStyle/>
          <a:p>
            <a:pPr marL="2419350" algn="ctr">
              <a:spcAft>
                <a:spcPts val="1200"/>
              </a:spcAft>
            </a:pPr>
            <a:r>
              <a:rPr lang="en-US" sz="2800" i="0" u="none" strike="noStrike" baseline="0" dirty="0">
                <a:solidFill>
                  <a:srgbClr val="4196D5"/>
                </a:solidFill>
                <a:latin typeface="Calibri" panose="020F0502020204030204" pitchFamily="34" charset="0"/>
                <a:cs typeface="Calibri" panose="020F0502020204030204" pitchFamily="34" charset="0"/>
              </a:rPr>
              <a:t>power          disciples         companions          shocked </a:t>
            </a:r>
            <a:br>
              <a:rPr lang="en-US" sz="2800" i="0" u="none" strike="noStrike" baseline="0" dirty="0">
                <a:solidFill>
                  <a:srgbClr val="4196D5"/>
                </a:solidFill>
                <a:latin typeface="Calibri" panose="020F0502020204030204" pitchFamily="34" charset="0"/>
                <a:cs typeface="Calibri" panose="020F0502020204030204" pitchFamily="34" charset="0"/>
              </a:rPr>
            </a:br>
            <a:r>
              <a:rPr lang="en-US" sz="2800" i="0" u="none" strike="noStrike" baseline="0" dirty="0">
                <a:solidFill>
                  <a:srgbClr val="4196D5"/>
                </a:solidFill>
                <a:latin typeface="Calibri" panose="020F0502020204030204" pitchFamily="34" charset="0"/>
                <a:cs typeface="Calibri" panose="020F0502020204030204" pitchFamily="34" charset="0"/>
              </a:rPr>
              <a:t>amazed        to share        left        yelled        called out</a:t>
            </a:r>
          </a:p>
          <a:p>
            <a:pPr algn="l">
              <a:spcAft>
                <a:spcPts val="1200"/>
              </a:spcAft>
            </a:pPr>
            <a:r>
              <a:rPr lang="en-US" sz="2800" b="0" i="0" u="none" strike="noStrike" baseline="0" dirty="0">
                <a:latin typeface="Calibri" panose="020F0502020204030204" pitchFamily="34" charset="0"/>
                <a:cs typeface="Calibri" panose="020F0502020204030204" pitchFamily="34" charset="0"/>
              </a:rPr>
              <a:t>Jesus and his ___________ went to a town in Galilee. Jesus went into the meeting place for Jews. He began to teach. The people were _________ because Jesus taught with _________.</a:t>
            </a:r>
          </a:p>
          <a:p>
            <a:pPr algn="l">
              <a:spcAft>
                <a:spcPts val="1200"/>
              </a:spcAft>
            </a:pPr>
            <a:r>
              <a:rPr lang="en-US" sz="2800" b="0" i="0" u="none" strike="noStrike" baseline="0" dirty="0">
                <a:latin typeface="Calibri" panose="020F0502020204030204" pitchFamily="34" charset="0"/>
                <a:cs typeface="Calibri" panose="020F0502020204030204" pitchFamily="34" charset="0"/>
              </a:rPr>
              <a:t>There was a man who had a bad spirit. He shouted, ‘Jesus, leave us alone! Do not kill us! I know who you are. You are the Holy One sent by God.’ Jesus said to the bad spirit, ‘Be quiet! Come out of the man!’ The bad spirit _________ and _________ the man.</a:t>
            </a:r>
          </a:p>
          <a:p>
            <a:pPr algn="l">
              <a:spcAft>
                <a:spcPts val="1200"/>
              </a:spcAft>
            </a:pPr>
            <a:r>
              <a:rPr lang="en-US" sz="2800" b="0" i="0" u="none" strike="noStrike" baseline="0" dirty="0">
                <a:latin typeface="Calibri" panose="020F0502020204030204" pitchFamily="34" charset="0"/>
                <a:cs typeface="Calibri" panose="020F0502020204030204" pitchFamily="34" charset="0"/>
              </a:rPr>
              <a:t>The people were _________. They said, ‘Jesus speaks with _________ and is teaching us something new. Even bad spirits obey him’. People began _________ this news about Jesus to </a:t>
            </a:r>
            <a:r>
              <a:rPr lang="en-AU" sz="2800" b="0" i="0" u="none" strike="noStrike" baseline="0" dirty="0">
                <a:latin typeface="Calibri" panose="020F0502020204030204" pitchFamily="34" charset="0"/>
                <a:cs typeface="Calibri" panose="020F0502020204030204" pitchFamily="34" charset="0"/>
              </a:rPr>
              <a:t>others.</a:t>
            </a:r>
            <a:endParaRPr lang="en-AU" sz="2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4570BBF-2A4A-55CF-973C-0FABD0737DEF}"/>
              </a:ext>
            </a:extLst>
          </p:cNvPr>
          <p:cNvSpPr txBox="1"/>
          <p:nvPr/>
        </p:nvSpPr>
        <p:spPr>
          <a:xfrm>
            <a:off x="2518133" y="1900706"/>
            <a:ext cx="2026417" cy="523220"/>
          </a:xfrm>
          <a:prstGeom prst="rect">
            <a:avLst/>
          </a:prstGeom>
          <a:noFill/>
        </p:spPr>
        <p:txBody>
          <a:bodyPr wrap="square">
            <a:spAutoFit/>
          </a:bodyPr>
          <a:lstStyle/>
          <a:p>
            <a:pPr algn="ctr"/>
            <a:r>
              <a:rPr lang="en-US" sz="2800" b="1" spc="-50" dirty="0">
                <a:solidFill>
                  <a:srgbClr val="4196D5"/>
                </a:solidFill>
                <a:latin typeface="Calibri" panose="020F0502020204030204" pitchFamily="34" charset="0"/>
                <a:cs typeface="Calibri" panose="020F0502020204030204" pitchFamily="34" charset="0"/>
              </a:rPr>
              <a:t>companions</a:t>
            </a:r>
            <a:endParaRPr lang="en-AU" sz="2800" b="1" spc="-50" dirty="0"/>
          </a:p>
        </p:txBody>
      </p:sp>
      <p:sp>
        <p:nvSpPr>
          <p:cNvPr id="6" name="TextBox 5">
            <a:extLst>
              <a:ext uri="{FF2B5EF4-FFF2-40B4-BE49-F238E27FC236}">
                <a16:creationId xmlns:a16="http://schemas.microsoft.com/office/drawing/2014/main" id="{0237CA61-34BB-8DE0-E39F-B66DC77F3E9B}"/>
              </a:ext>
            </a:extLst>
          </p:cNvPr>
          <p:cNvSpPr txBox="1"/>
          <p:nvPr/>
        </p:nvSpPr>
        <p:spPr>
          <a:xfrm>
            <a:off x="9357826" y="2352095"/>
            <a:ext cx="1670957"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shocked</a:t>
            </a:r>
            <a:endParaRPr lang="en-AU" sz="2800" b="1" dirty="0"/>
          </a:p>
        </p:txBody>
      </p:sp>
      <p:sp>
        <p:nvSpPr>
          <p:cNvPr id="7" name="TextBox 6">
            <a:extLst>
              <a:ext uri="{FF2B5EF4-FFF2-40B4-BE49-F238E27FC236}">
                <a16:creationId xmlns:a16="http://schemas.microsoft.com/office/drawing/2014/main" id="{8F7A222C-294B-423D-FFC4-305A9DFB055E}"/>
              </a:ext>
            </a:extLst>
          </p:cNvPr>
          <p:cNvSpPr txBox="1"/>
          <p:nvPr/>
        </p:nvSpPr>
        <p:spPr>
          <a:xfrm>
            <a:off x="4502116" y="2762958"/>
            <a:ext cx="1593883"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power</a:t>
            </a:r>
            <a:endParaRPr lang="en-AU" sz="2800" b="1" dirty="0"/>
          </a:p>
        </p:txBody>
      </p:sp>
      <p:sp>
        <p:nvSpPr>
          <p:cNvPr id="8" name="TextBox 7">
            <a:extLst>
              <a:ext uri="{FF2B5EF4-FFF2-40B4-BE49-F238E27FC236}">
                <a16:creationId xmlns:a16="http://schemas.microsoft.com/office/drawing/2014/main" id="{3C0A766B-656C-CECD-D1DB-8918E4BCF060}"/>
              </a:ext>
            </a:extLst>
          </p:cNvPr>
          <p:cNvSpPr txBox="1"/>
          <p:nvPr/>
        </p:nvSpPr>
        <p:spPr>
          <a:xfrm>
            <a:off x="561975" y="4622860"/>
            <a:ext cx="1593883"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yelled</a:t>
            </a:r>
            <a:endParaRPr lang="en-AU" sz="2800" b="1" dirty="0"/>
          </a:p>
        </p:txBody>
      </p:sp>
      <p:sp>
        <p:nvSpPr>
          <p:cNvPr id="9" name="TextBox 8">
            <a:extLst>
              <a:ext uri="{FF2B5EF4-FFF2-40B4-BE49-F238E27FC236}">
                <a16:creationId xmlns:a16="http://schemas.microsoft.com/office/drawing/2014/main" id="{96F11A70-85B4-C860-F8B9-75432ABE3AA9}"/>
              </a:ext>
            </a:extLst>
          </p:cNvPr>
          <p:cNvSpPr txBox="1"/>
          <p:nvPr/>
        </p:nvSpPr>
        <p:spPr>
          <a:xfrm>
            <a:off x="2908233" y="4622860"/>
            <a:ext cx="1593883"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left</a:t>
            </a:r>
            <a:endParaRPr lang="en-AU" sz="2800" b="1" dirty="0"/>
          </a:p>
        </p:txBody>
      </p:sp>
      <p:sp>
        <p:nvSpPr>
          <p:cNvPr id="10" name="TextBox 9">
            <a:extLst>
              <a:ext uri="{FF2B5EF4-FFF2-40B4-BE49-F238E27FC236}">
                <a16:creationId xmlns:a16="http://schemas.microsoft.com/office/drawing/2014/main" id="{BE9A927F-5799-BFCD-6BF0-2BE798AD9CA6}"/>
              </a:ext>
            </a:extLst>
          </p:cNvPr>
          <p:cNvSpPr txBox="1"/>
          <p:nvPr/>
        </p:nvSpPr>
        <p:spPr>
          <a:xfrm>
            <a:off x="3170948" y="5204820"/>
            <a:ext cx="1593883"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amazed</a:t>
            </a:r>
            <a:endParaRPr lang="en-AU" sz="2800" b="1" dirty="0"/>
          </a:p>
        </p:txBody>
      </p:sp>
      <p:sp>
        <p:nvSpPr>
          <p:cNvPr id="11" name="TextBox 10">
            <a:extLst>
              <a:ext uri="{FF2B5EF4-FFF2-40B4-BE49-F238E27FC236}">
                <a16:creationId xmlns:a16="http://schemas.microsoft.com/office/drawing/2014/main" id="{9B5D2387-6656-ACC9-74FC-16FE05C21DD3}"/>
              </a:ext>
            </a:extLst>
          </p:cNvPr>
          <p:cNvSpPr txBox="1"/>
          <p:nvPr/>
        </p:nvSpPr>
        <p:spPr>
          <a:xfrm>
            <a:off x="9123880" y="5204820"/>
            <a:ext cx="1593883"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power</a:t>
            </a:r>
            <a:endParaRPr lang="en-AU" sz="2800" b="1" dirty="0"/>
          </a:p>
        </p:txBody>
      </p:sp>
      <p:sp>
        <p:nvSpPr>
          <p:cNvPr id="12" name="TextBox 11">
            <a:extLst>
              <a:ext uri="{FF2B5EF4-FFF2-40B4-BE49-F238E27FC236}">
                <a16:creationId xmlns:a16="http://schemas.microsoft.com/office/drawing/2014/main" id="{E6407286-6092-22B9-D88D-9322F6D9AC20}"/>
              </a:ext>
            </a:extLst>
          </p:cNvPr>
          <p:cNvSpPr txBox="1"/>
          <p:nvPr/>
        </p:nvSpPr>
        <p:spPr>
          <a:xfrm>
            <a:off x="682398" y="6090379"/>
            <a:ext cx="1593883" cy="523220"/>
          </a:xfrm>
          <a:prstGeom prst="rect">
            <a:avLst/>
          </a:prstGeom>
          <a:noFill/>
        </p:spPr>
        <p:txBody>
          <a:bodyPr wrap="square">
            <a:spAutoFit/>
          </a:bodyPr>
          <a:lstStyle/>
          <a:p>
            <a:pPr algn="ctr"/>
            <a:r>
              <a:rPr lang="en-US" sz="2800" b="1" dirty="0">
                <a:solidFill>
                  <a:srgbClr val="4196D5"/>
                </a:solidFill>
                <a:latin typeface="Calibri" panose="020F0502020204030204" pitchFamily="34" charset="0"/>
                <a:cs typeface="Calibri" panose="020F0502020204030204" pitchFamily="34" charset="0"/>
              </a:rPr>
              <a:t>to share</a:t>
            </a:r>
            <a:endParaRPr lang="en-AU" sz="2800" b="1" dirty="0"/>
          </a:p>
        </p:txBody>
      </p:sp>
      <p:sp>
        <p:nvSpPr>
          <p:cNvPr id="13" name="TextBox 12">
            <a:extLst>
              <a:ext uri="{FF2B5EF4-FFF2-40B4-BE49-F238E27FC236}">
                <a16:creationId xmlns:a16="http://schemas.microsoft.com/office/drawing/2014/main" id="{8926DE4C-F6AF-3B5D-2469-4F4BB8DD9AAA}"/>
              </a:ext>
            </a:extLst>
          </p:cNvPr>
          <p:cNvSpPr txBox="1"/>
          <p:nvPr/>
        </p:nvSpPr>
        <p:spPr>
          <a:xfrm>
            <a:off x="480291" y="142821"/>
            <a:ext cx="11881896" cy="754694"/>
          </a:xfrm>
          <a:prstGeom prst="rect">
            <a:avLst/>
          </a:prstGeom>
          <a:noFill/>
        </p:spPr>
        <p:txBody>
          <a:bodyPr wrap="square">
            <a:spAutoFit/>
          </a:bodyPr>
          <a:lstStyle/>
          <a:p>
            <a:pPr>
              <a:lnSpc>
                <a:spcPct val="150000"/>
              </a:lnSpc>
            </a:pPr>
            <a:r>
              <a:rPr lang="en-US" sz="3200" i="0" u="none" strike="noStrike" baseline="0" dirty="0"/>
              <a:t>Question 3: </a:t>
            </a:r>
            <a:r>
              <a:rPr lang="en-US" sz="3200" b="1" i="0" u="none" strike="noStrike" baseline="0" dirty="0"/>
              <a:t>Choose from the following words to complete the text</a:t>
            </a:r>
            <a:endParaRPr lang="en-US" sz="3200" b="1" dirty="0"/>
          </a:p>
        </p:txBody>
      </p:sp>
      <p:sp>
        <p:nvSpPr>
          <p:cNvPr id="15" name="TextBox 14">
            <a:extLst>
              <a:ext uri="{FF2B5EF4-FFF2-40B4-BE49-F238E27FC236}">
                <a16:creationId xmlns:a16="http://schemas.microsoft.com/office/drawing/2014/main" id="{B1411002-912A-95F1-A3CC-DC4073F39701}"/>
              </a:ext>
            </a:extLst>
          </p:cNvPr>
          <p:cNvSpPr txBox="1"/>
          <p:nvPr/>
        </p:nvSpPr>
        <p:spPr>
          <a:xfrm>
            <a:off x="480291" y="888955"/>
            <a:ext cx="6096000" cy="646331"/>
          </a:xfrm>
          <a:prstGeom prst="rect">
            <a:avLst/>
          </a:prstGeom>
          <a:noFill/>
        </p:spPr>
        <p:txBody>
          <a:bodyPr wrap="square">
            <a:spAutoFit/>
          </a:bodyPr>
          <a:lstStyle/>
          <a:p>
            <a:pPr algn="l"/>
            <a:r>
              <a:rPr lang="en-AU" sz="3600" b="1" i="0" u="none" strike="noStrike" baseline="0" dirty="0">
                <a:solidFill>
                  <a:srgbClr val="4196D5"/>
                </a:solidFill>
                <a:latin typeface="Calibri" panose="020F0502020204030204" pitchFamily="34" charset="0"/>
                <a:cs typeface="Calibri" panose="020F0502020204030204" pitchFamily="34" charset="0"/>
              </a:rPr>
              <a:t>Mark 1:21-28</a:t>
            </a:r>
            <a:endParaRPr lang="en-AU" sz="3600" b="1" dirty="0">
              <a:solidFill>
                <a:srgbClr val="4196D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69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9"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1EF1D-8776-C805-F1DB-F2D498DFFF9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A408696-31AC-1703-106B-84C889577E6D}"/>
              </a:ext>
            </a:extLst>
          </p:cNvPr>
          <p:cNvSpPr txBox="1"/>
          <p:nvPr/>
        </p:nvSpPr>
        <p:spPr>
          <a:xfrm>
            <a:off x="455483" y="1090309"/>
            <a:ext cx="11001376" cy="4930581"/>
          </a:xfrm>
          <a:prstGeom prst="rect">
            <a:avLst/>
          </a:prstGeom>
          <a:noFill/>
        </p:spPr>
        <p:txBody>
          <a:bodyPr wrap="square">
            <a:spAutoFit/>
          </a:bodyPr>
          <a:lstStyle/>
          <a:p>
            <a:pPr algn="l">
              <a:lnSpc>
                <a:spcPct val="90000"/>
              </a:lnSpc>
              <a:spcAft>
                <a:spcPts val="1200"/>
              </a:spcAft>
            </a:pPr>
            <a:r>
              <a:rPr lang="en-AU" sz="3600" b="1" i="0" u="none" strike="noStrike" baseline="0" dirty="0">
                <a:solidFill>
                  <a:srgbClr val="4196D5"/>
                </a:solidFill>
                <a:latin typeface="Calibri" panose="020F0502020204030204" pitchFamily="34" charset="0"/>
                <a:cs typeface="Calibri" panose="020F0502020204030204" pitchFamily="34" charset="0"/>
              </a:rPr>
              <a:t>Mark 1:21-28</a:t>
            </a:r>
            <a:endParaRPr lang="en-AU" sz="2400" b="1" dirty="0">
              <a:solidFill>
                <a:srgbClr val="4196D5"/>
              </a:solidFill>
              <a:latin typeface="Calibri" panose="020F0502020204030204" pitchFamily="34" charset="0"/>
              <a:cs typeface="Calibri" panose="020F0502020204030204" pitchFamily="34" charset="0"/>
            </a:endParaRPr>
          </a:p>
          <a:p>
            <a:pPr algn="l">
              <a:lnSpc>
                <a:spcPct val="90000"/>
              </a:lnSpc>
              <a:spcAft>
                <a:spcPts val="1200"/>
              </a:spcAft>
            </a:pPr>
            <a:r>
              <a:rPr lang="en-US" sz="2800" b="0" i="0" u="none" strike="noStrike" baseline="0" dirty="0">
                <a:latin typeface="Calibri" panose="020F0502020204030204" pitchFamily="34" charset="0"/>
                <a:cs typeface="Calibri" panose="020F0502020204030204" pitchFamily="34" charset="0"/>
              </a:rPr>
              <a:t>Jesus and his friends went to a town in Galilee. Jesus went into the meeting place for Jews and began to teach. The people were surprised because Jesus taught with authority.</a:t>
            </a:r>
          </a:p>
          <a:p>
            <a:pPr algn="l">
              <a:lnSpc>
                <a:spcPct val="90000"/>
              </a:lnSpc>
              <a:spcAft>
                <a:spcPts val="1200"/>
              </a:spcAft>
            </a:pPr>
            <a:r>
              <a:rPr lang="en-US" sz="2800" b="0" i="0" u="none" strike="noStrike" baseline="0" dirty="0">
                <a:latin typeface="Calibri" panose="020F0502020204030204" pitchFamily="34" charset="0"/>
                <a:cs typeface="Calibri" panose="020F0502020204030204" pitchFamily="34" charset="0"/>
              </a:rPr>
              <a:t>There was a man who had a bad spirit. He shouted, ‘Jesus, leave us alone! Do not kill us! I know who you are. You are the Holy One Sent by God.’ Jesus said to the bad spirit, ‘Be quiet! Come out of the man!’ The bad spirit shouted and came out.</a:t>
            </a:r>
          </a:p>
          <a:p>
            <a:pPr algn="l">
              <a:lnSpc>
                <a:spcPct val="90000"/>
              </a:lnSpc>
              <a:spcAft>
                <a:spcPts val="1200"/>
              </a:spcAft>
            </a:pPr>
            <a:r>
              <a:rPr lang="en-US" sz="2800" b="0" i="0" u="none" strike="noStrike" baseline="0" dirty="0">
                <a:latin typeface="Calibri" panose="020F0502020204030204" pitchFamily="34" charset="0"/>
                <a:cs typeface="Calibri" panose="020F0502020204030204" pitchFamily="34" charset="0"/>
              </a:rPr>
              <a:t>The people were surprised. They said, ‘Jesus speaks with authority and is teaching us something new. Even bad spirits obey him’. People began to tell this news about Jesus to others.</a:t>
            </a:r>
            <a:endParaRPr lang="en-AU" sz="28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D47EAB86-75BE-431F-F9C6-E9EF0E4B06C2}"/>
              </a:ext>
            </a:extLst>
          </p:cNvPr>
          <p:cNvSpPr txBox="1"/>
          <p:nvPr/>
        </p:nvSpPr>
        <p:spPr>
          <a:xfrm>
            <a:off x="469376" y="133784"/>
            <a:ext cx="11253247" cy="754694"/>
          </a:xfrm>
          <a:prstGeom prst="rect">
            <a:avLst/>
          </a:prstGeom>
          <a:noFill/>
        </p:spPr>
        <p:txBody>
          <a:bodyPr wrap="square">
            <a:spAutoFit/>
          </a:bodyPr>
          <a:lstStyle/>
          <a:p>
            <a:pPr>
              <a:lnSpc>
                <a:spcPct val="150000"/>
              </a:lnSpc>
            </a:pPr>
            <a:r>
              <a:rPr lang="en-US" sz="3200" i="0" u="none" strike="noStrike" baseline="0" dirty="0"/>
              <a:t>Question 4: </a:t>
            </a:r>
            <a:r>
              <a:rPr lang="en-US" sz="3200" b="1" i="0" u="none" strike="noStrike" baseline="0" dirty="0"/>
              <a:t>Underline the people in the text</a:t>
            </a:r>
            <a:endParaRPr lang="en-US" sz="3200" b="1" dirty="0"/>
          </a:p>
        </p:txBody>
      </p:sp>
    </p:spTree>
    <p:extLst>
      <p:ext uri="{BB962C8B-B14F-4D97-AF65-F5344CB8AC3E}">
        <p14:creationId xmlns:p14="http://schemas.microsoft.com/office/powerpoint/2010/main" val="4242465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1EF1D-8776-C805-F1DB-F2D498DFFF9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A408696-31AC-1703-106B-84C889577E6D}"/>
              </a:ext>
            </a:extLst>
          </p:cNvPr>
          <p:cNvSpPr txBox="1"/>
          <p:nvPr/>
        </p:nvSpPr>
        <p:spPr>
          <a:xfrm>
            <a:off x="455483" y="1078117"/>
            <a:ext cx="11001376" cy="4930581"/>
          </a:xfrm>
          <a:prstGeom prst="rect">
            <a:avLst/>
          </a:prstGeom>
          <a:noFill/>
        </p:spPr>
        <p:txBody>
          <a:bodyPr wrap="square">
            <a:spAutoFit/>
          </a:bodyPr>
          <a:lstStyle/>
          <a:p>
            <a:pPr algn="l">
              <a:lnSpc>
                <a:spcPct val="90000"/>
              </a:lnSpc>
              <a:spcAft>
                <a:spcPts val="1200"/>
              </a:spcAft>
            </a:pPr>
            <a:r>
              <a:rPr lang="en-AU" sz="3600" b="1" i="0" u="none" strike="noStrike" baseline="0" dirty="0">
                <a:solidFill>
                  <a:srgbClr val="4196D5"/>
                </a:solidFill>
                <a:latin typeface="Calibri" panose="020F0502020204030204" pitchFamily="34" charset="0"/>
                <a:cs typeface="Calibri" panose="020F0502020204030204" pitchFamily="34" charset="0"/>
              </a:rPr>
              <a:t>Mark 1:21-28</a:t>
            </a:r>
            <a:endParaRPr lang="en-AU" sz="2400" b="1" dirty="0">
              <a:solidFill>
                <a:srgbClr val="4196D5"/>
              </a:solidFill>
              <a:latin typeface="Calibri" panose="020F0502020204030204" pitchFamily="34" charset="0"/>
              <a:cs typeface="Calibri" panose="020F0502020204030204" pitchFamily="34" charset="0"/>
            </a:endParaRPr>
          </a:p>
          <a:p>
            <a:pPr algn="l">
              <a:lnSpc>
                <a:spcPct val="90000"/>
              </a:lnSpc>
              <a:spcAft>
                <a:spcPts val="1200"/>
              </a:spcAft>
            </a:pP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and his </a:t>
            </a:r>
            <a:r>
              <a:rPr lang="en-US" sz="2800" b="0" i="0" u="sng" strike="noStrike" baseline="0" dirty="0">
                <a:latin typeface="Calibri" panose="020F0502020204030204" pitchFamily="34" charset="0"/>
                <a:cs typeface="Calibri" panose="020F0502020204030204" pitchFamily="34" charset="0"/>
              </a:rPr>
              <a:t>friends</a:t>
            </a:r>
            <a:r>
              <a:rPr lang="en-US" sz="2800" b="0" i="0" u="none" strike="noStrike" baseline="0" dirty="0">
                <a:latin typeface="Calibri" panose="020F0502020204030204" pitchFamily="34" charset="0"/>
                <a:cs typeface="Calibri" panose="020F0502020204030204" pitchFamily="34" charset="0"/>
              </a:rPr>
              <a:t> went to a town in Galilee. </a:t>
            </a: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went into the meeting place for </a:t>
            </a:r>
            <a:r>
              <a:rPr lang="en-US" sz="2800" b="0" i="0" u="sng" strike="noStrike" baseline="0" dirty="0">
                <a:latin typeface="Calibri" panose="020F0502020204030204" pitchFamily="34" charset="0"/>
                <a:cs typeface="Calibri" panose="020F0502020204030204" pitchFamily="34" charset="0"/>
              </a:rPr>
              <a:t>Jews</a:t>
            </a:r>
            <a:r>
              <a:rPr lang="en-US" sz="2800" b="0" i="0" u="none" strike="noStrike" baseline="0" dirty="0">
                <a:latin typeface="Calibri" panose="020F0502020204030204" pitchFamily="34" charset="0"/>
                <a:cs typeface="Calibri" panose="020F0502020204030204" pitchFamily="34" charset="0"/>
              </a:rPr>
              <a:t> and began to teach. The </a:t>
            </a:r>
            <a:r>
              <a:rPr lang="en-US" sz="2800" b="0" i="0" u="sng" strike="noStrike" baseline="0" dirty="0">
                <a:latin typeface="Calibri" panose="020F0502020204030204" pitchFamily="34" charset="0"/>
                <a:cs typeface="Calibri" panose="020F0502020204030204" pitchFamily="34" charset="0"/>
              </a:rPr>
              <a:t>people</a:t>
            </a:r>
            <a:r>
              <a:rPr lang="en-US" sz="2800" b="0" i="0" u="none" strike="noStrike" baseline="0" dirty="0">
                <a:latin typeface="Calibri" panose="020F0502020204030204" pitchFamily="34" charset="0"/>
                <a:cs typeface="Calibri" panose="020F0502020204030204" pitchFamily="34" charset="0"/>
              </a:rPr>
              <a:t> were surprised because </a:t>
            </a: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taught with authority.</a:t>
            </a:r>
          </a:p>
          <a:p>
            <a:pPr algn="l">
              <a:lnSpc>
                <a:spcPct val="90000"/>
              </a:lnSpc>
              <a:spcAft>
                <a:spcPts val="1200"/>
              </a:spcAft>
            </a:pPr>
            <a:r>
              <a:rPr lang="en-US" sz="2800" b="0" i="0" u="none" strike="noStrike" baseline="0" dirty="0">
                <a:latin typeface="Calibri" panose="020F0502020204030204" pitchFamily="34" charset="0"/>
                <a:cs typeface="Calibri" panose="020F0502020204030204" pitchFamily="34" charset="0"/>
              </a:rPr>
              <a:t>There was a </a:t>
            </a:r>
            <a:r>
              <a:rPr lang="en-US" sz="2800" b="0" i="0" u="sng" strike="noStrike" baseline="0" dirty="0">
                <a:latin typeface="Calibri" panose="020F0502020204030204" pitchFamily="34" charset="0"/>
                <a:cs typeface="Calibri" panose="020F0502020204030204" pitchFamily="34" charset="0"/>
              </a:rPr>
              <a:t>man</a:t>
            </a:r>
            <a:r>
              <a:rPr lang="en-US" sz="2800" b="0" i="0" u="none" strike="noStrike" baseline="0" dirty="0">
                <a:latin typeface="Calibri" panose="020F0502020204030204" pitchFamily="34" charset="0"/>
                <a:cs typeface="Calibri" panose="020F0502020204030204" pitchFamily="34" charset="0"/>
              </a:rPr>
              <a:t> who had a bad spirit. </a:t>
            </a:r>
            <a:r>
              <a:rPr lang="en-US" sz="2800" b="0" i="0" strike="noStrike" baseline="0" dirty="0">
                <a:latin typeface="Calibri" panose="020F0502020204030204" pitchFamily="34" charset="0"/>
                <a:cs typeface="Calibri" panose="020F0502020204030204" pitchFamily="34" charset="0"/>
              </a:rPr>
              <a:t>He</a:t>
            </a:r>
            <a:r>
              <a:rPr lang="en-US" sz="2800" b="0" i="0" u="none" strike="noStrike" baseline="0" dirty="0">
                <a:latin typeface="Calibri" panose="020F0502020204030204" pitchFamily="34" charset="0"/>
                <a:cs typeface="Calibri" panose="020F0502020204030204" pitchFamily="34" charset="0"/>
              </a:rPr>
              <a:t> shouted, ‘</a:t>
            </a: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leave </a:t>
            </a:r>
            <a:r>
              <a:rPr lang="en-US" sz="2800" b="0" i="0" strike="noStrike" baseline="0" dirty="0">
                <a:latin typeface="Calibri" panose="020F0502020204030204" pitchFamily="34" charset="0"/>
                <a:cs typeface="Calibri" panose="020F0502020204030204" pitchFamily="34" charset="0"/>
              </a:rPr>
              <a:t>us</a:t>
            </a:r>
            <a:r>
              <a:rPr lang="en-US" sz="2800" b="0" i="0" u="none" strike="noStrike" baseline="0" dirty="0">
                <a:latin typeface="Calibri" panose="020F0502020204030204" pitchFamily="34" charset="0"/>
                <a:cs typeface="Calibri" panose="020F0502020204030204" pitchFamily="34" charset="0"/>
              </a:rPr>
              <a:t> alone! Do not kill </a:t>
            </a:r>
            <a:r>
              <a:rPr lang="en-US" sz="2800" b="0" i="0" strike="noStrike" baseline="0" dirty="0">
                <a:latin typeface="Calibri" panose="020F0502020204030204" pitchFamily="34" charset="0"/>
                <a:cs typeface="Calibri" panose="020F0502020204030204" pitchFamily="34" charset="0"/>
              </a:rPr>
              <a:t>us</a:t>
            </a:r>
            <a:r>
              <a:rPr lang="en-US" sz="2800" b="0" i="0" u="none" strike="noStrike" baseline="0" dirty="0">
                <a:latin typeface="Calibri" panose="020F0502020204030204" pitchFamily="34" charset="0"/>
                <a:cs typeface="Calibri" panose="020F0502020204030204" pitchFamily="34" charset="0"/>
              </a:rPr>
              <a:t>! </a:t>
            </a:r>
            <a:r>
              <a:rPr lang="en-US" sz="2800" b="0" i="0" strike="noStrike" baseline="0" dirty="0">
                <a:latin typeface="Calibri" panose="020F0502020204030204" pitchFamily="34" charset="0"/>
                <a:cs typeface="Calibri" panose="020F0502020204030204" pitchFamily="34" charset="0"/>
              </a:rPr>
              <a:t>I</a:t>
            </a:r>
            <a:r>
              <a:rPr lang="en-US" sz="2800" b="0" i="0" u="none" strike="noStrike" baseline="0" dirty="0">
                <a:latin typeface="Calibri" panose="020F0502020204030204" pitchFamily="34" charset="0"/>
                <a:cs typeface="Calibri" panose="020F0502020204030204" pitchFamily="34" charset="0"/>
              </a:rPr>
              <a:t> know who </a:t>
            </a:r>
            <a:r>
              <a:rPr lang="en-US" sz="2800" b="0" i="0" strike="noStrike" baseline="0" dirty="0">
                <a:latin typeface="Calibri" panose="020F0502020204030204" pitchFamily="34" charset="0"/>
                <a:cs typeface="Calibri" panose="020F0502020204030204" pitchFamily="34" charset="0"/>
              </a:rPr>
              <a:t>you</a:t>
            </a:r>
            <a:r>
              <a:rPr lang="en-US" sz="2800" b="0" i="0" u="none" strike="noStrike" baseline="0" dirty="0">
                <a:latin typeface="Calibri" panose="020F0502020204030204" pitchFamily="34" charset="0"/>
                <a:cs typeface="Calibri" panose="020F0502020204030204" pitchFamily="34" charset="0"/>
              </a:rPr>
              <a:t> are. You are the Holy One Sent by </a:t>
            </a:r>
            <a:r>
              <a:rPr lang="en-US" sz="2800" b="0" i="0" u="sng" strike="noStrike" baseline="0" dirty="0">
                <a:latin typeface="Calibri" panose="020F0502020204030204" pitchFamily="34" charset="0"/>
                <a:cs typeface="Calibri" panose="020F0502020204030204" pitchFamily="34" charset="0"/>
              </a:rPr>
              <a:t>God</a:t>
            </a:r>
            <a:r>
              <a:rPr lang="en-US" sz="2800" b="0" i="0" u="none" strike="noStrike" baseline="0" dirty="0">
                <a:latin typeface="Calibri" panose="020F0502020204030204" pitchFamily="34" charset="0"/>
                <a:cs typeface="Calibri" panose="020F0502020204030204" pitchFamily="34" charset="0"/>
              </a:rPr>
              <a:t>.’ </a:t>
            </a: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said to the bad spirit, ‘Be quiet! Come out of the </a:t>
            </a:r>
            <a:r>
              <a:rPr lang="en-US" sz="2800" b="0" i="0" u="sng" strike="noStrike" baseline="0" dirty="0">
                <a:latin typeface="Calibri" panose="020F0502020204030204" pitchFamily="34" charset="0"/>
                <a:cs typeface="Calibri" panose="020F0502020204030204" pitchFamily="34" charset="0"/>
              </a:rPr>
              <a:t>man</a:t>
            </a:r>
            <a:r>
              <a:rPr lang="en-US" sz="2800" b="0" i="0" u="none" strike="noStrike" baseline="0" dirty="0">
                <a:latin typeface="Calibri" panose="020F0502020204030204" pitchFamily="34" charset="0"/>
                <a:cs typeface="Calibri" panose="020F0502020204030204" pitchFamily="34" charset="0"/>
              </a:rPr>
              <a:t>!’ The bad spirit shouted and came out.</a:t>
            </a:r>
          </a:p>
          <a:p>
            <a:pPr algn="l">
              <a:lnSpc>
                <a:spcPct val="90000"/>
              </a:lnSpc>
              <a:spcAft>
                <a:spcPts val="1200"/>
              </a:spcAft>
            </a:pPr>
            <a:r>
              <a:rPr lang="en-US" sz="2800" b="0" i="0" u="none" strike="noStrike" baseline="0" dirty="0">
                <a:latin typeface="Calibri" panose="020F0502020204030204" pitchFamily="34" charset="0"/>
                <a:cs typeface="Calibri" panose="020F0502020204030204" pitchFamily="34" charset="0"/>
              </a:rPr>
              <a:t>The </a:t>
            </a:r>
            <a:r>
              <a:rPr lang="en-US" sz="2800" b="0" i="0" u="sng" strike="noStrike" baseline="0" dirty="0">
                <a:latin typeface="Calibri" panose="020F0502020204030204" pitchFamily="34" charset="0"/>
                <a:cs typeface="Calibri" panose="020F0502020204030204" pitchFamily="34" charset="0"/>
              </a:rPr>
              <a:t>people</a:t>
            </a:r>
            <a:r>
              <a:rPr lang="en-US" sz="2800" b="0" i="0" u="none" strike="noStrike" baseline="0" dirty="0">
                <a:latin typeface="Calibri" panose="020F0502020204030204" pitchFamily="34" charset="0"/>
                <a:cs typeface="Calibri" panose="020F0502020204030204" pitchFamily="34" charset="0"/>
              </a:rPr>
              <a:t> were surprised. They said, ‘</a:t>
            </a: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speaks with authority and is teaching us something new. Even bad spirits obey him’. </a:t>
            </a:r>
            <a:r>
              <a:rPr lang="en-US" sz="2800" b="0" i="0" u="sng" strike="noStrike" baseline="0" dirty="0">
                <a:latin typeface="Calibri" panose="020F0502020204030204" pitchFamily="34" charset="0"/>
                <a:cs typeface="Calibri" panose="020F0502020204030204" pitchFamily="34" charset="0"/>
              </a:rPr>
              <a:t>People</a:t>
            </a:r>
            <a:r>
              <a:rPr lang="en-US" sz="2800" b="0" i="0" u="none" strike="noStrike" baseline="0" dirty="0">
                <a:latin typeface="Calibri" panose="020F0502020204030204" pitchFamily="34" charset="0"/>
                <a:cs typeface="Calibri" panose="020F0502020204030204" pitchFamily="34" charset="0"/>
              </a:rPr>
              <a:t> began to tell this news about </a:t>
            </a:r>
            <a:r>
              <a:rPr lang="en-US" sz="2800" b="0" i="0" u="sng" strike="noStrike" baseline="0" dirty="0">
                <a:latin typeface="Calibri" panose="020F0502020204030204" pitchFamily="34" charset="0"/>
                <a:cs typeface="Calibri" panose="020F0502020204030204" pitchFamily="34" charset="0"/>
              </a:rPr>
              <a:t>Jesus</a:t>
            </a:r>
            <a:r>
              <a:rPr lang="en-US" sz="2800" b="0" i="0" u="none" strike="noStrike" baseline="0" dirty="0">
                <a:latin typeface="Calibri" panose="020F0502020204030204" pitchFamily="34" charset="0"/>
                <a:cs typeface="Calibri" panose="020F0502020204030204" pitchFamily="34" charset="0"/>
              </a:rPr>
              <a:t> to </a:t>
            </a:r>
            <a:r>
              <a:rPr lang="en-US" sz="2800" b="0" i="0" u="sng" strike="noStrike" baseline="0" dirty="0">
                <a:latin typeface="Calibri" panose="020F0502020204030204" pitchFamily="34" charset="0"/>
                <a:cs typeface="Calibri" panose="020F0502020204030204" pitchFamily="34" charset="0"/>
              </a:rPr>
              <a:t>others</a:t>
            </a:r>
            <a:r>
              <a:rPr lang="en-US" sz="2800" b="0" i="0" u="none" strike="noStrike" baseline="0" dirty="0">
                <a:latin typeface="Calibri" panose="020F0502020204030204" pitchFamily="34" charset="0"/>
                <a:cs typeface="Calibri" panose="020F0502020204030204" pitchFamily="34" charset="0"/>
              </a:rPr>
              <a:t>.</a:t>
            </a:r>
            <a:endParaRPr lang="en-AU" sz="28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D47EAB86-75BE-431F-F9C6-E9EF0E4B06C2}"/>
              </a:ext>
            </a:extLst>
          </p:cNvPr>
          <p:cNvSpPr txBox="1"/>
          <p:nvPr/>
        </p:nvSpPr>
        <p:spPr>
          <a:xfrm>
            <a:off x="469376" y="121592"/>
            <a:ext cx="11253247" cy="754694"/>
          </a:xfrm>
          <a:prstGeom prst="rect">
            <a:avLst/>
          </a:prstGeom>
          <a:noFill/>
        </p:spPr>
        <p:txBody>
          <a:bodyPr wrap="square">
            <a:spAutoFit/>
          </a:bodyPr>
          <a:lstStyle/>
          <a:p>
            <a:pPr>
              <a:lnSpc>
                <a:spcPct val="150000"/>
              </a:lnSpc>
            </a:pPr>
            <a:r>
              <a:rPr lang="en-US" sz="3200" i="0" u="none" strike="noStrike" baseline="0" dirty="0"/>
              <a:t>Question 4: </a:t>
            </a:r>
            <a:r>
              <a:rPr lang="en-US" sz="3200" b="1" i="0" u="none" strike="noStrike" baseline="0" dirty="0"/>
              <a:t>Underline the people in the text</a:t>
            </a:r>
            <a:endParaRPr lang="en-US" sz="3200" b="1" dirty="0"/>
          </a:p>
        </p:txBody>
      </p:sp>
    </p:spTree>
    <p:extLst>
      <p:ext uri="{BB962C8B-B14F-4D97-AF65-F5344CB8AC3E}">
        <p14:creationId xmlns:p14="http://schemas.microsoft.com/office/powerpoint/2010/main" val="2240141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1" name="TextBox 10">
            <a:extLst>
              <a:ext uri="{FF2B5EF4-FFF2-40B4-BE49-F238E27FC236}">
                <a16:creationId xmlns:a16="http://schemas.microsoft.com/office/drawing/2014/main" id="{682019BD-3A60-5BE6-0C0A-9352DF37679B}"/>
              </a:ext>
            </a:extLst>
          </p:cNvPr>
          <p:cNvSpPr txBox="1"/>
          <p:nvPr/>
        </p:nvSpPr>
        <p:spPr>
          <a:xfrm>
            <a:off x="2188987" y="3605710"/>
            <a:ext cx="9352437"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Teaching and Learning</a:t>
            </a:r>
          </a:p>
        </p:txBody>
      </p:sp>
      <p:sp>
        <p:nvSpPr>
          <p:cNvPr id="12" name="TextBox 11">
            <a:extLst>
              <a:ext uri="{FF2B5EF4-FFF2-40B4-BE49-F238E27FC236}">
                <a16:creationId xmlns:a16="http://schemas.microsoft.com/office/drawing/2014/main" id="{D5732EBA-DC57-7608-C628-2978CCE31A9F}"/>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a:t>
            </a:r>
          </a:p>
        </p:txBody>
      </p:sp>
      <p:sp>
        <p:nvSpPr>
          <p:cNvPr id="13" name="Lesson 1:…">
            <a:extLst>
              <a:ext uri="{FF2B5EF4-FFF2-40B4-BE49-F238E27FC236}">
                <a16:creationId xmlns:a16="http://schemas.microsoft.com/office/drawing/2014/main" id="{15458524-F9A3-3C05-CA1A-1B1DAB80D80E}"/>
              </a:ext>
            </a:extLst>
          </p:cNvPr>
          <p:cNvSpPr txBox="1"/>
          <p:nvPr/>
        </p:nvSpPr>
        <p:spPr>
          <a:xfrm>
            <a:off x="2188987" y="2038754"/>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4" name="Straight Connector 13">
            <a:extLst>
              <a:ext uri="{FF2B5EF4-FFF2-40B4-BE49-F238E27FC236}">
                <a16:creationId xmlns:a16="http://schemas.microsoft.com/office/drawing/2014/main" id="{87A9A1BA-38E5-ADE7-8D56-7B24A436FBAE}"/>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B6F7F6-96DC-C6BA-0BC0-16348A52868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8F2AB9C-7D0C-3009-B6E5-34BA4915CD44}"/>
              </a:ext>
            </a:extLst>
          </p:cNvPr>
          <p:cNvSpPr txBox="1"/>
          <p:nvPr/>
        </p:nvSpPr>
        <p:spPr>
          <a:xfrm>
            <a:off x="1273954" y="692166"/>
            <a:ext cx="4090710"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000" b="1" dirty="0">
                <a:latin typeface="Calibri" panose="020F0502020204030204" pitchFamily="34" charset="0"/>
                <a:ea typeface="+mj-ea"/>
                <a:cs typeface="Calibri" panose="020F0502020204030204" pitchFamily="34" charset="0"/>
              </a:rPr>
              <a:t>Jesus tells a bad spirit to leave a man. </a:t>
            </a:r>
          </a:p>
          <a:p>
            <a:pPr>
              <a:lnSpc>
                <a:spcPct val="90000"/>
              </a:lnSpc>
              <a:spcBef>
                <a:spcPct val="0"/>
              </a:spcBef>
              <a:spcAft>
                <a:spcPts val="600"/>
              </a:spcAft>
            </a:pPr>
            <a:endParaRPr lang="en-US" sz="40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4000" b="1" dirty="0">
                <a:latin typeface="Calibri" panose="020F0502020204030204" pitchFamily="34" charset="0"/>
                <a:ea typeface="+mj-ea"/>
                <a:cs typeface="Calibri" panose="020F0502020204030204" pitchFamily="34" charset="0"/>
              </a:rPr>
              <a:t>Mark 1:21-28</a:t>
            </a:r>
          </a:p>
          <a:p>
            <a:pPr>
              <a:lnSpc>
                <a:spcPct val="90000"/>
              </a:lnSpc>
              <a:spcBef>
                <a:spcPct val="0"/>
              </a:spcBef>
              <a:spcAft>
                <a:spcPts val="600"/>
              </a:spcAft>
            </a:pPr>
            <a:endParaRPr lang="en-US" sz="40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36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36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Retell the story</a:t>
            </a:r>
          </a:p>
        </p:txBody>
      </p:sp>
      <p:pic>
        <p:nvPicPr>
          <p:cNvPr id="5" name="Picture 4">
            <a:extLst>
              <a:ext uri="{FF2B5EF4-FFF2-40B4-BE49-F238E27FC236}">
                <a16:creationId xmlns:a16="http://schemas.microsoft.com/office/drawing/2014/main" id="{5EB876D3-0BAB-AAA3-025A-587A53BBCBE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51067" y="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32761ABE-5348-258F-BFFC-6E6F91FDA088}"/>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extLst>
      <p:ext uri="{BB962C8B-B14F-4D97-AF65-F5344CB8AC3E}">
        <p14:creationId xmlns:p14="http://schemas.microsoft.com/office/powerpoint/2010/main" val="92295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F8BDAE-9EBB-831E-AC01-78EAA22F8E36}"/>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373A6AA6-1C40-09AC-4AC0-8F71ADC9F1F1}"/>
              </a:ext>
            </a:extLst>
          </p:cNvPr>
          <p:cNvSpPr txBox="1"/>
          <p:nvPr/>
        </p:nvSpPr>
        <p:spPr>
          <a:xfrm>
            <a:off x="2036587" y="2367171"/>
            <a:ext cx="7412213" cy="1446550"/>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this story say about Jesus and bad spirits?</a:t>
            </a:r>
          </a:p>
        </p:txBody>
      </p:sp>
      <p:cxnSp>
        <p:nvCxnSpPr>
          <p:cNvPr id="5" name="Straight Connector 4">
            <a:extLst>
              <a:ext uri="{FF2B5EF4-FFF2-40B4-BE49-F238E27FC236}">
                <a16:creationId xmlns:a16="http://schemas.microsoft.com/office/drawing/2014/main" id="{B144A805-E7D7-8E52-0979-D3D800846752}"/>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1988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500DE00-9D68-6D61-489B-82CA6774344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3633E157-E1D3-056B-ECC8-451776B54D12}"/>
              </a:ext>
            </a:extLst>
          </p:cNvPr>
          <p:cNvSpPr txBox="1"/>
          <p:nvPr/>
        </p:nvSpPr>
        <p:spPr>
          <a:xfrm>
            <a:off x="2036587" y="2367171"/>
            <a:ext cx="8677595" cy="144655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has power to teach us about God and rescue us from bad spirits.</a:t>
            </a:r>
          </a:p>
        </p:txBody>
      </p:sp>
      <p:cxnSp>
        <p:nvCxnSpPr>
          <p:cNvPr id="5" name="Straight Connector 4">
            <a:extLst>
              <a:ext uri="{FF2B5EF4-FFF2-40B4-BE49-F238E27FC236}">
                <a16:creationId xmlns:a16="http://schemas.microsoft.com/office/drawing/2014/main" id="{72F6B5F2-F39E-A0F4-7154-C6A74505825C}"/>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70062" y="801089"/>
            <a:ext cx="5651875" cy="693409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443B26B6-0B0E-3C0C-55C4-B7F8749395E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extLst>
      <p:ext uri="{BB962C8B-B14F-4D97-AF65-F5344CB8AC3E}">
        <p14:creationId xmlns:p14="http://schemas.microsoft.com/office/powerpoint/2010/main" val="133403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holding a card&#10;&#10;Description automatically generated">
            <a:extLst>
              <a:ext uri="{FF2B5EF4-FFF2-40B4-BE49-F238E27FC236}">
                <a16:creationId xmlns:a16="http://schemas.microsoft.com/office/drawing/2014/main" id="{B7A271F9-2453-DB5F-698F-D4DC720E27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EA656D75-D43F-45E1-6BC0-B908437C591A}"/>
              </a:ext>
            </a:extLst>
          </p:cNvPr>
          <p:cNvSpPr txBox="1"/>
          <p:nvPr/>
        </p:nvSpPr>
        <p:spPr>
          <a:xfrm rot="21126855">
            <a:off x="4282623" y="1675102"/>
            <a:ext cx="5214552" cy="3170099"/>
          </a:xfrm>
          <a:prstGeom prst="rect">
            <a:avLst/>
          </a:prstGeom>
          <a:solidFill>
            <a:schemeClr val="bg1"/>
          </a:solidFill>
        </p:spPr>
        <p:txBody>
          <a:bodyPr wrap="square" rtlCol="0">
            <a:spAutoFit/>
          </a:bodyPr>
          <a:lstStyle/>
          <a:p>
            <a:pPr algn="ctr"/>
            <a:br>
              <a:rPr lang="en-US" sz="4000" dirty="0"/>
            </a:br>
            <a:r>
              <a:rPr lang="en-US" sz="4000" dirty="0"/>
              <a:t>Choose a card that shows something about teaching or learning</a:t>
            </a:r>
            <a:br>
              <a:rPr lang="en-US" sz="4000" dirty="0"/>
            </a:br>
            <a:endParaRPr lang="en-AU" sz="4000" dirty="0"/>
          </a:p>
        </p:txBody>
      </p:sp>
      <p:pic>
        <p:nvPicPr>
          <p:cNvPr id="9" name="Picture 8">
            <a:extLst>
              <a:ext uri="{FF2B5EF4-FFF2-40B4-BE49-F238E27FC236}">
                <a16:creationId xmlns:a16="http://schemas.microsoft.com/office/drawing/2014/main" id="{19DD010F-77D1-0EE0-DC09-47E2F0593D7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80633" y="4787900"/>
            <a:ext cx="2959769" cy="2959769"/>
          </a:xfrm>
          <a:prstGeom prst="rect">
            <a:avLst/>
          </a:prstGeom>
        </p:spPr>
      </p:pic>
    </p:spTree>
    <p:extLst>
      <p:ext uri="{BB962C8B-B14F-4D97-AF65-F5344CB8AC3E}">
        <p14:creationId xmlns:p14="http://schemas.microsoft.com/office/powerpoint/2010/main" val="4031518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1A611-88CA-9B41-D50F-2322E2BB3E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9C241B8-9FE3-D1EB-CFE6-C289E3FE34D4}"/>
              </a:ext>
            </a:extLst>
          </p:cNvPr>
          <p:cNvSpPr txBox="1"/>
          <p:nvPr/>
        </p:nvSpPr>
        <p:spPr>
          <a:xfrm>
            <a:off x="2036588" y="1416762"/>
            <a:ext cx="9204436" cy="4585871"/>
          </a:xfrm>
          <a:prstGeom prst="rect">
            <a:avLst/>
          </a:prstGeom>
          <a:noFill/>
        </p:spPr>
        <p:txBody>
          <a:bodyPr wrap="square" lIns="0" rtlCol="0">
            <a:spAutoFit/>
          </a:bodyPr>
          <a:lstStyle/>
          <a:p>
            <a:pPr>
              <a:spcAft>
                <a:spcPts val="3000"/>
              </a:spcAft>
            </a:pPr>
            <a:r>
              <a:rPr lang="en-US" sz="3200" dirty="0"/>
              <a:t>What do the pictures say about teaching or learning? </a:t>
            </a:r>
          </a:p>
          <a:p>
            <a:pPr>
              <a:spcAft>
                <a:spcPts val="3000"/>
              </a:spcAft>
            </a:pPr>
            <a:r>
              <a:rPr lang="en-US" sz="3200" dirty="0"/>
              <a:t>List things that connect the pictures.</a:t>
            </a:r>
          </a:p>
          <a:p>
            <a:pPr>
              <a:spcAft>
                <a:spcPts val="3000"/>
              </a:spcAft>
            </a:pPr>
            <a:r>
              <a:rPr lang="en-US" sz="3200" dirty="0"/>
              <a:t>What are the differences between the pictures?</a:t>
            </a:r>
          </a:p>
          <a:p>
            <a:pPr>
              <a:spcAft>
                <a:spcPts val="3000"/>
              </a:spcAft>
            </a:pPr>
            <a:r>
              <a:rPr lang="en-US" sz="3200" dirty="0"/>
              <a:t>Is there one picture that doesn’t belong? Why?</a:t>
            </a:r>
          </a:p>
          <a:p>
            <a:pPr>
              <a:spcAft>
                <a:spcPts val="3000"/>
              </a:spcAft>
            </a:pPr>
            <a:r>
              <a:rPr lang="en-US" sz="3200" dirty="0"/>
              <a:t>Create a story from some or all of the pictures about teaching and/or learning.</a:t>
            </a:r>
          </a:p>
        </p:txBody>
      </p:sp>
      <p:cxnSp>
        <p:nvCxnSpPr>
          <p:cNvPr id="2" name="Straight Connector 1">
            <a:extLst>
              <a:ext uri="{FF2B5EF4-FFF2-40B4-BE49-F238E27FC236}">
                <a16:creationId xmlns:a16="http://schemas.microsoft.com/office/drawing/2014/main" id="{C4F59A09-F2E6-B651-5E72-8EE697BD4AD8}"/>
              </a:ext>
            </a:extLst>
          </p:cNvPr>
          <p:cNvCxnSpPr/>
          <p:nvPr/>
        </p:nvCxnSpPr>
        <p:spPr>
          <a:xfrm>
            <a:off x="2036588" y="855367"/>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7E5C2D04-5F9D-0FA6-301B-2F23F549073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3818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pic>
        <p:nvPicPr>
          <p:cNvPr id="8" name="Picture 7" descr="A person cleaning a toilet&#10;&#10;Description automatically generated">
            <a:extLst>
              <a:ext uri="{FF2B5EF4-FFF2-40B4-BE49-F238E27FC236}">
                <a16:creationId xmlns:a16="http://schemas.microsoft.com/office/drawing/2014/main" id="{B33F169B-4D92-33FC-1775-9ABD59CCF8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128062" y="1092058"/>
            <a:ext cx="6608618" cy="4673883"/>
          </a:xfrm>
          <a:prstGeom prst="rect">
            <a:avLst/>
          </a:prstGeom>
          <a:ln w="19050">
            <a:solidFill>
              <a:schemeClr val="tx1"/>
            </a:solidFill>
          </a:ln>
        </p:spPr>
      </p:pic>
      <p:pic>
        <p:nvPicPr>
          <p:cNvPr id="3" name="Picture 2" descr="A person and person running on a beach&#10;&#10;Description automatically generated">
            <a:extLst>
              <a:ext uri="{FF2B5EF4-FFF2-40B4-BE49-F238E27FC236}">
                <a16:creationId xmlns:a16="http://schemas.microsoft.com/office/drawing/2014/main" id="{718CA620-9879-F766-136A-A115A98640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2687" y="1196800"/>
            <a:ext cx="6314962" cy="4464397"/>
          </a:xfrm>
          <a:prstGeom prst="rect">
            <a:avLst/>
          </a:prstGeom>
          <a:ln w="19050">
            <a:solidFill>
              <a:schemeClr val="tx1"/>
            </a:solidFill>
          </a:ln>
        </p:spPr>
      </p:pic>
    </p:spTree>
    <p:extLst>
      <p:ext uri="{BB962C8B-B14F-4D97-AF65-F5344CB8AC3E}">
        <p14:creationId xmlns:p14="http://schemas.microsoft.com/office/powerpoint/2010/main" val="3305736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pic>
        <p:nvPicPr>
          <p:cNvPr id="4" name="Picture 3" descr="A group of people at a table&#10;&#10;Description automatically generated">
            <a:extLst>
              <a:ext uri="{FF2B5EF4-FFF2-40B4-BE49-F238E27FC236}">
                <a16:creationId xmlns:a16="http://schemas.microsoft.com/office/drawing/2014/main" id="{88903828-809F-49CC-AFBD-347A923421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5701" y="217626"/>
            <a:ext cx="4540597" cy="6422748"/>
          </a:xfrm>
          <a:prstGeom prst="rect">
            <a:avLst/>
          </a:prstGeom>
          <a:ln w="19050">
            <a:solidFill>
              <a:schemeClr val="tx1"/>
            </a:solidFill>
          </a:ln>
        </p:spPr>
      </p:pic>
    </p:spTree>
    <p:extLst>
      <p:ext uri="{BB962C8B-B14F-4D97-AF65-F5344CB8AC3E}">
        <p14:creationId xmlns:p14="http://schemas.microsoft.com/office/powerpoint/2010/main" val="2268978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A53BB-C52C-4765-FFE7-DA87505DCCF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0FF0E8F-2192-2B22-712D-47DA5FDF8720}"/>
              </a:ext>
            </a:extLst>
          </p:cNvPr>
          <p:cNvSpPr txBox="1"/>
          <p:nvPr/>
        </p:nvSpPr>
        <p:spPr>
          <a:xfrm>
            <a:off x="2036587" y="2149772"/>
            <a:ext cx="8398885" cy="4016484"/>
          </a:xfrm>
          <a:prstGeom prst="rect">
            <a:avLst/>
          </a:prstGeom>
          <a:noFill/>
        </p:spPr>
        <p:txBody>
          <a:bodyPr wrap="square" rtlCol="0">
            <a:spAutoFit/>
          </a:bodyPr>
          <a:lstStyle/>
          <a:p>
            <a:pPr>
              <a:spcAft>
                <a:spcPts val="3000"/>
              </a:spcAft>
            </a:pPr>
            <a:r>
              <a:rPr lang="en-US" sz="3600" dirty="0"/>
              <a:t>Is there good and bad authority? </a:t>
            </a:r>
          </a:p>
          <a:p>
            <a:pPr>
              <a:spcAft>
                <a:spcPts val="3000"/>
              </a:spcAft>
            </a:pPr>
            <a:r>
              <a:rPr lang="en-US" sz="3600" dirty="0"/>
              <a:t>Who has authority in our lives?</a:t>
            </a:r>
          </a:p>
          <a:p>
            <a:pPr>
              <a:spcAft>
                <a:spcPts val="3000"/>
              </a:spcAft>
            </a:pPr>
            <a:r>
              <a:rPr lang="en-US" sz="3600" dirty="0"/>
              <a:t>Whose authority should we accept?</a:t>
            </a:r>
          </a:p>
          <a:p>
            <a:pPr>
              <a:spcAft>
                <a:spcPts val="3000"/>
              </a:spcAft>
            </a:pPr>
            <a:r>
              <a:rPr lang="en-US" sz="3600" dirty="0"/>
              <a:t>How important are words and actions for someone in authority?</a:t>
            </a:r>
            <a:endParaRPr lang="en-AU" sz="3600" dirty="0"/>
          </a:p>
        </p:txBody>
      </p:sp>
      <p:cxnSp>
        <p:nvCxnSpPr>
          <p:cNvPr id="2" name="Straight Connector 1">
            <a:extLst>
              <a:ext uri="{FF2B5EF4-FFF2-40B4-BE49-F238E27FC236}">
                <a16:creationId xmlns:a16="http://schemas.microsoft.com/office/drawing/2014/main" id="{DFC5CC2B-065A-F750-55D8-47040F17C9B1}"/>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01C483F-ADD2-D7EA-E64D-3295FABAD919}"/>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5191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sp>
        <p:nvSpPr>
          <p:cNvPr id="2" name="TextBox 1">
            <a:extLst>
              <a:ext uri="{FF2B5EF4-FFF2-40B4-BE49-F238E27FC236}">
                <a16:creationId xmlns:a16="http://schemas.microsoft.com/office/drawing/2014/main" id="{259DBE90-6690-7A9F-2C0E-29501D920A7D}"/>
              </a:ext>
            </a:extLst>
          </p:cNvPr>
          <p:cNvSpPr txBox="1"/>
          <p:nvPr/>
        </p:nvSpPr>
        <p:spPr>
          <a:xfrm>
            <a:off x="2188987" y="2367171"/>
            <a:ext cx="6653355" cy="2123658"/>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teaches with authority and shows his authority in what he does.</a:t>
            </a:r>
          </a:p>
        </p:txBody>
      </p:sp>
      <p:cxnSp>
        <p:nvCxnSpPr>
          <p:cNvPr id="3" name="Straight Connector 2">
            <a:extLst>
              <a:ext uri="{FF2B5EF4-FFF2-40B4-BE49-F238E27FC236}">
                <a16:creationId xmlns:a16="http://schemas.microsoft.com/office/drawing/2014/main" id="{0A932CC5-DAD4-C5FB-7BBF-F72E00320C08}"/>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30ACA56-A125-C5F9-DCE2-52C8D8267608}"/>
              </a:ext>
            </a:extLst>
          </p:cNvPr>
          <p:cNvSpPr txBox="1"/>
          <p:nvPr/>
        </p:nvSpPr>
        <p:spPr>
          <a:xfrm>
            <a:off x="2188987" y="3089193"/>
            <a:ext cx="9352437" cy="1754326"/>
          </a:xfrm>
          <a:prstGeom prst="rect">
            <a:avLst/>
          </a:prstGeom>
          <a:noFill/>
        </p:spPr>
        <p:txBody>
          <a:bodyPr wrap="square" lIns="0" rtlCol="0">
            <a:spAutoFit/>
          </a:bodyPr>
          <a:lstStyle/>
          <a:p>
            <a:pPr>
              <a:lnSpc>
                <a:spcPct val="90000"/>
              </a:lnSpc>
            </a:pPr>
            <a:r>
              <a:rPr lang="en-US" sz="6000" b="1" dirty="0">
                <a:latin typeface="Calibri" panose="020F0502020204030204" pitchFamily="34" charset="0"/>
                <a:ea typeface="Arial" charset="0"/>
                <a:cs typeface="Calibri" panose="020F0502020204030204" pitchFamily="34" charset="0"/>
              </a:rPr>
              <a:t>Jesus tells a bad spirit to leave a man</a:t>
            </a:r>
          </a:p>
        </p:txBody>
      </p:sp>
      <p:sp>
        <p:nvSpPr>
          <p:cNvPr id="5" name="Rectangle 4">
            <a:extLst>
              <a:ext uri="{FF2B5EF4-FFF2-40B4-BE49-F238E27FC236}">
                <a16:creationId xmlns:a16="http://schemas.microsoft.com/office/drawing/2014/main" id="{3BBB3EC5-80A7-F4DF-4141-9EB0E514BE0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F78146C-465F-1882-0B6A-09082ECE387D}"/>
              </a:ext>
            </a:extLst>
          </p:cNvPr>
          <p:cNvSpPr txBox="1"/>
          <p:nvPr/>
        </p:nvSpPr>
        <p:spPr>
          <a:xfrm>
            <a:off x="2188987" y="4973728"/>
            <a:ext cx="7520621" cy="1077218"/>
          </a:xfrm>
          <a:prstGeom prst="rect">
            <a:avLst/>
          </a:prstGeom>
          <a:noFill/>
        </p:spPr>
        <p:txBody>
          <a:bodyPr wrap="square" lIns="0" rtlCol="0">
            <a:spAutoFit/>
          </a:bodyPr>
          <a:lstStyle/>
          <a:p>
            <a:r>
              <a:rPr lang="en-US" sz="3200" dirty="0">
                <a:solidFill>
                  <a:srgbClr val="4196D5"/>
                </a:solidFill>
              </a:rPr>
              <a:t>Jesus used his power to teach with authority, even over bad spirits</a:t>
            </a:r>
          </a:p>
        </p:txBody>
      </p:sp>
      <p:sp>
        <p:nvSpPr>
          <p:cNvPr id="7" name="TextBox 6">
            <a:extLst>
              <a:ext uri="{FF2B5EF4-FFF2-40B4-BE49-F238E27FC236}">
                <a16:creationId xmlns:a16="http://schemas.microsoft.com/office/drawing/2014/main" id="{928CF3F6-F129-A84B-7B5E-6BB721F5C581}"/>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10</a:t>
            </a:r>
          </a:p>
        </p:txBody>
      </p:sp>
      <p:sp>
        <p:nvSpPr>
          <p:cNvPr id="9" name="Lesson 1:…">
            <a:extLst>
              <a:ext uri="{FF2B5EF4-FFF2-40B4-BE49-F238E27FC236}">
                <a16:creationId xmlns:a16="http://schemas.microsoft.com/office/drawing/2014/main" id="{C72ECEB3-2323-D937-64BA-4F8ADD6A336A}"/>
              </a:ext>
            </a:extLst>
          </p:cNvPr>
          <p:cNvSpPr txBox="1"/>
          <p:nvPr/>
        </p:nvSpPr>
        <p:spPr>
          <a:xfrm>
            <a:off x="2188987" y="2227595"/>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0" name="Straight Connector 9">
            <a:extLst>
              <a:ext uri="{FF2B5EF4-FFF2-40B4-BE49-F238E27FC236}">
                <a16:creationId xmlns:a16="http://schemas.microsoft.com/office/drawing/2014/main" id="{85DE1D5B-5306-5BA0-71EA-01402D08C8CB}"/>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8B36E45-3CCF-430A-BF34-842F2B4CD5E9}">
  <ds:schemaRefs>
    <ds:schemaRef ds:uri="5739257b-ce07-451c-a058-33d1d073c35a"/>
    <ds:schemaRef ds:uri="7cfafbfd-fc08-4e7a-afc9-7c422113942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3.xml><?xml version="1.0" encoding="utf-8"?>
<ds:datastoreItem xmlns:ds="http://schemas.openxmlformats.org/officeDocument/2006/customXml" ds:itemID="{72792D3D-921B-41A0-B5BD-755DA26DA3CA}">
  <ds:schemaRefs>
    <ds:schemaRef ds:uri="http://schemas.microsoft.com/office/2006/metadata/properties"/>
    <ds:schemaRef ds:uri="7cfafbfd-fc08-4e7a-afc9-7c4221139421"/>
    <ds:schemaRef ds:uri="http://schemas.microsoft.com/office/2006/documentManagement/types"/>
    <ds:schemaRef ds:uri="http://purl.org/dc/dcmitype/"/>
    <ds:schemaRef ds:uri="5739257b-ce07-451c-a058-33d1d073c35a"/>
    <ds:schemaRef ds:uri="http://www.w3.org/XML/1998/namespace"/>
    <ds:schemaRef ds:uri="http://schemas.microsoft.com/office/infopath/2007/PartnerControls"/>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35</TotalTime>
  <Words>1831</Words>
  <Application>Microsoft Office PowerPoint</Application>
  <PresentationFormat>Widescreen</PresentationFormat>
  <Paragraphs>183</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MS Mincho</vt:lpstr>
      <vt:lpstr>Arial</vt:lpstr>
      <vt:lpstr>Calibri</vt:lpstr>
      <vt:lpstr>Webdings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Authority  What does it mean to have authority?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1</cp:revision>
  <dcterms:created xsi:type="dcterms:W3CDTF">2021-11-16T05:33:16Z</dcterms:created>
  <dcterms:modified xsi:type="dcterms:W3CDTF">2024-06-18T02:31:22Z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