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e3e70e04db2242a5" Type="http://schemas.microsoft.com/office/2006/relationships/ui/extensibility" Target="customUI/customUI.xml"/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5"/>
  </p:notesMasterIdLst>
  <p:sldIdLst>
    <p:sldId id="256" r:id="rId5"/>
    <p:sldId id="307" r:id="rId6"/>
    <p:sldId id="308" r:id="rId7"/>
    <p:sldId id="303" r:id="rId8"/>
    <p:sldId id="309" r:id="rId9"/>
    <p:sldId id="304" r:id="rId10"/>
    <p:sldId id="306" r:id="rId11"/>
    <p:sldId id="310" r:id="rId12"/>
    <p:sldId id="311" r:id="rId13"/>
    <p:sldId id="295" r:id="rId14"/>
  </p:sldIdLst>
  <p:sldSz cx="9144000" cy="5143500" type="screen16x9"/>
  <p:notesSz cx="6858000" cy="9144000"/>
  <p:embeddedFontLst>
    <p:embeddedFont>
      <p:font typeface="Avenir Next LT Pro" panose="020B0504020202020204" pitchFamily="34" charset="0"/>
      <p:regular r:id="rId16"/>
      <p:bold r:id="rId17"/>
      <p:italic r:id="rId18"/>
      <p:boldItalic r:id="rId19"/>
    </p:embeddedFont>
    <p:embeddedFont>
      <p:font typeface="Bookman Old Style" panose="02050604050505020204" pitchFamily="18" charset="0"/>
      <p:regular r:id="rId20"/>
      <p:bold r:id="rId21"/>
      <p:italic r:id="rId22"/>
      <p:boldItalic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Edu SA Beginner" pitchFamily="2" charset="0"/>
      <p:regular r:id="rId28"/>
      <p:bold r:id="rId29"/>
    </p:embeddedFont>
  </p:embeddedFont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F01785D6-0315-4F4C-A27B-D7AE7B65134A}">
          <p14:sldIdLst/>
        </p14:section>
        <p14:section name="Presentation" id="{84A8D511-D2CF-4455-B64D-640D95EFA37E}">
          <p14:sldIdLst>
            <p14:sldId id="256"/>
            <p14:sldId id="307"/>
            <p14:sldId id="308"/>
            <p14:sldId id="303"/>
            <p14:sldId id="309"/>
            <p14:sldId id="304"/>
            <p14:sldId id="306"/>
            <p14:sldId id="310"/>
            <p14:sldId id="311"/>
            <p14:sldId id="29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2CBB92-E15E-41E2-9CF2-7F5E58866EC8}" v="11" dt="2024-01-03T07:41:16.5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51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customXml" Target="../customXml/item3.xml"/><Relationship Id="rId21" Type="http://schemas.openxmlformats.org/officeDocument/2006/relationships/font" Target="fonts/font6.fntdata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9.fntdata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y Freney" userId="05558a5f-3628-4287-9b9f-4fe6fc128298" providerId="ADAL" clId="{1D2CBB92-E15E-41E2-9CF2-7F5E58866EC8}"/>
    <pc:docChg chg="undo custSel modSld">
      <pc:chgData name="Kristy Freney" userId="05558a5f-3628-4287-9b9f-4fe6fc128298" providerId="ADAL" clId="{1D2CBB92-E15E-41E2-9CF2-7F5E58866EC8}" dt="2024-01-03T07:41:44.733" v="114" actId="1076"/>
      <pc:docMkLst>
        <pc:docMk/>
      </pc:docMkLst>
      <pc:sldChg chg="modSp mod">
        <pc:chgData name="Kristy Freney" userId="05558a5f-3628-4287-9b9f-4fe6fc128298" providerId="ADAL" clId="{1D2CBB92-E15E-41E2-9CF2-7F5E58866EC8}" dt="2024-01-03T07:39:18.718" v="62" actId="1076"/>
        <pc:sldMkLst>
          <pc:docMk/>
          <pc:sldMk cId="1890592124" sldId="256"/>
        </pc:sldMkLst>
        <pc:spChg chg="mod">
          <ac:chgData name="Kristy Freney" userId="05558a5f-3628-4287-9b9f-4fe6fc128298" providerId="ADAL" clId="{1D2CBB92-E15E-41E2-9CF2-7F5E58866EC8}" dt="2024-01-03T07:39:18.718" v="62" actId="1076"/>
          <ac:spMkLst>
            <pc:docMk/>
            <pc:sldMk cId="1890592124" sldId="256"/>
            <ac:spMk id="3" creationId="{DDDF87A5-8263-4A0B-BEFF-45E4C3BBB793}"/>
          </ac:spMkLst>
        </pc:spChg>
      </pc:sldChg>
      <pc:sldChg chg="modSp mod">
        <pc:chgData name="Kristy Freney" userId="05558a5f-3628-4287-9b9f-4fe6fc128298" providerId="ADAL" clId="{1D2CBB92-E15E-41E2-9CF2-7F5E58866EC8}" dt="2024-01-03T07:40:02.474" v="77" actId="2084"/>
        <pc:sldMkLst>
          <pc:docMk/>
          <pc:sldMk cId="3942742732" sldId="303"/>
        </pc:sldMkLst>
        <pc:spChg chg="mod">
          <ac:chgData name="Kristy Freney" userId="05558a5f-3628-4287-9b9f-4fe6fc128298" providerId="ADAL" clId="{1D2CBB92-E15E-41E2-9CF2-7F5E58866EC8}" dt="2024-01-02T04:06:42.801" v="10" actId="403"/>
          <ac:spMkLst>
            <pc:docMk/>
            <pc:sldMk cId="3942742732" sldId="303"/>
            <ac:spMk id="2" creationId="{DB3BE8BE-C8BB-4474-B15B-709E6948914F}"/>
          </ac:spMkLst>
        </pc:spChg>
        <pc:spChg chg="mod">
          <ac:chgData name="Kristy Freney" userId="05558a5f-3628-4287-9b9f-4fe6fc128298" providerId="ADAL" clId="{1D2CBB92-E15E-41E2-9CF2-7F5E58866EC8}" dt="2024-01-02T04:10:44.026" v="61" actId="20577"/>
          <ac:spMkLst>
            <pc:docMk/>
            <pc:sldMk cId="3942742732" sldId="303"/>
            <ac:spMk id="4" creationId="{581A03A5-EFCD-4FE6-AEFB-35A5F29AFE44}"/>
          </ac:spMkLst>
        </pc:spChg>
        <pc:graphicFrameChg chg="modGraphic">
          <ac:chgData name="Kristy Freney" userId="05558a5f-3628-4287-9b9f-4fe6fc128298" providerId="ADAL" clId="{1D2CBB92-E15E-41E2-9CF2-7F5E58866EC8}" dt="2024-01-03T07:40:02.474" v="77" actId="2084"/>
          <ac:graphicFrameMkLst>
            <pc:docMk/>
            <pc:sldMk cId="3942742732" sldId="303"/>
            <ac:graphicFrameMk id="6" creationId="{63C97483-AFE5-4F5A-9754-055B59304BE6}"/>
          </ac:graphicFrameMkLst>
        </pc:graphicFrameChg>
      </pc:sldChg>
      <pc:sldChg chg="modSp mod">
        <pc:chgData name="Kristy Freney" userId="05558a5f-3628-4287-9b9f-4fe6fc128298" providerId="ADAL" clId="{1D2CBB92-E15E-41E2-9CF2-7F5E58866EC8}" dt="2024-01-02T04:07:04.149" v="16" actId="1076"/>
        <pc:sldMkLst>
          <pc:docMk/>
          <pc:sldMk cId="391965688" sldId="304"/>
        </pc:sldMkLst>
        <pc:spChg chg="mod">
          <ac:chgData name="Kristy Freney" userId="05558a5f-3628-4287-9b9f-4fe6fc128298" providerId="ADAL" clId="{1D2CBB92-E15E-41E2-9CF2-7F5E58866EC8}" dt="2024-01-02T04:06:57.083" v="13" actId="255"/>
          <ac:spMkLst>
            <pc:docMk/>
            <pc:sldMk cId="391965688" sldId="304"/>
            <ac:spMk id="2" creationId="{62F890D4-59D5-49D5-8E63-F565E01E5580}"/>
          </ac:spMkLst>
        </pc:spChg>
        <pc:spChg chg="mod">
          <ac:chgData name="Kristy Freney" userId="05558a5f-3628-4287-9b9f-4fe6fc128298" providerId="ADAL" clId="{1D2CBB92-E15E-41E2-9CF2-7F5E58866EC8}" dt="2024-01-02T04:07:04.149" v="16" actId="1076"/>
          <ac:spMkLst>
            <pc:docMk/>
            <pc:sldMk cId="391965688" sldId="304"/>
            <ac:spMk id="3" creationId="{E2CD1787-85F9-4649-A00E-AB2A988E4138}"/>
          </ac:spMkLst>
        </pc:spChg>
      </pc:sldChg>
      <pc:sldChg chg="modSp mod">
        <pc:chgData name="Kristy Freney" userId="05558a5f-3628-4287-9b9f-4fe6fc128298" providerId="ADAL" clId="{1D2CBB92-E15E-41E2-9CF2-7F5E58866EC8}" dt="2024-01-03T07:41:44.733" v="114" actId="1076"/>
        <pc:sldMkLst>
          <pc:docMk/>
          <pc:sldMk cId="1194467796" sldId="306"/>
        </pc:sldMkLst>
        <pc:spChg chg="mod">
          <ac:chgData name="Kristy Freney" userId="05558a5f-3628-4287-9b9f-4fe6fc128298" providerId="ADAL" clId="{1D2CBB92-E15E-41E2-9CF2-7F5E58866EC8}" dt="2024-01-02T04:10:38.780" v="60" actId="20577"/>
          <ac:spMkLst>
            <pc:docMk/>
            <pc:sldMk cId="1194467796" sldId="306"/>
            <ac:spMk id="4" creationId="{BEB9B720-CAA8-4A6F-9E60-901EE657D877}"/>
          </ac:spMkLst>
        </pc:spChg>
        <pc:spChg chg="mod">
          <ac:chgData name="Kristy Freney" userId="05558a5f-3628-4287-9b9f-4fe6fc128298" providerId="ADAL" clId="{1D2CBB92-E15E-41E2-9CF2-7F5E58866EC8}" dt="2024-01-03T07:41:44.733" v="114" actId="1076"/>
          <ac:spMkLst>
            <pc:docMk/>
            <pc:sldMk cId="1194467796" sldId="306"/>
            <ac:spMk id="9" creationId="{4572F1C3-6D31-4D07-A49E-D7AE928DA4CE}"/>
          </ac:spMkLst>
        </pc:spChg>
        <pc:spChg chg="mod">
          <ac:chgData name="Kristy Freney" userId="05558a5f-3628-4287-9b9f-4fe6fc128298" providerId="ADAL" clId="{1D2CBB92-E15E-41E2-9CF2-7F5E58866EC8}" dt="2024-01-03T07:41:21.078" v="107" actId="1036"/>
          <ac:spMkLst>
            <pc:docMk/>
            <pc:sldMk cId="1194467796" sldId="306"/>
            <ac:spMk id="15" creationId="{F9DF0932-B4B5-4646-BE79-6A91D505DCE0}"/>
          </ac:spMkLst>
        </pc:spChg>
        <pc:spChg chg="mod">
          <ac:chgData name="Kristy Freney" userId="05558a5f-3628-4287-9b9f-4fe6fc128298" providerId="ADAL" clId="{1D2CBB92-E15E-41E2-9CF2-7F5E58866EC8}" dt="2024-01-03T07:41:30.213" v="113" actId="1036"/>
          <ac:spMkLst>
            <pc:docMk/>
            <pc:sldMk cId="1194467796" sldId="306"/>
            <ac:spMk id="16" creationId="{510BB109-D9AA-4B05-ADD6-4792FF8724AE}"/>
          </ac:spMkLst>
        </pc:spChg>
        <pc:picChg chg="mod">
          <ac:chgData name="Kristy Freney" userId="05558a5f-3628-4287-9b9f-4fe6fc128298" providerId="ADAL" clId="{1D2CBB92-E15E-41E2-9CF2-7F5E58866EC8}" dt="2024-01-03T07:41:03.053" v="97" actId="14100"/>
          <ac:picMkLst>
            <pc:docMk/>
            <pc:sldMk cId="1194467796" sldId="306"/>
            <ac:picMk id="7" creationId="{2BABEBB2-513A-4172-9AD6-43E23E6CE4B4}"/>
          </ac:picMkLst>
        </pc:picChg>
      </pc:sldChg>
      <pc:sldChg chg="delSp modSp mod">
        <pc:chgData name="Kristy Freney" userId="05558a5f-3628-4287-9b9f-4fe6fc128298" providerId="ADAL" clId="{1D2CBB92-E15E-41E2-9CF2-7F5E58866EC8}" dt="2024-01-02T04:06:48.572" v="11" actId="20577"/>
        <pc:sldMkLst>
          <pc:docMk/>
          <pc:sldMk cId="2838755670" sldId="307"/>
        </pc:sldMkLst>
        <pc:spChg chg="del">
          <ac:chgData name="Kristy Freney" userId="05558a5f-3628-4287-9b9f-4fe6fc128298" providerId="ADAL" clId="{1D2CBB92-E15E-41E2-9CF2-7F5E58866EC8}" dt="2024-01-02T04:06:24.472" v="3" actId="478"/>
          <ac:spMkLst>
            <pc:docMk/>
            <pc:sldMk cId="2838755670" sldId="307"/>
            <ac:spMk id="2" creationId="{1DABD434-2AA4-4CB2-AFE6-D82469201A99}"/>
          </ac:spMkLst>
        </pc:spChg>
        <pc:spChg chg="mod">
          <ac:chgData name="Kristy Freney" userId="05558a5f-3628-4287-9b9f-4fe6fc128298" providerId="ADAL" clId="{1D2CBB92-E15E-41E2-9CF2-7F5E58866EC8}" dt="2024-01-02T04:06:48.572" v="11" actId="20577"/>
          <ac:spMkLst>
            <pc:docMk/>
            <pc:sldMk cId="2838755670" sldId="307"/>
            <ac:spMk id="3" creationId="{86E49303-CBD8-4821-BD89-26EC059BF688}"/>
          </ac:spMkLst>
        </pc:spChg>
      </pc:sldChg>
      <pc:sldChg chg="modSp mod">
        <pc:chgData name="Kristy Freney" userId="05558a5f-3628-4287-9b9f-4fe6fc128298" providerId="ADAL" clId="{1D2CBB92-E15E-41E2-9CF2-7F5E58866EC8}" dt="2024-01-03T07:39:31.565" v="66" actId="1076"/>
        <pc:sldMkLst>
          <pc:docMk/>
          <pc:sldMk cId="922877785" sldId="308"/>
        </pc:sldMkLst>
        <pc:spChg chg="mod">
          <ac:chgData name="Kristy Freney" userId="05558a5f-3628-4287-9b9f-4fe6fc128298" providerId="ADAL" clId="{1D2CBB92-E15E-41E2-9CF2-7F5E58866EC8}" dt="2024-01-03T07:39:31.565" v="66" actId="1076"/>
          <ac:spMkLst>
            <pc:docMk/>
            <pc:sldMk cId="922877785" sldId="308"/>
            <ac:spMk id="7" creationId="{D9117461-EFEC-4520-9BFC-074E484BD011}"/>
          </ac:spMkLst>
        </pc:spChg>
        <pc:picChg chg="mod">
          <ac:chgData name="Kristy Freney" userId="05558a5f-3628-4287-9b9f-4fe6fc128298" providerId="ADAL" clId="{1D2CBB92-E15E-41E2-9CF2-7F5E58866EC8}" dt="2024-01-02T04:10:16.446" v="55" actId="1076"/>
          <ac:picMkLst>
            <pc:docMk/>
            <pc:sldMk cId="922877785" sldId="308"/>
            <ac:picMk id="6" creationId="{C6FCFFBA-F311-45B2-93A5-D86948288248}"/>
          </ac:picMkLst>
        </pc:picChg>
      </pc:sldChg>
      <pc:sldChg chg="modSp mod">
        <pc:chgData name="Kristy Freney" userId="05558a5f-3628-4287-9b9f-4fe6fc128298" providerId="ADAL" clId="{1D2CBB92-E15E-41E2-9CF2-7F5E58866EC8}" dt="2024-01-03T07:40:11.946" v="78" actId="255"/>
        <pc:sldMkLst>
          <pc:docMk/>
          <pc:sldMk cId="241577300" sldId="309"/>
        </pc:sldMkLst>
        <pc:spChg chg="mod">
          <ac:chgData name="Kristy Freney" userId="05558a5f-3628-4287-9b9f-4fe6fc128298" providerId="ADAL" clId="{1D2CBB92-E15E-41E2-9CF2-7F5E58866EC8}" dt="2024-01-03T07:40:11.946" v="78" actId="255"/>
          <ac:spMkLst>
            <pc:docMk/>
            <pc:sldMk cId="241577300" sldId="309"/>
            <ac:spMk id="2" creationId="{D903E6D3-20A2-4A81-BA77-864477CB331B}"/>
          </ac:spMkLst>
        </pc:spChg>
      </pc:sldChg>
      <pc:sldChg chg="modSp mod">
        <pc:chgData name="Kristy Freney" userId="05558a5f-3628-4287-9b9f-4fe6fc128298" providerId="ADAL" clId="{1D2CBB92-E15E-41E2-9CF2-7F5E58866EC8}" dt="2024-01-02T04:09:33.240" v="50" actId="1037"/>
        <pc:sldMkLst>
          <pc:docMk/>
          <pc:sldMk cId="2239519916" sldId="310"/>
        </pc:sldMkLst>
        <pc:spChg chg="mod">
          <ac:chgData name="Kristy Freney" userId="05558a5f-3628-4287-9b9f-4fe6fc128298" providerId="ADAL" clId="{1D2CBB92-E15E-41E2-9CF2-7F5E58866EC8}" dt="2024-01-02T04:08:42.416" v="34" actId="20577"/>
          <ac:spMkLst>
            <pc:docMk/>
            <pc:sldMk cId="2239519916" sldId="310"/>
            <ac:spMk id="2" creationId="{62F890D4-59D5-49D5-8E63-F565E01E5580}"/>
          </ac:spMkLst>
        </pc:spChg>
        <pc:spChg chg="mod">
          <ac:chgData name="Kristy Freney" userId="05558a5f-3628-4287-9b9f-4fe6fc128298" providerId="ADAL" clId="{1D2CBB92-E15E-41E2-9CF2-7F5E58866EC8}" dt="2024-01-02T04:09:15.098" v="39" actId="20577"/>
          <ac:spMkLst>
            <pc:docMk/>
            <pc:sldMk cId="2239519916" sldId="310"/>
            <ac:spMk id="3" creationId="{E2CD1787-85F9-4649-A00E-AB2A988E4138}"/>
          </ac:spMkLst>
        </pc:spChg>
        <pc:spChg chg="mod">
          <ac:chgData name="Kristy Freney" userId="05558a5f-3628-4287-9b9f-4fe6fc128298" providerId="ADAL" clId="{1D2CBB92-E15E-41E2-9CF2-7F5E58866EC8}" dt="2024-01-02T04:09:12.674" v="38" actId="1076"/>
          <ac:spMkLst>
            <pc:docMk/>
            <pc:sldMk cId="2239519916" sldId="310"/>
            <ac:spMk id="6" creationId="{AD9FC1FC-2CCF-4B11-80D1-600A66074559}"/>
          </ac:spMkLst>
        </pc:spChg>
        <pc:spChg chg="mod">
          <ac:chgData name="Kristy Freney" userId="05558a5f-3628-4287-9b9f-4fe6fc128298" providerId="ADAL" clId="{1D2CBB92-E15E-41E2-9CF2-7F5E58866EC8}" dt="2024-01-02T04:09:20.113" v="40" actId="1076"/>
          <ac:spMkLst>
            <pc:docMk/>
            <pc:sldMk cId="2239519916" sldId="310"/>
            <ac:spMk id="7" creationId="{B6F3AD01-AD65-404C-936E-9BD94320DB95}"/>
          </ac:spMkLst>
        </pc:spChg>
        <pc:spChg chg="mod">
          <ac:chgData name="Kristy Freney" userId="05558a5f-3628-4287-9b9f-4fe6fc128298" providerId="ADAL" clId="{1D2CBB92-E15E-41E2-9CF2-7F5E58866EC8}" dt="2024-01-02T04:09:23.325" v="41" actId="1076"/>
          <ac:spMkLst>
            <pc:docMk/>
            <pc:sldMk cId="2239519916" sldId="310"/>
            <ac:spMk id="8" creationId="{198EAA51-8F49-47F3-ACB5-C791C9CDA7B3}"/>
          </ac:spMkLst>
        </pc:spChg>
        <pc:spChg chg="mod">
          <ac:chgData name="Kristy Freney" userId="05558a5f-3628-4287-9b9f-4fe6fc128298" providerId="ADAL" clId="{1D2CBB92-E15E-41E2-9CF2-7F5E58866EC8}" dt="2024-01-02T04:09:33.240" v="50" actId="1037"/>
          <ac:spMkLst>
            <pc:docMk/>
            <pc:sldMk cId="2239519916" sldId="310"/>
            <ac:spMk id="9" creationId="{CD21AF44-90F2-4C04-9294-D768303FAC42}"/>
          </ac:spMkLst>
        </pc:spChg>
      </pc:sldChg>
      <pc:sldChg chg="modSp mod">
        <pc:chgData name="Kristy Freney" userId="05558a5f-3628-4287-9b9f-4fe6fc128298" providerId="ADAL" clId="{1D2CBB92-E15E-41E2-9CF2-7F5E58866EC8}" dt="2024-01-03T07:40:50.732" v="95" actId="1076"/>
        <pc:sldMkLst>
          <pc:docMk/>
          <pc:sldMk cId="1383082567" sldId="311"/>
        </pc:sldMkLst>
        <pc:spChg chg="mod">
          <ac:chgData name="Kristy Freney" userId="05558a5f-3628-4287-9b9f-4fe6fc128298" providerId="ADAL" clId="{1D2CBB92-E15E-41E2-9CF2-7F5E58866EC8}" dt="2024-01-02T04:09:40.663" v="52" actId="255"/>
          <ac:spMkLst>
            <pc:docMk/>
            <pc:sldMk cId="1383082567" sldId="311"/>
            <ac:spMk id="2" creationId="{B80FD343-4DF8-4BA2-BEF0-CF3E58347CF9}"/>
          </ac:spMkLst>
        </pc:spChg>
        <pc:spChg chg="mod">
          <ac:chgData name="Kristy Freney" userId="05558a5f-3628-4287-9b9f-4fe6fc128298" providerId="ADAL" clId="{1D2CBB92-E15E-41E2-9CF2-7F5E58866EC8}" dt="2024-01-03T07:40:50.732" v="95" actId="1076"/>
          <ac:spMkLst>
            <pc:docMk/>
            <pc:sldMk cId="1383082567" sldId="311"/>
            <ac:spMk id="6" creationId="{8D71C854-33A7-4441-891B-02081F9D67C8}"/>
          </ac:spMkLst>
        </pc:spChg>
        <pc:picChg chg="mod">
          <ac:chgData name="Kristy Freney" userId="05558a5f-3628-4287-9b9f-4fe6fc128298" providerId="ADAL" clId="{1D2CBB92-E15E-41E2-9CF2-7F5E58866EC8}" dt="2024-01-03T07:40:43.645" v="93" actId="1076"/>
          <ac:picMkLst>
            <pc:docMk/>
            <pc:sldMk cId="1383082567" sldId="311"/>
            <ac:picMk id="8" creationId="{2D36D60A-0BA6-4107-B856-115AC958F5FE}"/>
          </ac:picMkLst>
        </pc:picChg>
      </pc:sldChg>
    </pc:docChg>
  </pc:docChgLst>
  <pc:docChgLst>
    <pc:chgData name="Emily Tucker" userId="59e57156-8dcf-4062-9805-2aba4a956330" providerId="ADAL" clId="{E25ED2AA-12EE-4880-ACAF-B0A3D16C6025}"/>
    <pc:docChg chg="undo custSel addSld delSld modSld sldOrd modSection">
      <pc:chgData name="Emily Tucker" userId="59e57156-8dcf-4062-9805-2aba4a956330" providerId="ADAL" clId="{E25ED2AA-12EE-4880-ACAF-B0A3D16C6025}" dt="2024-01-04T02:20:37.998" v="740" actId="478"/>
      <pc:docMkLst>
        <pc:docMk/>
      </pc:docMkLst>
      <pc:sldChg chg="modSp">
        <pc:chgData name="Emily Tucker" userId="59e57156-8dcf-4062-9805-2aba4a956330" providerId="ADAL" clId="{E25ED2AA-12EE-4880-ACAF-B0A3D16C6025}" dt="2023-12-27T23:41:27.792" v="48" actId="6549"/>
        <pc:sldMkLst>
          <pc:docMk/>
          <pc:sldMk cId="1890592124" sldId="256"/>
        </pc:sldMkLst>
        <pc:spChg chg="mod">
          <ac:chgData name="Emily Tucker" userId="59e57156-8dcf-4062-9805-2aba4a956330" providerId="ADAL" clId="{E25ED2AA-12EE-4880-ACAF-B0A3D16C6025}" dt="2023-12-27T23:41:13.977" v="39" actId="20577"/>
          <ac:spMkLst>
            <pc:docMk/>
            <pc:sldMk cId="1890592124" sldId="256"/>
            <ac:spMk id="2" creationId="{2B51E526-D9BC-497B-92DE-D28D61ABA619}"/>
          </ac:spMkLst>
        </pc:spChg>
        <pc:spChg chg="mod">
          <ac:chgData name="Emily Tucker" userId="59e57156-8dcf-4062-9805-2aba4a956330" providerId="ADAL" clId="{E25ED2AA-12EE-4880-ACAF-B0A3D16C6025}" dt="2023-12-27T23:41:27.792" v="48" actId="6549"/>
          <ac:spMkLst>
            <pc:docMk/>
            <pc:sldMk cId="1890592124" sldId="256"/>
            <ac:spMk id="3" creationId="{DDDF87A5-8263-4A0B-BEFF-45E4C3BBB793}"/>
          </ac:spMkLst>
        </pc:spChg>
      </pc:sldChg>
      <pc:sldChg chg="addSp delSp modSp">
        <pc:chgData name="Emily Tucker" userId="59e57156-8dcf-4062-9805-2aba4a956330" providerId="ADAL" clId="{E25ED2AA-12EE-4880-ACAF-B0A3D16C6025}" dt="2024-01-04T02:20:37.998" v="740" actId="478"/>
        <pc:sldMkLst>
          <pc:docMk/>
          <pc:sldMk cId="2974449038" sldId="295"/>
        </pc:sldMkLst>
        <pc:spChg chg="del">
          <ac:chgData name="Emily Tucker" userId="59e57156-8dcf-4062-9805-2aba4a956330" providerId="ADAL" clId="{E25ED2AA-12EE-4880-ACAF-B0A3D16C6025}" dt="2024-01-04T02:20:36.570" v="739" actId="478"/>
          <ac:spMkLst>
            <pc:docMk/>
            <pc:sldMk cId="2974449038" sldId="295"/>
            <ac:spMk id="2" creationId="{56911F0F-4258-4287-8FE0-190E03490435}"/>
          </ac:spMkLst>
        </pc:spChg>
        <pc:spChg chg="add del mod">
          <ac:chgData name="Emily Tucker" userId="59e57156-8dcf-4062-9805-2aba4a956330" providerId="ADAL" clId="{E25ED2AA-12EE-4880-ACAF-B0A3D16C6025}" dt="2024-01-04T02:20:37.998" v="740" actId="478"/>
          <ac:spMkLst>
            <pc:docMk/>
            <pc:sldMk cId="2974449038" sldId="295"/>
            <ac:spMk id="4" creationId="{C9DFF36C-4A08-4E87-B9BE-CE4571FC4EE9}"/>
          </ac:spMkLst>
        </pc:spChg>
      </pc:sldChg>
      <pc:sldChg chg="del">
        <pc:chgData name="Emily Tucker" userId="59e57156-8dcf-4062-9805-2aba4a956330" providerId="ADAL" clId="{E25ED2AA-12EE-4880-ACAF-B0A3D16C6025}" dt="2023-12-27T23:52:51.712" v="247" actId="2696"/>
        <pc:sldMkLst>
          <pc:docMk/>
          <pc:sldMk cId="2874523224" sldId="296"/>
        </pc:sldMkLst>
      </pc:sldChg>
      <pc:sldChg chg="del">
        <pc:chgData name="Emily Tucker" userId="59e57156-8dcf-4062-9805-2aba4a956330" providerId="ADAL" clId="{E25ED2AA-12EE-4880-ACAF-B0A3D16C6025}" dt="2023-12-27T23:52:52.362" v="248" actId="2696"/>
        <pc:sldMkLst>
          <pc:docMk/>
          <pc:sldMk cId="796854587" sldId="297"/>
        </pc:sldMkLst>
      </pc:sldChg>
      <pc:sldChg chg="del">
        <pc:chgData name="Emily Tucker" userId="59e57156-8dcf-4062-9805-2aba4a956330" providerId="ADAL" clId="{E25ED2AA-12EE-4880-ACAF-B0A3D16C6025}" dt="2023-12-27T23:52:53.271" v="249" actId="2696"/>
        <pc:sldMkLst>
          <pc:docMk/>
          <pc:sldMk cId="1310078620" sldId="298"/>
        </pc:sldMkLst>
      </pc:sldChg>
      <pc:sldChg chg="del">
        <pc:chgData name="Emily Tucker" userId="59e57156-8dcf-4062-9805-2aba4a956330" providerId="ADAL" clId="{E25ED2AA-12EE-4880-ACAF-B0A3D16C6025}" dt="2023-12-27T23:52:54.968" v="250" actId="2696"/>
        <pc:sldMkLst>
          <pc:docMk/>
          <pc:sldMk cId="1464442154" sldId="299"/>
        </pc:sldMkLst>
      </pc:sldChg>
      <pc:sldChg chg="del">
        <pc:chgData name="Emily Tucker" userId="59e57156-8dcf-4062-9805-2aba4a956330" providerId="ADAL" clId="{E25ED2AA-12EE-4880-ACAF-B0A3D16C6025}" dt="2023-12-27T23:52:55.919" v="251" actId="2696"/>
        <pc:sldMkLst>
          <pc:docMk/>
          <pc:sldMk cId="1336733445" sldId="300"/>
        </pc:sldMkLst>
      </pc:sldChg>
      <pc:sldChg chg="del">
        <pc:chgData name="Emily Tucker" userId="59e57156-8dcf-4062-9805-2aba4a956330" providerId="ADAL" clId="{E25ED2AA-12EE-4880-ACAF-B0A3D16C6025}" dt="2023-12-27T23:52:56.823" v="252" actId="2696"/>
        <pc:sldMkLst>
          <pc:docMk/>
          <pc:sldMk cId="3177562976" sldId="301"/>
        </pc:sldMkLst>
      </pc:sldChg>
      <pc:sldChg chg="del">
        <pc:chgData name="Emily Tucker" userId="59e57156-8dcf-4062-9805-2aba4a956330" providerId="ADAL" clId="{E25ED2AA-12EE-4880-ACAF-B0A3D16C6025}" dt="2023-12-27T23:52:57.781" v="253" actId="2696"/>
        <pc:sldMkLst>
          <pc:docMk/>
          <pc:sldMk cId="1665370205" sldId="302"/>
        </pc:sldMkLst>
      </pc:sldChg>
      <pc:sldChg chg="addSp delSp modSp delAnim modAnim">
        <pc:chgData name="Emily Tucker" userId="59e57156-8dcf-4062-9805-2aba4a956330" providerId="ADAL" clId="{E25ED2AA-12EE-4880-ACAF-B0A3D16C6025}" dt="2023-12-27T23:55:31.794" v="335"/>
        <pc:sldMkLst>
          <pc:docMk/>
          <pc:sldMk cId="3942742732" sldId="303"/>
        </pc:sldMkLst>
        <pc:spChg chg="mod">
          <ac:chgData name="Emily Tucker" userId="59e57156-8dcf-4062-9805-2aba4a956330" providerId="ADAL" clId="{E25ED2AA-12EE-4880-ACAF-B0A3D16C6025}" dt="2023-12-27T23:53:09.244" v="284" actId="2711"/>
          <ac:spMkLst>
            <pc:docMk/>
            <pc:sldMk cId="3942742732" sldId="303"/>
            <ac:spMk id="2" creationId="{DB3BE8BE-C8BB-4474-B15B-709E6948914F}"/>
          </ac:spMkLst>
        </pc:spChg>
        <pc:graphicFrameChg chg="mod modGraphic">
          <ac:chgData name="Emily Tucker" userId="59e57156-8dcf-4062-9805-2aba4a956330" providerId="ADAL" clId="{E25ED2AA-12EE-4880-ACAF-B0A3D16C6025}" dt="2023-12-27T23:54:27.334" v="323"/>
          <ac:graphicFrameMkLst>
            <pc:docMk/>
            <pc:sldMk cId="3942742732" sldId="303"/>
            <ac:graphicFrameMk id="6" creationId="{63C97483-AFE5-4F5A-9754-055B59304BE6}"/>
          </ac:graphicFrameMkLst>
        </pc:graphicFrameChg>
        <pc:cxnChg chg="add mod">
          <ac:chgData name="Emily Tucker" userId="59e57156-8dcf-4062-9805-2aba4a956330" providerId="ADAL" clId="{E25ED2AA-12EE-4880-ACAF-B0A3D16C6025}" dt="2023-12-27T23:55:09.152" v="329" actId="1582"/>
          <ac:cxnSpMkLst>
            <pc:docMk/>
            <pc:sldMk cId="3942742732" sldId="303"/>
            <ac:cxnSpMk id="7" creationId="{449E846C-C484-4EE6-9F20-F67B28FEABA6}"/>
          </ac:cxnSpMkLst>
        </pc:cxnChg>
        <pc:cxnChg chg="del">
          <ac:chgData name="Emily Tucker" userId="59e57156-8dcf-4062-9805-2aba4a956330" providerId="ADAL" clId="{E25ED2AA-12EE-4880-ACAF-B0A3D16C6025}" dt="2023-12-27T23:53:22.332" v="291" actId="478"/>
          <ac:cxnSpMkLst>
            <pc:docMk/>
            <pc:sldMk cId="3942742732" sldId="303"/>
            <ac:cxnSpMk id="9" creationId="{7182ACBE-7DE9-4E22-8A7A-F680902BD9D6}"/>
          </ac:cxnSpMkLst>
        </pc:cxnChg>
        <pc:cxnChg chg="add mod">
          <ac:chgData name="Emily Tucker" userId="59e57156-8dcf-4062-9805-2aba4a956330" providerId="ADAL" clId="{E25ED2AA-12EE-4880-ACAF-B0A3D16C6025}" dt="2023-12-27T23:55:14.842" v="330" actId="208"/>
          <ac:cxnSpMkLst>
            <pc:docMk/>
            <pc:sldMk cId="3942742732" sldId="303"/>
            <ac:cxnSpMk id="10" creationId="{7AFC1986-CEDC-47D5-B0FC-8C3D9DB2BD5E}"/>
          </ac:cxnSpMkLst>
        </pc:cxnChg>
        <pc:cxnChg chg="del">
          <ac:chgData name="Emily Tucker" userId="59e57156-8dcf-4062-9805-2aba4a956330" providerId="ADAL" clId="{E25ED2AA-12EE-4880-ACAF-B0A3D16C6025}" dt="2023-12-27T23:53:22.332" v="291" actId="478"/>
          <ac:cxnSpMkLst>
            <pc:docMk/>
            <pc:sldMk cId="3942742732" sldId="303"/>
            <ac:cxnSpMk id="11" creationId="{3599DAAE-A5A1-4DC9-8D3D-BFC0E1B06F14}"/>
          </ac:cxnSpMkLst>
        </pc:cxnChg>
        <pc:cxnChg chg="del">
          <ac:chgData name="Emily Tucker" userId="59e57156-8dcf-4062-9805-2aba4a956330" providerId="ADAL" clId="{E25ED2AA-12EE-4880-ACAF-B0A3D16C6025}" dt="2023-12-27T23:53:22.332" v="291" actId="478"/>
          <ac:cxnSpMkLst>
            <pc:docMk/>
            <pc:sldMk cId="3942742732" sldId="303"/>
            <ac:cxnSpMk id="13" creationId="{7BDF6CD7-E6F7-4DB0-8603-BEA8F39643BA}"/>
          </ac:cxnSpMkLst>
        </pc:cxnChg>
        <pc:cxnChg chg="add mod">
          <ac:chgData name="Emily Tucker" userId="59e57156-8dcf-4062-9805-2aba4a956330" providerId="ADAL" clId="{E25ED2AA-12EE-4880-ACAF-B0A3D16C6025}" dt="2023-12-27T23:55:09.152" v="329" actId="1582"/>
          <ac:cxnSpMkLst>
            <pc:docMk/>
            <pc:sldMk cId="3942742732" sldId="303"/>
            <ac:cxnSpMk id="14" creationId="{1AFA9FDD-BF5F-4D0E-B07A-4DBAE150EFB9}"/>
          </ac:cxnSpMkLst>
        </pc:cxnChg>
        <pc:cxnChg chg="del">
          <ac:chgData name="Emily Tucker" userId="59e57156-8dcf-4062-9805-2aba4a956330" providerId="ADAL" clId="{E25ED2AA-12EE-4880-ACAF-B0A3D16C6025}" dt="2023-12-27T23:53:22.332" v="291" actId="478"/>
          <ac:cxnSpMkLst>
            <pc:docMk/>
            <pc:sldMk cId="3942742732" sldId="303"/>
            <ac:cxnSpMk id="15" creationId="{75EB344B-721D-4C65-B149-BEA6AD6A9E5D}"/>
          </ac:cxnSpMkLst>
        </pc:cxnChg>
        <pc:cxnChg chg="add mod">
          <ac:chgData name="Emily Tucker" userId="59e57156-8dcf-4062-9805-2aba4a956330" providerId="ADAL" clId="{E25ED2AA-12EE-4880-ACAF-B0A3D16C6025}" dt="2023-12-27T23:55:14.842" v="330" actId="208"/>
          <ac:cxnSpMkLst>
            <pc:docMk/>
            <pc:sldMk cId="3942742732" sldId="303"/>
            <ac:cxnSpMk id="17" creationId="{E4DBBD67-D3E1-43B2-9F20-2802A2D5A3C0}"/>
          </ac:cxnSpMkLst>
        </pc:cxnChg>
        <pc:cxnChg chg="add mod">
          <ac:chgData name="Emily Tucker" userId="59e57156-8dcf-4062-9805-2aba4a956330" providerId="ADAL" clId="{E25ED2AA-12EE-4880-ACAF-B0A3D16C6025}" dt="2023-12-27T23:55:09.152" v="329" actId="1582"/>
          <ac:cxnSpMkLst>
            <pc:docMk/>
            <pc:sldMk cId="3942742732" sldId="303"/>
            <ac:cxnSpMk id="19" creationId="{0766F31D-CF4A-4D75-90C1-56A934F4A71B}"/>
          </ac:cxnSpMkLst>
        </pc:cxnChg>
      </pc:sldChg>
      <pc:sldChg chg="modSp">
        <pc:chgData name="Emily Tucker" userId="59e57156-8dcf-4062-9805-2aba4a956330" providerId="ADAL" clId="{E25ED2AA-12EE-4880-ACAF-B0A3D16C6025}" dt="2023-12-28T00:45:47.751" v="539" actId="2710"/>
        <pc:sldMkLst>
          <pc:docMk/>
          <pc:sldMk cId="391965688" sldId="304"/>
        </pc:sldMkLst>
        <pc:spChg chg="mod">
          <ac:chgData name="Emily Tucker" userId="59e57156-8dcf-4062-9805-2aba4a956330" providerId="ADAL" clId="{E25ED2AA-12EE-4880-ACAF-B0A3D16C6025}" dt="2023-12-28T00:44:03.554" v="484" actId="2711"/>
          <ac:spMkLst>
            <pc:docMk/>
            <pc:sldMk cId="391965688" sldId="304"/>
            <ac:spMk id="2" creationId="{62F890D4-59D5-49D5-8E63-F565E01E5580}"/>
          </ac:spMkLst>
        </pc:spChg>
        <pc:spChg chg="mod">
          <ac:chgData name="Emily Tucker" userId="59e57156-8dcf-4062-9805-2aba4a956330" providerId="ADAL" clId="{E25ED2AA-12EE-4880-ACAF-B0A3D16C6025}" dt="2023-12-28T00:45:47.751" v="539" actId="2710"/>
          <ac:spMkLst>
            <pc:docMk/>
            <pc:sldMk cId="391965688" sldId="304"/>
            <ac:spMk id="3" creationId="{E2CD1787-85F9-4649-A00E-AB2A988E4138}"/>
          </ac:spMkLst>
        </pc:spChg>
        <pc:spChg chg="mod">
          <ac:chgData name="Emily Tucker" userId="59e57156-8dcf-4062-9805-2aba4a956330" providerId="ADAL" clId="{E25ED2AA-12EE-4880-ACAF-B0A3D16C6025}" dt="2023-12-28T00:44:12.071" v="486" actId="20577"/>
          <ac:spMkLst>
            <pc:docMk/>
            <pc:sldMk cId="391965688" sldId="304"/>
            <ac:spMk id="4" creationId="{601263BB-687C-452F-BFF4-EB2C98627875}"/>
          </ac:spMkLst>
        </pc:spChg>
      </pc:sldChg>
      <pc:sldChg chg="addSp delSp modSp del">
        <pc:chgData name="Emily Tucker" userId="59e57156-8dcf-4062-9805-2aba4a956330" providerId="ADAL" clId="{E25ED2AA-12EE-4880-ACAF-B0A3D16C6025}" dt="2023-12-28T00:33:29.063" v="380" actId="2696"/>
        <pc:sldMkLst>
          <pc:docMk/>
          <pc:sldMk cId="2882491451" sldId="305"/>
        </pc:sldMkLst>
        <pc:spChg chg="mod">
          <ac:chgData name="Emily Tucker" userId="59e57156-8dcf-4062-9805-2aba4a956330" providerId="ADAL" clId="{E25ED2AA-12EE-4880-ACAF-B0A3D16C6025}" dt="2023-12-28T00:05:01.370" v="378" actId="2711"/>
          <ac:spMkLst>
            <pc:docMk/>
            <pc:sldMk cId="2882491451" sldId="305"/>
            <ac:spMk id="2" creationId="{C900C78C-7C61-4540-BEEC-62720A415658}"/>
          </ac:spMkLst>
        </pc:spChg>
        <pc:spChg chg="add mod">
          <ac:chgData name="Emily Tucker" userId="59e57156-8dcf-4062-9805-2aba4a956330" providerId="ADAL" clId="{E25ED2AA-12EE-4880-ACAF-B0A3D16C6025}" dt="2023-12-28T00:05:03.098" v="379" actId="478"/>
          <ac:spMkLst>
            <pc:docMk/>
            <pc:sldMk cId="2882491451" sldId="305"/>
            <ac:spMk id="6" creationId="{81D95F7F-CCBF-4066-9FEB-E0514197DA30}"/>
          </ac:spMkLst>
        </pc:spChg>
        <pc:picChg chg="del">
          <ac:chgData name="Emily Tucker" userId="59e57156-8dcf-4062-9805-2aba4a956330" providerId="ADAL" clId="{E25ED2AA-12EE-4880-ACAF-B0A3D16C6025}" dt="2023-12-28T00:05:03.098" v="379" actId="478"/>
          <ac:picMkLst>
            <pc:docMk/>
            <pc:sldMk cId="2882491451" sldId="305"/>
            <ac:picMk id="7" creationId="{91818313-4D9A-4FB2-B648-2476E8761234}"/>
          </ac:picMkLst>
        </pc:picChg>
      </pc:sldChg>
      <pc:sldChg chg="addSp delSp modSp delAnim modAnim">
        <pc:chgData name="Emily Tucker" userId="59e57156-8dcf-4062-9805-2aba4a956330" providerId="ADAL" clId="{E25ED2AA-12EE-4880-ACAF-B0A3D16C6025}" dt="2023-12-28T00:51:42.991" v="723"/>
        <pc:sldMkLst>
          <pc:docMk/>
          <pc:sldMk cId="1194467796" sldId="306"/>
        </pc:sldMkLst>
        <pc:spChg chg="add del mod">
          <ac:chgData name="Emily Tucker" userId="59e57156-8dcf-4062-9805-2aba4a956330" providerId="ADAL" clId="{E25ED2AA-12EE-4880-ACAF-B0A3D16C6025}" dt="2023-12-28T00:46:59.973" v="546"/>
          <ac:spMkLst>
            <pc:docMk/>
            <pc:sldMk cId="1194467796" sldId="306"/>
            <ac:spMk id="3" creationId="{105298FA-0965-450D-BC3B-B39CAC24C707}"/>
          </ac:spMkLst>
        </pc:spChg>
        <pc:spChg chg="add mod">
          <ac:chgData name="Emily Tucker" userId="59e57156-8dcf-4062-9805-2aba4a956330" providerId="ADAL" clId="{E25ED2AA-12EE-4880-ACAF-B0A3D16C6025}" dt="2023-12-28T00:49:19.169" v="678" actId="404"/>
          <ac:spMkLst>
            <pc:docMk/>
            <pc:sldMk cId="1194467796" sldId="306"/>
            <ac:spMk id="9" creationId="{4572F1C3-6D31-4D07-A49E-D7AE928DA4CE}"/>
          </ac:spMkLst>
        </pc:spChg>
        <pc:spChg chg="del">
          <ac:chgData name="Emily Tucker" userId="59e57156-8dcf-4062-9805-2aba4a956330" providerId="ADAL" clId="{E25ED2AA-12EE-4880-ACAF-B0A3D16C6025}" dt="2023-12-28T00:46:03.292" v="543" actId="478"/>
          <ac:spMkLst>
            <pc:docMk/>
            <pc:sldMk cId="1194467796" sldId="306"/>
            <ac:spMk id="13" creationId="{D760E751-CEC3-4A2E-B8DE-64BFC597C17F}"/>
          </ac:spMkLst>
        </pc:spChg>
        <pc:spChg chg="del">
          <ac:chgData name="Emily Tucker" userId="59e57156-8dcf-4062-9805-2aba4a956330" providerId="ADAL" clId="{E25ED2AA-12EE-4880-ACAF-B0A3D16C6025}" dt="2023-12-28T00:46:04.622" v="544" actId="478"/>
          <ac:spMkLst>
            <pc:docMk/>
            <pc:sldMk cId="1194467796" sldId="306"/>
            <ac:spMk id="14" creationId="{62C90A92-A2CA-4C96-96F5-CD22D1570626}"/>
          </ac:spMkLst>
        </pc:spChg>
        <pc:spChg chg="add mod">
          <ac:chgData name="Emily Tucker" userId="59e57156-8dcf-4062-9805-2aba4a956330" providerId="ADAL" clId="{E25ED2AA-12EE-4880-ACAF-B0A3D16C6025}" dt="2023-12-28T00:49:55.834" v="698" actId="20577"/>
          <ac:spMkLst>
            <pc:docMk/>
            <pc:sldMk cId="1194467796" sldId="306"/>
            <ac:spMk id="15" creationId="{F9DF0932-B4B5-4646-BE79-6A91D505DCE0}"/>
          </ac:spMkLst>
        </pc:spChg>
        <pc:spChg chg="add mod">
          <ac:chgData name="Emily Tucker" userId="59e57156-8dcf-4062-9805-2aba4a956330" providerId="ADAL" clId="{E25ED2AA-12EE-4880-ACAF-B0A3D16C6025}" dt="2023-12-28T00:51:04.454" v="719" actId="20577"/>
          <ac:spMkLst>
            <pc:docMk/>
            <pc:sldMk cId="1194467796" sldId="306"/>
            <ac:spMk id="16" creationId="{510BB109-D9AA-4B05-ADD6-4792FF8724AE}"/>
          </ac:spMkLst>
        </pc:spChg>
        <pc:spChg chg="add del mod">
          <ac:chgData name="Emily Tucker" userId="59e57156-8dcf-4062-9805-2aba4a956330" providerId="ADAL" clId="{E25ED2AA-12EE-4880-ACAF-B0A3D16C6025}" dt="2023-12-28T00:51:28.774" v="720" actId="478"/>
          <ac:spMkLst>
            <pc:docMk/>
            <pc:sldMk cId="1194467796" sldId="306"/>
            <ac:spMk id="17" creationId="{9163EC43-0E3C-4FAA-9506-9719F74E49FB}"/>
          </ac:spMkLst>
        </pc:spChg>
        <pc:picChg chg="del">
          <ac:chgData name="Emily Tucker" userId="59e57156-8dcf-4062-9805-2aba4a956330" providerId="ADAL" clId="{E25ED2AA-12EE-4880-ACAF-B0A3D16C6025}" dt="2023-12-28T00:46:37.266" v="545" actId="478"/>
          <ac:picMkLst>
            <pc:docMk/>
            <pc:sldMk cId="1194467796" sldId="306"/>
            <ac:picMk id="6" creationId="{8A95FE6C-F58C-45D2-BF45-E1D73EA4A931}"/>
          </ac:picMkLst>
        </pc:picChg>
        <pc:picChg chg="add mod">
          <ac:chgData name="Emily Tucker" userId="59e57156-8dcf-4062-9805-2aba4a956330" providerId="ADAL" clId="{E25ED2AA-12EE-4880-ACAF-B0A3D16C6025}" dt="2023-12-28T00:47:08.724" v="586" actId="1036"/>
          <ac:picMkLst>
            <pc:docMk/>
            <pc:sldMk cId="1194467796" sldId="306"/>
            <ac:picMk id="7" creationId="{2BABEBB2-513A-4172-9AD6-43E23E6CE4B4}"/>
          </ac:picMkLst>
        </pc:picChg>
        <pc:cxnChg chg="del">
          <ac:chgData name="Emily Tucker" userId="59e57156-8dcf-4062-9805-2aba4a956330" providerId="ADAL" clId="{E25ED2AA-12EE-4880-ACAF-B0A3D16C6025}" dt="2023-12-28T00:45:59.224" v="541" actId="478"/>
          <ac:cxnSpMkLst>
            <pc:docMk/>
            <pc:sldMk cId="1194467796" sldId="306"/>
            <ac:cxnSpMk id="8" creationId="{7B0C76E0-060B-49BA-825F-2CB305395FE9}"/>
          </ac:cxnSpMkLst>
        </pc:cxnChg>
        <pc:cxnChg chg="del">
          <ac:chgData name="Emily Tucker" userId="59e57156-8dcf-4062-9805-2aba4a956330" providerId="ADAL" clId="{E25ED2AA-12EE-4880-ACAF-B0A3D16C6025}" dt="2023-12-28T00:46:00.162" v="542" actId="478"/>
          <ac:cxnSpMkLst>
            <pc:docMk/>
            <pc:sldMk cId="1194467796" sldId="306"/>
            <ac:cxnSpMk id="10" creationId="{1E8A9C0E-C3C5-4367-B474-5488A5D3B8D5}"/>
          </ac:cxnSpMkLst>
        </pc:cxnChg>
        <pc:cxnChg chg="del">
          <ac:chgData name="Emily Tucker" userId="59e57156-8dcf-4062-9805-2aba4a956330" providerId="ADAL" clId="{E25ED2AA-12EE-4880-ACAF-B0A3D16C6025}" dt="2023-12-28T00:45:57.240" v="540" actId="478"/>
          <ac:cxnSpMkLst>
            <pc:docMk/>
            <pc:sldMk cId="1194467796" sldId="306"/>
            <ac:cxnSpMk id="12" creationId="{9A2BD03A-5559-4432-A9C3-805C25B833CE}"/>
          </ac:cxnSpMkLst>
        </pc:cxnChg>
      </pc:sldChg>
      <pc:sldChg chg="modSp add">
        <pc:chgData name="Emily Tucker" userId="59e57156-8dcf-4062-9805-2aba4a956330" providerId="ADAL" clId="{E25ED2AA-12EE-4880-ACAF-B0A3D16C6025}" dt="2023-12-27T23:49:38.442" v="193" actId="20577"/>
        <pc:sldMkLst>
          <pc:docMk/>
          <pc:sldMk cId="2838755670" sldId="307"/>
        </pc:sldMkLst>
        <pc:spChg chg="mod">
          <ac:chgData name="Emily Tucker" userId="59e57156-8dcf-4062-9805-2aba4a956330" providerId="ADAL" clId="{E25ED2AA-12EE-4880-ACAF-B0A3D16C6025}" dt="2023-12-27T23:49:38.442" v="193" actId="20577"/>
          <ac:spMkLst>
            <pc:docMk/>
            <pc:sldMk cId="2838755670" sldId="307"/>
            <ac:spMk id="3" creationId="{86E49303-CBD8-4821-BD89-26EC059BF688}"/>
          </ac:spMkLst>
        </pc:spChg>
        <pc:spChg chg="mod">
          <ac:chgData name="Emily Tucker" userId="59e57156-8dcf-4062-9805-2aba4a956330" providerId="ADAL" clId="{E25ED2AA-12EE-4880-ACAF-B0A3D16C6025}" dt="2023-12-27T23:48:27.303" v="71" actId="20577"/>
          <ac:spMkLst>
            <pc:docMk/>
            <pc:sldMk cId="2838755670" sldId="307"/>
            <ac:spMk id="4" creationId="{DBE16FF0-0510-4FA3-906B-DCF29EB176D4}"/>
          </ac:spMkLst>
        </pc:spChg>
      </pc:sldChg>
      <pc:sldChg chg="addSp delSp modSp add">
        <pc:chgData name="Emily Tucker" userId="59e57156-8dcf-4062-9805-2aba4a956330" providerId="ADAL" clId="{E25ED2AA-12EE-4880-ACAF-B0A3D16C6025}" dt="2023-12-27T23:52:16.377" v="246" actId="1076"/>
        <pc:sldMkLst>
          <pc:docMk/>
          <pc:sldMk cId="922877785" sldId="308"/>
        </pc:sldMkLst>
        <pc:spChg chg="del">
          <ac:chgData name="Emily Tucker" userId="59e57156-8dcf-4062-9805-2aba4a956330" providerId="ADAL" clId="{E25ED2AA-12EE-4880-ACAF-B0A3D16C6025}" dt="2023-12-27T23:51:04.202" v="196" actId="478"/>
          <ac:spMkLst>
            <pc:docMk/>
            <pc:sldMk cId="922877785" sldId="308"/>
            <ac:spMk id="2" creationId="{B107AB2E-A09A-444C-89F8-6EDF89B7D0C1}"/>
          </ac:spMkLst>
        </pc:spChg>
        <pc:spChg chg="del">
          <ac:chgData name="Emily Tucker" userId="59e57156-8dcf-4062-9805-2aba4a956330" providerId="ADAL" clId="{E25ED2AA-12EE-4880-ACAF-B0A3D16C6025}" dt="2023-12-27T23:50:59.444" v="195"/>
          <ac:spMkLst>
            <pc:docMk/>
            <pc:sldMk cId="922877785" sldId="308"/>
            <ac:spMk id="3" creationId="{FD1A0182-EF37-404F-B95B-C438114B73A7}"/>
          </ac:spMkLst>
        </pc:spChg>
        <pc:spChg chg="mod">
          <ac:chgData name="Emily Tucker" userId="59e57156-8dcf-4062-9805-2aba4a956330" providerId="ADAL" clId="{E25ED2AA-12EE-4880-ACAF-B0A3D16C6025}" dt="2023-12-27T23:51:19.641" v="221" actId="20577"/>
          <ac:spMkLst>
            <pc:docMk/>
            <pc:sldMk cId="922877785" sldId="308"/>
            <ac:spMk id="4" creationId="{7A60416F-1EE4-4003-B67E-9E161E873B66}"/>
          </ac:spMkLst>
        </pc:spChg>
        <pc:spChg chg="add mod">
          <ac:chgData name="Emily Tucker" userId="59e57156-8dcf-4062-9805-2aba4a956330" providerId="ADAL" clId="{E25ED2AA-12EE-4880-ACAF-B0A3D16C6025}" dt="2023-12-27T23:52:16.377" v="246" actId="1076"/>
          <ac:spMkLst>
            <pc:docMk/>
            <pc:sldMk cId="922877785" sldId="308"/>
            <ac:spMk id="7" creationId="{D9117461-EFEC-4520-9BFC-074E484BD011}"/>
          </ac:spMkLst>
        </pc:spChg>
        <pc:picChg chg="add mod">
          <ac:chgData name="Emily Tucker" userId="59e57156-8dcf-4062-9805-2aba4a956330" providerId="ADAL" clId="{E25ED2AA-12EE-4880-ACAF-B0A3D16C6025}" dt="2023-12-27T23:51:37.187" v="223" actId="1076"/>
          <ac:picMkLst>
            <pc:docMk/>
            <pc:sldMk cId="922877785" sldId="308"/>
            <ac:picMk id="6" creationId="{C6FCFFBA-F311-45B2-93A5-D86948288248}"/>
          </ac:picMkLst>
        </pc:picChg>
      </pc:sldChg>
      <pc:sldChg chg="addSp delSp modSp add">
        <pc:chgData name="Emily Tucker" userId="59e57156-8dcf-4062-9805-2aba4a956330" providerId="ADAL" clId="{E25ED2AA-12EE-4880-ACAF-B0A3D16C6025}" dt="2023-12-28T00:43:30.856" v="455" actId="2711"/>
        <pc:sldMkLst>
          <pc:docMk/>
          <pc:sldMk cId="241577300" sldId="309"/>
        </pc:sldMkLst>
        <pc:spChg chg="mod">
          <ac:chgData name="Emily Tucker" userId="59e57156-8dcf-4062-9805-2aba4a956330" providerId="ADAL" clId="{E25ED2AA-12EE-4880-ACAF-B0A3D16C6025}" dt="2023-12-28T00:43:30.856" v="455" actId="2711"/>
          <ac:spMkLst>
            <pc:docMk/>
            <pc:sldMk cId="241577300" sldId="309"/>
            <ac:spMk id="2" creationId="{D903E6D3-20A2-4A81-BA77-864477CB331B}"/>
          </ac:spMkLst>
        </pc:spChg>
        <pc:spChg chg="del">
          <ac:chgData name="Emily Tucker" userId="59e57156-8dcf-4062-9805-2aba4a956330" providerId="ADAL" clId="{E25ED2AA-12EE-4880-ACAF-B0A3D16C6025}" dt="2023-12-28T00:34:58.338" v="427" actId="931"/>
          <ac:spMkLst>
            <pc:docMk/>
            <pc:sldMk cId="241577300" sldId="309"/>
            <ac:spMk id="3" creationId="{C8B20004-222F-4D74-A097-EB1C3E26C54B}"/>
          </ac:spMkLst>
        </pc:spChg>
        <pc:spChg chg="mod">
          <ac:chgData name="Emily Tucker" userId="59e57156-8dcf-4062-9805-2aba4a956330" providerId="ADAL" clId="{E25ED2AA-12EE-4880-ACAF-B0A3D16C6025}" dt="2023-12-28T00:42:30.608" v="454" actId="20577"/>
          <ac:spMkLst>
            <pc:docMk/>
            <pc:sldMk cId="241577300" sldId="309"/>
            <ac:spMk id="4" creationId="{5BAA07B7-B148-4F8F-928E-E0BBE95D2AB1}"/>
          </ac:spMkLst>
        </pc:spChg>
        <pc:spChg chg="del">
          <ac:chgData name="Emily Tucker" userId="59e57156-8dcf-4062-9805-2aba4a956330" providerId="ADAL" clId="{E25ED2AA-12EE-4880-ACAF-B0A3D16C6025}" dt="2023-12-28T00:35:05.301" v="428" actId="931"/>
          <ac:spMkLst>
            <pc:docMk/>
            <pc:sldMk cId="241577300" sldId="309"/>
            <ac:spMk id="6" creationId="{9F4C7A11-FAD8-4F8F-94B8-2AB31B4D9B51}"/>
          </ac:spMkLst>
        </pc:spChg>
        <pc:picChg chg="add mod">
          <ac:chgData name="Emily Tucker" userId="59e57156-8dcf-4062-9805-2aba4a956330" providerId="ADAL" clId="{E25ED2AA-12EE-4880-ACAF-B0A3D16C6025}" dt="2023-12-28T00:35:05.935" v="429" actId="27614"/>
          <ac:picMkLst>
            <pc:docMk/>
            <pc:sldMk cId="241577300" sldId="309"/>
            <ac:picMk id="8" creationId="{764F7FB2-57BC-44F9-8F37-35EE3FACF616}"/>
          </ac:picMkLst>
        </pc:picChg>
        <pc:picChg chg="add mod">
          <ac:chgData name="Emily Tucker" userId="59e57156-8dcf-4062-9805-2aba4a956330" providerId="ADAL" clId="{E25ED2AA-12EE-4880-ACAF-B0A3D16C6025}" dt="2023-12-28T00:35:12.101" v="431" actId="27614"/>
          <ac:picMkLst>
            <pc:docMk/>
            <pc:sldMk cId="241577300" sldId="309"/>
            <ac:picMk id="10" creationId="{C08133D8-9203-439D-9F6F-F489043B17F8}"/>
          </ac:picMkLst>
        </pc:picChg>
      </pc:sldChg>
      <pc:sldChg chg="addSp modSp add ord modAnim">
        <pc:chgData name="Emily Tucker" userId="59e57156-8dcf-4062-9805-2aba4a956330" providerId="ADAL" clId="{E25ED2AA-12EE-4880-ACAF-B0A3D16C6025}" dt="2023-12-28T00:52:47.420" v="737"/>
        <pc:sldMkLst>
          <pc:docMk/>
          <pc:sldMk cId="2239519916" sldId="310"/>
        </pc:sldMkLst>
        <pc:spChg chg="mod">
          <ac:chgData name="Emily Tucker" userId="59e57156-8dcf-4062-9805-2aba4a956330" providerId="ADAL" clId="{E25ED2AA-12EE-4880-ACAF-B0A3D16C6025}" dt="2023-12-28T00:48:38.986" v="656" actId="20577"/>
          <ac:spMkLst>
            <pc:docMk/>
            <pc:sldMk cId="2239519916" sldId="310"/>
            <ac:spMk id="2" creationId="{62F890D4-59D5-49D5-8E63-F565E01E5580}"/>
          </ac:spMkLst>
        </pc:spChg>
        <pc:spChg chg="mod">
          <ac:chgData name="Emily Tucker" userId="59e57156-8dcf-4062-9805-2aba4a956330" providerId="ADAL" clId="{E25ED2AA-12EE-4880-ACAF-B0A3D16C6025}" dt="2023-12-28T00:48:27.670" v="627" actId="1036"/>
          <ac:spMkLst>
            <pc:docMk/>
            <pc:sldMk cId="2239519916" sldId="310"/>
            <ac:spMk id="3" creationId="{E2CD1787-85F9-4649-A00E-AB2A988E4138}"/>
          </ac:spMkLst>
        </pc:spChg>
        <pc:spChg chg="add mod">
          <ac:chgData name="Emily Tucker" userId="59e57156-8dcf-4062-9805-2aba4a956330" providerId="ADAL" clId="{E25ED2AA-12EE-4880-ACAF-B0A3D16C6025}" dt="2023-12-28T00:52:08.774" v="727" actId="1582"/>
          <ac:spMkLst>
            <pc:docMk/>
            <pc:sldMk cId="2239519916" sldId="310"/>
            <ac:spMk id="6" creationId="{AD9FC1FC-2CCF-4B11-80D1-600A66074559}"/>
          </ac:spMkLst>
        </pc:spChg>
        <pc:spChg chg="add mod">
          <ac:chgData name="Emily Tucker" userId="59e57156-8dcf-4062-9805-2aba4a956330" providerId="ADAL" clId="{E25ED2AA-12EE-4880-ACAF-B0A3D16C6025}" dt="2023-12-28T00:52:18.521" v="729" actId="1076"/>
          <ac:spMkLst>
            <pc:docMk/>
            <pc:sldMk cId="2239519916" sldId="310"/>
            <ac:spMk id="7" creationId="{B6F3AD01-AD65-404C-936E-9BD94320DB95}"/>
          </ac:spMkLst>
        </pc:spChg>
        <pc:spChg chg="add mod">
          <ac:chgData name="Emily Tucker" userId="59e57156-8dcf-4062-9805-2aba4a956330" providerId="ADAL" clId="{E25ED2AA-12EE-4880-ACAF-B0A3D16C6025}" dt="2023-12-28T00:52:25.637" v="731" actId="1076"/>
          <ac:spMkLst>
            <pc:docMk/>
            <pc:sldMk cId="2239519916" sldId="310"/>
            <ac:spMk id="8" creationId="{198EAA51-8F49-47F3-ACB5-C791C9CDA7B3}"/>
          </ac:spMkLst>
        </pc:spChg>
        <pc:spChg chg="add mod">
          <ac:chgData name="Emily Tucker" userId="59e57156-8dcf-4062-9805-2aba4a956330" providerId="ADAL" clId="{E25ED2AA-12EE-4880-ACAF-B0A3D16C6025}" dt="2023-12-28T00:52:30.563" v="733" actId="1076"/>
          <ac:spMkLst>
            <pc:docMk/>
            <pc:sldMk cId="2239519916" sldId="310"/>
            <ac:spMk id="9" creationId="{CD21AF44-90F2-4C04-9294-D768303FAC42}"/>
          </ac:spMkLst>
        </pc:spChg>
      </pc:sldChg>
      <pc:sldChg chg="add">
        <pc:chgData name="Emily Tucker" userId="59e57156-8dcf-4062-9805-2aba4a956330" providerId="ADAL" clId="{E25ED2AA-12EE-4880-ACAF-B0A3D16C6025}" dt="2023-12-28T00:53:04.428" v="738"/>
        <pc:sldMkLst>
          <pc:docMk/>
          <pc:sldMk cId="1383082567" sldId="31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FCEB6-F32C-4F22-BDEB-AC16C233F59A}" type="datetimeFigureOut">
              <a:rPr lang="en-AU" smtClean="0"/>
              <a:t>4/01/2024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36520-7B65-4F75-8581-9B89769FFF3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1164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61225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1960333"/>
            <a:ext cx="8173940" cy="927833"/>
          </a:xfrm>
        </p:spPr>
        <p:txBody>
          <a:bodyPr/>
          <a:lstStyle>
            <a:lvl1pPr marL="0" algn="ctr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58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Table/Char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Single Corner Rounded 11">
            <a:extLst>
              <a:ext uri="{FF2B5EF4-FFF2-40B4-BE49-F238E27FC236}">
                <a16:creationId xmlns:a16="http://schemas.microsoft.com/office/drawing/2014/main" id="{41A557DE-FC37-4FFF-BA13-ACD406BE44DB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1AE3364-60A9-42C3-A0EA-6771B95D486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5E0B6F-DE14-44D6-8FB9-32A135A3D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4FF05F-65DB-4956-A3AF-B08939996C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23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84EF0BD-1791-4D45-9B08-84D7CC6B94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93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Single Corner Rounded 13">
            <a:extLst>
              <a:ext uri="{FF2B5EF4-FFF2-40B4-BE49-F238E27FC236}">
                <a16:creationId xmlns:a16="http://schemas.microsoft.com/office/drawing/2014/main" id="{1BD42CE7-74CC-40DF-A9A9-EDD3C370D8C3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D6B8AE-2DD6-4557-82C4-8FC8B2FE36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38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7679AA35-579B-4A21-A6C0-E2C2DDEF989D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9B02C-0C29-40AB-924A-9B5FFADA9F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078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Warm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693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WarmWhit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72411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Rectangle: Single Corner Rounded 22">
            <a:extLst>
              <a:ext uri="{FF2B5EF4-FFF2-40B4-BE49-F238E27FC236}">
                <a16:creationId xmlns:a16="http://schemas.microsoft.com/office/drawing/2014/main" id="{AB67C02E-CBEB-4FC4-928E-3A1E9A3855AE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A6E25803-DCDA-454D-913D-BBCB03D05F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6F979641-BD21-4FA6-AE86-79110657A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4E4B70-3004-4A80-9328-847396F7AD7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241FFA-A5D8-46EC-AA8A-88CA191DAB9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32985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70133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448CB41-65C8-44A3-999C-53F3F1813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CF0CD13-964F-48DD-8FCF-B246DEE9826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1540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8858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bg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714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8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8068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E583C4-9DA1-4490-BDFD-62C98F46BD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2250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Table/Char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C3AFD-3AE3-4E57-8382-0EEFA1D109F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D2A5168-206B-42DB-8252-F13A084446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0B7E816-D51F-4CDF-80BF-CBF75C9265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6490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8595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92352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21802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5030" y="61200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369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320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946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D72937-833E-4F2B-99F4-7849E077AD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2124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951875"/>
            <a:ext cx="8384669" cy="36774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B7A698-FDC6-4745-B047-CCC27BB218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95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2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A72EB34-9C65-4DB9-B51C-11C0CB5327A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67CFD3-D413-4492-B5CD-3772E82DB3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39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0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Imag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C084C57F-270D-4F4B-BBFF-CFB57BD27F8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7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878C06-4E9D-49B3-9EC3-B59A43CF9C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3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E6BDC1-88BB-49E2-AEBB-D24FF668F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14"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24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E36069-4D03-45AF-BF1F-DAC8F1282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9665" y="951875"/>
            <a:ext cx="8384669" cy="36774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3" name="Rectangle: Single Corner Rounded 12">
            <a:extLst>
              <a:ext uri="{FF2B5EF4-FFF2-40B4-BE49-F238E27FC236}">
                <a16:creationId xmlns:a16="http://schemas.microsoft.com/office/drawing/2014/main" id="{656FA5D0-ADB4-40DD-B7EB-B4E0DCEEDE7A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BA21FB-5D05-4499-ACB8-FDC829532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8384669" cy="47238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3310A-29CB-4117-89E3-EA2268572D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9665" y="4914063"/>
            <a:ext cx="4847361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E6115-576B-4B27-8793-2A835BB83D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07488" y="4914000"/>
            <a:ext cx="678049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A6E82E-34E2-418F-B419-66615A6A4E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08" b="3905"/>
          <a:stretch/>
        </p:blipFill>
        <p:spPr>
          <a:xfrm>
            <a:off x="8575234" y="4155914"/>
            <a:ext cx="568766" cy="98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1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9" r:id="rId2"/>
    <p:sldLayoutId id="2147483674" r:id="rId3"/>
    <p:sldLayoutId id="2147483682" r:id="rId4"/>
    <p:sldLayoutId id="2147483671" r:id="rId5"/>
    <p:sldLayoutId id="2147483672" r:id="rId6"/>
    <p:sldLayoutId id="2147483660" r:id="rId7"/>
    <p:sldLayoutId id="2147483667" r:id="rId8"/>
    <p:sldLayoutId id="2147483663" r:id="rId9"/>
    <p:sldLayoutId id="2147483666" r:id="rId10"/>
    <p:sldLayoutId id="2147483676" r:id="rId11"/>
    <p:sldLayoutId id="2147483680" r:id="rId12"/>
    <p:sldLayoutId id="2147483678" r:id="rId13"/>
    <p:sldLayoutId id="2147483670" r:id="rId14"/>
    <p:sldLayoutId id="2147483675" r:id="rId15"/>
    <p:sldLayoutId id="2147483683" r:id="rId16"/>
    <p:sldLayoutId id="2147483650" r:id="rId17"/>
    <p:sldLayoutId id="2147483673" r:id="rId18"/>
    <p:sldLayoutId id="2147483661" r:id="rId19"/>
    <p:sldLayoutId id="2147483668" r:id="rId20"/>
    <p:sldLayoutId id="2147483664" r:id="rId21"/>
    <p:sldLayoutId id="2147483665" r:id="rId22"/>
    <p:sldLayoutId id="2147483677" r:id="rId23"/>
    <p:sldLayoutId id="2147483679" r:id="rId24"/>
    <p:sldLayoutId id="2147483654" r:id="rId25"/>
    <p:sldLayoutId id="2147483681" r:id="rId26"/>
    <p:sldLayoutId id="2147483655" r:id="rId27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90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0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2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4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1E526-D9BC-497B-92DE-D28D61ABA6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A widow gave all her money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DF87A5-8263-4A0B-BEFF-45E4C3BBB7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107833"/>
            <a:ext cx="8173940" cy="927833"/>
          </a:xfrm>
        </p:spPr>
        <p:txBody>
          <a:bodyPr/>
          <a:lstStyle/>
          <a:p>
            <a:r>
              <a:rPr lang="en-AU" sz="2400" dirty="0"/>
              <a:t>Mark Lesson 44</a:t>
            </a:r>
          </a:p>
          <a:p>
            <a:r>
              <a:rPr lang="en-AU" sz="2400" dirty="0"/>
              <a:t>Mark 12:41-44</a:t>
            </a:r>
          </a:p>
        </p:txBody>
      </p:sp>
    </p:spTree>
    <p:extLst>
      <p:ext uri="{BB962C8B-B14F-4D97-AF65-F5344CB8AC3E}">
        <p14:creationId xmlns:p14="http://schemas.microsoft.com/office/powerpoint/2010/main" val="1890592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444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49303-CBD8-4821-BD89-26EC059BF6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4800" dirty="0">
                <a:latin typeface="Edu SA Beginner" pitchFamily="2" charset="0"/>
              </a:rPr>
              <a:t>I have no…</a:t>
            </a:r>
          </a:p>
          <a:p>
            <a:r>
              <a:rPr lang="en-AU" sz="4800" dirty="0">
                <a:latin typeface="Edu SA Beginner" pitchFamily="2" charset="0"/>
              </a:rPr>
              <a:t>I have a…</a:t>
            </a:r>
          </a:p>
          <a:p>
            <a:r>
              <a:rPr lang="en-AU" sz="4800" dirty="0">
                <a:latin typeface="Edu SA Beginner" pitchFamily="2" charset="0"/>
              </a:rPr>
              <a:t>I have a few…    	I have some…</a:t>
            </a:r>
          </a:p>
          <a:p>
            <a:r>
              <a:rPr lang="en-AU" sz="4800" dirty="0">
                <a:latin typeface="Edu SA Beginner" pitchFamily="2" charset="0"/>
              </a:rPr>
              <a:t>I have a lot of…    I have lots of…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E16FF0-0510-4FA3-906B-DCF29EB176D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44 Resource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924394-D370-44CB-8DF3-AB6AC77700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38755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6FCFFBA-F311-45B2-93A5-D869482882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6013" y="207815"/>
            <a:ext cx="6268935" cy="449060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60416F-1EE4-4003-B67E-9E161E873B6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44 Worksheet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022AEC-226B-49CE-B7F2-90B8BE8EE1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3</a:t>
            </a:fld>
            <a:endParaRPr lang="en-A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117461-EFEC-4520-9BFC-074E484BD011}"/>
              </a:ext>
            </a:extLst>
          </p:cNvPr>
          <p:cNvSpPr txBox="1"/>
          <p:nvPr/>
        </p:nvSpPr>
        <p:spPr>
          <a:xfrm>
            <a:off x="235352" y="1852952"/>
            <a:ext cx="20706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dirty="0">
                <a:latin typeface="Edu SA Beginner" pitchFamily="2" charset="0"/>
              </a:rPr>
              <a:t>What can you see?</a:t>
            </a:r>
          </a:p>
        </p:txBody>
      </p:sp>
    </p:spTree>
    <p:extLst>
      <p:ext uri="{BB962C8B-B14F-4D97-AF65-F5344CB8AC3E}">
        <p14:creationId xmlns:p14="http://schemas.microsoft.com/office/powerpoint/2010/main" val="922877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BE8BE-C8BB-4474-B15B-709E69489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dirty="0">
                <a:latin typeface="Edu SA Beginner" pitchFamily="2" charset="0"/>
              </a:rPr>
              <a:t>Match the word to its meaning: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3C97483-AFE5-4F5A-9754-055B59304B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3527587"/>
              </p:ext>
            </p:extLst>
          </p:nvPr>
        </p:nvGraphicFramePr>
        <p:xfrm>
          <a:off x="379413" y="952500"/>
          <a:ext cx="8385174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881">
                  <a:extLst>
                    <a:ext uri="{9D8B030D-6E8A-4147-A177-3AD203B41FA5}">
                      <a16:colId xmlns:a16="http://schemas.microsoft.com/office/drawing/2014/main" val="2988835619"/>
                    </a:ext>
                  </a:extLst>
                </a:gridCol>
                <a:gridCol w="5271293">
                  <a:extLst>
                    <a:ext uri="{9D8B030D-6E8A-4147-A177-3AD203B41FA5}">
                      <a16:colId xmlns:a16="http://schemas.microsoft.com/office/drawing/2014/main" val="23714907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1.  temple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a. a woman whose husband died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2117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2. rich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b. round, metal money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0376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3. poor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c. the special meeting place with God in Jerusalem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7063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4. widow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d. having a lot of money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0009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5. coins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e. having a little money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8474614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1A03A5-EFCD-4FE6-AEFB-35A5F29AFE4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44 Worksheet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35F923-E853-45C5-B6F8-9D0DC7C1B1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4</a:t>
            </a:fld>
            <a:endParaRPr lang="en-AU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49E846C-C484-4EE6-9F20-F67B28FEABA6}"/>
              </a:ext>
            </a:extLst>
          </p:cNvPr>
          <p:cNvCxnSpPr/>
          <p:nvPr/>
        </p:nvCxnSpPr>
        <p:spPr>
          <a:xfrm>
            <a:off x="1917700" y="1308100"/>
            <a:ext cx="1587500" cy="11176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AFC1986-CEDC-47D5-B0FC-8C3D9DB2BD5E}"/>
              </a:ext>
            </a:extLst>
          </p:cNvPr>
          <p:cNvCxnSpPr/>
          <p:nvPr/>
        </p:nvCxnSpPr>
        <p:spPr>
          <a:xfrm>
            <a:off x="1498600" y="1879600"/>
            <a:ext cx="2006600" cy="1619250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AFA9FDD-BF5F-4D0E-B07A-4DBAE150EFB9}"/>
              </a:ext>
            </a:extLst>
          </p:cNvPr>
          <p:cNvCxnSpPr/>
          <p:nvPr/>
        </p:nvCxnSpPr>
        <p:spPr>
          <a:xfrm>
            <a:off x="1536700" y="2476500"/>
            <a:ext cx="1968500" cy="16002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4DBBD67-D3E1-43B2-9F20-2802A2D5A3C0}"/>
              </a:ext>
            </a:extLst>
          </p:cNvPr>
          <p:cNvCxnSpPr/>
          <p:nvPr/>
        </p:nvCxnSpPr>
        <p:spPr>
          <a:xfrm flipV="1">
            <a:off x="1809750" y="1308100"/>
            <a:ext cx="1695450" cy="2235200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766F31D-CF4A-4D75-90C1-56A934F4A71B}"/>
              </a:ext>
            </a:extLst>
          </p:cNvPr>
          <p:cNvCxnSpPr/>
          <p:nvPr/>
        </p:nvCxnSpPr>
        <p:spPr>
          <a:xfrm flipV="1">
            <a:off x="1619250" y="1879600"/>
            <a:ext cx="1885950" cy="22542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274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3E6D3-20A2-4A81-BA77-864477CB3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Edu SA Beginner" pitchFamily="2" charset="0"/>
              </a:rPr>
              <a:t>A widow gave all her money</a:t>
            </a:r>
          </a:p>
        </p:txBody>
      </p:sp>
      <p:pic>
        <p:nvPicPr>
          <p:cNvPr id="8" name="Content Placeholder 7" descr="A group of men in traditional robes&#10;&#10;Description automatically generated">
            <a:extLst>
              <a:ext uri="{FF2B5EF4-FFF2-40B4-BE49-F238E27FC236}">
                <a16:creationId xmlns:a16="http://schemas.microsoft.com/office/drawing/2014/main" id="{764F7FB2-57BC-44F9-8F37-35EE3FACF6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13" y="1288256"/>
            <a:ext cx="4006850" cy="3005137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AA07B7-B148-4F8F-928E-E0BBE95D2A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44 Worksheet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956161-1282-44C8-83A9-E0B29BB9CF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5</a:t>
            </a:fld>
            <a:endParaRPr lang="en-AU" dirty="0"/>
          </a:p>
        </p:txBody>
      </p:sp>
      <p:pic>
        <p:nvPicPr>
          <p:cNvPr id="10" name="Content Placeholder 9" descr="A person and person standing in front of a door&#10;&#10;Description automatically generated">
            <a:extLst>
              <a:ext uri="{FF2B5EF4-FFF2-40B4-BE49-F238E27FC236}">
                <a16:creationId xmlns:a16="http://schemas.microsoft.com/office/drawing/2014/main" id="{C08133D8-9203-439D-9F6F-F489043B17F8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738" y="1288256"/>
            <a:ext cx="4006850" cy="3005137"/>
          </a:xfrm>
        </p:spPr>
      </p:pic>
    </p:spTree>
    <p:extLst>
      <p:ext uri="{BB962C8B-B14F-4D97-AF65-F5344CB8AC3E}">
        <p14:creationId xmlns:p14="http://schemas.microsoft.com/office/powerpoint/2010/main" val="241577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890D4-59D5-49D5-8E63-F565E01E5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Edu SA Beginner" pitchFamily="2" charset="0"/>
              </a:rPr>
              <a:t>A widow gave all her money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D1787-85F9-4649-A00E-AB2A988E4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009654"/>
            <a:ext cx="7924800" cy="3677410"/>
          </a:xfrm>
        </p:spPr>
        <p:txBody>
          <a:bodyPr/>
          <a:lstStyle/>
          <a:p>
            <a:r>
              <a:rPr lang="en-GB" sz="2800" b="1" dirty="0">
                <a:latin typeface="Edu SA Beginner" pitchFamily="2" charset="0"/>
              </a:rPr>
              <a:t>Mark 12:41-44 </a:t>
            </a:r>
          </a:p>
          <a:p>
            <a:r>
              <a:rPr lang="en-AU" sz="2800" dirty="0">
                <a:latin typeface="Edu SA Beginner" pitchFamily="2" charset="0"/>
              </a:rPr>
              <a:t>There was a box for money at the temple. People put money in the box. Jesus sat and watched them. Rich people put a lot of money in the box. A poor widow put two small coins in the box. It wasn’t a lot of money. Jesus called his friends. He said, “Listen to me. This widow gave more than the other people. The rich people have a lot of money. They gave money they didn’t need. The widow gave all her money.”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1263BB-687C-452F-BFF4-EB2C986278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44 Worksheet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386C2-568D-44EF-BDF1-1F4DA9AF21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1965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B9B720-CAA8-4A6F-9E60-901EE657D8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44 Worksheet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283B5C-6B20-41E8-9DD4-D1B15D16A3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7</a:t>
            </a:fld>
            <a:endParaRPr lang="en-AU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BABEBB2-513A-4172-9AD6-43E23E6CE4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500" y="235663"/>
            <a:ext cx="8578363" cy="41042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72F1C3-6D31-4D07-A49E-D7AE928DA4CE}"/>
              </a:ext>
            </a:extLst>
          </p:cNvPr>
          <p:cNvSpPr txBox="1"/>
          <p:nvPr/>
        </p:nvSpPr>
        <p:spPr>
          <a:xfrm>
            <a:off x="918181" y="853945"/>
            <a:ext cx="349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schemeClr val="tx2"/>
                </a:solidFill>
                <a:latin typeface="Edu SA Beginner" pitchFamily="2" charset="0"/>
              </a:rPr>
              <a:t>At the temple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DF0932-B4B5-4646-BE79-6A91D505DCE0}"/>
              </a:ext>
            </a:extLst>
          </p:cNvPr>
          <p:cNvSpPr txBox="1"/>
          <p:nvPr/>
        </p:nvSpPr>
        <p:spPr>
          <a:xfrm>
            <a:off x="1217748" y="2220084"/>
            <a:ext cx="349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schemeClr val="tx2"/>
                </a:solidFill>
                <a:latin typeface="Edu SA Beginner" pitchFamily="2" charset="0"/>
              </a:rPr>
              <a:t>The rich people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0BB109-D9AA-4B05-ADD6-4792FF8724AE}"/>
              </a:ext>
            </a:extLst>
          </p:cNvPr>
          <p:cNvSpPr txBox="1"/>
          <p:nvPr/>
        </p:nvSpPr>
        <p:spPr>
          <a:xfrm>
            <a:off x="1217748" y="2973795"/>
            <a:ext cx="349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schemeClr val="tx2"/>
                </a:solidFill>
                <a:latin typeface="Edu SA Beginner" pitchFamily="2" charset="0"/>
              </a:rPr>
              <a:t>The poor widow</a:t>
            </a:r>
          </a:p>
        </p:txBody>
      </p:sp>
    </p:spTree>
    <p:extLst>
      <p:ext uri="{BB962C8B-B14F-4D97-AF65-F5344CB8AC3E}">
        <p14:creationId xmlns:p14="http://schemas.microsoft.com/office/powerpoint/2010/main" val="119446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890D4-59D5-49D5-8E63-F565E01E5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8384669" cy="864217"/>
          </a:xfrm>
        </p:spPr>
        <p:txBody>
          <a:bodyPr/>
          <a:lstStyle/>
          <a:p>
            <a:r>
              <a:rPr lang="en-AU" sz="2800" dirty="0">
                <a:latin typeface="Edu SA Beginner" pitchFamily="2" charset="0"/>
              </a:rPr>
              <a:t>3. Find these words in the story and circle them:</a:t>
            </a:r>
            <a:br>
              <a:rPr lang="en-AU" sz="2800" dirty="0">
                <a:latin typeface="Edu SA Beginner" pitchFamily="2" charset="0"/>
              </a:rPr>
            </a:br>
            <a:r>
              <a:rPr lang="en-AU" sz="2800" dirty="0">
                <a:latin typeface="Edu SA Beginner" pitchFamily="2" charset="0"/>
              </a:rPr>
              <a:t>            	</a:t>
            </a:r>
            <a:r>
              <a:rPr lang="en-AU" sz="2800" b="0" dirty="0">
                <a:latin typeface="Edu SA Beginner" pitchFamily="2" charset="0"/>
              </a:rPr>
              <a:t>a lot      a lot      a lot      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D1787-85F9-4649-A00E-AB2A988E4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717" y="1174615"/>
            <a:ext cx="7924800" cy="3677410"/>
          </a:xfrm>
        </p:spPr>
        <p:txBody>
          <a:bodyPr/>
          <a:lstStyle/>
          <a:p>
            <a:r>
              <a:rPr lang="en-GB" sz="2800" b="1" dirty="0">
                <a:latin typeface="Edu SA Beginner" pitchFamily="2" charset="0"/>
              </a:rPr>
              <a:t>Mark 12:41-44 </a:t>
            </a:r>
          </a:p>
          <a:p>
            <a:r>
              <a:rPr lang="en-AU" sz="2700" dirty="0">
                <a:latin typeface="Edu SA Beginner" pitchFamily="2" charset="0"/>
              </a:rPr>
              <a:t>There was a box for money at the temple. People put money in the box. Jesus sat and watched them. Rich people put a lot of money in the box. A poor widow put two small coins in the box. It wasn’t a lot of money. Jesus called his friends. He said, “Listen to me. This widow gave more than the other people. </a:t>
            </a:r>
            <a:br>
              <a:rPr lang="en-AU" sz="2700" dirty="0">
                <a:latin typeface="Edu SA Beginner" pitchFamily="2" charset="0"/>
              </a:rPr>
            </a:br>
            <a:r>
              <a:rPr lang="en-AU" sz="2700" dirty="0">
                <a:latin typeface="Edu SA Beginner" pitchFamily="2" charset="0"/>
              </a:rPr>
              <a:t>The rich people have a lot of money. They gave money they didn’t need. The widow gave all her money.”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1263BB-687C-452F-BFF4-EB2C986278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44 Worksheet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386C2-568D-44EF-BDF1-1F4DA9AF21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8</a:t>
            </a:fld>
            <a:endParaRPr lang="en-AU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D9FC1FC-2CCF-4B11-80D1-600A66074559}"/>
              </a:ext>
            </a:extLst>
          </p:cNvPr>
          <p:cNvSpPr/>
          <p:nvPr/>
        </p:nvSpPr>
        <p:spPr>
          <a:xfrm>
            <a:off x="7139254" y="2038832"/>
            <a:ext cx="654050" cy="457200"/>
          </a:xfrm>
          <a:prstGeom prst="ellipse">
            <a:avLst/>
          </a:prstGeom>
          <a:noFill/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sz="1800" dirty="0" err="1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6F3AD01-AD65-404C-936E-9BD94320DB95}"/>
              </a:ext>
            </a:extLst>
          </p:cNvPr>
          <p:cNvSpPr/>
          <p:nvPr/>
        </p:nvSpPr>
        <p:spPr>
          <a:xfrm>
            <a:off x="1667510" y="2868206"/>
            <a:ext cx="654050" cy="457200"/>
          </a:xfrm>
          <a:prstGeom prst="ellipse">
            <a:avLst/>
          </a:prstGeom>
          <a:noFill/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sz="1800" dirty="0" err="1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98EAA51-8F49-47F3-ACB5-C791C9CDA7B3}"/>
              </a:ext>
            </a:extLst>
          </p:cNvPr>
          <p:cNvSpPr/>
          <p:nvPr/>
        </p:nvSpPr>
        <p:spPr>
          <a:xfrm>
            <a:off x="3050812" y="3673640"/>
            <a:ext cx="654050" cy="457200"/>
          </a:xfrm>
          <a:prstGeom prst="ellipse">
            <a:avLst/>
          </a:prstGeom>
          <a:noFill/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sz="1800" dirty="0" err="1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D21AF44-90F2-4C04-9294-D768303FAC42}"/>
              </a:ext>
            </a:extLst>
          </p:cNvPr>
          <p:cNvSpPr/>
          <p:nvPr/>
        </p:nvSpPr>
        <p:spPr>
          <a:xfrm>
            <a:off x="3951696" y="4094629"/>
            <a:ext cx="497297" cy="457200"/>
          </a:xfrm>
          <a:prstGeom prst="ellipse">
            <a:avLst/>
          </a:prstGeom>
          <a:noFill/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sz="1800" dirty="0" err="1"/>
          </a:p>
        </p:txBody>
      </p:sp>
    </p:spTree>
    <p:extLst>
      <p:ext uri="{BB962C8B-B14F-4D97-AF65-F5344CB8AC3E}">
        <p14:creationId xmlns:p14="http://schemas.microsoft.com/office/powerpoint/2010/main" val="2239519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FD343-4DF8-4BA2-BEF0-CF3E58347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Edu SA Beginner" pitchFamily="2" charset="0"/>
              </a:rPr>
              <a:t>Jesus was a teacher</a:t>
            </a:r>
          </a:p>
        </p:txBody>
      </p:sp>
      <p:pic>
        <p:nvPicPr>
          <p:cNvPr id="8" name="Content Placeholder 7" descr="A person raising his hand up&#10;&#10;Description automatically generated">
            <a:extLst>
              <a:ext uri="{FF2B5EF4-FFF2-40B4-BE49-F238E27FC236}">
                <a16:creationId xmlns:a16="http://schemas.microsoft.com/office/drawing/2014/main" id="{2D36D60A-0BA6-4107-B856-115AC958F5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27" y="1188720"/>
            <a:ext cx="3763821" cy="3341597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3F6380-6508-4687-8CAA-F3A1A49EFF9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Optional Bible discussion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2DC846-BEC9-4A7B-88C8-51BD5DCD7B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9</a:t>
            </a:fld>
            <a:endParaRPr lang="en-AU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71C854-33A7-4441-891B-02081F9D67C8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552659" y="1155692"/>
            <a:ext cx="4146614" cy="367741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AU" sz="3200" dirty="0">
                <a:latin typeface="Edu SA Beginner" pitchFamily="2" charset="0"/>
              </a:rPr>
              <a:t>What did Jesus say?</a:t>
            </a:r>
          </a:p>
          <a:p>
            <a:pPr>
              <a:spcAft>
                <a:spcPts val="1200"/>
              </a:spcAft>
            </a:pPr>
            <a:endParaRPr lang="en-AU" sz="3200" dirty="0">
              <a:latin typeface="Edu SA Beginner" pitchFamily="2" charset="0"/>
            </a:endParaRPr>
          </a:p>
          <a:p>
            <a:pPr>
              <a:spcAft>
                <a:spcPts val="1200"/>
              </a:spcAft>
            </a:pPr>
            <a:r>
              <a:rPr lang="en-AU" sz="3200" dirty="0">
                <a:latin typeface="Edu SA Beginner" pitchFamily="2" charset="0"/>
              </a:rPr>
              <a:t>Was it interesting, comforting or surprising?</a:t>
            </a:r>
          </a:p>
        </p:txBody>
      </p:sp>
    </p:spTree>
    <p:extLst>
      <p:ext uri="{BB962C8B-B14F-4D97-AF65-F5344CB8AC3E}">
        <p14:creationId xmlns:p14="http://schemas.microsoft.com/office/powerpoint/2010/main" val="1383082567"/>
      </p:ext>
    </p:extLst>
  </p:cSld>
  <p:clrMapOvr>
    <a:masterClrMapping/>
  </p:clrMapOvr>
</p:sld>
</file>

<file path=ppt/theme/theme1.xml><?xml version="1.0" encoding="utf-8"?>
<a:theme xmlns:a="http://schemas.openxmlformats.org/drawingml/2006/main" name="Anglicare">
  <a:themeElements>
    <a:clrScheme name="Anglicare">
      <a:dk1>
        <a:srgbClr val="4C4C4C"/>
      </a:dk1>
      <a:lt1>
        <a:sysClr val="window" lastClr="FFFFFF"/>
      </a:lt1>
      <a:dk2>
        <a:srgbClr val="5B7F95"/>
      </a:dk2>
      <a:lt2>
        <a:srgbClr val="789D4A"/>
      </a:lt2>
      <a:accent1>
        <a:srgbClr val="789D4A"/>
      </a:accent1>
      <a:accent2>
        <a:srgbClr val="5B7F95"/>
      </a:accent2>
      <a:accent3>
        <a:srgbClr val="62B5E5"/>
      </a:accent3>
      <a:accent4>
        <a:srgbClr val="A4D65E"/>
      </a:accent4>
      <a:accent5>
        <a:srgbClr val="40C1AC"/>
      </a:accent5>
      <a:accent6>
        <a:srgbClr val="D7C826"/>
      </a:accent6>
      <a:hlink>
        <a:srgbClr val="5B7F95"/>
      </a:hlink>
      <a:folHlink>
        <a:srgbClr val="A4D65E"/>
      </a:folHlink>
    </a:clrScheme>
    <a:fontScheme name="Anglicare Fonts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6 x 9 Anglicare Presentation Template" id="{436C8181-2A50-4ADA-8248-96A8A4DF3E1A}" vid="{D97B9B25-1423-47EA-A28B-9A44EA4B18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UI/customUI.xml><?xml version="1.0" encoding="utf-8"?>
<customUI xmlns="http://schemas.microsoft.com/office/2006/01/customui">
  <ribbon startFromScratch="false">
    <tabs>
      <tab id="CustomTab" label="Anglicare" insertBeforeMso="TabHome" keytip="Q">
        <group idMso="GroupSlides"/>
        <group id="Group1" label="Change Bullet Styles">
          <button idMso="IndentDecrease" visible="true" label="Decrease List Level" size="large"/>
          <button idMso="IndentIncrease" visible="true" label="Increase List Level" size="large"/>
        </group>
        <group id="Group2" label=" ">
          <checkBox idMso="GuidesShowHide" label="Guides"/>
          <splitButton id="groupsplitbutton" size="normal">
            <button idMso="ObjectsGroup"/>
            <menu id="groupsplitmenu" itemSize="large">
              <button idMso="ObjectsUngroup" description="Un-group selected objects" screentip="Un-group selected objects"/>
              <button idMso="ObjectsRegroup" description="Combine and re-Group selected objects" screentip="Combine and re-Group selected objects"/>
            </menu>
          </splitButton>
          <splitButton id="Cropping" size="normal">
            <toggleButton idMso="PictureCrop" label="Crop Tools"/>
            <menu id="CropMenu" itemSize="large">
              <button idMso="PictureFitCrop" description="Resize picture to fit the placeholder proportionally"/>
              <menuSeparator id="croppingmenu2"/>
              <menu idMso="PictureCropAspectRatioMenu" description="Crop image to selected aspect ratio"/>
              <gallery idMso="PictureShapeGallery" description="Crop image to selected shape"/>
            </menu>
          </splitButton>
          <separator id="sep1"/>
          <button idMso="ZoomFitToWindow" size="large" label="Fit to Window"/>
          <separator id="sep2"/>
          <splitButton id="sendbacksplitbutton" size="large">
            <button idMso="ObjectSendToBack" label="Send to Back"/>
            <menu id="sendbacksplitmenu" itemSize="large">
              <button idMso="ObjectBringToFront" label="Bring to Front"/>
            </menu>
          </splitButton>
          <separator id="sep3"/>
          <toggleButton idMso="SelectionPane" label="Selection Pane" size="large"/>
        </group>
        <group id="group3" label=" ">
          <button idMso="HeaderFooterInsert" size="large"/>
          <button idMso="PasteTextOnly" size="large" imageMso="Paste" label="Paste Unformatted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bf10d3b-1557-4e46-b9de-1fa037741ac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EE31A4D9CB8643BEB1006B16D06DB9" ma:contentTypeVersion="17" ma:contentTypeDescription="Create a new document." ma:contentTypeScope="" ma:versionID="2a0a7ab2d9473069306ec87e81e443e0">
  <xsd:schema xmlns:xsd="http://www.w3.org/2001/XMLSchema" xmlns:xs="http://www.w3.org/2001/XMLSchema" xmlns:p="http://schemas.microsoft.com/office/2006/metadata/properties" xmlns:ns3="fbf10d3b-1557-4e46-b9de-1fa037741ac2" xmlns:ns4="6d033d2d-a2ec-4863-a640-25542dbeac72" targetNamespace="http://schemas.microsoft.com/office/2006/metadata/properties" ma:root="true" ma:fieldsID="3413ed84ac476038c5ba79aa6ae34250" ns3:_="" ns4:_="">
    <xsd:import namespace="fbf10d3b-1557-4e46-b9de-1fa037741ac2"/>
    <xsd:import namespace="6d033d2d-a2ec-4863-a640-25542dbeac7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3:_activity" minOccurs="0"/>
                <xsd:element ref="ns3:MediaLengthInSeconds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f10d3b-1557-4e46-b9de-1fa037741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033d2d-a2ec-4863-a640-25542dbeac7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01749E-EEC4-4EB3-B0E1-F6A2F12E77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F31C59-2494-4C0F-842E-73E560F19F26}">
  <ds:schemaRefs>
    <ds:schemaRef ds:uri="6d033d2d-a2ec-4863-a640-25542dbeac72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2006/metadata/properties"/>
    <ds:schemaRef ds:uri="http://schemas.microsoft.com/office/infopath/2007/PartnerControls"/>
    <ds:schemaRef ds:uri="fbf10d3b-1557-4e46-b9de-1fa037741ac2"/>
  </ds:schemaRefs>
</ds:datastoreItem>
</file>

<file path=customXml/itemProps3.xml><?xml version="1.0" encoding="utf-8"?>
<ds:datastoreItem xmlns:ds="http://schemas.openxmlformats.org/officeDocument/2006/customXml" ds:itemID="{D07DBA91-E38B-423C-B98B-FE800B6256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f10d3b-1557-4e46-b9de-1fa037741ac2"/>
    <ds:schemaRef ds:uri="6d033d2d-a2ec-4863-a640-25542dbeac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 x 9 Anglicare Presentation</Template>
  <TotalTime>1528</TotalTime>
  <Words>351</Words>
  <Application>Microsoft Office PowerPoint</Application>
  <PresentationFormat>On-screen Show (16:9)</PresentationFormat>
  <Paragraphs>49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Edu SA Beginner</vt:lpstr>
      <vt:lpstr>Avenir Next LT Pro</vt:lpstr>
      <vt:lpstr>Bookman Old Style</vt:lpstr>
      <vt:lpstr>Anglicare</vt:lpstr>
      <vt:lpstr>A widow gave all her money</vt:lpstr>
      <vt:lpstr>PowerPoint Presentation</vt:lpstr>
      <vt:lpstr>PowerPoint Presentation</vt:lpstr>
      <vt:lpstr>Match the word to its meaning:</vt:lpstr>
      <vt:lpstr>A widow gave all her money</vt:lpstr>
      <vt:lpstr>A widow gave all her money</vt:lpstr>
      <vt:lpstr>PowerPoint Presentation</vt:lpstr>
      <vt:lpstr>3. Find these words in the story and circle them:              a lot      a lot      a lot      all</vt:lpstr>
      <vt:lpstr>Jesus was a teacher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Paying taxes to Caesar</dc:title>
  <dc:creator>Emily Tucker</dc:creator>
  <cp:lastModifiedBy>Emily Tucker</cp:lastModifiedBy>
  <cp:revision>4</cp:revision>
  <dcterms:created xsi:type="dcterms:W3CDTF">2023-12-13T03:47:36Z</dcterms:created>
  <dcterms:modified xsi:type="dcterms:W3CDTF">2024-01-04T02:20:50Z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0x01010055EE31A4D9CB8643BEB1006B16D06DB9</vt:lpwstr>
  </property>
</Properties>
</file>