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e3e70e04db2242a5" Type="http://schemas.microsoft.com/office/2006/relationships/ui/extensibility" Target="customUI/customUI.xml"/><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4"/>
  </p:sldMasterIdLst>
  <p:notesMasterIdLst>
    <p:notesMasterId r:id="rId16"/>
  </p:notesMasterIdLst>
  <p:sldIdLst>
    <p:sldId id="256" r:id="rId5"/>
    <p:sldId id="307" r:id="rId6"/>
    <p:sldId id="308" r:id="rId7"/>
    <p:sldId id="309" r:id="rId8"/>
    <p:sldId id="310" r:id="rId9"/>
    <p:sldId id="303" r:id="rId10"/>
    <p:sldId id="305" r:id="rId11"/>
    <p:sldId id="304" r:id="rId12"/>
    <p:sldId id="306" r:id="rId13"/>
    <p:sldId id="311" r:id="rId14"/>
    <p:sldId id="295" r:id="rId15"/>
  </p:sldIdLst>
  <p:sldSz cx="9144000" cy="5143500" type="screen16x9"/>
  <p:notesSz cx="6858000" cy="9144000"/>
  <p:embeddedFontLst>
    <p:embeddedFont>
      <p:font typeface="Avenir Next LT Pro" panose="020B0504020202020204" pitchFamily="34" charset="0"/>
      <p:regular r:id="rId17"/>
      <p:bold r:id="rId18"/>
      <p:italic r:id="rId19"/>
      <p:boldItalic r:id="rId20"/>
    </p:embeddedFont>
    <p:embeddedFont>
      <p:font typeface="Bookman Old Style" panose="02050604050505020204" pitchFamily="18" charset="0"/>
      <p:regular r:id="rId21"/>
      <p:bold r:id="rId22"/>
      <p:italic r:id="rId23"/>
      <p:boldItalic r:id="rId24"/>
    </p:embeddedFont>
    <p:embeddedFont>
      <p:font typeface="Calibri" panose="020F0502020204030204" pitchFamily="34" charset="0"/>
      <p:regular r:id="rId25"/>
      <p:bold r:id="rId26"/>
      <p:italic r:id="rId27"/>
      <p:boldItalic r:id="rId28"/>
    </p:embeddedFont>
    <p:embeddedFont>
      <p:font typeface="Edu SA Beginner" pitchFamily="2" charset="0"/>
      <p:regular r:id="rId29"/>
      <p:bold r:id="rId30"/>
    </p:embeddedFont>
  </p:embeddedFontLst>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Instructions" id="{F01785D6-0315-4F4C-A27B-D7AE7B65134A}">
          <p14:sldIdLst/>
        </p14:section>
        <p14:section name="Presentation" id="{84A8D511-D2CF-4455-B64D-640D95EFA37E}">
          <p14:sldIdLst>
            <p14:sldId id="256"/>
            <p14:sldId id="307"/>
            <p14:sldId id="308"/>
            <p14:sldId id="309"/>
            <p14:sldId id="310"/>
            <p14:sldId id="303"/>
            <p14:sldId id="305"/>
            <p14:sldId id="304"/>
            <p14:sldId id="306"/>
            <p14:sldId id="311"/>
            <p14:sldId id="29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E8D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79E764C-9145-4A72-87A6-F753452CB6EC}" v="1" dt="2024-01-04T02:03:01.554"/>
    <p1510:client id="{F8CE0286-0D93-471E-89EE-17BCF3FBA611}" v="8" dt="2024-01-03T07:34:27.99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50" d="100"/>
          <a:sy n="150" d="100"/>
        </p:scale>
        <p:origin x="510"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font" Target="fonts/font2.fntdata"/><Relationship Id="rId26" Type="http://schemas.openxmlformats.org/officeDocument/2006/relationships/font" Target="fonts/font10.fntdata"/><Relationship Id="rId3" Type="http://schemas.openxmlformats.org/officeDocument/2006/relationships/customXml" Target="../customXml/item3.xml"/><Relationship Id="rId21" Type="http://schemas.openxmlformats.org/officeDocument/2006/relationships/font" Target="fonts/font5.fntdata"/><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1.fntdata"/><Relationship Id="rId25" Type="http://schemas.openxmlformats.org/officeDocument/2006/relationships/font" Target="fonts/font9.fntdata"/><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font" Target="fonts/font4.fntdata"/><Relationship Id="rId29" Type="http://schemas.openxmlformats.org/officeDocument/2006/relationships/font" Target="fonts/font13.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8.fntdata"/><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7.fntdata"/><Relationship Id="rId28" Type="http://schemas.openxmlformats.org/officeDocument/2006/relationships/font" Target="fonts/font12.fntdata"/><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font" Target="fonts/font3.fntdata"/><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6.fntdata"/><Relationship Id="rId27" Type="http://schemas.openxmlformats.org/officeDocument/2006/relationships/font" Target="fonts/font11.fntdata"/><Relationship Id="rId30" Type="http://schemas.openxmlformats.org/officeDocument/2006/relationships/font" Target="fonts/font14.fntdata"/><Relationship Id="rId35" Type="http://schemas.microsoft.com/office/2016/11/relationships/changesInfo" Target="changesInfos/changesInfo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mily Tucker" userId="59e57156-8dcf-4062-9805-2aba4a956330" providerId="ADAL" clId="{379E764C-9145-4A72-87A6-F753452CB6EC}"/>
    <pc:docChg chg="undo custSel mod addSld delSld modSld modSection">
      <pc:chgData name="Emily Tucker" userId="59e57156-8dcf-4062-9805-2aba4a956330" providerId="ADAL" clId="{379E764C-9145-4A72-87A6-F753452CB6EC}" dt="2024-01-04T02:21:16.133" v="983" actId="478"/>
      <pc:docMkLst>
        <pc:docMk/>
      </pc:docMkLst>
      <pc:sldChg chg="modSp">
        <pc:chgData name="Emily Tucker" userId="59e57156-8dcf-4062-9805-2aba4a956330" providerId="ADAL" clId="{379E764C-9145-4A72-87A6-F753452CB6EC}" dt="2023-12-27T22:26:40.556" v="38" actId="20577"/>
        <pc:sldMkLst>
          <pc:docMk/>
          <pc:sldMk cId="1890592124" sldId="256"/>
        </pc:sldMkLst>
        <pc:spChg chg="mod">
          <ac:chgData name="Emily Tucker" userId="59e57156-8dcf-4062-9805-2aba4a956330" providerId="ADAL" clId="{379E764C-9145-4A72-87A6-F753452CB6EC}" dt="2023-12-27T22:26:27.139" v="30" actId="20577"/>
          <ac:spMkLst>
            <pc:docMk/>
            <pc:sldMk cId="1890592124" sldId="256"/>
            <ac:spMk id="2" creationId="{2B51E526-D9BC-497B-92DE-D28D61ABA619}"/>
          </ac:spMkLst>
        </pc:spChg>
        <pc:spChg chg="mod">
          <ac:chgData name="Emily Tucker" userId="59e57156-8dcf-4062-9805-2aba4a956330" providerId="ADAL" clId="{379E764C-9145-4A72-87A6-F753452CB6EC}" dt="2023-12-27T22:26:40.556" v="38" actId="20577"/>
          <ac:spMkLst>
            <pc:docMk/>
            <pc:sldMk cId="1890592124" sldId="256"/>
            <ac:spMk id="3" creationId="{DDDF87A5-8263-4A0B-BEFF-45E4C3BBB793}"/>
          </ac:spMkLst>
        </pc:spChg>
      </pc:sldChg>
      <pc:sldChg chg="addSp delSp modSp">
        <pc:chgData name="Emily Tucker" userId="59e57156-8dcf-4062-9805-2aba4a956330" providerId="ADAL" clId="{379E764C-9145-4A72-87A6-F753452CB6EC}" dt="2024-01-04T02:21:16.133" v="983" actId="478"/>
        <pc:sldMkLst>
          <pc:docMk/>
          <pc:sldMk cId="2974449038" sldId="295"/>
        </pc:sldMkLst>
        <pc:spChg chg="del">
          <ac:chgData name="Emily Tucker" userId="59e57156-8dcf-4062-9805-2aba4a956330" providerId="ADAL" clId="{379E764C-9145-4A72-87A6-F753452CB6EC}" dt="2024-01-04T02:21:15.080" v="982" actId="478"/>
          <ac:spMkLst>
            <pc:docMk/>
            <pc:sldMk cId="2974449038" sldId="295"/>
            <ac:spMk id="2" creationId="{56911F0F-4258-4287-8FE0-190E03490435}"/>
          </ac:spMkLst>
        </pc:spChg>
        <pc:spChg chg="add del mod">
          <ac:chgData name="Emily Tucker" userId="59e57156-8dcf-4062-9805-2aba4a956330" providerId="ADAL" clId="{379E764C-9145-4A72-87A6-F753452CB6EC}" dt="2024-01-04T02:21:16.133" v="983" actId="478"/>
          <ac:spMkLst>
            <pc:docMk/>
            <pc:sldMk cId="2974449038" sldId="295"/>
            <ac:spMk id="4" creationId="{04FDF93C-4699-43F0-B57C-E6D4976A78C5}"/>
          </ac:spMkLst>
        </pc:spChg>
      </pc:sldChg>
      <pc:sldChg chg="del">
        <pc:chgData name="Emily Tucker" userId="59e57156-8dcf-4062-9805-2aba4a956330" providerId="ADAL" clId="{379E764C-9145-4A72-87A6-F753452CB6EC}" dt="2023-12-27T22:46:21.390" v="562" actId="2696"/>
        <pc:sldMkLst>
          <pc:docMk/>
          <pc:sldMk cId="2874523224" sldId="296"/>
        </pc:sldMkLst>
      </pc:sldChg>
      <pc:sldChg chg="del">
        <pc:chgData name="Emily Tucker" userId="59e57156-8dcf-4062-9805-2aba4a956330" providerId="ADAL" clId="{379E764C-9145-4A72-87A6-F753452CB6EC}" dt="2023-12-27T22:46:21.397" v="563" actId="2696"/>
        <pc:sldMkLst>
          <pc:docMk/>
          <pc:sldMk cId="796854587" sldId="297"/>
        </pc:sldMkLst>
      </pc:sldChg>
      <pc:sldChg chg="del">
        <pc:chgData name="Emily Tucker" userId="59e57156-8dcf-4062-9805-2aba4a956330" providerId="ADAL" clId="{379E764C-9145-4A72-87A6-F753452CB6EC}" dt="2023-12-27T22:46:21.409" v="564" actId="2696"/>
        <pc:sldMkLst>
          <pc:docMk/>
          <pc:sldMk cId="1310078620" sldId="298"/>
        </pc:sldMkLst>
      </pc:sldChg>
      <pc:sldChg chg="del">
        <pc:chgData name="Emily Tucker" userId="59e57156-8dcf-4062-9805-2aba4a956330" providerId="ADAL" clId="{379E764C-9145-4A72-87A6-F753452CB6EC}" dt="2023-12-27T22:46:21.432" v="565" actId="2696"/>
        <pc:sldMkLst>
          <pc:docMk/>
          <pc:sldMk cId="1464442154" sldId="299"/>
        </pc:sldMkLst>
      </pc:sldChg>
      <pc:sldChg chg="del">
        <pc:chgData name="Emily Tucker" userId="59e57156-8dcf-4062-9805-2aba4a956330" providerId="ADAL" clId="{379E764C-9145-4A72-87A6-F753452CB6EC}" dt="2023-12-27T22:46:21.448" v="566" actId="2696"/>
        <pc:sldMkLst>
          <pc:docMk/>
          <pc:sldMk cId="1336733445" sldId="300"/>
        </pc:sldMkLst>
      </pc:sldChg>
      <pc:sldChg chg="del">
        <pc:chgData name="Emily Tucker" userId="59e57156-8dcf-4062-9805-2aba4a956330" providerId="ADAL" clId="{379E764C-9145-4A72-87A6-F753452CB6EC}" dt="2023-12-27T22:46:21.462" v="567" actId="2696"/>
        <pc:sldMkLst>
          <pc:docMk/>
          <pc:sldMk cId="3177562976" sldId="301"/>
        </pc:sldMkLst>
      </pc:sldChg>
      <pc:sldChg chg="del">
        <pc:chgData name="Emily Tucker" userId="59e57156-8dcf-4062-9805-2aba4a956330" providerId="ADAL" clId="{379E764C-9145-4A72-87A6-F753452CB6EC}" dt="2023-12-27T22:46:21.476" v="568" actId="2696"/>
        <pc:sldMkLst>
          <pc:docMk/>
          <pc:sldMk cId="1665370205" sldId="302"/>
        </pc:sldMkLst>
      </pc:sldChg>
      <pc:sldChg chg="addSp delSp modSp delAnim modAnim">
        <pc:chgData name="Emily Tucker" userId="59e57156-8dcf-4062-9805-2aba4a956330" providerId="ADAL" clId="{379E764C-9145-4A72-87A6-F753452CB6EC}" dt="2023-12-27T22:53:43.825" v="783" actId="20577"/>
        <pc:sldMkLst>
          <pc:docMk/>
          <pc:sldMk cId="3942742732" sldId="303"/>
        </pc:sldMkLst>
        <pc:spChg chg="mod">
          <ac:chgData name="Emily Tucker" userId="59e57156-8dcf-4062-9805-2aba4a956330" providerId="ADAL" clId="{379E764C-9145-4A72-87A6-F753452CB6EC}" dt="2023-12-27T22:49:38.610" v="693" actId="2711"/>
          <ac:spMkLst>
            <pc:docMk/>
            <pc:sldMk cId="3942742732" sldId="303"/>
            <ac:spMk id="2" creationId="{DB3BE8BE-C8BB-4474-B15B-709E6948914F}"/>
          </ac:spMkLst>
        </pc:spChg>
        <pc:spChg chg="mod">
          <ac:chgData name="Emily Tucker" userId="59e57156-8dcf-4062-9805-2aba4a956330" providerId="ADAL" clId="{379E764C-9145-4A72-87A6-F753452CB6EC}" dt="2023-12-27T22:53:43.825" v="783" actId="20577"/>
          <ac:spMkLst>
            <pc:docMk/>
            <pc:sldMk cId="3942742732" sldId="303"/>
            <ac:spMk id="4" creationId="{581A03A5-EFCD-4FE6-AEFB-35A5F29AFE44}"/>
          </ac:spMkLst>
        </pc:spChg>
        <pc:graphicFrameChg chg="mod modGraphic">
          <ac:chgData name="Emily Tucker" userId="59e57156-8dcf-4062-9805-2aba4a956330" providerId="ADAL" clId="{379E764C-9145-4A72-87A6-F753452CB6EC}" dt="2023-12-27T22:51:22.193" v="741"/>
          <ac:graphicFrameMkLst>
            <pc:docMk/>
            <pc:sldMk cId="3942742732" sldId="303"/>
            <ac:graphicFrameMk id="6" creationId="{63C97483-AFE5-4F5A-9754-055B59304BE6}"/>
          </ac:graphicFrameMkLst>
        </pc:graphicFrameChg>
        <pc:cxnChg chg="add mod">
          <ac:chgData name="Emily Tucker" userId="59e57156-8dcf-4062-9805-2aba4a956330" providerId="ADAL" clId="{379E764C-9145-4A72-87A6-F753452CB6EC}" dt="2023-12-27T22:52:08.572" v="747" actId="1582"/>
          <ac:cxnSpMkLst>
            <pc:docMk/>
            <pc:sldMk cId="3942742732" sldId="303"/>
            <ac:cxnSpMk id="7" creationId="{74C88578-DAF8-45A0-8944-7203B3134B4D}"/>
          </ac:cxnSpMkLst>
        </pc:cxnChg>
        <pc:cxnChg chg="del">
          <ac:chgData name="Emily Tucker" userId="59e57156-8dcf-4062-9805-2aba4a956330" providerId="ADAL" clId="{379E764C-9145-4A72-87A6-F753452CB6EC}" dt="2023-12-27T22:49:16.011" v="640" actId="478"/>
          <ac:cxnSpMkLst>
            <pc:docMk/>
            <pc:sldMk cId="3942742732" sldId="303"/>
            <ac:cxnSpMk id="9" creationId="{7182ACBE-7DE9-4E22-8A7A-F680902BD9D6}"/>
          </ac:cxnSpMkLst>
        </pc:cxnChg>
        <pc:cxnChg chg="add mod">
          <ac:chgData name="Emily Tucker" userId="59e57156-8dcf-4062-9805-2aba4a956330" providerId="ADAL" clId="{379E764C-9145-4A72-87A6-F753452CB6EC}" dt="2023-12-27T22:52:44.111" v="753" actId="208"/>
          <ac:cxnSpMkLst>
            <pc:docMk/>
            <pc:sldMk cId="3942742732" sldId="303"/>
            <ac:cxnSpMk id="10" creationId="{55BE775C-B9BB-4471-B880-BF321DA0951B}"/>
          </ac:cxnSpMkLst>
        </pc:cxnChg>
        <pc:cxnChg chg="del">
          <ac:chgData name="Emily Tucker" userId="59e57156-8dcf-4062-9805-2aba4a956330" providerId="ADAL" clId="{379E764C-9145-4A72-87A6-F753452CB6EC}" dt="2023-12-27T22:49:17.974" v="643" actId="478"/>
          <ac:cxnSpMkLst>
            <pc:docMk/>
            <pc:sldMk cId="3942742732" sldId="303"/>
            <ac:cxnSpMk id="11" creationId="{3599DAAE-A5A1-4DC9-8D3D-BFC0E1B06F14}"/>
          </ac:cxnSpMkLst>
        </pc:cxnChg>
        <pc:cxnChg chg="del">
          <ac:chgData name="Emily Tucker" userId="59e57156-8dcf-4062-9805-2aba4a956330" providerId="ADAL" clId="{379E764C-9145-4A72-87A6-F753452CB6EC}" dt="2023-12-27T22:49:17.335" v="642" actId="478"/>
          <ac:cxnSpMkLst>
            <pc:docMk/>
            <pc:sldMk cId="3942742732" sldId="303"/>
            <ac:cxnSpMk id="13" creationId="{7BDF6CD7-E6F7-4DB0-8603-BEA8F39643BA}"/>
          </ac:cxnSpMkLst>
        </pc:cxnChg>
        <pc:cxnChg chg="add mod">
          <ac:chgData name="Emily Tucker" userId="59e57156-8dcf-4062-9805-2aba4a956330" providerId="ADAL" clId="{379E764C-9145-4A72-87A6-F753452CB6EC}" dt="2023-12-27T22:52:08.572" v="747" actId="1582"/>
          <ac:cxnSpMkLst>
            <pc:docMk/>
            <pc:sldMk cId="3942742732" sldId="303"/>
            <ac:cxnSpMk id="14" creationId="{F1CDC3E5-6547-4B7C-AB85-5B923911F042}"/>
          </ac:cxnSpMkLst>
        </pc:cxnChg>
        <pc:cxnChg chg="del">
          <ac:chgData name="Emily Tucker" userId="59e57156-8dcf-4062-9805-2aba4a956330" providerId="ADAL" clId="{379E764C-9145-4A72-87A6-F753452CB6EC}" dt="2023-12-27T22:49:16.608" v="641" actId="478"/>
          <ac:cxnSpMkLst>
            <pc:docMk/>
            <pc:sldMk cId="3942742732" sldId="303"/>
            <ac:cxnSpMk id="15" creationId="{75EB344B-721D-4C65-B149-BEA6AD6A9E5D}"/>
          </ac:cxnSpMkLst>
        </pc:cxnChg>
        <pc:cxnChg chg="add mod">
          <ac:chgData name="Emily Tucker" userId="59e57156-8dcf-4062-9805-2aba4a956330" providerId="ADAL" clId="{379E764C-9145-4A72-87A6-F753452CB6EC}" dt="2023-12-27T22:52:47.658" v="754" actId="208"/>
          <ac:cxnSpMkLst>
            <pc:docMk/>
            <pc:sldMk cId="3942742732" sldId="303"/>
            <ac:cxnSpMk id="17" creationId="{A9AE6E85-1285-4A8B-8AF3-EC3F2D04DF42}"/>
          </ac:cxnSpMkLst>
        </pc:cxnChg>
        <pc:cxnChg chg="add mod">
          <ac:chgData name="Emily Tucker" userId="59e57156-8dcf-4062-9805-2aba4a956330" providerId="ADAL" clId="{379E764C-9145-4A72-87A6-F753452CB6EC}" dt="2023-12-27T22:52:08.572" v="747" actId="1582"/>
          <ac:cxnSpMkLst>
            <pc:docMk/>
            <pc:sldMk cId="3942742732" sldId="303"/>
            <ac:cxnSpMk id="19" creationId="{867CA111-DB48-4760-A73B-E3E4BE1DC577}"/>
          </ac:cxnSpMkLst>
        </pc:cxnChg>
      </pc:sldChg>
      <pc:sldChg chg="modSp">
        <pc:chgData name="Emily Tucker" userId="59e57156-8dcf-4062-9805-2aba4a956330" providerId="ADAL" clId="{379E764C-9145-4A72-87A6-F753452CB6EC}" dt="2023-12-27T23:09:18.213" v="978" actId="20577"/>
        <pc:sldMkLst>
          <pc:docMk/>
          <pc:sldMk cId="391965688" sldId="304"/>
        </pc:sldMkLst>
        <pc:spChg chg="mod">
          <ac:chgData name="Emily Tucker" userId="59e57156-8dcf-4062-9805-2aba4a956330" providerId="ADAL" clId="{379E764C-9145-4A72-87A6-F753452CB6EC}" dt="2023-12-27T22:54:06.934" v="805" actId="20577"/>
          <ac:spMkLst>
            <pc:docMk/>
            <pc:sldMk cId="391965688" sldId="304"/>
            <ac:spMk id="2" creationId="{62F890D4-59D5-49D5-8E63-F565E01E5580}"/>
          </ac:spMkLst>
        </pc:spChg>
        <pc:spChg chg="mod">
          <ac:chgData name="Emily Tucker" userId="59e57156-8dcf-4062-9805-2aba4a956330" providerId="ADAL" clId="{379E764C-9145-4A72-87A6-F753452CB6EC}" dt="2023-12-27T22:55:57.814" v="829" actId="14100"/>
          <ac:spMkLst>
            <pc:docMk/>
            <pc:sldMk cId="391965688" sldId="304"/>
            <ac:spMk id="3" creationId="{E2CD1787-85F9-4649-A00E-AB2A988E4138}"/>
          </ac:spMkLst>
        </pc:spChg>
        <pc:spChg chg="mod">
          <ac:chgData name="Emily Tucker" userId="59e57156-8dcf-4062-9805-2aba4a956330" providerId="ADAL" clId="{379E764C-9145-4A72-87A6-F753452CB6EC}" dt="2023-12-27T23:09:18.213" v="978" actId="20577"/>
          <ac:spMkLst>
            <pc:docMk/>
            <pc:sldMk cId="391965688" sldId="304"/>
            <ac:spMk id="4" creationId="{601263BB-687C-452F-BFF4-EB2C98627875}"/>
          </ac:spMkLst>
        </pc:spChg>
      </pc:sldChg>
      <pc:sldChg chg="addSp delSp modSp">
        <pc:chgData name="Emily Tucker" userId="59e57156-8dcf-4062-9805-2aba4a956330" providerId="ADAL" clId="{379E764C-9145-4A72-87A6-F753452CB6EC}" dt="2024-01-04T02:02:28.495" v="981" actId="1076"/>
        <pc:sldMkLst>
          <pc:docMk/>
          <pc:sldMk cId="2882491451" sldId="305"/>
        </pc:sldMkLst>
        <pc:spChg chg="mod">
          <ac:chgData name="Emily Tucker" userId="59e57156-8dcf-4062-9805-2aba4a956330" providerId="ADAL" clId="{379E764C-9145-4A72-87A6-F753452CB6EC}" dt="2023-12-27T22:53:53.192" v="784" actId="2711"/>
          <ac:spMkLst>
            <pc:docMk/>
            <pc:sldMk cId="2882491451" sldId="305"/>
            <ac:spMk id="2" creationId="{C900C78C-7C61-4540-BEEC-62720A415658}"/>
          </ac:spMkLst>
        </pc:spChg>
        <pc:spChg chg="mod">
          <ac:chgData name="Emily Tucker" userId="59e57156-8dcf-4062-9805-2aba4a956330" providerId="ADAL" clId="{379E764C-9145-4A72-87A6-F753452CB6EC}" dt="2023-12-27T22:53:39.284" v="781" actId="20577"/>
          <ac:spMkLst>
            <pc:docMk/>
            <pc:sldMk cId="2882491451" sldId="305"/>
            <ac:spMk id="4" creationId="{93D9A87F-79DC-4EA9-9717-F8FF037D6DAA}"/>
          </ac:spMkLst>
        </pc:spChg>
        <pc:spChg chg="add del mod">
          <ac:chgData name="Emily Tucker" userId="59e57156-8dcf-4062-9805-2aba4a956330" providerId="ADAL" clId="{379E764C-9145-4A72-87A6-F753452CB6EC}" dt="2023-12-27T22:53:24.584" v="756" actId="931"/>
          <ac:spMkLst>
            <pc:docMk/>
            <pc:sldMk cId="2882491451" sldId="305"/>
            <ac:spMk id="6" creationId="{119CBD37-5400-4E59-B83C-672F0C8B25CA}"/>
          </ac:spMkLst>
        </pc:spChg>
        <pc:picChg chg="del">
          <ac:chgData name="Emily Tucker" userId="59e57156-8dcf-4062-9805-2aba4a956330" providerId="ADAL" clId="{379E764C-9145-4A72-87A6-F753452CB6EC}" dt="2023-12-27T22:53:18.833" v="755" actId="478"/>
          <ac:picMkLst>
            <pc:docMk/>
            <pc:sldMk cId="2882491451" sldId="305"/>
            <ac:picMk id="7" creationId="{91818313-4D9A-4FB2-B648-2476E8761234}"/>
          </ac:picMkLst>
        </pc:picChg>
        <pc:picChg chg="add mod">
          <ac:chgData name="Emily Tucker" userId="59e57156-8dcf-4062-9805-2aba4a956330" providerId="ADAL" clId="{379E764C-9145-4A72-87A6-F753452CB6EC}" dt="2024-01-04T02:02:28.495" v="981" actId="1076"/>
          <ac:picMkLst>
            <pc:docMk/>
            <pc:sldMk cId="2882491451" sldId="305"/>
            <ac:picMk id="9" creationId="{8A9ECBE1-E098-40DF-B8AA-5D563A6EBA20}"/>
          </ac:picMkLst>
        </pc:picChg>
      </pc:sldChg>
      <pc:sldChg chg="addSp delSp modSp delAnim modAnim">
        <pc:chgData name="Emily Tucker" userId="59e57156-8dcf-4062-9805-2aba4a956330" providerId="ADAL" clId="{379E764C-9145-4A72-87A6-F753452CB6EC}" dt="2023-12-27T23:09:12.840" v="976" actId="20577"/>
        <pc:sldMkLst>
          <pc:docMk/>
          <pc:sldMk cId="1194467796" sldId="306"/>
        </pc:sldMkLst>
        <pc:spChg chg="add del mod">
          <ac:chgData name="Emily Tucker" userId="59e57156-8dcf-4062-9805-2aba4a956330" providerId="ADAL" clId="{379E764C-9145-4A72-87A6-F753452CB6EC}" dt="2023-12-27T22:57:20.351" v="892"/>
          <ac:spMkLst>
            <pc:docMk/>
            <pc:sldMk cId="1194467796" sldId="306"/>
            <ac:spMk id="3" creationId="{F65C9A8D-A95A-44DE-9EC9-BEF4A15DFD70}"/>
          </ac:spMkLst>
        </pc:spChg>
        <pc:spChg chg="mod">
          <ac:chgData name="Emily Tucker" userId="59e57156-8dcf-4062-9805-2aba4a956330" providerId="ADAL" clId="{379E764C-9145-4A72-87A6-F753452CB6EC}" dt="2023-12-27T23:09:12.840" v="976" actId="20577"/>
          <ac:spMkLst>
            <pc:docMk/>
            <pc:sldMk cId="1194467796" sldId="306"/>
            <ac:spMk id="4" creationId="{BEB9B720-CAA8-4A6F-9E60-901EE657D877}"/>
          </ac:spMkLst>
        </pc:spChg>
        <pc:spChg chg="add mod">
          <ac:chgData name="Emily Tucker" userId="59e57156-8dcf-4062-9805-2aba4a956330" providerId="ADAL" clId="{379E764C-9145-4A72-87A6-F753452CB6EC}" dt="2023-12-27T23:05:31.959" v="900" actId="1076"/>
          <ac:spMkLst>
            <pc:docMk/>
            <pc:sldMk cId="1194467796" sldId="306"/>
            <ac:spMk id="9" creationId="{18547671-87D2-4AC2-8103-A59411192E83}"/>
          </ac:spMkLst>
        </pc:spChg>
        <pc:spChg chg="del">
          <ac:chgData name="Emily Tucker" userId="59e57156-8dcf-4062-9805-2aba4a956330" providerId="ADAL" clId="{379E764C-9145-4A72-87A6-F753452CB6EC}" dt="2023-12-27T22:56:43.535" v="833" actId="478"/>
          <ac:spMkLst>
            <pc:docMk/>
            <pc:sldMk cId="1194467796" sldId="306"/>
            <ac:spMk id="13" creationId="{D760E751-CEC3-4A2E-B8DE-64BFC597C17F}"/>
          </ac:spMkLst>
        </pc:spChg>
        <pc:spChg chg="del">
          <ac:chgData name="Emily Tucker" userId="59e57156-8dcf-4062-9805-2aba4a956330" providerId="ADAL" clId="{379E764C-9145-4A72-87A6-F753452CB6EC}" dt="2023-12-27T22:56:45.289" v="834" actId="478"/>
          <ac:spMkLst>
            <pc:docMk/>
            <pc:sldMk cId="1194467796" sldId="306"/>
            <ac:spMk id="14" creationId="{62C90A92-A2CA-4C96-96F5-CD22D1570626}"/>
          </ac:spMkLst>
        </pc:spChg>
        <pc:spChg chg="add mod">
          <ac:chgData name="Emily Tucker" userId="59e57156-8dcf-4062-9805-2aba4a956330" providerId="ADAL" clId="{379E764C-9145-4A72-87A6-F753452CB6EC}" dt="2023-12-27T23:05:41.396" v="905" actId="20577"/>
          <ac:spMkLst>
            <pc:docMk/>
            <pc:sldMk cId="1194467796" sldId="306"/>
            <ac:spMk id="15" creationId="{E8E34443-B4C7-41E6-9600-4E83FC0D9B57}"/>
          </ac:spMkLst>
        </pc:spChg>
        <pc:spChg chg="add mod">
          <ac:chgData name="Emily Tucker" userId="59e57156-8dcf-4062-9805-2aba4a956330" providerId="ADAL" clId="{379E764C-9145-4A72-87A6-F753452CB6EC}" dt="2023-12-27T23:05:49.757" v="910" actId="20577"/>
          <ac:spMkLst>
            <pc:docMk/>
            <pc:sldMk cId="1194467796" sldId="306"/>
            <ac:spMk id="16" creationId="{6870D49B-FD7F-482D-BA8A-C8A15BFC2AF4}"/>
          </ac:spMkLst>
        </pc:spChg>
        <pc:spChg chg="add mod">
          <ac:chgData name="Emily Tucker" userId="59e57156-8dcf-4062-9805-2aba4a956330" providerId="ADAL" clId="{379E764C-9145-4A72-87A6-F753452CB6EC}" dt="2023-12-27T23:06:00.180" v="916" actId="1035"/>
          <ac:spMkLst>
            <pc:docMk/>
            <pc:sldMk cId="1194467796" sldId="306"/>
            <ac:spMk id="17" creationId="{0EC89C72-FE95-46B7-A24A-192D7050FD34}"/>
          </ac:spMkLst>
        </pc:spChg>
        <pc:spChg chg="add mod">
          <ac:chgData name="Emily Tucker" userId="59e57156-8dcf-4062-9805-2aba4a956330" providerId="ADAL" clId="{379E764C-9145-4A72-87A6-F753452CB6EC}" dt="2023-12-27T23:06:07.806" v="918" actId="1076"/>
          <ac:spMkLst>
            <pc:docMk/>
            <pc:sldMk cId="1194467796" sldId="306"/>
            <ac:spMk id="18" creationId="{3A9F16A5-0113-4BA1-BC35-4557D01F89FC}"/>
          </ac:spMkLst>
        </pc:spChg>
        <pc:spChg chg="add mod">
          <ac:chgData name="Emily Tucker" userId="59e57156-8dcf-4062-9805-2aba4a956330" providerId="ADAL" clId="{379E764C-9145-4A72-87A6-F753452CB6EC}" dt="2023-12-27T23:06:29.544" v="952" actId="1037"/>
          <ac:spMkLst>
            <pc:docMk/>
            <pc:sldMk cId="1194467796" sldId="306"/>
            <ac:spMk id="19" creationId="{953A8332-BBA1-43B9-83E0-6E3AA4825F6C}"/>
          </ac:spMkLst>
        </pc:spChg>
        <pc:spChg chg="add mod">
          <ac:chgData name="Emily Tucker" userId="59e57156-8dcf-4062-9805-2aba4a956330" providerId="ADAL" clId="{379E764C-9145-4A72-87A6-F753452CB6EC}" dt="2023-12-27T23:06:42.089" v="966" actId="14100"/>
          <ac:spMkLst>
            <pc:docMk/>
            <pc:sldMk cId="1194467796" sldId="306"/>
            <ac:spMk id="20" creationId="{302CCC11-BB19-4083-8991-BE7D46913F4D}"/>
          </ac:spMkLst>
        </pc:spChg>
        <pc:picChg chg="del">
          <ac:chgData name="Emily Tucker" userId="59e57156-8dcf-4062-9805-2aba4a956330" providerId="ADAL" clId="{379E764C-9145-4A72-87A6-F753452CB6EC}" dt="2023-12-27T22:56:21.554" v="830" actId="478"/>
          <ac:picMkLst>
            <pc:docMk/>
            <pc:sldMk cId="1194467796" sldId="306"/>
            <ac:picMk id="6" creationId="{8A95FE6C-F58C-45D2-BF45-E1D73EA4A931}"/>
          </ac:picMkLst>
        </pc:picChg>
        <pc:picChg chg="add mod">
          <ac:chgData name="Emily Tucker" userId="59e57156-8dcf-4062-9805-2aba4a956330" providerId="ADAL" clId="{379E764C-9145-4A72-87A6-F753452CB6EC}" dt="2023-12-27T22:57:20.351" v="892"/>
          <ac:picMkLst>
            <pc:docMk/>
            <pc:sldMk cId="1194467796" sldId="306"/>
            <ac:picMk id="7" creationId="{CAF20199-2EA9-470D-B692-11661F92FEDD}"/>
          </ac:picMkLst>
        </pc:picChg>
        <pc:cxnChg chg="del">
          <ac:chgData name="Emily Tucker" userId="59e57156-8dcf-4062-9805-2aba4a956330" providerId="ADAL" clId="{379E764C-9145-4A72-87A6-F753452CB6EC}" dt="2023-12-27T22:56:31.354" v="831" actId="478"/>
          <ac:cxnSpMkLst>
            <pc:docMk/>
            <pc:sldMk cId="1194467796" sldId="306"/>
            <ac:cxnSpMk id="8" creationId="{7B0C76E0-060B-49BA-825F-2CB305395FE9}"/>
          </ac:cxnSpMkLst>
        </pc:cxnChg>
        <pc:cxnChg chg="del">
          <ac:chgData name="Emily Tucker" userId="59e57156-8dcf-4062-9805-2aba4a956330" providerId="ADAL" clId="{379E764C-9145-4A72-87A6-F753452CB6EC}" dt="2023-12-27T22:56:55.017" v="862" actId="478"/>
          <ac:cxnSpMkLst>
            <pc:docMk/>
            <pc:sldMk cId="1194467796" sldId="306"/>
            <ac:cxnSpMk id="10" creationId="{1E8A9C0E-C3C5-4367-B474-5488A5D3B8D5}"/>
          </ac:cxnSpMkLst>
        </pc:cxnChg>
        <pc:cxnChg chg="del">
          <ac:chgData name="Emily Tucker" userId="59e57156-8dcf-4062-9805-2aba4a956330" providerId="ADAL" clId="{379E764C-9145-4A72-87A6-F753452CB6EC}" dt="2023-12-27T22:56:53.828" v="861" actId="478"/>
          <ac:cxnSpMkLst>
            <pc:docMk/>
            <pc:sldMk cId="1194467796" sldId="306"/>
            <ac:cxnSpMk id="12" creationId="{9A2BD03A-5559-4432-A9C3-805C25B833CE}"/>
          </ac:cxnSpMkLst>
        </pc:cxnChg>
      </pc:sldChg>
      <pc:sldChg chg="addSp delSp modSp add mod modClrScheme modAnim chgLayout">
        <pc:chgData name="Emily Tucker" userId="59e57156-8dcf-4062-9805-2aba4a956330" providerId="ADAL" clId="{379E764C-9145-4A72-87A6-F753452CB6EC}" dt="2023-12-27T22:32:07.852" v="141" actId="1076"/>
        <pc:sldMkLst>
          <pc:docMk/>
          <pc:sldMk cId="3550975196" sldId="307"/>
        </pc:sldMkLst>
        <pc:spChg chg="add del">
          <ac:chgData name="Emily Tucker" userId="59e57156-8dcf-4062-9805-2aba4a956330" providerId="ADAL" clId="{379E764C-9145-4A72-87A6-F753452CB6EC}" dt="2023-12-27T22:28:10.167" v="44" actId="26606"/>
          <ac:spMkLst>
            <pc:docMk/>
            <pc:sldMk cId="3550975196" sldId="307"/>
            <ac:spMk id="2" creationId="{AA2D55ED-056C-4355-803F-98F3B43191CF}"/>
          </ac:spMkLst>
        </pc:spChg>
        <pc:spChg chg="del">
          <ac:chgData name="Emily Tucker" userId="59e57156-8dcf-4062-9805-2aba4a956330" providerId="ADAL" clId="{379E764C-9145-4A72-87A6-F753452CB6EC}" dt="2023-12-27T22:27:54.835" v="40" actId="931"/>
          <ac:spMkLst>
            <pc:docMk/>
            <pc:sldMk cId="3550975196" sldId="307"/>
            <ac:spMk id="3" creationId="{B0E88C3F-F4C7-4BB6-9232-8EF04C04655A}"/>
          </ac:spMkLst>
        </pc:spChg>
        <pc:spChg chg="add del">
          <ac:chgData name="Emily Tucker" userId="59e57156-8dcf-4062-9805-2aba4a956330" providerId="ADAL" clId="{379E764C-9145-4A72-87A6-F753452CB6EC}" dt="2023-12-27T22:28:10.167" v="44" actId="26606"/>
          <ac:spMkLst>
            <pc:docMk/>
            <pc:sldMk cId="3550975196" sldId="307"/>
            <ac:spMk id="4" creationId="{E52511D9-BAEC-4A7D-8584-5A4D5094F6EA}"/>
          </ac:spMkLst>
        </pc:spChg>
        <pc:spChg chg="mod modVis">
          <ac:chgData name="Emily Tucker" userId="59e57156-8dcf-4062-9805-2aba4a956330" providerId="ADAL" clId="{379E764C-9145-4A72-87A6-F753452CB6EC}" dt="2023-12-27T22:28:31.435" v="82" actId="26606"/>
          <ac:spMkLst>
            <pc:docMk/>
            <pc:sldMk cId="3550975196" sldId="307"/>
            <ac:spMk id="5" creationId="{C735AA60-F419-4E02-B019-9E10DD08B18E}"/>
          </ac:spMkLst>
        </pc:spChg>
        <pc:spChg chg="add mod">
          <ac:chgData name="Emily Tucker" userId="59e57156-8dcf-4062-9805-2aba4a956330" providerId="ADAL" clId="{379E764C-9145-4A72-87A6-F753452CB6EC}" dt="2023-12-27T22:30:23.857" v="139" actId="1076"/>
          <ac:spMkLst>
            <pc:docMk/>
            <pc:sldMk cId="3550975196" sldId="307"/>
            <ac:spMk id="8" creationId="{E51E1167-A16A-4B1D-A9FD-69245D638993}"/>
          </ac:spMkLst>
        </pc:spChg>
        <pc:spChg chg="add mod">
          <ac:chgData name="Emily Tucker" userId="59e57156-8dcf-4062-9805-2aba4a956330" providerId="ADAL" clId="{379E764C-9145-4A72-87A6-F753452CB6EC}" dt="2023-12-27T22:32:07.852" v="141" actId="1076"/>
          <ac:spMkLst>
            <pc:docMk/>
            <pc:sldMk cId="3550975196" sldId="307"/>
            <ac:spMk id="11" creationId="{350F6A15-44D2-4024-9933-3091AA12BEFE}"/>
          </ac:spMkLst>
        </pc:spChg>
        <pc:spChg chg="add del mod">
          <ac:chgData name="Emily Tucker" userId="59e57156-8dcf-4062-9805-2aba4a956330" providerId="ADAL" clId="{379E764C-9145-4A72-87A6-F753452CB6EC}" dt="2023-12-27T22:28:31.435" v="82" actId="26606"/>
          <ac:spMkLst>
            <pc:docMk/>
            <pc:sldMk cId="3550975196" sldId="307"/>
            <ac:spMk id="12" creationId="{E3B561F5-CF41-DE2C-78CF-B495ED1F593E}"/>
          </ac:spMkLst>
        </pc:spChg>
        <pc:spChg chg="add mod">
          <ac:chgData name="Emily Tucker" userId="59e57156-8dcf-4062-9805-2aba4a956330" providerId="ADAL" clId="{379E764C-9145-4A72-87A6-F753452CB6EC}" dt="2023-12-27T22:28:31.435" v="82" actId="26606"/>
          <ac:spMkLst>
            <pc:docMk/>
            <pc:sldMk cId="3550975196" sldId="307"/>
            <ac:spMk id="14" creationId="{4F981E5C-C244-B7D6-B79F-F3D89ED72DD7}"/>
          </ac:spMkLst>
        </pc:spChg>
        <pc:picChg chg="add mod">
          <ac:chgData name="Emily Tucker" userId="59e57156-8dcf-4062-9805-2aba4a956330" providerId="ADAL" clId="{379E764C-9145-4A72-87A6-F753452CB6EC}" dt="2023-12-27T22:28:31.435" v="82" actId="26606"/>
          <ac:picMkLst>
            <pc:docMk/>
            <pc:sldMk cId="3550975196" sldId="307"/>
            <ac:picMk id="7" creationId="{4AFBC6AC-4195-4888-90D6-4B35D19D54DB}"/>
          </ac:picMkLst>
        </pc:picChg>
      </pc:sldChg>
      <pc:sldChg chg="addSp delSp modSp add modAnim">
        <pc:chgData name="Emily Tucker" userId="59e57156-8dcf-4062-9805-2aba4a956330" providerId="ADAL" clId="{379E764C-9145-4A72-87A6-F753452CB6EC}" dt="2023-12-27T22:45:33.948" v="561" actId="2711"/>
        <pc:sldMkLst>
          <pc:docMk/>
          <pc:sldMk cId="1896037420" sldId="308"/>
        </pc:sldMkLst>
        <pc:spChg chg="mod">
          <ac:chgData name="Emily Tucker" userId="59e57156-8dcf-4062-9805-2aba4a956330" providerId="ADAL" clId="{379E764C-9145-4A72-87A6-F753452CB6EC}" dt="2023-12-27T22:45:33.948" v="561" actId="2711"/>
          <ac:spMkLst>
            <pc:docMk/>
            <pc:sldMk cId="1896037420" sldId="308"/>
            <ac:spMk id="2" creationId="{CEDCF12D-23D8-4B9A-8CF3-B736E71B9D4B}"/>
          </ac:spMkLst>
        </pc:spChg>
        <pc:spChg chg="del">
          <ac:chgData name="Emily Tucker" userId="59e57156-8dcf-4062-9805-2aba4a956330" providerId="ADAL" clId="{379E764C-9145-4A72-87A6-F753452CB6EC}" dt="2023-12-27T22:34:50.921" v="179" actId="3680"/>
          <ac:spMkLst>
            <pc:docMk/>
            <pc:sldMk cId="1896037420" sldId="308"/>
            <ac:spMk id="3" creationId="{A2F66C21-381F-42C4-9E15-0F7F5F0636DA}"/>
          </ac:spMkLst>
        </pc:spChg>
        <pc:spChg chg="mod">
          <ac:chgData name="Emily Tucker" userId="59e57156-8dcf-4062-9805-2aba4a956330" providerId="ADAL" clId="{379E764C-9145-4A72-87A6-F753452CB6EC}" dt="2023-12-27T22:45:25.475" v="560" actId="20577"/>
          <ac:spMkLst>
            <pc:docMk/>
            <pc:sldMk cId="1896037420" sldId="308"/>
            <ac:spMk id="4" creationId="{044C59EE-81F4-4A2B-A48C-A6DE5A62F0BB}"/>
          </ac:spMkLst>
        </pc:spChg>
        <pc:graphicFrameChg chg="add mod ord modGraphic">
          <ac:chgData name="Emily Tucker" userId="59e57156-8dcf-4062-9805-2aba4a956330" providerId="ADAL" clId="{379E764C-9145-4A72-87A6-F753452CB6EC}" dt="2023-12-27T22:41:11.651" v="478"/>
          <ac:graphicFrameMkLst>
            <pc:docMk/>
            <pc:sldMk cId="1896037420" sldId="308"/>
            <ac:graphicFrameMk id="6" creationId="{5B9D3C33-2F1B-4DE5-9338-E5A4593EACFB}"/>
          </ac:graphicFrameMkLst>
        </pc:graphicFrameChg>
        <pc:picChg chg="add mod">
          <ac:chgData name="Emily Tucker" userId="59e57156-8dcf-4062-9805-2aba4a956330" providerId="ADAL" clId="{379E764C-9145-4A72-87A6-F753452CB6EC}" dt="2023-12-27T22:40:29.877" v="473" actId="1076"/>
          <ac:picMkLst>
            <pc:docMk/>
            <pc:sldMk cId="1896037420" sldId="308"/>
            <ac:picMk id="9" creationId="{1371D697-7DDC-4F9E-83B2-816421FA249B}"/>
          </ac:picMkLst>
        </pc:picChg>
        <pc:picChg chg="add mod">
          <ac:chgData name="Emily Tucker" userId="59e57156-8dcf-4062-9805-2aba4a956330" providerId="ADAL" clId="{379E764C-9145-4A72-87A6-F753452CB6EC}" dt="2023-12-27T22:40:17.875" v="471" actId="1076"/>
          <ac:picMkLst>
            <pc:docMk/>
            <pc:sldMk cId="1896037420" sldId="308"/>
            <ac:picMk id="11" creationId="{CB9E242C-6442-45D8-AEE3-10176134A189}"/>
          </ac:picMkLst>
        </pc:picChg>
        <pc:picChg chg="add mod">
          <ac:chgData name="Emily Tucker" userId="59e57156-8dcf-4062-9805-2aba4a956330" providerId="ADAL" clId="{379E764C-9145-4A72-87A6-F753452CB6EC}" dt="2023-12-27T22:40:41.480" v="474" actId="1076"/>
          <ac:picMkLst>
            <pc:docMk/>
            <pc:sldMk cId="1896037420" sldId="308"/>
            <ac:picMk id="13" creationId="{4F9E96D5-F9B5-4858-813B-2F7321AFEA47}"/>
          </ac:picMkLst>
        </pc:picChg>
        <pc:picChg chg="add mod">
          <ac:chgData name="Emily Tucker" userId="59e57156-8dcf-4062-9805-2aba4a956330" providerId="ADAL" clId="{379E764C-9145-4A72-87A6-F753452CB6EC}" dt="2023-12-27T22:40:49.342" v="475" actId="1076"/>
          <ac:picMkLst>
            <pc:docMk/>
            <pc:sldMk cId="1896037420" sldId="308"/>
            <ac:picMk id="15" creationId="{740BC428-8F02-456F-8754-5A1A5A912828}"/>
          </ac:picMkLst>
        </pc:picChg>
        <pc:picChg chg="add mod">
          <ac:chgData name="Emily Tucker" userId="59e57156-8dcf-4062-9805-2aba4a956330" providerId="ADAL" clId="{379E764C-9145-4A72-87A6-F753452CB6EC}" dt="2023-12-27T22:40:55.130" v="476" actId="1076"/>
          <ac:picMkLst>
            <pc:docMk/>
            <pc:sldMk cId="1896037420" sldId="308"/>
            <ac:picMk id="17" creationId="{F34B06B4-C200-41AE-BC13-DC6DDE2164A7}"/>
          </ac:picMkLst>
        </pc:picChg>
        <pc:picChg chg="add mod">
          <ac:chgData name="Emily Tucker" userId="59e57156-8dcf-4062-9805-2aba4a956330" providerId="ADAL" clId="{379E764C-9145-4A72-87A6-F753452CB6EC}" dt="2023-12-27T22:40:59.096" v="477" actId="1076"/>
          <ac:picMkLst>
            <pc:docMk/>
            <pc:sldMk cId="1896037420" sldId="308"/>
            <ac:picMk id="19" creationId="{11542F76-2902-4E8A-8C39-DAD7510C52D7}"/>
          </ac:picMkLst>
        </pc:picChg>
        <pc:cxnChg chg="add mod">
          <ac:chgData name="Emily Tucker" userId="59e57156-8dcf-4062-9805-2aba4a956330" providerId="ADAL" clId="{379E764C-9145-4A72-87A6-F753452CB6EC}" dt="2023-12-27T22:43:24.919" v="485" actId="1582"/>
          <ac:cxnSpMkLst>
            <pc:docMk/>
            <pc:sldMk cId="1896037420" sldId="308"/>
            <ac:cxnSpMk id="21" creationId="{8613A442-83D9-4258-ADCE-9A2F3F2D0CE0}"/>
          </ac:cxnSpMkLst>
        </pc:cxnChg>
        <pc:cxnChg chg="add mod">
          <ac:chgData name="Emily Tucker" userId="59e57156-8dcf-4062-9805-2aba4a956330" providerId="ADAL" clId="{379E764C-9145-4A72-87A6-F753452CB6EC}" dt="2023-12-27T22:43:45.361" v="486" actId="208"/>
          <ac:cxnSpMkLst>
            <pc:docMk/>
            <pc:sldMk cId="1896037420" sldId="308"/>
            <ac:cxnSpMk id="23" creationId="{8D200F05-38D9-4380-8553-0158098E6AC7}"/>
          </ac:cxnSpMkLst>
        </pc:cxnChg>
        <pc:cxnChg chg="add mod">
          <ac:chgData name="Emily Tucker" userId="59e57156-8dcf-4062-9805-2aba4a956330" providerId="ADAL" clId="{379E764C-9145-4A72-87A6-F753452CB6EC}" dt="2023-12-27T22:43:24.919" v="485" actId="1582"/>
          <ac:cxnSpMkLst>
            <pc:docMk/>
            <pc:sldMk cId="1896037420" sldId="308"/>
            <ac:cxnSpMk id="25" creationId="{35114F8E-9710-47B3-9822-E321A30FF864}"/>
          </ac:cxnSpMkLst>
        </pc:cxnChg>
        <pc:cxnChg chg="add mod">
          <ac:chgData name="Emily Tucker" userId="59e57156-8dcf-4062-9805-2aba4a956330" providerId="ADAL" clId="{379E764C-9145-4A72-87A6-F753452CB6EC}" dt="2023-12-27T22:43:45.361" v="486" actId="208"/>
          <ac:cxnSpMkLst>
            <pc:docMk/>
            <pc:sldMk cId="1896037420" sldId="308"/>
            <ac:cxnSpMk id="27" creationId="{6CD97600-FF49-4E56-B99A-B601AB1DA24A}"/>
          </ac:cxnSpMkLst>
        </pc:cxnChg>
        <pc:cxnChg chg="add mod">
          <ac:chgData name="Emily Tucker" userId="59e57156-8dcf-4062-9805-2aba4a956330" providerId="ADAL" clId="{379E764C-9145-4A72-87A6-F753452CB6EC}" dt="2023-12-27T22:43:24.919" v="485" actId="1582"/>
          <ac:cxnSpMkLst>
            <pc:docMk/>
            <pc:sldMk cId="1896037420" sldId="308"/>
            <ac:cxnSpMk id="29" creationId="{81949A61-8EAD-44D9-B572-237176B04695}"/>
          </ac:cxnSpMkLst>
        </pc:cxnChg>
        <pc:cxnChg chg="add mod">
          <ac:chgData name="Emily Tucker" userId="59e57156-8dcf-4062-9805-2aba4a956330" providerId="ADAL" clId="{379E764C-9145-4A72-87A6-F753452CB6EC}" dt="2023-12-27T22:43:45.361" v="486" actId="208"/>
          <ac:cxnSpMkLst>
            <pc:docMk/>
            <pc:sldMk cId="1896037420" sldId="308"/>
            <ac:cxnSpMk id="31" creationId="{14B9D8AB-E6E1-482B-B467-FB68A1ED24A3}"/>
          </ac:cxnSpMkLst>
        </pc:cxnChg>
      </pc:sldChg>
      <pc:sldChg chg="addSp delSp modSp add">
        <pc:chgData name="Emily Tucker" userId="59e57156-8dcf-4062-9805-2aba4a956330" providerId="ADAL" clId="{379E764C-9145-4A72-87A6-F753452CB6EC}" dt="2023-12-27T22:48:27.127" v="631" actId="2711"/>
        <pc:sldMkLst>
          <pc:docMk/>
          <pc:sldMk cId="1147798201" sldId="309"/>
        </pc:sldMkLst>
        <pc:spChg chg="mod">
          <ac:chgData name="Emily Tucker" userId="59e57156-8dcf-4062-9805-2aba4a956330" providerId="ADAL" clId="{379E764C-9145-4A72-87A6-F753452CB6EC}" dt="2023-12-27T22:48:27.127" v="631" actId="2711"/>
          <ac:spMkLst>
            <pc:docMk/>
            <pc:sldMk cId="1147798201" sldId="309"/>
            <ac:spMk id="2" creationId="{60B07265-F58E-4360-ADD8-F85FB22FB9F1}"/>
          </ac:spMkLst>
        </pc:spChg>
        <pc:spChg chg="del">
          <ac:chgData name="Emily Tucker" userId="59e57156-8dcf-4062-9805-2aba4a956330" providerId="ADAL" clId="{379E764C-9145-4A72-87A6-F753452CB6EC}" dt="2023-12-27T22:47:25.699" v="625"/>
          <ac:spMkLst>
            <pc:docMk/>
            <pc:sldMk cId="1147798201" sldId="309"/>
            <ac:spMk id="3" creationId="{DC31C670-6704-40F9-B494-D6D39AE19B28}"/>
          </ac:spMkLst>
        </pc:spChg>
        <pc:spChg chg="mod">
          <ac:chgData name="Emily Tucker" userId="59e57156-8dcf-4062-9805-2aba4a956330" providerId="ADAL" clId="{379E764C-9145-4A72-87A6-F753452CB6EC}" dt="2023-12-27T22:46:49.247" v="604" actId="20577"/>
          <ac:spMkLst>
            <pc:docMk/>
            <pc:sldMk cId="1147798201" sldId="309"/>
            <ac:spMk id="4" creationId="{79DD1510-AF73-489D-91C7-06058BE330F1}"/>
          </ac:spMkLst>
        </pc:spChg>
        <pc:picChg chg="add mod">
          <ac:chgData name="Emily Tucker" userId="59e57156-8dcf-4062-9805-2aba4a956330" providerId="ADAL" clId="{379E764C-9145-4A72-87A6-F753452CB6EC}" dt="2023-12-27T22:47:25.699" v="625"/>
          <ac:picMkLst>
            <pc:docMk/>
            <pc:sldMk cId="1147798201" sldId="309"/>
            <ac:picMk id="6" creationId="{CCBA1015-EB2E-48EE-BD7C-701813DEEAD5}"/>
          </ac:picMkLst>
        </pc:picChg>
      </pc:sldChg>
      <pc:sldChg chg="addSp delSp modSp add">
        <pc:chgData name="Emily Tucker" userId="59e57156-8dcf-4062-9805-2aba4a956330" providerId="ADAL" clId="{379E764C-9145-4A72-87A6-F753452CB6EC}" dt="2023-12-27T22:48:32.531" v="632" actId="2711"/>
        <pc:sldMkLst>
          <pc:docMk/>
          <pc:sldMk cId="2695204035" sldId="310"/>
        </pc:sldMkLst>
        <pc:spChg chg="mod">
          <ac:chgData name="Emily Tucker" userId="59e57156-8dcf-4062-9805-2aba4a956330" providerId="ADAL" clId="{379E764C-9145-4A72-87A6-F753452CB6EC}" dt="2023-12-27T22:48:32.531" v="632" actId="2711"/>
          <ac:spMkLst>
            <pc:docMk/>
            <pc:sldMk cId="2695204035" sldId="310"/>
            <ac:spMk id="2" creationId="{60B07265-F58E-4360-ADD8-F85FB22FB9F1}"/>
          </ac:spMkLst>
        </pc:spChg>
        <pc:spChg chg="add del mod">
          <ac:chgData name="Emily Tucker" userId="59e57156-8dcf-4062-9805-2aba4a956330" providerId="ADAL" clId="{379E764C-9145-4A72-87A6-F753452CB6EC}" dt="2023-12-27T22:48:17.743" v="630"/>
          <ac:spMkLst>
            <pc:docMk/>
            <pc:sldMk cId="2695204035" sldId="310"/>
            <ac:spMk id="8" creationId="{EF62D54A-F7DE-42CE-94A9-50A73E3243AF}"/>
          </ac:spMkLst>
        </pc:spChg>
        <pc:picChg chg="add del">
          <ac:chgData name="Emily Tucker" userId="59e57156-8dcf-4062-9805-2aba4a956330" providerId="ADAL" clId="{379E764C-9145-4A72-87A6-F753452CB6EC}" dt="2023-12-27T22:48:11.534" v="628"/>
          <ac:picMkLst>
            <pc:docMk/>
            <pc:sldMk cId="2695204035" sldId="310"/>
            <ac:picMk id="3" creationId="{334E7D4F-67D2-471F-BF43-CCA7DBA6549F}"/>
          </ac:picMkLst>
        </pc:picChg>
        <pc:picChg chg="del">
          <ac:chgData name="Emily Tucker" userId="59e57156-8dcf-4062-9805-2aba4a956330" providerId="ADAL" clId="{379E764C-9145-4A72-87A6-F753452CB6EC}" dt="2023-12-27T22:48:15.095" v="629" actId="478"/>
          <ac:picMkLst>
            <pc:docMk/>
            <pc:sldMk cId="2695204035" sldId="310"/>
            <ac:picMk id="6" creationId="{CCBA1015-EB2E-48EE-BD7C-701813DEEAD5}"/>
          </ac:picMkLst>
        </pc:picChg>
        <pc:picChg chg="add mod">
          <ac:chgData name="Emily Tucker" userId="59e57156-8dcf-4062-9805-2aba4a956330" providerId="ADAL" clId="{379E764C-9145-4A72-87A6-F753452CB6EC}" dt="2023-12-27T22:48:17.743" v="630"/>
          <ac:picMkLst>
            <pc:docMk/>
            <pc:sldMk cId="2695204035" sldId="310"/>
            <ac:picMk id="9" creationId="{982EFE86-220D-4105-89BC-CC8E67D51706}"/>
          </ac:picMkLst>
        </pc:picChg>
      </pc:sldChg>
      <pc:sldChg chg="add">
        <pc:chgData name="Emily Tucker" userId="59e57156-8dcf-4062-9805-2aba4a956330" providerId="ADAL" clId="{379E764C-9145-4A72-87A6-F753452CB6EC}" dt="2023-12-27T23:07:43.868" v="974"/>
        <pc:sldMkLst>
          <pc:docMk/>
          <pc:sldMk cId="1383082567" sldId="311"/>
        </pc:sldMkLst>
      </pc:sldChg>
    </pc:docChg>
  </pc:docChgLst>
  <pc:docChgLst>
    <pc:chgData name="Kristy Freney" userId="05558a5f-3628-4287-9b9f-4fe6fc128298" providerId="ADAL" clId="{F8CE0286-0D93-471E-89EE-17BCF3FBA611}"/>
    <pc:docChg chg="undo custSel modSld">
      <pc:chgData name="Kristy Freney" userId="05558a5f-3628-4287-9b9f-4fe6fc128298" providerId="ADAL" clId="{F8CE0286-0D93-471E-89EE-17BCF3FBA611}" dt="2024-01-03T07:35:24.349" v="247" actId="1076"/>
      <pc:docMkLst>
        <pc:docMk/>
      </pc:docMkLst>
      <pc:sldChg chg="modSp mod">
        <pc:chgData name="Kristy Freney" userId="05558a5f-3628-4287-9b9f-4fe6fc128298" providerId="ADAL" clId="{F8CE0286-0D93-471E-89EE-17BCF3FBA611}" dt="2024-01-02T03:51:06.188" v="40" actId="404"/>
        <pc:sldMkLst>
          <pc:docMk/>
          <pc:sldMk cId="1890592124" sldId="256"/>
        </pc:sldMkLst>
        <pc:spChg chg="mod">
          <ac:chgData name="Kristy Freney" userId="05558a5f-3628-4287-9b9f-4fe6fc128298" providerId="ADAL" clId="{F8CE0286-0D93-471E-89EE-17BCF3FBA611}" dt="2024-01-02T03:51:06.188" v="40" actId="404"/>
          <ac:spMkLst>
            <pc:docMk/>
            <pc:sldMk cId="1890592124" sldId="256"/>
            <ac:spMk id="3" creationId="{DDDF87A5-8263-4A0B-BEFF-45E4C3BBB793}"/>
          </ac:spMkLst>
        </pc:spChg>
      </pc:sldChg>
      <pc:sldChg chg="modSp mod">
        <pc:chgData name="Kristy Freney" userId="05558a5f-3628-4287-9b9f-4fe6fc128298" providerId="ADAL" clId="{F8CE0286-0D93-471E-89EE-17BCF3FBA611}" dt="2024-01-03T07:33:18.097" v="102" actId="207"/>
        <pc:sldMkLst>
          <pc:docMk/>
          <pc:sldMk cId="3942742732" sldId="303"/>
        </pc:sldMkLst>
        <pc:spChg chg="mod">
          <ac:chgData name="Kristy Freney" userId="05558a5f-3628-4287-9b9f-4fe6fc128298" providerId="ADAL" clId="{F8CE0286-0D93-471E-89EE-17BCF3FBA611}" dt="2024-01-03T07:33:18.097" v="102" actId="207"/>
          <ac:spMkLst>
            <pc:docMk/>
            <pc:sldMk cId="3942742732" sldId="303"/>
            <ac:spMk id="2" creationId="{DB3BE8BE-C8BB-4474-B15B-709E6948914F}"/>
          </ac:spMkLst>
        </pc:spChg>
        <pc:graphicFrameChg chg="mod">
          <ac:chgData name="Kristy Freney" userId="05558a5f-3628-4287-9b9f-4fe6fc128298" providerId="ADAL" clId="{F8CE0286-0D93-471E-89EE-17BCF3FBA611}" dt="2024-01-03T07:33:17.289" v="101" actId="1076"/>
          <ac:graphicFrameMkLst>
            <pc:docMk/>
            <pc:sldMk cId="3942742732" sldId="303"/>
            <ac:graphicFrameMk id="6" creationId="{63C97483-AFE5-4F5A-9754-055B59304BE6}"/>
          </ac:graphicFrameMkLst>
        </pc:graphicFrameChg>
      </pc:sldChg>
      <pc:sldChg chg="modSp mod">
        <pc:chgData name="Kristy Freney" userId="05558a5f-3628-4287-9b9f-4fe6fc128298" providerId="ADAL" clId="{F8CE0286-0D93-471E-89EE-17BCF3FBA611}" dt="2024-01-02T03:49:36.272" v="38" actId="1076"/>
        <pc:sldMkLst>
          <pc:docMk/>
          <pc:sldMk cId="391965688" sldId="304"/>
        </pc:sldMkLst>
        <pc:spChg chg="mod">
          <ac:chgData name="Kristy Freney" userId="05558a5f-3628-4287-9b9f-4fe6fc128298" providerId="ADAL" clId="{F8CE0286-0D93-471E-89EE-17BCF3FBA611}" dt="2024-01-02T03:45:43.304" v="8" actId="2711"/>
          <ac:spMkLst>
            <pc:docMk/>
            <pc:sldMk cId="391965688" sldId="304"/>
            <ac:spMk id="2" creationId="{62F890D4-59D5-49D5-8E63-F565E01E5580}"/>
          </ac:spMkLst>
        </pc:spChg>
        <pc:spChg chg="mod">
          <ac:chgData name="Kristy Freney" userId="05558a5f-3628-4287-9b9f-4fe6fc128298" providerId="ADAL" clId="{F8CE0286-0D93-471E-89EE-17BCF3FBA611}" dt="2024-01-02T03:49:36.272" v="38" actId="1076"/>
          <ac:spMkLst>
            <pc:docMk/>
            <pc:sldMk cId="391965688" sldId="304"/>
            <ac:spMk id="3" creationId="{E2CD1787-85F9-4649-A00E-AB2A988E4138}"/>
          </ac:spMkLst>
        </pc:spChg>
      </pc:sldChg>
      <pc:sldChg chg="modSp mod">
        <pc:chgData name="Kristy Freney" userId="05558a5f-3628-4287-9b9f-4fe6fc128298" providerId="ADAL" clId="{F8CE0286-0D93-471E-89EE-17BCF3FBA611}" dt="2024-01-03T07:33:02.045" v="98" actId="1076"/>
        <pc:sldMkLst>
          <pc:docMk/>
          <pc:sldMk cId="2882491451" sldId="305"/>
        </pc:sldMkLst>
        <pc:spChg chg="mod">
          <ac:chgData name="Kristy Freney" userId="05558a5f-3628-4287-9b9f-4fe6fc128298" providerId="ADAL" clId="{F8CE0286-0D93-471E-89EE-17BCF3FBA611}" dt="2024-01-02T03:45:30.106" v="6" actId="255"/>
          <ac:spMkLst>
            <pc:docMk/>
            <pc:sldMk cId="2882491451" sldId="305"/>
            <ac:spMk id="2" creationId="{C900C78C-7C61-4540-BEEC-62720A415658}"/>
          </ac:spMkLst>
        </pc:spChg>
        <pc:picChg chg="mod">
          <ac:chgData name="Kristy Freney" userId="05558a5f-3628-4287-9b9f-4fe6fc128298" providerId="ADAL" clId="{F8CE0286-0D93-471E-89EE-17BCF3FBA611}" dt="2024-01-03T07:33:02.045" v="98" actId="1076"/>
          <ac:picMkLst>
            <pc:docMk/>
            <pc:sldMk cId="2882491451" sldId="305"/>
            <ac:picMk id="9" creationId="{8A9ECBE1-E098-40DF-B8AA-5D563A6EBA20}"/>
          </ac:picMkLst>
        </pc:picChg>
      </pc:sldChg>
      <pc:sldChg chg="addSp modSp mod">
        <pc:chgData name="Kristy Freney" userId="05558a5f-3628-4287-9b9f-4fe6fc128298" providerId="ADAL" clId="{F8CE0286-0D93-471E-89EE-17BCF3FBA611}" dt="2024-01-03T07:35:15.093" v="244" actId="1076"/>
        <pc:sldMkLst>
          <pc:docMk/>
          <pc:sldMk cId="1194467796" sldId="306"/>
        </pc:sldMkLst>
        <pc:spChg chg="add mod">
          <ac:chgData name="Kristy Freney" userId="05558a5f-3628-4287-9b9f-4fe6fc128298" providerId="ADAL" clId="{F8CE0286-0D93-471E-89EE-17BCF3FBA611}" dt="2024-01-03T07:33:50.473" v="203" actId="113"/>
          <ac:spMkLst>
            <pc:docMk/>
            <pc:sldMk cId="1194467796" sldId="306"/>
            <ac:spMk id="2" creationId="{40343163-CC92-82EB-5197-9129DEC8945C}"/>
          </ac:spMkLst>
        </pc:spChg>
        <pc:spChg chg="mod">
          <ac:chgData name="Kristy Freney" userId="05558a5f-3628-4287-9b9f-4fe6fc128298" providerId="ADAL" clId="{F8CE0286-0D93-471E-89EE-17BCF3FBA611}" dt="2024-01-03T07:34:56.054" v="239" actId="555"/>
          <ac:spMkLst>
            <pc:docMk/>
            <pc:sldMk cId="1194467796" sldId="306"/>
            <ac:spMk id="9" creationId="{18547671-87D2-4AC2-8103-A59411192E83}"/>
          </ac:spMkLst>
        </pc:spChg>
        <pc:spChg chg="mod">
          <ac:chgData name="Kristy Freney" userId="05558a5f-3628-4287-9b9f-4fe6fc128298" providerId="ADAL" clId="{F8CE0286-0D93-471E-89EE-17BCF3FBA611}" dt="2024-01-03T07:34:56.054" v="239" actId="555"/>
          <ac:spMkLst>
            <pc:docMk/>
            <pc:sldMk cId="1194467796" sldId="306"/>
            <ac:spMk id="15" creationId="{E8E34443-B4C7-41E6-9600-4E83FC0D9B57}"/>
          </ac:spMkLst>
        </pc:spChg>
        <pc:spChg chg="mod">
          <ac:chgData name="Kristy Freney" userId="05558a5f-3628-4287-9b9f-4fe6fc128298" providerId="ADAL" clId="{F8CE0286-0D93-471E-89EE-17BCF3FBA611}" dt="2024-01-03T07:34:56.054" v="239" actId="555"/>
          <ac:spMkLst>
            <pc:docMk/>
            <pc:sldMk cId="1194467796" sldId="306"/>
            <ac:spMk id="16" creationId="{6870D49B-FD7F-482D-BA8A-C8A15BFC2AF4}"/>
          </ac:spMkLst>
        </pc:spChg>
        <pc:spChg chg="mod">
          <ac:chgData name="Kristy Freney" userId="05558a5f-3628-4287-9b9f-4fe6fc128298" providerId="ADAL" clId="{F8CE0286-0D93-471E-89EE-17BCF3FBA611}" dt="2024-01-03T07:34:59.990" v="240" actId="1076"/>
          <ac:spMkLst>
            <pc:docMk/>
            <pc:sldMk cId="1194467796" sldId="306"/>
            <ac:spMk id="17" creationId="{0EC89C72-FE95-46B7-A24A-192D7050FD34}"/>
          </ac:spMkLst>
        </pc:spChg>
        <pc:spChg chg="mod">
          <ac:chgData name="Kristy Freney" userId="05558a5f-3628-4287-9b9f-4fe6fc128298" providerId="ADAL" clId="{F8CE0286-0D93-471E-89EE-17BCF3FBA611}" dt="2024-01-03T07:35:04.567" v="241" actId="1076"/>
          <ac:spMkLst>
            <pc:docMk/>
            <pc:sldMk cId="1194467796" sldId="306"/>
            <ac:spMk id="18" creationId="{3A9F16A5-0113-4BA1-BC35-4557D01F89FC}"/>
          </ac:spMkLst>
        </pc:spChg>
        <pc:spChg chg="mod">
          <ac:chgData name="Kristy Freney" userId="05558a5f-3628-4287-9b9f-4fe6fc128298" providerId="ADAL" clId="{F8CE0286-0D93-471E-89EE-17BCF3FBA611}" dt="2024-01-03T07:35:09.366" v="242" actId="1076"/>
          <ac:spMkLst>
            <pc:docMk/>
            <pc:sldMk cId="1194467796" sldId="306"/>
            <ac:spMk id="19" creationId="{953A8332-BBA1-43B9-83E0-6E3AA4825F6C}"/>
          </ac:spMkLst>
        </pc:spChg>
        <pc:spChg chg="mod">
          <ac:chgData name="Kristy Freney" userId="05558a5f-3628-4287-9b9f-4fe6fc128298" providerId="ADAL" clId="{F8CE0286-0D93-471E-89EE-17BCF3FBA611}" dt="2024-01-03T07:35:15.093" v="244" actId="1076"/>
          <ac:spMkLst>
            <pc:docMk/>
            <pc:sldMk cId="1194467796" sldId="306"/>
            <ac:spMk id="20" creationId="{302CCC11-BB19-4083-8991-BE7D46913F4D}"/>
          </ac:spMkLst>
        </pc:spChg>
        <pc:picChg chg="mod modCrop">
          <ac:chgData name="Kristy Freney" userId="05558a5f-3628-4287-9b9f-4fe6fc128298" providerId="ADAL" clId="{F8CE0286-0D93-471E-89EE-17BCF3FBA611}" dt="2024-01-03T07:34:01.558" v="204" actId="732"/>
          <ac:picMkLst>
            <pc:docMk/>
            <pc:sldMk cId="1194467796" sldId="306"/>
            <ac:picMk id="7" creationId="{CAF20199-2EA9-470D-B692-11661F92FEDD}"/>
          </ac:picMkLst>
        </pc:picChg>
      </pc:sldChg>
      <pc:sldChg chg="modSp mod modAnim">
        <pc:chgData name="Kristy Freney" userId="05558a5f-3628-4287-9b9f-4fe6fc128298" providerId="ADAL" clId="{F8CE0286-0D93-471E-89EE-17BCF3FBA611}" dt="2024-01-02T04:12:22.249" v="61" actId="20577"/>
        <pc:sldMkLst>
          <pc:docMk/>
          <pc:sldMk cId="3550975196" sldId="307"/>
        </pc:sldMkLst>
        <pc:spChg chg="mod">
          <ac:chgData name="Kristy Freney" userId="05558a5f-3628-4287-9b9f-4fe6fc128298" providerId="ADAL" clId="{F8CE0286-0D93-471E-89EE-17BCF3FBA611}" dt="2024-01-02T03:49:20.977" v="36" actId="14100"/>
          <ac:spMkLst>
            <pc:docMk/>
            <pc:sldMk cId="3550975196" sldId="307"/>
            <ac:spMk id="8" creationId="{E51E1167-A16A-4B1D-A9FD-69245D638993}"/>
          </ac:spMkLst>
        </pc:spChg>
        <pc:spChg chg="mod">
          <ac:chgData name="Kristy Freney" userId="05558a5f-3628-4287-9b9f-4fe6fc128298" providerId="ADAL" clId="{F8CE0286-0D93-471E-89EE-17BCF3FBA611}" dt="2024-01-02T03:49:24.377" v="37" actId="1076"/>
          <ac:spMkLst>
            <pc:docMk/>
            <pc:sldMk cId="3550975196" sldId="307"/>
            <ac:spMk id="11" creationId="{350F6A15-44D2-4024-9933-3091AA12BEFE}"/>
          </ac:spMkLst>
        </pc:spChg>
        <pc:spChg chg="mod">
          <ac:chgData name="Kristy Freney" userId="05558a5f-3628-4287-9b9f-4fe6fc128298" providerId="ADAL" clId="{F8CE0286-0D93-471E-89EE-17BCF3FBA611}" dt="2024-01-02T04:12:22.249" v="61" actId="20577"/>
          <ac:spMkLst>
            <pc:docMk/>
            <pc:sldMk cId="3550975196" sldId="307"/>
            <ac:spMk id="14" creationId="{4F981E5C-C244-B7D6-B79F-F3D89ED72DD7}"/>
          </ac:spMkLst>
        </pc:spChg>
      </pc:sldChg>
      <pc:sldChg chg="modSp mod">
        <pc:chgData name="Kristy Freney" userId="05558a5f-3628-4287-9b9f-4fe6fc128298" providerId="ADAL" clId="{F8CE0286-0D93-471E-89EE-17BCF3FBA611}" dt="2024-01-02T04:12:29.482" v="66" actId="20577"/>
        <pc:sldMkLst>
          <pc:docMk/>
          <pc:sldMk cId="1896037420" sldId="308"/>
        </pc:sldMkLst>
        <pc:spChg chg="mod">
          <ac:chgData name="Kristy Freney" userId="05558a5f-3628-4287-9b9f-4fe6fc128298" providerId="ADAL" clId="{F8CE0286-0D93-471E-89EE-17BCF3FBA611}" dt="2024-01-02T03:45:09.559" v="2" actId="255"/>
          <ac:spMkLst>
            <pc:docMk/>
            <pc:sldMk cId="1896037420" sldId="308"/>
            <ac:spMk id="2" creationId="{CEDCF12D-23D8-4B9A-8CF3-B736E71B9D4B}"/>
          </ac:spMkLst>
        </pc:spChg>
        <pc:spChg chg="mod">
          <ac:chgData name="Kristy Freney" userId="05558a5f-3628-4287-9b9f-4fe6fc128298" providerId="ADAL" clId="{F8CE0286-0D93-471E-89EE-17BCF3FBA611}" dt="2024-01-02T04:12:29.482" v="66" actId="20577"/>
          <ac:spMkLst>
            <pc:docMk/>
            <pc:sldMk cId="1896037420" sldId="308"/>
            <ac:spMk id="4" creationId="{044C59EE-81F4-4A2B-A48C-A6DE5A62F0BB}"/>
          </ac:spMkLst>
        </pc:spChg>
      </pc:sldChg>
      <pc:sldChg chg="modSp mod">
        <pc:chgData name="Kristy Freney" userId="05558a5f-3628-4287-9b9f-4fe6fc128298" providerId="ADAL" clId="{F8CE0286-0D93-471E-89EE-17BCF3FBA611}" dt="2024-01-03T07:32:47.399" v="92" actId="403"/>
        <pc:sldMkLst>
          <pc:docMk/>
          <pc:sldMk cId="1147798201" sldId="309"/>
        </pc:sldMkLst>
        <pc:spChg chg="mod">
          <ac:chgData name="Kristy Freney" userId="05558a5f-3628-4287-9b9f-4fe6fc128298" providerId="ADAL" clId="{F8CE0286-0D93-471E-89EE-17BCF3FBA611}" dt="2024-01-03T07:32:47.399" v="92" actId="403"/>
          <ac:spMkLst>
            <pc:docMk/>
            <pc:sldMk cId="1147798201" sldId="309"/>
            <ac:spMk id="2" creationId="{60B07265-F58E-4360-ADD8-F85FB22FB9F1}"/>
          </ac:spMkLst>
        </pc:spChg>
      </pc:sldChg>
      <pc:sldChg chg="modSp mod">
        <pc:chgData name="Kristy Freney" userId="05558a5f-3628-4287-9b9f-4fe6fc128298" providerId="ADAL" clId="{F8CE0286-0D93-471E-89EE-17BCF3FBA611}" dt="2024-01-03T07:32:51.382" v="95" actId="403"/>
        <pc:sldMkLst>
          <pc:docMk/>
          <pc:sldMk cId="2695204035" sldId="310"/>
        </pc:sldMkLst>
        <pc:spChg chg="mod">
          <ac:chgData name="Kristy Freney" userId="05558a5f-3628-4287-9b9f-4fe6fc128298" providerId="ADAL" clId="{F8CE0286-0D93-471E-89EE-17BCF3FBA611}" dt="2024-01-03T07:32:51.382" v="95" actId="403"/>
          <ac:spMkLst>
            <pc:docMk/>
            <pc:sldMk cId="2695204035" sldId="310"/>
            <ac:spMk id="2" creationId="{60B07265-F58E-4360-ADD8-F85FB22FB9F1}"/>
          </ac:spMkLst>
        </pc:spChg>
      </pc:sldChg>
      <pc:sldChg chg="modSp mod">
        <pc:chgData name="Kristy Freney" userId="05558a5f-3628-4287-9b9f-4fe6fc128298" providerId="ADAL" clId="{F8CE0286-0D93-471E-89EE-17BCF3FBA611}" dt="2024-01-03T07:35:24.349" v="247" actId="1076"/>
        <pc:sldMkLst>
          <pc:docMk/>
          <pc:sldMk cId="1383082567" sldId="311"/>
        </pc:sldMkLst>
        <pc:spChg chg="mod">
          <ac:chgData name="Kristy Freney" userId="05558a5f-3628-4287-9b9f-4fe6fc128298" providerId="ADAL" clId="{F8CE0286-0D93-471E-89EE-17BCF3FBA611}" dt="2024-01-02T03:47:37.227" v="18" actId="255"/>
          <ac:spMkLst>
            <pc:docMk/>
            <pc:sldMk cId="1383082567" sldId="311"/>
            <ac:spMk id="2" creationId="{B80FD343-4DF8-4BA2-BEF0-CF3E58347CF9}"/>
          </ac:spMkLst>
        </pc:spChg>
        <pc:spChg chg="mod">
          <ac:chgData name="Kristy Freney" userId="05558a5f-3628-4287-9b9f-4fe6fc128298" providerId="ADAL" clId="{F8CE0286-0D93-471E-89EE-17BCF3FBA611}" dt="2024-01-02T04:12:48.135" v="91" actId="20577"/>
          <ac:spMkLst>
            <pc:docMk/>
            <pc:sldMk cId="1383082567" sldId="311"/>
            <ac:spMk id="4" creationId="{503F6380-6508-4687-8CAA-F3A1A49EFF9E}"/>
          </ac:spMkLst>
        </pc:spChg>
        <pc:spChg chg="mod">
          <ac:chgData name="Kristy Freney" userId="05558a5f-3628-4287-9b9f-4fe6fc128298" providerId="ADAL" clId="{F8CE0286-0D93-471E-89EE-17BCF3FBA611}" dt="2024-01-03T07:35:19.031" v="245" actId="113"/>
          <ac:spMkLst>
            <pc:docMk/>
            <pc:sldMk cId="1383082567" sldId="311"/>
            <ac:spMk id="6" creationId="{8D71C854-33A7-4441-891B-02081F9D67C8}"/>
          </ac:spMkLst>
        </pc:spChg>
        <pc:picChg chg="mod">
          <ac:chgData name="Kristy Freney" userId="05558a5f-3628-4287-9b9f-4fe6fc128298" providerId="ADAL" clId="{F8CE0286-0D93-471E-89EE-17BCF3FBA611}" dt="2024-01-03T07:35:24.349" v="247" actId="1076"/>
          <ac:picMkLst>
            <pc:docMk/>
            <pc:sldMk cId="1383082567" sldId="311"/>
            <ac:picMk id="8" creationId="{2D36D60A-0BA6-4107-B856-115AC958F5FE}"/>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7FCEB6-F32C-4F22-BDEB-AC16C233F59A}" type="datetimeFigureOut">
              <a:rPr lang="en-AU" smtClean="0"/>
              <a:t>4/01/2024</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036520-7B65-4F75-8581-9B89769FFF36}" type="slidenum">
              <a:rPr lang="en-AU" smtClean="0"/>
              <a:t>‹#›</a:t>
            </a:fld>
            <a:endParaRPr lang="en-AU"/>
          </a:p>
        </p:txBody>
      </p:sp>
    </p:spTree>
    <p:extLst>
      <p:ext uri="{BB962C8B-B14F-4D97-AF65-F5344CB8AC3E}">
        <p14:creationId xmlns:p14="http://schemas.microsoft.com/office/powerpoint/2010/main" val="29011649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ECE8DF"/>
        </a:solidFill>
        <a:effectLst/>
      </p:bgPr>
    </p:bg>
    <p:spTree>
      <p:nvGrpSpPr>
        <p:cNvPr id="1" name=""/>
        <p:cNvGrpSpPr/>
        <p:nvPr/>
      </p:nvGrpSpPr>
      <p:grpSpPr>
        <a:xfrm>
          <a:off x="0" y="0"/>
          <a:ext cx="0" cy="0"/>
          <a:chOff x="0" y="0"/>
          <a:chExt cx="0" cy="0"/>
        </a:xfrm>
      </p:grpSpPr>
      <p:sp>
        <p:nvSpPr>
          <p:cNvPr id="9" name="Rectangle: Diagonal Corners Rounded 8">
            <a:extLst>
              <a:ext uri="{FF2B5EF4-FFF2-40B4-BE49-F238E27FC236}">
                <a16:creationId xmlns:a16="http://schemas.microsoft.com/office/drawing/2014/main" id="{DDC807C5-CED4-4CA7-95A5-813F408B3C71}"/>
              </a:ext>
            </a:extLst>
          </p:cNvPr>
          <p:cNvSpPr/>
          <p:nvPr userDrawn="1"/>
        </p:nvSpPr>
        <p:spPr>
          <a:xfrm>
            <a:off x="227841" y="216810"/>
            <a:ext cx="8688318" cy="4709880"/>
          </a:xfrm>
          <a:prstGeom prst="round2DiagRect">
            <a:avLst>
              <a:gd name="adj1" fmla="val 0"/>
              <a:gd name="adj2" fmla="val 609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a:extLst>
              <a:ext uri="{FF2B5EF4-FFF2-40B4-BE49-F238E27FC236}">
                <a16:creationId xmlns:a16="http://schemas.microsoft.com/office/drawing/2014/main" id="{8A0565AF-2EC1-46CE-90B0-B2B1FF6BDEA3}"/>
              </a:ext>
            </a:extLst>
          </p:cNvPr>
          <p:cNvSpPr>
            <a:spLocks noGrp="1"/>
          </p:cNvSpPr>
          <p:nvPr>
            <p:ph type="ctrTitle"/>
          </p:nvPr>
        </p:nvSpPr>
        <p:spPr>
          <a:xfrm>
            <a:off x="485030" y="612250"/>
            <a:ext cx="8173940" cy="1343142"/>
          </a:xfrm>
        </p:spPr>
        <p:txBody>
          <a:bodyPr anchor="b"/>
          <a:lstStyle>
            <a:lvl1pPr algn="ctr">
              <a:defRPr sz="4000" b="1">
                <a:solidFill>
                  <a:schemeClr val="tx1"/>
                </a:solidFill>
              </a:defRPr>
            </a:lvl1pPr>
          </a:lstStyle>
          <a:p>
            <a:r>
              <a:rPr lang="en-US"/>
              <a:t>Click to edit Master title style</a:t>
            </a:r>
            <a:endParaRPr lang="en-AU" dirty="0"/>
          </a:p>
        </p:txBody>
      </p:sp>
      <p:sp>
        <p:nvSpPr>
          <p:cNvPr id="10" name="Text Placeholder 6">
            <a:extLst>
              <a:ext uri="{FF2B5EF4-FFF2-40B4-BE49-F238E27FC236}">
                <a16:creationId xmlns:a16="http://schemas.microsoft.com/office/drawing/2014/main" id="{E9933594-738C-4F71-81ED-172CFB460293}"/>
              </a:ext>
            </a:extLst>
          </p:cNvPr>
          <p:cNvSpPr>
            <a:spLocks noGrp="1"/>
          </p:cNvSpPr>
          <p:nvPr>
            <p:ph type="body" sz="quarter" idx="13"/>
          </p:nvPr>
        </p:nvSpPr>
        <p:spPr>
          <a:xfrm>
            <a:off x="485030" y="1960333"/>
            <a:ext cx="8173940" cy="927833"/>
          </a:xfrm>
        </p:spPr>
        <p:txBody>
          <a:bodyPr/>
          <a:lstStyle>
            <a:lvl1pPr marL="0" algn="ctr">
              <a:spcAft>
                <a:spcPts val="0"/>
              </a:spcAft>
              <a:defRPr sz="2000">
                <a:solidFill>
                  <a:schemeClr val="tx1"/>
                </a:solidFill>
              </a:defRPr>
            </a:lvl1pPr>
            <a:lvl2pPr marL="0" indent="0" algn="ctr">
              <a:spcAft>
                <a:spcPts val="0"/>
              </a:spcAft>
              <a:buNone/>
              <a:defRPr sz="2000">
                <a:solidFill>
                  <a:schemeClr val="tx1"/>
                </a:solidFill>
              </a:defRPr>
            </a:lvl2pPr>
            <a:lvl3pPr marL="0" indent="0" algn="ctr">
              <a:spcAft>
                <a:spcPts val="0"/>
              </a:spcAft>
              <a:buNone/>
              <a:defRPr sz="2000">
                <a:solidFill>
                  <a:schemeClr val="tx1"/>
                </a:solidFill>
              </a:defRPr>
            </a:lvl3pPr>
            <a:lvl4pPr marL="0" indent="0" algn="ctr">
              <a:spcAft>
                <a:spcPts val="0"/>
              </a:spcAft>
              <a:buNone/>
              <a:defRPr sz="2000">
                <a:solidFill>
                  <a:schemeClr val="tx1"/>
                </a:solidFill>
              </a:defRPr>
            </a:lvl4pPr>
            <a:lvl5pPr marL="0" indent="0" algn="ctr">
              <a:spcAft>
                <a:spcPts val="0"/>
              </a:spcAft>
              <a:buNone/>
              <a:defRPr sz="2000">
                <a:solidFill>
                  <a:schemeClr val="tx1"/>
                </a:solidFill>
              </a:defRPr>
            </a:lvl5pPr>
            <a:lvl6pPr marL="0" indent="0" algn="ctr">
              <a:spcAft>
                <a:spcPts val="0"/>
              </a:spcAft>
              <a:buNone/>
              <a:defRPr sz="2000">
                <a:solidFill>
                  <a:schemeClr val="tx1"/>
                </a:solidFill>
              </a:defRPr>
            </a:lvl6pPr>
            <a:lvl7pPr marL="0" indent="0" algn="ctr">
              <a:spcAft>
                <a:spcPts val="0"/>
              </a:spcAft>
              <a:buNone/>
              <a:defRPr sz="2000">
                <a:solidFill>
                  <a:schemeClr val="tx1"/>
                </a:solidFill>
              </a:defRPr>
            </a:lvl7pPr>
            <a:lvl8pPr marL="0" indent="0" algn="ctr">
              <a:spcAft>
                <a:spcPts val="0"/>
              </a:spcAft>
              <a:buNone/>
              <a:defRPr sz="2000">
                <a:solidFill>
                  <a:schemeClr val="tx1"/>
                </a:solidFill>
              </a:defRPr>
            </a:lvl8pPr>
            <a:lvl9pPr marL="0" indent="0" algn="ctr">
              <a:spcAft>
                <a:spcPts val="0"/>
              </a:spcAft>
              <a:buNone/>
              <a:defRPr sz="2000">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pic>
        <p:nvPicPr>
          <p:cNvPr id="12" name="Picture 11">
            <a:extLst>
              <a:ext uri="{FF2B5EF4-FFF2-40B4-BE49-F238E27FC236}">
                <a16:creationId xmlns:a16="http://schemas.microsoft.com/office/drawing/2014/main" id="{92893DE1-D049-491F-9970-8C6311B9620C}"/>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4006800" y="3204598"/>
            <a:ext cx="1130400" cy="1249283"/>
          </a:xfrm>
          <a:prstGeom prst="rect">
            <a:avLst/>
          </a:prstGeom>
        </p:spPr>
      </p:pic>
    </p:spTree>
    <p:extLst>
      <p:ext uri="{BB962C8B-B14F-4D97-AF65-F5344CB8AC3E}">
        <p14:creationId xmlns:p14="http://schemas.microsoft.com/office/powerpoint/2010/main" val="39492581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Feature Slide &amp; Table/Chart_Blue">
    <p:spTree>
      <p:nvGrpSpPr>
        <p:cNvPr id="1" name=""/>
        <p:cNvGrpSpPr/>
        <p:nvPr/>
      </p:nvGrpSpPr>
      <p:grpSpPr>
        <a:xfrm>
          <a:off x="0" y="0"/>
          <a:ext cx="0" cy="0"/>
          <a:chOff x="0" y="0"/>
          <a:chExt cx="0" cy="0"/>
        </a:xfrm>
      </p:grpSpPr>
      <p:sp>
        <p:nvSpPr>
          <p:cNvPr id="12" name="Rectangle: Single Corner Rounded 11">
            <a:extLst>
              <a:ext uri="{FF2B5EF4-FFF2-40B4-BE49-F238E27FC236}">
                <a16:creationId xmlns:a16="http://schemas.microsoft.com/office/drawing/2014/main" id="{41A557DE-FC37-4FFF-BA13-ACD406BE44DB}"/>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 name="Rectangle: Single Corner Rounded 10">
            <a:extLst>
              <a:ext uri="{FF2B5EF4-FFF2-40B4-BE49-F238E27FC236}">
                <a16:creationId xmlns:a16="http://schemas.microsoft.com/office/drawing/2014/main" id="{32BDB205-53C1-46C1-B4D4-3BA308764319}"/>
              </a:ext>
            </a:extLst>
          </p:cNvPr>
          <p:cNvSpPr/>
          <p:nvPr userDrawn="1"/>
        </p:nvSpPr>
        <p:spPr>
          <a:xfrm>
            <a:off x="1" y="145415"/>
            <a:ext cx="3320320" cy="4570627"/>
          </a:xfrm>
          <a:prstGeom prst="round1Rect">
            <a:avLst>
              <a:gd name="adj" fmla="val 6388"/>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bg1"/>
                </a:solidFill>
              </a:defRPr>
            </a:lvl1pPr>
          </a:lstStyle>
          <a:p>
            <a:endParaRPr lang="en-AU" dirty="0"/>
          </a:p>
        </p:txBody>
      </p:sp>
      <p:sp>
        <p:nvSpPr>
          <p:cNvPr id="10" name="Slide Number Placeholder 9">
            <a:extLst>
              <a:ext uri="{FF2B5EF4-FFF2-40B4-BE49-F238E27FC236}">
                <a16:creationId xmlns:a16="http://schemas.microsoft.com/office/drawing/2014/main" id="{36320A9B-1906-471E-BBDB-179C7DE4E073}"/>
              </a:ext>
            </a:extLst>
          </p:cNvPr>
          <p:cNvSpPr>
            <a:spLocks noGrp="1"/>
          </p:cNvSpPr>
          <p:nvPr>
            <p:ph type="sldNum" sz="quarter" idx="11"/>
          </p:nvPr>
        </p:nvSpPr>
        <p:spPr/>
        <p:txBody>
          <a:bodyPr/>
          <a:lstStyle>
            <a:lvl1pPr>
              <a:defRPr>
                <a:solidFill>
                  <a:schemeClr val="bg1"/>
                </a:solidFill>
              </a:defRPr>
            </a:lvl1pPr>
          </a:lstStyle>
          <a:p>
            <a:fld id="{BDEDE7C6-6EEE-4196-A663-FD0A9850CD31}" type="slidenum">
              <a:rPr lang="en-AU" smtClean="0"/>
              <a:pPr/>
              <a:t>‹#›</a:t>
            </a:fld>
            <a:endParaRPr lang="en-AU" dirty="0"/>
          </a:p>
        </p:txBody>
      </p:sp>
      <p:sp>
        <p:nvSpPr>
          <p:cNvPr id="7" name="Text Placeholder 6">
            <a:extLst>
              <a:ext uri="{FF2B5EF4-FFF2-40B4-BE49-F238E27FC236}">
                <a16:creationId xmlns:a16="http://schemas.microsoft.com/office/drawing/2014/main" id="{201E3592-7711-40DD-8251-929A6D22B84C}"/>
              </a:ext>
            </a:extLst>
          </p:cNvPr>
          <p:cNvSpPr>
            <a:spLocks noGrp="1"/>
          </p:cNvSpPr>
          <p:nvPr>
            <p:ph type="body" sz="quarter" idx="13"/>
          </p:nvPr>
        </p:nvSpPr>
        <p:spPr>
          <a:xfrm>
            <a:off x="379413" y="950400"/>
            <a:ext cx="2633662" cy="35460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9" name="Content Placeholder 2">
            <a:extLst>
              <a:ext uri="{FF2B5EF4-FFF2-40B4-BE49-F238E27FC236}">
                <a16:creationId xmlns:a16="http://schemas.microsoft.com/office/drawing/2014/main" id="{31AE3364-60A9-42C3-A0EA-6771B95D4860}"/>
              </a:ext>
            </a:extLst>
          </p:cNvPr>
          <p:cNvSpPr>
            <a:spLocks noGrp="1"/>
          </p:cNvSpPr>
          <p:nvPr>
            <p:ph sz="quarter" idx="14" hasCustomPrompt="1"/>
          </p:nvPr>
        </p:nvSpPr>
        <p:spPr>
          <a:xfrm>
            <a:off x="3699371" y="1245919"/>
            <a:ext cx="4685804" cy="3251469"/>
          </a:xfrm>
        </p:spPr>
        <p:txBody>
          <a:bodyPr anchor="ctr"/>
          <a:lstStyle>
            <a:lvl1pPr algn="ctr">
              <a:defRPr/>
            </a:lvl1pPr>
          </a:lstStyle>
          <a:p>
            <a:pPr lvl="0"/>
            <a:r>
              <a:rPr lang="en-US" dirty="0"/>
              <a:t>Click middle icons to insert a table OR chart, etc.</a:t>
            </a:r>
            <a:endParaRPr lang="en-AU" dirty="0"/>
          </a:p>
        </p:txBody>
      </p:sp>
      <p:sp>
        <p:nvSpPr>
          <p:cNvPr id="2" name="Title 1">
            <a:extLst>
              <a:ext uri="{FF2B5EF4-FFF2-40B4-BE49-F238E27FC236}">
                <a16:creationId xmlns:a16="http://schemas.microsoft.com/office/drawing/2014/main" id="{9A5E0B6F-DE14-44D6-8FB9-32A135A3D0A9}"/>
              </a:ext>
            </a:extLst>
          </p:cNvPr>
          <p:cNvSpPr>
            <a:spLocks noGrp="1"/>
          </p:cNvSpPr>
          <p:nvPr>
            <p:ph type="title" hasCustomPrompt="1"/>
          </p:nvPr>
        </p:nvSpPr>
        <p:spPr>
          <a:xfrm>
            <a:off x="379665" y="310398"/>
            <a:ext cx="2633410" cy="472383"/>
          </a:xfrm>
        </p:spPr>
        <p:txBody>
          <a:bodyPr/>
          <a:lstStyle>
            <a:lvl1pPr>
              <a:defRPr>
                <a:solidFill>
                  <a:schemeClr val="bg1"/>
                </a:solidFill>
              </a:defRPr>
            </a:lvl1pPr>
          </a:lstStyle>
          <a:p>
            <a:r>
              <a:rPr lang="en-US" dirty="0"/>
              <a:t>Add title</a:t>
            </a:r>
            <a:endParaRPr lang="en-AU" dirty="0"/>
          </a:p>
        </p:txBody>
      </p:sp>
      <p:pic>
        <p:nvPicPr>
          <p:cNvPr id="13" name="Picture 12">
            <a:extLst>
              <a:ext uri="{FF2B5EF4-FFF2-40B4-BE49-F238E27FC236}">
                <a16:creationId xmlns:a16="http://schemas.microsoft.com/office/drawing/2014/main" id="{C24FF05F-65DB-4956-A3AF-B08939996C3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8575200" y="4154400"/>
            <a:ext cx="568800" cy="988190"/>
          </a:xfrm>
          <a:prstGeom prst="rect">
            <a:avLst/>
          </a:prstGeom>
        </p:spPr>
      </p:pic>
    </p:spTree>
    <p:extLst>
      <p:ext uri="{BB962C8B-B14F-4D97-AF65-F5344CB8AC3E}">
        <p14:creationId xmlns:p14="http://schemas.microsoft.com/office/powerpoint/2010/main" val="4035923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2 Pullout Boxes &amp; Icons_Blue">
    <p:spTree>
      <p:nvGrpSpPr>
        <p:cNvPr id="1" name=""/>
        <p:cNvGrpSpPr/>
        <p:nvPr/>
      </p:nvGrpSpPr>
      <p:grpSpPr>
        <a:xfrm>
          <a:off x="0" y="0"/>
          <a:ext cx="0" cy="0"/>
          <a:chOff x="0" y="0"/>
          <a:chExt cx="0" cy="0"/>
        </a:xfrm>
      </p:grpSpPr>
      <p:sp>
        <p:nvSpPr>
          <p:cNvPr id="9" name="Rectangle: Single Corner Rounded 8">
            <a:extLst>
              <a:ext uri="{FF2B5EF4-FFF2-40B4-BE49-F238E27FC236}">
                <a16:creationId xmlns:a16="http://schemas.microsoft.com/office/drawing/2014/main" id="{1A8E368D-8A52-49D2-9BA1-F9511493CFBC}"/>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Picture Placeholder 12">
            <a:extLst>
              <a:ext uri="{FF2B5EF4-FFF2-40B4-BE49-F238E27FC236}">
                <a16:creationId xmlns:a16="http://schemas.microsoft.com/office/drawing/2014/main" id="{77B1C7D0-3210-4F19-B442-6EF68B84F2AB}"/>
              </a:ext>
            </a:extLst>
          </p:cNvPr>
          <p:cNvSpPr>
            <a:spLocks noGrp="1" noChangeAspect="1"/>
          </p:cNvSpPr>
          <p:nvPr>
            <p:ph type="pic" sz="quarter" idx="12" hasCustomPrompt="1"/>
          </p:nvPr>
        </p:nvSpPr>
        <p:spPr>
          <a:xfrm>
            <a:off x="2041912" y="1281600"/>
            <a:ext cx="971516" cy="972000"/>
          </a:xfrm>
          <a:solidFill>
            <a:schemeClr val="bg1">
              <a:lumMod val="95000"/>
            </a:schemeClr>
          </a:solidFill>
        </p:spPr>
        <p:txBody>
          <a:bodyPr anchor="ctr"/>
          <a:lstStyle>
            <a:lvl1pPr algn="ctr">
              <a:defRPr/>
            </a:lvl1pPr>
          </a:lstStyle>
          <a:p>
            <a:r>
              <a:rPr lang="en-AU" dirty="0"/>
              <a:t>Icon</a:t>
            </a:r>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bg1"/>
                </a:solidFill>
              </a:defRPr>
            </a:lvl1pPr>
          </a:lstStyle>
          <a:p>
            <a:endParaRPr lang="en-AU" dirty="0"/>
          </a:p>
        </p:txBody>
      </p:sp>
      <p:sp>
        <p:nvSpPr>
          <p:cNvPr id="10" name="Slide Number Placeholder 9">
            <a:extLst>
              <a:ext uri="{FF2B5EF4-FFF2-40B4-BE49-F238E27FC236}">
                <a16:creationId xmlns:a16="http://schemas.microsoft.com/office/drawing/2014/main" id="{36320A9B-1906-471E-BBDB-179C7DE4E073}"/>
              </a:ext>
            </a:extLst>
          </p:cNvPr>
          <p:cNvSpPr>
            <a:spLocks noGrp="1"/>
          </p:cNvSpPr>
          <p:nvPr>
            <p:ph type="sldNum" sz="quarter" idx="11"/>
          </p:nvPr>
        </p:nvSpPr>
        <p:spPr/>
        <p:txBody>
          <a:bodyPr/>
          <a:lstStyle>
            <a:lvl1pPr>
              <a:defRPr>
                <a:solidFill>
                  <a:schemeClr val="bg1"/>
                </a:solidFill>
              </a:defRPr>
            </a:lvl1pPr>
          </a:lstStyle>
          <a:p>
            <a:fld id="{BDEDE7C6-6EEE-4196-A663-FD0A9850CD31}" type="slidenum">
              <a:rPr lang="en-AU" smtClean="0"/>
              <a:pPr/>
              <a:t>‹#›</a:t>
            </a:fld>
            <a:endParaRPr lang="en-AU" dirty="0"/>
          </a:p>
        </p:txBody>
      </p:sp>
      <p:sp>
        <p:nvSpPr>
          <p:cNvPr id="15" name="Text Placeholder 6">
            <a:extLst>
              <a:ext uri="{FF2B5EF4-FFF2-40B4-BE49-F238E27FC236}">
                <a16:creationId xmlns:a16="http://schemas.microsoft.com/office/drawing/2014/main" id="{CBED0476-70D6-4080-9839-DBD8B596E293}"/>
              </a:ext>
            </a:extLst>
          </p:cNvPr>
          <p:cNvSpPr>
            <a:spLocks noGrp="1"/>
          </p:cNvSpPr>
          <p:nvPr>
            <p:ph type="body" sz="quarter" idx="13"/>
          </p:nvPr>
        </p:nvSpPr>
        <p:spPr>
          <a:xfrm>
            <a:off x="691370" y="2466000"/>
            <a:ext cx="3665034" cy="2050565"/>
          </a:xfrm>
          <a:solidFill>
            <a:schemeClr val="tx2"/>
          </a:solidFill>
        </p:spPr>
        <p:txBody>
          <a:bodyPr lIns="180000" tIns="180000" rIns="180000" bIns="18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2" name="Title 1">
            <a:extLst>
              <a:ext uri="{FF2B5EF4-FFF2-40B4-BE49-F238E27FC236}">
                <a16:creationId xmlns:a16="http://schemas.microsoft.com/office/drawing/2014/main" id="{B841EEE0-AD5E-4211-90F4-0436CE9AE589}"/>
              </a:ext>
            </a:extLst>
          </p:cNvPr>
          <p:cNvSpPr>
            <a:spLocks noGrp="1"/>
          </p:cNvSpPr>
          <p:nvPr>
            <p:ph type="title"/>
          </p:nvPr>
        </p:nvSpPr>
        <p:spPr/>
        <p:txBody>
          <a:bodyPr/>
          <a:lstStyle/>
          <a:p>
            <a:r>
              <a:rPr lang="en-US"/>
              <a:t>Click to edit Master title style</a:t>
            </a:r>
            <a:endParaRPr lang="en-AU"/>
          </a:p>
        </p:txBody>
      </p:sp>
      <p:sp>
        <p:nvSpPr>
          <p:cNvPr id="14" name="Picture Placeholder 12">
            <a:extLst>
              <a:ext uri="{FF2B5EF4-FFF2-40B4-BE49-F238E27FC236}">
                <a16:creationId xmlns:a16="http://schemas.microsoft.com/office/drawing/2014/main" id="{DC64153B-DBCC-40B5-AD0C-DFF2D2653D08}"/>
              </a:ext>
            </a:extLst>
          </p:cNvPr>
          <p:cNvSpPr>
            <a:spLocks noGrp="1" noChangeAspect="1"/>
          </p:cNvSpPr>
          <p:nvPr>
            <p:ph type="pic" sz="quarter" idx="14" hasCustomPrompt="1"/>
          </p:nvPr>
        </p:nvSpPr>
        <p:spPr>
          <a:xfrm>
            <a:off x="6071045" y="1280891"/>
            <a:ext cx="971516" cy="972000"/>
          </a:xfrm>
          <a:solidFill>
            <a:schemeClr val="bg1">
              <a:lumMod val="95000"/>
            </a:schemeClr>
          </a:solidFill>
        </p:spPr>
        <p:txBody>
          <a:bodyPr anchor="ctr"/>
          <a:lstStyle>
            <a:lvl1pPr algn="ctr">
              <a:defRPr/>
            </a:lvl1pPr>
          </a:lstStyle>
          <a:p>
            <a:r>
              <a:rPr lang="en-AU" dirty="0"/>
              <a:t>Icon</a:t>
            </a:r>
          </a:p>
        </p:txBody>
      </p:sp>
      <p:sp>
        <p:nvSpPr>
          <p:cNvPr id="17" name="Text Placeholder 6">
            <a:extLst>
              <a:ext uri="{FF2B5EF4-FFF2-40B4-BE49-F238E27FC236}">
                <a16:creationId xmlns:a16="http://schemas.microsoft.com/office/drawing/2014/main" id="{DD63EC4E-C97D-404B-947B-5F9FD4FBE346}"/>
              </a:ext>
            </a:extLst>
          </p:cNvPr>
          <p:cNvSpPr>
            <a:spLocks noGrp="1"/>
          </p:cNvSpPr>
          <p:nvPr>
            <p:ph type="body" sz="quarter" idx="15"/>
          </p:nvPr>
        </p:nvSpPr>
        <p:spPr>
          <a:xfrm>
            <a:off x="4720503" y="2467189"/>
            <a:ext cx="3665034" cy="2050565"/>
          </a:xfrm>
          <a:solidFill>
            <a:schemeClr val="tx2"/>
          </a:solidFill>
        </p:spPr>
        <p:txBody>
          <a:bodyPr lIns="180000" tIns="180000" rIns="180000" bIns="18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pic>
        <p:nvPicPr>
          <p:cNvPr id="12" name="Picture 11">
            <a:extLst>
              <a:ext uri="{FF2B5EF4-FFF2-40B4-BE49-F238E27FC236}">
                <a16:creationId xmlns:a16="http://schemas.microsoft.com/office/drawing/2014/main" id="{F84EF0BD-1791-4D45-9B08-84D7CC6B9420}"/>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8575200" y="4154400"/>
            <a:ext cx="568800" cy="988190"/>
          </a:xfrm>
          <a:prstGeom prst="rect">
            <a:avLst/>
          </a:prstGeom>
        </p:spPr>
      </p:pic>
    </p:spTree>
    <p:extLst>
      <p:ext uri="{BB962C8B-B14F-4D97-AF65-F5344CB8AC3E}">
        <p14:creationId xmlns:p14="http://schemas.microsoft.com/office/powerpoint/2010/main" val="31171935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3 Pullout Boxes &amp; Icons_Blue">
    <p:spTree>
      <p:nvGrpSpPr>
        <p:cNvPr id="1" name=""/>
        <p:cNvGrpSpPr/>
        <p:nvPr/>
      </p:nvGrpSpPr>
      <p:grpSpPr>
        <a:xfrm>
          <a:off x="0" y="0"/>
          <a:ext cx="0" cy="0"/>
          <a:chOff x="0" y="0"/>
          <a:chExt cx="0" cy="0"/>
        </a:xfrm>
      </p:grpSpPr>
      <p:sp>
        <p:nvSpPr>
          <p:cNvPr id="14" name="Rectangle: Single Corner Rounded 13">
            <a:extLst>
              <a:ext uri="{FF2B5EF4-FFF2-40B4-BE49-F238E27FC236}">
                <a16:creationId xmlns:a16="http://schemas.microsoft.com/office/drawing/2014/main" id="{1BD42CE7-74CC-40DF-A9A9-EDD3C370D8C3}"/>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Picture Placeholder 12">
            <a:extLst>
              <a:ext uri="{FF2B5EF4-FFF2-40B4-BE49-F238E27FC236}">
                <a16:creationId xmlns:a16="http://schemas.microsoft.com/office/drawing/2014/main" id="{77B1C7D0-3210-4F19-B442-6EF68B84F2AB}"/>
              </a:ext>
            </a:extLst>
          </p:cNvPr>
          <p:cNvSpPr>
            <a:spLocks noGrp="1" noChangeAspect="1"/>
          </p:cNvSpPr>
          <p:nvPr>
            <p:ph type="pic" sz="quarter" idx="12" hasCustomPrompt="1"/>
          </p:nvPr>
        </p:nvSpPr>
        <p:spPr>
          <a:xfrm>
            <a:off x="1424815" y="1280891"/>
            <a:ext cx="971516" cy="972000"/>
          </a:xfrm>
          <a:solidFill>
            <a:schemeClr val="bg1">
              <a:lumMod val="95000"/>
            </a:schemeClr>
          </a:solidFill>
        </p:spPr>
        <p:txBody>
          <a:bodyPr anchor="ctr"/>
          <a:lstStyle>
            <a:lvl1pPr algn="ctr">
              <a:defRPr/>
            </a:lvl1pPr>
          </a:lstStyle>
          <a:p>
            <a:r>
              <a:rPr lang="en-AU" dirty="0"/>
              <a:t>Icon</a:t>
            </a:r>
          </a:p>
        </p:txBody>
      </p:sp>
      <p:sp>
        <p:nvSpPr>
          <p:cNvPr id="15" name="Text Placeholder 6">
            <a:extLst>
              <a:ext uri="{FF2B5EF4-FFF2-40B4-BE49-F238E27FC236}">
                <a16:creationId xmlns:a16="http://schemas.microsoft.com/office/drawing/2014/main" id="{CBED0476-70D6-4080-9839-DBD8B596E293}"/>
              </a:ext>
            </a:extLst>
          </p:cNvPr>
          <p:cNvSpPr>
            <a:spLocks noGrp="1"/>
          </p:cNvSpPr>
          <p:nvPr>
            <p:ph type="body" sz="quarter" idx="13"/>
          </p:nvPr>
        </p:nvSpPr>
        <p:spPr>
          <a:xfrm>
            <a:off x="691370" y="2466000"/>
            <a:ext cx="2438406" cy="2050565"/>
          </a:xfrm>
          <a:solidFill>
            <a:schemeClr val="accent2"/>
          </a:solidFill>
        </p:spPr>
        <p:txBody>
          <a:bodyPr lIns="180000" tIns="180000" rIns="180000" bIns="18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2" name="Title 1">
            <a:extLst>
              <a:ext uri="{FF2B5EF4-FFF2-40B4-BE49-F238E27FC236}">
                <a16:creationId xmlns:a16="http://schemas.microsoft.com/office/drawing/2014/main" id="{B841EEE0-AD5E-4211-90F4-0436CE9AE589}"/>
              </a:ext>
            </a:extLst>
          </p:cNvPr>
          <p:cNvSpPr>
            <a:spLocks noGrp="1"/>
          </p:cNvSpPr>
          <p:nvPr>
            <p:ph type="title"/>
          </p:nvPr>
        </p:nvSpPr>
        <p:spPr/>
        <p:txBody>
          <a:bodyPr/>
          <a:lstStyle/>
          <a:p>
            <a:r>
              <a:rPr lang="en-US"/>
              <a:t>Click to edit Master title style</a:t>
            </a:r>
            <a:endParaRPr lang="en-AU"/>
          </a:p>
        </p:txBody>
      </p:sp>
      <p:sp>
        <p:nvSpPr>
          <p:cNvPr id="3" name="Footer Placeholder 2">
            <a:extLst>
              <a:ext uri="{FF2B5EF4-FFF2-40B4-BE49-F238E27FC236}">
                <a16:creationId xmlns:a16="http://schemas.microsoft.com/office/drawing/2014/main" id="{8961ECA8-A0E1-493D-B9EF-D05EF302158A}"/>
              </a:ext>
            </a:extLst>
          </p:cNvPr>
          <p:cNvSpPr>
            <a:spLocks noGrp="1"/>
          </p:cNvSpPr>
          <p:nvPr>
            <p:ph type="ftr" sz="quarter" idx="16"/>
          </p:nvPr>
        </p:nvSpPr>
        <p:spPr/>
        <p:txBody>
          <a:bodyPr/>
          <a:lstStyle>
            <a:lvl1pPr>
              <a:defRPr>
                <a:solidFill>
                  <a:schemeClr val="bg1"/>
                </a:solidFill>
              </a:defRPr>
            </a:lvl1pPr>
          </a:lstStyle>
          <a:p>
            <a:endParaRPr lang="en-AU" dirty="0"/>
          </a:p>
        </p:txBody>
      </p:sp>
      <p:sp>
        <p:nvSpPr>
          <p:cNvPr id="4" name="Slide Number Placeholder 3">
            <a:extLst>
              <a:ext uri="{FF2B5EF4-FFF2-40B4-BE49-F238E27FC236}">
                <a16:creationId xmlns:a16="http://schemas.microsoft.com/office/drawing/2014/main" id="{320927F2-8EAE-4B62-BC16-084E64FD756A}"/>
              </a:ext>
            </a:extLst>
          </p:cNvPr>
          <p:cNvSpPr>
            <a:spLocks noGrp="1"/>
          </p:cNvSpPr>
          <p:nvPr>
            <p:ph type="sldNum" sz="quarter" idx="17"/>
          </p:nvPr>
        </p:nvSpPr>
        <p:spPr/>
        <p:txBody>
          <a:bodyPr/>
          <a:lstStyle>
            <a:lvl1pPr>
              <a:defRPr>
                <a:solidFill>
                  <a:schemeClr val="bg1"/>
                </a:solidFill>
              </a:defRPr>
            </a:lvl1pPr>
          </a:lstStyle>
          <a:p>
            <a:fld id="{BDEDE7C6-6EEE-4196-A663-FD0A9850CD31}" type="slidenum">
              <a:rPr lang="en-AU" smtClean="0"/>
              <a:pPr/>
              <a:t>‹#›</a:t>
            </a:fld>
            <a:endParaRPr lang="en-AU" dirty="0"/>
          </a:p>
        </p:txBody>
      </p:sp>
      <p:sp>
        <p:nvSpPr>
          <p:cNvPr id="9" name="Picture Placeholder 12">
            <a:extLst>
              <a:ext uri="{FF2B5EF4-FFF2-40B4-BE49-F238E27FC236}">
                <a16:creationId xmlns:a16="http://schemas.microsoft.com/office/drawing/2014/main" id="{9A89174D-FA78-4F53-AE2D-75340DB116B6}"/>
              </a:ext>
            </a:extLst>
          </p:cNvPr>
          <p:cNvSpPr>
            <a:spLocks noGrp="1" noChangeAspect="1"/>
          </p:cNvSpPr>
          <p:nvPr>
            <p:ph type="pic" sz="quarter" idx="18" hasCustomPrompt="1"/>
          </p:nvPr>
        </p:nvSpPr>
        <p:spPr>
          <a:xfrm>
            <a:off x="4052695" y="1280891"/>
            <a:ext cx="971516" cy="972000"/>
          </a:xfrm>
          <a:solidFill>
            <a:schemeClr val="bg1">
              <a:lumMod val="95000"/>
            </a:schemeClr>
          </a:solidFill>
        </p:spPr>
        <p:txBody>
          <a:bodyPr anchor="ctr"/>
          <a:lstStyle>
            <a:lvl1pPr algn="ctr">
              <a:defRPr/>
            </a:lvl1pPr>
          </a:lstStyle>
          <a:p>
            <a:r>
              <a:rPr lang="en-AU" dirty="0"/>
              <a:t>Icon</a:t>
            </a:r>
          </a:p>
        </p:txBody>
      </p:sp>
      <p:sp>
        <p:nvSpPr>
          <p:cNvPr id="10" name="Text Placeholder 6">
            <a:extLst>
              <a:ext uri="{FF2B5EF4-FFF2-40B4-BE49-F238E27FC236}">
                <a16:creationId xmlns:a16="http://schemas.microsoft.com/office/drawing/2014/main" id="{94419136-DC19-46B4-9AA0-226D9D93C767}"/>
              </a:ext>
            </a:extLst>
          </p:cNvPr>
          <p:cNvSpPr>
            <a:spLocks noGrp="1"/>
          </p:cNvSpPr>
          <p:nvPr>
            <p:ph type="body" sz="quarter" idx="19"/>
          </p:nvPr>
        </p:nvSpPr>
        <p:spPr>
          <a:xfrm>
            <a:off x="3319250" y="2466000"/>
            <a:ext cx="2438406" cy="2050565"/>
          </a:xfrm>
          <a:solidFill>
            <a:schemeClr val="accent2"/>
          </a:solidFill>
        </p:spPr>
        <p:txBody>
          <a:bodyPr lIns="180000" tIns="180000" rIns="180000" bIns="18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1" name="Picture Placeholder 12">
            <a:extLst>
              <a:ext uri="{FF2B5EF4-FFF2-40B4-BE49-F238E27FC236}">
                <a16:creationId xmlns:a16="http://schemas.microsoft.com/office/drawing/2014/main" id="{07FF3FF1-DAE1-4490-827C-89DCBAC576BC}"/>
              </a:ext>
            </a:extLst>
          </p:cNvPr>
          <p:cNvSpPr>
            <a:spLocks noGrp="1" noChangeAspect="1"/>
          </p:cNvSpPr>
          <p:nvPr>
            <p:ph type="pic" sz="quarter" idx="20" hasCustomPrompt="1"/>
          </p:nvPr>
        </p:nvSpPr>
        <p:spPr>
          <a:xfrm>
            <a:off x="6680576" y="1280891"/>
            <a:ext cx="971516" cy="972000"/>
          </a:xfrm>
          <a:solidFill>
            <a:schemeClr val="bg1">
              <a:lumMod val="95000"/>
            </a:schemeClr>
          </a:solidFill>
        </p:spPr>
        <p:txBody>
          <a:bodyPr anchor="ctr"/>
          <a:lstStyle>
            <a:lvl1pPr algn="ctr">
              <a:defRPr/>
            </a:lvl1pPr>
          </a:lstStyle>
          <a:p>
            <a:r>
              <a:rPr lang="en-AU" dirty="0"/>
              <a:t>Icon</a:t>
            </a:r>
          </a:p>
        </p:txBody>
      </p:sp>
      <p:sp>
        <p:nvSpPr>
          <p:cNvPr id="12" name="Text Placeholder 6">
            <a:extLst>
              <a:ext uri="{FF2B5EF4-FFF2-40B4-BE49-F238E27FC236}">
                <a16:creationId xmlns:a16="http://schemas.microsoft.com/office/drawing/2014/main" id="{7CF0E566-13A9-4B1A-9177-D3C6EB3B6DFD}"/>
              </a:ext>
            </a:extLst>
          </p:cNvPr>
          <p:cNvSpPr>
            <a:spLocks noGrp="1"/>
          </p:cNvSpPr>
          <p:nvPr>
            <p:ph type="body" sz="quarter" idx="21"/>
          </p:nvPr>
        </p:nvSpPr>
        <p:spPr>
          <a:xfrm>
            <a:off x="5947131" y="2466000"/>
            <a:ext cx="2438406" cy="2050565"/>
          </a:xfrm>
          <a:solidFill>
            <a:schemeClr val="accent2"/>
          </a:solidFill>
        </p:spPr>
        <p:txBody>
          <a:bodyPr lIns="180000" tIns="180000" rIns="180000" bIns="18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pic>
        <p:nvPicPr>
          <p:cNvPr id="16" name="Picture 15">
            <a:extLst>
              <a:ext uri="{FF2B5EF4-FFF2-40B4-BE49-F238E27FC236}">
                <a16:creationId xmlns:a16="http://schemas.microsoft.com/office/drawing/2014/main" id="{B5D6B8AE-2DD6-4557-82C4-8FC8B2FE36B9}"/>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8575200" y="4154400"/>
            <a:ext cx="568800" cy="988190"/>
          </a:xfrm>
          <a:prstGeom prst="rect">
            <a:avLst/>
          </a:prstGeom>
        </p:spPr>
      </p:pic>
    </p:spTree>
    <p:extLst>
      <p:ext uri="{BB962C8B-B14F-4D97-AF65-F5344CB8AC3E}">
        <p14:creationId xmlns:p14="http://schemas.microsoft.com/office/powerpoint/2010/main" val="12465380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Only_Blue">
    <p:spTree>
      <p:nvGrpSpPr>
        <p:cNvPr id="1" name=""/>
        <p:cNvGrpSpPr/>
        <p:nvPr/>
      </p:nvGrpSpPr>
      <p:grpSpPr>
        <a:xfrm>
          <a:off x="0" y="0"/>
          <a:ext cx="0" cy="0"/>
          <a:chOff x="0" y="0"/>
          <a:chExt cx="0" cy="0"/>
        </a:xfrm>
      </p:grpSpPr>
      <p:sp>
        <p:nvSpPr>
          <p:cNvPr id="5" name="Rectangle: Single Corner Rounded 4">
            <a:extLst>
              <a:ext uri="{FF2B5EF4-FFF2-40B4-BE49-F238E27FC236}">
                <a16:creationId xmlns:a16="http://schemas.microsoft.com/office/drawing/2014/main" id="{7679AA35-579B-4A21-A6C0-E2C2DDEF989D}"/>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Footer Placeholder 5">
            <a:extLst>
              <a:ext uri="{FF2B5EF4-FFF2-40B4-BE49-F238E27FC236}">
                <a16:creationId xmlns:a16="http://schemas.microsoft.com/office/drawing/2014/main" id="{8B731C87-A23F-42F3-8F0A-E79FEDCB8A49}"/>
              </a:ext>
            </a:extLst>
          </p:cNvPr>
          <p:cNvSpPr>
            <a:spLocks noGrp="1"/>
          </p:cNvSpPr>
          <p:nvPr>
            <p:ph type="ftr" sz="quarter" idx="10"/>
          </p:nvPr>
        </p:nvSpPr>
        <p:spPr/>
        <p:txBody>
          <a:bodyPr/>
          <a:lstStyle>
            <a:lvl1pPr>
              <a:defRPr>
                <a:solidFill>
                  <a:schemeClr val="bg1"/>
                </a:solidFill>
              </a:defRPr>
            </a:lvl1pPr>
          </a:lstStyle>
          <a:p>
            <a:endParaRPr lang="en-AU" dirty="0"/>
          </a:p>
        </p:txBody>
      </p:sp>
      <p:sp>
        <p:nvSpPr>
          <p:cNvPr id="7" name="Slide Number Placeholder 6">
            <a:extLst>
              <a:ext uri="{FF2B5EF4-FFF2-40B4-BE49-F238E27FC236}">
                <a16:creationId xmlns:a16="http://schemas.microsoft.com/office/drawing/2014/main" id="{57A1FDD7-07B5-4AB9-92E7-E540C6C1F3C7}"/>
              </a:ext>
            </a:extLst>
          </p:cNvPr>
          <p:cNvSpPr>
            <a:spLocks noGrp="1"/>
          </p:cNvSpPr>
          <p:nvPr>
            <p:ph type="sldNum" sz="quarter" idx="11"/>
          </p:nvPr>
        </p:nvSpPr>
        <p:spPr/>
        <p:txBody>
          <a:bodyPr/>
          <a:lstStyle>
            <a:lvl1pPr>
              <a:defRPr>
                <a:solidFill>
                  <a:schemeClr val="bg1"/>
                </a:solidFill>
              </a:defRPr>
            </a:lvl1pPr>
          </a:lstStyle>
          <a:p>
            <a:fld id="{BDEDE7C6-6EEE-4196-A663-FD0A9850CD31}" type="slidenum">
              <a:rPr lang="en-AU" smtClean="0"/>
              <a:pPr/>
              <a:t>‹#›</a:t>
            </a:fld>
            <a:endParaRPr lang="en-AU" dirty="0"/>
          </a:p>
        </p:txBody>
      </p:sp>
      <p:sp>
        <p:nvSpPr>
          <p:cNvPr id="8" name="Title 7">
            <a:extLst>
              <a:ext uri="{FF2B5EF4-FFF2-40B4-BE49-F238E27FC236}">
                <a16:creationId xmlns:a16="http://schemas.microsoft.com/office/drawing/2014/main" id="{8DBF5087-1FFE-48E2-A6B7-13FCB17E83E5}"/>
              </a:ext>
            </a:extLst>
          </p:cNvPr>
          <p:cNvSpPr>
            <a:spLocks noGrp="1"/>
          </p:cNvSpPr>
          <p:nvPr>
            <p:ph type="title"/>
          </p:nvPr>
        </p:nvSpPr>
        <p:spPr/>
        <p:txBody>
          <a:bodyPr/>
          <a:lstStyle/>
          <a:p>
            <a:r>
              <a:rPr lang="en-US"/>
              <a:t>Click to edit Master title style</a:t>
            </a:r>
            <a:endParaRPr lang="en-AU"/>
          </a:p>
        </p:txBody>
      </p:sp>
      <p:pic>
        <p:nvPicPr>
          <p:cNvPr id="9" name="Picture 8">
            <a:extLst>
              <a:ext uri="{FF2B5EF4-FFF2-40B4-BE49-F238E27FC236}">
                <a16:creationId xmlns:a16="http://schemas.microsoft.com/office/drawing/2014/main" id="{6819B02C-0C29-40AB-924A-9B5FFADA9F9C}"/>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8575200" y="4154400"/>
            <a:ext cx="568800" cy="988190"/>
          </a:xfrm>
          <a:prstGeom prst="rect">
            <a:avLst/>
          </a:prstGeom>
        </p:spPr>
      </p:pic>
    </p:spTree>
    <p:extLst>
      <p:ext uri="{BB962C8B-B14F-4D97-AF65-F5344CB8AC3E}">
        <p14:creationId xmlns:p14="http://schemas.microsoft.com/office/powerpoint/2010/main" val="29660782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Divider_WarmWhite">
    <p:bg>
      <p:bgPr>
        <a:solidFill>
          <a:schemeClr val="bg1"/>
        </a:solidFill>
        <a:effectLst/>
      </p:bgPr>
    </p:bg>
    <p:spTree>
      <p:nvGrpSpPr>
        <p:cNvPr id="1" name=""/>
        <p:cNvGrpSpPr/>
        <p:nvPr/>
      </p:nvGrpSpPr>
      <p:grpSpPr>
        <a:xfrm>
          <a:off x="0" y="0"/>
          <a:ext cx="0" cy="0"/>
          <a:chOff x="0" y="0"/>
          <a:chExt cx="0" cy="0"/>
        </a:xfrm>
      </p:grpSpPr>
      <p:sp>
        <p:nvSpPr>
          <p:cNvPr id="9" name="Rectangle: Diagonal Corners Rounded 8">
            <a:extLst>
              <a:ext uri="{FF2B5EF4-FFF2-40B4-BE49-F238E27FC236}">
                <a16:creationId xmlns:a16="http://schemas.microsoft.com/office/drawing/2014/main" id="{DDC807C5-CED4-4CA7-95A5-813F408B3C71}"/>
              </a:ext>
            </a:extLst>
          </p:cNvPr>
          <p:cNvSpPr/>
          <p:nvPr userDrawn="1"/>
        </p:nvSpPr>
        <p:spPr>
          <a:xfrm>
            <a:off x="227841" y="216810"/>
            <a:ext cx="8688318" cy="4709880"/>
          </a:xfrm>
          <a:prstGeom prst="round2DiagRect">
            <a:avLst>
              <a:gd name="adj1" fmla="val 0"/>
              <a:gd name="adj2" fmla="val 6098"/>
            </a:avLst>
          </a:prstGeom>
          <a:solidFill>
            <a:srgbClr val="ECE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a:extLst>
              <a:ext uri="{FF2B5EF4-FFF2-40B4-BE49-F238E27FC236}">
                <a16:creationId xmlns:a16="http://schemas.microsoft.com/office/drawing/2014/main" id="{8A0565AF-2EC1-46CE-90B0-B2B1FF6BDEA3}"/>
              </a:ext>
            </a:extLst>
          </p:cNvPr>
          <p:cNvSpPr>
            <a:spLocks noGrp="1"/>
          </p:cNvSpPr>
          <p:nvPr>
            <p:ph type="ctrTitle"/>
          </p:nvPr>
        </p:nvSpPr>
        <p:spPr>
          <a:xfrm>
            <a:off x="485030" y="1259008"/>
            <a:ext cx="5358209" cy="1343142"/>
          </a:xfrm>
        </p:spPr>
        <p:txBody>
          <a:bodyPr anchor="b"/>
          <a:lstStyle>
            <a:lvl1pPr algn="l">
              <a:defRPr sz="3000" b="1">
                <a:solidFill>
                  <a:schemeClr val="tx1"/>
                </a:solidFill>
              </a:defRPr>
            </a:lvl1pPr>
          </a:lstStyle>
          <a:p>
            <a:r>
              <a:rPr lang="en-US"/>
              <a:t>Click to edit Master title style</a:t>
            </a:r>
            <a:endParaRPr lang="en-AU" dirty="0"/>
          </a:p>
        </p:txBody>
      </p:sp>
      <p:sp>
        <p:nvSpPr>
          <p:cNvPr id="10" name="Text Placeholder 6">
            <a:extLst>
              <a:ext uri="{FF2B5EF4-FFF2-40B4-BE49-F238E27FC236}">
                <a16:creationId xmlns:a16="http://schemas.microsoft.com/office/drawing/2014/main" id="{E9933594-738C-4F71-81ED-172CFB460293}"/>
              </a:ext>
            </a:extLst>
          </p:cNvPr>
          <p:cNvSpPr>
            <a:spLocks noGrp="1"/>
          </p:cNvSpPr>
          <p:nvPr>
            <p:ph type="body" sz="quarter" idx="13"/>
          </p:nvPr>
        </p:nvSpPr>
        <p:spPr>
          <a:xfrm>
            <a:off x="485030" y="2763205"/>
            <a:ext cx="5358209" cy="927833"/>
          </a:xfrm>
        </p:spPr>
        <p:txBody>
          <a:bodyPr/>
          <a:lstStyle>
            <a:lvl1pPr marL="0" algn="l">
              <a:spcAft>
                <a:spcPts val="0"/>
              </a:spcAft>
              <a:defRPr sz="2000">
                <a:solidFill>
                  <a:schemeClr val="tx1"/>
                </a:solidFill>
              </a:defRPr>
            </a:lvl1pPr>
            <a:lvl2pPr marL="0" indent="0" algn="l">
              <a:spcAft>
                <a:spcPts val="0"/>
              </a:spcAft>
              <a:buNone/>
              <a:defRPr sz="2000">
                <a:solidFill>
                  <a:schemeClr val="tx1"/>
                </a:solidFill>
              </a:defRPr>
            </a:lvl2pPr>
            <a:lvl3pPr marL="0" indent="0" algn="l">
              <a:spcAft>
                <a:spcPts val="0"/>
              </a:spcAft>
              <a:buNone/>
              <a:defRPr sz="2000">
                <a:solidFill>
                  <a:schemeClr val="tx1"/>
                </a:solidFill>
              </a:defRPr>
            </a:lvl3pPr>
            <a:lvl4pPr marL="0" indent="0" algn="l">
              <a:spcAft>
                <a:spcPts val="0"/>
              </a:spcAft>
              <a:buNone/>
              <a:defRPr sz="2000">
                <a:solidFill>
                  <a:schemeClr val="tx1"/>
                </a:solidFill>
              </a:defRPr>
            </a:lvl4pPr>
            <a:lvl5pPr marL="0" indent="0" algn="l">
              <a:spcAft>
                <a:spcPts val="0"/>
              </a:spcAft>
              <a:buNone/>
              <a:defRPr sz="2000">
                <a:solidFill>
                  <a:schemeClr val="tx1"/>
                </a:solidFill>
              </a:defRPr>
            </a:lvl5pPr>
            <a:lvl6pPr marL="0" indent="0" algn="l">
              <a:spcAft>
                <a:spcPts val="0"/>
              </a:spcAft>
              <a:buNone/>
              <a:defRPr sz="2000">
                <a:solidFill>
                  <a:schemeClr val="tx1"/>
                </a:solidFill>
              </a:defRPr>
            </a:lvl6pPr>
            <a:lvl7pPr marL="0" indent="0" algn="l">
              <a:spcAft>
                <a:spcPts val="0"/>
              </a:spcAft>
              <a:buNone/>
              <a:defRPr sz="2000">
                <a:solidFill>
                  <a:schemeClr val="tx1"/>
                </a:solidFill>
              </a:defRPr>
            </a:lvl7pPr>
            <a:lvl8pPr marL="0" indent="0" algn="l">
              <a:spcAft>
                <a:spcPts val="0"/>
              </a:spcAft>
              <a:buNone/>
              <a:defRPr sz="2000">
                <a:solidFill>
                  <a:schemeClr val="tx1"/>
                </a:solidFill>
              </a:defRPr>
            </a:lvl8pPr>
            <a:lvl9pPr marL="0" indent="0" algn="l">
              <a:spcAft>
                <a:spcPts val="0"/>
              </a:spcAft>
              <a:buNone/>
              <a:defRPr sz="2000">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pic>
        <p:nvPicPr>
          <p:cNvPr id="6" name="Picture 5">
            <a:extLst>
              <a:ext uri="{FF2B5EF4-FFF2-40B4-BE49-F238E27FC236}">
                <a16:creationId xmlns:a16="http://schemas.microsoft.com/office/drawing/2014/main" id="{E4F4FF79-C58B-4E77-AB6D-4A2954E57A89}"/>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6409412" y="237091"/>
            <a:ext cx="2643148" cy="4742120"/>
          </a:xfrm>
          <a:prstGeom prst="rect">
            <a:avLst/>
          </a:prstGeom>
        </p:spPr>
      </p:pic>
    </p:spTree>
    <p:extLst>
      <p:ext uri="{BB962C8B-B14F-4D97-AF65-F5344CB8AC3E}">
        <p14:creationId xmlns:p14="http://schemas.microsoft.com/office/powerpoint/2010/main" val="42016930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Quote_WarmWhite">
    <p:bg>
      <p:bgPr>
        <a:solidFill>
          <a:srgbClr val="ECE8D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0565AF-2EC1-46CE-90B0-B2B1FF6BDEA3}"/>
              </a:ext>
            </a:extLst>
          </p:cNvPr>
          <p:cNvSpPr>
            <a:spLocks noGrp="1"/>
          </p:cNvSpPr>
          <p:nvPr>
            <p:ph type="ctrTitle"/>
          </p:nvPr>
        </p:nvSpPr>
        <p:spPr>
          <a:xfrm>
            <a:off x="2338039" y="1407690"/>
            <a:ext cx="4467922" cy="2539841"/>
          </a:xfrm>
        </p:spPr>
        <p:txBody>
          <a:bodyPr anchor="ctr"/>
          <a:lstStyle>
            <a:lvl1pPr algn="l">
              <a:defRPr sz="3600" b="0">
                <a:solidFill>
                  <a:schemeClr val="tx1"/>
                </a:solidFill>
              </a:defRPr>
            </a:lvl1pPr>
          </a:lstStyle>
          <a:p>
            <a:r>
              <a:rPr lang="en-US"/>
              <a:t>Click to edit Master title style</a:t>
            </a:r>
            <a:endParaRPr lang="en-AU" dirty="0"/>
          </a:p>
        </p:txBody>
      </p:sp>
      <p:sp>
        <p:nvSpPr>
          <p:cNvPr id="10" name="Text Placeholder 6">
            <a:extLst>
              <a:ext uri="{FF2B5EF4-FFF2-40B4-BE49-F238E27FC236}">
                <a16:creationId xmlns:a16="http://schemas.microsoft.com/office/drawing/2014/main" id="{E9933594-738C-4F71-81ED-172CFB460293}"/>
              </a:ext>
            </a:extLst>
          </p:cNvPr>
          <p:cNvSpPr>
            <a:spLocks noGrp="1"/>
          </p:cNvSpPr>
          <p:nvPr>
            <p:ph type="body" sz="quarter" idx="13" hasCustomPrompt="1"/>
          </p:nvPr>
        </p:nvSpPr>
        <p:spPr>
          <a:xfrm>
            <a:off x="1350202" y="956777"/>
            <a:ext cx="850305" cy="634200"/>
          </a:xfrm>
        </p:spPr>
        <p:txBody>
          <a:bodyPr/>
          <a:lstStyle>
            <a:lvl1pPr marL="0" algn="l">
              <a:lnSpc>
                <a:spcPts val="7000"/>
              </a:lnSpc>
              <a:spcAft>
                <a:spcPts val="0"/>
              </a:spcAft>
              <a:defRPr sz="8000" b="1">
                <a:solidFill>
                  <a:schemeClr val="tx1"/>
                </a:solidFill>
                <a:latin typeface="Bookman Old Style" panose="02050604050505020204" pitchFamily="18" charset="0"/>
              </a:defRPr>
            </a:lvl1pPr>
            <a:lvl2pPr marL="0" indent="0" algn="l">
              <a:lnSpc>
                <a:spcPts val="7000"/>
              </a:lnSpc>
              <a:spcAft>
                <a:spcPts val="0"/>
              </a:spcAft>
              <a:buNone/>
              <a:defRPr sz="8000" b="1">
                <a:solidFill>
                  <a:schemeClr val="tx1"/>
                </a:solidFill>
                <a:latin typeface="Bookman Old Style" panose="02050604050505020204" pitchFamily="18" charset="0"/>
              </a:defRPr>
            </a:lvl2pPr>
            <a:lvl3pPr marL="0" indent="0" algn="l">
              <a:lnSpc>
                <a:spcPts val="7000"/>
              </a:lnSpc>
              <a:spcAft>
                <a:spcPts val="0"/>
              </a:spcAft>
              <a:buNone/>
              <a:defRPr sz="8000" b="1">
                <a:solidFill>
                  <a:schemeClr val="tx1"/>
                </a:solidFill>
                <a:latin typeface="Bookman Old Style" panose="02050604050505020204" pitchFamily="18" charset="0"/>
              </a:defRPr>
            </a:lvl3pPr>
            <a:lvl4pPr marL="0" indent="0" algn="l">
              <a:lnSpc>
                <a:spcPts val="7000"/>
              </a:lnSpc>
              <a:spcAft>
                <a:spcPts val="0"/>
              </a:spcAft>
              <a:buNone/>
              <a:defRPr sz="8000" b="1">
                <a:solidFill>
                  <a:schemeClr val="tx1"/>
                </a:solidFill>
                <a:latin typeface="Bookman Old Style" panose="02050604050505020204" pitchFamily="18" charset="0"/>
              </a:defRPr>
            </a:lvl4pPr>
            <a:lvl5pPr marL="0" indent="0" algn="l">
              <a:lnSpc>
                <a:spcPts val="7000"/>
              </a:lnSpc>
              <a:spcAft>
                <a:spcPts val="0"/>
              </a:spcAft>
              <a:buNone/>
              <a:defRPr sz="8000" b="1">
                <a:solidFill>
                  <a:schemeClr val="tx1"/>
                </a:solidFill>
                <a:latin typeface="Bookman Old Style" panose="02050604050505020204" pitchFamily="18" charset="0"/>
              </a:defRPr>
            </a:lvl5pPr>
            <a:lvl6pPr marL="0" indent="0" algn="l">
              <a:lnSpc>
                <a:spcPts val="7000"/>
              </a:lnSpc>
              <a:spcAft>
                <a:spcPts val="0"/>
              </a:spcAft>
              <a:buNone/>
              <a:defRPr sz="8000" b="1">
                <a:solidFill>
                  <a:schemeClr val="tx1"/>
                </a:solidFill>
                <a:latin typeface="Bookman Old Style" panose="02050604050505020204" pitchFamily="18" charset="0"/>
              </a:defRPr>
            </a:lvl6pPr>
            <a:lvl7pPr marL="0" indent="0" algn="l">
              <a:lnSpc>
                <a:spcPts val="7000"/>
              </a:lnSpc>
              <a:spcAft>
                <a:spcPts val="0"/>
              </a:spcAft>
              <a:buNone/>
              <a:defRPr sz="8000" b="1">
                <a:solidFill>
                  <a:schemeClr val="tx1"/>
                </a:solidFill>
                <a:latin typeface="Bookman Old Style" panose="02050604050505020204" pitchFamily="18" charset="0"/>
              </a:defRPr>
            </a:lvl7pPr>
            <a:lvl8pPr marL="0" indent="0" algn="l">
              <a:lnSpc>
                <a:spcPts val="7000"/>
              </a:lnSpc>
              <a:spcAft>
                <a:spcPts val="0"/>
              </a:spcAft>
              <a:buNone/>
              <a:defRPr sz="8000" b="1">
                <a:solidFill>
                  <a:schemeClr val="tx1"/>
                </a:solidFill>
                <a:latin typeface="Bookman Old Style" panose="02050604050505020204" pitchFamily="18" charset="0"/>
              </a:defRPr>
            </a:lvl8pPr>
            <a:lvl9pPr marL="0" indent="0" algn="l">
              <a:lnSpc>
                <a:spcPts val="7000"/>
              </a:lnSpc>
              <a:spcAft>
                <a:spcPts val="0"/>
              </a:spcAft>
              <a:buNone/>
              <a:defRPr sz="8000" b="1">
                <a:solidFill>
                  <a:schemeClr val="tx1"/>
                </a:solidFill>
                <a:latin typeface="Bookman Old Style" panose="02050604050505020204" pitchFamily="18" charset="0"/>
              </a:defRPr>
            </a:lvl9pPr>
          </a:lstStyle>
          <a:p>
            <a:pPr lvl="0"/>
            <a:r>
              <a:rPr lang="en-US" dirty="0"/>
              <a:t>“</a:t>
            </a:r>
            <a:endParaRPr lang="en-AU" dirty="0"/>
          </a:p>
        </p:txBody>
      </p:sp>
      <p:sp>
        <p:nvSpPr>
          <p:cNvPr id="7" name="Text Placeholder 6">
            <a:extLst>
              <a:ext uri="{FF2B5EF4-FFF2-40B4-BE49-F238E27FC236}">
                <a16:creationId xmlns:a16="http://schemas.microsoft.com/office/drawing/2014/main" id="{A0CC370B-999E-4074-9942-1683FAF0CF55}"/>
              </a:ext>
            </a:extLst>
          </p:cNvPr>
          <p:cNvSpPr>
            <a:spLocks noGrp="1"/>
          </p:cNvSpPr>
          <p:nvPr>
            <p:ph type="body" sz="quarter" idx="14" hasCustomPrompt="1"/>
          </p:nvPr>
        </p:nvSpPr>
        <p:spPr>
          <a:xfrm>
            <a:off x="6943493" y="3630431"/>
            <a:ext cx="850305" cy="634200"/>
          </a:xfrm>
        </p:spPr>
        <p:txBody>
          <a:bodyPr/>
          <a:lstStyle>
            <a:lvl1pPr marL="0" algn="l">
              <a:lnSpc>
                <a:spcPts val="7000"/>
              </a:lnSpc>
              <a:spcAft>
                <a:spcPts val="0"/>
              </a:spcAft>
              <a:defRPr sz="8000" b="1">
                <a:solidFill>
                  <a:schemeClr val="tx1"/>
                </a:solidFill>
                <a:latin typeface="Bookman Old Style" panose="02050604050505020204" pitchFamily="18" charset="0"/>
              </a:defRPr>
            </a:lvl1pPr>
            <a:lvl2pPr marL="0" indent="0" algn="l">
              <a:lnSpc>
                <a:spcPts val="7000"/>
              </a:lnSpc>
              <a:spcAft>
                <a:spcPts val="0"/>
              </a:spcAft>
              <a:buNone/>
              <a:defRPr sz="8000" b="1">
                <a:solidFill>
                  <a:schemeClr val="tx1"/>
                </a:solidFill>
                <a:latin typeface="Bookman Old Style" panose="02050604050505020204" pitchFamily="18" charset="0"/>
              </a:defRPr>
            </a:lvl2pPr>
            <a:lvl3pPr marL="0" indent="0" algn="l">
              <a:lnSpc>
                <a:spcPts val="7000"/>
              </a:lnSpc>
              <a:spcAft>
                <a:spcPts val="0"/>
              </a:spcAft>
              <a:buNone/>
              <a:defRPr sz="8000" b="1">
                <a:solidFill>
                  <a:schemeClr val="tx1"/>
                </a:solidFill>
                <a:latin typeface="Bookman Old Style" panose="02050604050505020204" pitchFamily="18" charset="0"/>
              </a:defRPr>
            </a:lvl3pPr>
            <a:lvl4pPr marL="0" indent="0" algn="l">
              <a:lnSpc>
                <a:spcPts val="7000"/>
              </a:lnSpc>
              <a:spcAft>
                <a:spcPts val="0"/>
              </a:spcAft>
              <a:buNone/>
              <a:defRPr sz="8000" b="1">
                <a:solidFill>
                  <a:schemeClr val="tx1"/>
                </a:solidFill>
                <a:latin typeface="Bookman Old Style" panose="02050604050505020204" pitchFamily="18" charset="0"/>
              </a:defRPr>
            </a:lvl4pPr>
            <a:lvl5pPr marL="0" indent="0" algn="l">
              <a:lnSpc>
                <a:spcPts val="7000"/>
              </a:lnSpc>
              <a:spcAft>
                <a:spcPts val="0"/>
              </a:spcAft>
              <a:buNone/>
              <a:defRPr sz="8000" b="1">
                <a:solidFill>
                  <a:schemeClr val="tx1"/>
                </a:solidFill>
                <a:latin typeface="Bookman Old Style" panose="02050604050505020204" pitchFamily="18" charset="0"/>
              </a:defRPr>
            </a:lvl5pPr>
            <a:lvl6pPr marL="0" indent="0" algn="l">
              <a:lnSpc>
                <a:spcPts val="7000"/>
              </a:lnSpc>
              <a:spcAft>
                <a:spcPts val="0"/>
              </a:spcAft>
              <a:buNone/>
              <a:defRPr sz="8000" b="1">
                <a:solidFill>
                  <a:schemeClr val="tx1"/>
                </a:solidFill>
                <a:latin typeface="Bookman Old Style" panose="02050604050505020204" pitchFamily="18" charset="0"/>
              </a:defRPr>
            </a:lvl6pPr>
            <a:lvl7pPr marL="0" indent="0" algn="l">
              <a:lnSpc>
                <a:spcPts val="7000"/>
              </a:lnSpc>
              <a:spcAft>
                <a:spcPts val="0"/>
              </a:spcAft>
              <a:buNone/>
              <a:defRPr sz="8000" b="1">
                <a:solidFill>
                  <a:schemeClr val="tx1"/>
                </a:solidFill>
                <a:latin typeface="Bookman Old Style" panose="02050604050505020204" pitchFamily="18" charset="0"/>
              </a:defRPr>
            </a:lvl7pPr>
            <a:lvl8pPr marL="0" indent="0" algn="l">
              <a:lnSpc>
                <a:spcPts val="7000"/>
              </a:lnSpc>
              <a:spcAft>
                <a:spcPts val="0"/>
              </a:spcAft>
              <a:buNone/>
              <a:defRPr sz="8000" b="1">
                <a:solidFill>
                  <a:schemeClr val="tx1"/>
                </a:solidFill>
                <a:latin typeface="Bookman Old Style" panose="02050604050505020204" pitchFamily="18" charset="0"/>
              </a:defRPr>
            </a:lvl8pPr>
            <a:lvl9pPr marL="0" indent="0" algn="l">
              <a:lnSpc>
                <a:spcPts val="7000"/>
              </a:lnSpc>
              <a:spcAft>
                <a:spcPts val="0"/>
              </a:spcAft>
              <a:buNone/>
              <a:defRPr sz="8000" b="1">
                <a:solidFill>
                  <a:schemeClr val="tx1"/>
                </a:solidFill>
                <a:latin typeface="Bookman Old Style" panose="02050604050505020204" pitchFamily="18" charset="0"/>
              </a:defRPr>
            </a:lvl9pPr>
          </a:lstStyle>
          <a:p>
            <a:pPr lvl="0"/>
            <a:r>
              <a:rPr lang="en-US" dirty="0"/>
              <a:t>”</a:t>
            </a:r>
            <a:endParaRPr lang="en-AU" dirty="0"/>
          </a:p>
        </p:txBody>
      </p:sp>
    </p:spTree>
    <p:extLst>
      <p:ext uri="{BB962C8B-B14F-4D97-AF65-F5344CB8AC3E}">
        <p14:creationId xmlns:p14="http://schemas.microsoft.com/office/powerpoint/2010/main" val="19724118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genda_WarmWhite">
    <p:spTree>
      <p:nvGrpSpPr>
        <p:cNvPr id="1" name=""/>
        <p:cNvGrpSpPr/>
        <p:nvPr/>
      </p:nvGrpSpPr>
      <p:grpSpPr>
        <a:xfrm>
          <a:off x="0" y="0"/>
          <a:ext cx="0" cy="0"/>
          <a:chOff x="0" y="0"/>
          <a:chExt cx="0" cy="0"/>
        </a:xfrm>
      </p:grpSpPr>
      <p:sp>
        <p:nvSpPr>
          <p:cNvPr id="14" name="Text Placeholder 6">
            <a:extLst>
              <a:ext uri="{FF2B5EF4-FFF2-40B4-BE49-F238E27FC236}">
                <a16:creationId xmlns:a16="http://schemas.microsoft.com/office/drawing/2014/main" id="{FBD9FA86-2A83-4F93-8B60-20ABFD597BAD}"/>
              </a:ext>
            </a:extLst>
          </p:cNvPr>
          <p:cNvSpPr>
            <a:spLocks noGrp="1"/>
          </p:cNvSpPr>
          <p:nvPr>
            <p:ph type="body" sz="quarter" idx="14"/>
          </p:nvPr>
        </p:nvSpPr>
        <p:spPr>
          <a:xfrm>
            <a:off x="3572378" y="950400"/>
            <a:ext cx="4934989" cy="410049"/>
          </a:xfrm>
          <a:solidFill>
            <a:srgbClr val="ECE8DF"/>
          </a:solidFill>
        </p:spPr>
        <p:txBody>
          <a:bodyPr lIns="108000" rIns="108000" anchor="ctr"/>
          <a:lstStyle>
            <a:lvl1pPr marL="0">
              <a:spcAft>
                <a:spcPts val="0"/>
              </a:spcAft>
              <a:defRPr>
                <a:solidFill>
                  <a:schemeClr val="tx1"/>
                </a:solidFill>
              </a:defRPr>
            </a:lvl1pPr>
            <a:lvl2pPr marL="0" indent="0">
              <a:spcAft>
                <a:spcPts val="0"/>
              </a:spcAft>
              <a:buNone/>
              <a:defRPr>
                <a:solidFill>
                  <a:schemeClr val="tx1"/>
                </a:solidFill>
              </a:defRPr>
            </a:lvl2pPr>
            <a:lvl3pPr marL="0" indent="0">
              <a:spcAft>
                <a:spcPts val="0"/>
              </a:spcAft>
              <a:buNone/>
              <a:defRPr>
                <a:solidFill>
                  <a:schemeClr val="tx1"/>
                </a:solidFill>
              </a:defRPr>
            </a:lvl3pPr>
            <a:lvl4pPr marL="0" indent="0">
              <a:spcAft>
                <a:spcPts val="0"/>
              </a:spcAft>
              <a:buNone/>
              <a:defRPr>
                <a:solidFill>
                  <a:schemeClr val="tx1"/>
                </a:solidFill>
              </a:defRPr>
            </a:lvl4pPr>
            <a:lvl5pPr marL="0" indent="0">
              <a:spcAft>
                <a:spcPts val="0"/>
              </a:spcAft>
              <a:buNone/>
              <a:defRPr>
                <a:solidFill>
                  <a:schemeClr val="tx1"/>
                </a:solidFill>
              </a:defRPr>
            </a:lvl5pPr>
            <a:lvl6pPr marL="0" indent="0">
              <a:spcAft>
                <a:spcPts val="0"/>
              </a:spcAft>
              <a:buNone/>
              <a:defRPr>
                <a:solidFill>
                  <a:schemeClr val="tx1"/>
                </a:solidFill>
              </a:defRPr>
            </a:lvl6pPr>
            <a:lvl7pPr marL="0" indent="0">
              <a:spcAft>
                <a:spcPts val="0"/>
              </a:spcAft>
              <a:buNone/>
              <a:defRPr>
                <a:solidFill>
                  <a:schemeClr val="tx1"/>
                </a:solidFill>
              </a:defRPr>
            </a:lvl7pPr>
            <a:lvl8pPr marL="0" indent="0">
              <a:spcAft>
                <a:spcPts val="0"/>
              </a:spcAft>
              <a:buNone/>
              <a:defRPr>
                <a:solidFill>
                  <a:schemeClr val="tx1"/>
                </a:solidFill>
              </a:defRPr>
            </a:lvl8pPr>
            <a:lvl9pPr marL="0" indent="0">
              <a:spcAft>
                <a:spcPts val="0"/>
              </a:spcAft>
              <a:buNone/>
              <a:defRPr>
                <a:solidFill>
                  <a:schemeClr val="tx1"/>
                </a:solidFill>
              </a:defRPr>
            </a:lvl9pPr>
          </a:lstStyle>
          <a:p>
            <a:pPr lvl="0"/>
            <a:r>
              <a:rPr lang="en-US"/>
              <a:t>Click to edit Master text styles</a:t>
            </a:r>
          </a:p>
        </p:txBody>
      </p:sp>
      <p:sp>
        <p:nvSpPr>
          <p:cNvPr id="17" name="Text Placeholder 6">
            <a:extLst>
              <a:ext uri="{FF2B5EF4-FFF2-40B4-BE49-F238E27FC236}">
                <a16:creationId xmlns:a16="http://schemas.microsoft.com/office/drawing/2014/main" id="{625FF4C7-3E37-404F-9D4D-7BB481578F36}"/>
              </a:ext>
            </a:extLst>
          </p:cNvPr>
          <p:cNvSpPr>
            <a:spLocks noGrp="1"/>
          </p:cNvSpPr>
          <p:nvPr>
            <p:ph type="body" sz="quarter" idx="15"/>
          </p:nvPr>
        </p:nvSpPr>
        <p:spPr>
          <a:xfrm>
            <a:off x="3572378" y="1473594"/>
            <a:ext cx="4934989" cy="410049"/>
          </a:xfrm>
          <a:solidFill>
            <a:srgbClr val="ECE8DF"/>
          </a:solidFill>
        </p:spPr>
        <p:txBody>
          <a:bodyPr lIns="108000" rIns="108000" anchor="ctr"/>
          <a:lstStyle>
            <a:lvl1pPr marL="0">
              <a:spcAft>
                <a:spcPts val="0"/>
              </a:spcAft>
              <a:defRPr>
                <a:solidFill>
                  <a:schemeClr val="tx1"/>
                </a:solidFill>
              </a:defRPr>
            </a:lvl1pPr>
            <a:lvl2pPr marL="0" indent="0">
              <a:spcAft>
                <a:spcPts val="0"/>
              </a:spcAft>
              <a:buNone/>
              <a:defRPr>
                <a:solidFill>
                  <a:schemeClr val="tx1"/>
                </a:solidFill>
              </a:defRPr>
            </a:lvl2pPr>
            <a:lvl3pPr marL="0" indent="0">
              <a:spcAft>
                <a:spcPts val="0"/>
              </a:spcAft>
              <a:buNone/>
              <a:defRPr>
                <a:solidFill>
                  <a:schemeClr val="tx1"/>
                </a:solidFill>
              </a:defRPr>
            </a:lvl3pPr>
            <a:lvl4pPr marL="0" indent="0">
              <a:spcAft>
                <a:spcPts val="0"/>
              </a:spcAft>
              <a:buNone/>
              <a:defRPr>
                <a:solidFill>
                  <a:schemeClr val="tx1"/>
                </a:solidFill>
              </a:defRPr>
            </a:lvl4pPr>
            <a:lvl5pPr marL="0" indent="0">
              <a:spcAft>
                <a:spcPts val="0"/>
              </a:spcAft>
              <a:buNone/>
              <a:defRPr>
                <a:solidFill>
                  <a:schemeClr val="tx1"/>
                </a:solidFill>
              </a:defRPr>
            </a:lvl5pPr>
            <a:lvl6pPr marL="0" indent="0">
              <a:spcAft>
                <a:spcPts val="0"/>
              </a:spcAft>
              <a:buNone/>
              <a:defRPr>
                <a:solidFill>
                  <a:schemeClr val="tx1"/>
                </a:solidFill>
              </a:defRPr>
            </a:lvl6pPr>
            <a:lvl7pPr marL="0" indent="0">
              <a:spcAft>
                <a:spcPts val="0"/>
              </a:spcAft>
              <a:buNone/>
              <a:defRPr>
                <a:solidFill>
                  <a:schemeClr val="tx1"/>
                </a:solidFill>
              </a:defRPr>
            </a:lvl7pPr>
            <a:lvl8pPr marL="0" indent="0">
              <a:spcAft>
                <a:spcPts val="0"/>
              </a:spcAft>
              <a:buNone/>
              <a:defRPr>
                <a:solidFill>
                  <a:schemeClr val="tx1"/>
                </a:solidFill>
              </a:defRPr>
            </a:lvl8pPr>
            <a:lvl9pPr marL="0" indent="0">
              <a:spcAft>
                <a:spcPts val="0"/>
              </a:spcAft>
              <a:buNone/>
              <a:defRPr>
                <a:solidFill>
                  <a:schemeClr val="tx1"/>
                </a:solidFill>
              </a:defRPr>
            </a:lvl9pPr>
          </a:lstStyle>
          <a:p>
            <a:pPr lvl="0"/>
            <a:r>
              <a:rPr lang="en-US"/>
              <a:t>Click to edit Master text styles</a:t>
            </a:r>
          </a:p>
        </p:txBody>
      </p:sp>
      <p:sp>
        <p:nvSpPr>
          <p:cNvPr id="18" name="Text Placeholder 6">
            <a:extLst>
              <a:ext uri="{FF2B5EF4-FFF2-40B4-BE49-F238E27FC236}">
                <a16:creationId xmlns:a16="http://schemas.microsoft.com/office/drawing/2014/main" id="{3AACB3CC-E820-49EE-8B99-9B160FC07C0F}"/>
              </a:ext>
            </a:extLst>
          </p:cNvPr>
          <p:cNvSpPr>
            <a:spLocks noGrp="1"/>
          </p:cNvSpPr>
          <p:nvPr>
            <p:ph type="body" sz="quarter" idx="16"/>
          </p:nvPr>
        </p:nvSpPr>
        <p:spPr>
          <a:xfrm>
            <a:off x="3572378" y="1996788"/>
            <a:ext cx="4934989" cy="410049"/>
          </a:xfrm>
          <a:solidFill>
            <a:srgbClr val="ECE8DF"/>
          </a:solidFill>
        </p:spPr>
        <p:txBody>
          <a:bodyPr lIns="108000" rIns="108000" anchor="ctr"/>
          <a:lstStyle>
            <a:lvl1pPr marL="0">
              <a:spcAft>
                <a:spcPts val="0"/>
              </a:spcAft>
              <a:defRPr>
                <a:solidFill>
                  <a:schemeClr val="tx1"/>
                </a:solidFill>
              </a:defRPr>
            </a:lvl1pPr>
            <a:lvl2pPr marL="0" indent="0">
              <a:spcAft>
                <a:spcPts val="0"/>
              </a:spcAft>
              <a:buNone/>
              <a:defRPr>
                <a:solidFill>
                  <a:schemeClr val="tx1"/>
                </a:solidFill>
              </a:defRPr>
            </a:lvl2pPr>
            <a:lvl3pPr marL="0" indent="0">
              <a:spcAft>
                <a:spcPts val="0"/>
              </a:spcAft>
              <a:buNone/>
              <a:defRPr>
                <a:solidFill>
                  <a:schemeClr val="tx1"/>
                </a:solidFill>
              </a:defRPr>
            </a:lvl3pPr>
            <a:lvl4pPr marL="0" indent="0">
              <a:spcAft>
                <a:spcPts val="0"/>
              </a:spcAft>
              <a:buNone/>
              <a:defRPr>
                <a:solidFill>
                  <a:schemeClr val="tx1"/>
                </a:solidFill>
              </a:defRPr>
            </a:lvl4pPr>
            <a:lvl5pPr marL="0" indent="0">
              <a:spcAft>
                <a:spcPts val="0"/>
              </a:spcAft>
              <a:buNone/>
              <a:defRPr>
                <a:solidFill>
                  <a:schemeClr val="tx1"/>
                </a:solidFill>
              </a:defRPr>
            </a:lvl5pPr>
            <a:lvl6pPr marL="0" indent="0">
              <a:spcAft>
                <a:spcPts val="0"/>
              </a:spcAft>
              <a:buNone/>
              <a:defRPr>
                <a:solidFill>
                  <a:schemeClr val="tx1"/>
                </a:solidFill>
              </a:defRPr>
            </a:lvl6pPr>
            <a:lvl7pPr marL="0" indent="0">
              <a:spcAft>
                <a:spcPts val="0"/>
              </a:spcAft>
              <a:buNone/>
              <a:defRPr>
                <a:solidFill>
                  <a:schemeClr val="tx1"/>
                </a:solidFill>
              </a:defRPr>
            </a:lvl7pPr>
            <a:lvl8pPr marL="0" indent="0">
              <a:spcAft>
                <a:spcPts val="0"/>
              </a:spcAft>
              <a:buNone/>
              <a:defRPr>
                <a:solidFill>
                  <a:schemeClr val="tx1"/>
                </a:solidFill>
              </a:defRPr>
            </a:lvl8pPr>
            <a:lvl9pPr marL="0" indent="0">
              <a:spcAft>
                <a:spcPts val="0"/>
              </a:spcAft>
              <a:buNone/>
              <a:defRPr>
                <a:solidFill>
                  <a:schemeClr val="tx1"/>
                </a:solidFill>
              </a:defRPr>
            </a:lvl9pPr>
          </a:lstStyle>
          <a:p>
            <a:pPr lvl="0"/>
            <a:r>
              <a:rPr lang="en-US"/>
              <a:t>Click to edit Master text styles</a:t>
            </a:r>
          </a:p>
        </p:txBody>
      </p:sp>
      <p:sp>
        <p:nvSpPr>
          <p:cNvPr id="19" name="Text Placeholder 6">
            <a:extLst>
              <a:ext uri="{FF2B5EF4-FFF2-40B4-BE49-F238E27FC236}">
                <a16:creationId xmlns:a16="http://schemas.microsoft.com/office/drawing/2014/main" id="{CD0C9770-3980-4C70-9910-A9C3CE62D098}"/>
              </a:ext>
            </a:extLst>
          </p:cNvPr>
          <p:cNvSpPr>
            <a:spLocks noGrp="1"/>
          </p:cNvSpPr>
          <p:nvPr>
            <p:ph type="body" sz="quarter" idx="17"/>
          </p:nvPr>
        </p:nvSpPr>
        <p:spPr>
          <a:xfrm>
            <a:off x="3572377" y="2519982"/>
            <a:ext cx="4934989" cy="410049"/>
          </a:xfrm>
          <a:solidFill>
            <a:srgbClr val="ECE8DF"/>
          </a:solidFill>
        </p:spPr>
        <p:txBody>
          <a:bodyPr lIns="108000" rIns="108000" anchor="ctr"/>
          <a:lstStyle>
            <a:lvl1pPr marL="0">
              <a:spcAft>
                <a:spcPts val="0"/>
              </a:spcAft>
              <a:defRPr>
                <a:solidFill>
                  <a:schemeClr val="tx1"/>
                </a:solidFill>
              </a:defRPr>
            </a:lvl1pPr>
            <a:lvl2pPr marL="0" indent="0">
              <a:spcAft>
                <a:spcPts val="0"/>
              </a:spcAft>
              <a:buNone/>
              <a:defRPr>
                <a:solidFill>
                  <a:schemeClr val="tx1"/>
                </a:solidFill>
              </a:defRPr>
            </a:lvl2pPr>
            <a:lvl3pPr marL="0" indent="0">
              <a:spcAft>
                <a:spcPts val="0"/>
              </a:spcAft>
              <a:buNone/>
              <a:defRPr>
                <a:solidFill>
                  <a:schemeClr val="tx1"/>
                </a:solidFill>
              </a:defRPr>
            </a:lvl3pPr>
            <a:lvl4pPr marL="0" indent="0">
              <a:spcAft>
                <a:spcPts val="0"/>
              </a:spcAft>
              <a:buNone/>
              <a:defRPr>
                <a:solidFill>
                  <a:schemeClr val="tx1"/>
                </a:solidFill>
              </a:defRPr>
            </a:lvl4pPr>
            <a:lvl5pPr marL="0" indent="0">
              <a:spcAft>
                <a:spcPts val="0"/>
              </a:spcAft>
              <a:buNone/>
              <a:defRPr>
                <a:solidFill>
                  <a:schemeClr val="tx1"/>
                </a:solidFill>
              </a:defRPr>
            </a:lvl5pPr>
            <a:lvl6pPr marL="0" indent="0">
              <a:spcAft>
                <a:spcPts val="0"/>
              </a:spcAft>
              <a:buNone/>
              <a:defRPr>
                <a:solidFill>
                  <a:schemeClr val="tx1"/>
                </a:solidFill>
              </a:defRPr>
            </a:lvl6pPr>
            <a:lvl7pPr marL="0" indent="0">
              <a:spcAft>
                <a:spcPts val="0"/>
              </a:spcAft>
              <a:buNone/>
              <a:defRPr>
                <a:solidFill>
                  <a:schemeClr val="tx1"/>
                </a:solidFill>
              </a:defRPr>
            </a:lvl7pPr>
            <a:lvl8pPr marL="0" indent="0">
              <a:spcAft>
                <a:spcPts val="0"/>
              </a:spcAft>
              <a:buNone/>
              <a:defRPr>
                <a:solidFill>
                  <a:schemeClr val="tx1"/>
                </a:solidFill>
              </a:defRPr>
            </a:lvl8pPr>
            <a:lvl9pPr marL="0" indent="0">
              <a:spcAft>
                <a:spcPts val="0"/>
              </a:spcAft>
              <a:buNone/>
              <a:defRPr>
                <a:solidFill>
                  <a:schemeClr val="tx1"/>
                </a:solidFill>
              </a:defRPr>
            </a:lvl9pPr>
          </a:lstStyle>
          <a:p>
            <a:pPr lvl="0"/>
            <a:r>
              <a:rPr lang="en-US"/>
              <a:t>Click to edit Master text styles</a:t>
            </a:r>
          </a:p>
        </p:txBody>
      </p:sp>
      <p:sp>
        <p:nvSpPr>
          <p:cNvPr id="20" name="Text Placeholder 6">
            <a:extLst>
              <a:ext uri="{FF2B5EF4-FFF2-40B4-BE49-F238E27FC236}">
                <a16:creationId xmlns:a16="http://schemas.microsoft.com/office/drawing/2014/main" id="{765398A7-EDBA-44E4-AF56-0219FF359511}"/>
              </a:ext>
            </a:extLst>
          </p:cNvPr>
          <p:cNvSpPr>
            <a:spLocks noGrp="1"/>
          </p:cNvSpPr>
          <p:nvPr>
            <p:ph type="body" sz="quarter" idx="18"/>
          </p:nvPr>
        </p:nvSpPr>
        <p:spPr>
          <a:xfrm>
            <a:off x="3572377" y="3043176"/>
            <a:ext cx="4934989" cy="410049"/>
          </a:xfrm>
          <a:solidFill>
            <a:srgbClr val="ECE8DF"/>
          </a:solidFill>
        </p:spPr>
        <p:txBody>
          <a:bodyPr lIns="108000" rIns="108000" anchor="ctr"/>
          <a:lstStyle>
            <a:lvl1pPr marL="0">
              <a:spcAft>
                <a:spcPts val="0"/>
              </a:spcAft>
              <a:defRPr>
                <a:solidFill>
                  <a:schemeClr val="tx1"/>
                </a:solidFill>
              </a:defRPr>
            </a:lvl1pPr>
            <a:lvl2pPr marL="0" indent="0">
              <a:spcAft>
                <a:spcPts val="0"/>
              </a:spcAft>
              <a:buNone/>
              <a:defRPr>
                <a:solidFill>
                  <a:schemeClr val="tx1"/>
                </a:solidFill>
              </a:defRPr>
            </a:lvl2pPr>
            <a:lvl3pPr marL="0" indent="0">
              <a:spcAft>
                <a:spcPts val="0"/>
              </a:spcAft>
              <a:buNone/>
              <a:defRPr>
                <a:solidFill>
                  <a:schemeClr val="tx1"/>
                </a:solidFill>
              </a:defRPr>
            </a:lvl3pPr>
            <a:lvl4pPr marL="0" indent="0">
              <a:spcAft>
                <a:spcPts val="0"/>
              </a:spcAft>
              <a:buNone/>
              <a:defRPr>
                <a:solidFill>
                  <a:schemeClr val="tx1"/>
                </a:solidFill>
              </a:defRPr>
            </a:lvl4pPr>
            <a:lvl5pPr marL="0" indent="0">
              <a:spcAft>
                <a:spcPts val="0"/>
              </a:spcAft>
              <a:buNone/>
              <a:defRPr>
                <a:solidFill>
                  <a:schemeClr val="tx1"/>
                </a:solidFill>
              </a:defRPr>
            </a:lvl5pPr>
            <a:lvl6pPr marL="0" indent="0">
              <a:spcAft>
                <a:spcPts val="0"/>
              </a:spcAft>
              <a:buNone/>
              <a:defRPr>
                <a:solidFill>
                  <a:schemeClr val="tx1"/>
                </a:solidFill>
              </a:defRPr>
            </a:lvl6pPr>
            <a:lvl7pPr marL="0" indent="0">
              <a:spcAft>
                <a:spcPts val="0"/>
              </a:spcAft>
              <a:buNone/>
              <a:defRPr>
                <a:solidFill>
                  <a:schemeClr val="tx1"/>
                </a:solidFill>
              </a:defRPr>
            </a:lvl7pPr>
            <a:lvl8pPr marL="0" indent="0">
              <a:spcAft>
                <a:spcPts val="0"/>
              </a:spcAft>
              <a:buNone/>
              <a:defRPr>
                <a:solidFill>
                  <a:schemeClr val="tx1"/>
                </a:solidFill>
              </a:defRPr>
            </a:lvl8pPr>
            <a:lvl9pPr marL="0" indent="0">
              <a:spcAft>
                <a:spcPts val="0"/>
              </a:spcAft>
              <a:buNone/>
              <a:defRPr>
                <a:solidFill>
                  <a:schemeClr val="tx1"/>
                </a:solidFill>
              </a:defRPr>
            </a:lvl9pPr>
          </a:lstStyle>
          <a:p>
            <a:pPr lvl="0"/>
            <a:r>
              <a:rPr lang="en-US"/>
              <a:t>Click to edit Master text styles</a:t>
            </a:r>
          </a:p>
        </p:txBody>
      </p:sp>
      <p:sp>
        <p:nvSpPr>
          <p:cNvPr id="21" name="Text Placeholder 6">
            <a:extLst>
              <a:ext uri="{FF2B5EF4-FFF2-40B4-BE49-F238E27FC236}">
                <a16:creationId xmlns:a16="http://schemas.microsoft.com/office/drawing/2014/main" id="{331FFCB8-C557-4B3B-8AF2-FDE1909F9698}"/>
              </a:ext>
            </a:extLst>
          </p:cNvPr>
          <p:cNvSpPr>
            <a:spLocks noGrp="1"/>
          </p:cNvSpPr>
          <p:nvPr>
            <p:ph type="body" sz="quarter" idx="19"/>
          </p:nvPr>
        </p:nvSpPr>
        <p:spPr>
          <a:xfrm>
            <a:off x="3572377" y="3566370"/>
            <a:ext cx="4934989" cy="410049"/>
          </a:xfrm>
          <a:solidFill>
            <a:srgbClr val="ECE8DF"/>
          </a:solidFill>
        </p:spPr>
        <p:txBody>
          <a:bodyPr lIns="108000" rIns="108000" anchor="ctr"/>
          <a:lstStyle>
            <a:lvl1pPr marL="0">
              <a:spcAft>
                <a:spcPts val="0"/>
              </a:spcAft>
              <a:defRPr>
                <a:solidFill>
                  <a:schemeClr val="tx1"/>
                </a:solidFill>
              </a:defRPr>
            </a:lvl1pPr>
            <a:lvl2pPr marL="0" indent="0">
              <a:spcAft>
                <a:spcPts val="0"/>
              </a:spcAft>
              <a:buNone/>
              <a:defRPr>
                <a:solidFill>
                  <a:schemeClr val="tx1"/>
                </a:solidFill>
              </a:defRPr>
            </a:lvl2pPr>
            <a:lvl3pPr marL="0" indent="0">
              <a:spcAft>
                <a:spcPts val="0"/>
              </a:spcAft>
              <a:buNone/>
              <a:defRPr>
                <a:solidFill>
                  <a:schemeClr val="tx1"/>
                </a:solidFill>
              </a:defRPr>
            </a:lvl3pPr>
            <a:lvl4pPr marL="0" indent="0">
              <a:spcAft>
                <a:spcPts val="0"/>
              </a:spcAft>
              <a:buNone/>
              <a:defRPr>
                <a:solidFill>
                  <a:schemeClr val="tx1"/>
                </a:solidFill>
              </a:defRPr>
            </a:lvl4pPr>
            <a:lvl5pPr marL="0" indent="0">
              <a:spcAft>
                <a:spcPts val="0"/>
              </a:spcAft>
              <a:buNone/>
              <a:defRPr>
                <a:solidFill>
                  <a:schemeClr val="tx1"/>
                </a:solidFill>
              </a:defRPr>
            </a:lvl5pPr>
            <a:lvl6pPr marL="0" indent="0">
              <a:spcAft>
                <a:spcPts val="0"/>
              </a:spcAft>
              <a:buNone/>
              <a:defRPr>
                <a:solidFill>
                  <a:schemeClr val="tx1"/>
                </a:solidFill>
              </a:defRPr>
            </a:lvl6pPr>
            <a:lvl7pPr marL="0" indent="0">
              <a:spcAft>
                <a:spcPts val="0"/>
              </a:spcAft>
              <a:buNone/>
              <a:defRPr>
                <a:solidFill>
                  <a:schemeClr val="tx1"/>
                </a:solidFill>
              </a:defRPr>
            </a:lvl7pPr>
            <a:lvl8pPr marL="0" indent="0">
              <a:spcAft>
                <a:spcPts val="0"/>
              </a:spcAft>
              <a:buNone/>
              <a:defRPr>
                <a:solidFill>
                  <a:schemeClr val="tx1"/>
                </a:solidFill>
              </a:defRPr>
            </a:lvl8pPr>
            <a:lvl9pPr marL="0" indent="0">
              <a:spcAft>
                <a:spcPts val="0"/>
              </a:spcAft>
              <a:buNone/>
              <a:defRPr>
                <a:solidFill>
                  <a:schemeClr val="tx1"/>
                </a:solidFill>
              </a:defRPr>
            </a:lvl9pPr>
          </a:lstStyle>
          <a:p>
            <a:pPr lvl="0"/>
            <a:r>
              <a:rPr lang="en-US"/>
              <a:t>Click to edit Master text styles</a:t>
            </a:r>
          </a:p>
        </p:txBody>
      </p:sp>
      <p:sp>
        <p:nvSpPr>
          <p:cNvPr id="22" name="Text Placeholder 6">
            <a:extLst>
              <a:ext uri="{FF2B5EF4-FFF2-40B4-BE49-F238E27FC236}">
                <a16:creationId xmlns:a16="http://schemas.microsoft.com/office/drawing/2014/main" id="{E4992B32-D219-4C4A-B935-FEBD45AC5467}"/>
              </a:ext>
            </a:extLst>
          </p:cNvPr>
          <p:cNvSpPr>
            <a:spLocks noGrp="1"/>
          </p:cNvSpPr>
          <p:nvPr>
            <p:ph type="body" sz="quarter" idx="20"/>
          </p:nvPr>
        </p:nvSpPr>
        <p:spPr>
          <a:xfrm>
            <a:off x="3572376" y="4089565"/>
            <a:ext cx="4934989" cy="410049"/>
          </a:xfrm>
          <a:solidFill>
            <a:srgbClr val="ECE8DF"/>
          </a:solidFill>
        </p:spPr>
        <p:txBody>
          <a:bodyPr lIns="108000" rIns="108000" anchor="ctr"/>
          <a:lstStyle>
            <a:lvl1pPr marL="0">
              <a:spcAft>
                <a:spcPts val="0"/>
              </a:spcAft>
              <a:defRPr>
                <a:solidFill>
                  <a:schemeClr val="tx1"/>
                </a:solidFill>
              </a:defRPr>
            </a:lvl1pPr>
            <a:lvl2pPr marL="0" indent="0">
              <a:spcAft>
                <a:spcPts val="0"/>
              </a:spcAft>
              <a:buNone/>
              <a:defRPr>
                <a:solidFill>
                  <a:schemeClr val="tx1"/>
                </a:solidFill>
              </a:defRPr>
            </a:lvl2pPr>
            <a:lvl3pPr marL="0" indent="0">
              <a:spcAft>
                <a:spcPts val="0"/>
              </a:spcAft>
              <a:buNone/>
              <a:defRPr>
                <a:solidFill>
                  <a:schemeClr val="tx1"/>
                </a:solidFill>
              </a:defRPr>
            </a:lvl3pPr>
            <a:lvl4pPr marL="0" indent="0">
              <a:spcAft>
                <a:spcPts val="0"/>
              </a:spcAft>
              <a:buNone/>
              <a:defRPr>
                <a:solidFill>
                  <a:schemeClr val="tx1"/>
                </a:solidFill>
              </a:defRPr>
            </a:lvl4pPr>
            <a:lvl5pPr marL="0" indent="0">
              <a:spcAft>
                <a:spcPts val="0"/>
              </a:spcAft>
              <a:buNone/>
              <a:defRPr>
                <a:solidFill>
                  <a:schemeClr val="tx1"/>
                </a:solidFill>
              </a:defRPr>
            </a:lvl5pPr>
            <a:lvl6pPr marL="0" indent="0">
              <a:spcAft>
                <a:spcPts val="0"/>
              </a:spcAft>
              <a:buNone/>
              <a:defRPr>
                <a:solidFill>
                  <a:schemeClr val="tx1"/>
                </a:solidFill>
              </a:defRPr>
            </a:lvl6pPr>
            <a:lvl7pPr marL="0" indent="0" algn="l">
              <a:spcAft>
                <a:spcPts val="0"/>
              </a:spcAft>
              <a:buNone/>
              <a:defRPr>
                <a:solidFill>
                  <a:schemeClr val="tx1"/>
                </a:solidFill>
              </a:defRPr>
            </a:lvl7pPr>
            <a:lvl8pPr marL="0" indent="0" algn="l">
              <a:spcAft>
                <a:spcPts val="0"/>
              </a:spcAft>
              <a:buNone/>
              <a:defRPr>
                <a:solidFill>
                  <a:schemeClr val="tx1"/>
                </a:solidFill>
              </a:defRPr>
            </a:lvl8pPr>
            <a:lvl9pPr marL="0" indent="0">
              <a:spcAft>
                <a:spcPts val="0"/>
              </a:spcAft>
              <a:buNone/>
              <a:defRPr>
                <a:solidFill>
                  <a:schemeClr val="tx1"/>
                </a:solidFill>
              </a:defRPr>
            </a:lvl9pPr>
          </a:lstStyle>
          <a:p>
            <a:pPr lvl="0"/>
            <a:r>
              <a:rPr lang="en-US"/>
              <a:t>Click to edit Master text styles</a:t>
            </a:r>
          </a:p>
        </p:txBody>
      </p:sp>
      <p:sp>
        <p:nvSpPr>
          <p:cNvPr id="23" name="Rectangle: Single Corner Rounded 22">
            <a:extLst>
              <a:ext uri="{FF2B5EF4-FFF2-40B4-BE49-F238E27FC236}">
                <a16:creationId xmlns:a16="http://schemas.microsoft.com/office/drawing/2014/main" id="{AB67C02E-CBEB-4FC4-928E-3A1E9A3855AE}"/>
              </a:ext>
            </a:extLst>
          </p:cNvPr>
          <p:cNvSpPr/>
          <p:nvPr userDrawn="1"/>
        </p:nvSpPr>
        <p:spPr>
          <a:xfrm>
            <a:off x="1" y="145415"/>
            <a:ext cx="3320320" cy="4570627"/>
          </a:xfrm>
          <a:prstGeom prst="round1Rect">
            <a:avLst>
              <a:gd name="adj" fmla="val 6388"/>
            </a:avLst>
          </a:prstGeom>
          <a:solidFill>
            <a:srgbClr val="ECE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4" name="Text Placeholder 6">
            <a:extLst>
              <a:ext uri="{FF2B5EF4-FFF2-40B4-BE49-F238E27FC236}">
                <a16:creationId xmlns:a16="http://schemas.microsoft.com/office/drawing/2014/main" id="{A6E25803-DCDA-454D-913D-BBCB03D05F46}"/>
              </a:ext>
            </a:extLst>
          </p:cNvPr>
          <p:cNvSpPr>
            <a:spLocks noGrp="1"/>
          </p:cNvSpPr>
          <p:nvPr>
            <p:ph type="body" sz="quarter" idx="13"/>
          </p:nvPr>
        </p:nvSpPr>
        <p:spPr>
          <a:xfrm>
            <a:off x="379413" y="950399"/>
            <a:ext cx="2633662" cy="354678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25" name="Title 1">
            <a:extLst>
              <a:ext uri="{FF2B5EF4-FFF2-40B4-BE49-F238E27FC236}">
                <a16:creationId xmlns:a16="http://schemas.microsoft.com/office/drawing/2014/main" id="{6F979641-BD21-4FA6-AE86-79110657A458}"/>
              </a:ext>
            </a:extLst>
          </p:cNvPr>
          <p:cNvSpPr>
            <a:spLocks noGrp="1"/>
          </p:cNvSpPr>
          <p:nvPr>
            <p:ph type="title" hasCustomPrompt="1"/>
          </p:nvPr>
        </p:nvSpPr>
        <p:spPr>
          <a:xfrm>
            <a:off x="379665" y="310398"/>
            <a:ext cx="2633410" cy="472383"/>
          </a:xfrm>
        </p:spPr>
        <p:txBody>
          <a:bodyPr/>
          <a:lstStyle/>
          <a:p>
            <a:r>
              <a:rPr lang="en-US" dirty="0"/>
              <a:t>Add title</a:t>
            </a:r>
            <a:endParaRPr lang="en-AU" dirty="0"/>
          </a:p>
        </p:txBody>
      </p:sp>
      <p:sp>
        <p:nvSpPr>
          <p:cNvPr id="2" name="Footer Placeholder 1">
            <a:extLst>
              <a:ext uri="{FF2B5EF4-FFF2-40B4-BE49-F238E27FC236}">
                <a16:creationId xmlns:a16="http://schemas.microsoft.com/office/drawing/2014/main" id="{654E4B70-3004-4A80-9328-847396F7AD77}"/>
              </a:ext>
            </a:extLst>
          </p:cNvPr>
          <p:cNvSpPr>
            <a:spLocks noGrp="1"/>
          </p:cNvSpPr>
          <p:nvPr>
            <p:ph type="ftr" sz="quarter" idx="21"/>
          </p:nvPr>
        </p:nvSpPr>
        <p:spPr/>
        <p:txBody>
          <a:bodyPr/>
          <a:lstStyle/>
          <a:p>
            <a:endParaRPr lang="en-AU" dirty="0"/>
          </a:p>
        </p:txBody>
      </p:sp>
      <p:sp>
        <p:nvSpPr>
          <p:cNvPr id="3" name="Slide Number Placeholder 2">
            <a:extLst>
              <a:ext uri="{FF2B5EF4-FFF2-40B4-BE49-F238E27FC236}">
                <a16:creationId xmlns:a16="http://schemas.microsoft.com/office/drawing/2014/main" id="{86241FFA-A5D8-46EC-AA8A-88CA191DAB9F}"/>
              </a:ext>
            </a:extLst>
          </p:cNvPr>
          <p:cNvSpPr>
            <a:spLocks noGrp="1"/>
          </p:cNvSpPr>
          <p:nvPr>
            <p:ph type="sldNum" sz="quarter" idx="22"/>
          </p:nvPr>
        </p:nvSpPr>
        <p:spPr/>
        <p:txBody>
          <a:bodyPr/>
          <a:lstStyle/>
          <a:p>
            <a:fld id="{BDEDE7C6-6EEE-4196-A663-FD0A9850CD31}" type="slidenum">
              <a:rPr lang="en-AU" smtClean="0"/>
              <a:t>‹#›</a:t>
            </a:fld>
            <a:endParaRPr lang="en-AU" dirty="0"/>
          </a:p>
        </p:txBody>
      </p:sp>
    </p:spTree>
    <p:extLst>
      <p:ext uri="{BB962C8B-B14F-4D97-AF65-F5344CB8AC3E}">
        <p14:creationId xmlns:p14="http://schemas.microsoft.com/office/powerpoint/2010/main" val="35329850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mp; Content_Warm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EE4090-7879-4F27-AA5D-4B2A5DE83A3C}"/>
              </a:ext>
            </a:extLst>
          </p:cNvPr>
          <p:cNvSpPr>
            <a:spLocks noGrp="1"/>
          </p:cNvSpPr>
          <p:nvPr>
            <p:ph type="title"/>
          </p:nvPr>
        </p:nvSpPr>
        <p:spPr/>
        <p:txBody>
          <a:bodyPr/>
          <a:lstStyle/>
          <a:p>
            <a:r>
              <a:rPr lang="en-US"/>
              <a:t>Click to edit Master title style</a:t>
            </a:r>
            <a:endParaRPr lang="en-AU" dirty="0"/>
          </a:p>
        </p:txBody>
      </p:sp>
      <p:sp>
        <p:nvSpPr>
          <p:cNvPr id="3" name="Content Placeholder 2">
            <a:extLst>
              <a:ext uri="{FF2B5EF4-FFF2-40B4-BE49-F238E27FC236}">
                <a16:creationId xmlns:a16="http://schemas.microsoft.com/office/drawing/2014/main" id="{15A60E15-2B2D-4F9C-81E3-FA1C3B4168B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7" name="Footer Placeholder 6">
            <a:extLst>
              <a:ext uri="{FF2B5EF4-FFF2-40B4-BE49-F238E27FC236}">
                <a16:creationId xmlns:a16="http://schemas.microsoft.com/office/drawing/2014/main" id="{D9CD5EC6-C97E-4025-9782-E051AC8130C4}"/>
              </a:ext>
            </a:extLst>
          </p:cNvPr>
          <p:cNvSpPr>
            <a:spLocks noGrp="1"/>
          </p:cNvSpPr>
          <p:nvPr>
            <p:ph type="ftr" sz="quarter" idx="10"/>
          </p:nvPr>
        </p:nvSpPr>
        <p:spPr/>
        <p:txBody>
          <a:bodyPr/>
          <a:lstStyle/>
          <a:p>
            <a:endParaRPr lang="en-AU" dirty="0"/>
          </a:p>
        </p:txBody>
      </p:sp>
      <p:sp>
        <p:nvSpPr>
          <p:cNvPr id="8" name="Slide Number Placeholder 7">
            <a:extLst>
              <a:ext uri="{FF2B5EF4-FFF2-40B4-BE49-F238E27FC236}">
                <a16:creationId xmlns:a16="http://schemas.microsoft.com/office/drawing/2014/main" id="{55731AF7-BD50-46F5-AD16-0FE0DE60C423}"/>
              </a:ext>
            </a:extLst>
          </p:cNvPr>
          <p:cNvSpPr>
            <a:spLocks noGrp="1"/>
          </p:cNvSpPr>
          <p:nvPr>
            <p:ph type="sldNum" sz="quarter" idx="11"/>
          </p:nvPr>
        </p:nvSpPr>
        <p:spPr/>
        <p:txBody>
          <a:bodyPr/>
          <a:lstStyle/>
          <a:p>
            <a:fld id="{BDEDE7C6-6EEE-4196-A663-FD0A9850CD31}" type="slidenum">
              <a:rPr lang="en-AU" smtClean="0"/>
              <a:t>‹#›</a:t>
            </a:fld>
            <a:endParaRPr lang="en-AU" dirty="0"/>
          </a:p>
        </p:txBody>
      </p:sp>
    </p:spTree>
    <p:extLst>
      <p:ext uri="{BB962C8B-B14F-4D97-AF65-F5344CB8AC3E}">
        <p14:creationId xmlns:p14="http://schemas.microsoft.com/office/powerpoint/2010/main" val="36670133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mp; 2 Content_Warm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EE4090-7879-4F27-AA5D-4B2A5DE83A3C}"/>
              </a:ext>
            </a:extLst>
          </p:cNvPr>
          <p:cNvSpPr>
            <a:spLocks noGrp="1"/>
          </p:cNvSpPr>
          <p:nvPr>
            <p:ph type="title"/>
          </p:nvPr>
        </p:nvSpPr>
        <p:spPr/>
        <p:txBody>
          <a:bodyPr/>
          <a:lstStyle/>
          <a:p>
            <a:r>
              <a:rPr lang="en-US"/>
              <a:t>Click to edit Master title style</a:t>
            </a:r>
            <a:endParaRPr lang="en-AU" dirty="0"/>
          </a:p>
        </p:txBody>
      </p:sp>
      <p:sp>
        <p:nvSpPr>
          <p:cNvPr id="7" name="Footer Placeholder 6">
            <a:extLst>
              <a:ext uri="{FF2B5EF4-FFF2-40B4-BE49-F238E27FC236}">
                <a16:creationId xmlns:a16="http://schemas.microsoft.com/office/drawing/2014/main" id="{D9CD5EC6-C97E-4025-9782-E051AC8130C4}"/>
              </a:ext>
            </a:extLst>
          </p:cNvPr>
          <p:cNvSpPr>
            <a:spLocks noGrp="1"/>
          </p:cNvSpPr>
          <p:nvPr>
            <p:ph type="ftr" sz="quarter" idx="10"/>
          </p:nvPr>
        </p:nvSpPr>
        <p:spPr/>
        <p:txBody>
          <a:bodyPr/>
          <a:lstStyle/>
          <a:p>
            <a:endParaRPr lang="en-AU" dirty="0"/>
          </a:p>
        </p:txBody>
      </p:sp>
      <p:sp>
        <p:nvSpPr>
          <p:cNvPr id="8" name="Slide Number Placeholder 7">
            <a:extLst>
              <a:ext uri="{FF2B5EF4-FFF2-40B4-BE49-F238E27FC236}">
                <a16:creationId xmlns:a16="http://schemas.microsoft.com/office/drawing/2014/main" id="{55731AF7-BD50-46F5-AD16-0FE0DE60C423}"/>
              </a:ext>
            </a:extLst>
          </p:cNvPr>
          <p:cNvSpPr>
            <a:spLocks noGrp="1"/>
          </p:cNvSpPr>
          <p:nvPr>
            <p:ph type="sldNum" sz="quarter" idx="11"/>
          </p:nvPr>
        </p:nvSpPr>
        <p:spPr/>
        <p:txBody>
          <a:bodyPr/>
          <a:lstStyle/>
          <a:p>
            <a:fld id="{BDEDE7C6-6EEE-4196-A663-FD0A9850CD31}" type="slidenum">
              <a:rPr lang="en-AU" smtClean="0"/>
              <a:t>‹#›</a:t>
            </a:fld>
            <a:endParaRPr lang="en-AU" dirty="0"/>
          </a:p>
        </p:txBody>
      </p:sp>
      <p:sp>
        <p:nvSpPr>
          <p:cNvPr id="6" name="Content Placeholder 2">
            <a:extLst>
              <a:ext uri="{FF2B5EF4-FFF2-40B4-BE49-F238E27FC236}">
                <a16:creationId xmlns:a16="http://schemas.microsoft.com/office/drawing/2014/main" id="{7448CB41-65C8-44A3-999C-53F3F181315A}"/>
              </a:ext>
            </a:extLst>
          </p:cNvPr>
          <p:cNvSpPr>
            <a:spLocks noGrp="1"/>
          </p:cNvSpPr>
          <p:nvPr>
            <p:ph idx="1"/>
          </p:nvPr>
        </p:nvSpPr>
        <p:spPr>
          <a:xfrm>
            <a:off x="379666" y="951875"/>
            <a:ext cx="4006480" cy="3677410"/>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9" name="Content Placeholder 2">
            <a:extLst>
              <a:ext uri="{FF2B5EF4-FFF2-40B4-BE49-F238E27FC236}">
                <a16:creationId xmlns:a16="http://schemas.microsoft.com/office/drawing/2014/main" id="{0CF0CD13-964F-48DD-8FCF-B246DEE98265}"/>
              </a:ext>
            </a:extLst>
          </p:cNvPr>
          <p:cNvSpPr>
            <a:spLocks noGrp="1"/>
          </p:cNvSpPr>
          <p:nvPr>
            <p:ph idx="12"/>
          </p:nvPr>
        </p:nvSpPr>
        <p:spPr>
          <a:xfrm>
            <a:off x="4757854" y="951875"/>
            <a:ext cx="4006480" cy="3677410"/>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Tree>
    <p:extLst>
      <p:ext uri="{BB962C8B-B14F-4D97-AF65-F5344CB8AC3E}">
        <p14:creationId xmlns:p14="http://schemas.microsoft.com/office/powerpoint/2010/main" val="41615405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Content &amp; Picture_WarmWhit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2BDB205-53C1-46C1-B4D4-3BA308764319}"/>
              </a:ext>
            </a:extLst>
          </p:cNvPr>
          <p:cNvSpPr/>
          <p:nvPr userDrawn="1"/>
        </p:nvSpPr>
        <p:spPr>
          <a:xfrm>
            <a:off x="1" y="0"/>
            <a:ext cx="4774366" cy="1229193"/>
          </a:xfrm>
          <a:prstGeom prst="rect">
            <a:avLst/>
          </a:prstGeom>
          <a:solidFill>
            <a:srgbClr val="ECE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Picture Placeholder 12">
            <a:extLst>
              <a:ext uri="{FF2B5EF4-FFF2-40B4-BE49-F238E27FC236}">
                <a16:creationId xmlns:a16="http://schemas.microsoft.com/office/drawing/2014/main" id="{77B1C7D0-3210-4F19-B442-6EF68B84F2AB}"/>
              </a:ext>
            </a:extLst>
          </p:cNvPr>
          <p:cNvSpPr>
            <a:spLocks noGrp="1"/>
          </p:cNvSpPr>
          <p:nvPr>
            <p:ph type="pic" sz="quarter" idx="12"/>
          </p:nvPr>
        </p:nvSpPr>
        <p:spPr>
          <a:xfrm>
            <a:off x="4774367" y="0"/>
            <a:ext cx="4369633" cy="5143500"/>
          </a:xfrm>
          <a:solidFill>
            <a:schemeClr val="bg1">
              <a:lumMod val="95000"/>
            </a:schemeClr>
          </a:solidFill>
        </p:spPr>
        <p:txBody>
          <a:bodyPr anchor="ctr"/>
          <a:lstStyle>
            <a:lvl1pPr algn="ctr">
              <a:defRPr/>
            </a:lvl1pPr>
          </a:lstStyle>
          <a:p>
            <a:r>
              <a:rPr lang="en-US"/>
              <a:t>Click icon to add picture</a:t>
            </a:r>
            <a:endParaRPr lang="en-AU"/>
          </a:p>
        </p:txBody>
      </p:sp>
      <p:sp>
        <p:nvSpPr>
          <p:cNvPr id="9" name="Rectangle 8">
            <a:extLst>
              <a:ext uri="{FF2B5EF4-FFF2-40B4-BE49-F238E27FC236}">
                <a16:creationId xmlns:a16="http://schemas.microsoft.com/office/drawing/2014/main" id="{80E8A2C8-33E2-464C-9F2A-4F33089523F6}"/>
              </a:ext>
            </a:extLst>
          </p:cNvPr>
          <p:cNvSpPr/>
          <p:nvPr userDrawn="1"/>
        </p:nvSpPr>
        <p:spPr>
          <a:xfrm>
            <a:off x="1" y="4848933"/>
            <a:ext cx="4774366" cy="294567"/>
          </a:xfrm>
          <a:prstGeom prst="rect">
            <a:avLst/>
          </a:prstGeom>
          <a:solidFill>
            <a:srgbClr val="ECE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Content Placeholder 2">
            <a:extLst>
              <a:ext uri="{FF2B5EF4-FFF2-40B4-BE49-F238E27FC236}">
                <a16:creationId xmlns:a16="http://schemas.microsoft.com/office/drawing/2014/main" id="{15A60E15-2B2D-4F9C-81E3-FA1C3B4168B8}"/>
              </a:ext>
            </a:extLst>
          </p:cNvPr>
          <p:cNvSpPr>
            <a:spLocks noGrp="1"/>
          </p:cNvSpPr>
          <p:nvPr>
            <p:ph idx="1"/>
          </p:nvPr>
        </p:nvSpPr>
        <p:spPr>
          <a:xfrm>
            <a:off x="379665" y="1393200"/>
            <a:ext cx="4124879" cy="3258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tx1"/>
                </a:solidFill>
              </a:defRPr>
            </a:lvl1pPr>
          </a:lstStyle>
          <a:p>
            <a:endParaRPr lang="en-AU" dirty="0"/>
          </a:p>
        </p:txBody>
      </p:sp>
      <p:sp>
        <p:nvSpPr>
          <p:cNvPr id="14" name="Title 13">
            <a:extLst>
              <a:ext uri="{FF2B5EF4-FFF2-40B4-BE49-F238E27FC236}">
                <a16:creationId xmlns:a16="http://schemas.microsoft.com/office/drawing/2014/main" id="{2F229C36-98CF-437D-8E55-61E5F80E51A8}"/>
              </a:ext>
            </a:extLst>
          </p:cNvPr>
          <p:cNvSpPr>
            <a:spLocks noGrp="1"/>
          </p:cNvSpPr>
          <p:nvPr>
            <p:ph type="title"/>
          </p:nvPr>
        </p:nvSpPr>
        <p:spPr>
          <a:xfrm>
            <a:off x="379665" y="310398"/>
            <a:ext cx="4124879" cy="510208"/>
          </a:xfrm>
        </p:spPr>
        <p:txBody>
          <a:bodyPr/>
          <a:lstStyle>
            <a:lvl1pPr>
              <a:defRPr>
                <a:solidFill>
                  <a:schemeClr val="tx1"/>
                </a:solidFill>
              </a:defRPr>
            </a:lvl1pPr>
          </a:lstStyle>
          <a:p>
            <a:r>
              <a:rPr lang="en-US"/>
              <a:t>Click to edit Master title style</a:t>
            </a:r>
            <a:endParaRPr lang="en-AU" dirty="0"/>
          </a:p>
        </p:txBody>
      </p:sp>
    </p:spTree>
    <p:extLst>
      <p:ext uri="{BB962C8B-B14F-4D97-AF65-F5344CB8AC3E}">
        <p14:creationId xmlns:p14="http://schemas.microsoft.com/office/powerpoint/2010/main" val="2688587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_Blue">
    <p:bg>
      <p:bgPr>
        <a:solidFill>
          <a:schemeClr val="bg1"/>
        </a:solidFill>
        <a:effectLst/>
      </p:bgPr>
    </p:bg>
    <p:spTree>
      <p:nvGrpSpPr>
        <p:cNvPr id="1" name=""/>
        <p:cNvGrpSpPr/>
        <p:nvPr/>
      </p:nvGrpSpPr>
      <p:grpSpPr>
        <a:xfrm>
          <a:off x="0" y="0"/>
          <a:ext cx="0" cy="0"/>
          <a:chOff x="0" y="0"/>
          <a:chExt cx="0" cy="0"/>
        </a:xfrm>
      </p:grpSpPr>
      <p:sp>
        <p:nvSpPr>
          <p:cNvPr id="9" name="Rectangle: Diagonal Corners Rounded 8">
            <a:extLst>
              <a:ext uri="{FF2B5EF4-FFF2-40B4-BE49-F238E27FC236}">
                <a16:creationId xmlns:a16="http://schemas.microsoft.com/office/drawing/2014/main" id="{DDC807C5-CED4-4CA7-95A5-813F408B3C71}"/>
              </a:ext>
            </a:extLst>
          </p:cNvPr>
          <p:cNvSpPr/>
          <p:nvPr userDrawn="1"/>
        </p:nvSpPr>
        <p:spPr>
          <a:xfrm>
            <a:off x="227841" y="216810"/>
            <a:ext cx="8688318" cy="4709880"/>
          </a:xfrm>
          <a:prstGeom prst="round2DiagRect">
            <a:avLst>
              <a:gd name="adj1" fmla="val 0"/>
              <a:gd name="adj2" fmla="val 6098"/>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a:extLst>
              <a:ext uri="{FF2B5EF4-FFF2-40B4-BE49-F238E27FC236}">
                <a16:creationId xmlns:a16="http://schemas.microsoft.com/office/drawing/2014/main" id="{8A0565AF-2EC1-46CE-90B0-B2B1FF6BDEA3}"/>
              </a:ext>
            </a:extLst>
          </p:cNvPr>
          <p:cNvSpPr>
            <a:spLocks noGrp="1"/>
          </p:cNvSpPr>
          <p:nvPr>
            <p:ph type="ctrTitle"/>
          </p:nvPr>
        </p:nvSpPr>
        <p:spPr>
          <a:xfrm>
            <a:off x="485030" y="1259008"/>
            <a:ext cx="5358209" cy="1343142"/>
          </a:xfrm>
        </p:spPr>
        <p:txBody>
          <a:bodyPr anchor="b"/>
          <a:lstStyle>
            <a:lvl1pPr algn="l">
              <a:defRPr sz="3000" b="1">
                <a:solidFill>
                  <a:schemeClr val="bg1"/>
                </a:solidFill>
              </a:defRPr>
            </a:lvl1pPr>
          </a:lstStyle>
          <a:p>
            <a:r>
              <a:rPr lang="en-US"/>
              <a:t>Click to edit Master title style</a:t>
            </a:r>
            <a:endParaRPr lang="en-AU" dirty="0"/>
          </a:p>
        </p:txBody>
      </p:sp>
      <p:sp>
        <p:nvSpPr>
          <p:cNvPr id="10" name="Text Placeholder 6">
            <a:extLst>
              <a:ext uri="{FF2B5EF4-FFF2-40B4-BE49-F238E27FC236}">
                <a16:creationId xmlns:a16="http://schemas.microsoft.com/office/drawing/2014/main" id="{E9933594-738C-4F71-81ED-172CFB460293}"/>
              </a:ext>
            </a:extLst>
          </p:cNvPr>
          <p:cNvSpPr>
            <a:spLocks noGrp="1"/>
          </p:cNvSpPr>
          <p:nvPr>
            <p:ph type="body" sz="quarter" idx="13"/>
          </p:nvPr>
        </p:nvSpPr>
        <p:spPr>
          <a:xfrm>
            <a:off x="485030" y="2763205"/>
            <a:ext cx="5358209" cy="927833"/>
          </a:xfrm>
        </p:spPr>
        <p:txBody>
          <a:bodyPr/>
          <a:lstStyle>
            <a:lvl1pPr marL="0" algn="l">
              <a:spcAft>
                <a:spcPts val="0"/>
              </a:spcAft>
              <a:defRPr sz="2000">
                <a:solidFill>
                  <a:schemeClr val="bg1"/>
                </a:solidFill>
              </a:defRPr>
            </a:lvl1pPr>
            <a:lvl2pPr marL="0" indent="0" algn="l">
              <a:spcAft>
                <a:spcPts val="0"/>
              </a:spcAft>
              <a:buNone/>
              <a:defRPr sz="2000">
                <a:solidFill>
                  <a:schemeClr val="bg1"/>
                </a:solidFill>
              </a:defRPr>
            </a:lvl2pPr>
            <a:lvl3pPr marL="0" indent="0" algn="l">
              <a:spcAft>
                <a:spcPts val="0"/>
              </a:spcAft>
              <a:buNone/>
              <a:defRPr sz="2000">
                <a:solidFill>
                  <a:schemeClr val="bg1"/>
                </a:solidFill>
              </a:defRPr>
            </a:lvl3pPr>
            <a:lvl4pPr marL="0" indent="0" algn="l">
              <a:spcAft>
                <a:spcPts val="0"/>
              </a:spcAft>
              <a:buNone/>
              <a:defRPr sz="2000">
                <a:solidFill>
                  <a:schemeClr val="bg1"/>
                </a:solidFill>
              </a:defRPr>
            </a:lvl4pPr>
            <a:lvl5pPr marL="0" indent="0" algn="l">
              <a:spcAft>
                <a:spcPts val="0"/>
              </a:spcAft>
              <a:buNone/>
              <a:defRPr sz="2000">
                <a:solidFill>
                  <a:schemeClr val="bg1"/>
                </a:solidFill>
              </a:defRPr>
            </a:lvl5pPr>
            <a:lvl6pPr marL="0" indent="0" algn="l">
              <a:spcAft>
                <a:spcPts val="0"/>
              </a:spcAft>
              <a:buNone/>
              <a:defRPr sz="2000">
                <a:solidFill>
                  <a:schemeClr val="bg1"/>
                </a:solidFill>
              </a:defRPr>
            </a:lvl6pPr>
            <a:lvl7pPr marL="0" indent="0" algn="l">
              <a:spcAft>
                <a:spcPts val="0"/>
              </a:spcAft>
              <a:buNone/>
              <a:defRPr sz="2000">
                <a:solidFill>
                  <a:schemeClr val="bg1"/>
                </a:solidFill>
              </a:defRPr>
            </a:lvl7pPr>
            <a:lvl8pPr marL="0" indent="0" algn="l">
              <a:spcAft>
                <a:spcPts val="0"/>
              </a:spcAft>
              <a:buNone/>
              <a:defRPr sz="2000">
                <a:solidFill>
                  <a:schemeClr val="bg1"/>
                </a:solidFill>
              </a:defRPr>
            </a:lvl8pPr>
            <a:lvl9pPr marL="0" indent="0" algn="l">
              <a:spcAft>
                <a:spcPts val="0"/>
              </a:spcAft>
              <a:buNone/>
              <a:defRPr sz="20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pic>
        <p:nvPicPr>
          <p:cNvPr id="6" name="Picture 5">
            <a:extLst>
              <a:ext uri="{FF2B5EF4-FFF2-40B4-BE49-F238E27FC236}">
                <a16:creationId xmlns:a16="http://schemas.microsoft.com/office/drawing/2014/main" id="{E4F4FF79-C58B-4E77-AB6D-4A2954E57A89}"/>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6409412" y="237091"/>
            <a:ext cx="2643148" cy="4742120"/>
          </a:xfrm>
          <a:prstGeom prst="rect">
            <a:avLst/>
          </a:prstGeom>
        </p:spPr>
      </p:pic>
    </p:spTree>
    <p:extLst>
      <p:ext uri="{BB962C8B-B14F-4D97-AF65-F5344CB8AC3E}">
        <p14:creationId xmlns:p14="http://schemas.microsoft.com/office/powerpoint/2010/main" val="33110714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Left Image &amp; Content_WarmWhit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2BDB205-53C1-46C1-B4D4-3BA308764319}"/>
              </a:ext>
            </a:extLst>
          </p:cNvPr>
          <p:cNvSpPr/>
          <p:nvPr userDrawn="1"/>
        </p:nvSpPr>
        <p:spPr>
          <a:xfrm>
            <a:off x="1" y="0"/>
            <a:ext cx="4774366" cy="1229193"/>
          </a:xfrm>
          <a:prstGeom prst="rect">
            <a:avLst/>
          </a:prstGeom>
          <a:solidFill>
            <a:srgbClr val="ECE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Content Placeholder 2">
            <a:extLst>
              <a:ext uri="{FF2B5EF4-FFF2-40B4-BE49-F238E27FC236}">
                <a16:creationId xmlns:a16="http://schemas.microsoft.com/office/drawing/2014/main" id="{15A60E15-2B2D-4F9C-81E3-FA1C3B4168B8}"/>
              </a:ext>
            </a:extLst>
          </p:cNvPr>
          <p:cNvSpPr>
            <a:spLocks noGrp="1"/>
          </p:cNvSpPr>
          <p:nvPr>
            <p:ph idx="1"/>
          </p:nvPr>
        </p:nvSpPr>
        <p:spPr>
          <a:xfrm>
            <a:off x="5295207" y="565502"/>
            <a:ext cx="3469128" cy="40231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tx1"/>
                </a:solidFill>
              </a:defRPr>
            </a:lvl1pPr>
          </a:lstStyle>
          <a:p>
            <a:endParaRPr lang="en-AU" dirty="0"/>
          </a:p>
        </p:txBody>
      </p:sp>
      <p:sp>
        <p:nvSpPr>
          <p:cNvPr id="10" name="Slide Number Placeholder 9">
            <a:extLst>
              <a:ext uri="{FF2B5EF4-FFF2-40B4-BE49-F238E27FC236}">
                <a16:creationId xmlns:a16="http://schemas.microsoft.com/office/drawing/2014/main" id="{36320A9B-1906-471E-BBDB-179C7DE4E073}"/>
              </a:ext>
            </a:extLst>
          </p:cNvPr>
          <p:cNvSpPr>
            <a:spLocks noGrp="1"/>
          </p:cNvSpPr>
          <p:nvPr>
            <p:ph type="sldNum" sz="quarter" idx="11"/>
          </p:nvPr>
        </p:nvSpPr>
        <p:spPr/>
        <p:txBody>
          <a:bodyPr/>
          <a:lstStyle>
            <a:lvl1pPr>
              <a:defRPr>
                <a:solidFill>
                  <a:schemeClr val="tx1"/>
                </a:solidFill>
              </a:defRPr>
            </a:lvl1pPr>
          </a:lstStyle>
          <a:p>
            <a:fld id="{BDEDE7C6-6EEE-4196-A663-FD0A9850CD31}" type="slidenum">
              <a:rPr lang="en-AU" smtClean="0"/>
              <a:pPr/>
              <a:t>‹#›</a:t>
            </a:fld>
            <a:endParaRPr lang="en-AU" dirty="0"/>
          </a:p>
        </p:txBody>
      </p:sp>
      <p:sp>
        <p:nvSpPr>
          <p:cNvPr id="14" name="Title 13">
            <a:extLst>
              <a:ext uri="{FF2B5EF4-FFF2-40B4-BE49-F238E27FC236}">
                <a16:creationId xmlns:a16="http://schemas.microsoft.com/office/drawing/2014/main" id="{2F229C36-98CF-437D-8E55-61E5F80E51A8}"/>
              </a:ext>
            </a:extLst>
          </p:cNvPr>
          <p:cNvSpPr>
            <a:spLocks noGrp="1"/>
          </p:cNvSpPr>
          <p:nvPr>
            <p:ph type="title"/>
          </p:nvPr>
        </p:nvSpPr>
        <p:spPr>
          <a:xfrm>
            <a:off x="379665" y="310398"/>
            <a:ext cx="4124879" cy="510208"/>
          </a:xfrm>
        </p:spPr>
        <p:txBody>
          <a:bodyPr/>
          <a:lstStyle>
            <a:lvl1pPr>
              <a:defRPr>
                <a:solidFill>
                  <a:schemeClr val="tx1"/>
                </a:solidFill>
              </a:defRPr>
            </a:lvl1pPr>
          </a:lstStyle>
          <a:p>
            <a:r>
              <a:rPr lang="en-US"/>
              <a:t>Click to edit Master title style</a:t>
            </a:r>
            <a:endParaRPr lang="en-AU" dirty="0"/>
          </a:p>
        </p:txBody>
      </p:sp>
      <p:sp>
        <p:nvSpPr>
          <p:cNvPr id="15" name="Picture Placeholder 12">
            <a:extLst>
              <a:ext uri="{FF2B5EF4-FFF2-40B4-BE49-F238E27FC236}">
                <a16:creationId xmlns:a16="http://schemas.microsoft.com/office/drawing/2014/main" id="{2CDFACDA-5535-4E46-97A9-63F3FFD3EA55}"/>
              </a:ext>
            </a:extLst>
          </p:cNvPr>
          <p:cNvSpPr>
            <a:spLocks noGrp="1"/>
          </p:cNvSpPr>
          <p:nvPr>
            <p:ph type="pic" sz="quarter" idx="13"/>
          </p:nvPr>
        </p:nvSpPr>
        <p:spPr>
          <a:xfrm>
            <a:off x="1" y="1229192"/>
            <a:ext cx="4774366" cy="3619741"/>
          </a:xfrm>
          <a:solidFill>
            <a:schemeClr val="bg1">
              <a:lumMod val="95000"/>
            </a:schemeClr>
          </a:solidFill>
        </p:spPr>
        <p:txBody>
          <a:bodyPr anchor="ctr"/>
          <a:lstStyle>
            <a:lvl1pPr algn="ctr">
              <a:defRPr/>
            </a:lvl1pPr>
          </a:lstStyle>
          <a:p>
            <a:r>
              <a:rPr lang="en-US"/>
              <a:t>Click icon to add picture</a:t>
            </a:r>
            <a:endParaRPr lang="en-AU"/>
          </a:p>
        </p:txBody>
      </p:sp>
    </p:spTree>
    <p:extLst>
      <p:ext uri="{BB962C8B-B14F-4D97-AF65-F5344CB8AC3E}">
        <p14:creationId xmlns:p14="http://schemas.microsoft.com/office/powerpoint/2010/main" val="15480681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eature Slide &amp; Picture_WarmWhite">
    <p:spTree>
      <p:nvGrpSpPr>
        <p:cNvPr id="1" name=""/>
        <p:cNvGrpSpPr/>
        <p:nvPr/>
      </p:nvGrpSpPr>
      <p:grpSpPr>
        <a:xfrm>
          <a:off x="0" y="0"/>
          <a:ext cx="0" cy="0"/>
          <a:chOff x="0" y="0"/>
          <a:chExt cx="0" cy="0"/>
        </a:xfrm>
      </p:grpSpPr>
      <p:sp>
        <p:nvSpPr>
          <p:cNvPr id="11" name="Rectangle: Single Corner Rounded 10">
            <a:extLst>
              <a:ext uri="{FF2B5EF4-FFF2-40B4-BE49-F238E27FC236}">
                <a16:creationId xmlns:a16="http://schemas.microsoft.com/office/drawing/2014/main" id="{32BDB205-53C1-46C1-B4D4-3BA308764319}"/>
              </a:ext>
            </a:extLst>
          </p:cNvPr>
          <p:cNvSpPr/>
          <p:nvPr userDrawn="1"/>
        </p:nvSpPr>
        <p:spPr>
          <a:xfrm>
            <a:off x="1" y="145415"/>
            <a:ext cx="3320320" cy="4570627"/>
          </a:xfrm>
          <a:prstGeom prst="round1Rect">
            <a:avLst>
              <a:gd name="adj" fmla="val 6388"/>
            </a:avLst>
          </a:prstGeom>
          <a:solidFill>
            <a:srgbClr val="ECE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Picture Placeholder 12">
            <a:extLst>
              <a:ext uri="{FF2B5EF4-FFF2-40B4-BE49-F238E27FC236}">
                <a16:creationId xmlns:a16="http://schemas.microsoft.com/office/drawing/2014/main" id="{77B1C7D0-3210-4F19-B442-6EF68B84F2AB}"/>
              </a:ext>
            </a:extLst>
          </p:cNvPr>
          <p:cNvSpPr>
            <a:spLocks noGrp="1"/>
          </p:cNvSpPr>
          <p:nvPr>
            <p:ph type="pic" sz="quarter" idx="12"/>
          </p:nvPr>
        </p:nvSpPr>
        <p:spPr>
          <a:xfrm>
            <a:off x="3699733" y="1245919"/>
            <a:ext cx="4685804" cy="3251268"/>
          </a:xfrm>
          <a:solidFill>
            <a:schemeClr val="bg1">
              <a:lumMod val="95000"/>
            </a:schemeClr>
          </a:solidFill>
        </p:spPr>
        <p:txBody>
          <a:bodyPr anchor="ctr"/>
          <a:lstStyle>
            <a:lvl1pPr algn="ctr">
              <a:defRPr/>
            </a:lvl1pPr>
          </a:lstStyle>
          <a:p>
            <a:r>
              <a:rPr lang="en-US"/>
              <a:t>Click icon to add picture</a:t>
            </a:r>
            <a:endParaRPr lang="en-AU" dirty="0"/>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tx1"/>
                </a:solidFill>
              </a:defRPr>
            </a:lvl1pPr>
          </a:lstStyle>
          <a:p>
            <a:endParaRPr lang="en-AU" dirty="0"/>
          </a:p>
        </p:txBody>
      </p:sp>
      <p:sp>
        <p:nvSpPr>
          <p:cNvPr id="10" name="Slide Number Placeholder 9">
            <a:extLst>
              <a:ext uri="{FF2B5EF4-FFF2-40B4-BE49-F238E27FC236}">
                <a16:creationId xmlns:a16="http://schemas.microsoft.com/office/drawing/2014/main" id="{36320A9B-1906-471E-BBDB-179C7DE4E073}"/>
              </a:ext>
            </a:extLst>
          </p:cNvPr>
          <p:cNvSpPr>
            <a:spLocks noGrp="1"/>
          </p:cNvSpPr>
          <p:nvPr>
            <p:ph type="sldNum" sz="quarter" idx="11"/>
          </p:nvPr>
        </p:nvSpPr>
        <p:spPr/>
        <p:txBody>
          <a:bodyPr/>
          <a:lstStyle/>
          <a:p>
            <a:fld id="{BDEDE7C6-6EEE-4196-A663-FD0A9850CD31}" type="slidenum">
              <a:rPr lang="en-AU" smtClean="0"/>
              <a:t>‹#›</a:t>
            </a:fld>
            <a:endParaRPr lang="en-AU" dirty="0"/>
          </a:p>
        </p:txBody>
      </p:sp>
      <p:sp>
        <p:nvSpPr>
          <p:cNvPr id="7" name="Text Placeholder 6">
            <a:extLst>
              <a:ext uri="{FF2B5EF4-FFF2-40B4-BE49-F238E27FC236}">
                <a16:creationId xmlns:a16="http://schemas.microsoft.com/office/drawing/2014/main" id="{201E3592-7711-40DD-8251-929A6D22B84C}"/>
              </a:ext>
            </a:extLst>
          </p:cNvPr>
          <p:cNvSpPr>
            <a:spLocks noGrp="1"/>
          </p:cNvSpPr>
          <p:nvPr>
            <p:ph type="body" sz="quarter" idx="13"/>
          </p:nvPr>
        </p:nvSpPr>
        <p:spPr>
          <a:xfrm>
            <a:off x="379413" y="950399"/>
            <a:ext cx="2633662" cy="354678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2" name="Title 1">
            <a:extLst>
              <a:ext uri="{FF2B5EF4-FFF2-40B4-BE49-F238E27FC236}">
                <a16:creationId xmlns:a16="http://schemas.microsoft.com/office/drawing/2014/main" id="{67E583C4-9DA1-4490-BDFD-62C98F46BD64}"/>
              </a:ext>
            </a:extLst>
          </p:cNvPr>
          <p:cNvSpPr>
            <a:spLocks noGrp="1"/>
          </p:cNvSpPr>
          <p:nvPr>
            <p:ph type="title" hasCustomPrompt="1"/>
          </p:nvPr>
        </p:nvSpPr>
        <p:spPr>
          <a:xfrm>
            <a:off x="379665" y="310398"/>
            <a:ext cx="2633410" cy="472383"/>
          </a:xfrm>
        </p:spPr>
        <p:txBody>
          <a:bodyPr/>
          <a:lstStyle/>
          <a:p>
            <a:r>
              <a:rPr lang="en-US" dirty="0"/>
              <a:t>Add title</a:t>
            </a:r>
            <a:endParaRPr lang="en-AU" dirty="0"/>
          </a:p>
        </p:txBody>
      </p:sp>
    </p:spTree>
    <p:extLst>
      <p:ext uri="{BB962C8B-B14F-4D97-AF65-F5344CB8AC3E}">
        <p14:creationId xmlns:p14="http://schemas.microsoft.com/office/powerpoint/2010/main" val="31722507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eature Slide &amp; Table/Chart_WarmWhit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F1C3AFD-3AE3-4E57-8382-0EEFA1D109FB}"/>
              </a:ext>
            </a:extLst>
          </p:cNvPr>
          <p:cNvSpPr>
            <a:spLocks noGrp="1"/>
          </p:cNvSpPr>
          <p:nvPr>
            <p:ph sz="quarter" idx="14" hasCustomPrompt="1"/>
          </p:nvPr>
        </p:nvSpPr>
        <p:spPr>
          <a:xfrm>
            <a:off x="3699371" y="1245919"/>
            <a:ext cx="4685804" cy="3251469"/>
          </a:xfrm>
        </p:spPr>
        <p:txBody>
          <a:bodyPr anchor="ctr"/>
          <a:lstStyle>
            <a:lvl1pPr algn="ctr">
              <a:defRPr/>
            </a:lvl1pPr>
          </a:lstStyle>
          <a:p>
            <a:pPr lvl="0"/>
            <a:r>
              <a:rPr lang="en-US" dirty="0"/>
              <a:t>Click middle icons to insert a table OR chart, etc.</a:t>
            </a:r>
            <a:endParaRPr lang="en-AU" dirty="0"/>
          </a:p>
        </p:txBody>
      </p:sp>
      <p:sp>
        <p:nvSpPr>
          <p:cNvPr id="11" name="Rectangle: Single Corner Rounded 10">
            <a:extLst>
              <a:ext uri="{FF2B5EF4-FFF2-40B4-BE49-F238E27FC236}">
                <a16:creationId xmlns:a16="http://schemas.microsoft.com/office/drawing/2014/main" id="{32BDB205-53C1-46C1-B4D4-3BA308764319}"/>
              </a:ext>
            </a:extLst>
          </p:cNvPr>
          <p:cNvSpPr/>
          <p:nvPr userDrawn="1"/>
        </p:nvSpPr>
        <p:spPr>
          <a:xfrm>
            <a:off x="1" y="145415"/>
            <a:ext cx="3320320" cy="4570627"/>
          </a:xfrm>
          <a:prstGeom prst="round1Rect">
            <a:avLst>
              <a:gd name="adj" fmla="val 6388"/>
            </a:avLst>
          </a:prstGeom>
          <a:solidFill>
            <a:srgbClr val="ECE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tx1"/>
                </a:solidFill>
              </a:defRPr>
            </a:lvl1pPr>
          </a:lstStyle>
          <a:p>
            <a:endParaRPr lang="en-AU" dirty="0"/>
          </a:p>
        </p:txBody>
      </p:sp>
      <p:sp>
        <p:nvSpPr>
          <p:cNvPr id="10" name="Slide Number Placeholder 9">
            <a:extLst>
              <a:ext uri="{FF2B5EF4-FFF2-40B4-BE49-F238E27FC236}">
                <a16:creationId xmlns:a16="http://schemas.microsoft.com/office/drawing/2014/main" id="{36320A9B-1906-471E-BBDB-179C7DE4E073}"/>
              </a:ext>
            </a:extLst>
          </p:cNvPr>
          <p:cNvSpPr>
            <a:spLocks noGrp="1"/>
          </p:cNvSpPr>
          <p:nvPr>
            <p:ph type="sldNum" sz="quarter" idx="11"/>
          </p:nvPr>
        </p:nvSpPr>
        <p:spPr/>
        <p:txBody>
          <a:bodyPr/>
          <a:lstStyle/>
          <a:p>
            <a:fld id="{BDEDE7C6-6EEE-4196-A663-FD0A9850CD31}" type="slidenum">
              <a:rPr lang="en-AU" smtClean="0"/>
              <a:t>‹#›</a:t>
            </a:fld>
            <a:endParaRPr lang="en-AU" dirty="0"/>
          </a:p>
        </p:txBody>
      </p:sp>
      <p:sp>
        <p:nvSpPr>
          <p:cNvPr id="8" name="Text Placeholder 6">
            <a:extLst>
              <a:ext uri="{FF2B5EF4-FFF2-40B4-BE49-F238E27FC236}">
                <a16:creationId xmlns:a16="http://schemas.microsoft.com/office/drawing/2014/main" id="{2D2A5168-206B-42DB-8252-F13A08444697}"/>
              </a:ext>
            </a:extLst>
          </p:cNvPr>
          <p:cNvSpPr>
            <a:spLocks noGrp="1"/>
          </p:cNvSpPr>
          <p:nvPr>
            <p:ph type="body" sz="quarter" idx="13"/>
          </p:nvPr>
        </p:nvSpPr>
        <p:spPr>
          <a:xfrm>
            <a:off x="379413" y="950399"/>
            <a:ext cx="2633662" cy="354678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9" name="Title 1">
            <a:extLst>
              <a:ext uri="{FF2B5EF4-FFF2-40B4-BE49-F238E27FC236}">
                <a16:creationId xmlns:a16="http://schemas.microsoft.com/office/drawing/2014/main" id="{00B7E816-D51F-4CDF-80BF-CBF75C92657D}"/>
              </a:ext>
            </a:extLst>
          </p:cNvPr>
          <p:cNvSpPr>
            <a:spLocks noGrp="1"/>
          </p:cNvSpPr>
          <p:nvPr>
            <p:ph type="title" hasCustomPrompt="1"/>
          </p:nvPr>
        </p:nvSpPr>
        <p:spPr>
          <a:xfrm>
            <a:off x="379665" y="310398"/>
            <a:ext cx="2633410" cy="472383"/>
          </a:xfrm>
        </p:spPr>
        <p:txBody>
          <a:bodyPr/>
          <a:lstStyle/>
          <a:p>
            <a:r>
              <a:rPr lang="en-US" dirty="0"/>
              <a:t>Add title</a:t>
            </a:r>
            <a:endParaRPr lang="en-AU" dirty="0"/>
          </a:p>
        </p:txBody>
      </p:sp>
    </p:spTree>
    <p:extLst>
      <p:ext uri="{BB962C8B-B14F-4D97-AF65-F5344CB8AC3E}">
        <p14:creationId xmlns:p14="http://schemas.microsoft.com/office/powerpoint/2010/main" val="7164903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 Pullout Boxes &amp; Icons_WarmWhit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77B1C7D0-3210-4F19-B442-6EF68B84F2AB}"/>
              </a:ext>
            </a:extLst>
          </p:cNvPr>
          <p:cNvSpPr>
            <a:spLocks noGrp="1" noChangeAspect="1"/>
          </p:cNvSpPr>
          <p:nvPr>
            <p:ph type="pic" sz="quarter" idx="12" hasCustomPrompt="1"/>
          </p:nvPr>
        </p:nvSpPr>
        <p:spPr>
          <a:xfrm>
            <a:off x="2041912" y="1281600"/>
            <a:ext cx="971516" cy="972000"/>
          </a:xfrm>
          <a:solidFill>
            <a:schemeClr val="bg1">
              <a:lumMod val="95000"/>
            </a:schemeClr>
          </a:solidFill>
        </p:spPr>
        <p:txBody>
          <a:bodyPr anchor="ctr"/>
          <a:lstStyle>
            <a:lvl1pPr algn="ctr">
              <a:defRPr/>
            </a:lvl1pPr>
          </a:lstStyle>
          <a:p>
            <a:r>
              <a:rPr lang="en-AU" dirty="0"/>
              <a:t>Icon</a:t>
            </a:r>
          </a:p>
        </p:txBody>
      </p:sp>
      <p:sp>
        <p:nvSpPr>
          <p:cNvPr id="15" name="Text Placeholder 6">
            <a:extLst>
              <a:ext uri="{FF2B5EF4-FFF2-40B4-BE49-F238E27FC236}">
                <a16:creationId xmlns:a16="http://schemas.microsoft.com/office/drawing/2014/main" id="{CBED0476-70D6-4080-9839-DBD8B596E293}"/>
              </a:ext>
            </a:extLst>
          </p:cNvPr>
          <p:cNvSpPr>
            <a:spLocks noGrp="1"/>
          </p:cNvSpPr>
          <p:nvPr>
            <p:ph type="body" sz="quarter" idx="13"/>
          </p:nvPr>
        </p:nvSpPr>
        <p:spPr>
          <a:xfrm>
            <a:off x="691370" y="2466000"/>
            <a:ext cx="3665034" cy="2050565"/>
          </a:xfrm>
          <a:solidFill>
            <a:srgbClr val="ECE8DF"/>
          </a:solidFill>
        </p:spPr>
        <p:txBody>
          <a:bodyPr lIns="180000" tIns="180000" rIns="180000" bIns="18000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2" name="Title 1">
            <a:extLst>
              <a:ext uri="{FF2B5EF4-FFF2-40B4-BE49-F238E27FC236}">
                <a16:creationId xmlns:a16="http://schemas.microsoft.com/office/drawing/2014/main" id="{B841EEE0-AD5E-4211-90F4-0436CE9AE589}"/>
              </a:ext>
            </a:extLst>
          </p:cNvPr>
          <p:cNvSpPr>
            <a:spLocks noGrp="1"/>
          </p:cNvSpPr>
          <p:nvPr>
            <p:ph type="title"/>
          </p:nvPr>
        </p:nvSpPr>
        <p:spPr/>
        <p:txBody>
          <a:bodyPr/>
          <a:lstStyle/>
          <a:p>
            <a:r>
              <a:rPr lang="en-US"/>
              <a:t>Click to edit Master title style</a:t>
            </a:r>
            <a:endParaRPr lang="en-AU"/>
          </a:p>
        </p:txBody>
      </p:sp>
      <p:sp>
        <p:nvSpPr>
          <p:cNvPr id="14" name="Picture Placeholder 12">
            <a:extLst>
              <a:ext uri="{FF2B5EF4-FFF2-40B4-BE49-F238E27FC236}">
                <a16:creationId xmlns:a16="http://schemas.microsoft.com/office/drawing/2014/main" id="{DC64153B-DBCC-40B5-AD0C-DFF2D2653D08}"/>
              </a:ext>
            </a:extLst>
          </p:cNvPr>
          <p:cNvSpPr>
            <a:spLocks noGrp="1" noChangeAspect="1"/>
          </p:cNvSpPr>
          <p:nvPr>
            <p:ph type="pic" sz="quarter" idx="14" hasCustomPrompt="1"/>
          </p:nvPr>
        </p:nvSpPr>
        <p:spPr>
          <a:xfrm>
            <a:off x="6071045" y="1280891"/>
            <a:ext cx="971516" cy="972000"/>
          </a:xfrm>
          <a:solidFill>
            <a:schemeClr val="bg1">
              <a:lumMod val="95000"/>
            </a:schemeClr>
          </a:solidFill>
        </p:spPr>
        <p:txBody>
          <a:bodyPr anchor="ctr"/>
          <a:lstStyle>
            <a:lvl1pPr algn="ctr">
              <a:defRPr/>
            </a:lvl1pPr>
          </a:lstStyle>
          <a:p>
            <a:r>
              <a:rPr lang="en-AU" dirty="0"/>
              <a:t>Icon</a:t>
            </a:r>
          </a:p>
        </p:txBody>
      </p:sp>
      <p:sp>
        <p:nvSpPr>
          <p:cNvPr id="17" name="Text Placeholder 6">
            <a:extLst>
              <a:ext uri="{FF2B5EF4-FFF2-40B4-BE49-F238E27FC236}">
                <a16:creationId xmlns:a16="http://schemas.microsoft.com/office/drawing/2014/main" id="{DD63EC4E-C97D-404B-947B-5F9FD4FBE346}"/>
              </a:ext>
            </a:extLst>
          </p:cNvPr>
          <p:cNvSpPr>
            <a:spLocks noGrp="1"/>
          </p:cNvSpPr>
          <p:nvPr>
            <p:ph type="body" sz="quarter" idx="15"/>
          </p:nvPr>
        </p:nvSpPr>
        <p:spPr>
          <a:xfrm>
            <a:off x="4720503" y="2467189"/>
            <a:ext cx="3665034" cy="2050565"/>
          </a:xfrm>
          <a:solidFill>
            <a:srgbClr val="ECE8DF"/>
          </a:solidFill>
        </p:spPr>
        <p:txBody>
          <a:bodyPr lIns="180000" tIns="180000" rIns="180000" bIns="18000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3" name="Footer Placeholder 2">
            <a:extLst>
              <a:ext uri="{FF2B5EF4-FFF2-40B4-BE49-F238E27FC236}">
                <a16:creationId xmlns:a16="http://schemas.microsoft.com/office/drawing/2014/main" id="{8961ECA8-A0E1-493D-B9EF-D05EF302158A}"/>
              </a:ext>
            </a:extLst>
          </p:cNvPr>
          <p:cNvSpPr>
            <a:spLocks noGrp="1"/>
          </p:cNvSpPr>
          <p:nvPr>
            <p:ph type="ftr" sz="quarter" idx="16"/>
          </p:nvPr>
        </p:nvSpPr>
        <p:spPr/>
        <p:txBody>
          <a:bodyPr/>
          <a:lstStyle/>
          <a:p>
            <a:endParaRPr lang="en-AU" dirty="0"/>
          </a:p>
        </p:txBody>
      </p:sp>
      <p:sp>
        <p:nvSpPr>
          <p:cNvPr id="4" name="Slide Number Placeholder 3">
            <a:extLst>
              <a:ext uri="{FF2B5EF4-FFF2-40B4-BE49-F238E27FC236}">
                <a16:creationId xmlns:a16="http://schemas.microsoft.com/office/drawing/2014/main" id="{320927F2-8EAE-4B62-BC16-084E64FD756A}"/>
              </a:ext>
            </a:extLst>
          </p:cNvPr>
          <p:cNvSpPr>
            <a:spLocks noGrp="1"/>
          </p:cNvSpPr>
          <p:nvPr>
            <p:ph type="sldNum" sz="quarter" idx="17"/>
          </p:nvPr>
        </p:nvSpPr>
        <p:spPr/>
        <p:txBody>
          <a:bodyPr/>
          <a:lstStyle/>
          <a:p>
            <a:fld id="{BDEDE7C6-6EEE-4196-A663-FD0A9850CD31}" type="slidenum">
              <a:rPr lang="en-AU" smtClean="0"/>
              <a:t>‹#›</a:t>
            </a:fld>
            <a:endParaRPr lang="en-AU" dirty="0"/>
          </a:p>
        </p:txBody>
      </p:sp>
    </p:spTree>
    <p:extLst>
      <p:ext uri="{BB962C8B-B14F-4D97-AF65-F5344CB8AC3E}">
        <p14:creationId xmlns:p14="http://schemas.microsoft.com/office/powerpoint/2010/main" val="11585950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 Pullout Boxes &amp; Icons_WarmWhit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77B1C7D0-3210-4F19-B442-6EF68B84F2AB}"/>
              </a:ext>
            </a:extLst>
          </p:cNvPr>
          <p:cNvSpPr>
            <a:spLocks noGrp="1" noChangeAspect="1"/>
          </p:cNvSpPr>
          <p:nvPr>
            <p:ph type="pic" sz="quarter" idx="12" hasCustomPrompt="1"/>
          </p:nvPr>
        </p:nvSpPr>
        <p:spPr>
          <a:xfrm>
            <a:off x="1424815" y="1280891"/>
            <a:ext cx="971516" cy="972000"/>
          </a:xfrm>
          <a:solidFill>
            <a:schemeClr val="bg1">
              <a:lumMod val="95000"/>
            </a:schemeClr>
          </a:solidFill>
        </p:spPr>
        <p:txBody>
          <a:bodyPr anchor="ctr"/>
          <a:lstStyle>
            <a:lvl1pPr algn="ctr">
              <a:defRPr/>
            </a:lvl1pPr>
          </a:lstStyle>
          <a:p>
            <a:r>
              <a:rPr lang="en-AU" dirty="0"/>
              <a:t>Icon</a:t>
            </a:r>
          </a:p>
        </p:txBody>
      </p:sp>
      <p:sp>
        <p:nvSpPr>
          <p:cNvPr id="15" name="Text Placeholder 6">
            <a:extLst>
              <a:ext uri="{FF2B5EF4-FFF2-40B4-BE49-F238E27FC236}">
                <a16:creationId xmlns:a16="http://schemas.microsoft.com/office/drawing/2014/main" id="{CBED0476-70D6-4080-9839-DBD8B596E293}"/>
              </a:ext>
            </a:extLst>
          </p:cNvPr>
          <p:cNvSpPr>
            <a:spLocks noGrp="1"/>
          </p:cNvSpPr>
          <p:nvPr>
            <p:ph type="body" sz="quarter" idx="13"/>
          </p:nvPr>
        </p:nvSpPr>
        <p:spPr>
          <a:xfrm>
            <a:off x="691370" y="2466000"/>
            <a:ext cx="2438406" cy="2050565"/>
          </a:xfrm>
          <a:solidFill>
            <a:srgbClr val="ECE8DF"/>
          </a:solidFill>
        </p:spPr>
        <p:txBody>
          <a:bodyPr lIns="180000" tIns="180000" rIns="180000" bIns="18000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2" name="Title 1">
            <a:extLst>
              <a:ext uri="{FF2B5EF4-FFF2-40B4-BE49-F238E27FC236}">
                <a16:creationId xmlns:a16="http://schemas.microsoft.com/office/drawing/2014/main" id="{B841EEE0-AD5E-4211-90F4-0436CE9AE589}"/>
              </a:ext>
            </a:extLst>
          </p:cNvPr>
          <p:cNvSpPr>
            <a:spLocks noGrp="1"/>
          </p:cNvSpPr>
          <p:nvPr>
            <p:ph type="title"/>
          </p:nvPr>
        </p:nvSpPr>
        <p:spPr/>
        <p:txBody>
          <a:bodyPr/>
          <a:lstStyle/>
          <a:p>
            <a:r>
              <a:rPr lang="en-US"/>
              <a:t>Click to edit Master title style</a:t>
            </a:r>
            <a:endParaRPr lang="en-AU"/>
          </a:p>
        </p:txBody>
      </p:sp>
      <p:sp>
        <p:nvSpPr>
          <p:cNvPr id="3" name="Footer Placeholder 2">
            <a:extLst>
              <a:ext uri="{FF2B5EF4-FFF2-40B4-BE49-F238E27FC236}">
                <a16:creationId xmlns:a16="http://schemas.microsoft.com/office/drawing/2014/main" id="{8961ECA8-A0E1-493D-B9EF-D05EF302158A}"/>
              </a:ext>
            </a:extLst>
          </p:cNvPr>
          <p:cNvSpPr>
            <a:spLocks noGrp="1"/>
          </p:cNvSpPr>
          <p:nvPr>
            <p:ph type="ftr" sz="quarter" idx="16"/>
          </p:nvPr>
        </p:nvSpPr>
        <p:spPr/>
        <p:txBody>
          <a:bodyPr/>
          <a:lstStyle/>
          <a:p>
            <a:endParaRPr lang="en-AU" dirty="0"/>
          </a:p>
        </p:txBody>
      </p:sp>
      <p:sp>
        <p:nvSpPr>
          <p:cNvPr id="4" name="Slide Number Placeholder 3">
            <a:extLst>
              <a:ext uri="{FF2B5EF4-FFF2-40B4-BE49-F238E27FC236}">
                <a16:creationId xmlns:a16="http://schemas.microsoft.com/office/drawing/2014/main" id="{320927F2-8EAE-4B62-BC16-084E64FD756A}"/>
              </a:ext>
            </a:extLst>
          </p:cNvPr>
          <p:cNvSpPr>
            <a:spLocks noGrp="1"/>
          </p:cNvSpPr>
          <p:nvPr>
            <p:ph type="sldNum" sz="quarter" idx="17"/>
          </p:nvPr>
        </p:nvSpPr>
        <p:spPr/>
        <p:txBody>
          <a:bodyPr/>
          <a:lstStyle/>
          <a:p>
            <a:fld id="{BDEDE7C6-6EEE-4196-A663-FD0A9850CD31}" type="slidenum">
              <a:rPr lang="en-AU" smtClean="0"/>
              <a:t>‹#›</a:t>
            </a:fld>
            <a:endParaRPr lang="en-AU" dirty="0"/>
          </a:p>
        </p:txBody>
      </p:sp>
      <p:sp>
        <p:nvSpPr>
          <p:cNvPr id="9" name="Picture Placeholder 12">
            <a:extLst>
              <a:ext uri="{FF2B5EF4-FFF2-40B4-BE49-F238E27FC236}">
                <a16:creationId xmlns:a16="http://schemas.microsoft.com/office/drawing/2014/main" id="{9A89174D-FA78-4F53-AE2D-75340DB116B6}"/>
              </a:ext>
            </a:extLst>
          </p:cNvPr>
          <p:cNvSpPr>
            <a:spLocks noGrp="1" noChangeAspect="1"/>
          </p:cNvSpPr>
          <p:nvPr>
            <p:ph type="pic" sz="quarter" idx="18" hasCustomPrompt="1"/>
          </p:nvPr>
        </p:nvSpPr>
        <p:spPr>
          <a:xfrm>
            <a:off x="4052695" y="1280891"/>
            <a:ext cx="971516" cy="972000"/>
          </a:xfrm>
          <a:solidFill>
            <a:schemeClr val="bg1">
              <a:lumMod val="95000"/>
            </a:schemeClr>
          </a:solidFill>
        </p:spPr>
        <p:txBody>
          <a:bodyPr anchor="ctr"/>
          <a:lstStyle>
            <a:lvl1pPr algn="ctr">
              <a:defRPr/>
            </a:lvl1pPr>
          </a:lstStyle>
          <a:p>
            <a:r>
              <a:rPr lang="en-AU" dirty="0"/>
              <a:t>Icon</a:t>
            </a:r>
          </a:p>
        </p:txBody>
      </p:sp>
      <p:sp>
        <p:nvSpPr>
          <p:cNvPr id="10" name="Text Placeholder 6">
            <a:extLst>
              <a:ext uri="{FF2B5EF4-FFF2-40B4-BE49-F238E27FC236}">
                <a16:creationId xmlns:a16="http://schemas.microsoft.com/office/drawing/2014/main" id="{94419136-DC19-46B4-9AA0-226D9D93C767}"/>
              </a:ext>
            </a:extLst>
          </p:cNvPr>
          <p:cNvSpPr>
            <a:spLocks noGrp="1"/>
          </p:cNvSpPr>
          <p:nvPr>
            <p:ph type="body" sz="quarter" idx="19"/>
          </p:nvPr>
        </p:nvSpPr>
        <p:spPr>
          <a:xfrm>
            <a:off x="3319250" y="2466000"/>
            <a:ext cx="2438406" cy="2050565"/>
          </a:xfrm>
          <a:solidFill>
            <a:srgbClr val="ECE8DF"/>
          </a:solidFill>
        </p:spPr>
        <p:txBody>
          <a:bodyPr lIns="180000" tIns="180000" rIns="180000" bIns="18000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1" name="Picture Placeholder 12">
            <a:extLst>
              <a:ext uri="{FF2B5EF4-FFF2-40B4-BE49-F238E27FC236}">
                <a16:creationId xmlns:a16="http://schemas.microsoft.com/office/drawing/2014/main" id="{07FF3FF1-DAE1-4490-827C-89DCBAC576BC}"/>
              </a:ext>
            </a:extLst>
          </p:cNvPr>
          <p:cNvSpPr>
            <a:spLocks noGrp="1" noChangeAspect="1"/>
          </p:cNvSpPr>
          <p:nvPr>
            <p:ph type="pic" sz="quarter" idx="20" hasCustomPrompt="1"/>
          </p:nvPr>
        </p:nvSpPr>
        <p:spPr>
          <a:xfrm>
            <a:off x="6680576" y="1280891"/>
            <a:ext cx="971516" cy="972000"/>
          </a:xfrm>
          <a:solidFill>
            <a:schemeClr val="bg1">
              <a:lumMod val="95000"/>
            </a:schemeClr>
          </a:solidFill>
        </p:spPr>
        <p:txBody>
          <a:bodyPr anchor="ctr"/>
          <a:lstStyle>
            <a:lvl1pPr algn="ctr">
              <a:defRPr/>
            </a:lvl1pPr>
          </a:lstStyle>
          <a:p>
            <a:r>
              <a:rPr lang="en-AU" dirty="0"/>
              <a:t>Icon</a:t>
            </a:r>
          </a:p>
        </p:txBody>
      </p:sp>
      <p:sp>
        <p:nvSpPr>
          <p:cNvPr id="12" name="Text Placeholder 6">
            <a:extLst>
              <a:ext uri="{FF2B5EF4-FFF2-40B4-BE49-F238E27FC236}">
                <a16:creationId xmlns:a16="http://schemas.microsoft.com/office/drawing/2014/main" id="{7CF0E566-13A9-4B1A-9177-D3C6EB3B6DFD}"/>
              </a:ext>
            </a:extLst>
          </p:cNvPr>
          <p:cNvSpPr>
            <a:spLocks noGrp="1"/>
          </p:cNvSpPr>
          <p:nvPr>
            <p:ph type="body" sz="quarter" idx="21"/>
          </p:nvPr>
        </p:nvSpPr>
        <p:spPr>
          <a:xfrm>
            <a:off x="5947131" y="2466000"/>
            <a:ext cx="2438406" cy="2050565"/>
          </a:xfrm>
          <a:solidFill>
            <a:srgbClr val="ECE8DF"/>
          </a:solidFill>
        </p:spPr>
        <p:txBody>
          <a:bodyPr lIns="180000" tIns="180000" rIns="180000" bIns="18000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Tree>
    <p:extLst>
      <p:ext uri="{BB962C8B-B14F-4D97-AF65-F5344CB8AC3E}">
        <p14:creationId xmlns:p14="http://schemas.microsoft.com/office/powerpoint/2010/main" val="15923529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Only_WarmWhite">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8B731C87-A23F-42F3-8F0A-E79FEDCB8A49}"/>
              </a:ext>
            </a:extLst>
          </p:cNvPr>
          <p:cNvSpPr>
            <a:spLocks noGrp="1"/>
          </p:cNvSpPr>
          <p:nvPr>
            <p:ph type="ftr" sz="quarter" idx="10"/>
          </p:nvPr>
        </p:nvSpPr>
        <p:spPr/>
        <p:txBody>
          <a:bodyPr/>
          <a:lstStyle/>
          <a:p>
            <a:endParaRPr lang="en-AU" dirty="0"/>
          </a:p>
        </p:txBody>
      </p:sp>
      <p:sp>
        <p:nvSpPr>
          <p:cNvPr id="7" name="Slide Number Placeholder 6">
            <a:extLst>
              <a:ext uri="{FF2B5EF4-FFF2-40B4-BE49-F238E27FC236}">
                <a16:creationId xmlns:a16="http://schemas.microsoft.com/office/drawing/2014/main" id="{57A1FDD7-07B5-4AB9-92E7-E540C6C1F3C7}"/>
              </a:ext>
            </a:extLst>
          </p:cNvPr>
          <p:cNvSpPr>
            <a:spLocks noGrp="1"/>
          </p:cNvSpPr>
          <p:nvPr>
            <p:ph type="sldNum" sz="quarter" idx="11"/>
          </p:nvPr>
        </p:nvSpPr>
        <p:spPr/>
        <p:txBody>
          <a:bodyPr/>
          <a:lstStyle/>
          <a:p>
            <a:fld id="{BDEDE7C6-6EEE-4196-A663-FD0A9850CD31}" type="slidenum">
              <a:rPr lang="en-AU" smtClean="0"/>
              <a:t>‹#›</a:t>
            </a:fld>
            <a:endParaRPr lang="en-AU" dirty="0"/>
          </a:p>
        </p:txBody>
      </p:sp>
      <p:sp>
        <p:nvSpPr>
          <p:cNvPr id="8" name="Title 7">
            <a:extLst>
              <a:ext uri="{FF2B5EF4-FFF2-40B4-BE49-F238E27FC236}">
                <a16:creationId xmlns:a16="http://schemas.microsoft.com/office/drawing/2014/main" id="{8DBF5087-1FFE-48E2-A6B7-13FCB17E83E5}"/>
              </a:ext>
            </a:extLst>
          </p:cNvPr>
          <p:cNvSpPr>
            <a:spLocks noGrp="1"/>
          </p:cNvSpPr>
          <p:nvPr>
            <p:ph type="title"/>
          </p:nvPr>
        </p:nvSpPr>
        <p:spPr/>
        <p:txBody>
          <a:bodyPr/>
          <a:lstStyle/>
          <a:p>
            <a:r>
              <a:rPr lang="en-US"/>
              <a:t>Click to edit Master title style</a:t>
            </a:r>
            <a:endParaRPr lang="en-AU"/>
          </a:p>
        </p:txBody>
      </p:sp>
    </p:spTree>
    <p:extLst>
      <p:ext uri="{BB962C8B-B14F-4D97-AF65-F5344CB8AC3E}">
        <p14:creationId xmlns:p14="http://schemas.microsoft.com/office/powerpoint/2010/main" val="280218022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Closing Slide">
    <p:bg>
      <p:bgPr>
        <a:solidFill>
          <a:srgbClr val="ECE8DF"/>
        </a:solidFill>
        <a:effectLst/>
      </p:bgPr>
    </p:bg>
    <p:spTree>
      <p:nvGrpSpPr>
        <p:cNvPr id="1" name=""/>
        <p:cNvGrpSpPr/>
        <p:nvPr/>
      </p:nvGrpSpPr>
      <p:grpSpPr>
        <a:xfrm>
          <a:off x="0" y="0"/>
          <a:ext cx="0" cy="0"/>
          <a:chOff x="0" y="0"/>
          <a:chExt cx="0" cy="0"/>
        </a:xfrm>
      </p:grpSpPr>
      <p:sp>
        <p:nvSpPr>
          <p:cNvPr id="9" name="Rectangle: Diagonal Corners Rounded 8">
            <a:extLst>
              <a:ext uri="{FF2B5EF4-FFF2-40B4-BE49-F238E27FC236}">
                <a16:creationId xmlns:a16="http://schemas.microsoft.com/office/drawing/2014/main" id="{DDC807C5-CED4-4CA7-95A5-813F408B3C71}"/>
              </a:ext>
            </a:extLst>
          </p:cNvPr>
          <p:cNvSpPr/>
          <p:nvPr userDrawn="1"/>
        </p:nvSpPr>
        <p:spPr>
          <a:xfrm>
            <a:off x="227841" y="216810"/>
            <a:ext cx="8688318" cy="4709880"/>
          </a:xfrm>
          <a:prstGeom prst="round2DiagRect">
            <a:avLst>
              <a:gd name="adj1" fmla="val 0"/>
              <a:gd name="adj2" fmla="val 609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a:extLst>
              <a:ext uri="{FF2B5EF4-FFF2-40B4-BE49-F238E27FC236}">
                <a16:creationId xmlns:a16="http://schemas.microsoft.com/office/drawing/2014/main" id="{8A0565AF-2EC1-46CE-90B0-B2B1FF6BDEA3}"/>
              </a:ext>
            </a:extLst>
          </p:cNvPr>
          <p:cNvSpPr>
            <a:spLocks noGrp="1"/>
          </p:cNvSpPr>
          <p:nvPr>
            <p:ph type="ctrTitle" hasCustomPrompt="1"/>
          </p:nvPr>
        </p:nvSpPr>
        <p:spPr>
          <a:xfrm>
            <a:off x="485030" y="612000"/>
            <a:ext cx="8173940" cy="1343142"/>
          </a:xfrm>
        </p:spPr>
        <p:txBody>
          <a:bodyPr anchor="b"/>
          <a:lstStyle>
            <a:lvl1pPr algn="ctr">
              <a:defRPr sz="4000" b="1">
                <a:solidFill>
                  <a:schemeClr val="tx1"/>
                </a:solidFill>
              </a:defRPr>
            </a:lvl1pPr>
          </a:lstStyle>
          <a:p>
            <a:r>
              <a:rPr lang="en-US" dirty="0"/>
              <a:t>Thank you</a:t>
            </a:r>
            <a:endParaRPr lang="en-AU" dirty="0"/>
          </a:p>
        </p:txBody>
      </p:sp>
      <p:pic>
        <p:nvPicPr>
          <p:cNvPr id="12" name="Picture 11">
            <a:extLst>
              <a:ext uri="{FF2B5EF4-FFF2-40B4-BE49-F238E27FC236}">
                <a16:creationId xmlns:a16="http://schemas.microsoft.com/office/drawing/2014/main" id="{92893DE1-D049-491F-9970-8C6311B9620C}"/>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4006800" y="3204598"/>
            <a:ext cx="1130400" cy="1249283"/>
          </a:xfrm>
          <a:prstGeom prst="rect">
            <a:avLst/>
          </a:prstGeom>
        </p:spPr>
      </p:pic>
    </p:spTree>
    <p:extLst>
      <p:ext uri="{BB962C8B-B14F-4D97-AF65-F5344CB8AC3E}">
        <p14:creationId xmlns:p14="http://schemas.microsoft.com/office/powerpoint/2010/main" val="140163690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32055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Quote_Blue">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0565AF-2EC1-46CE-90B0-B2B1FF6BDEA3}"/>
              </a:ext>
            </a:extLst>
          </p:cNvPr>
          <p:cNvSpPr>
            <a:spLocks noGrp="1"/>
          </p:cNvSpPr>
          <p:nvPr>
            <p:ph type="ctrTitle"/>
          </p:nvPr>
        </p:nvSpPr>
        <p:spPr>
          <a:xfrm>
            <a:off x="2338039" y="1407690"/>
            <a:ext cx="4467922" cy="2539841"/>
          </a:xfrm>
        </p:spPr>
        <p:txBody>
          <a:bodyPr anchor="ctr"/>
          <a:lstStyle>
            <a:lvl1pPr algn="l">
              <a:defRPr sz="3600" b="0">
                <a:solidFill>
                  <a:schemeClr val="bg1"/>
                </a:solidFill>
              </a:defRPr>
            </a:lvl1pPr>
          </a:lstStyle>
          <a:p>
            <a:r>
              <a:rPr lang="en-US"/>
              <a:t>Click to edit Master title style</a:t>
            </a:r>
            <a:endParaRPr lang="en-AU" dirty="0"/>
          </a:p>
        </p:txBody>
      </p:sp>
      <p:sp>
        <p:nvSpPr>
          <p:cNvPr id="10" name="Text Placeholder 6">
            <a:extLst>
              <a:ext uri="{FF2B5EF4-FFF2-40B4-BE49-F238E27FC236}">
                <a16:creationId xmlns:a16="http://schemas.microsoft.com/office/drawing/2014/main" id="{E9933594-738C-4F71-81ED-172CFB460293}"/>
              </a:ext>
            </a:extLst>
          </p:cNvPr>
          <p:cNvSpPr>
            <a:spLocks noGrp="1"/>
          </p:cNvSpPr>
          <p:nvPr>
            <p:ph type="body" sz="quarter" idx="13" hasCustomPrompt="1"/>
          </p:nvPr>
        </p:nvSpPr>
        <p:spPr>
          <a:xfrm>
            <a:off x="1350202" y="956777"/>
            <a:ext cx="850305" cy="634200"/>
          </a:xfrm>
        </p:spPr>
        <p:txBody>
          <a:bodyPr/>
          <a:lstStyle>
            <a:lvl1pPr marL="0" algn="l">
              <a:lnSpc>
                <a:spcPts val="7000"/>
              </a:lnSpc>
              <a:spcAft>
                <a:spcPts val="0"/>
              </a:spcAft>
              <a:defRPr sz="8000" b="1">
                <a:solidFill>
                  <a:schemeClr val="bg1"/>
                </a:solidFill>
                <a:latin typeface="Bookman Old Style" panose="02050604050505020204" pitchFamily="18" charset="0"/>
              </a:defRPr>
            </a:lvl1pPr>
            <a:lvl2pPr marL="0" indent="0" algn="l">
              <a:lnSpc>
                <a:spcPts val="7000"/>
              </a:lnSpc>
              <a:spcAft>
                <a:spcPts val="0"/>
              </a:spcAft>
              <a:buNone/>
              <a:defRPr sz="8000" b="1">
                <a:solidFill>
                  <a:schemeClr val="bg1"/>
                </a:solidFill>
                <a:latin typeface="Bookman Old Style" panose="02050604050505020204" pitchFamily="18" charset="0"/>
              </a:defRPr>
            </a:lvl2pPr>
            <a:lvl3pPr marL="0" indent="0" algn="l">
              <a:lnSpc>
                <a:spcPts val="7000"/>
              </a:lnSpc>
              <a:spcAft>
                <a:spcPts val="0"/>
              </a:spcAft>
              <a:buNone/>
              <a:defRPr sz="8000" b="1">
                <a:solidFill>
                  <a:schemeClr val="bg1"/>
                </a:solidFill>
                <a:latin typeface="Bookman Old Style" panose="02050604050505020204" pitchFamily="18" charset="0"/>
              </a:defRPr>
            </a:lvl3pPr>
            <a:lvl4pPr marL="0" indent="0" algn="l">
              <a:lnSpc>
                <a:spcPts val="7000"/>
              </a:lnSpc>
              <a:spcAft>
                <a:spcPts val="0"/>
              </a:spcAft>
              <a:buNone/>
              <a:defRPr sz="8000" b="1">
                <a:solidFill>
                  <a:schemeClr val="bg1"/>
                </a:solidFill>
                <a:latin typeface="Bookman Old Style" panose="02050604050505020204" pitchFamily="18" charset="0"/>
              </a:defRPr>
            </a:lvl4pPr>
            <a:lvl5pPr marL="0" indent="0" algn="l">
              <a:lnSpc>
                <a:spcPts val="7000"/>
              </a:lnSpc>
              <a:spcAft>
                <a:spcPts val="0"/>
              </a:spcAft>
              <a:buNone/>
              <a:defRPr sz="8000" b="1">
                <a:solidFill>
                  <a:schemeClr val="bg1"/>
                </a:solidFill>
                <a:latin typeface="Bookman Old Style" panose="02050604050505020204" pitchFamily="18" charset="0"/>
              </a:defRPr>
            </a:lvl5pPr>
            <a:lvl6pPr marL="0" indent="0" algn="l">
              <a:lnSpc>
                <a:spcPts val="7000"/>
              </a:lnSpc>
              <a:spcAft>
                <a:spcPts val="0"/>
              </a:spcAft>
              <a:buNone/>
              <a:defRPr sz="8000" b="1">
                <a:solidFill>
                  <a:schemeClr val="bg1"/>
                </a:solidFill>
                <a:latin typeface="Bookman Old Style" panose="02050604050505020204" pitchFamily="18" charset="0"/>
              </a:defRPr>
            </a:lvl6pPr>
            <a:lvl7pPr marL="0" indent="0" algn="l">
              <a:lnSpc>
                <a:spcPts val="7000"/>
              </a:lnSpc>
              <a:spcAft>
                <a:spcPts val="0"/>
              </a:spcAft>
              <a:buNone/>
              <a:defRPr sz="8000" b="1">
                <a:solidFill>
                  <a:schemeClr val="bg1"/>
                </a:solidFill>
                <a:latin typeface="Bookman Old Style" panose="02050604050505020204" pitchFamily="18" charset="0"/>
              </a:defRPr>
            </a:lvl7pPr>
            <a:lvl8pPr marL="0" indent="0" algn="l">
              <a:lnSpc>
                <a:spcPts val="7000"/>
              </a:lnSpc>
              <a:spcAft>
                <a:spcPts val="0"/>
              </a:spcAft>
              <a:buNone/>
              <a:defRPr sz="8000" b="1">
                <a:solidFill>
                  <a:schemeClr val="bg1"/>
                </a:solidFill>
                <a:latin typeface="Bookman Old Style" panose="02050604050505020204" pitchFamily="18" charset="0"/>
              </a:defRPr>
            </a:lvl8pPr>
            <a:lvl9pPr marL="0" indent="0" algn="l">
              <a:lnSpc>
                <a:spcPts val="7000"/>
              </a:lnSpc>
              <a:spcAft>
                <a:spcPts val="0"/>
              </a:spcAft>
              <a:buNone/>
              <a:defRPr sz="8000" b="1">
                <a:solidFill>
                  <a:schemeClr val="bg1"/>
                </a:solidFill>
                <a:latin typeface="Bookman Old Style" panose="02050604050505020204" pitchFamily="18" charset="0"/>
              </a:defRPr>
            </a:lvl9pPr>
          </a:lstStyle>
          <a:p>
            <a:pPr lvl="0"/>
            <a:r>
              <a:rPr lang="en-US" dirty="0"/>
              <a:t>“</a:t>
            </a:r>
            <a:endParaRPr lang="en-AU" dirty="0"/>
          </a:p>
        </p:txBody>
      </p:sp>
      <p:sp>
        <p:nvSpPr>
          <p:cNvPr id="7" name="Text Placeholder 6">
            <a:extLst>
              <a:ext uri="{FF2B5EF4-FFF2-40B4-BE49-F238E27FC236}">
                <a16:creationId xmlns:a16="http://schemas.microsoft.com/office/drawing/2014/main" id="{A0CC370B-999E-4074-9942-1683FAF0CF55}"/>
              </a:ext>
            </a:extLst>
          </p:cNvPr>
          <p:cNvSpPr>
            <a:spLocks noGrp="1"/>
          </p:cNvSpPr>
          <p:nvPr>
            <p:ph type="body" sz="quarter" idx="14" hasCustomPrompt="1"/>
          </p:nvPr>
        </p:nvSpPr>
        <p:spPr>
          <a:xfrm>
            <a:off x="6943493" y="3630431"/>
            <a:ext cx="850305" cy="634200"/>
          </a:xfrm>
        </p:spPr>
        <p:txBody>
          <a:bodyPr/>
          <a:lstStyle>
            <a:lvl1pPr marL="0" algn="l">
              <a:lnSpc>
                <a:spcPts val="7000"/>
              </a:lnSpc>
              <a:spcAft>
                <a:spcPts val="0"/>
              </a:spcAft>
              <a:defRPr sz="8000" b="1">
                <a:solidFill>
                  <a:schemeClr val="bg1"/>
                </a:solidFill>
                <a:latin typeface="Bookman Old Style" panose="02050604050505020204" pitchFamily="18" charset="0"/>
              </a:defRPr>
            </a:lvl1pPr>
            <a:lvl2pPr marL="0" indent="0" algn="l">
              <a:lnSpc>
                <a:spcPts val="7000"/>
              </a:lnSpc>
              <a:spcAft>
                <a:spcPts val="0"/>
              </a:spcAft>
              <a:buNone/>
              <a:defRPr sz="8000" b="1">
                <a:solidFill>
                  <a:schemeClr val="bg1"/>
                </a:solidFill>
                <a:latin typeface="Bookman Old Style" panose="02050604050505020204" pitchFamily="18" charset="0"/>
              </a:defRPr>
            </a:lvl2pPr>
            <a:lvl3pPr marL="0" indent="0" algn="l">
              <a:lnSpc>
                <a:spcPts val="7000"/>
              </a:lnSpc>
              <a:spcAft>
                <a:spcPts val="0"/>
              </a:spcAft>
              <a:buNone/>
              <a:defRPr sz="8000" b="1">
                <a:solidFill>
                  <a:schemeClr val="bg1"/>
                </a:solidFill>
                <a:latin typeface="Bookman Old Style" panose="02050604050505020204" pitchFamily="18" charset="0"/>
              </a:defRPr>
            </a:lvl3pPr>
            <a:lvl4pPr marL="0" indent="0" algn="l">
              <a:lnSpc>
                <a:spcPts val="7000"/>
              </a:lnSpc>
              <a:spcAft>
                <a:spcPts val="0"/>
              </a:spcAft>
              <a:buNone/>
              <a:defRPr sz="8000" b="1">
                <a:solidFill>
                  <a:schemeClr val="bg1"/>
                </a:solidFill>
                <a:latin typeface="Bookman Old Style" panose="02050604050505020204" pitchFamily="18" charset="0"/>
              </a:defRPr>
            </a:lvl4pPr>
            <a:lvl5pPr marL="0" indent="0" algn="l">
              <a:lnSpc>
                <a:spcPts val="7000"/>
              </a:lnSpc>
              <a:spcAft>
                <a:spcPts val="0"/>
              </a:spcAft>
              <a:buNone/>
              <a:defRPr sz="8000" b="1">
                <a:solidFill>
                  <a:schemeClr val="bg1"/>
                </a:solidFill>
                <a:latin typeface="Bookman Old Style" panose="02050604050505020204" pitchFamily="18" charset="0"/>
              </a:defRPr>
            </a:lvl5pPr>
            <a:lvl6pPr marL="0" indent="0" algn="l">
              <a:lnSpc>
                <a:spcPts val="7000"/>
              </a:lnSpc>
              <a:spcAft>
                <a:spcPts val="0"/>
              </a:spcAft>
              <a:buNone/>
              <a:defRPr sz="8000" b="1">
                <a:solidFill>
                  <a:schemeClr val="bg1"/>
                </a:solidFill>
                <a:latin typeface="Bookman Old Style" panose="02050604050505020204" pitchFamily="18" charset="0"/>
              </a:defRPr>
            </a:lvl6pPr>
            <a:lvl7pPr marL="0" indent="0" algn="l">
              <a:lnSpc>
                <a:spcPts val="7000"/>
              </a:lnSpc>
              <a:spcAft>
                <a:spcPts val="0"/>
              </a:spcAft>
              <a:buNone/>
              <a:defRPr sz="8000" b="1">
                <a:solidFill>
                  <a:schemeClr val="bg1"/>
                </a:solidFill>
                <a:latin typeface="Bookman Old Style" panose="02050604050505020204" pitchFamily="18" charset="0"/>
              </a:defRPr>
            </a:lvl7pPr>
            <a:lvl8pPr marL="0" indent="0" algn="l">
              <a:lnSpc>
                <a:spcPts val="7000"/>
              </a:lnSpc>
              <a:spcAft>
                <a:spcPts val="0"/>
              </a:spcAft>
              <a:buNone/>
              <a:defRPr sz="8000" b="1">
                <a:solidFill>
                  <a:schemeClr val="bg1"/>
                </a:solidFill>
                <a:latin typeface="Bookman Old Style" panose="02050604050505020204" pitchFamily="18" charset="0"/>
              </a:defRPr>
            </a:lvl8pPr>
            <a:lvl9pPr marL="0" indent="0" algn="l">
              <a:lnSpc>
                <a:spcPts val="7000"/>
              </a:lnSpc>
              <a:spcAft>
                <a:spcPts val="0"/>
              </a:spcAft>
              <a:buNone/>
              <a:defRPr sz="8000" b="1">
                <a:solidFill>
                  <a:schemeClr val="bg1"/>
                </a:solidFill>
                <a:latin typeface="Bookman Old Style" panose="02050604050505020204" pitchFamily="18" charset="0"/>
              </a:defRPr>
            </a:lvl9pPr>
          </a:lstStyle>
          <a:p>
            <a:pPr lvl="0"/>
            <a:r>
              <a:rPr lang="en-US" dirty="0"/>
              <a:t>”</a:t>
            </a:r>
            <a:endParaRPr lang="en-AU" dirty="0"/>
          </a:p>
        </p:txBody>
      </p:sp>
    </p:spTree>
    <p:extLst>
      <p:ext uri="{BB962C8B-B14F-4D97-AF65-F5344CB8AC3E}">
        <p14:creationId xmlns:p14="http://schemas.microsoft.com/office/powerpoint/2010/main" val="2059461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Agenda_Blue">
    <p:spTree>
      <p:nvGrpSpPr>
        <p:cNvPr id="1" name=""/>
        <p:cNvGrpSpPr/>
        <p:nvPr/>
      </p:nvGrpSpPr>
      <p:grpSpPr>
        <a:xfrm>
          <a:off x="0" y="0"/>
          <a:ext cx="0" cy="0"/>
          <a:chOff x="0" y="0"/>
          <a:chExt cx="0" cy="0"/>
        </a:xfrm>
      </p:grpSpPr>
      <p:sp>
        <p:nvSpPr>
          <p:cNvPr id="9" name="Rectangle: Single Corner Rounded 8">
            <a:extLst>
              <a:ext uri="{FF2B5EF4-FFF2-40B4-BE49-F238E27FC236}">
                <a16:creationId xmlns:a16="http://schemas.microsoft.com/office/drawing/2014/main" id="{1A8E368D-8A52-49D2-9BA1-F9511493CFBC}"/>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12" name="Picture 11">
            <a:extLst>
              <a:ext uri="{FF2B5EF4-FFF2-40B4-BE49-F238E27FC236}">
                <a16:creationId xmlns:a16="http://schemas.microsoft.com/office/drawing/2014/main" id="{E4D72937-833E-4F2B-99F4-7849E077AD94}"/>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8575200" y="4154400"/>
            <a:ext cx="568800" cy="988190"/>
          </a:xfrm>
          <a:prstGeom prst="rect">
            <a:avLst/>
          </a:prstGeom>
        </p:spPr>
      </p:pic>
      <p:sp>
        <p:nvSpPr>
          <p:cNvPr id="11" name="Rectangle: Single Corner Rounded 10">
            <a:extLst>
              <a:ext uri="{FF2B5EF4-FFF2-40B4-BE49-F238E27FC236}">
                <a16:creationId xmlns:a16="http://schemas.microsoft.com/office/drawing/2014/main" id="{32BDB205-53C1-46C1-B4D4-3BA308764319}"/>
              </a:ext>
            </a:extLst>
          </p:cNvPr>
          <p:cNvSpPr/>
          <p:nvPr userDrawn="1"/>
        </p:nvSpPr>
        <p:spPr>
          <a:xfrm>
            <a:off x="1" y="145415"/>
            <a:ext cx="3320320" cy="4570627"/>
          </a:xfrm>
          <a:prstGeom prst="round1Rect">
            <a:avLst>
              <a:gd name="adj" fmla="val 6388"/>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bg1"/>
                </a:solidFill>
              </a:defRPr>
            </a:lvl1pPr>
          </a:lstStyle>
          <a:p>
            <a:endParaRPr lang="en-AU" dirty="0"/>
          </a:p>
        </p:txBody>
      </p:sp>
      <p:sp>
        <p:nvSpPr>
          <p:cNvPr id="10" name="Slide Number Placeholder 9">
            <a:extLst>
              <a:ext uri="{FF2B5EF4-FFF2-40B4-BE49-F238E27FC236}">
                <a16:creationId xmlns:a16="http://schemas.microsoft.com/office/drawing/2014/main" id="{36320A9B-1906-471E-BBDB-179C7DE4E073}"/>
              </a:ext>
            </a:extLst>
          </p:cNvPr>
          <p:cNvSpPr>
            <a:spLocks noGrp="1"/>
          </p:cNvSpPr>
          <p:nvPr>
            <p:ph type="sldNum" sz="quarter" idx="11"/>
          </p:nvPr>
        </p:nvSpPr>
        <p:spPr/>
        <p:txBody>
          <a:bodyPr/>
          <a:lstStyle>
            <a:lvl1pPr>
              <a:defRPr>
                <a:solidFill>
                  <a:schemeClr val="bg1"/>
                </a:solidFill>
              </a:defRPr>
            </a:lvl1pPr>
          </a:lstStyle>
          <a:p>
            <a:fld id="{BDEDE7C6-6EEE-4196-A663-FD0A9850CD31}" type="slidenum">
              <a:rPr lang="en-AU" smtClean="0"/>
              <a:pPr/>
              <a:t>‹#›</a:t>
            </a:fld>
            <a:endParaRPr lang="en-AU" dirty="0"/>
          </a:p>
        </p:txBody>
      </p:sp>
      <p:sp>
        <p:nvSpPr>
          <p:cNvPr id="15" name="Text Placeholder 6">
            <a:extLst>
              <a:ext uri="{FF2B5EF4-FFF2-40B4-BE49-F238E27FC236}">
                <a16:creationId xmlns:a16="http://schemas.microsoft.com/office/drawing/2014/main" id="{CBED0476-70D6-4080-9839-DBD8B596E293}"/>
              </a:ext>
            </a:extLst>
          </p:cNvPr>
          <p:cNvSpPr>
            <a:spLocks noGrp="1"/>
          </p:cNvSpPr>
          <p:nvPr>
            <p:ph type="body" sz="quarter" idx="13"/>
          </p:nvPr>
        </p:nvSpPr>
        <p:spPr>
          <a:xfrm>
            <a:off x="379413" y="950400"/>
            <a:ext cx="2633662" cy="35460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6" name="Title 1">
            <a:extLst>
              <a:ext uri="{FF2B5EF4-FFF2-40B4-BE49-F238E27FC236}">
                <a16:creationId xmlns:a16="http://schemas.microsoft.com/office/drawing/2014/main" id="{E226A440-B9AE-40A7-88E3-DFD9B18DEB19}"/>
              </a:ext>
            </a:extLst>
          </p:cNvPr>
          <p:cNvSpPr>
            <a:spLocks noGrp="1"/>
          </p:cNvSpPr>
          <p:nvPr>
            <p:ph type="title" hasCustomPrompt="1"/>
          </p:nvPr>
        </p:nvSpPr>
        <p:spPr>
          <a:xfrm>
            <a:off x="379665" y="310398"/>
            <a:ext cx="2633410" cy="472383"/>
          </a:xfrm>
        </p:spPr>
        <p:txBody>
          <a:bodyPr/>
          <a:lstStyle>
            <a:lvl1pPr>
              <a:defRPr>
                <a:solidFill>
                  <a:schemeClr val="bg1"/>
                </a:solidFill>
              </a:defRPr>
            </a:lvl1pPr>
          </a:lstStyle>
          <a:p>
            <a:r>
              <a:rPr lang="en-US" dirty="0"/>
              <a:t>Add title</a:t>
            </a:r>
            <a:endParaRPr lang="en-AU" dirty="0"/>
          </a:p>
        </p:txBody>
      </p:sp>
      <p:sp>
        <p:nvSpPr>
          <p:cNvPr id="14" name="Text Placeholder 6">
            <a:extLst>
              <a:ext uri="{FF2B5EF4-FFF2-40B4-BE49-F238E27FC236}">
                <a16:creationId xmlns:a16="http://schemas.microsoft.com/office/drawing/2014/main" id="{FBD9FA86-2A83-4F93-8B60-20ABFD597BAD}"/>
              </a:ext>
            </a:extLst>
          </p:cNvPr>
          <p:cNvSpPr>
            <a:spLocks noGrp="1"/>
          </p:cNvSpPr>
          <p:nvPr>
            <p:ph type="body" sz="quarter" idx="14"/>
          </p:nvPr>
        </p:nvSpPr>
        <p:spPr>
          <a:xfrm>
            <a:off x="3572378" y="950400"/>
            <a:ext cx="4934989" cy="410049"/>
          </a:xfrm>
          <a:solidFill>
            <a:schemeClr val="accent2"/>
          </a:solidFill>
        </p:spPr>
        <p:txBody>
          <a:bodyPr lIns="108000" rIns="108000" anchor="ctr"/>
          <a:lstStyle>
            <a:lvl1pPr marL="0">
              <a:spcAft>
                <a:spcPts val="0"/>
              </a:spcAft>
              <a:defRPr>
                <a:solidFill>
                  <a:schemeClr val="bg1"/>
                </a:solidFill>
              </a:defRPr>
            </a:lvl1pPr>
            <a:lvl2pPr marL="0" indent="0">
              <a:spcAft>
                <a:spcPts val="0"/>
              </a:spcAft>
              <a:buNone/>
              <a:defRPr>
                <a:solidFill>
                  <a:schemeClr val="bg1"/>
                </a:solidFill>
              </a:defRPr>
            </a:lvl2pPr>
            <a:lvl3pPr marL="0" indent="0">
              <a:spcAft>
                <a:spcPts val="0"/>
              </a:spcAft>
              <a:buNone/>
              <a:defRPr>
                <a:solidFill>
                  <a:schemeClr val="bg1"/>
                </a:solidFill>
              </a:defRPr>
            </a:lvl3pPr>
            <a:lvl4pPr marL="0" indent="0">
              <a:spcAft>
                <a:spcPts val="0"/>
              </a:spcAft>
              <a:buNone/>
              <a:defRPr>
                <a:solidFill>
                  <a:schemeClr val="bg1"/>
                </a:solidFill>
              </a:defRPr>
            </a:lvl4pPr>
            <a:lvl5pPr marL="0" indent="0">
              <a:spcAft>
                <a:spcPts val="0"/>
              </a:spcAft>
              <a:buNone/>
              <a:defRPr>
                <a:solidFill>
                  <a:schemeClr val="bg1"/>
                </a:solidFill>
              </a:defRPr>
            </a:lvl5pPr>
            <a:lvl6pPr marL="0" indent="0">
              <a:spcAft>
                <a:spcPts val="0"/>
              </a:spcAft>
              <a:buNone/>
              <a:defRPr>
                <a:solidFill>
                  <a:schemeClr val="bg1"/>
                </a:solidFill>
              </a:defRPr>
            </a:lvl6pPr>
            <a:lvl7pPr marL="0" indent="0">
              <a:spcAft>
                <a:spcPts val="0"/>
              </a:spcAft>
              <a:buNone/>
              <a:defRPr>
                <a:solidFill>
                  <a:schemeClr val="bg1"/>
                </a:solidFill>
              </a:defRPr>
            </a:lvl7pPr>
            <a:lvl8pPr marL="0" indent="0">
              <a:spcAft>
                <a:spcPts val="0"/>
              </a:spcAft>
              <a:buNone/>
              <a:defRPr>
                <a:solidFill>
                  <a:schemeClr val="bg1"/>
                </a:solidFill>
              </a:defRPr>
            </a:lvl8pPr>
            <a:lvl9pPr marL="0" indent="0">
              <a:spcAft>
                <a:spcPts val="0"/>
              </a:spcAft>
              <a:buNone/>
              <a:defRPr>
                <a:solidFill>
                  <a:schemeClr val="bg1"/>
                </a:solidFill>
              </a:defRPr>
            </a:lvl9pPr>
          </a:lstStyle>
          <a:p>
            <a:pPr lvl="0"/>
            <a:r>
              <a:rPr lang="en-US"/>
              <a:t>Click to edit Master text styles</a:t>
            </a:r>
          </a:p>
        </p:txBody>
      </p:sp>
      <p:sp>
        <p:nvSpPr>
          <p:cNvPr id="17" name="Text Placeholder 6">
            <a:extLst>
              <a:ext uri="{FF2B5EF4-FFF2-40B4-BE49-F238E27FC236}">
                <a16:creationId xmlns:a16="http://schemas.microsoft.com/office/drawing/2014/main" id="{625FF4C7-3E37-404F-9D4D-7BB481578F36}"/>
              </a:ext>
            </a:extLst>
          </p:cNvPr>
          <p:cNvSpPr>
            <a:spLocks noGrp="1"/>
          </p:cNvSpPr>
          <p:nvPr>
            <p:ph type="body" sz="quarter" idx="15"/>
          </p:nvPr>
        </p:nvSpPr>
        <p:spPr>
          <a:xfrm>
            <a:off x="3572378" y="1473594"/>
            <a:ext cx="4934989" cy="410049"/>
          </a:xfrm>
          <a:solidFill>
            <a:schemeClr val="accent2"/>
          </a:solidFill>
        </p:spPr>
        <p:txBody>
          <a:bodyPr lIns="108000" rIns="108000" anchor="ctr"/>
          <a:lstStyle>
            <a:lvl1pPr marL="0">
              <a:spcAft>
                <a:spcPts val="0"/>
              </a:spcAft>
              <a:defRPr>
                <a:solidFill>
                  <a:schemeClr val="bg1"/>
                </a:solidFill>
              </a:defRPr>
            </a:lvl1pPr>
            <a:lvl2pPr marL="0" indent="0">
              <a:spcAft>
                <a:spcPts val="0"/>
              </a:spcAft>
              <a:buNone/>
              <a:defRPr>
                <a:solidFill>
                  <a:schemeClr val="bg1"/>
                </a:solidFill>
              </a:defRPr>
            </a:lvl2pPr>
            <a:lvl3pPr marL="0" indent="0">
              <a:spcAft>
                <a:spcPts val="0"/>
              </a:spcAft>
              <a:buNone/>
              <a:defRPr>
                <a:solidFill>
                  <a:schemeClr val="bg1"/>
                </a:solidFill>
              </a:defRPr>
            </a:lvl3pPr>
            <a:lvl4pPr marL="0" indent="0">
              <a:spcAft>
                <a:spcPts val="0"/>
              </a:spcAft>
              <a:buNone/>
              <a:defRPr>
                <a:solidFill>
                  <a:schemeClr val="bg1"/>
                </a:solidFill>
              </a:defRPr>
            </a:lvl4pPr>
            <a:lvl5pPr marL="0" indent="0">
              <a:spcAft>
                <a:spcPts val="0"/>
              </a:spcAft>
              <a:buNone/>
              <a:defRPr>
                <a:solidFill>
                  <a:schemeClr val="bg1"/>
                </a:solidFill>
              </a:defRPr>
            </a:lvl5pPr>
            <a:lvl6pPr marL="0" indent="0">
              <a:spcAft>
                <a:spcPts val="0"/>
              </a:spcAft>
              <a:buNone/>
              <a:defRPr>
                <a:solidFill>
                  <a:schemeClr val="bg1"/>
                </a:solidFill>
              </a:defRPr>
            </a:lvl6pPr>
            <a:lvl7pPr marL="0" indent="0">
              <a:spcAft>
                <a:spcPts val="0"/>
              </a:spcAft>
              <a:buNone/>
              <a:defRPr>
                <a:solidFill>
                  <a:schemeClr val="bg1"/>
                </a:solidFill>
              </a:defRPr>
            </a:lvl7pPr>
            <a:lvl8pPr marL="0" indent="0">
              <a:spcAft>
                <a:spcPts val="0"/>
              </a:spcAft>
              <a:buNone/>
              <a:defRPr>
                <a:solidFill>
                  <a:schemeClr val="bg1"/>
                </a:solidFill>
              </a:defRPr>
            </a:lvl8pPr>
            <a:lvl9pPr marL="0" indent="0">
              <a:spcAft>
                <a:spcPts val="0"/>
              </a:spcAft>
              <a:buNone/>
              <a:defRPr>
                <a:solidFill>
                  <a:schemeClr val="bg1"/>
                </a:solidFill>
              </a:defRPr>
            </a:lvl9pPr>
          </a:lstStyle>
          <a:p>
            <a:pPr lvl="0"/>
            <a:r>
              <a:rPr lang="en-US"/>
              <a:t>Click to edit Master text styles</a:t>
            </a:r>
          </a:p>
        </p:txBody>
      </p:sp>
      <p:sp>
        <p:nvSpPr>
          <p:cNvPr id="18" name="Text Placeholder 6">
            <a:extLst>
              <a:ext uri="{FF2B5EF4-FFF2-40B4-BE49-F238E27FC236}">
                <a16:creationId xmlns:a16="http://schemas.microsoft.com/office/drawing/2014/main" id="{3AACB3CC-E820-49EE-8B99-9B160FC07C0F}"/>
              </a:ext>
            </a:extLst>
          </p:cNvPr>
          <p:cNvSpPr>
            <a:spLocks noGrp="1"/>
          </p:cNvSpPr>
          <p:nvPr>
            <p:ph type="body" sz="quarter" idx="16"/>
          </p:nvPr>
        </p:nvSpPr>
        <p:spPr>
          <a:xfrm>
            <a:off x="3572378" y="1996788"/>
            <a:ext cx="4934989" cy="410049"/>
          </a:xfrm>
          <a:solidFill>
            <a:schemeClr val="accent2"/>
          </a:solidFill>
        </p:spPr>
        <p:txBody>
          <a:bodyPr lIns="108000" rIns="108000" anchor="ctr"/>
          <a:lstStyle>
            <a:lvl1pPr marL="0">
              <a:spcAft>
                <a:spcPts val="0"/>
              </a:spcAft>
              <a:defRPr>
                <a:solidFill>
                  <a:schemeClr val="bg1"/>
                </a:solidFill>
              </a:defRPr>
            </a:lvl1pPr>
            <a:lvl2pPr marL="0" indent="0">
              <a:spcAft>
                <a:spcPts val="0"/>
              </a:spcAft>
              <a:buNone/>
              <a:defRPr>
                <a:solidFill>
                  <a:schemeClr val="bg1"/>
                </a:solidFill>
              </a:defRPr>
            </a:lvl2pPr>
            <a:lvl3pPr marL="0" indent="0">
              <a:spcAft>
                <a:spcPts val="0"/>
              </a:spcAft>
              <a:buNone/>
              <a:defRPr>
                <a:solidFill>
                  <a:schemeClr val="bg1"/>
                </a:solidFill>
              </a:defRPr>
            </a:lvl3pPr>
            <a:lvl4pPr marL="0" indent="0">
              <a:spcAft>
                <a:spcPts val="0"/>
              </a:spcAft>
              <a:buNone/>
              <a:defRPr>
                <a:solidFill>
                  <a:schemeClr val="bg1"/>
                </a:solidFill>
              </a:defRPr>
            </a:lvl4pPr>
            <a:lvl5pPr marL="0" indent="0">
              <a:spcAft>
                <a:spcPts val="0"/>
              </a:spcAft>
              <a:buNone/>
              <a:defRPr>
                <a:solidFill>
                  <a:schemeClr val="bg1"/>
                </a:solidFill>
              </a:defRPr>
            </a:lvl5pPr>
            <a:lvl6pPr marL="0" indent="0">
              <a:spcAft>
                <a:spcPts val="0"/>
              </a:spcAft>
              <a:buNone/>
              <a:defRPr>
                <a:solidFill>
                  <a:schemeClr val="bg1"/>
                </a:solidFill>
              </a:defRPr>
            </a:lvl6pPr>
            <a:lvl7pPr marL="0" indent="0">
              <a:spcAft>
                <a:spcPts val="0"/>
              </a:spcAft>
              <a:buNone/>
              <a:defRPr>
                <a:solidFill>
                  <a:schemeClr val="bg1"/>
                </a:solidFill>
              </a:defRPr>
            </a:lvl7pPr>
            <a:lvl8pPr marL="0" indent="0">
              <a:spcAft>
                <a:spcPts val="0"/>
              </a:spcAft>
              <a:buNone/>
              <a:defRPr>
                <a:solidFill>
                  <a:schemeClr val="bg1"/>
                </a:solidFill>
              </a:defRPr>
            </a:lvl8pPr>
            <a:lvl9pPr marL="0" indent="0">
              <a:spcAft>
                <a:spcPts val="0"/>
              </a:spcAft>
              <a:buNone/>
              <a:defRPr>
                <a:solidFill>
                  <a:schemeClr val="bg1"/>
                </a:solidFill>
              </a:defRPr>
            </a:lvl9pPr>
          </a:lstStyle>
          <a:p>
            <a:pPr lvl="0"/>
            <a:r>
              <a:rPr lang="en-US"/>
              <a:t>Click to edit Master text styles</a:t>
            </a:r>
          </a:p>
        </p:txBody>
      </p:sp>
      <p:sp>
        <p:nvSpPr>
          <p:cNvPr id="19" name="Text Placeholder 6">
            <a:extLst>
              <a:ext uri="{FF2B5EF4-FFF2-40B4-BE49-F238E27FC236}">
                <a16:creationId xmlns:a16="http://schemas.microsoft.com/office/drawing/2014/main" id="{CD0C9770-3980-4C70-9910-A9C3CE62D098}"/>
              </a:ext>
            </a:extLst>
          </p:cNvPr>
          <p:cNvSpPr>
            <a:spLocks noGrp="1"/>
          </p:cNvSpPr>
          <p:nvPr>
            <p:ph type="body" sz="quarter" idx="17"/>
          </p:nvPr>
        </p:nvSpPr>
        <p:spPr>
          <a:xfrm>
            <a:off x="3572377" y="2519982"/>
            <a:ext cx="4934989" cy="410049"/>
          </a:xfrm>
          <a:solidFill>
            <a:schemeClr val="accent2"/>
          </a:solidFill>
        </p:spPr>
        <p:txBody>
          <a:bodyPr lIns="108000" rIns="108000" anchor="ctr"/>
          <a:lstStyle>
            <a:lvl1pPr marL="0">
              <a:spcAft>
                <a:spcPts val="0"/>
              </a:spcAft>
              <a:defRPr>
                <a:solidFill>
                  <a:schemeClr val="bg1"/>
                </a:solidFill>
              </a:defRPr>
            </a:lvl1pPr>
            <a:lvl2pPr marL="0" indent="0">
              <a:spcAft>
                <a:spcPts val="0"/>
              </a:spcAft>
              <a:buNone/>
              <a:defRPr>
                <a:solidFill>
                  <a:schemeClr val="bg1"/>
                </a:solidFill>
              </a:defRPr>
            </a:lvl2pPr>
            <a:lvl3pPr marL="0" indent="0">
              <a:spcAft>
                <a:spcPts val="0"/>
              </a:spcAft>
              <a:buNone/>
              <a:defRPr>
                <a:solidFill>
                  <a:schemeClr val="bg1"/>
                </a:solidFill>
              </a:defRPr>
            </a:lvl3pPr>
            <a:lvl4pPr marL="0" indent="0">
              <a:spcAft>
                <a:spcPts val="0"/>
              </a:spcAft>
              <a:buNone/>
              <a:defRPr>
                <a:solidFill>
                  <a:schemeClr val="bg1"/>
                </a:solidFill>
              </a:defRPr>
            </a:lvl4pPr>
            <a:lvl5pPr marL="0" indent="0">
              <a:spcAft>
                <a:spcPts val="0"/>
              </a:spcAft>
              <a:buNone/>
              <a:defRPr>
                <a:solidFill>
                  <a:schemeClr val="bg1"/>
                </a:solidFill>
              </a:defRPr>
            </a:lvl5pPr>
            <a:lvl6pPr marL="0" indent="0">
              <a:spcAft>
                <a:spcPts val="0"/>
              </a:spcAft>
              <a:buNone/>
              <a:defRPr>
                <a:solidFill>
                  <a:schemeClr val="bg1"/>
                </a:solidFill>
              </a:defRPr>
            </a:lvl6pPr>
            <a:lvl7pPr marL="0" indent="0">
              <a:spcAft>
                <a:spcPts val="0"/>
              </a:spcAft>
              <a:buNone/>
              <a:defRPr>
                <a:solidFill>
                  <a:schemeClr val="bg1"/>
                </a:solidFill>
              </a:defRPr>
            </a:lvl7pPr>
            <a:lvl8pPr marL="0" indent="0">
              <a:spcAft>
                <a:spcPts val="0"/>
              </a:spcAft>
              <a:buNone/>
              <a:defRPr>
                <a:solidFill>
                  <a:schemeClr val="bg1"/>
                </a:solidFill>
              </a:defRPr>
            </a:lvl8pPr>
            <a:lvl9pPr marL="0" indent="0">
              <a:spcAft>
                <a:spcPts val="0"/>
              </a:spcAft>
              <a:buNone/>
              <a:defRPr>
                <a:solidFill>
                  <a:schemeClr val="bg1"/>
                </a:solidFill>
              </a:defRPr>
            </a:lvl9pPr>
          </a:lstStyle>
          <a:p>
            <a:pPr lvl="0"/>
            <a:r>
              <a:rPr lang="en-US"/>
              <a:t>Click to edit Master text styles</a:t>
            </a:r>
          </a:p>
        </p:txBody>
      </p:sp>
      <p:sp>
        <p:nvSpPr>
          <p:cNvPr id="20" name="Text Placeholder 6">
            <a:extLst>
              <a:ext uri="{FF2B5EF4-FFF2-40B4-BE49-F238E27FC236}">
                <a16:creationId xmlns:a16="http://schemas.microsoft.com/office/drawing/2014/main" id="{765398A7-EDBA-44E4-AF56-0219FF359511}"/>
              </a:ext>
            </a:extLst>
          </p:cNvPr>
          <p:cNvSpPr>
            <a:spLocks noGrp="1"/>
          </p:cNvSpPr>
          <p:nvPr>
            <p:ph type="body" sz="quarter" idx="18"/>
          </p:nvPr>
        </p:nvSpPr>
        <p:spPr>
          <a:xfrm>
            <a:off x="3572377" y="3043176"/>
            <a:ext cx="4934989" cy="410049"/>
          </a:xfrm>
          <a:solidFill>
            <a:schemeClr val="accent2"/>
          </a:solidFill>
        </p:spPr>
        <p:txBody>
          <a:bodyPr lIns="108000" rIns="108000" anchor="ctr"/>
          <a:lstStyle>
            <a:lvl1pPr marL="0">
              <a:spcAft>
                <a:spcPts val="0"/>
              </a:spcAft>
              <a:defRPr>
                <a:solidFill>
                  <a:schemeClr val="bg1"/>
                </a:solidFill>
              </a:defRPr>
            </a:lvl1pPr>
            <a:lvl2pPr marL="0" indent="0">
              <a:spcAft>
                <a:spcPts val="0"/>
              </a:spcAft>
              <a:buNone/>
              <a:defRPr>
                <a:solidFill>
                  <a:schemeClr val="bg1"/>
                </a:solidFill>
              </a:defRPr>
            </a:lvl2pPr>
            <a:lvl3pPr marL="0" indent="0">
              <a:spcAft>
                <a:spcPts val="0"/>
              </a:spcAft>
              <a:buNone/>
              <a:defRPr>
                <a:solidFill>
                  <a:schemeClr val="bg1"/>
                </a:solidFill>
              </a:defRPr>
            </a:lvl3pPr>
            <a:lvl4pPr marL="0" indent="0">
              <a:spcAft>
                <a:spcPts val="0"/>
              </a:spcAft>
              <a:buNone/>
              <a:defRPr>
                <a:solidFill>
                  <a:schemeClr val="bg1"/>
                </a:solidFill>
              </a:defRPr>
            </a:lvl4pPr>
            <a:lvl5pPr marL="0" indent="0">
              <a:spcAft>
                <a:spcPts val="0"/>
              </a:spcAft>
              <a:buNone/>
              <a:defRPr>
                <a:solidFill>
                  <a:schemeClr val="bg1"/>
                </a:solidFill>
              </a:defRPr>
            </a:lvl5pPr>
            <a:lvl6pPr marL="0" indent="0">
              <a:spcAft>
                <a:spcPts val="0"/>
              </a:spcAft>
              <a:buNone/>
              <a:defRPr>
                <a:solidFill>
                  <a:schemeClr val="bg1"/>
                </a:solidFill>
              </a:defRPr>
            </a:lvl6pPr>
            <a:lvl7pPr marL="0" indent="0">
              <a:spcAft>
                <a:spcPts val="0"/>
              </a:spcAft>
              <a:buNone/>
              <a:defRPr>
                <a:solidFill>
                  <a:schemeClr val="bg1"/>
                </a:solidFill>
              </a:defRPr>
            </a:lvl7pPr>
            <a:lvl8pPr marL="0" indent="0">
              <a:spcAft>
                <a:spcPts val="0"/>
              </a:spcAft>
              <a:buNone/>
              <a:defRPr>
                <a:solidFill>
                  <a:schemeClr val="bg1"/>
                </a:solidFill>
              </a:defRPr>
            </a:lvl8pPr>
            <a:lvl9pPr marL="0" indent="0">
              <a:spcAft>
                <a:spcPts val="0"/>
              </a:spcAft>
              <a:buNone/>
              <a:defRPr>
                <a:solidFill>
                  <a:schemeClr val="bg1"/>
                </a:solidFill>
              </a:defRPr>
            </a:lvl9pPr>
          </a:lstStyle>
          <a:p>
            <a:pPr lvl="0"/>
            <a:r>
              <a:rPr lang="en-US"/>
              <a:t>Click to edit Master text styles</a:t>
            </a:r>
          </a:p>
        </p:txBody>
      </p:sp>
      <p:sp>
        <p:nvSpPr>
          <p:cNvPr id="21" name="Text Placeholder 6">
            <a:extLst>
              <a:ext uri="{FF2B5EF4-FFF2-40B4-BE49-F238E27FC236}">
                <a16:creationId xmlns:a16="http://schemas.microsoft.com/office/drawing/2014/main" id="{331FFCB8-C557-4B3B-8AF2-FDE1909F9698}"/>
              </a:ext>
            </a:extLst>
          </p:cNvPr>
          <p:cNvSpPr>
            <a:spLocks noGrp="1"/>
          </p:cNvSpPr>
          <p:nvPr>
            <p:ph type="body" sz="quarter" idx="19"/>
          </p:nvPr>
        </p:nvSpPr>
        <p:spPr>
          <a:xfrm>
            <a:off x="3572377" y="3566370"/>
            <a:ext cx="4934989" cy="410049"/>
          </a:xfrm>
          <a:solidFill>
            <a:schemeClr val="accent2"/>
          </a:solidFill>
        </p:spPr>
        <p:txBody>
          <a:bodyPr lIns="108000" rIns="108000" anchor="ctr"/>
          <a:lstStyle>
            <a:lvl1pPr marL="0">
              <a:spcAft>
                <a:spcPts val="0"/>
              </a:spcAft>
              <a:defRPr>
                <a:solidFill>
                  <a:schemeClr val="bg1"/>
                </a:solidFill>
              </a:defRPr>
            </a:lvl1pPr>
            <a:lvl2pPr marL="0" indent="0">
              <a:spcAft>
                <a:spcPts val="0"/>
              </a:spcAft>
              <a:buNone/>
              <a:defRPr>
                <a:solidFill>
                  <a:schemeClr val="bg1"/>
                </a:solidFill>
              </a:defRPr>
            </a:lvl2pPr>
            <a:lvl3pPr marL="0" indent="0">
              <a:spcAft>
                <a:spcPts val="0"/>
              </a:spcAft>
              <a:buNone/>
              <a:defRPr>
                <a:solidFill>
                  <a:schemeClr val="bg1"/>
                </a:solidFill>
              </a:defRPr>
            </a:lvl3pPr>
            <a:lvl4pPr marL="0" indent="0">
              <a:spcAft>
                <a:spcPts val="0"/>
              </a:spcAft>
              <a:buNone/>
              <a:defRPr>
                <a:solidFill>
                  <a:schemeClr val="bg1"/>
                </a:solidFill>
              </a:defRPr>
            </a:lvl4pPr>
            <a:lvl5pPr marL="0" indent="0">
              <a:spcAft>
                <a:spcPts val="0"/>
              </a:spcAft>
              <a:buNone/>
              <a:defRPr>
                <a:solidFill>
                  <a:schemeClr val="bg1"/>
                </a:solidFill>
              </a:defRPr>
            </a:lvl5pPr>
            <a:lvl6pPr marL="0" indent="0">
              <a:spcAft>
                <a:spcPts val="0"/>
              </a:spcAft>
              <a:buNone/>
              <a:defRPr>
                <a:solidFill>
                  <a:schemeClr val="bg1"/>
                </a:solidFill>
              </a:defRPr>
            </a:lvl6pPr>
            <a:lvl7pPr marL="0" indent="0">
              <a:spcAft>
                <a:spcPts val="0"/>
              </a:spcAft>
              <a:buNone/>
              <a:defRPr>
                <a:solidFill>
                  <a:schemeClr val="bg1"/>
                </a:solidFill>
              </a:defRPr>
            </a:lvl7pPr>
            <a:lvl8pPr marL="0" indent="0">
              <a:spcAft>
                <a:spcPts val="0"/>
              </a:spcAft>
              <a:buNone/>
              <a:defRPr>
                <a:solidFill>
                  <a:schemeClr val="bg1"/>
                </a:solidFill>
              </a:defRPr>
            </a:lvl8pPr>
            <a:lvl9pPr marL="0" indent="0">
              <a:spcAft>
                <a:spcPts val="0"/>
              </a:spcAft>
              <a:buNone/>
              <a:defRPr>
                <a:solidFill>
                  <a:schemeClr val="bg1"/>
                </a:solidFill>
              </a:defRPr>
            </a:lvl9pPr>
          </a:lstStyle>
          <a:p>
            <a:pPr lvl="0"/>
            <a:r>
              <a:rPr lang="en-US"/>
              <a:t>Click to edit Master text styles</a:t>
            </a:r>
          </a:p>
        </p:txBody>
      </p:sp>
      <p:sp>
        <p:nvSpPr>
          <p:cNvPr id="22" name="Text Placeholder 6">
            <a:extLst>
              <a:ext uri="{FF2B5EF4-FFF2-40B4-BE49-F238E27FC236}">
                <a16:creationId xmlns:a16="http://schemas.microsoft.com/office/drawing/2014/main" id="{E4992B32-D219-4C4A-B935-FEBD45AC5467}"/>
              </a:ext>
            </a:extLst>
          </p:cNvPr>
          <p:cNvSpPr>
            <a:spLocks noGrp="1"/>
          </p:cNvSpPr>
          <p:nvPr>
            <p:ph type="body" sz="quarter" idx="20"/>
          </p:nvPr>
        </p:nvSpPr>
        <p:spPr>
          <a:xfrm>
            <a:off x="3572376" y="4089565"/>
            <a:ext cx="4934989" cy="410049"/>
          </a:xfrm>
          <a:solidFill>
            <a:schemeClr val="accent2"/>
          </a:solidFill>
        </p:spPr>
        <p:txBody>
          <a:bodyPr lIns="108000" rIns="108000" anchor="ctr"/>
          <a:lstStyle>
            <a:lvl1pPr marL="0">
              <a:spcAft>
                <a:spcPts val="0"/>
              </a:spcAft>
              <a:defRPr>
                <a:solidFill>
                  <a:schemeClr val="bg1"/>
                </a:solidFill>
              </a:defRPr>
            </a:lvl1pPr>
            <a:lvl2pPr marL="0" indent="0">
              <a:spcAft>
                <a:spcPts val="0"/>
              </a:spcAft>
              <a:buNone/>
              <a:defRPr>
                <a:solidFill>
                  <a:schemeClr val="bg1"/>
                </a:solidFill>
              </a:defRPr>
            </a:lvl2pPr>
            <a:lvl3pPr marL="0" indent="0">
              <a:spcAft>
                <a:spcPts val="0"/>
              </a:spcAft>
              <a:buNone/>
              <a:defRPr>
                <a:solidFill>
                  <a:schemeClr val="bg1"/>
                </a:solidFill>
              </a:defRPr>
            </a:lvl3pPr>
            <a:lvl4pPr marL="0" indent="0">
              <a:spcAft>
                <a:spcPts val="0"/>
              </a:spcAft>
              <a:buNone/>
              <a:defRPr>
                <a:solidFill>
                  <a:schemeClr val="bg1"/>
                </a:solidFill>
              </a:defRPr>
            </a:lvl4pPr>
            <a:lvl5pPr marL="0" indent="0">
              <a:spcAft>
                <a:spcPts val="0"/>
              </a:spcAft>
              <a:buNone/>
              <a:defRPr>
                <a:solidFill>
                  <a:schemeClr val="bg1"/>
                </a:solidFill>
              </a:defRPr>
            </a:lvl5pPr>
            <a:lvl6pPr marL="0" indent="0">
              <a:spcAft>
                <a:spcPts val="0"/>
              </a:spcAft>
              <a:buNone/>
              <a:defRPr>
                <a:solidFill>
                  <a:schemeClr val="bg1"/>
                </a:solidFill>
              </a:defRPr>
            </a:lvl6pPr>
            <a:lvl7pPr marL="0" indent="0">
              <a:spcAft>
                <a:spcPts val="0"/>
              </a:spcAft>
              <a:buNone/>
              <a:defRPr>
                <a:solidFill>
                  <a:schemeClr val="bg1"/>
                </a:solidFill>
              </a:defRPr>
            </a:lvl7pPr>
            <a:lvl8pPr marL="0" indent="0">
              <a:spcAft>
                <a:spcPts val="0"/>
              </a:spcAft>
              <a:buNone/>
              <a:defRPr>
                <a:solidFill>
                  <a:schemeClr val="bg1"/>
                </a:solidFill>
              </a:defRPr>
            </a:lvl8pPr>
            <a:lvl9pPr marL="0" indent="0">
              <a:spcAft>
                <a:spcPts val="0"/>
              </a:spcAft>
              <a:buNone/>
              <a:defRPr>
                <a:solidFill>
                  <a:schemeClr val="bg1"/>
                </a:solidFill>
              </a:defRPr>
            </a:lvl9pPr>
          </a:lstStyle>
          <a:p>
            <a:pPr lvl="0"/>
            <a:r>
              <a:rPr lang="en-US"/>
              <a:t>Click to edit Master text styles</a:t>
            </a:r>
          </a:p>
        </p:txBody>
      </p:sp>
    </p:spTree>
    <p:extLst>
      <p:ext uri="{BB962C8B-B14F-4D97-AF65-F5344CB8AC3E}">
        <p14:creationId xmlns:p14="http://schemas.microsoft.com/office/powerpoint/2010/main" val="25921249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Title &amp; Content_Blue">
    <p:spTree>
      <p:nvGrpSpPr>
        <p:cNvPr id="1" name=""/>
        <p:cNvGrpSpPr/>
        <p:nvPr/>
      </p:nvGrpSpPr>
      <p:grpSpPr>
        <a:xfrm>
          <a:off x="0" y="0"/>
          <a:ext cx="0" cy="0"/>
          <a:chOff x="0" y="0"/>
          <a:chExt cx="0" cy="0"/>
        </a:xfrm>
      </p:grpSpPr>
      <p:sp>
        <p:nvSpPr>
          <p:cNvPr id="9" name="Rectangle: Single Corner Rounded 8">
            <a:extLst>
              <a:ext uri="{FF2B5EF4-FFF2-40B4-BE49-F238E27FC236}">
                <a16:creationId xmlns:a16="http://schemas.microsoft.com/office/drawing/2014/main" id="{11A90BF3-D38A-44C0-BC66-7AACE6619F37}"/>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a:extLst>
              <a:ext uri="{FF2B5EF4-FFF2-40B4-BE49-F238E27FC236}">
                <a16:creationId xmlns:a16="http://schemas.microsoft.com/office/drawing/2014/main" id="{B5EE4090-7879-4F27-AA5D-4B2A5DE83A3C}"/>
              </a:ext>
            </a:extLst>
          </p:cNvPr>
          <p:cNvSpPr>
            <a:spLocks noGrp="1"/>
          </p:cNvSpPr>
          <p:nvPr>
            <p:ph type="title"/>
          </p:nvPr>
        </p:nvSpPr>
        <p:spPr/>
        <p:txBody>
          <a:bodyPr/>
          <a:lstStyle/>
          <a:p>
            <a:r>
              <a:rPr lang="en-US"/>
              <a:t>Click to edit Master title style</a:t>
            </a:r>
            <a:endParaRPr lang="en-AU" dirty="0"/>
          </a:p>
        </p:txBody>
      </p:sp>
      <p:sp>
        <p:nvSpPr>
          <p:cNvPr id="3" name="Content Placeholder 2">
            <a:extLst>
              <a:ext uri="{FF2B5EF4-FFF2-40B4-BE49-F238E27FC236}">
                <a16:creationId xmlns:a16="http://schemas.microsoft.com/office/drawing/2014/main" id="{15A60E15-2B2D-4F9C-81E3-FA1C3B4168B8}"/>
              </a:ext>
            </a:extLst>
          </p:cNvPr>
          <p:cNvSpPr>
            <a:spLocks noGrp="1"/>
          </p:cNvSpPr>
          <p:nvPr>
            <p:ph idx="1"/>
          </p:nvPr>
        </p:nvSpPr>
        <p:spPr>
          <a:xfrm>
            <a:off x="379665" y="951875"/>
            <a:ext cx="8384669" cy="367741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7" name="Footer Placeholder 6">
            <a:extLst>
              <a:ext uri="{FF2B5EF4-FFF2-40B4-BE49-F238E27FC236}">
                <a16:creationId xmlns:a16="http://schemas.microsoft.com/office/drawing/2014/main" id="{D9CD5EC6-C97E-4025-9782-E051AC8130C4}"/>
              </a:ext>
            </a:extLst>
          </p:cNvPr>
          <p:cNvSpPr>
            <a:spLocks noGrp="1"/>
          </p:cNvSpPr>
          <p:nvPr>
            <p:ph type="ftr" sz="quarter" idx="10"/>
          </p:nvPr>
        </p:nvSpPr>
        <p:spPr/>
        <p:txBody>
          <a:bodyPr/>
          <a:lstStyle>
            <a:lvl1pPr>
              <a:defRPr>
                <a:solidFill>
                  <a:schemeClr val="bg1"/>
                </a:solidFill>
              </a:defRPr>
            </a:lvl1pPr>
          </a:lstStyle>
          <a:p>
            <a:endParaRPr lang="en-AU" dirty="0"/>
          </a:p>
        </p:txBody>
      </p:sp>
      <p:sp>
        <p:nvSpPr>
          <p:cNvPr id="8" name="Slide Number Placeholder 7">
            <a:extLst>
              <a:ext uri="{FF2B5EF4-FFF2-40B4-BE49-F238E27FC236}">
                <a16:creationId xmlns:a16="http://schemas.microsoft.com/office/drawing/2014/main" id="{55731AF7-BD50-46F5-AD16-0FE0DE60C423}"/>
              </a:ext>
            </a:extLst>
          </p:cNvPr>
          <p:cNvSpPr>
            <a:spLocks noGrp="1"/>
          </p:cNvSpPr>
          <p:nvPr>
            <p:ph type="sldNum" sz="quarter" idx="11"/>
          </p:nvPr>
        </p:nvSpPr>
        <p:spPr/>
        <p:txBody>
          <a:bodyPr/>
          <a:lstStyle>
            <a:lvl1pPr>
              <a:defRPr>
                <a:solidFill>
                  <a:schemeClr val="bg1"/>
                </a:solidFill>
              </a:defRPr>
            </a:lvl1pPr>
          </a:lstStyle>
          <a:p>
            <a:fld id="{BDEDE7C6-6EEE-4196-A663-FD0A9850CD31}" type="slidenum">
              <a:rPr lang="en-AU" smtClean="0"/>
              <a:pPr/>
              <a:t>‹#›</a:t>
            </a:fld>
            <a:endParaRPr lang="en-AU" dirty="0"/>
          </a:p>
        </p:txBody>
      </p:sp>
      <p:pic>
        <p:nvPicPr>
          <p:cNvPr id="10" name="Picture 9">
            <a:extLst>
              <a:ext uri="{FF2B5EF4-FFF2-40B4-BE49-F238E27FC236}">
                <a16:creationId xmlns:a16="http://schemas.microsoft.com/office/drawing/2014/main" id="{E2B7A698-FDC6-4745-B047-CCC27BB2186F}"/>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8575200" y="4154400"/>
            <a:ext cx="568800" cy="988190"/>
          </a:xfrm>
          <a:prstGeom prst="rect">
            <a:avLst/>
          </a:prstGeom>
        </p:spPr>
      </p:pic>
    </p:spTree>
    <p:extLst>
      <p:ext uri="{BB962C8B-B14F-4D97-AF65-F5344CB8AC3E}">
        <p14:creationId xmlns:p14="http://schemas.microsoft.com/office/powerpoint/2010/main" val="27819574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amp; 2 Content_Blue">
    <p:spTree>
      <p:nvGrpSpPr>
        <p:cNvPr id="1" name=""/>
        <p:cNvGrpSpPr/>
        <p:nvPr/>
      </p:nvGrpSpPr>
      <p:grpSpPr>
        <a:xfrm>
          <a:off x="0" y="0"/>
          <a:ext cx="0" cy="0"/>
          <a:chOff x="0" y="0"/>
          <a:chExt cx="0" cy="0"/>
        </a:xfrm>
      </p:grpSpPr>
      <p:sp>
        <p:nvSpPr>
          <p:cNvPr id="9" name="Rectangle: Single Corner Rounded 8">
            <a:extLst>
              <a:ext uri="{FF2B5EF4-FFF2-40B4-BE49-F238E27FC236}">
                <a16:creationId xmlns:a16="http://schemas.microsoft.com/office/drawing/2014/main" id="{11A90BF3-D38A-44C0-BC66-7AACE6619F37}"/>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a:extLst>
              <a:ext uri="{FF2B5EF4-FFF2-40B4-BE49-F238E27FC236}">
                <a16:creationId xmlns:a16="http://schemas.microsoft.com/office/drawing/2014/main" id="{B5EE4090-7879-4F27-AA5D-4B2A5DE83A3C}"/>
              </a:ext>
            </a:extLst>
          </p:cNvPr>
          <p:cNvSpPr>
            <a:spLocks noGrp="1"/>
          </p:cNvSpPr>
          <p:nvPr>
            <p:ph type="title"/>
          </p:nvPr>
        </p:nvSpPr>
        <p:spPr/>
        <p:txBody>
          <a:bodyPr/>
          <a:lstStyle/>
          <a:p>
            <a:r>
              <a:rPr lang="en-US"/>
              <a:t>Click to edit Master title style</a:t>
            </a:r>
            <a:endParaRPr lang="en-AU" dirty="0"/>
          </a:p>
        </p:txBody>
      </p:sp>
      <p:sp>
        <p:nvSpPr>
          <p:cNvPr id="3" name="Content Placeholder 2">
            <a:extLst>
              <a:ext uri="{FF2B5EF4-FFF2-40B4-BE49-F238E27FC236}">
                <a16:creationId xmlns:a16="http://schemas.microsoft.com/office/drawing/2014/main" id="{15A60E15-2B2D-4F9C-81E3-FA1C3B4168B8}"/>
              </a:ext>
            </a:extLst>
          </p:cNvPr>
          <p:cNvSpPr>
            <a:spLocks noGrp="1"/>
          </p:cNvSpPr>
          <p:nvPr>
            <p:ph idx="1"/>
          </p:nvPr>
        </p:nvSpPr>
        <p:spPr>
          <a:xfrm>
            <a:off x="379666" y="951875"/>
            <a:ext cx="4006480" cy="3677410"/>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7" name="Footer Placeholder 6">
            <a:extLst>
              <a:ext uri="{FF2B5EF4-FFF2-40B4-BE49-F238E27FC236}">
                <a16:creationId xmlns:a16="http://schemas.microsoft.com/office/drawing/2014/main" id="{D9CD5EC6-C97E-4025-9782-E051AC8130C4}"/>
              </a:ext>
            </a:extLst>
          </p:cNvPr>
          <p:cNvSpPr>
            <a:spLocks noGrp="1"/>
          </p:cNvSpPr>
          <p:nvPr>
            <p:ph type="ftr" sz="quarter" idx="10"/>
          </p:nvPr>
        </p:nvSpPr>
        <p:spPr/>
        <p:txBody>
          <a:bodyPr/>
          <a:lstStyle>
            <a:lvl1pPr>
              <a:defRPr>
                <a:solidFill>
                  <a:schemeClr val="bg1"/>
                </a:solidFill>
              </a:defRPr>
            </a:lvl1pPr>
          </a:lstStyle>
          <a:p>
            <a:endParaRPr lang="en-AU" dirty="0"/>
          </a:p>
        </p:txBody>
      </p:sp>
      <p:sp>
        <p:nvSpPr>
          <p:cNvPr id="8" name="Slide Number Placeholder 7">
            <a:extLst>
              <a:ext uri="{FF2B5EF4-FFF2-40B4-BE49-F238E27FC236}">
                <a16:creationId xmlns:a16="http://schemas.microsoft.com/office/drawing/2014/main" id="{55731AF7-BD50-46F5-AD16-0FE0DE60C423}"/>
              </a:ext>
            </a:extLst>
          </p:cNvPr>
          <p:cNvSpPr>
            <a:spLocks noGrp="1"/>
          </p:cNvSpPr>
          <p:nvPr>
            <p:ph type="sldNum" sz="quarter" idx="11"/>
          </p:nvPr>
        </p:nvSpPr>
        <p:spPr/>
        <p:txBody>
          <a:bodyPr/>
          <a:lstStyle>
            <a:lvl1pPr>
              <a:defRPr>
                <a:solidFill>
                  <a:schemeClr val="bg1"/>
                </a:solidFill>
              </a:defRPr>
            </a:lvl1pPr>
          </a:lstStyle>
          <a:p>
            <a:fld id="{BDEDE7C6-6EEE-4196-A663-FD0A9850CD31}" type="slidenum">
              <a:rPr lang="en-AU" smtClean="0"/>
              <a:pPr/>
              <a:t>‹#›</a:t>
            </a:fld>
            <a:endParaRPr lang="en-AU" dirty="0"/>
          </a:p>
        </p:txBody>
      </p:sp>
      <p:sp>
        <p:nvSpPr>
          <p:cNvPr id="12" name="Content Placeholder 2">
            <a:extLst>
              <a:ext uri="{FF2B5EF4-FFF2-40B4-BE49-F238E27FC236}">
                <a16:creationId xmlns:a16="http://schemas.microsoft.com/office/drawing/2014/main" id="{2A72EB34-9C65-4DB9-B51C-11C0CB5327AF}"/>
              </a:ext>
            </a:extLst>
          </p:cNvPr>
          <p:cNvSpPr>
            <a:spLocks noGrp="1"/>
          </p:cNvSpPr>
          <p:nvPr>
            <p:ph idx="12"/>
          </p:nvPr>
        </p:nvSpPr>
        <p:spPr>
          <a:xfrm>
            <a:off x="4757854" y="951875"/>
            <a:ext cx="4006480" cy="3677410"/>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pic>
        <p:nvPicPr>
          <p:cNvPr id="10" name="Picture 9">
            <a:extLst>
              <a:ext uri="{FF2B5EF4-FFF2-40B4-BE49-F238E27FC236}">
                <a16:creationId xmlns:a16="http://schemas.microsoft.com/office/drawing/2014/main" id="{5C67CFD3-D413-4492-B5CD-3772E82DB33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8575200" y="4154400"/>
            <a:ext cx="568800" cy="988190"/>
          </a:xfrm>
          <a:prstGeom prst="rect">
            <a:avLst/>
          </a:prstGeom>
        </p:spPr>
      </p:pic>
    </p:spTree>
    <p:extLst>
      <p:ext uri="{BB962C8B-B14F-4D97-AF65-F5344CB8AC3E}">
        <p14:creationId xmlns:p14="http://schemas.microsoft.com/office/powerpoint/2010/main" val="37646398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ent &amp; Picture_Blu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2BDB205-53C1-46C1-B4D4-3BA308764319}"/>
              </a:ext>
            </a:extLst>
          </p:cNvPr>
          <p:cNvSpPr/>
          <p:nvPr userDrawn="1"/>
        </p:nvSpPr>
        <p:spPr>
          <a:xfrm>
            <a:off x="1" y="0"/>
            <a:ext cx="4774366" cy="12291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Picture Placeholder 12">
            <a:extLst>
              <a:ext uri="{FF2B5EF4-FFF2-40B4-BE49-F238E27FC236}">
                <a16:creationId xmlns:a16="http://schemas.microsoft.com/office/drawing/2014/main" id="{77B1C7D0-3210-4F19-B442-6EF68B84F2AB}"/>
              </a:ext>
            </a:extLst>
          </p:cNvPr>
          <p:cNvSpPr>
            <a:spLocks noGrp="1"/>
          </p:cNvSpPr>
          <p:nvPr>
            <p:ph type="pic" sz="quarter" idx="12"/>
          </p:nvPr>
        </p:nvSpPr>
        <p:spPr>
          <a:xfrm>
            <a:off x="4774367" y="0"/>
            <a:ext cx="4369633" cy="5143500"/>
          </a:xfrm>
          <a:solidFill>
            <a:schemeClr val="bg1">
              <a:lumMod val="95000"/>
            </a:schemeClr>
          </a:solidFill>
        </p:spPr>
        <p:txBody>
          <a:bodyPr anchor="ctr"/>
          <a:lstStyle>
            <a:lvl1pPr algn="ctr">
              <a:defRPr/>
            </a:lvl1pPr>
          </a:lstStyle>
          <a:p>
            <a:r>
              <a:rPr lang="en-US"/>
              <a:t>Click icon to add picture</a:t>
            </a:r>
            <a:endParaRPr lang="en-AU"/>
          </a:p>
        </p:txBody>
      </p:sp>
      <p:sp>
        <p:nvSpPr>
          <p:cNvPr id="9" name="Rectangle 8">
            <a:extLst>
              <a:ext uri="{FF2B5EF4-FFF2-40B4-BE49-F238E27FC236}">
                <a16:creationId xmlns:a16="http://schemas.microsoft.com/office/drawing/2014/main" id="{80E8A2C8-33E2-464C-9F2A-4F33089523F6}"/>
              </a:ext>
            </a:extLst>
          </p:cNvPr>
          <p:cNvSpPr/>
          <p:nvPr userDrawn="1"/>
        </p:nvSpPr>
        <p:spPr>
          <a:xfrm>
            <a:off x="1" y="4848933"/>
            <a:ext cx="4774366" cy="2945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Content Placeholder 2">
            <a:extLst>
              <a:ext uri="{FF2B5EF4-FFF2-40B4-BE49-F238E27FC236}">
                <a16:creationId xmlns:a16="http://schemas.microsoft.com/office/drawing/2014/main" id="{15A60E15-2B2D-4F9C-81E3-FA1C3B4168B8}"/>
              </a:ext>
            </a:extLst>
          </p:cNvPr>
          <p:cNvSpPr>
            <a:spLocks noGrp="1"/>
          </p:cNvSpPr>
          <p:nvPr>
            <p:ph idx="1"/>
          </p:nvPr>
        </p:nvSpPr>
        <p:spPr>
          <a:xfrm>
            <a:off x="379665" y="1393200"/>
            <a:ext cx="4124879" cy="3258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bg1"/>
                </a:solidFill>
              </a:defRPr>
            </a:lvl1pPr>
          </a:lstStyle>
          <a:p>
            <a:endParaRPr lang="en-AU" dirty="0"/>
          </a:p>
        </p:txBody>
      </p:sp>
      <p:sp>
        <p:nvSpPr>
          <p:cNvPr id="14" name="Title 13">
            <a:extLst>
              <a:ext uri="{FF2B5EF4-FFF2-40B4-BE49-F238E27FC236}">
                <a16:creationId xmlns:a16="http://schemas.microsoft.com/office/drawing/2014/main" id="{2F229C36-98CF-437D-8E55-61E5F80E51A8}"/>
              </a:ext>
            </a:extLst>
          </p:cNvPr>
          <p:cNvSpPr>
            <a:spLocks noGrp="1"/>
          </p:cNvSpPr>
          <p:nvPr>
            <p:ph type="title"/>
          </p:nvPr>
        </p:nvSpPr>
        <p:spPr>
          <a:xfrm>
            <a:off x="379665" y="310398"/>
            <a:ext cx="4124879" cy="510208"/>
          </a:xfrm>
        </p:spPr>
        <p:txBody>
          <a:bodyPr/>
          <a:lstStyle>
            <a:lvl1pPr>
              <a:defRPr>
                <a:solidFill>
                  <a:schemeClr val="bg1"/>
                </a:solidFill>
              </a:defRPr>
            </a:lvl1pPr>
          </a:lstStyle>
          <a:p>
            <a:r>
              <a:rPr lang="en-US"/>
              <a:t>Click to edit Master title style</a:t>
            </a:r>
            <a:endParaRPr lang="en-AU" dirty="0"/>
          </a:p>
        </p:txBody>
      </p:sp>
    </p:spTree>
    <p:extLst>
      <p:ext uri="{BB962C8B-B14F-4D97-AF65-F5344CB8AC3E}">
        <p14:creationId xmlns:p14="http://schemas.microsoft.com/office/powerpoint/2010/main" val="5003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Left Image &amp; Content_Blue">
    <p:spTree>
      <p:nvGrpSpPr>
        <p:cNvPr id="1" name=""/>
        <p:cNvGrpSpPr/>
        <p:nvPr/>
      </p:nvGrpSpPr>
      <p:grpSpPr>
        <a:xfrm>
          <a:off x="0" y="0"/>
          <a:ext cx="0" cy="0"/>
          <a:chOff x="0" y="0"/>
          <a:chExt cx="0" cy="0"/>
        </a:xfrm>
      </p:grpSpPr>
      <p:sp>
        <p:nvSpPr>
          <p:cNvPr id="9" name="Rectangle: Single Corner Rounded 8">
            <a:extLst>
              <a:ext uri="{FF2B5EF4-FFF2-40B4-BE49-F238E27FC236}">
                <a16:creationId xmlns:a16="http://schemas.microsoft.com/office/drawing/2014/main" id="{C084C57F-270D-4F4B-BBFF-CFB57BD27F87}"/>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 name="Rectangle 10">
            <a:extLst>
              <a:ext uri="{FF2B5EF4-FFF2-40B4-BE49-F238E27FC236}">
                <a16:creationId xmlns:a16="http://schemas.microsoft.com/office/drawing/2014/main" id="{32BDB205-53C1-46C1-B4D4-3BA308764319}"/>
              </a:ext>
            </a:extLst>
          </p:cNvPr>
          <p:cNvSpPr/>
          <p:nvPr userDrawn="1"/>
        </p:nvSpPr>
        <p:spPr>
          <a:xfrm>
            <a:off x="1" y="0"/>
            <a:ext cx="4774366" cy="12291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Content Placeholder 2">
            <a:extLst>
              <a:ext uri="{FF2B5EF4-FFF2-40B4-BE49-F238E27FC236}">
                <a16:creationId xmlns:a16="http://schemas.microsoft.com/office/drawing/2014/main" id="{15A60E15-2B2D-4F9C-81E3-FA1C3B4168B8}"/>
              </a:ext>
            </a:extLst>
          </p:cNvPr>
          <p:cNvSpPr>
            <a:spLocks noGrp="1"/>
          </p:cNvSpPr>
          <p:nvPr>
            <p:ph idx="1"/>
          </p:nvPr>
        </p:nvSpPr>
        <p:spPr>
          <a:xfrm>
            <a:off x="5295207" y="565502"/>
            <a:ext cx="3469127" cy="40231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bg1"/>
                </a:solidFill>
              </a:defRPr>
            </a:lvl1pPr>
          </a:lstStyle>
          <a:p>
            <a:endParaRPr lang="en-AU" dirty="0"/>
          </a:p>
        </p:txBody>
      </p:sp>
      <p:sp>
        <p:nvSpPr>
          <p:cNvPr id="10" name="Slide Number Placeholder 9">
            <a:extLst>
              <a:ext uri="{FF2B5EF4-FFF2-40B4-BE49-F238E27FC236}">
                <a16:creationId xmlns:a16="http://schemas.microsoft.com/office/drawing/2014/main" id="{36320A9B-1906-471E-BBDB-179C7DE4E073}"/>
              </a:ext>
            </a:extLst>
          </p:cNvPr>
          <p:cNvSpPr>
            <a:spLocks noGrp="1"/>
          </p:cNvSpPr>
          <p:nvPr>
            <p:ph type="sldNum" sz="quarter" idx="11"/>
          </p:nvPr>
        </p:nvSpPr>
        <p:spPr/>
        <p:txBody>
          <a:bodyPr/>
          <a:lstStyle>
            <a:lvl1pPr>
              <a:defRPr>
                <a:solidFill>
                  <a:schemeClr val="bg1"/>
                </a:solidFill>
              </a:defRPr>
            </a:lvl1pPr>
          </a:lstStyle>
          <a:p>
            <a:fld id="{BDEDE7C6-6EEE-4196-A663-FD0A9850CD31}" type="slidenum">
              <a:rPr lang="en-AU" smtClean="0"/>
              <a:pPr/>
              <a:t>‹#›</a:t>
            </a:fld>
            <a:endParaRPr lang="en-AU" dirty="0"/>
          </a:p>
        </p:txBody>
      </p:sp>
      <p:sp>
        <p:nvSpPr>
          <p:cNvPr id="14" name="Title 13">
            <a:extLst>
              <a:ext uri="{FF2B5EF4-FFF2-40B4-BE49-F238E27FC236}">
                <a16:creationId xmlns:a16="http://schemas.microsoft.com/office/drawing/2014/main" id="{2F229C36-98CF-437D-8E55-61E5F80E51A8}"/>
              </a:ext>
            </a:extLst>
          </p:cNvPr>
          <p:cNvSpPr>
            <a:spLocks noGrp="1"/>
          </p:cNvSpPr>
          <p:nvPr>
            <p:ph type="title"/>
          </p:nvPr>
        </p:nvSpPr>
        <p:spPr>
          <a:xfrm>
            <a:off x="379665" y="310398"/>
            <a:ext cx="4124879" cy="510208"/>
          </a:xfrm>
        </p:spPr>
        <p:txBody>
          <a:bodyPr/>
          <a:lstStyle>
            <a:lvl1pPr>
              <a:defRPr>
                <a:solidFill>
                  <a:schemeClr val="bg1"/>
                </a:solidFill>
              </a:defRPr>
            </a:lvl1pPr>
          </a:lstStyle>
          <a:p>
            <a:r>
              <a:rPr lang="en-US"/>
              <a:t>Click to edit Master title style</a:t>
            </a:r>
            <a:endParaRPr lang="en-AU" dirty="0"/>
          </a:p>
        </p:txBody>
      </p:sp>
      <p:sp>
        <p:nvSpPr>
          <p:cNvPr id="15" name="Picture Placeholder 12">
            <a:extLst>
              <a:ext uri="{FF2B5EF4-FFF2-40B4-BE49-F238E27FC236}">
                <a16:creationId xmlns:a16="http://schemas.microsoft.com/office/drawing/2014/main" id="{2CDFACDA-5535-4E46-97A9-63F3FFD3EA55}"/>
              </a:ext>
            </a:extLst>
          </p:cNvPr>
          <p:cNvSpPr>
            <a:spLocks noGrp="1"/>
          </p:cNvSpPr>
          <p:nvPr>
            <p:ph type="pic" sz="quarter" idx="13"/>
          </p:nvPr>
        </p:nvSpPr>
        <p:spPr>
          <a:xfrm>
            <a:off x="1" y="1229192"/>
            <a:ext cx="4774366" cy="3619741"/>
          </a:xfrm>
          <a:solidFill>
            <a:schemeClr val="bg1">
              <a:lumMod val="95000"/>
            </a:schemeClr>
          </a:solidFill>
        </p:spPr>
        <p:txBody>
          <a:bodyPr anchor="ctr"/>
          <a:lstStyle>
            <a:lvl1pPr algn="ctr">
              <a:defRPr/>
            </a:lvl1pPr>
          </a:lstStyle>
          <a:p>
            <a:r>
              <a:rPr lang="en-US"/>
              <a:t>Click icon to add picture</a:t>
            </a:r>
            <a:endParaRPr lang="en-AU"/>
          </a:p>
        </p:txBody>
      </p:sp>
      <p:pic>
        <p:nvPicPr>
          <p:cNvPr id="13" name="Picture 12">
            <a:extLst>
              <a:ext uri="{FF2B5EF4-FFF2-40B4-BE49-F238E27FC236}">
                <a16:creationId xmlns:a16="http://schemas.microsoft.com/office/drawing/2014/main" id="{B8878C06-4E9D-49B3-9EC3-B59A43CF9C59}"/>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8575200" y="4154400"/>
            <a:ext cx="568800" cy="988190"/>
          </a:xfrm>
          <a:prstGeom prst="rect">
            <a:avLst/>
          </a:prstGeom>
        </p:spPr>
      </p:pic>
    </p:spTree>
    <p:extLst>
      <p:ext uri="{BB962C8B-B14F-4D97-AF65-F5344CB8AC3E}">
        <p14:creationId xmlns:p14="http://schemas.microsoft.com/office/powerpoint/2010/main" val="36068310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Feature Slide &amp; Picture_Blue">
    <p:spTree>
      <p:nvGrpSpPr>
        <p:cNvPr id="1" name=""/>
        <p:cNvGrpSpPr/>
        <p:nvPr/>
      </p:nvGrpSpPr>
      <p:grpSpPr>
        <a:xfrm>
          <a:off x="0" y="0"/>
          <a:ext cx="0" cy="0"/>
          <a:chOff x="0" y="0"/>
          <a:chExt cx="0" cy="0"/>
        </a:xfrm>
      </p:grpSpPr>
      <p:sp>
        <p:nvSpPr>
          <p:cNvPr id="9" name="Rectangle: Single Corner Rounded 8">
            <a:extLst>
              <a:ext uri="{FF2B5EF4-FFF2-40B4-BE49-F238E27FC236}">
                <a16:creationId xmlns:a16="http://schemas.microsoft.com/office/drawing/2014/main" id="{1A8E368D-8A52-49D2-9BA1-F9511493CFBC}"/>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 name="Rectangle: Single Corner Rounded 10">
            <a:extLst>
              <a:ext uri="{FF2B5EF4-FFF2-40B4-BE49-F238E27FC236}">
                <a16:creationId xmlns:a16="http://schemas.microsoft.com/office/drawing/2014/main" id="{32BDB205-53C1-46C1-B4D4-3BA308764319}"/>
              </a:ext>
            </a:extLst>
          </p:cNvPr>
          <p:cNvSpPr/>
          <p:nvPr userDrawn="1"/>
        </p:nvSpPr>
        <p:spPr>
          <a:xfrm>
            <a:off x="1" y="145415"/>
            <a:ext cx="3320320" cy="4570627"/>
          </a:xfrm>
          <a:prstGeom prst="round1Rect">
            <a:avLst>
              <a:gd name="adj" fmla="val 6388"/>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Picture Placeholder 12">
            <a:extLst>
              <a:ext uri="{FF2B5EF4-FFF2-40B4-BE49-F238E27FC236}">
                <a16:creationId xmlns:a16="http://schemas.microsoft.com/office/drawing/2014/main" id="{77B1C7D0-3210-4F19-B442-6EF68B84F2AB}"/>
              </a:ext>
            </a:extLst>
          </p:cNvPr>
          <p:cNvSpPr>
            <a:spLocks noGrp="1"/>
          </p:cNvSpPr>
          <p:nvPr>
            <p:ph type="pic" sz="quarter" idx="12"/>
          </p:nvPr>
        </p:nvSpPr>
        <p:spPr>
          <a:xfrm>
            <a:off x="3699733" y="1245919"/>
            <a:ext cx="4685804" cy="3251268"/>
          </a:xfrm>
          <a:solidFill>
            <a:schemeClr val="bg1">
              <a:lumMod val="95000"/>
            </a:schemeClr>
          </a:solidFill>
        </p:spPr>
        <p:txBody>
          <a:bodyPr anchor="ctr"/>
          <a:lstStyle>
            <a:lvl1pPr algn="ctr">
              <a:defRPr/>
            </a:lvl1pPr>
          </a:lstStyle>
          <a:p>
            <a:r>
              <a:rPr lang="en-US"/>
              <a:t>Click icon to add picture</a:t>
            </a:r>
            <a:endParaRPr lang="en-AU" dirty="0"/>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bg1"/>
                </a:solidFill>
              </a:defRPr>
            </a:lvl1pPr>
          </a:lstStyle>
          <a:p>
            <a:endParaRPr lang="en-AU" dirty="0"/>
          </a:p>
        </p:txBody>
      </p:sp>
      <p:sp>
        <p:nvSpPr>
          <p:cNvPr id="10" name="Slide Number Placeholder 9">
            <a:extLst>
              <a:ext uri="{FF2B5EF4-FFF2-40B4-BE49-F238E27FC236}">
                <a16:creationId xmlns:a16="http://schemas.microsoft.com/office/drawing/2014/main" id="{36320A9B-1906-471E-BBDB-179C7DE4E073}"/>
              </a:ext>
            </a:extLst>
          </p:cNvPr>
          <p:cNvSpPr>
            <a:spLocks noGrp="1"/>
          </p:cNvSpPr>
          <p:nvPr>
            <p:ph type="sldNum" sz="quarter" idx="11"/>
          </p:nvPr>
        </p:nvSpPr>
        <p:spPr/>
        <p:txBody>
          <a:bodyPr/>
          <a:lstStyle>
            <a:lvl1pPr>
              <a:defRPr>
                <a:solidFill>
                  <a:schemeClr val="bg1"/>
                </a:solidFill>
              </a:defRPr>
            </a:lvl1pPr>
          </a:lstStyle>
          <a:p>
            <a:fld id="{BDEDE7C6-6EEE-4196-A663-FD0A9850CD31}" type="slidenum">
              <a:rPr lang="en-AU" smtClean="0"/>
              <a:pPr/>
              <a:t>‹#›</a:t>
            </a:fld>
            <a:endParaRPr lang="en-AU" dirty="0"/>
          </a:p>
        </p:txBody>
      </p:sp>
      <p:sp>
        <p:nvSpPr>
          <p:cNvPr id="15" name="Text Placeholder 6">
            <a:extLst>
              <a:ext uri="{FF2B5EF4-FFF2-40B4-BE49-F238E27FC236}">
                <a16:creationId xmlns:a16="http://schemas.microsoft.com/office/drawing/2014/main" id="{CBED0476-70D6-4080-9839-DBD8B596E293}"/>
              </a:ext>
            </a:extLst>
          </p:cNvPr>
          <p:cNvSpPr>
            <a:spLocks noGrp="1"/>
          </p:cNvSpPr>
          <p:nvPr>
            <p:ph type="body" sz="quarter" idx="13"/>
          </p:nvPr>
        </p:nvSpPr>
        <p:spPr>
          <a:xfrm>
            <a:off x="379413" y="950400"/>
            <a:ext cx="2633662" cy="35460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6" name="Title 1">
            <a:extLst>
              <a:ext uri="{FF2B5EF4-FFF2-40B4-BE49-F238E27FC236}">
                <a16:creationId xmlns:a16="http://schemas.microsoft.com/office/drawing/2014/main" id="{E226A440-B9AE-40A7-88E3-DFD9B18DEB19}"/>
              </a:ext>
            </a:extLst>
          </p:cNvPr>
          <p:cNvSpPr>
            <a:spLocks noGrp="1"/>
          </p:cNvSpPr>
          <p:nvPr>
            <p:ph type="title" hasCustomPrompt="1"/>
          </p:nvPr>
        </p:nvSpPr>
        <p:spPr>
          <a:xfrm>
            <a:off x="379665" y="310398"/>
            <a:ext cx="2633410" cy="472383"/>
          </a:xfrm>
        </p:spPr>
        <p:txBody>
          <a:bodyPr/>
          <a:lstStyle>
            <a:lvl1pPr>
              <a:defRPr>
                <a:solidFill>
                  <a:schemeClr val="bg1"/>
                </a:solidFill>
              </a:defRPr>
            </a:lvl1pPr>
          </a:lstStyle>
          <a:p>
            <a:r>
              <a:rPr lang="en-US" dirty="0"/>
              <a:t>Add title</a:t>
            </a:r>
            <a:endParaRPr lang="en-AU" dirty="0"/>
          </a:p>
        </p:txBody>
      </p:sp>
      <p:pic>
        <p:nvPicPr>
          <p:cNvPr id="12" name="Picture 11">
            <a:extLst>
              <a:ext uri="{FF2B5EF4-FFF2-40B4-BE49-F238E27FC236}">
                <a16:creationId xmlns:a16="http://schemas.microsoft.com/office/drawing/2014/main" id="{F0E6BDC1-88BB-49E2-AEBB-D24FF668FED9}"/>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8575200" y="4154400"/>
            <a:ext cx="568800" cy="988190"/>
          </a:xfrm>
          <a:prstGeom prst="rect">
            <a:avLst/>
          </a:prstGeom>
        </p:spPr>
      </p:pic>
    </p:spTree>
    <p:extLst>
      <p:ext uri="{BB962C8B-B14F-4D97-AF65-F5344CB8AC3E}">
        <p14:creationId xmlns:p14="http://schemas.microsoft.com/office/powerpoint/2010/main" val="16392449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EE36069-4D03-45AF-BF1F-DAC8F128212A}"/>
              </a:ext>
            </a:extLst>
          </p:cNvPr>
          <p:cNvSpPr>
            <a:spLocks noGrp="1"/>
          </p:cNvSpPr>
          <p:nvPr>
            <p:ph type="body" idx="1"/>
          </p:nvPr>
        </p:nvSpPr>
        <p:spPr>
          <a:xfrm>
            <a:off x="379665" y="951875"/>
            <a:ext cx="8384669" cy="3677410"/>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3" name="Rectangle: Single Corner Rounded 12">
            <a:extLst>
              <a:ext uri="{FF2B5EF4-FFF2-40B4-BE49-F238E27FC236}">
                <a16:creationId xmlns:a16="http://schemas.microsoft.com/office/drawing/2014/main" id="{656FA5D0-ADB4-40DD-B7EB-B4E0DCEEDE7A}"/>
              </a:ext>
            </a:extLst>
          </p:cNvPr>
          <p:cNvSpPr/>
          <p:nvPr userDrawn="1"/>
        </p:nvSpPr>
        <p:spPr>
          <a:xfrm>
            <a:off x="1" y="4848933"/>
            <a:ext cx="8507366" cy="294567"/>
          </a:xfrm>
          <a:prstGeom prst="round1Rect">
            <a:avLst>
              <a:gd name="adj" fmla="val 23521"/>
            </a:avLst>
          </a:prstGeom>
          <a:solidFill>
            <a:srgbClr val="ECE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Placeholder 1">
            <a:extLst>
              <a:ext uri="{FF2B5EF4-FFF2-40B4-BE49-F238E27FC236}">
                <a16:creationId xmlns:a16="http://schemas.microsoft.com/office/drawing/2014/main" id="{C8BA21FB-5D05-4499-ACB8-FDC829532047}"/>
              </a:ext>
            </a:extLst>
          </p:cNvPr>
          <p:cNvSpPr>
            <a:spLocks noGrp="1"/>
          </p:cNvSpPr>
          <p:nvPr>
            <p:ph type="title"/>
          </p:nvPr>
        </p:nvSpPr>
        <p:spPr>
          <a:xfrm>
            <a:off x="379665" y="310398"/>
            <a:ext cx="8384669" cy="472383"/>
          </a:xfrm>
          <a:prstGeom prst="rect">
            <a:avLst/>
          </a:prstGeom>
        </p:spPr>
        <p:txBody>
          <a:bodyPr vert="horz" lIns="0" tIns="0" rIns="0" bIns="0" rtlCol="0" anchor="t">
            <a:noAutofit/>
          </a:bodyPr>
          <a:lstStyle/>
          <a:p>
            <a:r>
              <a:rPr lang="en-US"/>
              <a:t>Click to edit Master title style</a:t>
            </a:r>
            <a:endParaRPr lang="en-AU" dirty="0"/>
          </a:p>
        </p:txBody>
      </p:sp>
      <p:sp>
        <p:nvSpPr>
          <p:cNvPr id="5" name="Footer Placeholder 4">
            <a:extLst>
              <a:ext uri="{FF2B5EF4-FFF2-40B4-BE49-F238E27FC236}">
                <a16:creationId xmlns:a16="http://schemas.microsoft.com/office/drawing/2014/main" id="{FEE3310A-29CB-4117-89E3-EA2268572D55}"/>
              </a:ext>
            </a:extLst>
          </p:cNvPr>
          <p:cNvSpPr>
            <a:spLocks noGrp="1"/>
          </p:cNvSpPr>
          <p:nvPr>
            <p:ph type="ftr" sz="quarter" idx="3"/>
          </p:nvPr>
        </p:nvSpPr>
        <p:spPr>
          <a:xfrm>
            <a:off x="379665" y="4914063"/>
            <a:ext cx="4847361" cy="164307"/>
          </a:xfrm>
          <a:prstGeom prst="rect">
            <a:avLst/>
          </a:prstGeom>
        </p:spPr>
        <p:txBody>
          <a:bodyPr vert="horz" lIns="0" tIns="0" rIns="0" bIns="0" rtlCol="0" anchor="ctr"/>
          <a:lstStyle>
            <a:lvl1pPr algn="l">
              <a:defRPr sz="900">
                <a:solidFill>
                  <a:schemeClr val="tx1">
                    <a:tint val="75000"/>
                  </a:schemeClr>
                </a:solidFill>
              </a:defRPr>
            </a:lvl1pPr>
          </a:lstStyle>
          <a:p>
            <a:endParaRPr lang="en-AU" dirty="0"/>
          </a:p>
        </p:txBody>
      </p:sp>
      <p:sp>
        <p:nvSpPr>
          <p:cNvPr id="6" name="Slide Number Placeholder 5">
            <a:extLst>
              <a:ext uri="{FF2B5EF4-FFF2-40B4-BE49-F238E27FC236}">
                <a16:creationId xmlns:a16="http://schemas.microsoft.com/office/drawing/2014/main" id="{552E6115-576B-4B27-8793-2A835BB83D3B}"/>
              </a:ext>
            </a:extLst>
          </p:cNvPr>
          <p:cNvSpPr>
            <a:spLocks noGrp="1"/>
          </p:cNvSpPr>
          <p:nvPr>
            <p:ph type="sldNum" sz="quarter" idx="4"/>
          </p:nvPr>
        </p:nvSpPr>
        <p:spPr>
          <a:xfrm>
            <a:off x="7707488" y="4914000"/>
            <a:ext cx="678049" cy="164307"/>
          </a:xfrm>
          <a:prstGeom prst="rect">
            <a:avLst/>
          </a:prstGeom>
        </p:spPr>
        <p:txBody>
          <a:bodyPr vert="horz" lIns="0" tIns="0" rIns="0" bIns="0" rtlCol="0" anchor="ctr"/>
          <a:lstStyle>
            <a:lvl1pPr algn="r">
              <a:defRPr sz="900">
                <a:solidFill>
                  <a:schemeClr val="tx1">
                    <a:tint val="75000"/>
                  </a:schemeClr>
                </a:solidFill>
              </a:defRPr>
            </a:lvl1pPr>
          </a:lstStyle>
          <a:p>
            <a:fld id="{BDEDE7C6-6EEE-4196-A663-FD0A9850CD31}" type="slidenum">
              <a:rPr lang="en-AU" smtClean="0"/>
              <a:t>‹#›</a:t>
            </a:fld>
            <a:endParaRPr lang="en-AU" dirty="0"/>
          </a:p>
        </p:txBody>
      </p:sp>
      <p:pic>
        <p:nvPicPr>
          <p:cNvPr id="12" name="Picture 11">
            <a:extLst>
              <a:ext uri="{FF2B5EF4-FFF2-40B4-BE49-F238E27FC236}">
                <a16:creationId xmlns:a16="http://schemas.microsoft.com/office/drawing/2014/main" id="{6FA6E82E-34E2-418F-B419-66615A6A4E3C}"/>
              </a:ext>
            </a:extLst>
          </p:cNvPr>
          <p:cNvPicPr>
            <a:picLocks noChangeAspect="1"/>
          </p:cNvPicPr>
          <p:nvPr userDrawn="1"/>
        </p:nvPicPr>
        <p:blipFill rotWithShape="1">
          <a:blip r:embed="rId29" cstate="print">
            <a:extLst>
              <a:ext uri="{28A0092B-C50C-407E-A947-70E740481C1C}">
                <a14:useLocalDpi xmlns:a14="http://schemas.microsoft.com/office/drawing/2010/main"/>
              </a:ext>
            </a:extLst>
          </a:blip>
          <a:srcRect/>
          <a:stretch/>
        </p:blipFill>
        <p:spPr>
          <a:xfrm>
            <a:off x="8575234" y="4155914"/>
            <a:ext cx="568766" cy="987586"/>
          </a:xfrm>
          <a:prstGeom prst="rect">
            <a:avLst/>
          </a:prstGeom>
        </p:spPr>
      </p:pic>
    </p:spTree>
    <p:extLst>
      <p:ext uri="{BB962C8B-B14F-4D97-AF65-F5344CB8AC3E}">
        <p14:creationId xmlns:p14="http://schemas.microsoft.com/office/powerpoint/2010/main" val="1470114289"/>
      </p:ext>
    </p:extLst>
  </p:cSld>
  <p:clrMap bg1="lt1" tx1="dk1" bg2="lt2" tx2="dk2" accent1="accent1" accent2="accent2" accent3="accent3" accent4="accent4" accent5="accent5" accent6="accent6" hlink="hlink" folHlink="folHlink"/>
  <p:sldLayoutIdLst>
    <p:sldLayoutId id="2147483649" r:id="rId1"/>
    <p:sldLayoutId id="2147483669" r:id="rId2"/>
    <p:sldLayoutId id="2147483674" r:id="rId3"/>
    <p:sldLayoutId id="2147483682" r:id="rId4"/>
    <p:sldLayoutId id="2147483671" r:id="rId5"/>
    <p:sldLayoutId id="2147483672" r:id="rId6"/>
    <p:sldLayoutId id="2147483660" r:id="rId7"/>
    <p:sldLayoutId id="2147483667" r:id="rId8"/>
    <p:sldLayoutId id="2147483663" r:id="rId9"/>
    <p:sldLayoutId id="2147483666" r:id="rId10"/>
    <p:sldLayoutId id="2147483676" r:id="rId11"/>
    <p:sldLayoutId id="2147483680" r:id="rId12"/>
    <p:sldLayoutId id="2147483678" r:id="rId13"/>
    <p:sldLayoutId id="2147483670" r:id="rId14"/>
    <p:sldLayoutId id="2147483675" r:id="rId15"/>
    <p:sldLayoutId id="2147483683" r:id="rId16"/>
    <p:sldLayoutId id="2147483650" r:id="rId17"/>
    <p:sldLayoutId id="2147483673" r:id="rId18"/>
    <p:sldLayoutId id="2147483661" r:id="rId19"/>
    <p:sldLayoutId id="2147483668" r:id="rId20"/>
    <p:sldLayoutId id="2147483664" r:id="rId21"/>
    <p:sldLayoutId id="2147483665" r:id="rId22"/>
    <p:sldLayoutId id="2147483677" r:id="rId23"/>
    <p:sldLayoutId id="2147483679" r:id="rId24"/>
    <p:sldLayoutId id="2147483654" r:id="rId25"/>
    <p:sldLayoutId id="2147483681" r:id="rId26"/>
    <p:sldLayoutId id="2147483655" r:id="rId27"/>
  </p:sldLayoutIdLst>
  <p:hf hdr="0" dt="0"/>
  <p:txStyles>
    <p:titleStyle>
      <a:lvl1pPr algn="l" defTabSz="685800" rtl="0" eaLnBrk="1" latinLnBrk="0" hangingPunct="1">
        <a:lnSpc>
          <a:spcPct val="90000"/>
        </a:lnSpc>
        <a:spcBef>
          <a:spcPct val="0"/>
        </a:spcBef>
        <a:buNone/>
        <a:defRPr sz="2400" b="1" kern="1200">
          <a:solidFill>
            <a:schemeClr val="tx1"/>
          </a:solidFill>
          <a:latin typeface="+mj-lt"/>
          <a:ea typeface="+mj-ea"/>
          <a:cs typeface="+mj-cs"/>
        </a:defRPr>
      </a:lvl1pPr>
    </p:titleStyle>
    <p:bodyStyle>
      <a:lvl1pPr marL="0" indent="0" algn="l" defTabSz="685800" rtl="0" eaLnBrk="1" latinLnBrk="0" hangingPunct="1">
        <a:lnSpc>
          <a:spcPct val="100000"/>
        </a:lnSpc>
        <a:spcBef>
          <a:spcPts val="0"/>
        </a:spcBef>
        <a:spcAft>
          <a:spcPts val="300"/>
        </a:spcAft>
        <a:buFont typeface="Arial" panose="020B0604020202020204" pitchFamily="34" charset="0"/>
        <a:buNone/>
        <a:defRPr sz="1800" kern="1200">
          <a:solidFill>
            <a:schemeClr val="tx1"/>
          </a:solidFill>
          <a:latin typeface="+mn-lt"/>
          <a:ea typeface="+mn-ea"/>
          <a:cs typeface="+mn-cs"/>
        </a:defRPr>
      </a:lvl1pPr>
      <a:lvl2pPr marL="18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2pPr>
      <a:lvl3pPr marL="36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3pPr>
      <a:lvl4pPr marL="54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4pPr>
      <a:lvl5pPr marL="72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5pPr>
      <a:lvl6pPr marL="90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6pPr>
      <a:lvl7pPr marL="108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7pPr>
      <a:lvl8pPr marL="126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8pPr>
      <a:lvl9pPr marL="144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Layout" Target="../slideLayouts/slideLayout5.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51E526-D9BC-497B-92DE-D28D61ABA619}"/>
              </a:ext>
            </a:extLst>
          </p:cNvPr>
          <p:cNvSpPr>
            <a:spLocks noGrp="1"/>
          </p:cNvSpPr>
          <p:nvPr>
            <p:ph type="ctrTitle"/>
          </p:nvPr>
        </p:nvSpPr>
        <p:spPr/>
        <p:txBody>
          <a:bodyPr/>
          <a:lstStyle/>
          <a:p>
            <a:r>
              <a:rPr lang="en-AU" dirty="0"/>
              <a:t>Love God, love others</a:t>
            </a:r>
          </a:p>
        </p:txBody>
      </p:sp>
      <p:sp>
        <p:nvSpPr>
          <p:cNvPr id="3" name="Text Placeholder 2">
            <a:extLst>
              <a:ext uri="{FF2B5EF4-FFF2-40B4-BE49-F238E27FC236}">
                <a16:creationId xmlns:a16="http://schemas.microsoft.com/office/drawing/2014/main" id="{DDDF87A5-8263-4A0B-BEFF-45E4C3BBB793}"/>
              </a:ext>
            </a:extLst>
          </p:cNvPr>
          <p:cNvSpPr>
            <a:spLocks noGrp="1"/>
          </p:cNvSpPr>
          <p:nvPr>
            <p:ph type="body" sz="quarter" idx="13"/>
          </p:nvPr>
        </p:nvSpPr>
        <p:spPr/>
        <p:txBody>
          <a:bodyPr/>
          <a:lstStyle/>
          <a:p>
            <a:r>
              <a:rPr lang="en-AU" sz="2400" dirty="0"/>
              <a:t>Mark Lesson 42</a:t>
            </a:r>
          </a:p>
          <a:p>
            <a:r>
              <a:rPr lang="en-AU" sz="2400" dirty="0"/>
              <a:t>Mark 12:28b-31</a:t>
            </a:r>
          </a:p>
        </p:txBody>
      </p:sp>
    </p:spTree>
    <p:extLst>
      <p:ext uri="{BB962C8B-B14F-4D97-AF65-F5344CB8AC3E}">
        <p14:creationId xmlns:p14="http://schemas.microsoft.com/office/powerpoint/2010/main" val="18905921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0FD343-4DF8-4BA2-BEF0-CF3E58347CF9}"/>
              </a:ext>
            </a:extLst>
          </p:cNvPr>
          <p:cNvSpPr>
            <a:spLocks noGrp="1"/>
          </p:cNvSpPr>
          <p:nvPr>
            <p:ph type="title"/>
          </p:nvPr>
        </p:nvSpPr>
        <p:spPr/>
        <p:txBody>
          <a:bodyPr/>
          <a:lstStyle/>
          <a:p>
            <a:r>
              <a:rPr lang="en-AU" sz="4000" dirty="0">
                <a:latin typeface="Edu SA Beginner" pitchFamily="2" charset="0"/>
              </a:rPr>
              <a:t>Jesus was a teacher</a:t>
            </a:r>
          </a:p>
        </p:txBody>
      </p:sp>
      <p:pic>
        <p:nvPicPr>
          <p:cNvPr id="8" name="Content Placeholder 7" descr="A person raising his hand up&#10;&#10;Description automatically generated">
            <a:extLst>
              <a:ext uri="{FF2B5EF4-FFF2-40B4-BE49-F238E27FC236}">
                <a16:creationId xmlns:a16="http://schemas.microsoft.com/office/drawing/2014/main" id="{2D36D60A-0BA6-4107-B856-115AC958F5FE}"/>
              </a:ext>
            </a:extLst>
          </p:cNvPr>
          <p:cNvPicPr>
            <a:picLocks noGrp="1" noChangeAspect="1"/>
          </p:cNvPicPr>
          <p:nvPr>
            <p:ph idx="1"/>
          </p:nvPr>
        </p:nvPicPr>
        <p:blipFill>
          <a:blip r:embed="rId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21076" y="1245413"/>
            <a:ext cx="3559038" cy="3159786"/>
          </a:xfrm>
        </p:spPr>
      </p:pic>
      <p:sp>
        <p:nvSpPr>
          <p:cNvPr id="4" name="Footer Placeholder 3">
            <a:extLst>
              <a:ext uri="{FF2B5EF4-FFF2-40B4-BE49-F238E27FC236}">
                <a16:creationId xmlns:a16="http://schemas.microsoft.com/office/drawing/2014/main" id="{503F6380-6508-4687-8CAA-F3A1A49EFF9E}"/>
              </a:ext>
            </a:extLst>
          </p:cNvPr>
          <p:cNvSpPr>
            <a:spLocks noGrp="1"/>
          </p:cNvSpPr>
          <p:nvPr>
            <p:ph type="ftr" sz="quarter" idx="10"/>
          </p:nvPr>
        </p:nvSpPr>
        <p:spPr/>
        <p:txBody>
          <a:bodyPr/>
          <a:lstStyle/>
          <a:p>
            <a:r>
              <a:rPr lang="en-US" dirty="0"/>
              <a:t>Optional Bible discussion</a:t>
            </a:r>
            <a:endParaRPr lang="en-AU" dirty="0"/>
          </a:p>
        </p:txBody>
      </p:sp>
      <p:sp>
        <p:nvSpPr>
          <p:cNvPr id="5" name="Slide Number Placeholder 4">
            <a:extLst>
              <a:ext uri="{FF2B5EF4-FFF2-40B4-BE49-F238E27FC236}">
                <a16:creationId xmlns:a16="http://schemas.microsoft.com/office/drawing/2014/main" id="{8F2DC846-BEC9-4A7B-88C8-51BD5DCD7B03}"/>
              </a:ext>
            </a:extLst>
          </p:cNvPr>
          <p:cNvSpPr>
            <a:spLocks noGrp="1"/>
          </p:cNvSpPr>
          <p:nvPr>
            <p:ph type="sldNum" sz="quarter" idx="11"/>
          </p:nvPr>
        </p:nvSpPr>
        <p:spPr/>
        <p:txBody>
          <a:bodyPr/>
          <a:lstStyle/>
          <a:p>
            <a:fld id="{BDEDE7C6-6EEE-4196-A663-FD0A9850CD31}" type="slidenum">
              <a:rPr lang="en-AU" smtClean="0"/>
              <a:pPr/>
              <a:t>10</a:t>
            </a:fld>
            <a:endParaRPr lang="en-AU" dirty="0"/>
          </a:p>
        </p:txBody>
      </p:sp>
      <p:sp>
        <p:nvSpPr>
          <p:cNvPr id="6" name="Content Placeholder 5">
            <a:extLst>
              <a:ext uri="{FF2B5EF4-FFF2-40B4-BE49-F238E27FC236}">
                <a16:creationId xmlns:a16="http://schemas.microsoft.com/office/drawing/2014/main" id="{8D71C854-33A7-4441-891B-02081F9D67C8}"/>
              </a:ext>
            </a:extLst>
          </p:cNvPr>
          <p:cNvSpPr>
            <a:spLocks noGrp="1"/>
          </p:cNvSpPr>
          <p:nvPr>
            <p:ph idx="12"/>
          </p:nvPr>
        </p:nvSpPr>
        <p:spPr>
          <a:xfrm>
            <a:off x="4622028" y="952119"/>
            <a:ext cx="4142306" cy="3677410"/>
          </a:xfrm>
        </p:spPr>
        <p:txBody>
          <a:bodyPr/>
          <a:lstStyle/>
          <a:p>
            <a:pPr>
              <a:spcAft>
                <a:spcPts val="1200"/>
              </a:spcAft>
            </a:pPr>
            <a:r>
              <a:rPr lang="en-AU" sz="3200" dirty="0">
                <a:latin typeface="Edu SA Beginner" pitchFamily="2" charset="0"/>
              </a:rPr>
              <a:t>What did Jesus say?</a:t>
            </a:r>
          </a:p>
          <a:p>
            <a:pPr>
              <a:spcAft>
                <a:spcPts val="1200"/>
              </a:spcAft>
            </a:pPr>
            <a:endParaRPr lang="en-AU" sz="3200" dirty="0">
              <a:latin typeface="Edu SA Beginner" pitchFamily="2" charset="0"/>
            </a:endParaRPr>
          </a:p>
          <a:p>
            <a:pPr>
              <a:spcAft>
                <a:spcPts val="1200"/>
              </a:spcAft>
            </a:pPr>
            <a:r>
              <a:rPr lang="en-AU" sz="3200" dirty="0">
                <a:latin typeface="Edu SA Beginner" pitchFamily="2" charset="0"/>
              </a:rPr>
              <a:t>Was it interesting, comforting or surprising?</a:t>
            </a:r>
          </a:p>
        </p:txBody>
      </p:sp>
    </p:spTree>
    <p:extLst>
      <p:ext uri="{BB962C8B-B14F-4D97-AF65-F5344CB8AC3E}">
        <p14:creationId xmlns:p14="http://schemas.microsoft.com/office/powerpoint/2010/main" val="13830825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44490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group of people running on a path&#10;&#10;Description automatically generated">
            <a:extLst>
              <a:ext uri="{FF2B5EF4-FFF2-40B4-BE49-F238E27FC236}">
                <a16:creationId xmlns:a16="http://schemas.microsoft.com/office/drawing/2014/main" id="{4AFBC6AC-4195-4888-90D6-4B35D19D54DB}"/>
              </a:ext>
            </a:extLst>
          </p:cNvPr>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a:stretch/>
        </p:blipFill>
        <p:spPr>
          <a:xfrm>
            <a:off x="20" y="10"/>
            <a:ext cx="9143980" cy="5143490"/>
          </a:xfrm>
          <a:noFill/>
        </p:spPr>
      </p:pic>
      <p:sp>
        <p:nvSpPr>
          <p:cNvPr id="14" name="Footer Placeholder 3">
            <a:extLst>
              <a:ext uri="{FF2B5EF4-FFF2-40B4-BE49-F238E27FC236}">
                <a16:creationId xmlns:a16="http://schemas.microsoft.com/office/drawing/2014/main" id="{4F981E5C-C244-B7D6-B79F-F3D89ED72DD7}"/>
              </a:ext>
            </a:extLst>
          </p:cNvPr>
          <p:cNvSpPr>
            <a:spLocks noGrp="1"/>
          </p:cNvSpPr>
          <p:nvPr>
            <p:ph type="ftr" sz="quarter" idx="10"/>
          </p:nvPr>
        </p:nvSpPr>
        <p:spPr>
          <a:xfrm>
            <a:off x="379665" y="4914063"/>
            <a:ext cx="4847361" cy="164307"/>
          </a:xfrm>
        </p:spPr>
        <p:txBody>
          <a:bodyPr/>
          <a:lstStyle/>
          <a:p>
            <a:pPr>
              <a:spcAft>
                <a:spcPts val="600"/>
              </a:spcAft>
            </a:pPr>
            <a:r>
              <a:rPr lang="en-AU" dirty="0"/>
              <a:t>Lesson 42 Resource 1</a:t>
            </a:r>
          </a:p>
        </p:txBody>
      </p:sp>
      <p:sp>
        <p:nvSpPr>
          <p:cNvPr id="5" name="Slide Number Placeholder 4" hidden="1">
            <a:extLst>
              <a:ext uri="{FF2B5EF4-FFF2-40B4-BE49-F238E27FC236}">
                <a16:creationId xmlns:a16="http://schemas.microsoft.com/office/drawing/2014/main" id="{C735AA60-F419-4E02-B019-9E10DD08B18E}"/>
              </a:ext>
            </a:extLst>
          </p:cNvPr>
          <p:cNvSpPr>
            <a:spLocks noGrp="1"/>
          </p:cNvSpPr>
          <p:nvPr>
            <p:ph type="sldNum" sz="quarter" idx="11"/>
          </p:nvPr>
        </p:nvSpPr>
        <p:spPr>
          <a:xfrm>
            <a:off x="7707488" y="4914000"/>
            <a:ext cx="678049" cy="164307"/>
          </a:xfrm>
        </p:spPr>
        <p:txBody>
          <a:bodyPr anchor="ctr">
            <a:normAutofit/>
          </a:bodyPr>
          <a:lstStyle/>
          <a:p>
            <a:pPr>
              <a:spcAft>
                <a:spcPts val="600"/>
              </a:spcAft>
            </a:pPr>
            <a:fld id="{BDEDE7C6-6EEE-4196-A663-FD0A9850CD31}" type="slidenum">
              <a:rPr lang="en-AU" smtClean="0"/>
              <a:pPr>
                <a:spcAft>
                  <a:spcPts val="600"/>
                </a:spcAft>
              </a:pPr>
              <a:t>2</a:t>
            </a:fld>
            <a:endParaRPr lang="en-AU"/>
          </a:p>
        </p:txBody>
      </p:sp>
      <p:sp>
        <p:nvSpPr>
          <p:cNvPr id="8" name="Rectangle: Rounded Corners 7">
            <a:extLst>
              <a:ext uri="{FF2B5EF4-FFF2-40B4-BE49-F238E27FC236}">
                <a16:creationId xmlns:a16="http://schemas.microsoft.com/office/drawing/2014/main" id="{E51E1167-A16A-4B1D-A9FD-69245D638993}"/>
              </a:ext>
            </a:extLst>
          </p:cNvPr>
          <p:cNvSpPr/>
          <p:nvPr/>
        </p:nvSpPr>
        <p:spPr>
          <a:xfrm>
            <a:off x="5046133" y="340191"/>
            <a:ext cx="3322705" cy="73676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3200" dirty="0">
                <a:solidFill>
                  <a:schemeClr val="tx1"/>
                </a:solidFill>
                <a:latin typeface="Edu SA Beginner" pitchFamily="2" charset="0"/>
              </a:rPr>
              <a:t>What can you see?</a:t>
            </a:r>
          </a:p>
        </p:txBody>
      </p:sp>
      <p:sp>
        <p:nvSpPr>
          <p:cNvPr id="11" name="Rectangle: Rounded Corners 10">
            <a:extLst>
              <a:ext uri="{FF2B5EF4-FFF2-40B4-BE49-F238E27FC236}">
                <a16:creationId xmlns:a16="http://schemas.microsoft.com/office/drawing/2014/main" id="{350F6A15-44D2-4024-9933-3091AA12BEFE}"/>
              </a:ext>
            </a:extLst>
          </p:cNvPr>
          <p:cNvSpPr/>
          <p:nvPr/>
        </p:nvSpPr>
        <p:spPr>
          <a:xfrm>
            <a:off x="2803345" y="340190"/>
            <a:ext cx="5754331" cy="7367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3200" dirty="0">
                <a:solidFill>
                  <a:schemeClr val="tx1"/>
                </a:solidFill>
                <a:latin typeface="Edu SA Beginner" pitchFamily="2" charset="0"/>
              </a:rPr>
              <a:t>What rules are there at the park?</a:t>
            </a:r>
          </a:p>
        </p:txBody>
      </p:sp>
    </p:spTree>
    <p:extLst>
      <p:ext uri="{BB962C8B-B14F-4D97-AF65-F5344CB8AC3E}">
        <p14:creationId xmlns:p14="http://schemas.microsoft.com/office/powerpoint/2010/main" val="3550975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DCF12D-23D8-4B9A-8CF3-B736E71B9D4B}"/>
              </a:ext>
            </a:extLst>
          </p:cNvPr>
          <p:cNvSpPr>
            <a:spLocks noGrp="1"/>
          </p:cNvSpPr>
          <p:nvPr>
            <p:ph type="title"/>
          </p:nvPr>
        </p:nvSpPr>
        <p:spPr/>
        <p:txBody>
          <a:bodyPr/>
          <a:lstStyle/>
          <a:p>
            <a:r>
              <a:rPr lang="en-AU" sz="3200" dirty="0">
                <a:latin typeface="Edu SA Beginner" pitchFamily="2" charset="0"/>
              </a:rPr>
              <a:t>Match the rules to the symbols</a:t>
            </a:r>
          </a:p>
        </p:txBody>
      </p:sp>
      <p:graphicFrame>
        <p:nvGraphicFramePr>
          <p:cNvPr id="6" name="Table 6">
            <a:extLst>
              <a:ext uri="{FF2B5EF4-FFF2-40B4-BE49-F238E27FC236}">
                <a16:creationId xmlns:a16="http://schemas.microsoft.com/office/drawing/2014/main" id="{5B9D3C33-2F1B-4DE5-9338-E5A4593EACFB}"/>
              </a:ext>
            </a:extLst>
          </p:cNvPr>
          <p:cNvGraphicFramePr>
            <a:graphicFrameLocks noGrp="1"/>
          </p:cNvGraphicFramePr>
          <p:nvPr>
            <p:ph idx="1"/>
            <p:extLst>
              <p:ext uri="{D42A27DB-BD31-4B8C-83A1-F6EECF244321}">
                <p14:modId xmlns:p14="http://schemas.microsoft.com/office/powerpoint/2010/main" val="354847488"/>
              </p:ext>
            </p:extLst>
          </p:nvPr>
        </p:nvGraphicFramePr>
        <p:xfrm>
          <a:off x="379413" y="952500"/>
          <a:ext cx="8385174" cy="2390140"/>
        </p:xfrm>
        <a:graphic>
          <a:graphicData uri="http://schemas.openxmlformats.org/drawingml/2006/table">
            <a:tbl>
              <a:tblPr firstRow="1" bandRow="1">
                <a:tableStyleId>{5C22544A-7EE6-4342-B048-85BDC9FD1C3A}</a:tableStyleId>
              </a:tblPr>
              <a:tblGrid>
                <a:gridCol w="1397529">
                  <a:extLst>
                    <a:ext uri="{9D8B030D-6E8A-4147-A177-3AD203B41FA5}">
                      <a16:colId xmlns:a16="http://schemas.microsoft.com/office/drawing/2014/main" val="819550242"/>
                    </a:ext>
                  </a:extLst>
                </a:gridCol>
                <a:gridCol w="1397529">
                  <a:extLst>
                    <a:ext uri="{9D8B030D-6E8A-4147-A177-3AD203B41FA5}">
                      <a16:colId xmlns:a16="http://schemas.microsoft.com/office/drawing/2014/main" val="2233277238"/>
                    </a:ext>
                  </a:extLst>
                </a:gridCol>
                <a:gridCol w="1397529">
                  <a:extLst>
                    <a:ext uri="{9D8B030D-6E8A-4147-A177-3AD203B41FA5}">
                      <a16:colId xmlns:a16="http://schemas.microsoft.com/office/drawing/2014/main" val="4093749181"/>
                    </a:ext>
                  </a:extLst>
                </a:gridCol>
                <a:gridCol w="1397529">
                  <a:extLst>
                    <a:ext uri="{9D8B030D-6E8A-4147-A177-3AD203B41FA5}">
                      <a16:colId xmlns:a16="http://schemas.microsoft.com/office/drawing/2014/main" val="2956391183"/>
                    </a:ext>
                  </a:extLst>
                </a:gridCol>
                <a:gridCol w="1397529">
                  <a:extLst>
                    <a:ext uri="{9D8B030D-6E8A-4147-A177-3AD203B41FA5}">
                      <a16:colId xmlns:a16="http://schemas.microsoft.com/office/drawing/2014/main" val="2908626313"/>
                    </a:ext>
                  </a:extLst>
                </a:gridCol>
                <a:gridCol w="1397529">
                  <a:extLst>
                    <a:ext uri="{9D8B030D-6E8A-4147-A177-3AD203B41FA5}">
                      <a16:colId xmlns:a16="http://schemas.microsoft.com/office/drawing/2014/main" val="1979021496"/>
                    </a:ext>
                  </a:extLst>
                </a:gridCol>
              </a:tblGrid>
              <a:tr h="370840">
                <a:tc>
                  <a:txBody>
                    <a:bodyPr/>
                    <a:lstStyle/>
                    <a:p>
                      <a:pPr algn="ctr"/>
                      <a:r>
                        <a:rPr lang="en-AU" sz="1800" b="0" dirty="0">
                          <a:solidFill>
                            <a:schemeClr val="tx1"/>
                          </a:solidFill>
                          <a:latin typeface="Edu SA Beginner" pitchFamily="2" charset="0"/>
                        </a:rPr>
                        <a:t>1. You must keep your dog on a lead.</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AU" sz="1800" b="0" dirty="0">
                          <a:solidFill>
                            <a:schemeClr val="tx1"/>
                          </a:solidFill>
                          <a:latin typeface="Edu SA Beginner" pitchFamily="2" charset="0"/>
                        </a:rPr>
                        <a:t>2. You must pick up your dog’s poo.</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AU" sz="1800" b="0" dirty="0">
                          <a:solidFill>
                            <a:schemeClr val="tx1"/>
                          </a:solidFill>
                          <a:latin typeface="Edu SA Beginner" pitchFamily="2" charset="0"/>
                        </a:rPr>
                        <a:t>3. You must put rubbish in the bin.</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AU" sz="1800" b="0" dirty="0">
                          <a:solidFill>
                            <a:schemeClr val="tx1"/>
                          </a:solidFill>
                          <a:latin typeface="Edu SA Beginner" pitchFamily="2" charset="0"/>
                        </a:rPr>
                        <a:t>4. You must not light a fire.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AU" sz="1800" b="0" dirty="0">
                          <a:solidFill>
                            <a:schemeClr val="tx1"/>
                          </a:solidFill>
                          <a:latin typeface="Edu SA Beginner" pitchFamily="2" charset="0"/>
                        </a:rPr>
                        <a:t>5. You must not ride motorbikes.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AU" sz="1800" b="0" dirty="0">
                          <a:solidFill>
                            <a:schemeClr val="tx1"/>
                          </a:solidFill>
                          <a:latin typeface="Edu SA Beginner" pitchFamily="2" charset="0"/>
                        </a:rPr>
                        <a:t>6. You must not go fishing.</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12814490"/>
                  </a:ext>
                </a:extLst>
              </a:tr>
              <a:tr h="1104900">
                <a:tc>
                  <a:txBody>
                    <a:bodyPr/>
                    <a:lstStyle/>
                    <a:p>
                      <a:endParaRPr lang="en-AU" sz="1600" b="0" dirty="0">
                        <a:solidFill>
                          <a:schemeClr val="tx1"/>
                        </a:solidFill>
                        <a:latin typeface="Edu SA Beginner" pitchFamily="2"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AU" sz="1600" b="0" dirty="0">
                        <a:solidFill>
                          <a:schemeClr val="tx1"/>
                        </a:solidFill>
                        <a:latin typeface="Edu SA Beginner" pitchFamily="2"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AU" sz="1600" b="0" dirty="0">
                        <a:solidFill>
                          <a:schemeClr val="tx1"/>
                        </a:solidFill>
                        <a:latin typeface="Edu SA Beginner" pitchFamily="2"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AU" sz="1600" b="0" dirty="0">
                        <a:solidFill>
                          <a:schemeClr val="tx1"/>
                        </a:solidFill>
                        <a:latin typeface="Edu SA Beginner" pitchFamily="2"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AU" sz="1600" b="0" dirty="0">
                        <a:solidFill>
                          <a:schemeClr val="tx1"/>
                        </a:solidFill>
                        <a:latin typeface="Edu SA Beginner" pitchFamily="2"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AU" sz="1600" b="0" dirty="0">
                        <a:solidFill>
                          <a:schemeClr val="tx1"/>
                        </a:solidFill>
                        <a:latin typeface="Edu SA Beginner" pitchFamily="2"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98427582"/>
                  </a:ext>
                </a:extLst>
              </a:tr>
              <a:tr h="370840">
                <a:tc>
                  <a:txBody>
                    <a:bodyPr/>
                    <a:lstStyle/>
                    <a:p>
                      <a:r>
                        <a:rPr lang="en-AU" sz="1600" b="0" dirty="0">
                          <a:solidFill>
                            <a:schemeClr val="tx1"/>
                          </a:solidFill>
                          <a:latin typeface="Edu SA Beginner" pitchFamily="2" charset="0"/>
                        </a:rPr>
                        <a:t>a.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AU" sz="1600" b="0" dirty="0">
                          <a:solidFill>
                            <a:schemeClr val="tx1"/>
                          </a:solidFill>
                          <a:latin typeface="Edu SA Beginner" pitchFamily="2" charset="0"/>
                        </a:rPr>
                        <a:t>b.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AU" sz="1600" b="0" dirty="0">
                          <a:solidFill>
                            <a:schemeClr val="tx1"/>
                          </a:solidFill>
                          <a:latin typeface="Edu SA Beginner" pitchFamily="2" charset="0"/>
                        </a:rPr>
                        <a:t>c.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AU" sz="1600" b="0" dirty="0">
                          <a:solidFill>
                            <a:schemeClr val="tx1"/>
                          </a:solidFill>
                          <a:latin typeface="Edu SA Beginner" pitchFamily="2" charset="0"/>
                        </a:rPr>
                        <a:t>d.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AU" sz="1600" b="0" dirty="0">
                          <a:solidFill>
                            <a:schemeClr val="tx1"/>
                          </a:solidFill>
                          <a:latin typeface="Edu SA Beginner" pitchFamily="2" charset="0"/>
                        </a:rPr>
                        <a:t>e.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AU" sz="1600" b="0" dirty="0">
                          <a:solidFill>
                            <a:schemeClr val="tx1"/>
                          </a:solidFill>
                          <a:latin typeface="Edu SA Beginner" pitchFamily="2" charset="0"/>
                        </a:rPr>
                        <a:t>f.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58343585"/>
                  </a:ext>
                </a:extLst>
              </a:tr>
            </a:tbl>
          </a:graphicData>
        </a:graphic>
      </p:graphicFrame>
      <p:sp>
        <p:nvSpPr>
          <p:cNvPr id="4" name="Footer Placeholder 3">
            <a:extLst>
              <a:ext uri="{FF2B5EF4-FFF2-40B4-BE49-F238E27FC236}">
                <a16:creationId xmlns:a16="http://schemas.microsoft.com/office/drawing/2014/main" id="{044C59EE-81F4-4A2B-A48C-A6DE5A62F0BB}"/>
              </a:ext>
            </a:extLst>
          </p:cNvPr>
          <p:cNvSpPr>
            <a:spLocks noGrp="1"/>
          </p:cNvSpPr>
          <p:nvPr>
            <p:ph type="ftr" sz="quarter" idx="10"/>
          </p:nvPr>
        </p:nvSpPr>
        <p:spPr/>
        <p:txBody>
          <a:bodyPr/>
          <a:lstStyle/>
          <a:p>
            <a:pPr>
              <a:spcAft>
                <a:spcPts val="600"/>
              </a:spcAft>
            </a:pPr>
            <a:r>
              <a:rPr lang="en-AU" dirty="0"/>
              <a:t>Lesson 42 Resource 2</a:t>
            </a:r>
          </a:p>
        </p:txBody>
      </p:sp>
      <p:sp>
        <p:nvSpPr>
          <p:cNvPr id="5" name="Slide Number Placeholder 4">
            <a:extLst>
              <a:ext uri="{FF2B5EF4-FFF2-40B4-BE49-F238E27FC236}">
                <a16:creationId xmlns:a16="http://schemas.microsoft.com/office/drawing/2014/main" id="{CE529B7E-10E7-4991-AAA9-4B7C877E1C13}"/>
              </a:ext>
            </a:extLst>
          </p:cNvPr>
          <p:cNvSpPr>
            <a:spLocks noGrp="1"/>
          </p:cNvSpPr>
          <p:nvPr>
            <p:ph type="sldNum" sz="quarter" idx="11"/>
          </p:nvPr>
        </p:nvSpPr>
        <p:spPr/>
        <p:txBody>
          <a:bodyPr/>
          <a:lstStyle/>
          <a:p>
            <a:fld id="{BDEDE7C6-6EEE-4196-A663-FD0A9850CD31}" type="slidenum">
              <a:rPr lang="en-AU" smtClean="0"/>
              <a:pPr/>
              <a:t>3</a:t>
            </a:fld>
            <a:endParaRPr lang="en-AU" dirty="0"/>
          </a:p>
        </p:txBody>
      </p:sp>
      <p:pic>
        <p:nvPicPr>
          <p:cNvPr id="9" name="Picture 8" descr="A green circle with a symbol of a person playing with a dog&#10;&#10;Description automatically generated">
            <a:extLst>
              <a:ext uri="{FF2B5EF4-FFF2-40B4-BE49-F238E27FC236}">
                <a16:creationId xmlns:a16="http://schemas.microsoft.com/office/drawing/2014/main" id="{1371D697-7DDC-4F9E-83B2-816421FA249B}"/>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26064" y="3250476"/>
            <a:ext cx="1285471" cy="1257572"/>
          </a:xfrm>
          <a:prstGeom prst="rect">
            <a:avLst/>
          </a:prstGeom>
        </p:spPr>
      </p:pic>
      <p:pic>
        <p:nvPicPr>
          <p:cNvPr id="11" name="Picture 10" descr="A no parking sign&#10;&#10;Description automatically generated">
            <a:extLst>
              <a:ext uri="{FF2B5EF4-FFF2-40B4-BE49-F238E27FC236}">
                <a16:creationId xmlns:a16="http://schemas.microsoft.com/office/drawing/2014/main" id="{CB9E242C-6442-45D8-AEE3-10176134A18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846051" y="3244850"/>
            <a:ext cx="1243799" cy="1232512"/>
          </a:xfrm>
          <a:prstGeom prst="rect">
            <a:avLst/>
          </a:prstGeom>
        </p:spPr>
      </p:pic>
      <p:pic>
        <p:nvPicPr>
          <p:cNvPr id="13" name="Picture 12" descr="A no fishing sign&#10;&#10;Description automatically generated">
            <a:extLst>
              <a:ext uri="{FF2B5EF4-FFF2-40B4-BE49-F238E27FC236}">
                <a16:creationId xmlns:a16="http://schemas.microsoft.com/office/drawing/2014/main" id="{4F9E96D5-F9B5-4858-813B-2F7321AFEA47}"/>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257652" y="3244850"/>
            <a:ext cx="1232512" cy="1232512"/>
          </a:xfrm>
          <a:prstGeom prst="rect">
            <a:avLst/>
          </a:prstGeom>
        </p:spPr>
      </p:pic>
      <p:pic>
        <p:nvPicPr>
          <p:cNvPr id="15" name="Picture 14" descr="A black and white pictogram of a person throwing a trash can&#10;&#10;Description automatically generated">
            <a:extLst>
              <a:ext uri="{FF2B5EF4-FFF2-40B4-BE49-F238E27FC236}">
                <a16:creationId xmlns:a16="http://schemas.microsoft.com/office/drawing/2014/main" id="{740BC428-8F02-456F-8754-5A1A5A912828}"/>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4672957" y="3244850"/>
            <a:ext cx="1230412" cy="1232512"/>
          </a:xfrm>
          <a:prstGeom prst="rect">
            <a:avLst/>
          </a:prstGeom>
        </p:spPr>
      </p:pic>
      <p:pic>
        <p:nvPicPr>
          <p:cNvPr id="17" name="Picture 16" descr="A no fire sign with a red circle&#10;&#10;Description automatically generated">
            <a:extLst>
              <a:ext uri="{FF2B5EF4-FFF2-40B4-BE49-F238E27FC236}">
                <a16:creationId xmlns:a16="http://schemas.microsoft.com/office/drawing/2014/main" id="{F34B06B4-C200-41AE-BC13-DC6DDE2164A7}"/>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6054298" y="3244850"/>
            <a:ext cx="1239297" cy="1232512"/>
          </a:xfrm>
          <a:prstGeom prst="rect">
            <a:avLst/>
          </a:prstGeom>
        </p:spPr>
      </p:pic>
      <p:pic>
        <p:nvPicPr>
          <p:cNvPr id="19" name="Picture 18" descr="A sign with a dog and a leash&#10;&#10;Description automatically generated">
            <a:extLst>
              <a:ext uri="{FF2B5EF4-FFF2-40B4-BE49-F238E27FC236}">
                <a16:creationId xmlns:a16="http://schemas.microsoft.com/office/drawing/2014/main" id="{11542F76-2902-4E8A-8C39-DAD7510C52D7}"/>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7444524" y="3244850"/>
            <a:ext cx="1249483" cy="1232512"/>
          </a:xfrm>
          <a:prstGeom prst="rect">
            <a:avLst/>
          </a:prstGeom>
        </p:spPr>
      </p:pic>
      <p:cxnSp>
        <p:nvCxnSpPr>
          <p:cNvPr id="21" name="Straight Arrow Connector 20">
            <a:extLst>
              <a:ext uri="{FF2B5EF4-FFF2-40B4-BE49-F238E27FC236}">
                <a16:creationId xmlns:a16="http://schemas.microsoft.com/office/drawing/2014/main" id="{8613A442-83D9-4258-ADCE-9A2F3F2D0CE0}"/>
              </a:ext>
            </a:extLst>
          </p:cNvPr>
          <p:cNvCxnSpPr/>
          <p:nvPr/>
        </p:nvCxnSpPr>
        <p:spPr>
          <a:xfrm>
            <a:off x="1068799" y="1803400"/>
            <a:ext cx="6977713" cy="137160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8D200F05-38D9-4380-8553-0158098E6AC7}"/>
              </a:ext>
            </a:extLst>
          </p:cNvPr>
          <p:cNvCxnSpPr/>
          <p:nvPr/>
        </p:nvCxnSpPr>
        <p:spPr>
          <a:xfrm flipH="1">
            <a:off x="1068799" y="1893024"/>
            <a:ext cx="1399151" cy="1331177"/>
          </a:xfrm>
          <a:prstGeom prst="straightConnector1">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35114F8E-9710-47B3-9822-E321A30FF864}"/>
              </a:ext>
            </a:extLst>
          </p:cNvPr>
          <p:cNvCxnSpPr/>
          <p:nvPr/>
        </p:nvCxnSpPr>
        <p:spPr>
          <a:xfrm>
            <a:off x="3873908" y="1803400"/>
            <a:ext cx="1414255" cy="144101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6CD97600-FF49-4E56-B99A-B601AB1DA24A}"/>
              </a:ext>
            </a:extLst>
          </p:cNvPr>
          <p:cNvCxnSpPr/>
          <p:nvPr/>
        </p:nvCxnSpPr>
        <p:spPr>
          <a:xfrm>
            <a:off x="5271706" y="1803400"/>
            <a:ext cx="1390226" cy="1420801"/>
          </a:xfrm>
          <a:prstGeom prst="straightConnector1">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81949A61-8EAD-44D9-B572-237176B04695}"/>
              </a:ext>
            </a:extLst>
          </p:cNvPr>
          <p:cNvCxnSpPr/>
          <p:nvPr/>
        </p:nvCxnSpPr>
        <p:spPr>
          <a:xfrm flipH="1">
            <a:off x="2467950" y="1802963"/>
            <a:ext cx="4205996" cy="1411981"/>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14B9D8AB-E6E1-482B-B467-FB68A1ED24A3}"/>
              </a:ext>
            </a:extLst>
          </p:cNvPr>
          <p:cNvCxnSpPr/>
          <p:nvPr/>
        </p:nvCxnSpPr>
        <p:spPr>
          <a:xfrm flipH="1">
            <a:off x="3872295" y="1549400"/>
            <a:ext cx="4174217" cy="1669954"/>
          </a:xfrm>
          <a:prstGeom prst="straightConnector1">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6037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B07265-F58E-4360-ADD8-F85FB22FB9F1}"/>
              </a:ext>
            </a:extLst>
          </p:cNvPr>
          <p:cNvSpPr>
            <a:spLocks noGrp="1"/>
          </p:cNvSpPr>
          <p:nvPr>
            <p:ph type="title"/>
          </p:nvPr>
        </p:nvSpPr>
        <p:spPr/>
        <p:txBody>
          <a:bodyPr/>
          <a:lstStyle/>
          <a:p>
            <a:r>
              <a:rPr lang="en-AU" sz="3600" dirty="0">
                <a:latin typeface="Edu SA Beginner" pitchFamily="2" charset="0"/>
              </a:rPr>
              <a:t>How do we show love?</a:t>
            </a:r>
          </a:p>
        </p:txBody>
      </p:sp>
      <p:pic>
        <p:nvPicPr>
          <p:cNvPr id="6" name="Content Placeholder 5">
            <a:extLst>
              <a:ext uri="{FF2B5EF4-FFF2-40B4-BE49-F238E27FC236}">
                <a16:creationId xmlns:a16="http://schemas.microsoft.com/office/drawing/2014/main" id="{CCBA1015-EB2E-48EE-BD7C-701813DEEAD5}"/>
              </a:ext>
            </a:extLst>
          </p:cNvPr>
          <p:cNvPicPr>
            <a:picLocks noGrp="1" noChangeAspect="1"/>
          </p:cNvPicPr>
          <p:nvPr>
            <p:ph idx="1"/>
          </p:nvPr>
        </p:nvPicPr>
        <p:blipFill>
          <a:blip r:embed="rId2"/>
          <a:stretch>
            <a:fillRect/>
          </a:stretch>
        </p:blipFill>
        <p:spPr>
          <a:xfrm>
            <a:off x="596667" y="952500"/>
            <a:ext cx="7950667" cy="3676650"/>
          </a:xfrm>
          <a:prstGeom prst="rect">
            <a:avLst/>
          </a:prstGeom>
        </p:spPr>
      </p:pic>
      <p:sp>
        <p:nvSpPr>
          <p:cNvPr id="4" name="Footer Placeholder 3">
            <a:extLst>
              <a:ext uri="{FF2B5EF4-FFF2-40B4-BE49-F238E27FC236}">
                <a16:creationId xmlns:a16="http://schemas.microsoft.com/office/drawing/2014/main" id="{79DD1510-AF73-489D-91C7-06058BE330F1}"/>
              </a:ext>
            </a:extLst>
          </p:cNvPr>
          <p:cNvSpPr>
            <a:spLocks noGrp="1"/>
          </p:cNvSpPr>
          <p:nvPr>
            <p:ph type="ftr" sz="quarter" idx="10"/>
          </p:nvPr>
        </p:nvSpPr>
        <p:spPr/>
        <p:txBody>
          <a:bodyPr/>
          <a:lstStyle/>
          <a:p>
            <a:r>
              <a:rPr lang="en-AU" dirty="0"/>
              <a:t>Lesson 42 Worksheet 1</a:t>
            </a:r>
          </a:p>
        </p:txBody>
      </p:sp>
      <p:sp>
        <p:nvSpPr>
          <p:cNvPr id="5" name="Slide Number Placeholder 4">
            <a:extLst>
              <a:ext uri="{FF2B5EF4-FFF2-40B4-BE49-F238E27FC236}">
                <a16:creationId xmlns:a16="http://schemas.microsoft.com/office/drawing/2014/main" id="{43FA3C7D-7E07-4887-BC54-8B832778A40B}"/>
              </a:ext>
            </a:extLst>
          </p:cNvPr>
          <p:cNvSpPr>
            <a:spLocks noGrp="1"/>
          </p:cNvSpPr>
          <p:nvPr>
            <p:ph type="sldNum" sz="quarter" idx="11"/>
          </p:nvPr>
        </p:nvSpPr>
        <p:spPr/>
        <p:txBody>
          <a:bodyPr/>
          <a:lstStyle/>
          <a:p>
            <a:fld id="{BDEDE7C6-6EEE-4196-A663-FD0A9850CD31}" type="slidenum">
              <a:rPr lang="en-AU" smtClean="0"/>
              <a:pPr/>
              <a:t>4</a:t>
            </a:fld>
            <a:endParaRPr lang="en-AU" dirty="0"/>
          </a:p>
        </p:txBody>
      </p:sp>
    </p:spTree>
    <p:extLst>
      <p:ext uri="{BB962C8B-B14F-4D97-AF65-F5344CB8AC3E}">
        <p14:creationId xmlns:p14="http://schemas.microsoft.com/office/powerpoint/2010/main" val="11477982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B07265-F58E-4360-ADD8-F85FB22FB9F1}"/>
              </a:ext>
            </a:extLst>
          </p:cNvPr>
          <p:cNvSpPr>
            <a:spLocks noGrp="1"/>
          </p:cNvSpPr>
          <p:nvPr>
            <p:ph type="title"/>
          </p:nvPr>
        </p:nvSpPr>
        <p:spPr/>
        <p:txBody>
          <a:bodyPr/>
          <a:lstStyle/>
          <a:p>
            <a:r>
              <a:rPr lang="en-AU" sz="3600" dirty="0">
                <a:latin typeface="Edu SA Beginner" pitchFamily="2" charset="0"/>
              </a:rPr>
              <a:t>How do we show love?</a:t>
            </a:r>
          </a:p>
        </p:txBody>
      </p:sp>
      <p:sp>
        <p:nvSpPr>
          <p:cNvPr id="4" name="Footer Placeholder 3">
            <a:extLst>
              <a:ext uri="{FF2B5EF4-FFF2-40B4-BE49-F238E27FC236}">
                <a16:creationId xmlns:a16="http://schemas.microsoft.com/office/drawing/2014/main" id="{79DD1510-AF73-489D-91C7-06058BE330F1}"/>
              </a:ext>
            </a:extLst>
          </p:cNvPr>
          <p:cNvSpPr>
            <a:spLocks noGrp="1"/>
          </p:cNvSpPr>
          <p:nvPr>
            <p:ph type="ftr" sz="quarter" idx="10"/>
          </p:nvPr>
        </p:nvSpPr>
        <p:spPr/>
        <p:txBody>
          <a:bodyPr/>
          <a:lstStyle/>
          <a:p>
            <a:r>
              <a:rPr lang="en-AU" dirty="0"/>
              <a:t>Lesson 42 Worksheet 1</a:t>
            </a:r>
          </a:p>
        </p:txBody>
      </p:sp>
      <p:sp>
        <p:nvSpPr>
          <p:cNvPr id="5" name="Slide Number Placeholder 4">
            <a:extLst>
              <a:ext uri="{FF2B5EF4-FFF2-40B4-BE49-F238E27FC236}">
                <a16:creationId xmlns:a16="http://schemas.microsoft.com/office/drawing/2014/main" id="{43FA3C7D-7E07-4887-BC54-8B832778A40B}"/>
              </a:ext>
            </a:extLst>
          </p:cNvPr>
          <p:cNvSpPr>
            <a:spLocks noGrp="1"/>
          </p:cNvSpPr>
          <p:nvPr>
            <p:ph type="sldNum" sz="quarter" idx="11"/>
          </p:nvPr>
        </p:nvSpPr>
        <p:spPr/>
        <p:txBody>
          <a:bodyPr/>
          <a:lstStyle/>
          <a:p>
            <a:fld id="{BDEDE7C6-6EEE-4196-A663-FD0A9850CD31}" type="slidenum">
              <a:rPr lang="en-AU" smtClean="0"/>
              <a:pPr/>
              <a:t>5</a:t>
            </a:fld>
            <a:endParaRPr lang="en-AU" dirty="0"/>
          </a:p>
        </p:txBody>
      </p:sp>
      <p:pic>
        <p:nvPicPr>
          <p:cNvPr id="9" name="Content Placeholder 8">
            <a:extLst>
              <a:ext uri="{FF2B5EF4-FFF2-40B4-BE49-F238E27FC236}">
                <a16:creationId xmlns:a16="http://schemas.microsoft.com/office/drawing/2014/main" id="{982EFE86-220D-4105-89BC-CC8E67D51706}"/>
              </a:ext>
            </a:extLst>
          </p:cNvPr>
          <p:cNvPicPr>
            <a:picLocks noGrp="1" noChangeAspect="1"/>
          </p:cNvPicPr>
          <p:nvPr>
            <p:ph idx="1"/>
          </p:nvPr>
        </p:nvPicPr>
        <p:blipFill>
          <a:blip r:embed="rId2"/>
          <a:stretch>
            <a:fillRect/>
          </a:stretch>
        </p:blipFill>
        <p:spPr>
          <a:xfrm>
            <a:off x="379413" y="1056877"/>
            <a:ext cx="8385175" cy="3467896"/>
          </a:xfrm>
          <a:prstGeom prst="rect">
            <a:avLst/>
          </a:prstGeom>
        </p:spPr>
      </p:pic>
    </p:spTree>
    <p:extLst>
      <p:ext uri="{BB962C8B-B14F-4D97-AF65-F5344CB8AC3E}">
        <p14:creationId xmlns:p14="http://schemas.microsoft.com/office/powerpoint/2010/main" val="26952040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3BE8BE-C8BB-4474-B15B-709E6948914F}"/>
              </a:ext>
            </a:extLst>
          </p:cNvPr>
          <p:cNvSpPr>
            <a:spLocks noGrp="1"/>
          </p:cNvSpPr>
          <p:nvPr>
            <p:ph type="title"/>
          </p:nvPr>
        </p:nvSpPr>
        <p:spPr/>
        <p:txBody>
          <a:bodyPr/>
          <a:lstStyle/>
          <a:p>
            <a:r>
              <a:rPr lang="en-AU" sz="3200" dirty="0">
                <a:latin typeface="Edu SA Beginner" pitchFamily="2" charset="0"/>
              </a:rPr>
              <a:t>Match the word to its meaning</a:t>
            </a:r>
          </a:p>
        </p:txBody>
      </p:sp>
      <p:graphicFrame>
        <p:nvGraphicFramePr>
          <p:cNvPr id="6" name="Table 6">
            <a:extLst>
              <a:ext uri="{FF2B5EF4-FFF2-40B4-BE49-F238E27FC236}">
                <a16:creationId xmlns:a16="http://schemas.microsoft.com/office/drawing/2014/main" id="{63C97483-AFE5-4F5A-9754-055B59304BE6}"/>
              </a:ext>
            </a:extLst>
          </p:cNvPr>
          <p:cNvGraphicFramePr>
            <a:graphicFrameLocks noGrp="1"/>
          </p:cNvGraphicFramePr>
          <p:nvPr>
            <p:ph idx="1"/>
            <p:extLst>
              <p:ext uri="{D42A27DB-BD31-4B8C-83A1-F6EECF244321}">
                <p14:modId xmlns:p14="http://schemas.microsoft.com/office/powerpoint/2010/main" val="2859626893"/>
              </p:ext>
            </p:extLst>
          </p:nvPr>
        </p:nvGraphicFramePr>
        <p:xfrm>
          <a:off x="379413" y="952500"/>
          <a:ext cx="8567737" cy="2895600"/>
        </p:xfrm>
        <a:graphic>
          <a:graphicData uri="http://schemas.openxmlformats.org/drawingml/2006/table">
            <a:tbl>
              <a:tblPr firstRow="1" bandRow="1">
                <a:tableStyleId>{5C22544A-7EE6-4342-B048-85BDC9FD1C3A}</a:tableStyleId>
              </a:tblPr>
              <a:tblGrid>
                <a:gridCol w="3005137">
                  <a:extLst>
                    <a:ext uri="{9D8B030D-6E8A-4147-A177-3AD203B41FA5}">
                      <a16:colId xmlns:a16="http://schemas.microsoft.com/office/drawing/2014/main" val="2988835619"/>
                    </a:ext>
                  </a:extLst>
                </a:gridCol>
                <a:gridCol w="5562600">
                  <a:extLst>
                    <a:ext uri="{9D8B030D-6E8A-4147-A177-3AD203B41FA5}">
                      <a16:colId xmlns:a16="http://schemas.microsoft.com/office/drawing/2014/main" val="2371490773"/>
                    </a:ext>
                  </a:extLst>
                </a:gridCol>
              </a:tblGrid>
              <a:tr h="370840">
                <a:tc>
                  <a:txBody>
                    <a:bodyPr/>
                    <a:lstStyle/>
                    <a:p>
                      <a:r>
                        <a:rPr lang="en-AU" sz="3200" b="0" dirty="0">
                          <a:solidFill>
                            <a:schemeClr val="tx1"/>
                          </a:solidFill>
                          <a:latin typeface="Edu SA Beginner" pitchFamily="2" charset="0"/>
                        </a:rPr>
                        <a:t>1.  rules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r>
                        <a:rPr lang="en-AU" sz="3200" b="0" dirty="0">
                          <a:solidFill>
                            <a:schemeClr val="tx1"/>
                          </a:solidFill>
                          <a:latin typeface="Edu SA Beginner" pitchFamily="2" charset="0"/>
                        </a:rPr>
                        <a:t>a. a person who lives near me</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02117536"/>
                  </a:ext>
                </a:extLst>
              </a:tr>
              <a:tr h="370840">
                <a:tc>
                  <a:txBody>
                    <a:bodyPr/>
                    <a:lstStyle/>
                    <a:p>
                      <a:r>
                        <a:rPr lang="en-AU" sz="3200" b="0" dirty="0">
                          <a:solidFill>
                            <a:schemeClr val="tx1"/>
                          </a:solidFill>
                          <a:latin typeface="Edu SA Beginner" pitchFamily="2" charset="0"/>
                        </a:rPr>
                        <a:t>2. spirit</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r>
                        <a:rPr lang="en-AU" sz="3200" b="0" dirty="0">
                          <a:solidFill>
                            <a:schemeClr val="tx1"/>
                          </a:solidFill>
                          <a:latin typeface="Edu SA Beginner" pitchFamily="2" charset="0"/>
                        </a:rPr>
                        <a:t>b. energy, power</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0376599"/>
                  </a:ext>
                </a:extLst>
              </a:tr>
              <a:tr h="370840">
                <a:tc>
                  <a:txBody>
                    <a:bodyPr/>
                    <a:lstStyle/>
                    <a:p>
                      <a:r>
                        <a:rPr lang="en-AU" sz="3200" b="0" dirty="0">
                          <a:solidFill>
                            <a:schemeClr val="tx1"/>
                          </a:solidFill>
                          <a:latin typeface="Edu SA Beginner" pitchFamily="2" charset="0"/>
                        </a:rPr>
                        <a:t>3. thoughts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AU" sz="3200" b="0" dirty="0">
                          <a:solidFill>
                            <a:schemeClr val="tx1"/>
                          </a:solidFill>
                          <a:latin typeface="Edu SA Beginner" pitchFamily="2" charset="0"/>
                        </a:rPr>
                        <a:t>c. ideas in your head and heart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77063686"/>
                  </a:ext>
                </a:extLst>
              </a:tr>
              <a:tr h="370840">
                <a:tc>
                  <a:txBody>
                    <a:bodyPr/>
                    <a:lstStyle/>
                    <a:p>
                      <a:r>
                        <a:rPr lang="en-AU" sz="3200" b="0" dirty="0">
                          <a:solidFill>
                            <a:schemeClr val="tx1"/>
                          </a:solidFill>
                          <a:latin typeface="Edu SA Beginner" pitchFamily="2" charset="0"/>
                        </a:rPr>
                        <a:t>4. strength</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AU" sz="3200" b="0" dirty="0">
                          <a:solidFill>
                            <a:schemeClr val="tx1"/>
                          </a:solidFill>
                          <a:latin typeface="Edu SA Beginner" pitchFamily="2" charset="0"/>
                        </a:rPr>
                        <a:t>d. the part of someone we cannot see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98000902"/>
                  </a:ext>
                </a:extLst>
              </a:tr>
              <a:tr h="370840">
                <a:tc>
                  <a:txBody>
                    <a:bodyPr/>
                    <a:lstStyle/>
                    <a:p>
                      <a:r>
                        <a:rPr lang="en-AU" sz="3200" b="0" dirty="0">
                          <a:solidFill>
                            <a:schemeClr val="tx1"/>
                          </a:solidFill>
                          <a:latin typeface="Edu SA Beginner" pitchFamily="2" charset="0"/>
                        </a:rPr>
                        <a:t>5. neighbour</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AU" sz="3200" b="0" dirty="0">
                          <a:solidFill>
                            <a:schemeClr val="tx1"/>
                          </a:solidFill>
                          <a:latin typeface="Edu SA Beginner" pitchFamily="2" charset="0"/>
                        </a:rPr>
                        <a:t>e. things you must do</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2385156"/>
                  </a:ext>
                </a:extLst>
              </a:tr>
            </a:tbl>
          </a:graphicData>
        </a:graphic>
      </p:graphicFrame>
      <p:sp>
        <p:nvSpPr>
          <p:cNvPr id="4" name="Footer Placeholder 3">
            <a:extLst>
              <a:ext uri="{FF2B5EF4-FFF2-40B4-BE49-F238E27FC236}">
                <a16:creationId xmlns:a16="http://schemas.microsoft.com/office/drawing/2014/main" id="{581A03A5-EFCD-4FE6-AEFB-35A5F29AFE44}"/>
              </a:ext>
            </a:extLst>
          </p:cNvPr>
          <p:cNvSpPr>
            <a:spLocks noGrp="1"/>
          </p:cNvSpPr>
          <p:nvPr>
            <p:ph type="ftr" sz="quarter" idx="10"/>
          </p:nvPr>
        </p:nvSpPr>
        <p:spPr/>
        <p:txBody>
          <a:bodyPr/>
          <a:lstStyle/>
          <a:p>
            <a:r>
              <a:rPr lang="en-AU" dirty="0"/>
              <a:t>Lesson 42 Worksheet 1</a:t>
            </a:r>
          </a:p>
        </p:txBody>
      </p:sp>
      <p:sp>
        <p:nvSpPr>
          <p:cNvPr id="5" name="Slide Number Placeholder 4">
            <a:extLst>
              <a:ext uri="{FF2B5EF4-FFF2-40B4-BE49-F238E27FC236}">
                <a16:creationId xmlns:a16="http://schemas.microsoft.com/office/drawing/2014/main" id="{1A35F923-E853-45C5-B6F8-9D0DC7C1B1BA}"/>
              </a:ext>
            </a:extLst>
          </p:cNvPr>
          <p:cNvSpPr>
            <a:spLocks noGrp="1"/>
          </p:cNvSpPr>
          <p:nvPr>
            <p:ph type="sldNum" sz="quarter" idx="11"/>
          </p:nvPr>
        </p:nvSpPr>
        <p:spPr/>
        <p:txBody>
          <a:bodyPr/>
          <a:lstStyle/>
          <a:p>
            <a:fld id="{BDEDE7C6-6EEE-4196-A663-FD0A9850CD31}" type="slidenum">
              <a:rPr lang="en-AU" smtClean="0"/>
              <a:pPr/>
              <a:t>6</a:t>
            </a:fld>
            <a:endParaRPr lang="en-AU" dirty="0"/>
          </a:p>
        </p:txBody>
      </p:sp>
      <p:cxnSp>
        <p:nvCxnSpPr>
          <p:cNvPr id="7" name="Straight Arrow Connector 6">
            <a:extLst>
              <a:ext uri="{FF2B5EF4-FFF2-40B4-BE49-F238E27FC236}">
                <a16:creationId xmlns:a16="http://schemas.microsoft.com/office/drawing/2014/main" id="{74C88578-DAF8-45A0-8944-7203B3134B4D}"/>
              </a:ext>
            </a:extLst>
          </p:cNvPr>
          <p:cNvCxnSpPr/>
          <p:nvPr/>
        </p:nvCxnSpPr>
        <p:spPr>
          <a:xfrm>
            <a:off x="1619250" y="1295400"/>
            <a:ext cx="1822450" cy="232410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55BE775C-B9BB-4471-B880-BF321DA0951B}"/>
              </a:ext>
            </a:extLst>
          </p:cNvPr>
          <p:cNvCxnSpPr/>
          <p:nvPr/>
        </p:nvCxnSpPr>
        <p:spPr>
          <a:xfrm>
            <a:off x="1644650" y="1848744"/>
            <a:ext cx="1797050" cy="1192906"/>
          </a:xfrm>
          <a:prstGeom prst="straightConnector1">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F1CDC3E5-6547-4B7C-AB85-5B923911F042}"/>
              </a:ext>
            </a:extLst>
          </p:cNvPr>
          <p:cNvCxnSpPr/>
          <p:nvPr/>
        </p:nvCxnSpPr>
        <p:spPr>
          <a:xfrm>
            <a:off x="2190750" y="2457450"/>
            <a:ext cx="1250950"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A9AE6E85-1285-4A8B-8AF3-EC3F2D04DF42}"/>
              </a:ext>
            </a:extLst>
          </p:cNvPr>
          <p:cNvCxnSpPr/>
          <p:nvPr/>
        </p:nvCxnSpPr>
        <p:spPr>
          <a:xfrm flipV="1">
            <a:off x="2127250" y="1848744"/>
            <a:ext cx="1314450" cy="1192906"/>
          </a:xfrm>
          <a:prstGeom prst="straightConnector1">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867CA111-DB48-4760-A73B-E3E4BE1DC577}"/>
              </a:ext>
            </a:extLst>
          </p:cNvPr>
          <p:cNvCxnSpPr/>
          <p:nvPr/>
        </p:nvCxnSpPr>
        <p:spPr>
          <a:xfrm flipV="1">
            <a:off x="2241550" y="1295400"/>
            <a:ext cx="1200150" cy="232410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2742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00C78C-7C61-4540-BEEC-62720A415658}"/>
              </a:ext>
            </a:extLst>
          </p:cNvPr>
          <p:cNvSpPr>
            <a:spLocks noGrp="1"/>
          </p:cNvSpPr>
          <p:nvPr>
            <p:ph type="title"/>
          </p:nvPr>
        </p:nvSpPr>
        <p:spPr/>
        <p:txBody>
          <a:bodyPr/>
          <a:lstStyle/>
          <a:p>
            <a:r>
              <a:rPr lang="en-AU" sz="4000" dirty="0">
                <a:latin typeface="Edu SA Beginner" pitchFamily="2" charset="0"/>
              </a:rPr>
              <a:t>Love God, love others</a:t>
            </a:r>
          </a:p>
        </p:txBody>
      </p:sp>
      <p:sp>
        <p:nvSpPr>
          <p:cNvPr id="4" name="Footer Placeholder 3">
            <a:extLst>
              <a:ext uri="{FF2B5EF4-FFF2-40B4-BE49-F238E27FC236}">
                <a16:creationId xmlns:a16="http://schemas.microsoft.com/office/drawing/2014/main" id="{93D9A87F-79DC-4EA9-9717-F8FF037D6DAA}"/>
              </a:ext>
            </a:extLst>
          </p:cNvPr>
          <p:cNvSpPr>
            <a:spLocks noGrp="1"/>
          </p:cNvSpPr>
          <p:nvPr>
            <p:ph type="ftr" sz="quarter" idx="10"/>
          </p:nvPr>
        </p:nvSpPr>
        <p:spPr/>
        <p:txBody>
          <a:bodyPr/>
          <a:lstStyle/>
          <a:p>
            <a:r>
              <a:rPr lang="en-AU" dirty="0"/>
              <a:t>Lesson 42 Worksheet 2</a:t>
            </a:r>
          </a:p>
        </p:txBody>
      </p:sp>
      <p:sp>
        <p:nvSpPr>
          <p:cNvPr id="5" name="Slide Number Placeholder 4">
            <a:extLst>
              <a:ext uri="{FF2B5EF4-FFF2-40B4-BE49-F238E27FC236}">
                <a16:creationId xmlns:a16="http://schemas.microsoft.com/office/drawing/2014/main" id="{07258A8F-916A-4460-9081-1585AD183DD6}"/>
              </a:ext>
            </a:extLst>
          </p:cNvPr>
          <p:cNvSpPr>
            <a:spLocks noGrp="1"/>
          </p:cNvSpPr>
          <p:nvPr>
            <p:ph type="sldNum" sz="quarter" idx="11"/>
          </p:nvPr>
        </p:nvSpPr>
        <p:spPr/>
        <p:txBody>
          <a:bodyPr/>
          <a:lstStyle/>
          <a:p>
            <a:fld id="{BDEDE7C6-6EEE-4196-A663-FD0A9850CD31}" type="slidenum">
              <a:rPr lang="en-AU" smtClean="0"/>
              <a:pPr/>
              <a:t>7</a:t>
            </a:fld>
            <a:endParaRPr lang="en-AU" dirty="0"/>
          </a:p>
        </p:txBody>
      </p:sp>
      <p:pic>
        <p:nvPicPr>
          <p:cNvPr id="9" name="Content Placeholder 8" descr="A person with a beard and mustache pointing up&#10;&#10;Description automatically generated">
            <a:extLst>
              <a:ext uri="{FF2B5EF4-FFF2-40B4-BE49-F238E27FC236}">
                <a16:creationId xmlns:a16="http://schemas.microsoft.com/office/drawing/2014/main" id="{8A9ECBE1-E098-40DF-B8AA-5D563A6EBA20}"/>
              </a:ext>
            </a:extLst>
          </p:cNvPr>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2258966" y="1113615"/>
            <a:ext cx="4626066" cy="3469550"/>
          </a:xfrm>
        </p:spPr>
      </p:pic>
    </p:spTree>
    <p:extLst>
      <p:ext uri="{BB962C8B-B14F-4D97-AF65-F5344CB8AC3E}">
        <p14:creationId xmlns:p14="http://schemas.microsoft.com/office/powerpoint/2010/main" val="28824914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F890D4-59D5-49D5-8E63-F565E01E5580}"/>
              </a:ext>
            </a:extLst>
          </p:cNvPr>
          <p:cNvSpPr>
            <a:spLocks noGrp="1"/>
          </p:cNvSpPr>
          <p:nvPr>
            <p:ph type="title"/>
          </p:nvPr>
        </p:nvSpPr>
        <p:spPr/>
        <p:txBody>
          <a:bodyPr/>
          <a:lstStyle/>
          <a:p>
            <a:r>
              <a:rPr lang="en-AU" sz="4000" dirty="0">
                <a:latin typeface="Edu SA Beginner" pitchFamily="2" charset="0"/>
              </a:rPr>
              <a:t>Love God, love others</a:t>
            </a:r>
          </a:p>
        </p:txBody>
      </p:sp>
      <p:sp>
        <p:nvSpPr>
          <p:cNvPr id="3" name="Content Placeholder 2">
            <a:extLst>
              <a:ext uri="{FF2B5EF4-FFF2-40B4-BE49-F238E27FC236}">
                <a16:creationId xmlns:a16="http://schemas.microsoft.com/office/drawing/2014/main" id="{E2CD1787-85F9-4649-A00E-AB2A988E4138}"/>
              </a:ext>
            </a:extLst>
          </p:cNvPr>
          <p:cNvSpPr>
            <a:spLocks noGrp="1"/>
          </p:cNvSpPr>
          <p:nvPr>
            <p:ph idx="1"/>
          </p:nvPr>
        </p:nvSpPr>
        <p:spPr>
          <a:xfrm>
            <a:off x="379665" y="1006062"/>
            <a:ext cx="8059908" cy="3227271"/>
          </a:xfrm>
        </p:spPr>
        <p:txBody>
          <a:bodyPr/>
          <a:lstStyle/>
          <a:p>
            <a:r>
              <a:rPr lang="en-GB" sz="2400" b="1" dirty="0">
                <a:latin typeface="Edu SA Beginner" pitchFamily="2" charset="0"/>
              </a:rPr>
              <a:t>Mark 12:28b-31</a:t>
            </a:r>
          </a:p>
          <a:p>
            <a:r>
              <a:rPr lang="en-AU" sz="2400" dirty="0">
                <a:latin typeface="Edu SA Beginner" pitchFamily="2" charset="0"/>
              </a:rPr>
              <a:t>A religious leader asked Jesus, “God gave us rules. Which is the most important rule?”</a:t>
            </a:r>
          </a:p>
          <a:p>
            <a:r>
              <a:rPr lang="en-AU" sz="2400" dirty="0">
                <a:latin typeface="Edu SA Beginner" pitchFamily="2" charset="0"/>
              </a:rPr>
              <a:t>Jesus said, “Here is the first rule. ‘God’s people listen to me! There is only one God. You must love God. You must love God with all your heart, all your spirit, all your thoughts and all your strength.’’’ </a:t>
            </a:r>
          </a:p>
          <a:p>
            <a:r>
              <a:rPr lang="en-AU" sz="2400" dirty="0">
                <a:latin typeface="Edu SA Beginner" pitchFamily="2" charset="0"/>
              </a:rPr>
              <a:t>Then Jesus said, “Here is the second rule, ‘You must love your neighbour like you love yourself.’ These are the two most important rules.”</a:t>
            </a:r>
          </a:p>
        </p:txBody>
      </p:sp>
      <p:sp>
        <p:nvSpPr>
          <p:cNvPr id="4" name="Footer Placeholder 3">
            <a:extLst>
              <a:ext uri="{FF2B5EF4-FFF2-40B4-BE49-F238E27FC236}">
                <a16:creationId xmlns:a16="http://schemas.microsoft.com/office/drawing/2014/main" id="{601263BB-687C-452F-BFF4-EB2C98627875}"/>
              </a:ext>
            </a:extLst>
          </p:cNvPr>
          <p:cNvSpPr>
            <a:spLocks noGrp="1"/>
          </p:cNvSpPr>
          <p:nvPr>
            <p:ph type="ftr" sz="quarter" idx="10"/>
          </p:nvPr>
        </p:nvSpPr>
        <p:spPr/>
        <p:txBody>
          <a:bodyPr/>
          <a:lstStyle/>
          <a:p>
            <a:r>
              <a:rPr lang="en-AU" dirty="0"/>
              <a:t>Lesson 42 Worksheet 2</a:t>
            </a:r>
          </a:p>
        </p:txBody>
      </p:sp>
      <p:sp>
        <p:nvSpPr>
          <p:cNvPr id="5" name="Slide Number Placeholder 4">
            <a:extLst>
              <a:ext uri="{FF2B5EF4-FFF2-40B4-BE49-F238E27FC236}">
                <a16:creationId xmlns:a16="http://schemas.microsoft.com/office/drawing/2014/main" id="{124386C2-568D-44EF-BDF1-1F4DA9AF2150}"/>
              </a:ext>
            </a:extLst>
          </p:cNvPr>
          <p:cNvSpPr>
            <a:spLocks noGrp="1"/>
          </p:cNvSpPr>
          <p:nvPr>
            <p:ph type="sldNum" sz="quarter" idx="11"/>
          </p:nvPr>
        </p:nvSpPr>
        <p:spPr/>
        <p:txBody>
          <a:bodyPr/>
          <a:lstStyle/>
          <a:p>
            <a:fld id="{BDEDE7C6-6EEE-4196-A663-FD0A9850CD31}" type="slidenum">
              <a:rPr lang="en-AU" smtClean="0"/>
              <a:pPr/>
              <a:t>8</a:t>
            </a:fld>
            <a:endParaRPr lang="en-AU" dirty="0"/>
          </a:p>
        </p:txBody>
      </p:sp>
    </p:spTree>
    <p:extLst>
      <p:ext uri="{BB962C8B-B14F-4D97-AF65-F5344CB8AC3E}">
        <p14:creationId xmlns:p14="http://schemas.microsoft.com/office/powerpoint/2010/main" val="3919656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EB9B720-CAA8-4A6F-9E60-901EE657D877}"/>
              </a:ext>
            </a:extLst>
          </p:cNvPr>
          <p:cNvSpPr>
            <a:spLocks noGrp="1"/>
          </p:cNvSpPr>
          <p:nvPr>
            <p:ph type="ftr" sz="quarter" idx="10"/>
          </p:nvPr>
        </p:nvSpPr>
        <p:spPr/>
        <p:txBody>
          <a:bodyPr/>
          <a:lstStyle/>
          <a:p>
            <a:r>
              <a:rPr lang="en-AU" dirty="0"/>
              <a:t>Lesson 42 Worksheet 2</a:t>
            </a:r>
          </a:p>
        </p:txBody>
      </p:sp>
      <p:sp>
        <p:nvSpPr>
          <p:cNvPr id="5" name="Slide Number Placeholder 4">
            <a:extLst>
              <a:ext uri="{FF2B5EF4-FFF2-40B4-BE49-F238E27FC236}">
                <a16:creationId xmlns:a16="http://schemas.microsoft.com/office/drawing/2014/main" id="{4F283B5C-6B20-41E8-9DD4-D1B15D16A33F}"/>
              </a:ext>
            </a:extLst>
          </p:cNvPr>
          <p:cNvSpPr>
            <a:spLocks noGrp="1"/>
          </p:cNvSpPr>
          <p:nvPr>
            <p:ph type="sldNum" sz="quarter" idx="11"/>
          </p:nvPr>
        </p:nvSpPr>
        <p:spPr/>
        <p:txBody>
          <a:bodyPr/>
          <a:lstStyle/>
          <a:p>
            <a:fld id="{BDEDE7C6-6EEE-4196-A663-FD0A9850CD31}" type="slidenum">
              <a:rPr lang="en-AU" smtClean="0"/>
              <a:pPr/>
              <a:t>9</a:t>
            </a:fld>
            <a:endParaRPr lang="en-AU" dirty="0"/>
          </a:p>
        </p:txBody>
      </p:sp>
      <p:pic>
        <p:nvPicPr>
          <p:cNvPr id="7" name="Content Placeholder 6">
            <a:extLst>
              <a:ext uri="{FF2B5EF4-FFF2-40B4-BE49-F238E27FC236}">
                <a16:creationId xmlns:a16="http://schemas.microsoft.com/office/drawing/2014/main" id="{CAF20199-2EA9-470D-B692-11661F92FEDD}"/>
              </a:ext>
            </a:extLst>
          </p:cNvPr>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a:stretch/>
        </p:blipFill>
        <p:spPr>
          <a:xfrm>
            <a:off x="379413" y="2110085"/>
            <a:ext cx="8385175" cy="1800600"/>
          </a:xfrm>
          <a:prstGeom prst="rect">
            <a:avLst/>
          </a:prstGeom>
        </p:spPr>
      </p:pic>
      <p:sp>
        <p:nvSpPr>
          <p:cNvPr id="9" name="TextBox 8">
            <a:extLst>
              <a:ext uri="{FF2B5EF4-FFF2-40B4-BE49-F238E27FC236}">
                <a16:creationId xmlns:a16="http://schemas.microsoft.com/office/drawing/2014/main" id="{18547671-87D2-4AC2-8103-A59411192E83}"/>
              </a:ext>
            </a:extLst>
          </p:cNvPr>
          <p:cNvSpPr txBox="1"/>
          <p:nvPr/>
        </p:nvSpPr>
        <p:spPr>
          <a:xfrm>
            <a:off x="1464325" y="2064536"/>
            <a:ext cx="1274618" cy="523220"/>
          </a:xfrm>
          <a:prstGeom prst="rect">
            <a:avLst/>
          </a:prstGeom>
          <a:noFill/>
        </p:spPr>
        <p:txBody>
          <a:bodyPr wrap="square" rtlCol="0">
            <a:spAutoFit/>
          </a:bodyPr>
          <a:lstStyle/>
          <a:p>
            <a:pPr algn="ctr"/>
            <a:r>
              <a:rPr lang="en-AU" sz="2800" b="1" dirty="0">
                <a:solidFill>
                  <a:schemeClr val="tx2"/>
                </a:solidFill>
                <a:latin typeface="Edu SA Beginner" pitchFamily="2" charset="0"/>
              </a:rPr>
              <a:t>God</a:t>
            </a:r>
          </a:p>
        </p:txBody>
      </p:sp>
      <p:sp>
        <p:nvSpPr>
          <p:cNvPr id="15" name="TextBox 14">
            <a:extLst>
              <a:ext uri="{FF2B5EF4-FFF2-40B4-BE49-F238E27FC236}">
                <a16:creationId xmlns:a16="http://schemas.microsoft.com/office/drawing/2014/main" id="{E8E34443-B4C7-41E6-9600-4E83FC0D9B57}"/>
              </a:ext>
            </a:extLst>
          </p:cNvPr>
          <p:cNvSpPr txBox="1"/>
          <p:nvPr/>
        </p:nvSpPr>
        <p:spPr>
          <a:xfrm>
            <a:off x="3551562" y="2064536"/>
            <a:ext cx="1274618" cy="523220"/>
          </a:xfrm>
          <a:prstGeom prst="rect">
            <a:avLst/>
          </a:prstGeom>
          <a:noFill/>
        </p:spPr>
        <p:txBody>
          <a:bodyPr wrap="square" rtlCol="0">
            <a:spAutoFit/>
          </a:bodyPr>
          <a:lstStyle/>
          <a:p>
            <a:pPr algn="ctr"/>
            <a:r>
              <a:rPr lang="en-AU" sz="2800" b="1" dirty="0">
                <a:solidFill>
                  <a:schemeClr val="tx2"/>
                </a:solidFill>
                <a:latin typeface="Edu SA Beginner" pitchFamily="2" charset="0"/>
              </a:rPr>
              <a:t>all</a:t>
            </a:r>
          </a:p>
        </p:txBody>
      </p:sp>
      <p:sp>
        <p:nvSpPr>
          <p:cNvPr id="16" name="TextBox 15">
            <a:extLst>
              <a:ext uri="{FF2B5EF4-FFF2-40B4-BE49-F238E27FC236}">
                <a16:creationId xmlns:a16="http://schemas.microsoft.com/office/drawing/2014/main" id="{6870D49B-FD7F-482D-BA8A-C8A15BFC2AF4}"/>
              </a:ext>
            </a:extLst>
          </p:cNvPr>
          <p:cNvSpPr txBox="1"/>
          <p:nvPr/>
        </p:nvSpPr>
        <p:spPr>
          <a:xfrm>
            <a:off x="6606441" y="2064536"/>
            <a:ext cx="1274618" cy="523220"/>
          </a:xfrm>
          <a:prstGeom prst="rect">
            <a:avLst/>
          </a:prstGeom>
          <a:noFill/>
        </p:spPr>
        <p:txBody>
          <a:bodyPr wrap="square" rtlCol="0">
            <a:spAutoFit/>
          </a:bodyPr>
          <a:lstStyle/>
          <a:p>
            <a:pPr algn="ctr"/>
            <a:r>
              <a:rPr lang="en-AU" sz="2800" b="1" dirty="0">
                <a:solidFill>
                  <a:schemeClr val="tx2"/>
                </a:solidFill>
                <a:latin typeface="Edu SA Beginner" pitchFamily="2" charset="0"/>
              </a:rPr>
              <a:t>all</a:t>
            </a:r>
          </a:p>
        </p:txBody>
      </p:sp>
      <p:sp>
        <p:nvSpPr>
          <p:cNvPr id="17" name="TextBox 16">
            <a:extLst>
              <a:ext uri="{FF2B5EF4-FFF2-40B4-BE49-F238E27FC236}">
                <a16:creationId xmlns:a16="http://schemas.microsoft.com/office/drawing/2014/main" id="{0EC89C72-FE95-46B7-A24A-192D7050FD34}"/>
              </a:ext>
            </a:extLst>
          </p:cNvPr>
          <p:cNvSpPr txBox="1"/>
          <p:nvPr/>
        </p:nvSpPr>
        <p:spPr>
          <a:xfrm>
            <a:off x="1919126" y="2537184"/>
            <a:ext cx="1274618" cy="523220"/>
          </a:xfrm>
          <a:prstGeom prst="rect">
            <a:avLst/>
          </a:prstGeom>
          <a:noFill/>
        </p:spPr>
        <p:txBody>
          <a:bodyPr wrap="square" rtlCol="0">
            <a:spAutoFit/>
          </a:bodyPr>
          <a:lstStyle/>
          <a:p>
            <a:pPr algn="ctr"/>
            <a:r>
              <a:rPr lang="en-AU" sz="2800" b="1" dirty="0">
                <a:solidFill>
                  <a:schemeClr val="tx2"/>
                </a:solidFill>
                <a:latin typeface="Edu SA Beginner" pitchFamily="2" charset="0"/>
              </a:rPr>
              <a:t>all</a:t>
            </a:r>
          </a:p>
        </p:txBody>
      </p:sp>
      <p:sp>
        <p:nvSpPr>
          <p:cNvPr id="18" name="TextBox 17">
            <a:extLst>
              <a:ext uri="{FF2B5EF4-FFF2-40B4-BE49-F238E27FC236}">
                <a16:creationId xmlns:a16="http://schemas.microsoft.com/office/drawing/2014/main" id="{3A9F16A5-0113-4BA1-BC35-4557D01F89FC}"/>
              </a:ext>
            </a:extLst>
          </p:cNvPr>
          <p:cNvSpPr txBox="1"/>
          <p:nvPr/>
        </p:nvSpPr>
        <p:spPr>
          <a:xfrm>
            <a:off x="5302333" y="2531963"/>
            <a:ext cx="1274618" cy="523220"/>
          </a:xfrm>
          <a:prstGeom prst="rect">
            <a:avLst/>
          </a:prstGeom>
          <a:noFill/>
        </p:spPr>
        <p:txBody>
          <a:bodyPr wrap="square" rtlCol="0">
            <a:spAutoFit/>
          </a:bodyPr>
          <a:lstStyle/>
          <a:p>
            <a:pPr algn="ctr"/>
            <a:r>
              <a:rPr lang="en-AU" sz="2800" b="1" dirty="0">
                <a:solidFill>
                  <a:schemeClr val="tx2"/>
                </a:solidFill>
                <a:latin typeface="Edu SA Beginner" pitchFamily="2" charset="0"/>
              </a:rPr>
              <a:t>all</a:t>
            </a:r>
          </a:p>
        </p:txBody>
      </p:sp>
      <p:sp>
        <p:nvSpPr>
          <p:cNvPr id="19" name="TextBox 18">
            <a:extLst>
              <a:ext uri="{FF2B5EF4-FFF2-40B4-BE49-F238E27FC236}">
                <a16:creationId xmlns:a16="http://schemas.microsoft.com/office/drawing/2014/main" id="{953A8332-BBA1-43B9-83E0-6E3AA4825F6C}"/>
              </a:ext>
            </a:extLst>
          </p:cNvPr>
          <p:cNvSpPr txBox="1"/>
          <p:nvPr/>
        </p:nvSpPr>
        <p:spPr>
          <a:xfrm>
            <a:off x="1464325" y="3249309"/>
            <a:ext cx="1274618" cy="523220"/>
          </a:xfrm>
          <a:prstGeom prst="rect">
            <a:avLst/>
          </a:prstGeom>
          <a:noFill/>
        </p:spPr>
        <p:txBody>
          <a:bodyPr wrap="square" rtlCol="0">
            <a:spAutoFit/>
          </a:bodyPr>
          <a:lstStyle/>
          <a:p>
            <a:pPr algn="ctr"/>
            <a:r>
              <a:rPr lang="en-AU" sz="2800" b="1" dirty="0">
                <a:solidFill>
                  <a:schemeClr val="tx2"/>
                </a:solidFill>
                <a:latin typeface="Edu SA Beginner" pitchFamily="2" charset="0"/>
              </a:rPr>
              <a:t>your</a:t>
            </a:r>
          </a:p>
        </p:txBody>
      </p:sp>
      <p:sp>
        <p:nvSpPr>
          <p:cNvPr id="20" name="TextBox 19">
            <a:extLst>
              <a:ext uri="{FF2B5EF4-FFF2-40B4-BE49-F238E27FC236}">
                <a16:creationId xmlns:a16="http://schemas.microsoft.com/office/drawing/2014/main" id="{302CCC11-BB19-4083-8991-BE7D46913F4D}"/>
              </a:ext>
            </a:extLst>
          </p:cNvPr>
          <p:cNvSpPr txBox="1"/>
          <p:nvPr/>
        </p:nvSpPr>
        <p:spPr>
          <a:xfrm>
            <a:off x="2803345" y="3251421"/>
            <a:ext cx="1787308" cy="523220"/>
          </a:xfrm>
          <a:prstGeom prst="rect">
            <a:avLst/>
          </a:prstGeom>
          <a:noFill/>
        </p:spPr>
        <p:txBody>
          <a:bodyPr wrap="square" rtlCol="0">
            <a:spAutoFit/>
          </a:bodyPr>
          <a:lstStyle/>
          <a:p>
            <a:pPr algn="ctr"/>
            <a:r>
              <a:rPr lang="en-AU" sz="2800" b="1" dirty="0">
                <a:solidFill>
                  <a:schemeClr val="tx2"/>
                </a:solidFill>
                <a:latin typeface="Edu SA Beginner" pitchFamily="2" charset="0"/>
              </a:rPr>
              <a:t>neighbour</a:t>
            </a:r>
          </a:p>
        </p:txBody>
      </p:sp>
      <p:sp>
        <p:nvSpPr>
          <p:cNvPr id="2" name="Title 1">
            <a:extLst>
              <a:ext uri="{FF2B5EF4-FFF2-40B4-BE49-F238E27FC236}">
                <a16:creationId xmlns:a16="http://schemas.microsoft.com/office/drawing/2014/main" id="{40343163-CC92-82EB-5197-9129DEC8945C}"/>
              </a:ext>
            </a:extLst>
          </p:cNvPr>
          <p:cNvSpPr>
            <a:spLocks noGrp="1"/>
          </p:cNvSpPr>
          <p:nvPr>
            <p:ph type="title"/>
          </p:nvPr>
        </p:nvSpPr>
        <p:spPr>
          <a:xfrm>
            <a:off x="379665" y="310398"/>
            <a:ext cx="8384669" cy="472383"/>
          </a:xfrm>
        </p:spPr>
        <p:txBody>
          <a:bodyPr/>
          <a:lstStyle/>
          <a:p>
            <a:r>
              <a:rPr lang="en-AU" sz="3200" b="0" dirty="0">
                <a:latin typeface="Edu SA Beginner" pitchFamily="2" charset="0"/>
              </a:rPr>
              <a:t>Jesus says there are two rules that are the most important. What are they?</a:t>
            </a:r>
            <a:br>
              <a:rPr lang="en-AU" sz="3200" dirty="0">
                <a:latin typeface="Edu SA Beginner" pitchFamily="2" charset="0"/>
              </a:rPr>
            </a:br>
            <a:r>
              <a:rPr lang="en-AU" sz="3200" dirty="0">
                <a:latin typeface="Edu SA Beginner" pitchFamily="2" charset="0"/>
              </a:rPr>
              <a:t>Fill in the blanks:</a:t>
            </a:r>
          </a:p>
        </p:txBody>
      </p:sp>
    </p:spTree>
    <p:extLst>
      <p:ext uri="{BB962C8B-B14F-4D97-AF65-F5344CB8AC3E}">
        <p14:creationId xmlns:p14="http://schemas.microsoft.com/office/powerpoint/2010/main" val="1194467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16" grpId="0"/>
      <p:bldP spid="17" grpId="0"/>
      <p:bldP spid="18" grpId="0"/>
      <p:bldP spid="19" grpId="0"/>
      <p:bldP spid="20" grpId="0"/>
    </p:bldLst>
  </p:timing>
</p:sld>
</file>

<file path=ppt/theme/theme1.xml><?xml version="1.0" encoding="utf-8"?>
<a:theme xmlns:a="http://schemas.openxmlformats.org/drawingml/2006/main" name="Anglicare">
  <a:themeElements>
    <a:clrScheme name="Anglicare">
      <a:dk1>
        <a:srgbClr val="4C4C4C"/>
      </a:dk1>
      <a:lt1>
        <a:sysClr val="window" lastClr="FFFFFF"/>
      </a:lt1>
      <a:dk2>
        <a:srgbClr val="5B7F95"/>
      </a:dk2>
      <a:lt2>
        <a:srgbClr val="789D4A"/>
      </a:lt2>
      <a:accent1>
        <a:srgbClr val="789D4A"/>
      </a:accent1>
      <a:accent2>
        <a:srgbClr val="5B7F95"/>
      </a:accent2>
      <a:accent3>
        <a:srgbClr val="62B5E5"/>
      </a:accent3>
      <a:accent4>
        <a:srgbClr val="A4D65E"/>
      </a:accent4>
      <a:accent5>
        <a:srgbClr val="40C1AC"/>
      </a:accent5>
      <a:accent6>
        <a:srgbClr val="D7C826"/>
      </a:accent6>
      <a:hlink>
        <a:srgbClr val="5B7F95"/>
      </a:hlink>
      <a:folHlink>
        <a:srgbClr val="A4D65E"/>
      </a:folHlink>
    </a:clrScheme>
    <a:fontScheme name="Anglicare Fonts">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sz="1800" dirty="0" err="1"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16 x 9 Anglicare Presentation Template" id="{436C8181-2A50-4ADA-8248-96A8A4DF3E1A}" vid="{D97B9B25-1423-47EA-A28B-9A44EA4B18A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UI/customUI.xml><?xml version="1.0" encoding="utf-8"?>
<customUI xmlns="http://schemas.microsoft.com/office/2006/01/customui">
  <ribbon startFromScratch="false">
    <tabs>
      <tab id="CustomTab" label="Anglicare" insertBeforeMso="TabHome" keytip="Q">
        <group idMso="GroupSlides"/>
        <group id="Group1" label="Change Bullet Styles">
          <button idMso="IndentDecrease" visible="true" label="Decrease List Level" size="large"/>
          <button idMso="IndentIncrease" visible="true" label="Increase List Level" size="large"/>
        </group>
        <group id="Group2" label=" ">
          <checkBox idMso="GuidesShowHide" label="Guides"/>
          <splitButton id="groupsplitbutton" size="normal">
            <button idMso="ObjectsGroup"/>
            <menu id="groupsplitmenu" itemSize="large">
              <button idMso="ObjectsUngroup" description="Un-group selected objects" screentip="Un-group selected objects"/>
              <button idMso="ObjectsRegroup" description="Combine and re-Group selected objects" screentip="Combine and re-Group selected objects"/>
            </menu>
          </splitButton>
          <splitButton id="Cropping" size="normal">
            <toggleButton idMso="PictureCrop" label="Crop Tools"/>
            <menu id="CropMenu" itemSize="large">
              <button idMso="PictureFitCrop" description="Resize picture to fit the placeholder proportionally"/>
              <menuSeparator id="croppingmenu2"/>
              <menu idMso="PictureCropAspectRatioMenu" description="Crop image to selected aspect ratio"/>
              <gallery idMso="PictureShapeGallery" description="Crop image to selected shape"/>
            </menu>
          </splitButton>
          <separator id="sep1"/>
          <button idMso="ZoomFitToWindow" size="large" label="Fit to Window"/>
          <separator id="sep2"/>
          <splitButton id="sendbacksplitbutton" size="large">
            <button idMso="ObjectSendToBack" label="Send to Back"/>
            <menu id="sendbacksplitmenu" itemSize="large">
              <button idMso="ObjectBringToFront" label="Bring to Front"/>
            </menu>
          </splitButton>
          <separator id="sep3"/>
          <toggleButton idMso="SelectionPane" label="Selection Pane" size="large"/>
        </group>
        <group id="group3" label=" ">
          <button idMso="HeaderFooterInsert" size="large"/>
          <button idMso="PasteTextOnly" size="large" imageMso="Paste" label="Paste Unformatted"/>
        </group>
      </tab>
    </tabs>
  </ribbon>
</customUI>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fbf10d3b-1557-4e46-b9de-1fa037741ac2"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5EE31A4D9CB8643BEB1006B16D06DB9" ma:contentTypeVersion="17" ma:contentTypeDescription="Create a new document." ma:contentTypeScope="" ma:versionID="2a0a7ab2d9473069306ec87e81e443e0">
  <xsd:schema xmlns:xsd="http://www.w3.org/2001/XMLSchema" xmlns:xs="http://www.w3.org/2001/XMLSchema" xmlns:p="http://schemas.microsoft.com/office/2006/metadata/properties" xmlns:ns3="fbf10d3b-1557-4e46-b9de-1fa037741ac2" xmlns:ns4="6d033d2d-a2ec-4863-a640-25542dbeac72" targetNamespace="http://schemas.microsoft.com/office/2006/metadata/properties" ma:root="true" ma:fieldsID="3413ed84ac476038c5ba79aa6ae34250" ns3:_="" ns4:_="">
    <xsd:import namespace="fbf10d3b-1557-4e46-b9de-1fa037741ac2"/>
    <xsd:import namespace="6d033d2d-a2ec-4863-a640-25542dbeac72"/>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GenerationTime" minOccurs="0"/>
                <xsd:element ref="ns3:MediaServiceEventHashCode" minOccurs="0"/>
                <xsd:element ref="ns3:MediaServiceDateTaken" minOccurs="0"/>
                <xsd:element ref="ns3:MediaServiceAutoKeyPoints" minOccurs="0"/>
                <xsd:element ref="ns3:MediaServiceKeyPoints" minOccurs="0"/>
                <xsd:element ref="ns3:MediaServiceOCR" minOccurs="0"/>
                <xsd:element ref="ns3:MediaServiceLocation" minOccurs="0"/>
                <xsd:element ref="ns3:_activity" minOccurs="0"/>
                <xsd:element ref="ns3:MediaLengthInSeconds" minOccurs="0"/>
                <xsd:element ref="ns3:MediaServiceObjectDetectorVersions" minOccurs="0"/>
                <xsd:element ref="ns3: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bf10d3b-1557-4e46-b9de-1fa037741ac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_activity" ma:index="21" nillable="true" ma:displayName="_activity" ma:hidden="true" ma:internalName="_activity">
      <xsd:simpleType>
        <xsd:restriction base="dms:Note"/>
      </xsd:simpleType>
    </xsd:element>
    <xsd:element name="MediaLengthInSeconds" ma:index="22" nillable="true" ma:displayName="MediaLengthInSeconds" ma:hidden="true" ma:internalName="MediaLengthInSeconds" ma:readOnly="true">
      <xsd:simpleType>
        <xsd:restriction base="dms:Unknown"/>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ystemTags" ma:index="24"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d033d2d-a2ec-4863-a640-25542dbeac72"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8F31C59-2494-4C0F-842E-73E560F19F26}">
  <ds:schemaRefs>
    <ds:schemaRef ds:uri="http://purl.org/dc/dcmitype/"/>
    <ds:schemaRef ds:uri="http://www.w3.org/XML/1998/namespace"/>
    <ds:schemaRef ds:uri="http://purl.org/dc/terms/"/>
    <ds:schemaRef ds:uri="6d033d2d-a2ec-4863-a640-25542dbeac72"/>
    <ds:schemaRef ds:uri="http://purl.org/dc/elements/1.1/"/>
    <ds:schemaRef ds:uri="http://schemas.microsoft.com/office/2006/documentManagement/types"/>
    <ds:schemaRef ds:uri="http://schemas.microsoft.com/office/infopath/2007/PartnerControls"/>
    <ds:schemaRef ds:uri="http://schemas.openxmlformats.org/package/2006/metadata/core-properties"/>
    <ds:schemaRef ds:uri="fbf10d3b-1557-4e46-b9de-1fa037741ac2"/>
    <ds:schemaRef ds:uri="http://schemas.microsoft.com/office/2006/metadata/properties"/>
  </ds:schemaRefs>
</ds:datastoreItem>
</file>

<file path=customXml/itemProps2.xml><?xml version="1.0" encoding="utf-8"?>
<ds:datastoreItem xmlns:ds="http://schemas.openxmlformats.org/officeDocument/2006/customXml" ds:itemID="{EC01749E-EEC4-4EB3-B0E1-F6A2F12E7730}">
  <ds:schemaRefs>
    <ds:schemaRef ds:uri="http://schemas.microsoft.com/sharepoint/v3/contenttype/forms"/>
  </ds:schemaRefs>
</ds:datastoreItem>
</file>

<file path=customXml/itemProps3.xml><?xml version="1.0" encoding="utf-8"?>
<ds:datastoreItem xmlns:ds="http://schemas.openxmlformats.org/officeDocument/2006/customXml" ds:itemID="{D07DBA91-E38B-423C-B98B-FE800B62564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bf10d3b-1557-4e46-b9de-1fa037741ac2"/>
    <ds:schemaRef ds:uri="6d033d2d-a2ec-4863-a640-25542dbeac7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62</TotalTime>
  <Words>360</Words>
  <Application>Microsoft Office PowerPoint</Application>
  <PresentationFormat>On-screen Show (16:9)</PresentationFormat>
  <Paragraphs>67</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Edu SA Beginner</vt:lpstr>
      <vt:lpstr>Avenir Next LT Pro</vt:lpstr>
      <vt:lpstr>Bookman Old Style</vt:lpstr>
      <vt:lpstr>Anglicare</vt:lpstr>
      <vt:lpstr>Love God, love others</vt:lpstr>
      <vt:lpstr>PowerPoint Presentation</vt:lpstr>
      <vt:lpstr>Match the rules to the symbols</vt:lpstr>
      <vt:lpstr>How do we show love?</vt:lpstr>
      <vt:lpstr>How do we show love?</vt:lpstr>
      <vt:lpstr>Match the word to its meaning</vt:lpstr>
      <vt:lpstr>Love God, love others</vt:lpstr>
      <vt:lpstr>Love God, love others</vt:lpstr>
      <vt:lpstr>Jesus says there are two rules that are the most important. What are they? Fill in the blanks:</vt:lpstr>
      <vt:lpstr>Jesus was a teacher</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Love God, love others</dc:title>
  <dc:creator>Emily Tucker</dc:creator>
  <cp:lastModifiedBy>Emily Tucker</cp:lastModifiedBy>
  <cp:revision>1</cp:revision>
  <dcterms:created xsi:type="dcterms:W3CDTF">2023-12-27T22:28:31Z</dcterms:created>
  <dcterms:modified xsi:type="dcterms:W3CDTF">2024-01-04T02:21:29Z</dcterms:modified>
</cp:coreProperties>
</file>