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e3e70e04db2242a5" Type="http://schemas.microsoft.com/office/2006/relationships/ui/extensibility" Target="customUI/customUI.xml"/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6"/>
  </p:notesMasterIdLst>
  <p:sldIdLst>
    <p:sldId id="256" r:id="rId5"/>
    <p:sldId id="307" r:id="rId6"/>
    <p:sldId id="308" r:id="rId7"/>
    <p:sldId id="309" r:id="rId8"/>
    <p:sldId id="310" r:id="rId9"/>
    <p:sldId id="303" r:id="rId10"/>
    <p:sldId id="305" r:id="rId11"/>
    <p:sldId id="304" r:id="rId12"/>
    <p:sldId id="306" r:id="rId13"/>
    <p:sldId id="311" r:id="rId14"/>
    <p:sldId id="295" r:id="rId15"/>
  </p:sldIdLst>
  <p:sldSz cx="9144000" cy="5143500" type="screen16x9"/>
  <p:notesSz cx="6858000" cy="9144000"/>
  <p:embeddedFontLst>
    <p:embeddedFont>
      <p:font typeface="Avenir Next LT Pro" panose="020B0504020202020204" pitchFamily="34" charset="0"/>
      <p:regular r:id="rId17"/>
      <p:bold r:id="rId18"/>
    </p:embeddedFont>
    <p:embeddedFont>
      <p:font typeface="Bookman Old Style" panose="02050604050505020204" pitchFamily="18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Edu SA Beginner" pitchFamily="2" charset="0"/>
      <p:regular r:id="rId27"/>
      <p:bold r:id="rId28"/>
    </p:embeddedFont>
  </p:embeddedFont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F01785D6-0315-4F4C-A27B-D7AE7B65134A}">
          <p14:sldIdLst/>
        </p14:section>
        <p14:section name="Presentation" id="{84A8D511-D2CF-4455-B64D-640D95EFA37E}">
          <p14:sldIdLst>
            <p14:sldId id="256"/>
            <p14:sldId id="307"/>
            <p14:sldId id="308"/>
            <p14:sldId id="309"/>
            <p14:sldId id="310"/>
            <p14:sldId id="303"/>
            <p14:sldId id="305"/>
            <p14:sldId id="304"/>
            <p14:sldId id="306"/>
            <p14:sldId id="311"/>
            <p14:sldId id="29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8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D88E15-F89E-4FBB-A647-B997B6952512}" v="1" dt="2024-01-04T02:11:38.217"/>
    <p1510:client id="{5E4CFE8A-5A9F-4AF5-B3BB-61E99817BB5B}" v="2" dt="2024-01-04T05:13:11.9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73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isty Freney" userId="05558a5f-3628-4287-9b9f-4fe6fc128298" providerId="ADAL" clId="{6CBF4539-33E0-402E-BF35-23395F316DE0}"/>
    <pc:docChg chg="undo custSel modSld">
      <pc:chgData name="Kristy Freney" userId="05558a5f-3628-4287-9b9f-4fe6fc128298" providerId="ADAL" clId="{6CBF4539-33E0-402E-BF35-23395F316DE0}" dt="2024-01-03T07:44:12.485" v="99" actId="14100"/>
      <pc:docMkLst>
        <pc:docMk/>
      </pc:docMkLst>
      <pc:sldChg chg="modSp mod">
        <pc:chgData name="Kristy Freney" userId="05558a5f-3628-4287-9b9f-4fe6fc128298" providerId="ADAL" clId="{6CBF4539-33E0-402E-BF35-23395F316DE0}" dt="2024-01-02T04:13:33.452" v="9" actId="403"/>
        <pc:sldMkLst>
          <pc:docMk/>
          <pc:sldMk cId="1890592124" sldId="256"/>
        </pc:sldMkLst>
        <pc:spChg chg="mod">
          <ac:chgData name="Kristy Freney" userId="05558a5f-3628-4287-9b9f-4fe6fc128298" providerId="ADAL" clId="{6CBF4539-33E0-402E-BF35-23395F316DE0}" dt="2024-01-02T04:13:33.452" v="9" actId="403"/>
          <ac:spMkLst>
            <pc:docMk/>
            <pc:sldMk cId="1890592124" sldId="256"/>
            <ac:spMk id="3" creationId="{DDDF87A5-8263-4A0B-BEFF-45E4C3BBB793}"/>
          </ac:spMkLst>
        </pc:spChg>
      </pc:sldChg>
      <pc:sldChg chg="modSp mod">
        <pc:chgData name="Kristy Freney" userId="05558a5f-3628-4287-9b9f-4fe6fc128298" providerId="ADAL" clId="{6CBF4539-33E0-402E-BF35-23395F316DE0}" dt="2024-01-02T04:17:57.613" v="80" actId="403"/>
        <pc:sldMkLst>
          <pc:docMk/>
          <pc:sldMk cId="3942742732" sldId="303"/>
        </pc:sldMkLst>
        <pc:spChg chg="mod">
          <ac:chgData name="Kristy Freney" userId="05558a5f-3628-4287-9b9f-4fe6fc128298" providerId="ADAL" clId="{6CBF4539-33E0-402E-BF35-23395F316DE0}" dt="2024-01-02T04:17:57.613" v="80" actId="403"/>
          <ac:spMkLst>
            <pc:docMk/>
            <pc:sldMk cId="3942742732" sldId="303"/>
            <ac:spMk id="2" creationId="{DB3BE8BE-C8BB-4474-B15B-709E6948914F}"/>
          </ac:spMkLst>
        </pc:spChg>
      </pc:sldChg>
      <pc:sldChg chg="modSp mod">
        <pc:chgData name="Kristy Freney" userId="05558a5f-3628-4287-9b9f-4fe6fc128298" providerId="ADAL" clId="{6CBF4539-33E0-402E-BF35-23395F316DE0}" dt="2024-01-02T04:18:36.051" v="90" actId="1076"/>
        <pc:sldMkLst>
          <pc:docMk/>
          <pc:sldMk cId="391965688" sldId="304"/>
        </pc:sldMkLst>
        <pc:spChg chg="mod">
          <ac:chgData name="Kristy Freney" userId="05558a5f-3628-4287-9b9f-4fe6fc128298" providerId="ADAL" clId="{6CBF4539-33E0-402E-BF35-23395F316DE0}" dt="2024-01-02T04:18:29.643" v="88" actId="1076"/>
          <ac:spMkLst>
            <pc:docMk/>
            <pc:sldMk cId="391965688" sldId="304"/>
            <ac:spMk id="2" creationId="{62F890D4-59D5-49D5-8E63-F565E01E5580}"/>
          </ac:spMkLst>
        </pc:spChg>
        <pc:spChg chg="mod">
          <ac:chgData name="Kristy Freney" userId="05558a5f-3628-4287-9b9f-4fe6fc128298" providerId="ADAL" clId="{6CBF4539-33E0-402E-BF35-23395F316DE0}" dt="2024-01-02T04:18:29.643" v="88" actId="1076"/>
          <ac:spMkLst>
            <pc:docMk/>
            <pc:sldMk cId="391965688" sldId="304"/>
            <ac:spMk id="4" creationId="{601263BB-687C-452F-BFF4-EB2C98627875}"/>
          </ac:spMkLst>
        </pc:spChg>
        <pc:spChg chg="mod">
          <ac:chgData name="Kristy Freney" userId="05558a5f-3628-4287-9b9f-4fe6fc128298" providerId="ADAL" clId="{6CBF4539-33E0-402E-BF35-23395F316DE0}" dt="2024-01-02T04:18:29.643" v="88" actId="1076"/>
          <ac:spMkLst>
            <pc:docMk/>
            <pc:sldMk cId="391965688" sldId="304"/>
            <ac:spMk id="5" creationId="{124386C2-568D-44EF-BDF1-1F4DA9AF2150}"/>
          </ac:spMkLst>
        </pc:spChg>
        <pc:picChg chg="mod">
          <ac:chgData name="Kristy Freney" userId="05558a5f-3628-4287-9b9f-4fe6fc128298" providerId="ADAL" clId="{6CBF4539-33E0-402E-BF35-23395F316DE0}" dt="2024-01-02T04:18:36.051" v="90" actId="1076"/>
          <ac:picMkLst>
            <pc:docMk/>
            <pc:sldMk cId="391965688" sldId="304"/>
            <ac:picMk id="6" creationId="{F4C812BF-842B-489F-BABC-1B54787641DE}"/>
          </ac:picMkLst>
        </pc:picChg>
      </pc:sldChg>
      <pc:sldChg chg="modSp mod">
        <pc:chgData name="Kristy Freney" userId="05558a5f-3628-4287-9b9f-4fe6fc128298" providerId="ADAL" clId="{6CBF4539-33E0-402E-BF35-23395F316DE0}" dt="2024-01-02T04:18:20.755" v="84" actId="255"/>
        <pc:sldMkLst>
          <pc:docMk/>
          <pc:sldMk cId="2882491451" sldId="305"/>
        </pc:sldMkLst>
        <pc:spChg chg="mod">
          <ac:chgData name="Kristy Freney" userId="05558a5f-3628-4287-9b9f-4fe6fc128298" providerId="ADAL" clId="{6CBF4539-33E0-402E-BF35-23395F316DE0}" dt="2024-01-02T04:18:20.755" v="84" actId="255"/>
          <ac:spMkLst>
            <pc:docMk/>
            <pc:sldMk cId="2882491451" sldId="305"/>
            <ac:spMk id="2" creationId="{C900C78C-7C61-4540-BEEC-62720A415658}"/>
          </ac:spMkLst>
        </pc:spChg>
      </pc:sldChg>
      <pc:sldChg chg="modSp mod">
        <pc:chgData name="Kristy Freney" userId="05558a5f-3628-4287-9b9f-4fe6fc128298" providerId="ADAL" clId="{6CBF4539-33E0-402E-BF35-23395F316DE0}" dt="2024-01-02T04:13:25" v="8" actId="1076"/>
        <pc:sldMkLst>
          <pc:docMk/>
          <pc:sldMk cId="2506494175" sldId="307"/>
        </pc:sldMkLst>
        <pc:picChg chg="mod">
          <ac:chgData name="Kristy Freney" userId="05558a5f-3628-4287-9b9f-4fe6fc128298" providerId="ADAL" clId="{6CBF4539-33E0-402E-BF35-23395F316DE0}" dt="2024-01-02T04:13:15.480" v="3" actId="1076"/>
          <ac:picMkLst>
            <pc:docMk/>
            <pc:sldMk cId="2506494175" sldId="307"/>
            <ac:picMk id="6" creationId="{B8C2B35B-32A9-4E46-A8D2-F53C3F838FC0}"/>
          </ac:picMkLst>
        </pc:picChg>
        <pc:picChg chg="mod">
          <ac:chgData name="Kristy Freney" userId="05558a5f-3628-4287-9b9f-4fe6fc128298" providerId="ADAL" clId="{6CBF4539-33E0-402E-BF35-23395F316DE0}" dt="2024-01-02T04:13:20.774" v="6" actId="1076"/>
          <ac:picMkLst>
            <pc:docMk/>
            <pc:sldMk cId="2506494175" sldId="307"/>
            <ac:picMk id="7" creationId="{677E852F-1257-46C8-843E-24BA8EB62688}"/>
          </ac:picMkLst>
        </pc:picChg>
        <pc:picChg chg="mod">
          <ac:chgData name="Kristy Freney" userId="05558a5f-3628-4287-9b9f-4fe6fc128298" providerId="ADAL" clId="{6CBF4539-33E0-402E-BF35-23395F316DE0}" dt="2024-01-02T04:13:25" v="8" actId="1076"/>
          <ac:picMkLst>
            <pc:docMk/>
            <pc:sldMk cId="2506494175" sldId="307"/>
            <ac:picMk id="8" creationId="{1B56ECF9-3E5B-48B6-B375-D85A8A5B69FF}"/>
          </ac:picMkLst>
        </pc:picChg>
        <pc:picChg chg="mod">
          <ac:chgData name="Kristy Freney" userId="05558a5f-3628-4287-9b9f-4fe6fc128298" providerId="ADAL" clId="{6CBF4539-33E0-402E-BF35-23395F316DE0}" dt="2024-01-02T04:13:19.703" v="5" actId="1076"/>
          <ac:picMkLst>
            <pc:docMk/>
            <pc:sldMk cId="2506494175" sldId="307"/>
            <ac:picMk id="9" creationId="{FD6982D4-140E-4588-8334-2635CE726339}"/>
          </ac:picMkLst>
        </pc:picChg>
        <pc:picChg chg="mod">
          <ac:chgData name="Kristy Freney" userId="05558a5f-3628-4287-9b9f-4fe6fc128298" providerId="ADAL" clId="{6CBF4539-33E0-402E-BF35-23395F316DE0}" dt="2024-01-02T04:13:21.856" v="7" actId="1076"/>
          <ac:picMkLst>
            <pc:docMk/>
            <pc:sldMk cId="2506494175" sldId="307"/>
            <ac:picMk id="11" creationId="{4D23B833-14C1-42E8-AD5B-2800D1CD2130}"/>
          </ac:picMkLst>
        </pc:picChg>
        <pc:picChg chg="mod">
          <ac:chgData name="Kristy Freney" userId="05558a5f-3628-4287-9b9f-4fe6fc128298" providerId="ADAL" clId="{6CBF4539-33E0-402E-BF35-23395F316DE0}" dt="2024-01-02T04:13:14.178" v="2" actId="1076"/>
          <ac:picMkLst>
            <pc:docMk/>
            <pc:sldMk cId="2506494175" sldId="307"/>
            <ac:picMk id="12" creationId="{5B049198-9083-4AF2-B34D-3F8E76D272A8}"/>
          </ac:picMkLst>
        </pc:picChg>
      </pc:sldChg>
      <pc:sldChg chg="modSp mod">
        <pc:chgData name="Kristy Freney" userId="05558a5f-3628-4287-9b9f-4fe6fc128298" providerId="ADAL" clId="{6CBF4539-33E0-402E-BF35-23395F316DE0}" dt="2024-01-02T04:13:53.434" v="17" actId="1076"/>
        <pc:sldMkLst>
          <pc:docMk/>
          <pc:sldMk cId="3439878890" sldId="308"/>
        </pc:sldMkLst>
        <pc:spChg chg="mod">
          <ac:chgData name="Kristy Freney" userId="05558a5f-3628-4287-9b9f-4fe6fc128298" providerId="ADAL" clId="{6CBF4539-33E0-402E-BF35-23395F316DE0}" dt="2024-01-02T04:13:50.664" v="16" actId="1076"/>
          <ac:spMkLst>
            <pc:docMk/>
            <pc:sldMk cId="3439878890" sldId="308"/>
            <ac:spMk id="3" creationId="{7A269112-8025-442A-8BFA-F39867BACEA4}"/>
          </ac:spMkLst>
        </pc:spChg>
        <pc:spChg chg="mod">
          <ac:chgData name="Kristy Freney" userId="05558a5f-3628-4287-9b9f-4fe6fc128298" providerId="ADAL" clId="{6CBF4539-33E0-402E-BF35-23395F316DE0}" dt="2024-01-02T04:13:46.090" v="15" actId="113"/>
          <ac:spMkLst>
            <pc:docMk/>
            <pc:sldMk cId="3439878890" sldId="308"/>
            <ac:spMk id="14" creationId="{5BD068FD-4B48-4C70-94AC-CC4A82A5F62C}"/>
          </ac:spMkLst>
        </pc:spChg>
        <pc:picChg chg="mod">
          <ac:chgData name="Kristy Freney" userId="05558a5f-3628-4287-9b9f-4fe6fc128298" providerId="ADAL" clId="{6CBF4539-33E0-402E-BF35-23395F316DE0}" dt="2024-01-02T04:13:53.434" v="17" actId="1076"/>
          <ac:picMkLst>
            <pc:docMk/>
            <pc:sldMk cId="3439878890" sldId="308"/>
            <ac:picMk id="8" creationId="{1B56ECF9-3E5B-48B6-B375-D85A8A5B69FF}"/>
          </ac:picMkLst>
        </pc:picChg>
        <pc:picChg chg="mod">
          <ac:chgData name="Kristy Freney" userId="05558a5f-3628-4287-9b9f-4fe6fc128298" providerId="ADAL" clId="{6CBF4539-33E0-402E-BF35-23395F316DE0}" dt="2024-01-02T04:13:53.434" v="17" actId="1076"/>
          <ac:picMkLst>
            <pc:docMk/>
            <pc:sldMk cId="3439878890" sldId="308"/>
            <ac:picMk id="9" creationId="{FD6982D4-140E-4588-8334-2635CE726339}"/>
          </ac:picMkLst>
        </pc:picChg>
      </pc:sldChg>
      <pc:sldChg chg="modSp mod">
        <pc:chgData name="Kristy Freney" userId="05558a5f-3628-4287-9b9f-4fe6fc128298" providerId="ADAL" clId="{6CBF4539-33E0-402E-BF35-23395F316DE0}" dt="2024-01-02T04:18:13.002" v="82" actId="113"/>
        <pc:sldMkLst>
          <pc:docMk/>
          <pc:sldMk cId="1607433898" sldId="309"/>
        </pc:sldMkLst>
        <pc:spChg chg="mod">
          <ac:chgData name="Kristy Freney" userId="05558a5f-3628-4287-9b9f-4fe6fc128298" providerId="ADAL" clId="{6CBF4539-33E0-402E-BF35-23395F316DE0}" dt="2024-01-02T04:18:13.002" v="82" actId="113"/>
          <ac:spMkLst>
            <pc:docMk/>
            <pc:sldMk cId="1607433898" sldId="309"/>
            <ac:spMk id="2" creationId="{904A7D7E-015A-4E82-A863-C605365A40ED}"/>
          </ac:spMkLst>
        </pc:spChg>
        <pc:spChg chg="mod">
          <ac:chgData name="Kristy Freney" userId="05558a5f-3628-4287-9b9f-4fe6fc128298" providerId="ADAL" clId="{6CBF4539-33E0-402E-BF35-23395F316DE0}" dt="2024-01-02T04:15:55.790" v="58" actId="1076"/>
          <ac:spMkLst>
            <pc:docMk/>
            <pc:sldMk cId="1607433898" sldId="309"/>
            <ac:spMk id="5" creationId="{4FD75373-1011-4D54-B1ED-526B70318F34}"/>
          </ac:spMkLst>
        </pc:spChg>
        <pc:spChg chg="mod">
          <ac:chgData name="Kristy Freney" userId="05558a5f-3628-4287-9b9f-4fe6fc128298" providerId="ADAL" clId="{6CBF4539-33E0-402E-BF35-23395F316DE0}" dt="2024-01-02T04:17:23.329" v="79" actId="1076"/>
          <ac:spMkLst>
            <pc:docMk/>
            <pc:sldMk cId="1607433898" sldId="309"/>
            <ac:spMk id="7" creationId="{C7E75695-D7E8-490B-A797-75B9369F8643}"/>
          </ac:spMkLst>
        </pc:spChg>
        <pc:spChg chg="mod">
          <ac:chgData name="Kristy Freney" userId="05558a5f-3628-4287-9b9f-4fe6fc128298" providerId="ADAL" clId="{6CBF4539-33E0-402E-BF35-23395F316DE0}" dt="2024-01-02T04:17:23.329" v="79" actId="1076"/>
          <ac:spMkLst>
            <pc:docMk/>
            <pc:sldMk cId="1607433898" sldId="309"/>
            <ac:spMk id="8" creationId="{44EA8A9C-2FA6-414E-8291-D9E02DC059EA}"/>
          </ac:spMkLst>
        </pc:spChg>
        <pc:spChg chg="mod">
          <ac:chgData name="Kristy Freney" userId="05558a5f-3628-4287-9b9f-4fe6fc128298" providerId="ADAL" clId="{6CBF4539-33E0-402E-BF35-23395F316DE0}" dt="2024-01-02T04:17:23.329" v="79" actId="1076"/>
          <ac:spMkLst>
            <pc:docMk/>
            <pc:sldMk cId="1607433898" sldId="309"/>
            <ac:spMk id="9" creationId="{6D98C7AC-9419-4B5C-A55B-59D6F0CDC26A}"/>
          </ac:spMkLst>
        </pc:spChg>
        <pc:picChg chg="mod">
          <ac:chgData name="Kristy Freney" userId="05558a5f-3628-4287-9b9f-4fe6fc128298" providerId="ADAL" clId="{6CBF4539-33E0-402E-BF35-23395F316DE0}" dt="2024-01-02T04:17:23.329" v="79" actId="1076"/>
          <ac:picMkLst>
            <pc:docMk/>
            <pc:sldMk cId="1607433898" sldId="309"/>
            <ac:picMk id="6" creationId="{50526596-271F-4F44-A0EA-FC110773BDF8}"/>
          </ac:picMkLst>
        </pc:picChg>
      </pc:sldChg>
      <pc:sldChg chg="modSp mod">
        <pc:chgData name="Kristy Freney" userId="05558a5f-3628-4287-9b9f-4fe6fc128298" providerId="ADAL" clId="{6CBF4539-33E0-402E-BF35-23395F316DE0}" dt="2024-01-03T07:43:56.744" v="97" actId="1076"/>
        <pc:sldMkLst>
          <pc:docMk/>
          <pc:sldMk cId="4084857378" sldId="310"/>
        </pc:sldMkLst>
        <pc:spChg chg="mod">
          <ac:chgData name="Kristy Freney" userId="05558a5f-3628-4287-9b9f-4fe6fc128298" providerId="ADAL" clId="{6CBF4539-33E0-402E-BF35-23395F316DE0}" dt="2024-01-02T04:18:03.395" v="81" actId="255"/>
          <ac:spMkLst>
            <pc:docMk/>
            <pc:sldMk cId="4084857378" sldId="310"/>
            <ac:spMk id="2" creationId="{EE43BF06-0E5A-4DEB-A062-7A9AD67ABECD}"/>
          </ac:spMkLst>
        </pc:spChg>
        <pc:picChg chg="mod">
          <ac:chgData name="Kristy Freney" userId="05558a5f-3628-4287-9b9f-4fe6fc128298" providerId="ADAL" clId="{6CBF4539-33E0-402E-BF35-23395F316DE0}" dt="2024-01-03T07:43:56.744" v="97" actId="1076"/>
          <ac:picMkLst>
            <pc:docMk/>
            <pc:sldMk cId="4084857378" sldId="310"/>
            <ac:picMk id="7" creationId="{02E27423-4361-44E4-AB00-581138C0DAFB}"/>
          </ac:picMkLst>
        </pc:picChg>
      </pc:sldChg>
      <pc:sldChg chg="modSp mod">
        <pc:chgData name="Kristy Freney" userId="05558a5f-3628-4287-9b9f-4fe6fc128298" providerId="ADAL" clId="{6CBF4539-33E0-402E-BF35-23395F316DE0}" dt="2024-01-03T07:44:12.485" v="99" actId="14100"/>
        <pc:sldMkLst>
          <pc:docMk/>
          <pc:sldMk cId="1383082567" sldId="311"/>
        </pc:sldMkLst>
        <pc:spChg chg="mod">
          <ac:chgData name="Kristy Freney" userId="05558a5f-3628-4287-9b9f-4fe6fc128298" providerId="ADAL" clId="{6CBF4539-33E0-402E-BF35-23395F316DE0}" dt="2024-01-02T04:19:00.982" v="92" actId="255"/>
          <ac:spMkLst>
            <pc:docMk/>
            <pc:sldMk cId="1383082567" sldId="311"/>
            <ac:spMk id="2" creationId="{B80FD343-4DF8-4BA2-BEF0-CF3E58347CF9}"/>
          </ac:spMkLst>
        </pc:spChg>
        <pc:spChg chg="mod">
          <ac:chgData name="Kristy Freney" userId="05558a5f-3628-4287-9b9f-4fe6fc128298" providerId="ADAL" clId="{6CBF4539-33E0-402E-BF35-23395F316DE0}" dt="2024-01-03T07:44:09.845" v="98" actId="113"/>
          <ac:spMkLst>
            <pc:docMk/>
            <pc:sldMk cId="1383082567" sldId="311"/>
            <ac:spMk id="6" creationId="{8D71C854-33A7-4441-891B-02081F9D67C8}"/>
          </ac:spMkLst>
        </pc:spChg>
        <pc:picChg chg="mod">
          <ac:chgData name="Kristy Freney" userId="05558a5f-3628-4287-9b9f-4fe6fc128298" providerId="ADAL" clId="{6CBF4539-33E0-402E-BF35-23395F316DE0}" dt="2024-01-03T07:44:12.485" v="99" actId="14100"/>
          <ac:picMkLst>
            <pc:docMk/>
            <pc:sldMk cId="1383082567" sldId="311"/>
            <ac:picMk id="8" creationId="{2D36D60A-0BA6-4107-B856-115AC958F5FE}"/>
          </ac:picMkLst>
        </pc:picChg>
      </pc:sldChg>
    </pc:docChg>
  </pc:docChgLst>
  <pc:docChgLst>
    <pc:chgData name="Emily Tucker" userId="59e57156-8dcf-4062-9805-2aba4a956330" providerId="ADAL" clId="{25D88E15-F89E-4FBB-A647-B997B6952512}"/>
    <pc:docChg chg="undo custSel addSld delSld modSld modSection">
      <pc:chgData name="Emily Tucker" userId="59e57156-8dcf-4062-9805-2aba4a956330" providerId="ADAL" clId="{25D88E15-F89E-4FBB-A647-B997B6952512}" dt="2024-01-04T02:20:25.260" v="590" actId="478"/>
      <pc:docMkLst>
        <pc:docMk/>
      </pc:docMkLst>
      <pc:sldChg chg="modSp">
        <pc:chgData name="Emily Tucker" userId="59e57156-8dcf-4062-9805-2aba4a956330" providerId="ADAL" clId="{25D88E15-F89E-4FBB-A647-B997B6952512}" dt="2024-01-02T02:43:22.777" v="587" actId="20577"/>
        <pc:sldMkLst>
          <pc:docMk/>
          <pc:sldMk cId="1890592124" sldId="256"/>
        </pc:sldMkLst>
        <pc:spChg chg="mod">
          <ac:chgData name="Emily Tucker" userId="59e57156-8dcf-4062-9805-2aba4a956330" providerId="ADAL" clId="{25D88E15-F89E-4FBB-A647-B997B6952512}" dt="2023-12-28T00:58:17.099" v="18" actId="20577"/>
          <ac:spMkLst>
            <pc:docMk/>
            <pc:sldMk cId="1890592124" sldId="256"/>
            <ac:spMk id="2" creationId="{2B51E526-D9BC-497B-92DE-D28D61ABA619}"/>
          </ac:spMkLst>
        </pc:spChg>
        <pc:spChg chg="mod">
          <ac:chgData name="Emily Tucker" userId="59e57156-8dcf-4062-9805-2aba4a956330" providerId="ADAL" clId="{25D88E15-F89E-4FBB-A647-B997B6952512}" dt="2024-01-02T02:43:22.777" v="587" actId="20577"/>
          <ac:spMkLst>
            <pc:docMk/>
            <pc:sldMk cId="1890592124" sldId="256"/>
            <ac:spMk id="3" creationId="{DDDF87A5-8263-4A0B-BEFF-45E4C3BBB793}"/>
          </ac:spMkLst>
        </pc:spChg>
      </pc:sldChg>
      <pc:sldChg chg="addSp delSp modSp">
        <pc:chgData name="Emily Tucker" userId="59e57156-8dcf-4062-9805-2aba4a956330" providerId="ADAL" clId="{25D88E15-F89E-4FBB-A647-B997B6952512}" dt="2024-01-04T02:20:25.260" v="590" actId="478"/>
        <pc:sldMkLst>
          <pc:docMk/>
          <pc:sldMk cId="2974449038" sldId="295"/>
        </pc:sldMkLst>
        <pc:spChg chg="del">
          <ac:chgData name="Emily Tucker" userId="59e57156-8dcf-4062-9805-2aba4a956330" providerId="ADAL" clId="{25D88E15-F89E-4FBB-A647-B997B6952512}" dt="2024-01-04T02:20:24.222" v="589" actId="478"/>
          <ac:spMkLst>
            <pc:docMk/>
            <pc:sldMk cId="2974449038" sldId="295"/>
            <ac:spMk id="2" creationId="{56911F0F-4258-4287-8FE0-190E03490435}"/>
          </ac:spMkLst>
        </pc:spChg>
        <pc:spChg chg="add del mod">
          <ac:chgData name="Emily Tucker" userId="59e57156-8dcf-4062-9805-2aba4a956330" providerId="ADAL" clId="{25D88E15-F89E-4FBB-A647-B997B6952512}" dt="2024-01-04T02:20:25.260" v="590" actId="478"/>
          <ac:spMkLst>
            <pc:docMk/>
            <pc:sldMk cId="2974449038" sldId="295"/>
            <ac:spMk id="4" creationId="{DD40CEA3-4DB0-493B-8A7C-E62DDDC77FC0}"/>
          </ac:spMkLst>
        </pc:spChg>
      </pc:sldChg>
      <pc:sldChg chg="del">
        <pc:chgData name="Emily Tucker" userId="59e57156-8dcf-4062-9805-2aba4a956330" providerId="ADAL" clId="{25D88E15-F89E-4FBB-A647-B997B6952512}" dt="2023-12-28T01:19:44.225" v="326" actId="2696"/>
        <pc:sldMkLst>
          <pc:docMk/>
          <pc:sldMk cId="2874523224" sldId="296"/>
        </pc:sldMkLst>
      </pc:sldChg>
      <pc:sldChg chg="del">
        <pc:chgData name="Emily Tucker" userId="59e57156-8dcf-4062-9805-2aba4a956330" providerId="ADAL" clId="{25D88E15-F89E-4FBB-A647-B997B6952512}" dt="2023-12-28T01:19:44.954" v="327" actId="2696"/>
        <pc:sldMkLst>
          <pc:docMk/>
          <pc:sldMk cId="796854587" sldId="297"/>
        </pc:sldMkLst>
      </pc:sldChg>
      <pc:sldChg chg="del">
        <pc:chgData name="Emily Tucker" userId="59e57156-8dcf-4062-9805-2aba4a956330" providerId="ADAL" clId="{25D88E15-F89E-4FBB-A647-B997B6952512}" dt="2023-12-28T01:19:45.697" v="328" actId="2696"/>
        <pc:sldMkLst>
          <pc:docMk/>
          <pc:sldMk cId="1310078620" sldId="298"/>
        </pc:sldMkLst>
      </pc:sldChg>
      <pc:sldChg chg="del">
        <pc:chgData name="Emily Tucker" userId="59e57156-8dcf-4062-9805-2aba4a956330" providerId="ADAL" clId="{25D88E15-F89E-4FBB-A647-B997B6952512}" dt="2023-12-28T01:19:46.744" v="329" actId="2696"/>
        <pc:sldMkLst>
          <pc:docMk/>
          <pc:sldMk cId="1464442154" sldId="299"/>
        </pc:sldMkLst>
      </pc:sldChg>
      <pc:sldChg chg="modSp del">
        <pc:chgData name="Emily Tucker" userId="59e57156-8dcf-4062-9805-2aba4a956330" providerId="ADAL" clId="{25D88E15-F89E-4FBB-A647-B997B6952512}" dt="2023-12-28T01:19:55.667" v="332" actId="2696"/>
        <pc:sldMkLst>
          <pc:docMk/>
          <pc:sldMk cId="1336733445" sldId="300"/>
        </pc:sldMkLst>
        <pc:picChg chg="mod">
          <ac:chgData name="Emily Tucker" userId="59e57156-8dcf-4062-9805-2aba4a956330" providerId="ADAL" clId="{25D88E15-F89E-4FBB-A647-B997B6952512}" dt="2023-12-28T01:19:52.549" v="331" actId="1076"/>
          <ac:picMkLst>
            <pc:docMk/>
            <pc:sldMk cId="1336733445" sldId="300"/>
            <ac:picMk id="7" creationId="{D9BB7847-ED21-4CA7-A6E9-CFC243DEEC32}"/>
          </ac:picMkLst>
        </pc:picChg>
      </pc:sldChg>
      <pc:sldChg chg="del">
        <pc:chgData name="Emily Tucker" userId="59e57156-8dcf-4062-9805-2aba4a956330" providerId="ADAL" clId="{25D88E15-F89E-4FBB-A647-B997B6952512}" dt="2023-12-28T01:19:57.174" v="333" actId="2696"/>
        <pc:sldMkLst>
          <pc:docMk/>
          <pc:sldMk cId="3177562976" sldId="301"/>
        </pc:sldMkLst>
      </pc:sldChg>
      <pc:sldChg chg="del">
        <pc:chgData name="Emily Tucker" userId="59e57156-8dcf-4062-9805-2aba4a956330" providerId="ADAL" clId="{25D88E15-F89E-4FBB-A647-B997B6952512}" dt="2023-12-28T01:19:58.966" v="334" actId="2696"/>
        <pc:sldMkLst>
          <pc:docMk/>
          <pc:sldMk cId="1665370205" sldId="302"/>
        </pc:sldMkLst>
      </pc:sldChg>
      <pc:sldChg chg="addSp delSp modSp delAnim modAnim">
        <pc:chgData name="Emily Tucker" userId="59e57156-8dcf-4062-9805-2aba4a956330" providerId="ADAL" clId="{25D88E15-F89E-4FBB-A647-B997B6952512}" dt="2023-12-28T01:26:57.475" v="508"/>
        <pc:sldMkLst>
          <pc:docMk/>
          <pc:sldMk cId="3942742732" sldId="303"/>
        </pc:sldMkLst>
        <pc:spChg chg="mod">
          <ac:chgData name="Emily Tucker" userId="59e57156-8dcf-4062-9805-2aba4a956330" providerId="ADAL" clId="{25D88E15-F89E-4FBB-A647-B997B6952512}" dt="2023-12-28T01:23:42.622" v="413" actId="2711"/>
          <ac:spMkLst>
            <pc:docMk/>
            <pc:sldMk cId="3942742732" sldId="303"/>
            <ac:spMk id="2" creationId="{DB3BE8BE-C8BB-4474-B15B-709E6948914F}"/>
          </ac:spMkLst>
        </pc:spChg>
        <pc:spChg chg="mod">
          <ac:chgData name="Emily Tucker" userId="59e57156-8dcf-4062-9805-2aba4a956330" providerId="ADAL" clId="{25D88E15-F89E-4FBB-A647-B997B6952512}" dt="2023-12-28T01:25:31.478" v="494" actId="20577"/>
          <ac:spMkLst>
            <pc:docMk/>
            <pc:sldMk cId="3942742732" sldId="303"/>
            <ac:spMk id="4" creationId="{581A03A5-EFCD-4FE6-AEFB-35A5F29AFE44}"/>
          </ac:spMkLst>
        </pc:spChg>
        <pc:graphicFrameChg chg="mod modGraphic">
          <ac:chgData name="Emily Tucker" userId="59e57156-8dcf-4062-9805-2aba4a956330" providerId="ADAL" clId="{25D88E15-F89E-4FBB-A647-B997B6952512}" dt="2023-12-28T01:25:27.712" v="492" actId="20577"/>
          <ac:graphicFrameMkLst>
            <pc:docMk/>
            <pc:sldMk cId="3942742732" sldId="303"/>
            <ac:graphicFrameMk id="6" creationId="{63C97483-AFE5-4F5A-9754-055B59304BE6}"/>
          </ac:graphicFrameMkLst>
        </pc:graphicFrameChg>
        <pc:cxnChg chg="add mod">
          <ac:chgData name="Emily Tucker" userId="59e57156-8dcf-4062-9805-2aba4a956330" providerId="ADAL" clId="{25D88E15-F89E-4FBB-A647-B997B6952512}" dt="2023-12-28T01:26:26.887" v="501" actId="1582"/>
          <ac:cxnSpMkLst>
            <pc:docMk/>
            <pc:sldMk cId="3942742732" sldId="303"/>
            <ac:cxnSpMk id="7" creationId="{FF630744-6E72-4FD1-B6B6-3A947408AC5E}"/>
          </ac:cxnSpMkLst>
        </pc:cxnChg>
        <pc:cxnChg chg="del">
          <ac:chgData name="Emily Tucker" userId="59e57156-8dcf-4062-9805-2aba4a956330" providerId="ADAL" clId="{25D88E15-F89E-4FBB-A647-B997B6952512}" dt="2023-12-28T01:24:01.547" v="426" actId="478"/>
          <ac:cxnSpMkLst>
            <pc:docMk/>
            <pc:sldMk cId="3942742732" sldId="303"/>
            <ac:cxnSpMk id="9" creationId="{7182ACBE-7DE9-4E22-8A7A-F680902BD9D6}"/>
          </ac:cxnSpMkLst>
        </pc:cxnChg>
        <pc:cxnChg chg="add mod">
          <ac:chgData name="Emily Tucker" userId="59e57156-8dcf-4062-9805-2aba4a956330" providerId="ADAL" clId="{25D88E15-F89E-4FBB-A647-B997B6952512}" dt="2023-12-28T01:26:39.161" v="502" actId="208"/>
          <ac:cxnSpMkLst>
            <pc:docMk/>
            <pc:sldMk cId="3942742732" sldId="303"/>
            <ac:cxnSpMk id="10" creationId="{E87C1F33-8629-4CE5-BC30-DF64DC842252}"/>
          </ac:cxnSpMkLst>
        </pc:cxnChg>
        <pc:cxnChg chg="del">
          <ac:chgData name="Emily Tucker" userId="59e57156-8dcf-4062-9805-2aba4a956330" providerId="ADAL" clId="{25D88E15-F89E-4FBB-A647-B997B6952512}" dt="2023-12-28T01:24:01.547" v="426" actId="478"/>
          <ac:cxnSpMkLst>
            <pc:docMk/>
            <pc:sldMk cId="3942742732" sldId="303"/>
            <ac:cxnSpMk id="11" creationId="{3599DAAE-A5A1-4DC9-8D3D-BFC0E1B06F14}"/>
          </ac:cxnSpMkLst>
        </pc:cxnChg>
        <pc:cxnChg chg="del">
          <ac:chgData name="Emily Tucker" userId="59e57156-8dcf-4062-9805-2aba4a956330" providerId="ADAL" clId="{25D88E15-F89E-4FBB-A647-B997B6952512}" dt="2023-12-28T01:24:01.547" v="426" actId="478"/>
          <ac:cxnSpMkLst>
            <pc:docMk/>
            <pc:sldMk cId="3942742732" sldId="303"/>
            <ac:cxnSpMk id="13" creationId="{7BDF6CD7-E6F7-4DB0-8603-BEA8F39643BA}"/>
          </ac:cxnSpMkLst>
        </pc:cxnChg>
        <pc:cxnChg chg="add mod">
          <ac:chgData name="Emily Tucker" userId="59e57156-8dcf-4062-9805-2aba4a956330" providerId="ADAL" clId="{25D88E15-F89E-4FBB-A647-B997B6952512}" dt="2023-12-28T01:26:26.887" v="501" actId="1582"/>
          <ac:cxnSpMkLst>
            <pc:docMk/>
            <pc:sldMk cId="3942742732" sldId="303"/>
            <ac:cxnSpMk id="14" creationId="{B88DBAD0-9512-4E3D-AA7A-5DB6887FBF0D}"/>
          </ac:cxnSpMkLst>
        </pc:cxnChg>
        <pc:cxnChg chg="del">
          <ac:chgData name="Emily Tucker" userId="59e57156-8dcf-4062-9805-2aba4a956330" providerId="ADAL" clId="{25D88E15-F89E-4FBB-A647-B997B6952512}" dt="2023-12-28T01:24:01.547" v="426" actId="478"/>
          <ac:cxnSpMkLst>
            <pc:docMk/>
            <pc:sldMk cId="3942742732" sldId="303"/>
            <ac:cxnSpMk id="15" creationId="{75EB344B-721D-4C65-B149-BEA6AD6A9E5D}"/>
          </ac:cxnSpMkLst>
        </pc:cxnChg>
        <pc:cxnChg chg="add mod">
          <ac:chgData name="Emily Tucker" userId="59e57156-8dcf-4062-9805-2aba4a956330" providerId="ADAL" clId="{25D88E15-F89E-4FBB-A647-B997B6952512}" dt="2023-12-28T01:26:39.161" v="502" actId="208"/>
          <ac:cxnSpMkLst>
            <pc:docMk/>
            <pc:sldMk cId="3942742732" sldId="303"/>
            <ac:cxnSpMk id="17" creationId="{8E4F2EB9-3594-4DE0-8E9D-7B38E60DDE88}"/>
          </ac:cxnSpMkLst>
        </pc:cxnChg>
        <pc:cxnChg chg="add mod">
          <ac:chgData name="Emily Tucker" userId="59e57156-8dcf-4062-9805-2aba4a956330" providerId="ADAL" clId="{25D88E15-F89E-4FBB-A647-B997B6952512}" dt="2023-12-28T01:26:26.887" v="501" actId="1582"/>
          <ac:cxnSpMkLst>
            <pc:docMk/>
            <pc:sldMk cId="3942742732" sldId="303"/>
            <ac:cxnSpMk id="19" creationId="{4FD956F6-2AE3-414D-AC67-5F3E84F195B7}"/>
          </ac:cxnSpMkLst>
        </pc:cxnChg>
        <pc:cxnChg chg="add mod">
          <ac:chgData name="Emily Tucker" userId="59e57156-8dcf-4062-9805-2aba4a956330" providerId="ADAL" clId="{25D88E15-F89E-4FBB-A647-B997B6952512}" dt="2023-12-28T01:26:39.161" v="502" actId="208"/>
          <ac:cxnSpMkLst>
            <pc:docMk/>
            <pc:sldMk cId="3942742732" sldId="303"/>
            <ac:cxnSpMk id="21" creationId="{898766EF-9C39-41AC-A39E-4A7D7D13CB92}"/>
          </ac:cxnSpMkLst>
        </pc:cxnChg>
      </pc:sldChg>
      <pc:sldChg chg="addSp delSp modSp">
        <pc:chgData name="Emily Tucker" userId="59e57156-8dcf-4062-9805-2aba4a956330" providerId="ADAL" clId="{25D88E15-F89E-4FBB-A647-B997B6952512}" dt="2023-12-28T01:31:28.777" v="564" actId="20577"/>
        <pc:sldMkLst>
          <pc:docMk/>
          <pc:sldMk cId="391965688" sldId="304"/>
        </pc:sldMkLst>
        <pc:spChg chg="mod">
          <ac:chgData name="Emily Tucker" userId="59e57156-8dcf-4062-9805-2aba4a956330" providerId="ADAL" clId="{25D88E15-F89E-4FBB-A647-B997B6952512}" dt="2023-12-28T01:29:22.429" v="541" actId="2711"/>
          <ac:spMkLst>
            <pc:docMk/>
            <pc:sldMk cId="391965688" sldId="304"/>
            <ac:spMk id="2" creationId="{62F890D4-59D5-49D5-8E63-F565E01E5580}"/>
          </ac:spMkLst>
        </pc:spChg>
        <pc:spChg chg="del mod">
          <ac:chgData name="Emily Tucker" userId="59e57156-8dcf-4062-9805-2aba4a956330" providerId="ADAL" clId="{25D88E15-F89E-4FBB-A647-B997B6952512}" dt="2023-12-28T01:30:43.396" v="551"/>
          <ac:spMkLst>
            <pc:docMk/>
            <pc:sldMk cId="391965688" sldId="304"/>
            <ac:spMk id="3" creationId="{E2CD1787-85F9-4649-A00E-AB2A988E4138}"/>
          </ac:spMkLst>
        </pc:spChg>
        <pc:spChg chg="mod">
          <ac:chgData name="Emily Tucker" userId="59e57156-8dcf-4062-9805-2aba4a956330" providerId="ADAL" clId="{25D88E15-F89E-4FBB-A647-B997B6952512}" dt="2023-12-28T01:31:28.777" v="564" actId="20577"/>
          <ac:spMkLst>
            <pc:docMk/>
            <pc:sldMk cId="391965688" sldId="304"/>
            <ac:spMk id="4" creationId="{601263BB-687C-452F-BFF4-EB2C98627875}"/>
          </ac:spMkLst>
        </pc:spChg>
        <pc:picChg chg="add mod">
          <ac:chgData name="Emily Tucker" userId="59e57156-8dcf-4062-9805-2aba4a956330" providerId="ADAL" clId="{25D88E15-F89E-4FBB-A647-B997B6952512}" dt="2023-12-28T01:30:43.396" v="551"/>
          <ac:picMkLst>
            <pc:docMk/>
            <pc:sldMk cId="391965688" sldId="304"/>
            <ac:picMk id="6" creationId="{F4C812BF-842B-489F-BABC-1B54787641DE}"/>
          </ac:picMkLst>
        </pc:picChg>
      </pc:sldChg>
      <pc:sldChg chg="addSp delSp modSp">
        <pc:chgData name="Emily Tucker" userId="59e57156-8dcf-4062-9805-2aba4a956330" providerId="ADAL" clId="{25D88E15-F89E-4FBB-A647-B997B6952512}" dt="2023-12-28T01:28:48.996" v="527" actId="27614"/>
        <pc:sldMkLst>
          <pc:docMk/>
          <pc:sldMk cId="2882491451" sldId="305"/>
        </pc:sldMkLst>
        <pc:spChg chg="mod">
          <ac:chgData name="Emily Tucker" userId="59e57156-8dcf-4062-9805-2aba4a956330" providerId="ADAL" clId="{25D88E15-F89E-4FBB-A647-B997B6952512}" dt="2023-12-28T01:27:34.729" v="524" actId="2711"/>
          <ac:spMkLst>
            <pc:docMk/>
            <pc:sldMk cId="2882491451" sldId="305"/>
            <ac:spMk id="2" creationId="{C900C78C-7C61-4540-BEEC-62720A415658}"/>
          </ac:spMkLst>
        </pc:spChg>
        <pc:spChg chg="mod">
          <ac:chgData name="Emily Tucker" userId="59e57156-8dcf-4062-9805-2aba4a956330" providerId="ADAL" clId="{25D88E15-F89E-4FBB-A647-B997B6952512}" dt="2023-12-28T01:27:28.540" v="523" actId="20577"/>
          <ac:spMkLst>
            <pc:docMk/>
            <pc:sldMk cId="2882491451" sldId="305"/>
            <ac:spMk id="4" creationId="{93D9A87F-79DC-4EA9-9717-F8FF037D6DAA}"/>
          </ac:spMkLst>
        </pc:spChg>
        <pc:spChg chg="add del mod">
          <ac:chgData name="Emily Tucker" userId="59e57156-8dcf-4062-9805-2aba4a956330" providerId="ADAL" clId="{25D88E15-F89E-4FBB-A647-B997B6952512}" dt="2023-12-28T01:28:42.478" v="526" actId="931"/>
          <ac:spMkLst>
            <pc:docMk/>
            <pc:sldMk cId="2882491451" sldId="305"/>
            <ac:spMk id="6" creationId="{51448D1A-69C7-4735-8837-2B108BD8D63C}"/>
          </ac:spMkLst>
        </pc:spChg>
        <pc:picChg chg="del">
          <ac:chgData name="Emily Tucker" userId="59e57156-8dcf-4062-9805-2aba4a956330" providerId="ADAL" clId="{25D88E15-F89E-4FBB-A647-B997B6952512}" dt="2023-12-28T01:27:36.891" v="525" actId="478"/>
          <ac:picMkLst>
            <pc:docMk/>
            <pc:sldMk cId="2882491451" sldId="305"/>
            <ac:picMk id="7" creationId="{91818313-4D9A-4FB2-B648-2476E8761234}"/>
          </ac:picMkLst>
        </pc:picChg>
        <pc:picChg chg="add mod">
          <ac:chgData name="Emily Tucker" userId="59e57156-8dcf-4062-9805-2aba4a956330" providerId="ADAL" clId="{25D88E15-F89E-4FBB-A647-B997B6952512}" dt="2023-12-28T01:28:48.996" v="527" actId="27614"/>
          <ac:picMkLst>
            <pc:docMk/>
            <pc:sldMk cId="2882491451" sldId="305"/>
            <ac:picMk id="9" creationId="{610FD02C-E344-4586-A737-4876C7FD30AB}"/>
          </ac:picMkLst>
        </pc:picChg>
      </pc:sldChg>
      <pc:sldChg chg="addSp delSp modSp delAnim modAnim">
        <pc:chgData name="Emily Tucker" userId="59e57156-8dcf-4062-9805-2aba4a956330" providerId="ADAL" clId="{25D88E15-F89E-4FBB-A647-B997B6952512}" dt="2023-12-28T01:34:13.678" v="584"/>
        <pc:sldMkLst>
          <pc:docMk/>
          <pc:sldMk cId="1194467796" sldId="306"/>
        </pc:sldMkLst>
        <pc:spChg chg="add del mod">
          <ac:chgData name="Emily Tucker" userId="59e57156-8dcf-4062-9805-2aba4a956330" providerId="ADAL" clId="{25D88E15-F89E-4FBB-A647-B997B6952512}" dt="2023-12-28T01:31:13.133" v="558"/>
          <ac:spMkLst>
            <pc:docMk/>
            <pc:sldMk cId="1194467796" sldId="306"/>
            <ac:spMk id="3" creationId="{0F71A2DF-1B1D-416C-AB2B-B09F8E00A6B5}"/>
          </ac:spMkLst>
        </pc:spChg>
        <pc:spChg chg="mod">
          <ac:chgData name="Emily Tucker" userId="59e57156-8dcf-4062-9805-2aba4a956330" providerId="ADAL" clId="{25D88E15-F89E-4FBB-A647-B997B6952512}" dt="2023-12-28T01:31:22.795" v="562" actId="20577"/>
          <ac:spMkLst>
            <pc:docMk/>
            <pc:sldMk cId="1194467796" sldId="306"/>
            <ac:spMk id="4" creationId="{BEB9B720-CAA8-4A6F-9E60-901EE657D877}"/>
          </ac:spMkLst>
        </pc:spChg>
        <pc:spChg chg="add mod">
          <ac:chgData name="Emily Tucker" userId="59e57156-8dcf-4062-9805-2aba4a956330" providerId="ADAL" clId="{25D88E15-F89E-4FBB-A647-B997B6952512}" dt="2023-12-28T01:33:10.186" v="568" actId="1582"/>
          <ac:spMkLst>
            <pc:docMk/>
            <pc:sldMk cId="1194467796" sldId="306"/>
            <ac:spMk id="9" creationId="{E85DF406-12B8-4A90-BE2E-625CB2A73AB0}"/>
          </ac:spMkLst>
        </pc:spChg>
        <pc:spChg chg="del">
          <ac:chgData name="Emily Tucker" userId="59e57156-8dcf-4062-9805-2aba4a956330" providerId="ADAL" clId="{25D88E15-F89E-4FBB-A647-B997B6952512}" dt="2023-12-28T01:31:08.682" v="555" actId="478"/>
          <ac:spMkLst>
            <pc:docMk/>
            <pc:sldMk cId="1194467796" sldId="306"/>
            <ac:spMk id="13" creationId="{D760E751-CEC3-4A2E-B8DE-64BFC597C17F}"/>
          </ac:spMkLst>
        </pc:spChg>
        <pc:spChg chg="del">
          <ac:chgData name="Emily Tucker" userId="59e57156-8dcf-4062-9805-2aba4a956330" providerId="ADAL" clId="{25D88E15-F89E-4FBB-A647-B997B6952512}" dt="2023-12-28T01:31:09.827" v="556" actId="478"/>
          <ac:spMkLst>
            <pc:docMk/>
            <pc:sldMk cId="1194467796" sldId="306"/>
            <ac:spMk id="14" creationId="{62C90A92-A2CA-4C96-96F5-CD22D1570626}"/>
          </ac:spMkLst>
        </pc:spChg>
        <pc:spChg chg="add mod">
          <ac:chgData name="Emily Tucker" userId="59e57156-8dcf-4062-9805-2aba4a956330" providerId="ADAL" clId="{25D88E15-F89E-4FBB-A647-B997B6952512}" dt="2023-12-28T01:33:17.136" v="570" actId="1076"/>
          <ac:spMkLst>
            <pc:docMk/>
            <pc:sldMk cId="1194467796" sldId="306"/>
            <ac:spMk id="15" creationId="{E6972868-9648-49B4-B612-D54281246D9A}"/>
          </ac:spMkLst>
        </pc:spChg>
        <pc:spChg chg="add mod">
          <ac:chgData name="Emily Tucker" userId="59e57156-8dcf-4062-9805-2aba4a956330" providerId="ADAL" clId="{25D88E15-F89E-4FBB-A647-B997B6952512}" dt="2023-12-28T01:33:24.909" v="574" actId="1076"/>
          <ac:spMkLst>
            <pc:docMk/>
            <pc:sldMk cId="1194467796" sldId="306"/>
            <ac:spMk id="16" creationId="{625CF447-7D25-4F96-AA4F-C11123D84A69}"/>
          </ac:spMkLst>
        </pc:spChg>
        <pc:spChg chg="add mod">
          <ac:chgData name="Emily Tucker" userId="59e57156-8dcf-4062-9805-2aba4a956330" providerId="ADAL" clId="{25D88E15-F89E-4FBB-A647-B997B6952512}" dt="2023-12-28T01:33:31.577" v="576" actId="1076"/>
          <ac:spMkLst>
            <pc:docMk/>
            <pc:sldMk cId="1194467796" sldId="306"/>
            <ac:spMk id="17" creationId="{ED9A8977-2328-4B7A-897D-3E1AC3F901E7}"/>
          </ac:spMkLst>
        </pc:spChg>
        <pc:spChg chg="add mod">
          <ac:chgData name="Emily Tucker" userId="59e57156-8dcf-4062-9805-2aba4a956330" providerId="ADAL" clId="{25D88E15-F89E-4FBB-A647-B997B6952512}" dt="2023-12-28T01:33:39.958" v="578" actId="1076"/>
          <ac:spMkLst>
            <pc:docMk/>
            <pc:sldMk cId="1194467796" sldId="306"/>
            <ac:spMk id="18" creationId="{BC457789-7158-4DB4-8765-32EF94702DB6}"/>
          </ac:spMkLst>
        </pc:spChg>
        <pc:picChg chg="del">
          <ac:chgData name="Emily Tucker" userId="59e57156-8dcf-4062-9805-2aba4a956330" providerId="ADAL" clId="{25D88E15-F89E-4FBB-A647-B997B6952512}" dt="2023-12-28T01:31:10.458" v="557" actId="478"/>
          <ac:picMkLst>
            <pc:docMk/>
            <pc:sldMk cId="1194467796" sldId="306"/>
            <ac:picMk id="6" creationId="{8A95FE6C-F58C-45D2-BF45-E1D73EA4A931}"/>
          </ac:picMkLst>
        </pc:picChg>
        <pc:picChg chg="add mod">
          <ac:chgData name="Emily Tucker" userId="59e57156-8dcf-4062-9805-2aba4a956330" providerId="ADAL" clId="{25D88E15-F89E-4FBB-A647-B997B6952512}" dt="2023-12-28T01:33:21.323" v="573" actId="1076"/>
          <ac:picMkLst>
            <pc:docMk/>
            <pc:sldMk cId="1194467796" sldId="306"/>
            <ac:picMk id="7" creationId="{2900853F-546C-4A5E-A4CB-6A521E6396E7}"/>
          </ac:picMkLst>
        </pc:picChg>
        <pc:picChg chg="del">
          <ac:chgData name="Emily Tucker" userId="59e57156-8dcf-4062-9805-2aba4a956330" providerId="ADAL" clId="{25D88E15-F89E-4FBB-A647-B997B6952512}" dt="2023-12-28T01:34:13.678" v="584"/>
          <ac:picMkLst>
            <pc:docMk/>
            <pc:sldMk cId="1194467796" sldId="306"/>
            <ac:picMk id="11" creationId="{7F558A98-38A9-49ED-8A8C-035EE4AE0AF0}"/>
          </ac:picMkLst>
        </pc:picChg>
        <pc:cxnChg chg="del">
          <ac:chgData name="Emily Tucker" userId="59e57156-8dcf-4062-9805-2aba4a956330" providerId="ADAL" clId="{25D88E15-F89E-4FBB-A647-B997B6952512}" dt="2023-12-28T01:31:06.525" v="553" actId="478"/>
          <ac:cxnSpMkLst>
            <pc:docMk/>
            <pc:sldMk cId="1194467796" sldId="306"/>
            <ac:cxnSpMk id="8" creationId="{7B0C76E0-060B-49BA-825F-2CB305395FE9}"/>
          </ac:cxnSpMkLst>
        </pc:cxnChg>
        <pc:cxnChg chg="del">
          <ac:chgData name="Emily Tucker" userId="59e57156-8dcf-4062-9805-2aba4a956330" providerId="ADAL" clId="{25D88E15-F89E-4FBB-A647-B997B6952512}" dt="2023-12-28T01:31:07.472" v="554" actId="478"/>
          <ac:cxnSpMkLst>
            <pc:docMk/>
            <pc:sldMk cId="1194467796" sldId="306"/>
            <ac:cxnSpMk id="10" creationId="{1E8A9C0E-C3C5-4367-B474-5488A5D3B8D5}"/>
          </ac:cxnSpMkLst>
        </pc:cxnChg>
        <pc:cxnChg chg="del">
          <ac:chgData name="Emily Tucker" userId="59e57156-8dcf-4062-9805-2aba4a956330" providerId="ADAL" clId="{25D88E15-F89E-4FBB-A647-B997B6952512}" dt="2023-12-28T01:31:05.740" v="552" actId="478"/>
          <ac:cxnSpMkLst>
            <pc:docMk/>
            <pc:sldMk cId="1194467796" sldId="306"/>
            <ac:cxnSpMk id="12" creationId="{9A2BD03A-5559-4432-A9C3-805C25B833CE}"/>
          </ac:cxnSpMkLst>
        </pc:cxnChg>
      </pc:sldChg>
      <pc:sldChg chg="addSp delSp modSp add">
        <pc:chgData name="Emily Tucker" userId="59e57156-8dcf-4062-9805-2aba4a956330" providerId="ADAL" clId="{25D88E15-F89E-4FBB-A647-B997B6952512}" dt="2023-12-28T01:14:30.068" v="153" actId="20577"/>
        <pc:sldMkLst>
          <pc:docMk/>
          <pc:sldMk cId="2506494175" sldId="307"/>
        </pc:sldMkLst>
        <pc:spChg chg="mod">
          <ac:chgData name="Emily Tucker" userId="59e57156-8dcf-4062-9805-2aba4a956330" providerId="ADAL" clId="{25D88E15-F89E-4FBB-A647-B997B6952512}" dt="2023-12-28T01:11:18.950" v="66" actId="20577"/>
          <ac:spMkLst>
            <pc:docMk/>
            <pc:sldMk cId="2506494175" sldId="307"/>
            <ac:spMk id="2" creationId="{BBEDBC60-4929-45AC-B176-4AD5A9A1AA27}"/>
          </ac:spMkLst>
        </pc:spChg>
        <pc:spChg chg="del">
          <ac:chgData name="Emily Tucker" userId="59e57156-8dcf-4062-9805-2aba4a956330" providerId="ADAL" clId="{25D88E15-F89E-4FBB-A647-B997B6952512}" dt="2023-12-28T01:09:13.599" v="35" actId="478"/>
          <ac:spMkLst>
            <pc:docMk/>
            <pc:sldMk cId="2506494175" sldId="307"/>
            <ac:spMk id="3" creationId="{50702727-4291-4B1B-8C3E-ADCD2BB574B0}"/>
          </ac:spMkLst>
        </pc:spChg>
        <pc:spChg chg="mod">
          <ac:chgData name="Emily Tucker" userId="59e57156-8dcf-4062-9805-2aba4a956330" providerId="ADAL" clId="{25D88E15-F89E-4FBB-A647-B997B6952512}" dt="2023-12-28T01:14:30.068" v="153" actId="20577"/>
          <ac:spMkLst>
            <pc:docMk/>
            <pc:sldMk cId="2506494175" sldId="307"/>
            <ac:spMk id="4" creationId="{4CA8E6ED-E058-428A-BAC3-96805B148204}"/>
          </ac:spMkLst>
        </pc:spChg>
        <pc:picChg chg="add mod">
          <ac:chgData name="Emily Tucker" userId="59e57156-8dcf-4062-9805-2aba4a956330" providerId="ADAL" clId="{25D88E15-F89E-4FBB-A647-B997B6952512}" dt="2023-12-28T01:10:52.274" v="62" actId="1076"/>
          <ac:picMkLst>
            <pc:docMk/>
            <pc:sldMk cId="2506494175" sldId="307"/>
            <ac:picMk id="6" creationId="{B8C2B35B-32A9-4E46-A8D2-F53C3F838FC0}"/>
          </ac:picMkLst>
        </pc:picChg>
        <pc:picChg chg="add mod">
          <ac:chgData name="Emily Tucker" userId="59e57156-8dcf-4062-9805-2aba4a956330" providerId="ADAL" clId="{25D88E15-F89E-4FBB-A647-B997B6952512}" dt="2023-12-28T01:13:19.042" v="105" actId="1076"/>
          <ac:picMkLst>
            <pc:docMk/>
            <pc:sldMk cId="2506494175" sldId="307"/>
            <ac:picMk id="7" creationId="{677E852F-1257-46C8-843E-24BA8EB62688}"/>
          </ac:picMkLst>
        </pc:picChg>
        <pc:picChg chg="add mod ord">
          <ac:chgData name="Emily Tucker" userId="59e57156-8dcf-4062-9805-2aba4a956330" providerId="ADAL" clId="{25D88E15-F89E-4FBB-A647-B997B6952512}" dt="2023-12-28T01:13:10.157" v="100" actId="1076"/>
          <ac:picMkLst>
            <pc:docMk/>
            <pc:sldMk cId="2506494175" sldId="307"/>
            <ac:picMk id="8" creationId="{1B56ECF9-3E5B-48B6-B375-D85A8A5B69FF}"/>
          </ac:picMkLst>
        </pc:picChg>
        <pc:picChg chg="add mod">
          <ac:chgData name="Emily Tucker" userId="59e57156-8dcf-4062-9805-2aba4a956330" providerId="ADAL" clId="{25D88E15-F89E-4FBB-A647-B997B6952512}" dt="2023-12-28T01:13:29.085" v="107" actId="1076"/>
          <ac:picMkLst>
            <pc:docMk/>
            <pc:sldMk cId="2506494175" sldId="307"/>
            <ac:picMk id="9" creationId="{FD6982D4-140E-4588-8334-2635CE726339}"/>
          </ac:picMkLst>
        </pc:picChg>
        <pc:picChg chg="add mod">
          <ac:chgData name="Emily Tucker" userId="59e57156-8dcf-4062-9805-2aba4a956330" providerId="ADAL" clId="{25D88E15-F89E-4FBB-A647-B997B6952512}" dt="2023-12-28T01:13:27.687" v="106" actId="1076"/>
          <ac:picMkLst>
            <pc:docMk/>
            <pc:sldMk cId="2506494175" sldId="307"/>
            <ac:picMk id="10" creationId="{D8828BA0-0021-43F8-906A-BDD287790DB6}"/>
          </ac:picMkLst>
        </pc:picChg>
        <pc:picChg chg="add mod">
          <ac:chgData name="Emily Tucker" userId="59e57156-8dcf-4062-9805-2aba4a956330" providerId="ADAL" clId="{25D88E15-F89E-4FBB-A647-B997B6952512}" dt="2023-12-28T01:13:16.267" v="103" actId="1076"/>
          <ac:picMkLst>
            <pc:docMk/>
            <pc:sldMk cId="2506494175" sldId="307"/>
            <ac:picMk id="11" creationId="{4D23B833-14C1-42E8-AD5B-2800D1CD2130}"/>
          </ac:picMkLst>
        </pc:picChg>
        <pc:picChg chg="add mod">
          <ac:chgData name="Emily Tucker" userId="59e57156-8dcf-4062-9805-2aba4a956330" providerId="ADAL" clId="{25D88E15-F89E-4FBB-A647-B997B6952512}" dt="2023-12-28T01:13:17.611" v="104" actId="1076"/>
          <ac:picMkLst>
            <pc:docMk/>
            <pc:sldMk cId="2506494175" sldId="307"/>
            <ac:picMk id="12" creationId="{5B049198-9083-4AF2-B34D-3F8E76D272A8}"/>
          </ac:picMkLst>
        </pc:picChg>
        <pc:picChg chg="add mod">
          <ac:chgData name="Emily Tucker" userId="59e57156-8dcf-4062-9805-2aba4a956330" providerId="ADAL" clId="{25D88E15-F89E-4FBB-A647-B997B6952512}" dt="2023-12-28T01:10:25.879" v="54" actId="1076"/>
          <ac:picMkLst>
            <pc:docMk/>
            <pc:sldMk cId="2506494175" sldId="307"/>
            <ac:picMk id="13" creationId="{F85108DE-C185-4C2C-8BF4-185420B914D4}"/>
          </ac:picMkLst>
        </pc:picChg>
      </pc:sldChg>
      <pc:sldChg chg="addSp modSp add">
        <pc:chgData name="Emily Tucker" userId="59e57156-8dcf-4062-9805-2aba4a956330" providerId="ADAL" clId="{25D88E15-F89E-4FBB-A647-B997B6952512}" dt="2023-12-28T01:14:37.976" v="173" actId="20577"/>
        <pc:sldMkLst>
          <pc:docMk/>
          <pc:sldMk cId="3439878890" sldId="308"/>
        </pc:sldMkLst>
        <pc:spChg chg="add mod">
          <ac:chgData name="Emily Tucker" userId="59e57156-8dcf-4062-9805-2aba4a956330" providerId="ADAL" clId="{25D88E15-F89E-4FBB-A647-B997B6952512}" dt="2023-12-28T01:14:04.782" v="126" actId="1076"/>
          <ac:spMkLst>
            <pc:docMk/>
            <pc:sldMk cId="3439878890" sldId="308"/>
            <ac:spMk id="3" creationId="{7A269112-8025-442A-8BFA-F39867BACEA4}"/>
          </ac:spMkLst>
        </pc:spChg>
        <pc:spChg chg="mod">
          <ac:chgData name="Emily Tucker" userId="59e57156-8dcf-4062-9805-2aba4a956330" providerId="ADAL" clId="{25D88E15-F89E-4FBB-A647-B997B6952512}" dt="2023-12-28T01:14:37.976" v="173" actId="20577"/>
          <ac:spMkLst>
            <pc:docMk/>
            <pc:sldMk cId="3439878890" sldId="308"/>
            <ac:spMk id="4" creationId="{4CA8E6ED-E058-428A-BAC3-96805B148204}"/>
          </ac:spMkLst>
        </pc:spChg>
        <pc:spChg chg="add mod">
          <ac:chgData name="Emily Tucker" userId="59e57156-8dcf-4062-9805-2aba4a956330" providerId="ADAL" clId="{25D88E15-F89E-4FBB-A647-B997B6952512}" dt="2023-12-28T01:14:19.295" v="133" actId="1076"/>
          <ac:spMkLst>
            <pc:docMk/>
            <pc:sldMk cId="3439878890" sldId="308"/>
            <ac:spMk id="14" creationId="{5BD068FD-4B48-4C70-94AC-CC4A82A5F62C}"/>
          </ac:spMkLst>
        </pc:spChg>
        <pc:picChg chg="mod">
          <ac:chgData name="Emily Tucker" userId="59e57156-8dcf-4062-9805-2aba4a956330" providerId="ADAL" clId="{25D88E15-F89E-4FBB-A647-B997B6952512}" dt="2023-12-28T01:12:25.367" v="87" actId="1076"/>
          <ac:picMkLst>
            <pc:docMk/>
            <pc:sldMk cId="3439878890" sldId="308"/>
            <ac:picMk id="6" creationId="{B8C2B35B-32A9-4E46-A8D2-F53C3F838FC0}"/>
          </ac:picMkLst>
        </pc:picChg>
        <pc:picChg chg="mod">
          <ac:chgData name="Emily Tucker" userId="59e57156-8dcf-4062-9805-2aba4a956330" providerId="ADAL" clId="{25D88E15-F89E-4FBB-A647-B997B6952512}" dt="2023-12-28T01:12:27.033" v="88" actId="1076"/>
          <ac:picMkLst>
            <pc:docMk/>
            <pc:sldMk cId="3439878890" sldId="308"/>
            <ac:picMk id="7" creationId="{677E852F-1257-46C8-843E-24BA8EB62688}"/>
          </ac:picMkLst>
        </pc:picChg>
        <pc:picChg chg="mod">
          <ac:chgData name="Emily Tucker" userId="59e57156-8dcf-4062-9805-2aba4a956330" providerId="ADAL" clId="{25D88E15-F89E-4FBB-A647-B997B6952512}" dt="2023-12-28T01:12:29.296" v="89" actId="1076"/>
          <ac:picMkLst>
            <pc:docMk/>
            <pc:sldMk cId="3439878890" sldId="308"/>
            <ac:picMk id="8" creationId="{1B56ECF9-3E5B-48B6-B375-D85A8A5B69FF}"/>
          </ac:picMkLst>
        </pc:picChg>
        <pc:picChg chg="mod">
          <ac:chgData name="Emily Tucker" userId="59e57156-8dcf-4062-9805-2aba4a956330" providerId="ADAL" clId="{25D88E15-F89E-4FBB-A647-B997B6952512}" dt="2023-12-28T01:12:31.200" v="90" actId="1076"/>
          <ac:picMkLst>
            <pc:docMk/>
            <pc:sldMk cId="3439878890" sldId="308"/>
            <ac:picMk id="9" creationId="{FD6982D4-140E-4588-8334-2635CE726339}"/>
          </ac:picMkLst>
        </pc:picChg>
        <pc:picChg chg="mod">
          <ac:chgData name="Emily Tucker" userId="59e57156-8dcf-4062-9805-2aba4a956330" providerId="ADAL" clId="{25D88E15-F89E-4FBB-A647-B997B6952512}" dt="2023-12-28T01:12:19.740" v="83" actId="1076"/>
          <ac:picMkLst>
            <pc:docMk/>
            <pc:sldMk cId="3439878890" sldId="308"/>
            <ac:picMk id="10" creationId="{D8828BA0-0021-43F8-906A-BDD287790DB6}"/>
          </ac:picMkLst>
        </pc:picChg>
        <pc:picChg chg="mod">
          <ac:chgData name="Emily Tucker" userId="59e57156-8dcf-4062-9805-2aba4a956330" providerId="ADAL" clId="{25D88E15-F89E-4FBB-A647-B997B6952512}" dt="2023-12-28T01:12:32.615" v="91" actId="1076"/>
          <ac:picMkLst>
            <pc:docMk/>
            <pc:sldMk cId="3439878890" sldId="308"/>
            <ac:picMk id="11" creationId="{4D23B833-14C1-42E8-AD5B-2800D1CD2130}"/>
          </ac:picMkLst>
        </pc:picChg>
        <pc:picChg chg="mod">
          <ac:chgData name="Emily Tucker" userId="59e57156-8dcf-4062-9805-2aba4a956330" providerId="ADAL" clId="{25D88E15-F89E-4FBB-A647-B997B6952512}" dt="2023-12-28T01:12:35.606" v="92" actId="1076"/>
          <ac:picMkLst>
            <pc:docMk/>
            <pc:sldMk cId="3439878890" sldId="308"/>
            <ac:picMk id="12" creationId="{5B049198-9083-4AF2-B34D-3F8E76D272A8}"/>
          </ac:picMkLst>
        </pc:picChg>
        <pc:picChg chg="mod">
          <ac:chgData name="Emily Tucker" userId="59e57156-8dcf-4062-9805-2aba4a956330" providerId="ADAL" clId="{25D88E15-F89E-4FBB-A647-B997B6952512}" dt="2023-12-28T01:12:37.213" v="93" actId="1076"/>
          <ac:picMkLst>
            <pc:docMk/>
            <pc:sldMk cId="3439878890" sldId="308"/>
            <ac:picMk id="13" creationId="{F85108DE-C185-4C2C-8BF4-185420B914D4}"/>
          </ac:picMkLst>
        </pc:picChg>
      </pc:sldChg>
      <pc:sldChg chg="addSp delSp modSp add modAnim">
        <pc:chgData name="Emily Tucker" userId="59e57156-8dcf-4062-9805-2aba4a956330" providerId="ADAL" clId="{25D88E15-F89E-4FBB-A647-B997B6952512}" dt="2023-12-28T01:19:11.271" v="325" actId="20577"/>
        <pc:sldMkLst>
          <pc:docMk/>
          <pc:sldMk cId="1607433898" sldId="309"/>
        </pc:sldMkLst>
        <pc:spChg chg="mod">
          <ac:chgData name="Emily Tucker" userId="59e57156-8dcf-4062-9805-2aba4a956330" providerId="ADAL" clId="{25D88E15-F89E-4FBB-A647-B997B6952512}" dt="2023-12-28T01:17:37.901" v="289" actId="2711"/>
          <ac:spMkLst>
            <pc:docMk/>
            <pc:sldMk cId="1607433898" sldId="309"/>
            <ac:spMk id="2" creationId="{904A7D7E-015A-4E82-A863-C605365A40ED}"/>
          </ac:spMkLst>
        </pc:spChg>
        <pc:spChg chg="del">
          <ac:chgData name="Emily Tucker" userId="59e57156-8dcf-4062-9805-2aba4a956330" providerId="ADAL" clId="{25D88E15-F89E-4FBB-A647-B997B6952512}" dt="2023-12-28T01:16:42.601" v="175"/>
          <ac:spMkLst>
            <pc:docMk/>
            <pc:sldMk cId="1607433898" sldId="309"/>
            <ac:spMk id="3" creationId="{A3C193A7-C3F6-4B56-BE5C-FAEA25600D32}"/>
          </ac:spMkLst>
        </pc:spChg>
        <pc:spChg chg="mod">
          <ac:chgData name="Emily Tucker" userId="59e57156-8dcf-4062-9805-2aba4a956330" providerId="ADAL" clId="{25D88E15-F89E-4FBB-A647-B997B6952512}" dt="2023-12-28T01:19:11.271" v="325" actId="20577"/>
          <ac:spMkLst>
            <pc:docMk/>
            <pc:sldMk cId="1607433898" sldId="309"/>
            <ac:spMk id="4" creationId="{AD9C8510-89A1-4609-95CE-85D0CA4EE3C5}"/>
          </ac:spMkLst>
        </pc:spChg>
        <pc:spChg chg="add mod">
          <ac:chgData name="Emily Tucker" userId="59e57156-8dcf-4062-9805-2aba4a956330" providerId="ADAL" clId="{25D88E15-F89E-4FBB-A647-B997B6952512}" dt="2023-12-28T01:18:16.769" v="297" actId="2085"/>
          <ac:spMkLst>
            <pc:docMk/>
            <pc:sldMk cId="1607433898" sldId="309"/>
            <ac:spMk id="7" creationId="{C7E75695-D7E8-490B-A797-75B9369F8643}"/>
          </ac:spMkLst>
        </pc:spChg>
        <pc:spChg chg="add mod">
          <ac:chgData name="Emily Tucker" userId="59e57156-8dcf-4062-9805-2aba4a956330" providerId="ADAL" clId="{25D88E15-F89E-4FBB-A647-B997B6952512}" dt="2023-12-28T01:18:27.209" v="299" actId="1076"/>
          <ac:spMkLst>
            <pc:docMk/>
            <pc:sldMk cId="1607433898" sldId="309"/>
            <ac:spMk id="8" creationId="{44EA8A9C-2FA6-414E-8291-D9E02DC059EA}"/>
          </ac:spMkLst>
        </pc:spChg>
        <pc:spChg chg="add mod">
          <ac:chgData name="Emily Tucker" userId="59e57156-8dcf-4062-9805-2aba4a956330" providerId="ADAL" clId="{25D88E15-F89E-4FBB-A647-B997B6952512}" dt="2023-12-28T01:18:33.799" v="301" actId="1076"/>
          <ac:spMkLst>
            <pc:docMk/>
            <pc:sldMk cId="1607433898" sldId="309"/>
            <ac:spMk id="9" creationId="{6D98C7AC-9419-4B5C-A55B-59D6F0CDC26A}"/>
          </ac:spMkLst>
        </pc:spChg>
        <pc:picChg chg="add mod">
          <ac:chgData name="Emily Tucker" userId="59e57156-8dcf-4062-9805-2aba4a956330" providerId="ADAL" clId="{25D88E15-F89E-4FBB-A647-B997B6952512}" dt="2023-12-28T01:16:42.601" v="175"/>
          <ac:picMkLst>
            <pc:docMk/>
            <pc:sldMk cId="1607433898" sldId="309"/>
            <ac:picMk id="6" creationId="{50526596-271F-4F44-A0EA-FC110773BDF8}"/>
          </ac:picMkLst>
        </pc:picChg>
      </pc:sldChg>
      <pc:sldChg chg="addSp delSp modSp add">
        <pc:chgData name="Emily Tucker" userId="59e57156-8dcf-4062-9805-2aba4a956330" providerId="ADAL" clId="{25D88E15-F89E-4FBB-A647-B997B6952512}" dt="2024-01-04T02:11:06.195" v="588" actId="1076"/>
        <pc:sldMkLst>
          <pc:docMk/>
          <pc:sldMk cId="4084857378" sldId="310"/>
        </pc:sldMkLst>
        <pc:spChg chg="mod">
          <ac:chgData name="Emily Tucker" userId="59e57156-8dcf-4062-9805-2aba4a956330" providerId="ADAL" clId="{25D88E15-F89E-4FBB-A647-B997B6952512}" dt="2023-12-28T01:20:37.856" v="343" actId="2711"/>
          <ac:spMkLst>
            <pc:docMk/>
            <pc:sldMk cId="4084857378" sldId="310"/>
            <ac:spMk id="2" creationId="{EE43BF06-0E5A-4DEB-A062-7A9AD67ABECD}"/>
          </ac:spMkLst>
        </pc:spChg>
        <pc:spChg chg="del">
          <ac:chgData name="Emily Tucker" userId="59e57156-8dcf-4062-9805-2aba4a956330" providerId="ADAL" clId="{25D88E15-F89E-4FBB-A647-B997B6952512}" dt="2023-12-28T01:20:48.362" v="344" actId="931"/>
          <ac:spMkLst>
            <pc:docMk/>
            <pc:sldMk cId="4084857378" sldId="310"/>
            <ac:spMk id="3" creationId="{03EEC2FC-6B80-458C-BE3E-99A5947356CC}"/>
          </ac:spMkLst>
        </pc:spChg>
        <pc:spChg chg="mod">
          <ac:chgData name="Emily Tucker" userId="59e57156-8dcf-4062-9805-2aba4a956330" providerId="ADAL" clId="{25D88E15-F89E-4FBB-A647-B997B6952512}" dt="2023-12-28T01:20:57.072" v="382" actId="20577"/>
          <ac:spMkLst>
            <pc:docMk/>
            <pc:sldMk cId="4084857378" sldId="310"/>
            <ac:spMk id="4" creationId="{A9F8C51B-20C6-413D-807B-C6B5736DCBC6}"/>
          </ac:spMkLst>
        </pc:spChg>
        <pc:picChg chg="add mod">
          <ac:chgData name="Emily Tucker" userId="59e57156-8dcf-4062-9805-2aba4a956330" providerId="ADAL" clId="{25D88E15-F89E-4FBB-A647-B997B6952512}" dt="2024-01-04T02:11:06.195" v="588" actId="1076"/>
          <ac:picMkLst>
            <pc:docMk/>
            <pc:sldMk cId="4084857378" sldId="310"/>
            <ac:picMk id="7" creationId="{02E27423-4361-44E4-AB00-581138C0DAFB}"/>
          </ac:picMkLst>
        </pc:picChg>
      </pc:sldChg>
      <pc:sldChg chg="add">
        <pc:chgData name="Emily Tucker" userId="59e57156-8dcf-4062-9805-2aba4a956330" providerId="ADAL" clId="{25D88E15-F89E-4FBB-A647-B997B6952512}" dt="2023-12-28T01:34:17.969" v="585"/>
        <pc:sldMkLst>
          <pc:docMk/>
          <pc:sldMk cId="1383082567" sldId="31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FCEB6-F32C-4F22-BDEB-AC16C233F59A}" type="datetimeFigureOut">
              <a:rPr lang="en-AU" smtClean="0"/>
              <a:t>4/01/2024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36520-7B65-4F75-8581-9B89769FF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1164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612250"/>
            <a:ext cx="8173940" cy="1343142"/>
          </a:xfr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1960333"/>
            <a:ext cx="8173940" cy="927833"/>
          </a:xfrm>
        </p:spPr>
        <p:txBody>
          <a:bodyPr/>
          <a:lstStyle>
            <a:lvl1pPr marL="0" algn="ctr">
              <a:spcAft>
                <a:spcPts val="0"/>
              </a:spcAft>
              <a:defRPr sz="2000">
                <a:solidFill>
                  <a:schemeClr val="tx1"/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893DE1-D049-491F-9970-8C6311B96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6800" y="3204598"/>
            <a:ext cx="1130400" cy="12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58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ature Slide &amp; Table/Char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41A557DE-FC37-4FFF-BA13-ACD406BE44DB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1E3592-7711-40DD-8251-929A6D22B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AE3364-60A9-42C3-A0EA-6771B95D486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99371" y="1245919"/>
            <a:ext cx="4685804" cy="3251469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dirty="0"/>
              <a:t>Click middle icons to insert a table OR chart, etc.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5E0B6F-DE14-44D6-8FB9-32A135A3D0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4FF05F-65DB-4956-A3AF-B08939996C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23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Pullout Boxes &amp; 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2041912" y="1281600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3665034" cy="2050565"/>
          </a:xfrm>
          <a:solidFill>
            <a:schemeClr val="tx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C64153B-DBCC-40B5-AD0C-DFF2D2653D08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07104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DD63EC4E-C97D-404B-947B-5F9FD4FBE3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20503" y="2467189"/>
            <a:ext cx="3665034" cy="2050565"/>
          </a:xfrm>
          <a:solidFill>
            <a:schemeClr val="tx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4EF0BD-1791-4D45-9B08-84D7CC6B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93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ullout Boxes &amp; 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1BD42CE7-74CC-40DF-A9A9-EDD3C370D8C3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42481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9A89174D-FA78-4F53-AE2D-75340DB116B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405269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4419136-DC19-46B4-9AA0-226D9D93C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250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07FF3FF1-DAE1-4490-827C-89DCBAC576B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680576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F0E566-13A9-4B1A-9177-D3C6EB3B6D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7131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D6B8AE-2DD6-4557-82C4-8FC8B2FE36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38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7679AA35-579B-4A21-A6C0-E2C2DDEF989D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19B02C-0C29-40AB-924A-9B5FFADA9F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078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Warm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1259008"/>
            <a:ext cx="5358209" cy="1343142"/>
          </a:xfrm>
        </p:spPr>
        <p:txBody>
          <a:bodyPr anchor="b"/>
          <a:lstStyle>
            <a:lvl1pPr algn="l">
              <a:defRPr sz="3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2763205"/>
            <a:ext cx="5358209" cy="927833"/>
          </a:xfrm>
        </p:spPr>
        <p:txBody>
          <a:bodyPr/>
          <a:lstStyle>
            <a:lvl1pPr marL="0" algn="l">
              <a:spcAft>
                <a:spcPts val="0"/>
              </a:spcAft>
              <a:defRPr sz="2000">
                <a:solidFill>
                  <a:schemeClr val="tx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4FF79-C58B-4E77-AB6D-4A2954E57A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9412" y="237091"/>
            <a:ext cx="2643148" cy="47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93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WarmWhit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8039" y="1407690"/>
            <a:ext cx="4467922" cy="2539841"/>
          </a:xfrm>
        </p:spPr>
        <p:txBody>
          <a:bodyPr anchor="ctr"/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0202" y="956777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“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CC370B-999E-4074-9942-1683FAF0CF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43493" y="3630431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2411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BD9FA86-2A83-4F93-8B60-20ABFD597B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2378" y="950400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25FF4C7-3E37-404F-9D4D-7BB481578F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72378" y="1473594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AACB3CC-E820-49EE-8B99-9B160FC07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2378" y="1996788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0C9770-3980-4C70-9910-A9C3CE62D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2377" y="2519982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65398A7-EDBA-44E4-AF56-0219FF3595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2377" y="3043176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1FFCB8-C557-4B3B-8AF2-FDE1909F96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72377" y="3566370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992B32-D219-4C4A-B935-FEBD45AC546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2376" y="4089565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 algn="l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 algn="l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AB67C02E-CBEB-4FC4-928E-3A1E9A3855AE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6E25803-DCDA-454D-913D-BBCB03D05F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F979641-BD21-4FA6-AE86-79110657A4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4E4B70-3004-4A80-9328-847396F7AD7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241FFA-A5D8-46EC-AA8A-88CA191DAB9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32985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7013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448CB41-65C8-44A3-999C-53F3F1813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6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CF0CD13-964F-48DD-8FCF-B246DEE9826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57854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1540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4367" y="0"/>
            <a:ext cx="4369633" cy="51435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8A2C8-33E2-464C-9F2A-4F33089523F6}"/>
              </a:ext>
            </a:extLst>
          </p:cNvPr>
          <p:cNvSpPr/>
          <p:nvPr userDrawn="1"/>
        </p:nvSpPr>
        <p:spPr>
          <a:xfrm>
            <a:off x="1" y="4848933"/>
            <a:ext cx="4774366" cy="294567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8587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1259008"/>
            <a:ext cx="5358209" cy="1343142"/>
          </a:xfrm>
        </p:spPr>
        <p:txBody>
          <a:bodyPr anchor="b"/>
          <a:lstStyle>
            <a:lvl1pPr algn="l"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2763205"/>
            <a:ext cx="5358209" cy="927833"/>
          </a:xfrm>
        </p:spPr>
        <p:txBody>
          <a:bodyPr/>
          <a:lstStyle>
            <a:lvl1pPr marL="0" algn="l">
              <a:spcAft>
                <a:spcPts val="0"/>
              </a:spcAft>
              <a:defRPr sz="2000">
                <a:solidFill>
                  <a:schemeClr val="bg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4FF79-C58B-4E77-AB6D-4A2954E57A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9412" y="237091"/>
            <a:ext cx="2643148" cy="47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71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&amp;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207" y="565502"/>
            <a:ext cx="3469128" cy="4023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CDFACDA-5535-4E46-97A9-63F3FFD3E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229192"/>
            <a:ext cx="4774366" cy="361974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8068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&amp; Picture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99733" y="1245919"/>
            <a:ext cx="4685804" cy="32512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1E3592-7711-40DD-8251-929A6D22B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E583C4-9DA1-4490-BDFD-62C98F46BD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2250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&amp; Table/Char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C3AFD-3AE3-4E57-8382-0EEFA1D109F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99371" y="1245919"/>
            <a:ext cx="4685804" cy="3251469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dirty="0"/>
              <a:t>Click middle icons to insert a table OR chart, etc.</a:t>
            </a:r>
            <a:endParaRPr lang="en-AU" dirty="0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2A5168-206B-42DB-8252-F13A0844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0B7E816-D51F-4CDF-80BF-CBF75C9265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6490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ullout Boxes &amp; Icons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2041912" y="1281600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3665034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C64153B-DBCC-40B5-AD0C-DFF2D2653D08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07104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DD63EC4E-C97D-404B-947B-5F9FD4FBE3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20503" y="2467189"/>
            <a:ext cx="3665034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58595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ullout Boxes &amp; Icons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42481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9A89174D-FA78-4F53-AE2D-75340DB116B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405269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4419136-DC19-46B4-9AA0-226D9D93C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250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07FF3FF1-DAE1-4490-827C-89DCBAC576B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680576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F0E566-13A9-4B1A-9177-D3C6EB3B6D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7131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2352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2180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030" y="612000"/>
            <a:ext cx="8173940" cy="1343142"/>
          </a:xfr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893DE1-D049-491F-9970-8C6311B96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6800" y="3204598"/>
            <a:ext cx="1130400" cy="12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36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205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8039" y="1407690"/>
            <a:ext cx="4467922" cy="2539841"/>
          </a:xfrm>
        </p:spPr>
        <p:txBody>
          <a:bodyPr anchor="ctr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0202" y="956777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“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CC370B-999E-4074-9942-1683FAF0CF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43493" y="3630431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5946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D72937-833E-4F2B-99F4-7849E077A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226A440-B9AE-40A7-88E3-DFD9B18DE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BD9FA86-2A83-4F93-8B60-20ABFD597B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2378" y="950400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25FF4C7-3E37-404F-9D4D-7BB481578F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72378" y="1473594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AACB3CC-E820-49EE-8B99-9B160FC07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2378" y="1996788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0C9770-3980-4C70-9910-A9C3CE62D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2377" y="2519982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65398A7-EDBA-44E4-AF56-0219FF3595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2377" y="3043176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1FFCB8-C557-4B3B-8AF2-FDE1909F96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72377" y="3566370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992B32-D219-4C4A-B935-FEBD45AC546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2376" y="4089565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124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&amp;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1A90BF3-D38A-44C0-BC66-7AACE6619F3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951875"/>
            <a:ext cx="8384669" cy="36774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B7A698-FDC6-4745-B047-CCC27BB21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5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2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1A90BF3-D38A-44C0-BC66-7AACE6619F3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6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A72EB34-9C65-4DB9-B51C-11C0CB5327A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57854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67CFD3-D413-4492-B5CD-3772E82DB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3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4367" y="0"/>
            <a:ext cx="4369633" cy="51435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8A2C8-33E2-464C-9F2A-4F33089523F6}"/>
              </a:ext>
            </a:extLst>
          </p:cNvPr>
          <p:cNvSpPr/>
          <p:nvPr userDrawn="1"/>
        </p:nvSpPr>
        <p:spPr>
          <a:xfrm>
            <a:off x="1" y="4848933"/>
            <a:ext cx="4774366" cy="294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03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 Image &amp;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C084C57F-270D-4F4B-BBFF-CFB57BD27F8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207" y="565502"/>
            <a:ext cx="3469127" cy="4023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CDFACDA-5535-4E46-97A9-63F3FFD3E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229192"/>
            <a:ext cx="4774366" cy="361974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878C06-4E9D-49B3-9EC3-B59A43CF9C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31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ature Slide &amp; Pictur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99733" y="1245919"/>
            <a:ext cx="4685804" cy="32512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226A440-B9AE-40A7-88E3-DFD9B18DE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6BDC1-88BB-49E2-AEBB-D24FF668FE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44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E36069-4D03-45AF-BF1F-DAC8F1282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9665" y="951875"/>
            <a:ext cx="8384669" cy="36774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3" name="Rectangle: Single Corner Rounded 12">
            <a:extLst>
              <a:ext uri="{FF2B5EF4-FFF2-40B4-BE49-F238E27FC236}">
                <a16:creationId xmlns:a16="http://schemas.microsoft.com/office/drawing/2014/main" id="{656FA5D0-ADB4-40DD-B7EB-B4E0DCEEDE7A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BA21FB-5D05-4499-ACB8-FDC829532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8384669" cy="4723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3310A-29CB-4117-89E3-EA2268572D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9665" y="4914063"/>
            <a:ext cx="4847361" cy="1643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E6115-576B-4B27-8793-2A835BB83D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07488" y="4914000"/>
            <a:ext cx="678049" cy="1643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A6E82E-34E2-418F-B419-66615A6A4E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5234" y="4155914"/>
            <a:ext cx="568766" cy="9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4" r:id="rId3"/>
    <p:sldLayoutId id="2147483682" r:id="rId4"/>
    <p:sldLayoutId id="2147483671" r:id="rId5"/>
    <p:sldLayoutId id="2147483672" r:id="rId6"/>
    <p:sldLayoutId id="2147483660" r:id="rId7"/>
    <p:sldLayoutId id="2147483667" r:id="rId8"/>
    <p:sldLayoutId id="2147483663" r:id="rId9"/>
    <p:sldLayoutId id="2147483666" r:id="rId10"/>
    <p:sldLayoutId id="2147483676" r:id="rId11"/>
    <p:sldLayoutId id="2147483680" r:id="rId12"/>
    <p:sldLayoutId id="2147483678" r:id="rId13"/>
    <p:sldLayoutId id="2147483670" r:id="rId14"/>
    <p:sldLayoutId id="2147483675" r:id="rId15"/>
    <p:sldLayoutId id="2147483683" r:id="rId16"/>
    <p:sldLayoutId id="2147483650" r:id="rId17"/>
    <p:sldLayoutId id="2147483673" r:id="rId18"/>
    <p:sldLayoutId id="2147483661" r:id="rId19"/>
    <p:sldLayoutId id="2147483668" r:id="rId20"/>
    <p:sldLayoutId id="2147483664" r:id="rId21"/>
    <p:sldLayoutId id="2147483665" r:id="rId22"/>
    <p:sldLayoutId id="2147483677" r:id="rId23"/>
    <p:sldLayoutId id="2147483679" r:id="rId24"/>
    <p:sldLayoutId id="2147483654" r:id="rId25"/>
    <p:sldLayoutId id="2147483681" r:id="rId26"/>
    <p:sldLayoutId id="2147483655" r:id="rId2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08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26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1E526-D9BC-497B-92DE-D28D61ABA6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True or false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F87A5-8263-4A0B-BEFF-45E4C3BBB7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sz="2400" dirty="0"/>
              <a:t>Mark Lesson 45</a:t>
            </a:r>
          </a:p>
          <a:p>
            <a:r>
              <a:rPr lang="en-AU" sz="2400" dirty="0"/>
              <a:t>Mark 13:21-23</a:t>
            </a:r>
          </a:p>
        </p:txBody>
      </p:sp>
    </p:spTree>
    <p:extLst>
      <p:ext uri="{BB962C8B-B14F-4D97-AF65-F5344CB8AC3E}">
        <p14:creationId xmlns:p14="http://schemas.microsoft.com/office/powerpoint/2010/main" val="1890592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FD343-4DF8-4BA2-BEF0-CF3E58347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Edu SA Beginner" pitchFamily="2" charset="0"/>
              </a:rPr>
              <a:t>Jesus was a teacher</a:t>
            </a:r>
          </a:p>
        </p:txBody>
      </p:sp>
      <p:pic>
        <p:nvPicPr>
          <p:cNvPr id="8" name="Content Placeholder 7" descr="A person raising his hand up&#10;&#10;Description automatically generated">
            <a:extLst>
              <a:ext uri="{FF2B5EF4-FFF2-40B4-BE49-F238E27FC236}">
                <a16:creationId xmlns:a16="http://schemas.microsoft.com/office/drawing/2014/main" id="{2D36D60A-0BA6-4107-B856-115AC958F5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13" y="1201783"/>
            <a:ext cx="3793248" cy="3367723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3F6380-6508-4687-8CAA-F3A1A49EFF9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Optional Bible discussion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2DC846-BEC9-4A7B-88C8-51BD5DCD7B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10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71C854-33A7-4441-891B-02081F9D67C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572000" y="951875"/>
            <a:ext cx="4192334" cy="367741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AU" sz="3200" dirty="0">
                <a:latin typeface="Edu SA Beginner" pitchFamily="2" charset="0"/>
              </a:rPr>
              <a:t>What did Jesus say?</a:t>
            </a:r>
          </a:p>
          <a:p>
            <a:pPr>
              <a:spcAft>
                <a:spcPts val="1200"/>
              </a:spcAft>
            </a:pPr>
            <a:endParaRPr lang="en-AU" sz="3200" dirty="0">
              <a:latin typeface="Edu SA Beginner" pitchFamily="2" charset="0"/>
            </a:endParaRPr>
          </a:p>
          <a:p>
            <a:pPr>
              <a:spcAft>
                <a:spcPts val="1200"/>
              </a:spcAft>
            </a:pPr>
            <a:r>
              <a:rPr lang="en-AU" sz="3200" dirty="0">
                <a:latin typeface="Edu SA Beginner" pitchFamily="2" charset="0"/>
              </a:rPr>
              <a:t>Was it interesting, comforting or surprising?</a:t>
            </a:r>
          </a:p>
        </p:txBody>
      </p:sp>
    </p:spTree>
    <p:extLst>
      <p:ext uri="{BB962C8B-B14F-4D97-AF65-F5344CB8AC3E}">
        <p14:creationId xmlns:p14="http://schemas.microsoft.com/office/powerpoint/2010/main" val="1383082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449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56ECF9-3E5B-48B6-B375-D85A8A5B6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761" y="1642560"/>
            <a:ext cx="2424052" cy="16174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EDBC60-4929-45AC-B176-4AD5A9A1A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 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A8E6ED-E058-428A-BAC3-96805B1482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45 Resource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D1886-3EA0-49C3-A0A5-1BA54EE7C0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2</a:t>
            </a:fld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C2B35B-32A9-4E46-A8D2-F53C3F838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704" y="160434"/>
            <a:ext cx="2462060" cy="16892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7E852F-1257-46C8-843E-24BA8EB62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1396" y="3124234"/>
            <a:ext cx="2415606" cy="16385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6982D4-140E-4588-8334-2635CE7263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261" y="2782600"/>
            <a:ext cx="2373374" cy="16681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828BA0-0021-43F8-906A-BDD287790D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573452" y="522301"/>
            <a:ext cx="2398713" cy="17019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23B833-14C1-42E8-AD5B-2800D1CD21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5521790" y="2816578"/>
            <a:ext cx="2381821" cy="1651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049198-9083-4AF2-B34D-3F8E76D272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7026709" y="481847"/>
            <a:ext cx="2445168" cy="15921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5108DE-C185-4C2C-8BF4-185420B914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-194036" y="690440"/>
            <a:ext cx="2424052" cy="163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9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56ECF9-3E5B-48B6-B375-D85A8A5B6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85" y="837297"/>
            <a:ext cx="2424052" cy="16174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EDBC60-4929-45AC-B176-4AD5A9A1A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 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A8E6ED-E058-428A-BAC3-96805B1482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45 Resource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D1886-3EA0-49C3-A0A5-1BA54EE7C0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3</a:t>
            </a:fld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C2B35B-32A9-4E46-A8D2-F53C3F838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766" y="777388"/>
            <a:ext cx="2462060" cy="16892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7E852F-1257-46C8-843E-24BA8EB62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0220" y="2615446"/>
            <a:ext cx="2415606" cy="16385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6982D4-140E-4588-8334-2635CE7263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081" y="2349612"/>
            <a:ext cx="2373374" cy="16681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828BA0-0021-43F8-906A-BDD287790D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483990" y="360285"/>
            <a:ext cx="2398713" cy="17019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23B833-14C1-42E8-AD5B-2800D1CD21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2499786" y="2775891"/>
            <a:ext cx="2381821" cy="1651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049198-9083-4AF2-B34D-3F8E76D272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6639294" y="426532"/>
            <a:ext cx="2445168" cy="15921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5108DE-C185-4C2C-8BF4-185420B914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6745520" y="2782225"/>
            <a:ext cx="2424052" cy="16385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269112-8025-442A-8BFA-F39867BACEA4}"/>
              </a:ext>
            </a:extLst>
          </p:cNvPr>
          <p:cNvSpPr txBox="1"/>
          <p:nvPr/>
        </p:nvSpPr>
        <p:spPr>
          <a:xfrm>
            <a:off x="791477" y="325970"/>
            <a:ext cx="1698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Edu SA Beginner" pitchFamily="2" charset="0"/>
              </a:rPr>
              <a:t>Fake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D068FD-4B48-4C70-94AC-CC4A82A5F62C}"/>
              </a:ext>
            </a:extLst>
          </p:cNvPr>
          <p:cNvSpPr txBox="1"/>
          <p:nvPr/>
        </p:nvSpPr>
        <p:spPr>
          <a:xfrm>
            <a:off x="791478" y="4105780"/>
            <a:ext cx="1698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Edu SA Beginner" pitchFamily="2" charset="0"/>
              </a:rPr>
              <a:t>Real</a:t>
            </a:r>
          </a:p>
        </p:txBody>
      </p:sp>
    </p:spTree>
    <p:extLst>
      <p:ext uri="{BB962C8B-B14F-4D97-AF65-F5344CB8AC3E}">
        <p14:creationId xmlns:p14="http://schemas.microsoft.com/office/powerpoint/2010/main" val="3439878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A7D7E-015A-4E82-A863-C605365A4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0000"/>
              </a:lnSpc>
              <a:spcAft>
                <a:spcPts val="2400"/>
              </a:spcAft>
            </a:pPr>
            <a:r>
              <a:rPr lang="en-AU" sz="3600" dirty="0">
                <a:latin typeface="Edu SA Beginner" pitchFamily="2" charset="0"/>
              </a:rPr>
              <a:t>Who do you think is the real… </a:t>
            </a:r>
            <a:br>
              <a:rPr lang="en-AU" sz="2800" dirty="0">
                <a:latin typeface="Edu SA Beginner" pitchFamily="2" charset="0"/>
              </a:rPr>
            </a:br>
            <a:br>
              <a:rPr lang="en-AU" sz="2800" dirty="0">
                <a:latin typeface="Edu SA Beginner" pitchFamily="2" charset="0"/>
              </a:rPr>
            </a:br>
            <a:r>
              <a:rPr lang="en-AU" sz="2800" b="0" dirty="0">
                <a:latin typeface="Edu SA Beginner" pitchFamily="2" charset="0"/>
              </a:rPr>
              <a:t>Queen Elizabeth?</a:t>
            </a:r>
            <a:br>
              <a:rPr lang="en-AU" sz="2800" b="0" dirty="0">
                <a:latin typeface="Edu SA Beginner" pitchFamily="2" charset="0"/>
              </a:rPr>
            </a:br>
            <a:br>
              <a:rPr lang="en-AU" sz="2800" b="0" dirty="0">
                <a:latin typeface="Edu SA Beginner" pitchFamily="2" charset="0"/>
              </a:rPr>
            </a:br>
            <a:r>
              <a:rPr lang="en-AU" sz="2800" b="0" dirty="0">
                <a:latin typeface="Edu SA Beginner" pitchFamily="2" charset="0"/>
              </a:rPr>
              <a:t>Michael Jackson? </a:t>
            </a:r>
            <a:br>
              <a:rPr lang="en-AU" sz="2800" b="0" dirty="0">
                <a:latin typeface="Edu SA Beginner" pitchFamily="2" charset="0"/>
              </a:rPr>
            </a:br>
            <a:br>
              <a:rPr lang="en-AU" sz="2800" b="0" dirty="0">
                <a:latin typeface="Edu SA Beginner" pitchFamily="2" charset="0"/>
              </a:rPr>
            </a:br>
            <a:r>
              <a:rPr lang="en-AU" sz="2800" b="0" dirty="0" err="1">
                <a:latin typeface="Edu SA Beginner" pitchFamily="2" charset="0"/>
              </a:rPr>
              <a:t>Christiano</a:t>
            </a:r>
            <a:r>
              <a:rPr lang="en-AU" sz="2800" b="0" dirty="0">
                <a:latin typeface="Edu SA Beginner" pitchFamily="2" charset="0"/>
              </a:rPr>
              <a:t> Ronaldo?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0526596-271F-4F44-A0EA-FC110773BD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6689" y="1008883"/>
            <a:ext cx="5202579" cy="36766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9C8510-89A1-4609-95CE-85D0CA4EE3C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45 Worksheet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D75373-1011-4D54-B1ED-526B70318F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42174" y="4916492"/>
            <a:ext cx="678049" cy="164307"/>
          </a:xfrm>
        </p:spPr>
        <p:txBody>
          <a:bodyPr/>
          <a:lstStyle/>
          <a:p>
            <a:fld id="{BDEDE7C6-6EEE-4196-A663-FD0A9850CD31}" type="slidenum">
              <a:rPr lang="en-AU" smtClean="0"/>
              <a:pPr/>
              <a:t>4</a:t>
            </a:fld>
            <a:endParaRPr lang="en-AU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7E75695-D7E8-490B-A797-75B9369F8643}"/>
              </a:ext>
            </a:extLst>
          </p:cNvPr>
          <p:cNvSpPr/>
          <p:nvPr/>
        </p:nvSpPr>
        <p:spPr>
          <a:xfrm>
            <a:off x="3911360" y="4153545"/>
            <a:ext cx="1060450" cy="431800"/>
          </a:xfrm>
          <a:prstGeom prst="round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400" b="1" dirty="0">
                <a:latin typeface="Edu SA Beginner" pitchFamily="2" charset="0"/>
              </a:rPr>
              <a:t>Real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4EA8A9C-2FA6-414E-8291-D9E02DC059EA}"/>
              </a:ext>
            </a:extLst>
          </p:cNvPr>
          <p:cNvSpPr/>
          <p:nvPr/>
        </p:nvSpPr>
        <p:spPr>
          <a:xfrm>
            <a:off x="5717753" y="2223644"/>
            <a:ext cx="1060450" cy="431800"/>
          </a:xfrm>
          <a:prstGeom prst="round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400" b="1" dirty="0">
                <a:latin typeface="Edu SA Beginner" pitchFamily="2" charset="0"/>
              </a:rPr>
              <a:t>Real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D98C7AC-9419-4B5C-A55B-59D6F0CDC26A}"/>
              </a:ext>
            </a:extLst>
          </p:cNvPr>
          <p:cNvSpPr/>
          <p:nvPr/>
        </p:nvSpPr>
        <p:spPr>
          <a:xfrm>
            <a:off x="7537210" y="4153545"/>
            <a:ext cx="1060450" cy="431800"/>
          </a:xfrm>
          <a:prstGeom prst="round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400" b="1" dirty="0">
                <a:latin typeface="Edu SA Beginner" pitchFamily="2" charset="0"/>
              </a:rPr>
              <a:t>Real</a:t>
            </a:r>
          </a:p>
        </p:txBody>
      </p:sp>
    </p:spTree>
    <p:extLst>
      <p:ext uri="{BB962C8B-B14F-4D97-AF65-F5344CB8AC3E}">
        <p14:creationId xmlns:p14="http://schemas.microsoft.com/office/powerpoint/2010/main" val="160743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3BF06-0E5A-4DEB-A062-7A9AD67AB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Edu SA Beginner" pitchFamily="2" charset="0"/>
              </a:rPr>
              <a:t>Messiah</a:t>
            </a:r>
          </a:p>
        </p:txBody>
      </p:sp>
      <p:pic>
        <p:nvPicPr>
          <p:cNvPr id="7" name="Content Placeholder 6" descr="A group of people riding horses&#10;&#10;Description automatically generated">
            <a:extLst>
              <a:ext uri="{FF2B5EF4-FFF2-40B4-BE49-F238E27FC236}">
                <a16:creationId xmlns:a16="http://schemas.microsoft.com/office/drawing/2014/main" id="{02E27423-4361-44E4-AB00-581138C0DA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743" y="1010065"/>
            <a:ext cx="5076512" cy="367665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F8C51B-20C6-413D-807B-C6B5736DCB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45 Optional Worksheet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1655D5-4463-4437-84FE-2BA4D400D0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4857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BE8BE-C8BB-4474-B15B-709E69489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800" dirty="0">
                <a:latin typeface="Edu SA Beginner" pitchFamily="2" charset="0"/>
              </a:rPr>
              <a:t>Match the word to its meaning: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3C97483-AFE5-4F5A-9754-055B59304B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377252"/>
              </p:ext>
            </p:extLst>
          </p:nvPr>
        </p:nvGraphicFramePr>
        <p:xfrm>
          <a:off x="379413" y="952500"/>
          <a:ext cx="8385174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881">
                  <a:extLst>
                    <a:ext uri="{9D8B030D-6E8A-4147-A177-3AD203B41FA5}">
                      <a16:colId xmlns:a16="http://schemas.microsoft.com/office/drawing/2014/main" val="2988835619"/>
                    </a:ext>
                  </a:extLst>
                </a:gridCol>
                <a:gridCol w="5271293">
                  <a:extLst>
                    <a:ext uri="{9D8B030D-6E8A-4147-A177-3AD203B41FA5}">
                      <a16:colId xmlns:a16="http://schemas.microsoft.com/office/drawing/2014/main" val="2371490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1.  Messiah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a. Look out for danger! Be careful!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2117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2. false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b. people who hear information and tell it to other people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376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3. messengers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c. to trick or tell lies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063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4. amazing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d. the king God promised to send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000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5. to fool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e. not true, not real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071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6. Watch out!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b="0" dirty="0">
                          <a:solidFill>
                            <a:schemeClr val="tx1"/>
                          </a:solidFill>
                          <a:latin typeface="Edu SA Beginner" pitchFamily="2" charset="0"/>
                        </a:rPr>
                        <a:t>f. surprising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116029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1A03A5-EFCD-4FE6-AEFB-35A5F29AFE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45 Worksheet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35F923-E853-45C5-B6F8-9D0DC7C1B1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6</a:t>
            </a:fld>
            <a:endParaRPr lang="en-AU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F630744-6E72-4FD1-B6B6-3A947408AC5E}"/>
              </a:ext>
            </a:extLst>
          </p:cNvPr>
          <p:cNvCxnSpPr/>
          <p:nvPr/>
        </p:nvCxnSpPr>
        <p:spPr>
          <a:xfrm>
            <a:off x="1962150" y="1263650"/>
            <a:ext cx="1581150" cy="19812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87C1F33-8629-4CE5-BC30-DF64DC842252}"/>
              </a:ext>
            </a:extLst>
          </p:cNvPr>
          <p:cNvCxnSpPr/>
          <p:nvPr/>
        </p:nvCxnSpPr>
        <p:spPr>
          <a:xfrm>
            <a:off x="1441450" y="1822450"/>
            <a:ext cx="2095500" cy="191135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88DBAD0-9512-4E3D-AA7A-5DB6887FBF0D}"/>
              </a:ext>
            </a:extLst>
          </p:cNvPr>
          <p:cNvCxnSpPr/>
          <p:nvPr/>
        </p:nvCxnSpPr>
        <p:spPr>
          <a:xfrm flipV="1">
            <a:off x="2273300" y="1898650"/>
            <a:ext cx="1270000" cy="83185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E4F2EB9-3594-4DE0-8E9D-7B38E60DDE88}"/>
              </a:ext>
            </a:extLst>
          </p:cNvPr>
          <p:cNvCxnSpPr/>
          <p:nvPr/>
        </p:nvCxnSpPr>
        <p:spPr>
          <a:xfrm>
            <a:off x="1898650" y="3244850"/>
            <a:ext cx="1644650" cy="102235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FD956F6-2AE3-414D-AC67-5F3E84F195B7}"/>
              </a:ext>
            </a:extLst>
          </p:cNvPr>
          <p:cNvCxnSpPr/>
          <p:nvPr/>
        </p:nvCxnSpPr>
        <p:spPr>
          <a:xfrm flipV="1">
            <a:off x="1663700" y="2730500"/>
            <a:ext cx="1873250" cy="10033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98766EF-9C39-41AC-A39E-4A7D7D13CB92}"/>
              </a:ext>
            </a:extLst>
          </p:cNvPr>
          <p:cNvCxnSpPr/>
          <p:nvPr/>
        </p:nvCxnSpPr>
        <p:spPr>
          <a:xfrm flipV="1">
            <a:off x="2273300" y="1320800"/>
            <a:ext cx="1263650" cy="294640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74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0C78C-7C61-4540-BEEC-62720A415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Edu SA Beginner" pitchFamily="2" charset="0"/>
              </a:rPr>
              <a:t>True or False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D9A87F-79DC-4EA9-9717-F8FF037D6DA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45 Worksheet 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258A8F-916A-4460-9081-1585AD183D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7</a:t>
            </a:fld>
            <a:endParaRPr lang="en-AU" dirty="0"/>
          </a:p>
        </p:txBody>
      </p:sp>
      <p:pic>
        <p:nvPicPr>
          <p:cNvPr id="9" name="Content Placeholder 8" descr="A person pointing his finger&#10;&#10;Description automatically generated">
            <a:extLst>
              <a:ext uri="{FF2B5EF4-FFF2-40B4-BE49-F238E27FC236}">
                <a16:creationId xmlns:a16="http://schemas.microsoft.com/office/drawing/2014/main" id="{610FD02C-E344-4586-A737-4876C7FD30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076325"/>
            <a:ext cx="4572000" cy="3429000"/>
          </a:xfrm>
        </p:spPr>
      </p:pic>
    </p:spTree>
    <p:extLst>
      <p:ext uri="{BB962C8B-B14F-4D97-AF65-F5344CB8AC3E}">
        <p14:creationId xmlns:p14="http://schemas.microsoft.com/office/powerpoint/2010/main" val="2882491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890D4-59D5-49D5-8E63-F565E01E5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4" y="303867"/>
            <a:ext cx="8384669" cy="472383"/>
          </a:xfrm>
        </p:spPr>
        <p:txBody>
          <a:bodyPr/>
          <a:lstStyle/>
          <a:p>
            <a:r>
              <a:rPr lang="en-AU" sz="4000" dirty="0">
                <a:latin typeface="Edu SA Beginner" pitchFamily="2" charset="0"/>
              </a:rPr>
              <a:t>True or false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C812BF-842B-489F-BABC-1B54787641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664" y="1003503"/>
            <a:ext cx="8026745" cy="36766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1263BB-687C-452F-BFF4-EB2C986278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4" y="4907532"/>
            <a:ext cx="4847361" cy="164307"/>
          </a:xfrm>
        </p:spPr>
        <p:txBody>
          <a:bodyPr/>
          <a:lstStyle/>
          <a:p>
            <a:r>
              <a:rPr lang="en-AU" dirty="0"/>
              <a:t>Lesson 45 Worksheet 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4386C2-568D-44EF-BDF1-1F4DA9AF21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707487" y="4907469"/>
            <a:ext cx="678049" cy="164307"/>
          </a:xfrm>
        </p:spPr>
        <p:txBody>
          <a:bodyPr/>
          <a:lstStyle/>
          <a:p>
            <a:fld id="{BDEDE7C6-6EEE-4196-A663-FD0A9850CD31}" type="slidenum">
              <a:rPr lang="en-AU" smtClean="0"/>
              <a:pPr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965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B9B720-CAA8-4A6F-9E60-901EE657D8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45 Worksheet 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283B5C-6B20-41E8-9DD4-D1B15D16A3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pPr/>
              <a:t>9</a:t>
            </a:fld>
            <a:endParaRPr lang="en-AU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900853F-546C-4A5E-A4CB-6A521E6396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0456" y="369093"/>
            <a:ext cx="7735081" cy="409575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85DF406-12B8-4A90-BE2E-625CB2A73AB0}"/>
              </a:ext>
            </a:extLst>
          </p:cNvPr>
          <p:cNvSpPr/>
          <p:nvPr/>
        </p:nvSpPr>
        <p:spPr>
          <a:xfrm>
            <a:off x="6310745" y="969818"/>
            <a:ext cx="1239982" cy="57496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6972868-9648-49B4-B612-D54281246D9A}"/>
              </a:ext>
            </a:extLst>
          </p:cNvPr>
          <p:cNvSpPr/>
          <p:nvPr/>
        </p:nvSpPr>
        <p:spPr>
          <a:xfrm>
            <a:off x="7297955" y="1697182"/>
            <a:ext cx="1239982" cy="57496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25CF447-7D25-4F96-AA4F-C11123D84A69}"/>
              </a:ext>
            </a:extLst>
          </p:cNvPr>
          <p:cNvSpPr/>
          <p:nvPr/>
        </p:nvSpPr>
        <p:spPr>
          <a:xfrm>
            <a:off x="6310745" y="2416968"/>
            <a:ext cx="1239982" cy="57496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D9A8977-2328-4B7A-897D-3E1AC3F901E7}"/>
              </a:ext>
            </a:extLst>
          </p:cNvPr>
          <p:cNvSpPr/>
          <p:nvPr/>
        </p:nvSpPr>
        <p:spPr>
          <a:xfrm>
            <a:off x="7292796" y="3136754"/>
            <a:ext cx="1239982" cy="57496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C457789-7158-4DB4-8765-32EF94702DB6}"/>
              </a:ext>
            </a:extLst>
          </p:cNvPr>
          <p:cNvSpPr/>
          <p:nvPr/>
        </p:nvSpPr>
        <p:spPr>
          <a:xfrm>
            <a:off x="6310745" y="3864261"/>
            <a:ext cx="1239982" cy="57496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</p:spTree>
    <p:extLst>
      <p:ext uri="{BB962C8B-B14F-4D97-AF65-F5344CB8AC3E}">
        <p14:creationId xmlns:p14="http://schemas.microsoft.com/office/powerpoint/2010/main" val="119446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Anglicare">
  <a:themeElements>
    <a:clrScheme name="Anglicare">
      <a:dk1>
        <a:srgbClr val="4C4C4C"/>
      </a:dk1>
      <a:lt1>
        <a:sysClr val="window" lastClr="FFFFFF"/>
      </a:lt1>
      <a:dk2>
        <a:srgbClr val="5B7F95"/>
      </a:dk2>
      <a:lt2>
        <a:srgbClr val="789D4A"/>
      </a:lt2>
      <a:accent1>
        <a:srgbClr val="789D4A"/>
      </a:accent1>
      <a:accent2>
        <a:srgbClr val="5B7F95"/>
      </a:accent2>
      <a:accent3>
        <a:srgbClr val="62B5E5"/>
      </a:accent3>
      <a:accent4>
        <a:srgbClr val="A4D65E"/>
      </a:accent4>
      <a:accent5>
        <a:srgbClr val="40C1AC"/>
      </a:accent5>
      <a:accent6>
        <a:srgbClr val="D7C826"/>
      </a:accent6>
      <a:hlink>
        <a:srgbClr val="5B7F95"/>
      </a:hlink>
      <a:folHlink>
        <a:srgbClr val="A4D65E"/>
      </a:folHlink>
    </a:clrScheme>
    <a:fontScheme name="Anglicare Fonts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16 x 9 Anglicare Presentation Template" id="{436C8181-2A50-4ADA-8248-96A8A4DF3E1A}" vid="{D97B9B25-1423-47EA-A28B-9A44EA4B18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UI/customUI.xml><?xml version="1.0" encoding="utf-8"?>
<customUI xmlns="http://schemas.microsoft.com/office/2006/01/customui">
  <ribbon startFromScratch="false">
    <tabs>
      <tab id="CustomTab" label="Anglicare" insertBeforeMso="TabHome" keytip="Q">
        <group idMso="GroupSlides"/>
        <group id="Group1" label="Change Bullet Styles">
          <button idMso="IndentDecrease" visible="true" label="Decrease List Level" size="large"/>
          <button idMso="IndentIncrease" visible="true" label="Increase List Level" size="large"/>
        </group>
        <group id="Group2" label=" ">
          <checkBox idMso="GuidesShowHide" label="Guides"/>
          <splitButton id="groupsplitbutton" size="normal">
            <button idMso="ObjectsGroup"/>
            <menu id="groupsplitmenu" itemSize="large">
              <button idMso="ObjectsUngroup" description="Un-group selected objects" screentip="Un-group selected objects"/>
              <button idMso="ObjectsRegroup" description="Combine and re-Group selected objects" screentip="Combine and re-Group selected objects"/>
            </menu>
          </splitButton>
          <splitButton id="Cropping" size="normal">
            <toggleButton idMso="PictureCrop" label="Crop Tools"/>
            <menu id="CropMenu" itemSize="large">
              <button idMso="PictureFitCrop" description="Resize picture to fit the placeholder proportionally"/>
              <menuSeparator id="croppingmenu2"/>
              <menu idMso="PictureCropAspectRatioMenu" description="Crop image to selected aspect ratio"/>
              <gallery idMso="PictureShapeGallery" description="Crop image to selected shape"/>
            </menu>
          </splitButton>
          <separator id="sep1"/>
          <button idMso="ZoomFitToWindow" size="large" label="Fit to Window"/>
          <separator id="sep2"/>
          <splitButton id="sendbacksplitbutton" size="large">
            <button idMso="ObjectSendToBack" label="Send to Back"/>
            <menu id="sendbacksplitmenu" itemSize="large">
              <button idMso="ObjectBringToFront" label="Bring to Front"/>
            </menu>
          </splitButton>
          <separator id="sep3"/>
          <toggleButton idMso="SelectionPane" label="Selection Pane" size="large"/>
        </group>
        <group id="group3" label=" ">
          <button idMso="HeaderFooterInsert" size="large"/>
          <button idMso="PasteTextOnly" size="large" imageMso="Paste" label="Paste Unformatted"/>
        </group>
      </tab>
    </tabs>
  </ribbon>
</customUI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EE31A4D9CB8643BEB1006B16D06DB9" ma:contentTypeVersion="17" ma:contentTypeDescription="Create a new document." ma:contentTypeScope="" ma:versionID="2a0a7ab2d9473069306ec87e81e443e0">
  <xsd:schema xmlns:xsd="http://www.w3.org/2001/XMLSchema" xmlns:xs="http://www.w3.org/2001/XMLSchema" xmlns:p="http://schemas.microsoft.com/office/2006/metadata/properties" xmlns:ns3="fbf10d3b-1557-4e46-b9de-1fa037741ac2" xmlns:ns4="6d033d2d-a2ec-4863-a640-25542dbeac72" targetNamespace="http://schemas.microsoft.com/office/2006/metadata/properties" ma:root="true" ma:fieldsID="3413ed84ac476038c5ba79aa6ae34250" ns3:_="" ns4:_="">
    <xsd:import namespace="fbf10d3b-1557-4e46-b9de-1fa037741ac2"/>
    <xsd:import namespace="6d033d2d-a2ec-4863-a640-25542dbeac7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3:_activity" minOccurs="0"/>
                <xsd:element ref="ns3:MediaLengthInSeconds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f10d3b-1557-4e46-b9de-1fa037741a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033d2d-a2ec-4863-a640-25542dbeac7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bf10d3b-1557-4e46-b9de-1fa037741ac2" xsi:nil="true"/>
  </documentManagement>
</p:properties>
</file>

<file path=customXml/itemProps1.xml><?xml version="1.0" encoding="utf-8"?>
<ds:datastoreItem xmlns:ds="http://schemas.openxmlformats.org/officeDocument/2006/customXml" ds:itemID="{D07DBA91-E38B-423C-B98B-FE800B6256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f10d3b-1557-4e46-b9de-1fa037741ac2"/>
    <ds:schemaRef ds:uri="6d033d2d-a2ec-4863-a640-25542dbeac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01749E-EEC4-4EB3-B0E1-F6A2F12E77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F31C59-2494-4C0F-842E-73E560F19F26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fbf10d3b-1557-4e46-b9de-1fa037741ac2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6d033d2d-a2ec-4863-a640-25542dbeac72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 x 9 Anglicare Presentation</Template>
  <TotalTime>1490</TotalTime>
  <Words>181</Words>
  <Application>Microsoft Office PowerPoint</Application>
  <PresentationFormat>On-screen Show (16:9)</PresentationFormat>
  <Paragraphs>49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Avenir Next LT Pro</vt:lpstr>
      <vt:lpstr>Bookman Old Style</vt:lpstr>
      <vt:lpstr>Edu SA Beginner</vt:lpstr>
      <vt:lpstr>Arial</vt:lpstr>
      <vt:lpstr>Calibri</vt:lpstr>
      <vt:lpstr>Anglicare</vt:lpstr>
      <vt:lpstr>True or false</vt:lpstr>
      <vt:lpstr>  </vt:lpstr>
      <vt:lpstr>  </vt:lpstr>
      <vt:lpstr>Who do you think is the real…   Queen Elizabeth?  Michael Jackson?   Christiano Ronaldo?</vt:lpstr>
      <vt:lpstr>Messiah</vt:lpstr>
      <vt:lpstr>Match the word to its meaning:</vt:lpstr>
      <vt:lpstr>True or False</vt:lpstr>
      <vt:lpstr>True or false</vt:lpstr>
      <vt:lpstr>PowerPoint Presentation</vt:lpstr>
      <vt:lpstr>Jesus was a teacher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Paying taxes to Caesar</dc:title>
  <dc:creator>Emily Tucker</dc:creator>
  <cp:lastModifiedBy>Kristy Freney</cp:lastModifiedBy>
  <cp:revision>4</cp:revision>
  <dcterms:created xsi:type="dcterms:W3CDTF">2023-12-13T03:47:36Z</dcterms:created>
  <dcterms:modified xsi:type="dcterms:W3CDTF">2024-01-04T05:13:14Z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0x01010055EE31A4D9CB8643BEB1006B16D06DB9</vt:lpwstr>
  </property>
</Properties>
</file>