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e3e70e04db2242a5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8"/>
  </p:notesMasterIdLst>
  <p:sldIdLst>
    <p:sldId id="256" r:id="rId5"/>
    <p:sldId id="307" r:id="rId6"/>
    <p:sldId id="308" r:id="rId7"/>
    <p:sldId id="309" r:id="rId8"/>
    <p:sldId id="311" r:id="rId9"/>
    <p:sldId id="310" r:id="rId10"/>
    <p:sldId id="312" r:id="rId11"/>
    <p:sldId id="303" r:id="rId12"/>
    <p:sldId id="313" r:id="rId13"/>
    <p:sldId id="304" r:id="rId14"/>
    <p:sldId id="306" r:id="rId15"/>
    <p:sldId id="314" r:id="rId16"/>
    <p:sldId id="295" r:id="rId17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9"/>
      <p:bold r:id="rId20"/>
    </p:embeddedFont>
    <p:embeddedFont>
      <p:font typeface="Bookman Old Style" panose="02050604050505020204" pitchFamily="18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Edu SA Beginner" pitchFamily="2" charset="0"/>
      <p:regular r:id="rId29"/>
      <p:bold r:id="rId30"/>
    </p:embeddedFont>
    <p:embeddedFont>
      <p:font typeface="Webdings" panose="05030102010509060703" pitchFamily="18" charset="2"/>
      <p:regular r:id="rId31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F01785D6-0315-4F4C-A27B-D7AE7B65134A}">
          <p14:sldIdLst/>
        </p14:section>
        <p14:section name="Presentation" id="{84A8D511-D2CF-4455-B64D-640D95EFA37E}">
          <p14:sldIdLst>
            <p14:sldId id="256"/>
            <p14:sldId id="307"/>
            <p14:sldId id="308"/>
            <p14:sldId id="309"/>
            <p14:sldId id="311"/>
            <p14:sldId id="310"/>
            <p14:sldId id="312"/>
            <p14:sldId id="303"/>
            <p14:sldId id="313"/>
            <p14:sldId id="304"/>
            <p14:sldId id="306"/>
            <p14:sldId id="314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56D0EC-F859-440E-BFCF-6E5DE6D715C0}" v="1" dt="2024-01-04T02:19:57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5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Tucker" userId="59e57156-8dcf-4062-9805-2aba4a956330" providerId="ADAL" clId="{D056D0EC-F859-440E-BFCF-6E5DE6D715C0}"/>
    <pc:docChg chg="custSel modSld">
      <pc:chgData name="Emily Tucker" userId="59e57156-8dcf-4062-9805-2aba4a956330" providerId="ADAL" clId="{D056D0EC-F859-440E-BFCF-6E5DE6D715C0}" dt="2024-01-04T02:19:31.771" v="1" actId="478"/>
      <pc:docMkLst>
        <pc:docMk/>
      </pc:docMkLst>
      <pc:sldChg chg="addSp delSp modSp">
        <pc:chgData name="Emily Tucker" userId="59e57156-8dcf-4062-9805-2aba4a956330" providerId="ADAL" clId="{D056D0EC-F859-440E-BFCF-6E5DE6D715C0}" dt="2024-01-04T02:19:31.771" v="1" actId="478"/>
        <pc:sldMkLst>
          <pc:docMk/>
          <pc:sldMk cId="2974449038" sldId="295"/>
        </pc:sldMkLst>
        <pc:spChg chg="del">
          <ac:chgData name="Emily Tucker" userId="59e57156-8dcf-4062-9805-2aba4a956330" providerId="ADAL" clId="{D056D0EC-F859-440E-BFCF-6E5DE6D715C0}" dt="2024-01-04T02:19:27.255" v="0" actId="478"/>
          <ac:spMkLst>
            <pc:docMk/>
            <pc:sldMk cId="2974449038" sldId="295"/>
            <ac:spMk id="2" creationId="{56911F0F-4258-4287-8FE0-190E03490435}"/>
          </ac:spMkLst>
        </pc:spChg>
        <pc:spChg chg="add del mod">
          <ac:chgData name="Emily Tucker" userId="59e57156-8dcf-4062-9805-2aba4a956330" providerId="ADAL" clId="{D056D0EC-F859-440E-BFCF-6E5DE6D715C0}" dt="2024-01-04T02:19:31.771" v="1" actId="478"/>
          <ac:spMkLst>
            <pc:docMk/>
            <pc:sldMk cId="2974449038" sldId="295"/>
            <ac:spMk id="4" creationId="{25D3ADAC-9B6A-4F3C-99EA-9DE7271BD7D1}"/>
          </ac:spMkLst>
        </pc:spChg>
      </pc:sldChg>
    </pc:docChg>
  </pc:docChgLst>
  <pc:docChgLst>
    <pc:chgData name="Kristy Freney" userId="05558a5f-3628-4287-9b9f-4fe6fc128298" providerId="ADAL" clId="{C1FACF43-6856-4969-8635-80ED99C6FA0E}"/>
    <pc:docChg chg="undo custSel modSld">
      <pc:chgData name="Kristy Freney" userId="05558a5f-3628-4287-9b9f-4fe6fc128298" providerId="ADAL" clId="{C1FACF43-6856-4969-8635-80ED99C6FA0E}" dt="2024-01-02T05:26:22.875" v="627" actId="14100"/>
      <pc:docMkLst>
        <pc:docMk/>
      </pc:docMkLst>
      <pc:sldChg chg="modSp mod">
        <pc:chgData name="Kristy Freney" userId="05558a5f-3628-4287-9b9f-4fe6fc128298" providerId="ADAL" clId="{C1FACF43-6856-4969-8635-80ED99C6FA0E}" dt="2024-01-02T05:06:24.449" v="0" actId="403"/>
        <pc:sldMkLst>
          <pc:docMk/>
          <pc:sldMk cId="1890592124" sldId="256"/>
        </pc:sldMkLst>
        <pc:spChg chg="mod">
          <ac:chgData name="Kristy Freney" userId="05558a5f-3628-4287-9b9f-4fe6fc128298" providerId="ADAL" clId="{C1FACF43-6856-4969-8635-80ED99C6FA0E}" dt="2024-01-02T05:06:24.449" v="0" actId="403"/>
          <ac:spMkLst>
            <pc:docMk/>
            <pc:sldMk cId="1890592124" sldId="256"/>
            <ac:spMk id="3" creationId="{DDDF87A5-8263-4A0B-BEFF-45E4C3BBB793}"/>
          </ac:spMkLst>
        </pc:spChg>
      </pc:sldChg>
      <pc:sldChg chg="addSp delSp modSp mod">
        <pc:chgData name="Kristy Freney" userId="05558a5f-3628-4287-9b9f-4fe6fc128298" providerId="ADAL" clId="{C1FACF43-6856-4969-8635-80ED99C6FA0E}" dt="2024-01-02T05:25:35.826" v="591" actId="478"/>
        <pc:sldMkLst>
          <pc:docMk/>
          <pc:sldMk cId="3942742732" sldId="303"/>
        </pc:sldMkLst>
        <pc:spChg chg="del">
          <ac:chgData name="Kristy Freney" userId="05558a5f-3628-4287-9b9f-4fe6fc128298" providerId="ADAL" clId="{C1FACF43-6856-4969-8635-80ED99C6FA0E}" dt="2024-01-02T05:19:15.686" v="515" actId="478"/>
          <ac:spMkLst>
            <pc:docMk/>
            <pc:sldMk cId="3942742732" sldId="303"/>
            <ac:spMk id="2" creationId="{DB3BE8BE-C8BB-4474-B15B-709E6948914F}"/>
          </ac:spMkLst>
        </pc:spChg>
        <pc:spChg chg="add mod">
          <ac:chgData name="Kristy Freney" userId="05558a5f-3628-4287-9b9f-4fe6fc128298" providerId="ADAL" clId="{C1FACF43-6856-4969-8635-80ED99C6FA0E}" dt="2024-01-02T05:25:30.266" v="589" actId="1076"/>
          <ac:spMkLst>
            <pc:docMk/>
            <pc:sldMk cId="3942742732" sldId="303"/>
            <ac:spMk id="3" creationId="{4F8351FB-E56F-29E0-BABD-A64F00190EC3}"/>
          </ac:spMkLst>
        </pc:spChg>
        <pc:spChg chg="add del mod">
          <ac:chgData name="Kristy Freney" userId="05558a5f-3628-4287-9b9f-4fe6fc128298" providerId="ADAL" clId="{C1FACF43-6856-4969-8635-80ED99C6FA0E}" dt="2024-01-02T05:25:32.545" v="590" actId="478"/>
          <ac:spMkLst>
            <pc:docMk/>
            <pc:sldMk cId="3942742732" sldId="303"/>
            <ac:spMk id="15" creationId="{2EFC7030-B973-993A-8662-B6AE0D9FD3FE}"/>
          </ac:spMkLst>
        </pc:spChg>
        <pc:spChg chg="add del mod">
          <ac:chgData name="Kristy Freney" userId="05558a5f-3628-4287-9b9f-4fe6fc128298" providerId="ADAL" clId="{C1FACF43-6856-4969-8635-80ED99C6FA0E}" dt="2024-01-02T05:25:35.826" v="591" actId="478"/>
          <ac:spMkLst>
            <pc:docMk/>
            <pc:sldMk cId="3942742732" sldId="303"/>
            <ac:spMk id="18" creationId="{80BEBEDC-A591-09B7-79BA-623715E88C04}"/>
          </ac:spMkLst>
        </pc:spChg>
        <pc:graphicFrameChg chg="mod modGraphic">
          <ac:chgData name="Kristy Freney" userId="05558a5f-3628-4287-9b9f-4fe6fc128298" providerId="ADAL" clId="{C1FACF43-6856-4969-8635-80ED99C6FA0E}" dt="2024-01-02T05:24:52.416" v="584" actId="1076"/>
          <ac:graphicFrameMkLst>
            <pc:docMk/>
            <pc:sldMk cId="3942742732" sldId="303"/>
            <ac:graphicFrameMk id="6" creationId="{63C97483-AFE5-4F5A-9754-055B59304BE6}"/>
          </ac:graphicFrameMkLst>
        </pc:graphicFrameChg>
        <pc:graphicFrameChg chg="add del mod modGraphic">
          <ac:chgData name="Kristy Freney" userId="05558a5f-3628-4287-9b9f-4fe6fc128298" providerId="ADAL" clId="{C1FACF43-6856-4969-8635-80ED99C6FA0E}" dt="2024-01-02T05:23:05.207" v="540" actId="478"/>
          <ac:graphicFrameMkLst>
            <pc:docMk/>
            <pc:sldMk cId="3942742732" sldId="303"/>
            <ac:graphicFrameMk id="8" creationId="{4014A4AB-8CD6-BABE-B277-3B4BDF975632}"/>
          </ac:graphicFrameMkLst>
        </pc:graphicFrameChg>
        <pc:cxnChg chg="mod">
          <ac:chgData name="Kristy Freney" userId="05558a5f-3628-4287-9b9f-4fe6fc128298" providerId="ADAL" clId="{C1FACF43-6856-4969-8635-80ED99C6FA0E}" dt="2024-01-02T05:24:52.416" v="584" actId="1076"/>
          <ac:cxnSpMkLst>
            <pc:docMk/>
            <pc:sldMk cId="3942742732" sldId="303"/>
            <ac:cxnSpMk id="7" creationId="{6EE62833-19E4-4F96-AB2A-B5653656001C}"/>
          </ac:cxnSpMkLst>
        </pc:cxnChg>
        <pc:cxnChg chg="mod">
          <ac:chgData name="Kristy Freney" userId="05558a5f-3628-4287-9b9f-4fe6fc128298" providerId="ADAL" clId="{C1FACF43-6856-4969-8635-80ED99C6FA0E}" dt="2024-01-02T05:24:52.416" v="584" actId="1076"/>
          <ac:cxnSpMkLst>
            <pc:docMk/>
            <pc:sldMk cId="3942742732" sldId="303"/>
            <ac:cxnSpMk id="10" creationId="{31D83C8A-1E5F-44BE-B451-E04E0AF98480}"/>
          </ac:cxnSpMkLst>
        </pc:cxnChg>
        <pc:cxnChg chg="mod">
          <ac:chgData name="Kristy Freney" userId="05558a5f-3628-4287-9b9f-4fe6fc128298" providerId="ADAL" clId="{C1FACF43-6856-4969-8635-80ED99C6FA0E}" dt="2024-01-02T05:24:52.416" v="584" actId="1076"/>
          <ac:cxnSpMkLst>
            <pc:docMk/>
            <pc:sldMk cId="3942742732" sldId="303"/>
            <ac:cxnSpMk id="14" creationId="{7EC47780-F2B1-412D-ADA4-A9F9D3D54B84}"/>
          </ac:cxnSpMkLst>
        </pc:cxnChg>
        <pc:cxnChg chg="mod">
          <ac:chgData name="Kristy Freney" userId="05558a5f-3628-4287-9b9f-4fe6fc128298" providerId="ADAL" clId="{C1FACF43-6856-4969-8635-80ED99C6FA0E}" dt="2024-01-02T05:24:52.416" v="584" actId="1076"/>
          <ac:cxnSpMkLst>
            <pc:docMk/>
            <pc:sldMk cId="3942742732" sldId="303"/>
            <ac:cxnSpMk id="17" creationId="{C4624177-1887-4209-A096-85607E398B08}"/>
          </ac:cxnSpMkLst>
        </pc:cxnChg>
      </pc:sldChg>
      <pc:sldChg chg="modSp mod">
        <pc:chgData name="Kristy Freney" userId="05558a5f-3628-4287-9b9f-4fe6fc128298" providerId="ADAL" clId="{C1FACF43-6856-4969-8635-80ED99C6FA0E}" dt="2024-01-02T05:25:14.956" v="587" actId="14100"/>
        <pc:sldMkLst>
          <pc:docMk/>
          <pc:sldMk cId="391965688" sldId="304"/>
        </pc:sldMkLst>
        <pc:spChg chg="mod">
          <ac:chgData name="Kristy Freney" userId="05558a5f-3628-4287-9b9f-4fe6fc128298" providerId="ADAL" clId="{C1FACF43-6856-4969-8635-80ED99C6FA0E}" dt="2024-01-02T05:25:02.656" v="586" actId="255"/>
          <ac:spMkLst>
            <pc:docMk/>
            <pc:sldMk cId="391965688" sldId="304"/>
            <ac:spMk id="2" creationId="{62F890D4-59D5-49D5-8E63-F565E01E5580}"/>
          </ac:spMkLst>
        </pc:spChg>
        <pc:spChg chg="mod">
          <ac:chgData name="Kristy Freney" userId="05558a5f-3628-4287-9b9f-4fe6fc128298" providerId="ADAL" clId="{C1FACF43-6856-4969-8635-80ED99C6FA0E}" dt="2024-01-02T05:25:14.956" v="587" actId="14100"/>
          <ac:spMkLst>
            <pc:docMk/>
            <pc:sldMk cId="391965688" sldId="304"/>
            <ac:spMk id="3" creationId="{E2CD1787-85F9-4649-A00E-AB2A988E4138}"/>
          </ac:spMkLst>
        </pc:spChg>
      </pc:sldChg>
      <pc:sldChg chg="addSp modSp mod">
        <pc:chgData name="Kristy Freney" userId="05558a5f-3628-4287-9b9f-4fe6fc128298" providerId="ADAL" clId="{C1FACF43-6856-4969-8635-80ED99C6FA0E}" dt="2024-01-02T05:25:58.054" v="621" actId="1076"/>
        <pc:sldMkLst>
          <pc:docMk/>
          <pc:sldMk cId="1194467796" sldId="306"/>
        </pc:sldMkLst>
        <pc:spChg chg="add mod">
          <ac:chgData name="Kristy Freney" userId="05558a5f-3628-4287-9b9f-4fe6fc128298" providerId="ADAL" clId="{C1FACF43-6856-4969-8635-80ED99C6FA0E}" dt="2024-01-02T05:25:46.854" v="619" actId="20577"/>
          <ac:spMkLst>
            <pc:docMk/>
            <pc:sldMk cId="1194467796" sldId="306"/>
            <ac:spMk id="2" creationId="{89EFB50B-C504-2776-A75D-1C8E196FE3D3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9" creationId="{82540CC6-584A-4D93-A8FC-CBC95C76D3D7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15" creationId="{60D11C1C-FDBF-456B-A3D4-056D9AC39018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16" creationId="{6EF1D1AB-390F-4A04-AF2F-DEA30C88CEAB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17" creationId="{BEC40FD6-BBDD-4EE3-AF22-8F16B2C61F83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18" creationId="{95D1F1AC-95EA-438A-963E-1879BD071402}"/>
          </ac:spMkLst>
        </pc:spChg>
        <pc:spChg chg="mod">
          <ac:chgData name="Kristy Freney" userId="05558a5f-3628-4287-9b9f-4fe6fc128298" providerId="ADAL" clId="{C1FACF43-6856-4969-8635-80ED99C6FA0E}" dt="2024-01-02T05:25:58.054" v="621" actId="1076"/>
          <ac:spMkLst>
            <pc:docMk/>
            <pc:sldMk cId="1194467796" sldId="306"/>
            <ac:spMk id="19" creationId="{FC088259-3251-480B-8B32-84A0BC1A2AB0}"/>
          </ac:spMkLst>
        </pc:spChg>
        <pc:picChg chg="mod modCrop">
          <ac:chgData name="Kristy Freney" userId="05558a5f-3628-4287-9b9f-4fe6fc128298" providerId="ADAL" clId="{C1FACF43-6856-4969-8635-80ED99C6FA0E}" dt="2024-01-02T05:25:58.054" v="621" actId="1076"/>
          <ac:picMkLst>
            <pc:docMk/>
            <pc:sldMk cId="1194467796" sldId="306"/>
            <ac:picMk id="7" creationId="{792D0B27-39CC-4756-B65D-49D79B9511F9}"/>
          </ac:picMkLst>
        </pc:picChg>
      </pc:sldChg>
      <pc:sldChg chg="delSp mod">
        <pc:chgData name="Kristy Freney" userId="05558a5f-3628-4287-9b9f-4fe6fc128298" providerId="ADAL" clId="{C1FACF43-6856-4969-8635-80ED99C6FA0E}" dt="2024-01-02T05:06:28.475" v="1" actId="478"/>
        <pc:sldMkLst>
          <pc:docMk/>
          <pc:sldMk cId="2438185764" sldId="307"/>
        </pc:sldMkLst>
        <pc:spChg chg="del">
          <ac:chgData name="Kristy Freney" userId="05558a5f-3628-4287-9b9f-4fe6fc128298" providerId="ADAL" clId="{C1FACF43-6856-4969-8635-80ED99C6FA0E}" dt="2024-01-02T05:06:28.475" v="1" actId="478"/>
          <ac:spMkLst>
            <pc:docMk/>
            <pc:sldMk cId="2438185764" sldId="307"/>
            <ac:spMk id="2" creationId="{DB2BEA29-AB32-4BB8-B0C6-75D64AC299FC}"/>
          </ac:spMkLst>
        </pc:spChg>
      </pc:sldChg>
      <pc:sldChg chg="addSp delSp modSp mod">
        <pc:chgData name="Kristy Freney" userId="05558a5f-3628-4287-9b9f-4fe6fc128298" providerId="ADAL" clId="{C1FACF43-6856-4969-8635-80ED99C6FA0E}" dt="2024-01-02T05:16:13.069" v="468" actId="20577"/>
        <pc:sldMkLst>
          <pc:docMk/>
          <pc:sldMk cId="3882618848" sldId="308"/>
        </pc:sldMkLst>
        <pc:spChg chg="add del mod">
          <ac:chgData name="Kristy Freney" userId="05558a5f-3628-4287-9b9f-4fe6fc128298" providerId="ADAL" clId="{C1FACF43-6856-4969-8635-80ED99C6FA0E}" dt="2024-01-02T05:10:21.806" v="259" actId="478"/>
          <ac:spMkLst>
            <pc:docMk/>
            <pc:sldMk cId="3882618848" sldId="308"/>
            <ac:spMk id="7" creationId="{00B177A7-2113-71C3-ABE5-B2BFECDBA57F}"/>
          </ac:spMkLst>
        </pc:spChg>
        <pc:spChg chg="add del mod">
          <ac:chgData name="Kristy Freney" userId="05558a5f-3628-4287-9b9f-4fe6fc128298" providerId="ADAL" clId="{C1FACF43-6856-4969-8635-80ED99C6FA0E}" dt="2024-01-02T05:16:13.069" v="468" actId="20577"/>
          <ac:spMkLst>
            <pc:docMk/>
            <pc:sldMk cId="3882618848" sldId="308"/>
            <ac:spMk id="8" creationId="{8F43A30D-5F0A-21A6-8BD7-5142439FC087}"/>
          </ac:spMkLst>
        </pc:spChg>
        <pc:spChg chg="add del mod">
          <ac:chgData name="Kristy Freney" userId="05558a5f-3628-4287-9b9f-4fe6fc128298" providerId="ADAL" clId="{C1FACF43-6856-4969-8635-80ED99C6FA0E}" dt="2024-01-02T05:16:00.336" v="463" actId="478"/>
          <ac:spMkLst>
            <pc:docMk/>
            <pc:sldMk cId="3882618848" sldId="308"/>
            <ac:spMk id="10" creationId="{79AFC25D-05CD-E6EA-4974-E6C1FFE5E0D8}"/>
          </ac:spMkLst>
        </pc:spChg>
        <pc:graphicFrameChg chg="add mod modGraphic">
          <ac:chgData name="Kristy Freney" userId="05558a5f-3628-4287-9b9f-4fe6fc128298" providerId="ADAL" clId="{C1FACF43-6856-4969-8635-80ED99C6FA0E}" dt="2024-01-02T05:16:06.623" v="467"/>
          <ac:graphicFrameMkLst>
            <pc:docMk/>
            <pc:sldMk cId="3882618848" sldId="308"/>
            <ac:graphicFrameMk id="2" creationId="{DC50C95A-855F-4160-6BB9-65DF3C9E2E42}"/>
          </ac:graphicFrameMkLst>
        </pc:graphicFrameChg>
        <pc:graphicFrameChg chg="add mod">
          <ac:chgData name="Kristy Freney" userId="05558a5f-3628-4287-9b9f-4fe6fc128298" providerId="ADAL" clId="{C1FACF43-6856-4969-8635-80ED99C6FA0E}" dt="2024-01-02T05:16:02.954" v="465" actId="571"/>
          <ac:graphicFrameMkLst>
            <pc:docMk/>
            <pc:sldMk cId="3882618848" sldId="308"/>
            <ac:graphicFrameMk id="13" creationId="{D2F8A441-005C-935B-DEBC-21B3B8157C28}"/>
          </ac:graphicFrameMkLst>
        </pc:graphicFrameChg>
        <pc:picChg chg="del mod modCrop">
          <ac:chgData name="Kristy Freney" userId="05558a5f-3628-4287-9b9f-4fe6fc128298" providerId="ADAL" clId="{C1FACF43-6856-4969-8635-80ED99C6FA0E}" dt="2024-01-02T05:10:18.316" v="258" actId="478"/>
          <ac:picMkLst>
            <pc:docMk/>
            <pc:sldMk cId="3882618848" sldId="308"/>
            <ac:picMk id="6" creationId="{39105BA2-67BC-49B9-B7A9-1F29ED181431}"/>
          </ac:picMkLst>
        </pc:picChg>
        <pc:picChg chg="add del">
          <ac:chgData name="Kristy Freney" userId="05558a5f-3628-4287-9b9f-4fe6fc128298" providerId="ADAL" clId="{C1FACF43-6856-4969-8635-80ED99C6FA0E}" dt="2024-01-02T05:15:53.521" v="461" actId="22"/>
          <ac:picMkLst>
            <pc:docMk/>
            <pc:sldMk cId="3882618848" sldId="308"/>
            <ac:picMk id="12" creationId="{BE8E45A1-564E-690A-0EC2-C721069C3894}"/>
          </ac:picMkLst>
        </pc:picChg>
      </pc:sldChg>
      <pc:sldChg chg="addSp delSp modSp mod">
        <pc:chgData name="Kristy Freney" userId="05558a5f-3628-4287-9b9f-4fe6fc128298" providerId="ADAL" clId="{C1FACF43-6856-4969-8635-80ED99C6FA0E}" dt="2024-01-02T05:17:42.859" v="495"/>
        <pc:sldMkLst>
          <pc:docMk/>
          <pc:sldMk cId="3609143736" sldId="309"/>
        </pc:sldMkLst>
        <pc:spChg chg="add del mod">
          <ac:chgData name="Kristy Freney" userId="05558a5f-3628-4287-9b9f-4fe6fc128298" providerId="ADAL" clId="{C1FACF43-6856-4969-8635-80ED99C6FA0E}" dt="2024-01-02T05:13:14.236" v="430" actId="478"/>
          <ac:spMkLst>
            <pc:docMk/>
            <pc:sldMk cId="3609143736" sldId="309"/>
            <ac:spMk id="7" creationId="{D8D83ADE-4794-57E4-B533-28773FD86C6F}"/>
          </ac:spMkLst>
        </pc:spChg>
        <pc:spChg chg="add mod">
          <ac:chgData name="Kristy Freney" userId="05558a5f-3628-4287-9b9f-4fe6fc128298" providerId="ADAL" clId="{C1FACF43-6856-4969-8635-80ED99C6FA0E}" dt="2024-01-02T05:17:42.859" v="495"/>
          <ac:spMkLst>
            <pc:docMk/>
            <pc:sldMk cId="3609143736" sldId="309"/>
            <ac:spMk id="8" creationId="{DDD3A7F5-A866-0260-C136-D2FAF665F843}"/>
          </ac:spMkLst>
        </pc:spChg>
        <pc:graphicFrameChg chg="add mod modGraphic">
          <ac:chgData name="Kristy Freney" userId="05558a5f-3628-4287-9b9f-4fe6fc128298" providerId="ADAL" clId="{C1FACF43-6856-4969-8635-80ED99C6FA0E}" dt="2024-01-02T05:13:30.896" v="434"/>
          <ac:graphicFrameMkLst>
            <pc:docMk/>
            <pc:sldMk cId="3609143736" sldId="309"/>
            <ac:graphicFrameMk id="2" creationId="{A892A721-C61D-B1C1-162F-392D75901FF3}"/>
          </ac:graphicFrameMkLst>
        </pc:graphicFrameChg>
        <pc:picChg chg="del mod">
          <ac:chgData name="Kristy Freney" userId="05558a5f-3628-4287-9b9f-4fe6fc128298" providerId="ADAL" clId="{C1FACF43-6856-4969-8635-80ED99C6FA0E}" dt="2024-01-02T05:13:08.556" v="429" actId="478"/>
          <ac:picMkLst>
            <pc:docMk/>
            <pc:sldMk cId="3609143736" sldId="309"/>
            <ac:picMk id="6" creationId="{26EE2558-3D74-45AE-83B1-282B2D7F51B9}"/>
          </ac:picMkLst>
        </pc:picChg>
      </pc:sldChg>
      <pc:sldChg chg="addSp modSp mod">
        <pc:chgData name="Kristy Freney" userId="05558a5f-3628-4287-9b9f-4fe6fc128298" providerId="ADAL" clId="{C1FACF43-6856-4969-8635-80ED99C6FA0E}" dt="2024-01-02T05:18:28.055" v="511" actId="1076"/>
        <pc:sldMkLst>
          <pc:docMk/>
          <pc:sldMk cId="4195845667" sldId="310"/>
        </pc:sldMkLst>
        <pc:spChg chg="add mod">
          <ac:chgData name="Kristy Freney" userId="05558a5f-3628-4287-9b9f-4fe6fc128298" providerId="ADAL" clId="{C1FACF43-6856-4969-8635-80ED99C6FA0E}" dt="2024-01-02T05:17:51.454" v="497"/>
          <ac:spMkLst>
            <pc:docMk/>
            <pc:sldMk cId="4195845667" sldId="310"/>
            <ac:spMk id="2" creationId="{509BA7CE-1A37-22C1-9B2E-4391855DC9A6}"/>
          </ac:spMkLst>
        </pc:spChg>
        <pc:picChg chg="add mod modCrop">
          <ac:chgData name="Kristy Freney" userId="05558a5f-3628-4287-9b9f-4fe6fc128298" providerId="ADAL" clId="{C1FACF43-6856-4969-8635-80ED99C6FA0E}" dt="2024-01-02T05:18:28.055" v="511" actId="1076"/>
          <ac:picMkLst>
            <pc:docMk/>
            <pc:sldMk cId="4195845667" sldId="310"/>
            <ac:picMk id="3" creationId="{7A539E2A-4056-554C-B63E-6E6C1FB755E6}"/>
          </ac:picMkLst>
        </pc:picChg>
        <pc:picChg chg="mod modCrop">
          <ac:chgData name="Kristy Freney" userId="05558a5f-3628-4287-9b9f-4fe6fc128298" providerId="ADAL" clId="{C1FACF43-6856-4969-8635-80ED99C6FA0E}" dt="2024-01-02T05:18:25.375" v="510" actId="732"/>
          <ac:picMkLst>
            <pc:docMk/>
            <pc:sldMk cId="4195845667" sldId="310"/>
            <ac:picMk id="6" creationId="{A47D4721-F496-41CE-9C3C-E79EFE539B59}"/>
          </ac:picMkLst>
        </pc:picChg>
      </pc:sldChg>
      <pc:sldChg chg="delSp mod">
        <pc:chgData name="Kristy Freney" userId="05558a5f-3628-4287-9b9f-4fe6fc128298" providerId="ADAL" clId="{C1FACF43-6856-4969-8635-80ED99C6FA0E}" dt="2024-01-02T05:17:07.726" v="469" actId="478"/>
        <pc:sldMkLst>
          <pc:docMk/>
          <pc:sldMk cId="2026030484" sldId="311"/>
        </pc:sldMkLst>
        <pc:spChg chg="del">
          <ac:chgData name="Kristy Freney" userId="05558a5f-3628-4287-9b9f-4fe6fc128298" providerId="ADAL" clId="{C1FACF43-6856-4969-8635-80ED99C6FA0E}" dt="2024-01-02T05:17:07.726" v="469" actId="478"/>
          <ac:spMkLst>
            <pc:docMk/>
            <pc:sldMk cId="2026030484" sldId="311"/>
            <ac:spMk id="2" creationId="{1003D2E1-468F-474C-B54B-F63DD49CA15C}"/>
          </ac:spMkLst>
        </pc:spChg>
      </pc:sldChg>
      <pc:sldChg chg="modSp mod">
        <pc:chgData name="Kristy Freney" userId="05558a5f-3628-4287-9b9f-4fe6fc128298" providerId="ADAL" clId="{C1FACF43-6856-4969-8635-80ED99C6FA0E}" dt="2024-01-02T05:18:35.116" v="513" actId="1076"/>
        <pc:sldMkLst>
          <pc:docMk/>
          <pc:sldMk cId="3999129025" sldId="312"/>
        </pc:sldMkLst>
        <pc:spChg chg="mod">
          <ac:chgData name="Kristy Freney" userId="05558a5f-3628-4287-9b9f-4fe6fc128298" providerId="ADAL" clId="{C1FACF43-6856-4969-8635-80ED99C6FA0E}" dt="2024-01-02T05:17:47.925" v="496" actId="255"/>
          <ac:spMkLst>
            <pc:docMk/>
            <pc:sldMk cId="3999129025" sldId="312"/>
            <ac:spMk id="2" creationId="{2D836DD6-2B2B-4D5C-A4AF-5456B28965DA}"/>
          </ac:spMkLst>
        </pc:spChg>
        <pc:picChg chg="mod">
          <ac:chgData name="Kristy Freney" userId="05558a5f-3628-4287-9b9f-4fe6fc128298" providerId="ADAL" clId="{C1FACF43-6856-4969-8635-80ED99C6FA0E}" dt="2024-01-02T05:18:35.116" v="513" actId="1076"/>
          <ac:picMkLst>
            <pc:docMk/>
            <pc:sldMk cId="3999129025" sldId="312"/>
            <ac:picMk id="8" creationId="{779F7406-9313-49BF-A6B8-CD1F9E7B3916}"/>
          </ac:picMkLst>
        </pc:picChg>
        <pc:picChg chg="mod">
          <ac:chgData name="Kristy Freney" userId="05558a5f-3628-4287-9b9f-4fe6fc128298" providerId="ADAL" clId="{C1FACF43-6856-4969-8635-80ED99C6FA0E}" dt="2024-01-02T05:18:35.116" v="513" actId="1076"/>
          <ac:picMkLst>
            <pc:docMk/>
            <pc:sldMk cId="3999129025" sldId="312"/>
            <ac:picMk id="10" creationId="{E64AA7D3-14B3-419C-979C-ED019C8C6A19}"/>
          </ac:picMkLst>
        </pc:picChg>
      </pc:sldChg>
      <pc:sldChg chg="modSp mod">
        <pc:chgData name="Kristy Freney" userId="05558a5f-3628-4287-9b9f-4fe6fc128298" providerId="ADAL" clId="{C1FACF43-6856-4969-8635-80ED99C6FA0E}" dt="2024-01-02T05:24:59.035" v="585" actId="255"/>
        <pc:sldMkLst>
          <pc:docMk/>
          <pc:sldMk cId="3828751982" sldId="313"/>
        </pc:sldMkLst>
        <pc:spChg chg="mod">
          <ac:chgData name="Kristy Freney" userId="05558a5f-3628-4287-9b9f-4fe6fc128298" providerId="ADAL" clId="{C1FACF43-6856-4969-8635-80ED99C6FA0E}" dt="2024-01-02T05:24:59.035" v="585" actId="255"/>
          <ac:spMkLst>
            <pc:docMk/>
            <pc:sldMk cId="3828751982" sldId="313"/>
            <ac:spMk id="2" creationId="{E611F99C-B999-45B4-A0BD-B7938D3FB1E3}"/>
          </ac:spMkLst>
        </pc:spChg>
      </pc:sldChg>
      <pc:sldChg chg="modSp mod">
        <pc:chgData name="Kristy Freney" userId="05558a5f-3628-4287-9b9f-4fe6fc128298" providerId="ADAL" clId="{C1FACF43-6856-4969-8635-80ED99C6FA0E}" dt="2024-01-02T05:26:22.875" v="627" actId="14100"/>
        <pc:sldMkLst>
          <pc:docMk/>
          <pc:sldMk cId="2434945958" sldId="314"/>
        </pc:sldMkLst>
        <pc:spChg chg="mod">
          <ac:chgData name="Kristy Freney" userId="05558a5f-3628-4287-9b9f-4fe6fc128298" providerId="ADAL" clId="{C1FACF43-6856-4969-8635-80ED99C6FA0E}" dt="2024-01-02T05:26:02.648" v="622" actId="255"/>
          <ac:spMkLst>
            <pc:docMk/>
            <pc:sldMk cId="2434945958" sldId="314"/>
            <ac:spMk id="2" creationId="{9C8D9ADD-E3B8-4852-AC55-54F8B4026FBC}"/>
          </ac:spMkLst>
        </pc:spChg>
        <pc:spChg chg="mod">
          <ac:chgData name="Kristy Freney" userId="05558a5f-3628-4287-9b9f-4fe6fc128298" providerId="ADAL" clId="{C1FACF43-6856-4969-8635-80ED99C6FA0E}" dt="2024-01-02T05:17:23.814" v="494" actId="20577"/>
          <ac:spMkLst>
            <pc:docMk/>
            <pc:sldMk cId="2434945958" sldId="314"/>
            <ac:spMk id="4" creationId="{98870CE5-FE9D-4838-96B5-5929965F9FF4}"/>
          </ac:spMkLst>
        </pc:spChg>
        <pc:spChg chg="mod">
          <ac:chgData name="Kristy Freney" userId="05558a5f-3628-4287-9b9f-4fe6fc128298" providerId="ADAL" clId="{C1FACF43-6856-4969-8635-80ED99C6FA0E}" dt="2024-01-02T05:26:19.855" v="626" actId="948"/>
          <ac:spMkLst>
            <pc:docMk/>
            <pc:sldMk cId="2434945958" sldId="314"/>
            <ac:spMk id="6" creationId="{596051C2-B522-4D46-AF4C-EF5F4D1F9173}"/>
          </ac:spMkLst>
        </pc:spChg>
        <pc:picChg chg="mod">
          <ac:chgData name="Kristy Freney" userId="05558a5f-3628-4287-9b9f-4fe6fc128298" providerId="ADAL" clId="{C1FACF43-6856-4969-8635-80ED99C6FA0E}" dt="2024-01-02T05:26:22.875" v="627" actId="14100"/>
          <ac:picMkLst>
            <pc:docMk/>
            <pc:sldMk cId="2434945958" sldId="314"/>
            <ac:picMk id="8" creationId="{145FB5DB-B86C-4811-BDCA-DE56A02B263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FCEB6-F32C-4F22-BDEB-AC16C233F59A}" type="datetimeFigureOut">
              <a:rPr lang="en-AU" smtClean="0"/>
              <a:t>4/01/2024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36520-7B65-4F75-8581-9B89769FFF3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01164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61225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1960333"/>
            <a:ext cx="8173940" cy="927833"/>
          </a:xfrm>
        </p:spPr>
        <p:txBody>
          <a:bodyPr/>
          <a:lstStyle>
            <a:lvl1pPr marL="0" algn="ctr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ctr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58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Table/Char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41A557DE-FC37-4FFF-BA13-ACD406BE44DB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AE3364-60A9-42C3-A0EA-6771B95D486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5E0B6F-DE14-44D6-8FB9-32A135A3D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4FF05F-65DB-4956-A3AF-B08939996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23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84EF0BD-1791-4D45-9B08-84D7CC6B94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19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ullout Boxes &amp; Icons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1BD42CE7-74CC-40DF-A9A9-EDD3C370D8C3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chemeClr val="accent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D6B8AE-2DD6-4557-82C4-8FC8B2FE36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53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7679AA35-579B-4A21-A6C0-E2C2DDEF989D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B02C-0C29-40AB-924A-9B5FFADA9F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07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Warm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tx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693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WarmWhit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tx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2411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rgbClr val="ECE8DF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tx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6pPr>
            <a:lvl7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7pPr>
            <a:lvl8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Rectangle: Single Corner Rounded 22">
            <a:extLst>
              <a:ext uri="{FF2B5EF4-FFF2-40B4-BE49-F238E27FC236}">
                <a16:creationId xmlns:a16="http://schemas.microsoft.com/office/drawing/2014/main" id="{AB67C02E-CBEB-4FC4-928E-3A1E9A3855AE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6E25803-DCDA-454D-913D-BBCB03D05F4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6F979641-BD21-4FA6-AE86-79110657A4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4E4B70-3004-4A80-9328-847396F7AD77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41FFA-A5D8-46EC-AA8A-88CA191DAB9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32985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67013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448CB41-65C8-44A3-999C-53F3F1813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F0CD13-964F-48DD-8FCF-B246DEE98265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615405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8858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5030" y="1259008"/>
            <a:ext cx="5358209" cy="1343142"/>
          </a:xfrm>
        </p:spPr>
        <p:txBody>
          <a:bodyPr anchor="b"/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5030" y="2763205"/>
            <a:ext cx="5358209" cy="927833"/>
          </a:xfrm>
        </p:spPr>
        <p:txBody>
          <a:bodyPr/>
          <a:lstStyle>
            <a:lvl1pPr marL="0" algn="l">
              <a:spcAft>
                <a:spcPts val="0"/>
              </a:spcAft>
              <a:defRPr sz="2000">
                <a:solidFill>
                  <a:schemeClr val="bg1"/>
                </a:solidFill>
              </a:defRPr>
            </a:lvl1pPr>
            <a:lvl2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4FF79-C58B-4E77-AB6D-4A2954E57A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9412" y="237091"/>
            <a:ext cx="2643148" cy="474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714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&amp; Conten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8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068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Picture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01E3592-7711-40DD-8251-929A6D22B8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E583C4-9DA1-4490-BDFD-62C98F46BD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2250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Slide &amp; Table/Chart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C3AFD-3AE3-4E57-8382-0EEFA1D109F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699371" y="1245919"/>
            <a:ext cx="4685804" cy="3251469"/>
          </a:xfrm>
        </p:spPr>
        <p:txBody>
          <a:bodyPr anchor="ctr"/>
          <a:lstStyle>
            <a:lvl1pPr algn="ctr">
              <a:defRPr/>
            </a:lvl1pPr>
          </a:lstStyle>
          <a:p>
            <a:pPr lvl="0"/>
            <a:r>
              <a:rPr lang="en-US" dirty="0"/>
              <a:t>Click middle icons to insert a table OR chart, etc.</a:t>
            </a:r>
            <a:endParaRPr lang="en-AU" dirty="0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D2A5168-206B-42DB-8252-F13A08444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399"/>
            <a:ext cx="2633662" cy="35467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B7E816-D51F-4CDF-80BF-CBF75C9265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/>
          <a:p>
            <a:r>
              <a:rPr lang="en-US" dirty="0"/>
              <a:t>Add title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6490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2041912" y="1281600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4" name="Picture Placeholder 12">
            <a:extLst>
              <a:ext uri="{FF2B5EF4-FFF2-40B4-BE49-F238E27FC236}">
                <a16:creationId xmlns:a16="http://schemas.microsoft.com/office/drawing/2014/main" id="{DC64153B-DBCC-40B5-AD0C-DFF2D2653D08}"/>
              </a:ext>
            </a:extLst>
          </p:cNvPr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607104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DD63EC4E-C97D-404B-947B-5F9FD4FBE3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720503" y="2467189"/>
            <a:ext cx="3665034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8595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ullout Boxes &amp; Icons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142481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137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41EEE0-AD5E-4211-90F4-0436CE9AE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1ECA8-A0E1-493D-B9EF-D05EF302158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927F2-8EAE-4B62-BC16-084E64FD75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A89174D-FA78-4F53-AE2D-75340DB116B6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4052695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94419136-DC19-46B4-9AA0-226D9D93C76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250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1" name="Picture Placeholder 12">
            <a:extLst>
              <a:ext uri="{FF2B5EF4-FFF2-40B4-BE49-F238E27FC236}">
                <a16:creationId xmlns:a16="http://schemas.microsoft.com/office/drawing/2014/main" id="{07FF3FF1-DAE1-4490-827C-89DCBAC576BC}"/>
              </a:ext>
            </a:extLst>
          </p:cNvPr>
          <p:cNvSpPr>
            <a:spLocks noGrp="1" noChangeAspect="1"/>
          </p:cNvSpPr>
          <p:nvPr>
            <p:ph type="pic" sz="quarter" idx="20" hasCustomPrompt="1"/>
          </p:nvPr>
        </p:nvSpPr>
        <p:spPr>
          <a:xfrm>
            <a:off x="6680576" y="1280891"/>
            <a:ext cx="971516" cy="972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AU" dirty="0"/>
              <a:t>Icon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CF0E566-13A9-4B1A-9177-D3C6EB3B6D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47131" y="2466000"/>
            <a:ext cx="2438406" cy="2050565"/>
          </a:xfrm>
          <a:solidFill>
            <a:srgbClr val="ECE8DF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92352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_Warm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31C87-A23F-42F3-8F0A-E79FEDCB8A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A1FDD7-07B5-4AB9-92E7-E540C6C1F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DBF5087-1FFE-48E2-A6B7-13FCB17E8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21802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rgbClr val="ECE8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Diagonal Corners Rounded 8">
            <a:extLst>
              <a:ext uri="{FF2B5EF4-FFF2-40B4-BE49-F238E27FC236}">
                <a16:creationId xmlns:a16="http://schemas.microsoft.com/office/drawing/2014/main" id="{DDC807C5-CED4-4CA7-95A5-813F408B3C71}"/>
              </a:ext>
            </a:extLst>
          </p:cNvPr>
          <p:cNvSpPr/>
          <p:nvPr userDrawn="1"/>
        </p:nvSpPr>
        <p:spPr>
          <a:xfrm>
            <a:off x="227841" y="216810"/>
            <a:ext cx="8688318" cy="4709880"/>
          </a:xfrm>
          <a:prstGeom prst="round2DiagRect">
            <a:avLst>
              <a:gd name="adj1" fmla="val 0"/>
              <a:gd name="adj2" fmla="val 609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5030" y="612000"/>
            <a:ext cx="8173940" cy="1343142"/>
          </a:xfrm>
        </p:spPr>
        <p:txBody>
          <a:bodyPr anchor="b"/>
          <a:lstStyle>
            <a:lvl1pPr algn="ctr"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2893DE1-D049-491F-9970-8C6311B962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6800" y="3204598"/>
            <a:ext cx="1130400" cy="124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369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20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_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565AF-2EC1-46CE-90B0-B2B1FF6BD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8039" y="1407690"/>
            <a:ext cx="4467922" cy="2539841"/>
          </a:xfrm>
        </p:spPr>
        <p:txBody>
          <a:bodyPr anchor="ctr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9933594-738C-4F71-81ED-172CFB460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50202" y="956777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“</a:t>
            </a:r>
            <a:endParaRPr lang="en-AU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CC370B-999E-4074-9942-1683FAF0CF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43493" y="3630431"/>
            <a:ext cx="850305" cy="634200"/>
          </a:xfrm>
        </p:spPr>
        <p:txBody>
          <a:bodyPr/>
          <a:lstStyle>
            <a:lvl1pPr marL="0" algn="l">
              <a:lnSpc>
                <a:spcPts val="7000"/>
              </a:lnSpc>
              <a:spcAft>
                <a:spcPts val="0"/>
              </a:spcAft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1pPr>
            <a:lvl2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2pPr>
            <a:lvl3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3pPr>
            <a:lvl4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4pPr>
            <a:lvl5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5pPr>
            <a:lvl6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6pPr>
            <a:lvl7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7pPr>
            <a:lvl8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8pPr>
            <a:lvl9pPr marL="0" indent="0" algn="l">
              <a:lnSpc>
                <a:spcPts val="7000"/>
              </a:lnSpc>
              <a:spcAft>
                <a:spcPts val="0"/>
              </a:spcAft>
              <a:buNone/>
              <a:defRPr sz="8000" b="1">
                <a:solidFill>
                  <a:schemeClr val="bg1"/>
                </a:solidFill>
                <a:latin typeface="Bookman Old Style" panose="02050604050505020204" pitchFamily="18" charset="0"/>
              </a:defRPr>
            </a:lvl9pPr>
          </a:lstStyle>
          <a:p>
            <a:pPr lvl="0"/>
            <a:r>
              <a:rPr lang="en-US" dirty="0"/>
              <a:t>”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94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D72937-833E-4F2B-99F4-7849E077AD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D9FA86-2A83-4F93-8B60-20ABFD597BA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2378" y="95040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625FF4C7-3E37-404F-9D4D-7BB481578F3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72378" y="1473594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AACB3CC-E820-49EE-8B99-9B160FC07C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72378" y="1996788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D0C9770-3980-4C70-9910-A9C3CE62D0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572377" y="2519982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65398A7-EDBA-44E4-AF56-0219FF35951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72377" y="3043176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1FFCB8-C557-4B3B-8AF2-FDE1909F969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572377" y="3566370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992B32-D219-4C4A-B935-FEBD45AC546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2376" y="4089565"/>
            <a:ext cx="4934989" cy="410049"/>
          </a:xfrm>
          <a:solidFill>
            <a:schemeClr val="accent2"/>
          </a:solidFill>
        </p:spPr>
        <p:txBody>
          <a:bodyPr lIns="108000" rIns="108000" anchor="ctr"/>
          <a:lstStyle>
            <a:lvl1pPr marL="0"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2124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8384669" cy="36774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B7A698-FDC6-4745-B047-CCC27BB218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95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2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1A90BF3-D38A-44C0-BC66-7AACE6619F3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EE4090-7879-4F27-AA5D-4B2A5DE83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6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9CD5EC6-C97E-4025-9782-E051AC8130C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731AF7-BD50-46F5-AD16-0FE0DE60C4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A72EB34-9C65-4DB9-B51C-11C0CB5327A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57854" y="951875"/>
            <a:ext cx="4006480" cy="367741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C67CFD3-D413-4492-B5CD-3772E82DB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639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4367" y="0"/>
            <a:ext cx="4369633" cy="51435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E8A2C8-33E2-464C-9F2A-4F33089523F6}"/>
              </a:ext>
            </a:extLst>
          </p:cNvPr>
          <p:cNvSpPr/>
          <p:nvPr userDrawn="1"/>
        </p:nvSpPr>
        <p:spPr>
          <a:xfrm>
            <a:off x="1" y="4848933"/>
            <a:ext cx="4774366" cy="2945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1393200"/>
            <a:ext cx="4124879" cy="3258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3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ft Image &amp; 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C084C57F-270D-4F4B-BBFF-CFB57BD27F87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0"/>
            <a:ext cx="4774366" cy="12291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60E15-2B2D-4F9C-81E3-FA1C3B416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5207" y="565502"/>
            <a:ext cx="3469127" cy="4023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2F229C36-98CF-437D-8E55-61E5F80E5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4124879" cy="5102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5" name="Picture Placeholder 12">
            <a:extLst>
              <a:ext uri="{FF2B5EF4-FFF2-40B4-BE49-F238E27FC236}">
                <a16:creationId xmlns:a16="http://schemas.microsoft.com/office/drawing/2014/main" id="{2CDFACDA-5535-4E46-97A9-63F3FFD3EA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229192"/>
            <a:ext cx="4774366" cy="3619741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878C06-4E9D-49B3-9EC3-B59A43CF9C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3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eature Slide &amp; Pictur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Single Corner Rounded 8">
            <a:extLst>
              <a:ext uri="{FF2B5EF4-FFF2-40B4-BE49-F238E27FC236}">
                <a16:creationId xmlns:a16="http://schemas.microsoft.com/office/drawing/2014/main" id="{1A8E368D-8A52-49D2-9BA1-F9511493CFBC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: Single Corner Rounded 10">
            <a:extLst>
              <a:ext uri="{FF2B5EF4-FFF2-40B4-BE49-F238E27FC236}">
                <a16:creationId xmlns:a16="http://schemas.microsoft.com/office/drawing/2014/main" id="{32BDB205-53C1-46C1-B4D4-3BA308764319}"/>
              </a:ext>
            </a:extLst>
          </p:cNvPr>
          <p:cNvSpPr/>
          <p:nvPr userDrawn="1"/>
        </p:nvSpPr>
        <p:spPr>
          <a:xfrm>
            <a:off x="1" y="145415"/>
            <a:ext cx="3320320" cy="4570627"/>
          </a:xfrm>
          <a:prstGeom prst="round1Rect">
            <a:avLst>
              <a:gd name="adj" fmla="val 638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7B1C7D0-3210-4F19-B442-6EF68B84F2A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699733" y="1245919"/>
            <a:ext cx="4685804" cy="325126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4C753-090F-44FD-A779-DCEC459721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79665" y="4914063"/>
            <a:ext cx="4240075" cy="1643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320A9B-1906-471E-BBDB-179C7DE4E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DEDE7C6-6EEE-4196-A663-FD0A9850CD3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BED0476-70D6-4080-9839-DBD8B596E2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9413" y="950400"/>
            <a:ext cx="2633662" cy="354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226A440-B9AE-40A7-88E3-DFD9B18DEB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9665" y="310398"/>
            <a:ext cx="2633410" cy="4723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Add title</a:t>
            </a:r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0E6BDC1-88BB-49E2-AEBB-D24FF668FE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00" y="4154400"/>
            <a:ext cx="568800" cy="98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24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36069-4D03-45AF-BF1F-DAC8F1282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9665" y="951875"/>
            <a:ext cx="8384669" cy="36774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656FA5D0-ADB4-40DD-B7EB-B4E0DCEEDE7A}"/>
              </a:ext>
            </a:extLst>
          </p:cNvPr>
          <p:cNvSpPr/>
          <p:nvPr userDrawn="1"/>
        </p:nvSpPr>
        <p:spPr>
          <a:xfrm>
            <a:off x="1" y="4848933"/>
            <a:ext cx="8507366" cy="294567"/>
          </a:xfrm>
          <a:prstGeom prst="round1Rect">
            <a:avLst>
              <a:gd name="adj" fmla="val 23521"/>
            </a:avLst>
          </a:prstGeom>
          <a:solidFill>
            <a:srgbClr val="ECE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BA21FB-5D05-4499-ACB8-FDC829532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3310A-29CB-4117-89E3-EA2268572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9665" y="4914063"/>
            <a:ext cx="4847361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2E6115-576B-4B27-8793-2A835BB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07488" y="4914000"/>
            <a:ext cx="678049" cy="16430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DE7C6-6EEE-4196-A663-FD0A9850CD31}" type="slidenum">
              <a:rPr lang="en-AU" smtClean="0"/>
              <a:t>‹#›</a:t>
            </a:fld>
            <a:endParaRPr lang="en-AU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A6E82E-34E2-418F-B419-66615A6A4E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75234" y="4155914"/>
            <a:ext cx="568766" cy="98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11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9" r:id="rId2"/>
    <p:sldLayoutId id="2147483674" r:id="rId3"/>
    <p:sldLayoutId id="2147483682" r:id="rId4"/>
    <p:sldLayoutId id="2147483671" r:id="rId5"/>
    <p:sldLayoutId id="2147483672" r:id="rId6"/>
    <p:sldLayoutId id="2147483660" r:id="rId7"/>
    <p:sldLayoutId id="2147483667" r:id="rId8"/>
    <p:sldLayoutId id="2147483663" r:id="rId9"/>
    <p:sldLayoutId id="2147483666" r:id="rId10"/>
    <p:sldLayoutId id="2147483676" r:id="rId11"/>
    <p:sldLayoutId id="2147483680" r:id="rId12"/>
    <p:sldLayoutId id="2147483678" r:id="rId13"/>
    <p:sldLayoutId id="2147483670" r:id="rId14"/>
    <p:sldLayoutId id="2147483675" r:id="rId15"/>
    <p:sldLayoutId id="2147483683" r:id="rId16"/>
    <p:sldLayoutId id="2147483650" r:id="rId17"/>
    <p:sldLayoutId id="2147483673" r:id="rId18"/>
    <p:sldLayoutId id="2147483661" r:id="rId19"/>
    <p:sldLayoutId id="2147483668" r:id="rId20"/>
    <p:sldLayoutId id="2147483664" r:id="rId21"/>
    <p:sldLayoutId id="2147483665" r:id="rId22"/>
    <p:sldLayoutId id="2147483677" r:id="rId23"/>
    <p:sldLayoutId id="2147483679" r:id="rId24"/>
    <p:sldLayoutId id="2147483654" r:id="rId25"/>
    <p:sldLayoutId id="2147483681" r:id="rId26"/>
    <p:sldLayoutId id="2147483655" r:id="rId2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6858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1E526-D9BC-497B-92DE-D28D61ABA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I don’t know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DF87A5-8263-4A0B-BEFF-45E4C3BBB7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sz="2400" dirty="0"/>
              <a:t>Mark Lesson 50</a:t>
            </a:r>
          </a:p>
          <a:p>
            <a:r>
              <a:rPr lang="en-AU" sz="2400" dirty="0"/>
              <a:t>Mark 14:28-31</a:t>
            </a:r>
          </a:p>
        </p:txBody>
      </p:sp>
    </p:spTree>
    <p:extLst>
      <p:ext uri="{BB962C8B-B14F-4D97-AF65-F5344CB8AC3E}">
        <p14:creationId xmlns:p14="http://schemas.microsoft.com/office/powerpoint/2010/main" val="189059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890D4-59D5-49D5-8E63-F565E01E5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I don’t know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D1787-85F9-4649-A00E-AB2A988E4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5" y="951875"/>
            <a:ext cx="7921781" cy="367741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Jesus said to his friends, “You will all leave me after I die.” </a:t>
            </a:r>
          </a:p>
          <a:p>
            <a:pPr>
              <a:spcAft>
                <a:spcPts val="600"/>
              </a:spcAft>
            </a:pPr>
            <a:r>
              <a:rPr lang="en-AU" sz="2200" b="1" dirty="0">
                <a:latin typeface="Edu SA Beginner" pitchFamily="2" charset="0"/>
              </a:rPr>
              <a:t>Mark 14:28-31 </a:t>
            </a:r>
          </a:p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Jesus said, “Then God will make me alive again. I will go to Galilee before you.” </a:t>
            </a:r>
          </a:p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Peter said, “Maybe everyone will leave you. But I won’t leave you.” </a:t>
            </a:r>
          </a:p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Jesus said, “I tell you the truth. Tonight, you will hear a rooster. You will say ‘I don’t know you.’ You will say it three times. Then a rooster will call again.” </a:t>
            </a:r>
          </a:p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Peter said with strong words, “I will die with you if I need to. I will never say ‘I don’t know you.’” </a:t>
            </a:r>
          </a:p>
          <a:p>
            <a:pPr>
              <a:spcAft>
                <a:spcPts val="600"/>
              </a:spcAft>
            </a:pPr>
            <a:r>
              <a:rPr lang="en-AU" sz="2200" dirty="0">
                <a:latin typeface="Edu SA Beginner" pitchFamily="2" charset="0"/>
              </a:rPr>
              <a:t>All Jesus’ friends said the same thing.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263BB-687C-452F-BFF4-EB2C986278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386C2-568D-44EF-BDF1-1F4DA9AF21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10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965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B9B720-CAA8-4A6F-9E60-901EE657D8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83B5C-6B20-41E8-9DD4-D1B15D16A3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11</a:t>
            </a:fld>
            <a:endParaRPr lang="en-A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92D0B27-39CC-4756-B65D-49D79B9511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665" y="941217"/>
            <a:ext cx="6402242" cy="381434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82540CC6-584A-4D93-A8FC-CBC95C76D3D7}"/>
              </a:ext>
            </a:extLst>
          </p:cNvPr>
          <p:cNvSpPr/>
          <p:nvPr/>
        </p:nvSpPr>
        <p:spPr>
          <a:xfrm>
            <a:off x="2345422" y="941217"/>
            <a:ext cx="574964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0D11C1C-FDBF-456B-A3D4-056D9AC39018}"/>
              </a:ext>
            </a:extLst>
          </p:cNvPr>
          <p:cNvSpPr/>
          <p:nvPr/>
        </p:nvSpPr>
        <p:spPr>
          <a:xfrm>
            <a:off x="2632904" y="1563517"/>
            <a:ext cx="757382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F1D1AB-390F-4A04-AF2F-DEA30C88CEAB}"/>
              </a:ext>
            </a:extLst>
          </p:cNvPr>
          <p:cNvSpPr/>
          <p:nvPr/>
        </p:nvSpPr>
        <p:spPr>
          <a:xfrm>
            <a:off x="2989080" y="2236630"/>
            <a:ext cx="909205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EC40FD6-BBDD-4EE3-AF22-8F16B2C61F83}"/>
              </a:ext>
            </a:extLst>
          </p:cNvPr>
          <p:cNvSpPr/>
          <p:nvPr/>
        </p:nvSpPr>
        <p:spPr>
          <a:xfrm>
            <a:off x="2676198" y="2871643"/>
            <a:ext cx="757382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5D1F1AC-95EA-438A-963E-1879BD071402}"/>
              </a:ext>
            </a:extLst>
          </p:cNvPr>
          <p:cNvSpPr/>
          <p:nvPr/>
        </p:nvSpPr>
        <p:spPr>
          <a:xfrm>
            <a:off x="3358536" y="3538367"/>
            <a:ext cx="707158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C088259-3251-480B-8B32-84A0BC1A2AB0}"/>
              </a:ext>
            </a:extLst>
          </p:cNvPr>
          <p:cNvSpPr/>
          <p:nvPr/>
        </p:nvSpPr>
        <p:spPr>
          <a:xfrm>
            <a:off x="1659622" y="4173367"/>
            <a:ext cx="960582" cy="386773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80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EFB50B-C504-2776-A75D-1C8E196FE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</p:spPr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Circle the correct word:</a:t>
            </a:r>
          </a:p>
        </p:txBody>
      </p:sp>
    </p:spTree>
    <p:extLst>
      <p:ext uri="{BB962C8B-B14F-4D97-AF65-F5344CB8AC3E}">
        <p14:creationId xmlns:p14="http://schemas.microsoft.com/office/powerpoint/2010/main" val="119446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D9ADD-E3B8-4852-AC55-54F8B4026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God’s plan</a:t>
            </a:r>
          </a:p>
        </p:txBody>
      </p:sp>
      <p:pic>
        <p:nvPicPr>
          <p:cNvPr id="8" name="Content Placeholder 7" descr="A hand holding a cross&#10;&#10;Description automatically generated">
            <a:extLst>
              <a:ext uri="{FF2B5EF4-FFF2-40B4-BE49-F238E27FC236}">
                <a16:creationId xmlns:a16="http://schemas.microsoft.com/office/drawing/2014/main" id="{145FB5DB-B86C-4811-BDCA-DE56A02B26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896" y="1188720"/>
            <a:ext cx="3108458" cy="344043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70CE5-FE9D-4838-96B5-5929965F9F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Optional Bible discussion</a:t>
            </a:r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BDA5E-5937-47E7-B58D-1A55097A31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12</a:t>
            </a:fld>
            <a:endParaRPr lang="en-AU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6051C2-B522-4D46-AF4C-EF5F4D1F917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571999" y="1009654"/>
            <a:ext cx="3664251" cy="367741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Who or what was part of God’s plan?</a:t>
            </a:r>
          </a:p>
          <a:p>
            <a:pPr>
              <a:spcAft>
                <a:spcPts val="1200"/>
              </a:spcAft>
            </a:pPr>
            <a:endParaRPr lang="en-AU" sz="3200" dirty="0">
              <a:latin typeface="Edu SA Beginner" pitchFamily="2" charset="0"/>
            </a:endParaRPr>
          </a:p>
          <a:p>
            <a:pPr>
              <a:spcAft>
                <a:spcPts val="1200"/>
              </a:spcAft>
            </a:pPr>
            <a:r>
              <a:rPr lang="en-AU" sz="3200" dirty="0">
                <a:latin typeface="Edu SA Beginner" pitchFamily="2" charset="0"/>
              </a:rPr>
              <a:t>What do we learn about God? Jesus?</a:t>
            </a:r>
          </a:p>
        </p:txBody>
      </p:sp>
    </p:spTree>
    <p:extLst>
      <p:ext uri="{BB962C8B-B14F-4D97-AF65-F5344CB8AC3E}">
        <p14:creationId xmlns:p14="http://schemas.microsoft.com/office/powerpoint/2010/main" val="2434945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444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17E88-8142-45B3-AFB5-218A306E7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sz="8000" dirty="0">
                <a:latin typeface="Edu SA Beginner" pitchFamily="2" charset="0"/>
              </a:rPr>
              <a:t>will</a:t>
            </a:r>
          </a:p>
          <a:p>
            <a:pPr algn="ctr"/>
            <a:r>
              <a:rPr lang="en-AU" sz="8000" dirty="0">
                <a:latin typeface="Edu SA Beginner" pitchFamily="2" charset="0"/>
              </a:rPr>
              <a:t>won’t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6F4A0-A856-417F-80D6-C4528823EA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Lead in activity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A3DBFB-D91B-4364-9416-44FBCFFF2C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8185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36CD37-F856-4FB6-8B8E-B3A43FF51C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Resource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C9897-ED05-423B-93F0-7C61DD1908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3</a:t>
            </a:fld>
            <a:endParaRPr lang="en-AU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C50C95A-855F-4160-6BB9-65DF3C9E2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296157"/>
              </p:ext>
            </p:extLst>
          </p:nvPr>
        </p:nvGraphicFramePr>
        <p:xfrm>
          <a:off x="321468" y="469873"/>
          <a:ext cx="8501063" cy="41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1563">
                  <a:extLst>
                    <a:ext uri="{9D8B030D-6E8A-4147-A177-3AD203B41FA5}">
                      <a16:colId xmlns:a16="http://schemas.microsoft.com/office/drawing/2014/main" val="3839409266"/>
                    </a:ext>
                  </a:extLst>
                </a:gridCol>
                <a:gridCol w="1704975">
                  <a:extLst>
                    <a:ext uri="{9D8B030D-6E8A-4147-A177-3AD203B41FA5}">
                      <a16:colId xmlns:a16="http://schemas.microsoft.com/office/drawing/2014/main" val="3679650638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3416287708"/>
                    </a:ext>
                  </a:extLst>
                </a:gridCol>
              </a:tblGrid>
              <a:tr h="684000">
                <a:tc>
                  <a:txBody>
                    <a:bodyPr/>
                    <a:lstStyle/>
                    <a:p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ysClr val="windowText" lastClr="000000"/>
                          </a:solidFill>
                          <a:latin typeface="Edu SA Beginner" pitchFamily="2" charset="0"/>
                        </a:rPr>
                        <a:t>Yes, you will.</a:t>
                      </a:r>
                      <a:endParaRPr lang="en-AU" sz="2400" b="0" dirty="0">
                        <a:solidFill>
                          <a:sysClr val="windowText" lastClr="000000"/>
                        </a:solidFill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ysClr val="windowText" lastClr="000000"/>
                          </a:solidFill>
                          <a:latin typeface="Edu SA Beginner" pitchFamily="2" charset="0"/>
                        </a:rPr>
                        <a:t>No, you won’t.</a:t>
                      </a:r>
                      <a:endParaRPr lang="en-AU" sz="2400" b="0" dirty="0">
                        <a:solidFill>
                          <a:sysClr val="windowText" lastClr="000000"/>
                        </a:solidFill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144129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go shopping after class.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646733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go for a swim today.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50825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look at your phone.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924079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go home on the train.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6529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play sport on the weekend.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1097445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8F43A30D-5F0A-21A6-8BD7-5142439FC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</p:spPr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Ask you partner:</a:t>
            </a:r>
          </a:p>
        </p:txBody>
      </p:sp>
    </p:spTree>
    <p:extLst>
      <p:ext uri="{BB962C8B-B14F-4D97-AF65-F5344CB8AC3E}">
        <p14:creationId xmlns:p14="http://schemas.microsoft.com/office/powerpoint/2010/main" val="388261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D9FA9-4A5D-41B1-BFC7-553337F390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Resource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9FEB9B-B817-421E-9FDE-0351E1EA95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4</a:t>
            </a:fld>
            <a:endParaRPr lang="en-AU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892A721-C61D-B1C1-162F-392D75901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700309"/>
              </p:ext>
            </p:extLst>
          </p:nvPr>
        </p:nvGraphicFramePr>
        <p:xfrm>
          <a:off x="321468" y="469873"/>
          <a:ext cx="8501063" cy="410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1563">
                  <a:extLst>
                    <a:ext uri="{9D8B030D-6E8A-4147-A177-3AD203B41FA5}">
                      <a16:colId xmlns:a16="http://schemas.microsoft.com/office/drawing/2014/main" val="3839409266"/>
                    </a:ext>
                  </a:extLst>
                </a:gridCol>
                <a:gridCol w="1704975">
                  <a:extLst>
                    <a:ext uri="{9D8B030D-6E8A-4147-A177-3AD203B41FA5}">
                      <a16:colId xmlns:a16="http://schemas.microsoft.com/office/drawing/2014/main" val="3679650638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3416287708"/>
                    </a:ext>
                  </a:extLst>
                </a:gridCol>
              </a:tblGrid>
              <a:tr h="684000">
                <a:tc>
                  <a:txBody>
                    <a:bodyPr/>
                    <a:lstStyle/>
                    <a:p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ysClr val="windowText" lastClr="000000"/>
                          </a:solidFill>
                          <a:latin typeface="Edu SA Beginner" pitchFamily="2" charset="0"/>
                        </a:rPr>
                        <a:t>Yes, you will.</a:t>
                      </a:r>
                      <a:endParaRPr lang="en-AU" sz="2400" b="0" dirty="0">
                        <a:solidFill>
                          <a:sysClr val="windowText" lastClr="000000"/>
                        </a:solidFill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ysClr val="windowText" lastClr="000000"/>
                          </a:solidFill>
                          <a:latin typeface="Edu SA Beginner" pitchFamily="2" charset="0"/>
                        </a:rPr>
                        <a:t>No, you won’t.</a:t>
                      </a:r>
                      <a:endParaRPr lang="en-AU" sz="2400" b="0" dirty="0">
                        <a:solidFill>
                          <a:sysClr val="windowText" lastClr="000000"/>
                        </a:solidFill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144129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have coffee at morning tea.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4646733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fly in a place next month.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50825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cook dinner tonight.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924079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watch a movie on Saturday.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9365296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Edu SA Beginner" pitchFamily="2" charset="0"/>
                        </a:rPr>
                        <a:t>You will visit friends tomorrow.</a:t>
                      </a:r>
                      <a:endParaRPr lang="en-AU" sz="2800" dirty="0">
                        <a:latin typeface="Edu SA Beginner" pitchFamily="2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Webdings" panose="05030102010509060703" pitchFamily="18" charset="2"/>
                        </a:rPr>
                        <a:t>c</a:t>
                      </a:r>
                      <a:endParaRPr lang="en-AU" sz="2400" dirty="0">
                        <a:latin typeface="Webdings" panose="05030102010509060703" pitchFamily="18" charset="2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1097445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DDD3A7F5-A866-0260-C136-D2FAF665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</p:spPr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Ask you partner:</a:t>
            </a:r>
          </a:p>
        </p:txBody>
      </p:sp>
    </p:spTree>
    <p:extLst>
      <p:ext uri="{BB962C8B-B14F-4D97-AF65-F5344CB8AC3E}">
        <p14:creationId xmlns:p14="http://schemas.microsoft.com/office/powerpoint/2010/main" val="3609143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A0054-B58B-4FA6-ACE5-EA0345D36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sz="4000" dirty="0">
                <a:latin typeface="Edu SA Beginner" pitchFamily="2" charset="0"/>
              </a:rPr>
              <a:t>know</a:t>
            </a:r>
          </a:p>
          <a:p>
            <a:pPr algn="ctr"/>
            <a:endParaRPr lang="en-AU" sz="4000" dirty="0">
              <a:latin typeface="Edu SA Beginner" pitchFamily="2" charset="0"/>
            </a:endParaRPr>
          </a:p>
          <a:p>
            <a:pPr algn="ctr"/>
            <a:r>
              <a:rPr lang="en-AU" sz="4000" dirty="0">
                <a:latin typeface="Edu SA Beginner" pitchFamily="2" charset="0"/>
              </a:rPr>
              <a:t>Something I know is…</a:t>
            </a:r>
          </a:p>
          <a:p>
            <a:pPr algn="ctr"/>
            <a:endParaRPr lang="en-AU" sz="4000" dirty="0">
              <a:latin typeface="Edu SA Beginner" pitchFamily="2" charset="0"/>
            </a:endParaRPr>
          </a:p>
          <a:p>
            <a:pPr algn="ctr"/>
            <a:r>
              <a:rPr lang="en-AU" sz="4000" dirty="0">
                <a:latin typeface="Edu SA Beginner" pitchFamily="2" charset="0"/>
              </a:rPr>
              <a:t>I don’t know.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636BF-D11B-4743-968A-3B59191C08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Activate knowledge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2F18D9-18FA-49DE-B13E-799B8497C7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603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47D4721-F496-41CE-9C3C-E79EFE539B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415" y="1044688"/>
            <a:ext cx="4102202" cy="301337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B63096-641F-4050-9447-9D02B5093F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2496A5-80A6-4F34-AEFE-28826C856C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6</a:t>
            </a:fld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9BA7CE-1A37-22C1-9B2E-4391855DC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5" y="310398"/>
            <a:ext cx="8384669" cy="472383"/>
          </a:xfrm>
        </p:spPr>
        <p:txBody>
          <a:bodyPr/>
          <a:lstStyle/>
          <a:p>
            <a:r>
              <a:rPr lang="en-AU" sz="3200" dirty="0">
                <a:latin typeface="Edu SA Beginner" pitchFamily="2" charset="0"/>
              </a:rPr>
              <a:t>Ask you partner:</a:t>
            </a: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7A539E2A-4056-554C-B63E-6E6C1FB755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5498" y="698017"/>
            <a:ext cx="3904698" cy="3747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845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36DD6-2B2B-4D5C-A4AF-5456B289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Do you know these men?</a:t>
            </a:r>
          </a:p>
        </p:txBody>
      </p:sp>
      <p:pic>
        <p:nvPicPr>
          <p:cNvPr id="8" name="Content Placeholder 7" descr="A person in a suit sitting at a desk&#10;&#10;Description automatically generated">
            <a:extLst>
              <a:ext uri="{FF2B5EF4-FFF2-40B4-BE49-F238E27FC236}">
                <a16:creationId xmlns:a16="http://schemas.microsoft.com/office/drawing/2014/main" id="{779F7406-9313-49BF-A6B8-CD1F9E7B39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65" y="1122667"/>
            <a:ext cx="4006850" cy="2671233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79949-322B-4DB8-8285-16E09A8A85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541D5-C9BB-4141-8F69-183CA33F41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7</a:t>
            </a:fld>
            <a:endParaRPr lang="en-AU" dirty="0"/>
          </a:p>
        </p:txBody>
      </p:sp>
      <p:pic>
        <p:nvPicPr>
          <p:cNvPr id="10" name="Content Placeholder 9" descr="A person wearing glasses and blue shirt&#10;&#10;Description automatically generated">
            <a:extLst>
              <a:ext uri="{FF2B5EF4-FFF2-40B4-BE49-F238E27FC236}">
                <a16:creationId xmlns:a16="http://schemas.microsoft.com/office/drawing/2014/main" id="{E64AA7D3-14B3-419C-979C-ED019C8C6A19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990" y="1123168"/>
            <a:ext cx="4006850" cy="2670232"/>
          </a:xfrm>
        </p:spPr>
      </p:pic>
    </p:spTree>
    <p:extLst>
      <p:ext uri="{BB962C8B-B14F-4D97-AF65-F5344CB8AC3E}">
        <p14:creationId xmlns:p14="http://schemas.microsoft.com/office/powerpoint/2010/main" val="3999129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3C97483-AFE5-4F5A-9754-055B59304B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772260"/>
              </p:ext>
            </p:extLst>
          </p:nvPr>
        </p:nvGraphicFramePr>
        <p:xfrm>
          <a:off x="391022" y="1174568"/>
          <a:ext cx="8361955" cy="316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2988835619"/>
                    </a:ext>
                  </a:extLst>
                </a:gridCol>
                <a:gridCol w="3422469">
                  <a:extLst>
                    <a:ext uri="{9D8B030D-6E8A-4147-A177-3AD203B41FA5}">
                      <a16:colId xmlns:a16="http://schemas.microsoft.com/office/drawing/2014/main" val="431961451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371490773"/>
                    </a:ext>
                  </a:extLst>
                </a:gridCol>
                <a:gridCol w="3859486">
                  <a:extLst>
                    <a:ext uri="{9D8B030D-6E8A-4147-A177-3AD203B41FA5}">
                      <a16:colId xmlns:a16="http://schemas.microsoft.com/office/drawing/2014/main" val="1051063257"/>
                    </a:ext>
                  </a:extLst>
                </a:gridCol>
              </a:tblGrid>
              <a:tr h="79200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1. 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won’t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a.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will not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117536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2.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truth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b.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a male chicken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76599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3.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rooster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c.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will not ever happen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7063686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4.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never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d.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AU" sz="3200" b="0" dirty="0">
                          <a:solidFill>
                            <a:schemeClr val="tx1"/>
                          </a:solidFill>
                          <a:latin typeface="Edu SA Beginner" pitchFamily="2" charset="0"/>
                        </a:rPr>
                        <a:t>facts, what is true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00090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A03A5-EFCD-4FE6-AEFB-35A5F29AFE4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35F923-E853-45C5-B6F8-9D0DC7C1B1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8</a:t>
            </a:fld>
            <a:endParaRPr lang="en-A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E62833-19E4-4F96-AB2A-B5653656001C}"/>
              </a:ext>
            </a:extLst>
          </p:cNvPr>
          <p:cNvCxnSpPr>
            <a:cxnSpLocks/>
          </p:cNvCxnSpPr>
          <p:nvPr/>
        </p:nvCxnSpPr>
        <p:spPr>
          <a:xfrm>
            <a:off x="1837234" y="1516561"/>
            <a:ext cx="2491649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D83C8A-1E5F-44BE-B451-E04E0AF98480}"/>
              </a:ext>
            </a:extLst>
          </p:cNvPr>
          <p:cNvCxnSpPr>
            <a:cxnSpLocks/>
          </p:cNvCxnSpPr>
          <p:nvPr/>
        </p:nvCxnSpPr>
        <p:spPr>
          <a:xfrm>
            <a:off x="1837234" y="2310125"/>
            <a:ext cx="2491649" cy="157607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EC47780-F2B1-412D-ADA4-A9F9D3D54B84}"/>
              </a:ext>
            </a:extLst>
          </p:cNvPr>
          <p:cNvCxnSpPr>
            <a:cxnSpLocks/>
          </p:cNvCxnSpPr>
          <p:nvPr/>
        </p:nvCxnSpPr>
        <p:spPr>
          <a:xfrm flipV="1">
            <a:off x="2122984" y="2310125"/>
            <a:ext cx="2205899" cy="8156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624177-1887-4209-A096-85607E398B08}"/>
              </a:ext>
            </a:extLst>
          </p:cNvPr>
          <p:cNvCxnSpPr>
            <a:cxnSpLocks/>
          </p:cNvCxnSpPr>
          <p:nvPr/>
        </p:nvCxnSpPr>
        <p:spPr>
          <a:xfrm flipV="1">
            <a:off x="1779631" y="3098162"/>
            <a:ext cx="2594972" cy="831953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4F8351FB-E56F-29E0-BABD-A64F00190EC3}"/>
              </a:ext>
            </a:extLst>
          </p:cNvPr>
          <p:cNvSpPr txBox="1">
            <a:spLocks/>
          </p:cNvSpPr>
          <p:nvPr/>
        </p:nvSpPr>
        <p:spPr>
          <a:xfrm>
            <a:off x="368308" y="318573"/>
            <a:ext cx="8384669" cy="4723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3200" dirty="0">
                <a:latin typeface="Edu SA Beginner" pitchFamily="2" charset="0"/>
              </a:rPr>
              <a:t>Match the word to its meaning:</a:t>
            </a:r>
          </a:p>
        </p:txBody>
      </p:sp>
    </p:spTree>
    <p:extLst>
      <p:ext uri="{BB962C8B-B14F-4D97-AF65-F5344CB8AC3E}">
        <p14:creationId xmlns:p14="http://schemas.microsoft.com/office/powerpoint/2010/main" val="39427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1F99C-B999-45B4-A0BD-B7938D3FB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>
                <a:latin typeface="Edu SA Beginner" pitchFamily="2" charset="0"/>
              </a:rPr>
              <a:t>I don’t know you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E46F4FE-5085-4D18-A0D9-D423BD63CC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413" y="1288256"/>
            <a:ext cx="4006850" cy="300513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10AFD7-E340-4EE4-8660-4E422FC489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dirty="0"/>
              <a:t>Lesson 50 Worksheet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109C79-5351-4DD2-91F6-9000D0BA35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DE7C6-6EEE-4196-A663-FD0A9850CD31}" type="slidenum">
              <a:rPr lang="en-AU" smtClean="0"/>
              <a:pPr/>
              <a:t>9</a:t>
            </a:fld>
            <a:endParaRPr lang="en-AU" dirty="0"/>
          </a:p>
        </p:txBody>
      </p:sp>
      <p:pic>
        <p:nvPicPr>
          <p:cNvPr id="8" name="Content Placeholder 7" descr="A person in a robe holding his chest&#10;&#10;Description automatically generated">
            <a:extLst>
              <a:ext uri="{FF2B5EF4-FFF2-40B4-BE49-F238E27FC236}">
                <a16:creationId xmlns:a16="http://schemas.microsoft.com/office/drawing/2014/main" id="{0C3759CE-1B54-4A88-8B59-582D87E8F38B}"/>
              </a:ext>
            </a:extLst>
          </p:cNvPr>
          <p:cNvPicPr>
            <a:picLocks noGrp="1" noChangeAspect="1"/>
          </p:cNvPicPr>
          <p:nvPr>
            <p:ph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738" y="1288256"/>
            <a:ext cx="4006850" cy="3005137"/>
          </a:xfrm>
        </p:spPr>
      </p:pic>
    </p:spTree>
    <p:extLst>
      <p:ext uri="{BB962C8B-B14F-4D97-AF65-F5344CB8AC3E}">
        <p14:creationId xmlns:p14="http://schemas.microsoft.com/office/powerpoint/2010/main" val="3828751982"/>
      </p:ext>
    </p:extLst>
  </p:cSld>
  <p:clrMapOvr>
    <a:masterClrMapping/>
  </p:clrMapOvr>
</p:sld>
</file>

<file path=ppt/theme/theme1.xml><?xml version="1.0" encoding="utf-8"?>
<a:theme xmlns:a="http://schemas.openxmlformats.org/drawingml/2006/main" name="Anglicare">
  <a:themeElements>
    <a:clrScheme name="Anglicare">
      <a:dk1>
        <a:srgbClr val="4C4C4C"/>
      </a:dk1>
      <a:lt1>
        <a:sysClr val="window" lastClr="FFFFFF"/>
      </a:lt1>
      <a:dk2>
        <a:srgbClr val="5B7F95"/>
      </a:dk2>
      <a:lt2>
        <a:srgbClr val="789D4A"/>
      </a:lt2>
      <a:accent1>
        <a:srgbClr val="789D4A"/>
      </a:accent1>
      <a:accent2>
        <a:srgbClr val="5B7F95"/>
      </a:accent2>
      <a:accent3>
        <a:srgbClr val="62B5E5"/>
      </a:accent3>
      <a:accent4>
        <a:srgbClr val="A4D65E"/>
      </a:accent4>
      <a:accent5>
        <a:srgbClr val="40C1AC"/>
      </a:accent5>
      <a:accent6>
        <a:srgbClr val="D7C826"/>
      </a:accent6>
      <a:hlink>
        <a:srgbClr val="5B7F95"/>
      </a:hlink>
      <a:folHlink>
        <a:srgbClr val="A4D65E"/>
      </a:folHlink>
    </a:clrScheme>
    <a:fontScheme name="Anglicare Fonts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6 x 9 Anglicare Presentation Template" id="{436C8181-2A50-4ADA-8248-96A8A4DF3E1A}" vid="{D97B9B25-1423-47EA-A28B-9A44EA4B18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UI/customUI.xml><?xml version="1.0" encoding="utf-8"?>
<customUI xmlns="http://schemas.microsoft.com/office/2006/01/customui">
  <ribbon startFromScratch="false">
    <tabs>
      <tab id="CustomTab" label="Anglicare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EE31A4D9CB8643BEB1006B16D06DB9" ma:contentTypeVersion="17" ma:contentTypeDescription="Create a new document." ma:contentTypeScope="" ma:versionID="2a0a7ab2d9473069306ec87e81e443e0">
  <xsd:schema xmlns:xsd="http://www.w3.org/2001/XMLSchema" xmlns:xs="http://www.w3.org/2001/XMLSchema" xmlns:p="http://schemas.microsoft.com/office/2006/metadata/properties" xmlns:ns3="fbf10d3b-1557-4e46-b9de-1fa037741ac2" xmlns:ns4="6d033d2d-a2ec-4863-a640-25542dbeac72" targetNamespace="http://schemas.microsoft.com/office/2006/metadata/properties" ma:root="true" ma:fieldsID="3413ed84ac476038c5ba79aa6ae34250" ns3:_="" ns4:_="">
    <xsd:import namespace="fbf10d3b-1557-4e46-b9de-1fa037741ac2"/>
    <xsd:import namespace="6d033d2d-a2ec-4863-a640-25542dbeac7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f10d3b-1557-4e46-b9de-1fa037741a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033d2d-a2ec-4863-a640-25542dbeac7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bf10d3b-1557-4e46-b9de-1fa037741ac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7DBA91-E38B-423C-B98B-FE800B6256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f10d3b-1557-4e46-b9de-1fa037741ac2"/>
    <ds:schemaRef ds:uri="6d033d2d-a2ec-4863-a640-25542dbeac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F31C59-2494-4C0F-842E-73E560F19F26}">
  <ds:schemaRefs>
    <ds:schemaRef ds:uri="http://www.w3.org/XML/1998/namespace"/>
    <ds:schemaRef ds:uri="http://schemas.microsoft.com/office/2006/metadata/properties"/>
    <ds:schemaRef ds:uri="http://purl.org/dc/elements/1.1/"/>
    <ds:schemaRef ds:uri="fbf10d3b-1557-4e46-b9de-1fa037741ac2"/>
    <ds:schemaRef ds:uri="6d033d2d-a2ec-4863-a640-25542dbeac72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C01749E-EEC4-4EB3-B0E1-F6A2F12E77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16 x 9 Anglicare Presentation</Template>
  <TotalTime>1475</TotalTime>
  <Words>412</Words>
  <Application>Microsoft Office PowerPoint</Application>
  <PresentationFormat>On-screen Show (16:9)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Edu SA Beginner</vt:lpstr>
      <vt:lpstr>Avenir Next LT Pro</vt:lpstr>
      <vt:lpstr>Webdings</vt:lpstr>
      <vt:lpstr>Bookman Old Style</vt:lpstr>
      <vt:lpstr>Anglicare</vt:lpstr>
      <vt:lpstr>I don’t know you</vt:lpstr>
      <vt:lpstr>PowerPoint Presentation</vt:lpstr>
      <vt:lpstr>Ask you partner:</vt:lpstr>
      <vt:lpstr>Ask you partner:</vt:lpstr>
      <vt:lpstr>PowerPoint Presentation</vt:lpstr>
      <vt:lpstr>Ask you partner:</vt:lpstr>
      <vt:lpstr>Do you know these men?</vt:lpstr>
      <vt:lpstr>PowerPoint Presentation</vt:lpstr>
      <vt:lpstr>I don’t know you</vt:lpstr>
      <vt:lpstr>I don’t know you</vt:lpstr>
      <vt:lpstr>Circle the correct word:</vt:lpstr>
      <vt:lpstr>God’s plan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Paying taxes to Caesar</dc:title>
  <dc:creator>Emily Tucker</dc:creator>
  <cp:lastModifiedBy>Emily Tucker</cp:lastModifiedBy>
  <cp:revision>7</cp:revision>
  <dcterms:created xsi:type="dcterms:W3CDTF">2023-12-13T03:47:36Z</dcterms:created>
  <dcterms:modified xsi:type="dcterms:W3CDTF">2024-01-04T02:20:08Z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0x01010055EE31A4D9CB8643BEB1006B16D06DB9</vt:lpwstr>
  </property>
</Properties>
</file>