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e3e70e04db2242a5" Type="http://schemas.microsoft.com/office/2006/relationships/ui/extensibility" Target="customUI/customUI.xml"/><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5"/>
  </p:notesMasterIdLst>
  <p:sldIdLst>
    <p:sldId id="256" r:id="rId5"/>
    <p:sldId id="307" r:id="rId6"/>
    <p:sldId id="308" r:id="rId7"/>
    <p:sldId id="309" r:id="rId8"/>
    <p:sldId id="303" r:id="rId9"/>
    <p:sldId id="305" r:id="rId10"/>
    <p:sldId id="304" r:id="rId11"/>
    <p:sldId id="306" r:id="rId12"/>
    <p:sldId id="311" r:id="rId13"/>
    <p:sldId id="295" r:id="rId14"/>
  </p:sldIdLst>
  <p:sldSz cx="9144000" cy="5143500" type="screen16x9"/>
  <p:notesSz cx="6858000" cy="9144000"/>
  <p:embeddedFontLst>
    <p:embeddedFont>
      <p:font typeface="Avenir Next LT Pro" panose="020B0504020202020204" pitchFamily="34" charset="0"/>
      <p:regular r:id="rId16"/>
      <p:bold r:id="rId17"/>
    </p:embeddedFont>
    <p:embeddedFont>
      <p:font typeface="Bookman Old Style" panose="02050604050505020204" pitchFamily="18" charset="0"/>
      <p:regular r:id="rId18"/>
      <p:bold r:id="rId19"/>
      <p:italic r:id="rId20"/>
      <p:boldItalic r:id="rId21"/>
    </p:embeddedFont>
    <p:embeddedFont>
      <p:font typeface="Calibri" panose="020F0502020204030204" pitchFamily="34" charset="0"/>
      <p:regular r:id="rId22"/>
      <p:bold r:id="rId23"/>
      <p:italic r:id="rId24"/>
      <p:boldItalic r:id="rId25"/>
    </p:embeddedFont>
    <p:embeddedFont>
      <p:font typeface="Edu SA Beginner" pitchFamily="2" charset="0"/>
      <p:regular r:id="rId26"/>
      <p:bold r:id="rId27"/>
    </p:embeddedFont>
  </p:embeddedFont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id="{F01785D6-0315-4F4C-A27B-D7AE7B65134A}">
          <p14:sldIdLst/>
        </p14:section>
        <p14:section name="Presentation" id="{84A8D511-D2CF-4455-B64D-640D95EFA37E}">
          <p14:sldIdLst>
            <p14:sldId id="256"/>
            <p14:sldId id="307"/>
            <p14:sldId id="308"/>
            <p14:sldId id="309"/>
            <p14:sldId id="303"/>
            <p14:sldId id="305"/>
            <p14:sldId id="304"/>
            <p14:sldId id="306"/>
            <p14:sldId id="311"/>
            <p14:sldId id="29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8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6392FF-7FC3-4910-8B30-76E563004602}" v="1" dt="2024-01-04T02:15:21.4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50" d="100"/>
          <a:sy n="150" d="100"/>
        </p:scale>
        <p:origin x="51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customXml" Target="../customXml/item3.xml"/><Relationship Id="rId21" Type="http://schemas.openxmlformats.org/officeDocument/2006/relationships/font" Target="fonts/font6.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font" Target="fonts/font10.fntdata"/><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9.fntdata"/><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4.fntdata"/><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Tucker" userId="59e57156-8dcf-4062-9805-2aba4a956330" providerId="ADAL" clId="{C26392FF-7FC3-4910-8B30-76E563004602}"/>
    <pc:docChg chg="custSel addSld delSld modSld modSection">
      <pc:chgData name="Emily Tucker" userId="59e57156-8dcf-4062-9805-2aba4a956330" providerId="ADAL" clId="{C26392FF-7FC3-4910-8B30-76E563004602}" dt="2024-01-04T02:14:40.187" v="589" actId="478"/>
      <pc:docMkLst>
        <pc:docMk/>
      </pc:docMkLst>
      <pc:sldChg chg="modSp">
        <pc:chgData name="Emily Tucker" userId="59e57156-8dcf-4062-9805-2aba4a956330" providerId="ADAL" clId="{C26392FF-7FC3-4910-8B30-76E563004602}" dt="2023-12-28T02:11:51.730" v="20" actId="20577"/>
        <pc:sldMkLst>
          <pc:docMk/>
          <pc:sldMk cId="1890592124" sldId="256"/>
        </pc:sldMkLst>
        <pc:spChg chg="mod">
          <ac:chgData name="Emily Tucker" userId="59e57156-8dcf-4062-9805-2aba4a956330" providerId="ADAL" clId="{C26392FF-7FC3-4910-8B30-76E563004602}" dt="2023-12-28T02:11:38.729" v="10" actId="20577"/>
          <ac:spMkLst>
            <pc:docMk/>
            <pc:sldMk cId="1890592124" sldId="256"/>
            <ac:spMk id="2" creationId="{2B51E526-D9BC-497B-92DE-D28D61ABA619}"/>
          </ac:spMkLst>
        </pc:spChg>
        <pc:spChg chg="mod">
          <ac:chgData name="Emily Tucker" userId="59e57156-8dcf-4062-9805-2aba4a956330" providerId="ADAL" clId="{C26392FF-7FC3-4910-8B30-76E563004602}" dt="2023-12-28T02:11:51.730" v="20" actId="20577"/>
          <ac:spMkLst>
            <pc:docMk/>
            <pc:sldMk cId="1890592124" sldId="256"/>
            <ac:spMk id="3" creationId="{DDDF87A5-8263-4A0B-BEFF-45E4C3BBB793}"/>
          </ac:spMkLst>
        </pc:spChg>
      </pc:sldChg>
      <pc:sldChg chg="addSp delSp modSp">
        <pc:chgData name="Emily Tucker" userId="59e57156-8dcf-4062-9805-2aba4a956330" providerId="ADAL" clId="{C26392FF-7FC3-4910-8B30-76E563004602}" dt="2024-01-04T02:14:40.187" v="589" actId="478"/>
        <pc:sldMkLst>
          <pc:docMk/>
          <pc:sldMk cId="2974449038" sldId="295"/>
        </pc:sldMkLst>
        <pc:spChg chg="del">
          <ac:chgData name="Emily Tucker" userId="59e57156-8dcf-4062-9805-2aba4a956330" providerId="ADAL" clId="{C26392FF-7FC3-4910-8B30-76E563004602}" dt="2024-01-04T02:14:34.589" v="588" actId="478"/>
          <ac:spMkLst>
            <pc:docMk/>
            <pc:sldMk cId="2974449038" sldId="295"/>
            <ac:spMk id="2" creationId="{56911F0F-4258-4287-8FE0-190E03490435}"/>
          </ac:spMkLst>
        </pc:spChg>
        <pc:spChg chg="add del mod">
          <ac:chgData name="Emily Tucker" userId="59e57156-8dcf-4062-9805-2aba4a956330" providerId="ADAL" clId="{C26392FF-7FC3-4910-8B30-76E563004602}" dt="2024-01-04T02:14:40.187" v="589" actId="478"/>
          <ac:spMkLst>
            <pc:docMk/>
            <pc:sldMk cId="2974449038" sldId="295"/>
            <ac:spMk id="4" creationId="{419DE9D6-00E7-4CEF-91D7-23432CE2D40B}"/>
          </ac:spMkLst>
        </pc:spChg>
      </pc:sldChg>
      <pc:sldChg chg="del">
        <pc:chgData name="Emily Tucker" userId="59e57156-8dcf-4062-9805-2aba4a956330" providerId="ADAL" clId="{C26392FF-7FC3-4910-8B30-76E563004602}" dt="2023-12-28T02:30:19.946" v="304" actId="2696"/>
        <pc:sldMkLst>
          <pc:docMk/>
          <pc:sldMk cId="2874523224" sldId="296"/>
        </pc:sldMkLst>
      </pc:sldChg>
      <pc:sldChg chg="del">
        <pc:chgData name="Emily Tucker" userId="59e57156-8dcf-4062-9805-2aba4a956330" providerId="ADAL" clId="{C26392FF-7FC3-4910-8B30-76E563004602}" dt="2023-12-28T02:30:21.425" v="305" actId="2696"/>
        <pc:sldMkLst>
          <pc:docMk/>
          <pc:sldMk cId="796854587" sldId="297"/>
        </pc:sldMkLst>
      </pc:sldChg>
      <pc:sldChg chg="del">
        <pc:chgData name="Emily Tucker" userId="59e57156-8dcf-4062-9805-2aba4a956330" providerId="ADAL" clId="{C26392FF-7FC3-4910-8B30-76E563004602}" dt="2023-12-28T02:30:22.672" v="306" actId="2696"/>
        <pc:sldMkLst>
          <pc:docMk/>
          <pc:sldMk cId="1310078620" sldId="298"/>
        </pc:sldMkLst>
      </pc:sldChg>
      <pc:sldChg chg="del">
        <pc:chgData name="Emily Tucker" userId="59e57156-8dcf-4062-9805-2aba4a956330" providerId="ADAL" clId="{C26392FF-7FC3-4910-8B30-76E563004602}" dt="2023-12-28T02:30:25.067" v="307" actId="2696"/>
        <pc:sldMkLst>
          <pc:docMk/>
          <pc:sldMk cId="1464442154" sldId="299"/>
        </pc:sldMkLst>
      </pc:sldChg>
      <pc:sldChg chg="del">
        <pc:chgData name="Emily Tucker" userId="59e57156-8dcf-4062-9805-2aba4a956330" providerId="ADAL" clId="{C26392FF-7FC3-4910-8B30-76E563004602}" dt="2023-12-28T02:30:26.106" v="308" actId="2696"/>
        <pc:sldMkLst>
          <pc:docMk/>
          <pc:sldMk cId="1336733445" sldId="300"/>
        </pc:sldMkLst>
      </pc:sldChg>
      <pc:sldChg chg="del">
        <pc:chgData name="Emily Tucker" userId="59e57156-8dcf-4062-9805-2aba4a956330" providerId="ADAL" clId="{C26392FF-7FC3-4910-8B30-76E563004602}" dt="2023-12-28T02:30:26.952" v="309" actId="2696"/>
        <pc:sldMkLst>
          <pc:docMk/>
          <pc:sldMk cId="3177562976" sldId="301"/>
        </pc:sldMkLst>
      </pc:sldChg>
      <pc:sldChg chg="del">
        <pc:chgData name="Emily Tucker" userId="59e57156-8dcf-4062-9805-2aba4a956330" providerId="ADAL" clId="{C26392FF-7FC3-4910-8B30-76E563004602}" dt="2023-12-28T02:30:27.679" v="310" actId="2696"/>
        <pc:sldMkLst>
          <pc:docMk/>
          <pc:sldMk cId="1665370205" sldId="302"/>
        </pc:sldMkLst>
      </pc:sldChg>
      <pc:sldChg chg="addSp delSp modSp delAnim modAnim">
        <pc:chgData name="Emily Tucker" userId="59e57156-8dcf-4062-9805-2aba4a956330" providerId="ADAL" clId="{C26392FF-7FC3-4910-8B30-76E563004602}" dt="2023-12-28T02:34:01.053" v="435" actId="20577"/>
        <pc:sldMkLst>
          <pc:docMk/>
          <pc:sldMk cId="3942742732" sldId="303"/>
        </pc:sldMkLst>
        <pc:spChg chg="mod">
          <ac:chgData name="Emily Tucker" userId="59e57156-8dcf-4062-9805-2aba4a956330" providerId="ADAL" clId="{C26392FF-7FC3-4910-8B30-76E563004602}" dt="2023-12-28T02:30:52.552" v="343" actId="2711"/>
          <ac:spMkLst>
            <pc:docMk/>
            <pc:sldMk cId="3942742732" sldId="303"/>
            <ac:spMk id="2" creationId="{DB3BE8BE-C8BB-4474-B15B-709E6948914F}"/>
          </ac:spMkLst>
        </pc:spChg>
        <pc:spChg chg="mod">
          <ac:chgData name="Emily Tucker" userId="59e57156-8dcf-4062-9805-2aba4a956330" providerId="ADAL" clId="{C26392FF-7FC3-4910-8B30-76E563004602}" dt="2023-12-28T02:34:01.053" v="435" actId="20577"/>
          <ac:spMkLst>
            <pc:docMk/>
            <pc:sldMk cId="3942742732" sldId="303"/>
            <ac:spMk id="4" creationId="{581A03A5-EFCD-4FE6-AEFB-35A5F29AFE44}"/>
          </ac:spMkLst>
        </pc:spChg>
        <pc:graphicFrameChg chg="mod modGraphic">
          <ac:chgData name="Emily Tucker" userId="59e57156-8dcf-4062-9805-2aba4a956330" providerId="ADAL" clId="{C26392FF-7FC3-4910-8B30-76E563004602}" dt="2023-12-28T02:32:23.890" v="419"/>
          <ac:graphicFrameMkLst>
            <pc:docMk/>
            <pc:sldMk cId="3942742732" sldId="303"/>
            <ac:graphicFrameMk id="6" creationId="{63C97483-AFE5-4F5A-9754-055B59304BE6}"/>
          </ac:graphicFrameMkLst>
        </pc:graphicFrameChg>
        <pc:cxnChg chg="add mod">
          <ac:chgData name="Emily Tucker" userId="59e57156-8dcf-4062-9805-2aba4a956330" providerId="ADAL" clId="{C26392FF-7FC3-4910-8B30-76E563004602}" dt="2023-12-28T02:33:21.789" v="426" actId="1582"/>
          <ac:cxnSpMkLst>
            <pc:docMk/>
            <pc:sldMk cId="3942742732" sldId="303"/>
            <ac:cxnSpMk id="7" creationId="{32C4C5F8-2ABD-4B74-81AE-4EE3D20B889E}"/>
          </ac:cxnSpMkLst>
        </pc:cxnChg>
        <pc:cxnChg chg="del">
          <ac:chgData name="Emily Tucker" userId="59e57156-8dcf-4062-9805-2aba4a956330" providerId="ADAL" clId="{C26392FF-7FC3-4910-8B30-76E563004602}" dt="2023-12-28T02:31:03.965" v="354" actId="478"/>
          <ac:cxnSpMkLst>
            <pc:docMk/>
            <pc:sldMk cId="3942742732" sldId="303"/>
            <ac:cxnSpMk id="9" creationId="{7182ACBE-7DE9-4E22-8A7A-F680902BD9D6}"/>
          </ac:cxnSpMkLst>
        </pc:cxnChg>
        <pc:cxnChg chg="add mod">
          <ac:chgData name="Emily Tucker" userId="59e57156-8dcf-4062-9805-2aba4a956330" providerId="ADAL" clId="{C26392FF-7FC3-4910-8B30-76E563004602}" dt="2023-12-28T02:33:29.284" v="427" actId="208"/>
          <ac:cxnSpMkLst>
            <pc:docMk/>
            <pc:sldMk cId="3942742732" sldId="303"/>
            <ac:cxnSpMk id="10" creationId="{9A0511B2-082D-49ED-9034-CE1B40E82C08}"/>
          </ac:cxnSpMkLst>
        </pc:cxnChg>
        <pc:cxnChg chg="del">
          <ac:chgData name="Emily Tucker" userId="59e57156-8dcf-4062-9805-2aba4a956330" providerId="ADAL" clId="{C26392FF-7FC3-4910-8B30-76E563004602}" dt="2023-12-28T02:31:03.965" v="354" actId="478"/>
          <ac:cxnSpMkLst>
            <pc:docMk/>
            <pc:sldMk cId="3942742732" sldId="303"/>
            <ac:cxnSpMk id="11" creationId="{3599DAAE-A5A1-4DC9-8D3D-BFC0E1B06F14}"/>
          </ac:cxnSpMkLst>
        </pc:cxnChg>
        <pc:cxnChg chg="del">
          <ac:chgData name="Emily Tucker" userId="59e57156-8dcf-4062-9805-2aba4a956330" providerId="ADAL" clId="{C26392FF-7FC3-4910-8B30-76E563004602}" dt="2023-12-28T02:31:03.965" v="354" actId="478"/>
          <ac:cxnSpMkLst>
            <pc:docMk/>
            <pc:sldMk cId="3942742732" sldId="303"/>
            <ac:cxnSpMk id="13" creationId="{7BDF6CD7-E6F7-4DB0-8603-BEA8F39643BA}"/>
          </ac:cxnSpMkLst>
        </pc:cxnChg>
        <pc:cxnChg chg="add mod">
          <ac:chgData name="Emily Tucker" userId="59e57156-8dcf-4062-9805-2aba4a956330" providerId="ADAL" clId="{C26392FF-7FC3-4910-8B30-76E563004602}" dt="2023-12-28T02:33:21.789" v="426" actId="1582"/>
          <ac:cxnSpMkLst>
            <pc:docMk/>
            <pc:sldMk cId="3942742732" sldId="303"/>
            <ac:cxnSpMk id="14" creationId="{B76219B2-E1AC-4B8F-A689-E91DAEB5F719}"/>
          </ac:cxnSpMkLst>
        </pc:cxnChg>
        <pc:cxnChg chg="del">
          <ac:chgData name="Emily Tucker" userId="59e57156-8dcf-4062-9805-2aba4a956330" providerId="ADAL" clId="{C26392FF-7FC3-4910-8B30-76E563004602}" dt="2023-12-28T02:31:03.965" v="354" actId="478"/>
          <ac:cxnSpMkLst>
            <pc:docMk/>
            <pc:sldMk cId="3942742732" sldId="303"/>
            <ac:cxnSpMk id="15" creationId="{75EB344B-721D-4C65-B149-BEA6AD6A9E5D}"/>
          </ac:cxnSpMkLst>
        </pc:cxnChg>
        <pc:cxnChg chg="add mod">
          <ac:chgData name="Emily Tucker" userId="59e57156-8dcf-4062-9805-2aba4a956330" providerId="ADAL" clId="{C26392FF-7FC3-4910-8B30-76E563004602}" dt="2023-12-28T02:33:29.284" v="427" actId="208"/>
          <ac:cxnSpMkLst>
            <pc:docMk/>
            <pc:sldMk cId="3942742732" sldId="303"/>
            <ac:cxnSpMk id="17" creationId="{8387C269-EA53-44A6-8F33-02D5FD49D0D6}"/>
          </ac:cxnSpMkLst>
        </pc:cxnChg>
        <pc:cxnChg chg="add mod">
          <ac:chgData name="Emily Tucker" userId="59e57156-8dcf-4062-9805-2aba4a956330" providerId="ADAL" clId="{C26392FF-7FC3-4910-8B30-76E563004602}" dt="2023-12-28T02:33:21.789" v="426" actId="1582"/>
          <ac:cxnSpMkLst>
            <pc:docMk/>
            <pc:sldMk cId="3942742732" sldId="303"/>
            <ac:cxnSpMk id="19" creationId="{81D0258E-676C-4563-80A2-EA33F7B1E63A}"/>
          </ac:cxnSpMkLst>
        </pc:cxnChg>
        <pc:cxnChg chg="add mod">
          <ac:chgData name="Emily Tucker" userId="59e57156-8dcf-4062-9805-2aba4a956330" providerId="ADAL" clId="{C26392FF-7FC3-4910-8B30-76E563004602}" dt="2023-12-28T02:33:29.284" v="427" actId="208"/>
          <ac:cxnSpMkLst>
            <pc:docMk/>
            <pc:sldMk cId="3942742732" sldId="303"/>
            <ac:cxnSpMk id="21" creationId="{9F666262-5DE7-48BB-A140-D5273A494625}"/>
          </ac:cxnSpMkLst>
        </pc:cxnChg>
      </pc:sldChg>
      <pc:sldChg chg="modSp">
        <pc:chgData name="Emily Tucker" userId="59e57156-8dcf-4062-9805-2aba4a956330" providerId="ADAL" clId="{C26392FF-7FC3-4910-8B30-76E563004602}" dt="2023-12-28T02:39:44.431" v="548" actId="20577"/>
        <pc:sldMkLst>
          <pc:docMk/>
          <pc:sldMk cId="391965688" sldId="304"/>
        </pc:sldMkLst>
        <pc:spChg chg="mod">
          <ac:chgData name="Emily Tucker" userId="59e57156-8dcf-4062-9805-2aba4a956330" providerId="ADAL" clId="{C26392FF-7FC3-4910-8B30-76E563004602}" dt="2023-12-28T02:35:08.599" v="468" actId="2711"/>
          <ac:spMkLst>
            <pc:docMk/>
            <pc:sldMk cId="391965688" sldId="304"/>
            <ac:spMk id="2" creationId="{62F890D4-59D5-49D5-8E63-F565E01E5580}"/>
          </ac:spMkLst>
        </pc:spChg>
        <pc:spChg chg="mod">
          <ac:chgData name="Emily Tucker" userId="59e57156-8dcf-4062-9805-2aba4a956330" providerId="ADAL" clId="{C26392FF-7FC3-4910-8B30-76E563004602}" dt="2023-12-28T02:38:47.601" v="537" actId="948"/>
          <ac:spMkLst>
            <pc:docMk/>
            <pc:sldMk cId="391965688" sldId="304"/>
            <ac:spMk id="3" creationId="{E2CD1787-85F9-4649-A00E-AB2A988E4138}"/>
          </ac:spMkLst>
        </pc:spChg>
        <pc:spChg chg="mod">
          <ac:chgData name="Emily Tucker" userId="59e57156-8dcf-4062-9805-2aba4a956330" providerId="ADAL" clId="{C26392FF-7FC3-4910-8B30-76E563004602}" dt="2023-12-28T02:39:44.431" v="548" actId="20577"/>
          <ac:spMkLst>
            <pc:docMk/>
            <pc:sldMk cId="391965688" sldId="304"/>
            <ac:spMk id="4" creationId="{601263BB-687C-452F-BFF4-EB2C98627875}"/>
          </ac:spMkLst>
        </pc:spChg>
      </pc:sldChg>
      <pc:sldChg chg="addSp delSp modSp">
        <pc:chgData name="Emily Tucker" userId="59e57156-8dcf-4062-9805-2aba4a956330" providerId="ADAL" clId="{C26392FF-7FC3-4910-8B30-76E563004602}" dt="2023-12-28T02:34:49.879" v="450" actId="20577"/>
        <pc:sldMkLst>
          <pc:docMk/>
          <pc:sldMk cId="2882491451" sldId="305"/>
        </pc:sldMkLst>
        <pc:spChg chg="mod">
          <ac:chgData name="Emily Tucker" userId="59e57156-8dcf-4062-9805-2aba4a956330" providerId="ADAL" clId="{C26392FF-7FC3-4910-8B30-76E563004602}" dt="2023-12-28T02:34:28.015" v="445" actId="2711"/>
          <ac:spMkLst>
            <pc:docMk/>
            <pc:sldMk cId="2882491451" sldId="305"/>
            <ac:spMk id="2" creationId="{C900C78C-7C61-4540-BEEC-62720A415658}"/>
          </ac:spMkLst>
        </pc:spChg>
        <pc:spChg chg="mod">
          <ac:chgData name="Emily Tucker" userId="59e57156-8dcf-4062-9805-2aba4a956330" providerId="ADAL" clId="{C26392FF-7FC3-4910-8B30-76E563004602}" dt="2023-12-28T02:34:49.879" v="450" actId="20577"/>
          <ac:spMkLst>
            <pc:docMk/>
            <pc:sldMk cId="2882491451" sldId="305"/>
            <ac:spMk id="4" creationId="{93D9A87F-79DC-4EA9-9717-F8FF037D6DAA}"/>
          </ac:spMkLst>
        </pc:spChg>
        <pc:spChg chg="add del mod">
          <ac:chgData name="Emily Tucker" userId="59e57156-8dcf-4062-9805-2aba4a956330" providerId="ADAL" clId="{C26392FF-7FC3-4910-8B30-76E563004602}" dt="2023-12-28T02:34:41.828" v="447" actId="931"/>
          <ac:spMkLst>
            <pc:docMk/>
            <pc:sldMk cId="2882491451" sldId="305"/>
            <ac:spMk id="6" creationId="{FE58B2AF-FAC4-4032-A340-80C82697A834}"/>
          </ac:spMkLst>
        </pc:spChg>
        <pc:picChg chg="del">
          <ac:chgData name="Emily Tucker" userId="59e57156-8dcf-4062-9805-2aba4a956330" providerId="ADAL" clId="{C26392FF-7FC3-4910-8B30-76E563004602}" dt="2023-12-28T02:34:30.031" v="446" actId="478"/>
          <ac:picMkLst>
            <pc:docMk/>
            <pc:sldMk cId="2882491451" sldId="305"/>
            <ac:picMk id="7" creationId="{91818313-4D9A-4FB2-B648-2476E8761234}"/>
          </ac:picMkLst>
        </pc:picChg>
        <pc:picChg chg="add mod">
          <ac:chgData name="Emily Tucker" userId="59e57156-8dcf-4062-9805-2aba4a956330" providerId="ADAL" clId="{C26392FF-7FC3-4910-8B30-76E563004602}" dt="2023-12-28T02:34:46.397" v="448" actId="27614"/>
          <ac:picMkLst>
            <pc:docMk/>
            <pc:sldMk cId="2882491451" sldId="305"/>
            <ac:picMk id="9" creationId="{DD6CE3D7-11B3-455C-ABF4-82EFB3B0B24F}"/>
          </ac:picMkLst>
        </pc:picChg>
      </pc:sldChg>
      <pc:sldChg chg="addSp delSp modSp delAnim modAnim">
        <pc:chgData name="Emily Tucker" userId="59e57156-8dcf-4062-9805-2aba4a956330" providerId="ADAL" clId="{C26392FF-7FC3-4910-8B30-76E563004602}" dt="2023-12-28T02:41:55.782" v="586"/>
        <pc:sldMkLst>
          <pc:docMk/>
          <pc:sldMk cId="1194467796" sldId="306"/>
        </pc:sldMkLst>
        <pc:spChg chg="add del mod">
          <ac:chgData name="Emily Tucker" userId="59e57156-8dcf-4062-9805-2aba4a956330" providerId="ADAL" clId="{C26392FF-7FC3-4910-8B30-76E563004602}" dt="2023-12-28T02:39:25.574" v="544"/>
          <ac:spMkLst>
            <pc:docMk/>
            <pc:sldMk cId="1194467796" sldId="306"/>
            <ac:spMk id="3" creationId="{397A6C13-0E21-48F5-AC7C-06C34AE50B75}"/>
          </ac:spMkLst>
        </pc:spChg>
        <pc:spChg chg="mod">
          <ac:chgData name="Emily Tucker" userId="59e57156-8dcf-4062-9805-2aba4a956330" providerId="ADAL" clId="{C26392FF-7FC3-4910-8B30-76E563004602}" dt="2023-12-28T02:39:50.451" v="550" actId="20577"/>
          <ac:spMkLst>
            <pc:docMk/>
            <pc:sldMk cId="1194467796" sldId="306"/>
            <ac:spMk id="4" creationId="{BEB9B720-CAA8-4A6F-9E60-901EE657D877}"/>
          </ac:spMkLst>
        </pc:spChg>
        <pc:spChg chg="add mod">
          <ac:chgData name="Emily Tucker" userId="59e57156-8dcf-4062-9805-2aba4a956330" providerId="ADAL" clId="{C26392FF-7FC3-4910-8B30-76E563004602}" dt="2023-12-28T02:40:31.072" v="556" actId="14100"/>
          <ac:spMkLst>
            <pc:docMk/>
            <pc:sldMk cId="1194467796" sldId="306"/>
            <ac:spMk id="9" creationId="{E1757B6D-6428-4F92-82AF-A1C6EEB7EB1A}"/>
          </ac:spMkLst>
        </pc:spChg>
        <pc:spChg chg="del">
          <ac:chgData name="Emily Tucker" userId="59e57156-8dcf-4062-9805-2aba4a956330" providerId="ADAL" clId="{C26392FF-7FC3-4910-8B30-76E563004602}" dt="2023-12-28T02:39:02.880" v="538" actId="478"/>
          <ac:spMkLst>
            <pc:docMk/>
            <pc:sldMk cId="1194467796" sldId="306"/>
            <ac:spMk id="13" creationId="{D760E751-CEC3-4A2E-B8DE-64BFC597C17F}"/>
          </ac:spMkLst>
        </pc:spChg>
        <pc:spChg chg="del">
          <ac:chgData name="Emily Tucker" userId="59e57156-8dcf-4062-9805-2aba4a956330" providerId="ADAL" clId="{C26392FF-7FC3-4910-8B30-76E563004602}" dt="2023-12-28T02:39:04.521" v="539" actId="478"/>
          <ac:spMkLst>
            <pc:docMk/>
            <pc:sldMk cId="1194467796" sldId="306"/>
            <ac:spMk id="14" creationId="{62C90A92-A2CA-4C96-96F5-CD22D1570626}"/>
          </ac:spMkLst>
        </pc:spChg>
        <pc:spChg chg="add mod">
          <ac:chgData name="Emily Tucker" userId="59e57156-8dcf-4062-9805-2aba4a956330" providerId="ADAL" clId="{C26392FF-7FC3-4910-8B30-76E563004602}" dt="2023-12-28T02:40:42.715" v="559" actId="14100"/>
          <ac:spMkLst>
            <pc:docMk/>
            <pc:sldMk cId="1194467796" sldId="306"/>
            <ac:spMk id="15" creationId="{8CA29C0A-5AE2-46D7-8234-D54754541494}"/>
          </ac:spMkLst>
        </pc:spChg>
        <pc:spChg chg="add mod">
          <ac:chgData name="Emily Tucker" userId="59e57156-8dcf-4062-9805-2aba4a956330" providerId="ADAL" clId="{C26392FF-7FC3-4910-8B30-76E563004602}" dt="2023-12-28T02:40:53.239" v="566" actId="1036"/>
          <ac:spMkLst>
            <pc:docMk/>
            <pc:sldMk cId="1194467796" sldId="306"/>
            <ac:spMk id="16" creationId="{92D2C5ED-E3F8-4615-96C9-0E1B0B3985B8}"/>
          </ac:spMkLst>
        </pc:spChg>
        <pc:spChg chg="add mod">
          <ac:chgData name="Emily Tucker" userId="59e57156-8dcf-4062-9805-2aba4a956330" providerId="ADAL" clId="{C26392FF-7FC3-4910-8B30-76E563004602}" dt="2023-12-28T02:41:00.708" v="568" actId="1076"/>
          <ac:spMkLst>
            <pc:docMk/>
            <pc:sldMk cId="1194467796" sldId="306"/>
            <ac:spMk id="17" creationId="{10229A38-7950-43AB-8657-5B9912DF82C2}"/>
          </ac:spMkLst>
        </pc:spChg>
        <pc:spChg chg="add mod">
          <ac:chgData name="Emily Tucker" userId="59e57156-8dcf-4062-9805-2aba4a956330" providerId="ADAL" clId="{C26392FF-7FC3-4910-8B30-76E563004602}" dt="2023-12-28T02:41:16.196" v="577" actId="14100"/>
          <ac:spMkLst>
            <pc:docMk/>
            <pc:sldMk cId="1194467796" sldId="306"/>
            <ac:spMk id="18" creationId="{103D3975-7404-4093-9255-A17E747A3C4F}"/>
          </ac:spMkLst>
        </pc:spChg>
        <pc:spChg chg="add mod">
          <ac:chgData name="Emily Tucker" userId="59e57156-8dcf-4062-9805-2aba4a956330" providerId="ADAL" clId="{C26392FF-7FC3-4910-8B30-76E563004602}" dt="2023-12-28T02:41:25.697" v="580" actId="14100"/>
          <ac:spMkLst>
            <pc:docMk/>
            <pc:sldMk cId="1194467796" sldId="306"/>
            <ac:spMk id="19" creationId="{160E75D0-EE65-4836-BD72-32AF61171EA3}"/>
          </ac:spMkLst>
        </pc:spChg>
        <pc:picChg chg="del">
          <ac:chgData name="Emily Tucker" userId="59e57156-8dcf-4062-9805-2aba4a956330" providerId="ADAL" clId="{C26392FF-7FC3-4910-8B30-76E563004602}" dt="2023-12-28T02:39:07.702" v="543" actId="478"/>
          <ac:picMkLst>
            <pc:docMk/>
            <pc:sldMk cId="1194467796" sldId="306"/>
            <ac:picMk id="6" creationId="{8A95FE6C-F58C-45D2-BF45-E1D73EA4A931}"/>
          </ac:picMkLst>
        </pc:picChg>
        <pc:picChg chg="add mod">
          <ac:chgData name="Emily Tucker" userId="59e57156-8dcf-4062-9805-2aba4a956330" providerId="ADAL" clId="{C26392FF-7FC3-4910-8B30-76E563004602}" dt="2023-12-28T02:39:31.778" v="546" actId="1076"/>
          <ac:picMkLst>
            <pc:docMk/>
            <pc:sldMk cId="1194467796" sldId="306"/>
            <ac:picMk id="7" creationId="{94539293-6F60-434A-89ED-588EDB861F76}"/>
          </ac:picMkLst>
        </pc:picChg>
        <pc:cxnChg chg="del">
          <ac:chgData name="Emily Tucker" userId="59e57156-8dcf-4062-9805-2aba4a956330" providerId="ADAL" clId="{C26392FF-7FC3-4910-8B30-76E563004602}" dt="2023-12-28T02:39:06.223" v="541" actId="478"/>
          <ac:cxnSpMkLst>
            <pc:docMk/>
            <pc:sldMk cId="1194467796" sldId="306"/>
            <ac:cxnSpMk id="8" creationId="{7B0C76E0-060B-49BA-825F-2CB305395FE9}"/>
          </ac:cxnSpMkLst>
        </pc:cxnChg>
        <pc:cxnChg chg="del">
          <ac:chgData name="Emily Tucker" userId="59e57156-8dcf-4062-9805-2aba4a956330" providerId="ADAL" clId="{C26392FF-7FC3-4910-8B30-76E563004602}" dt="2023-12-28T02:39:06.919" v="542" actId="478"/>
          <ac:cxnSpMkLst>
            <pc:docMk/>
            <pc:sldMk cId="1194467796" sldId="306"/>
            <ac:cxnSpMk id="10" creationId="{1E8A9C0E-C3C5-4367-B474-5488A5D3B8D5}"/>
          </ac:cxnSpMkLst>
        </pc:cxnChg>
        <pc:cxnChg chg="del">
          <ac:chgData name="Emily Tucker" userId="59e57156-8dcf-4062-9805-2aba4a956330" providerId="ADAL" clId="{C26392FF-7FC3-4910-8B30-76E563004602}" dt="2023-12-28T02:39:05.648" v="540" actId="478"/>
          <ac:cxnSpMkLst>
            <pc:docMk/>
            <pc:sldMk cId="1194467796" sldId="306"/>
            <ac:cxnSpMk id="12" creationId="{9A2BD03A-5559-4432-A9C3-805C25B833CE}"/>
          </ac:cxnSpMkLst>
        </pc:cxnChg>
      </pc:sldChg>
      <pc:sldChg chg="addSp modSp add">
        <pc:chgData name="Emily Tucker" userId="59e57156-8dcf-4062-9805-2aba4a956330" providerId="ADAL" clId="{C26392FF-7FC3-4910-8B30-76E563004602}" dt="2023-12-28T02:19:43.719" v="156" actId="14100"/>
        <pc:sldMkLst>
          <pc:docMk/>
          <pc:sldMk cId="1067940061" sldId="307"/>
        </pc:sldMkLst>
        <pc:spChg chg="mod ord">
          <ac:chgData name="Emily Tucker" userId="59e57156-8dcf-4062-9805-2aba4a956330" providerId="ADAL" clId="{C26392FF-7FC3-4910-8B30-76E563004602}" dt="2023-12-28T02:18:57.536" v="149" actId="166"/>
          <ac:spMkLst>
            <pc:docMk/>
            <pc:sldMk cId="1067940061" sldId="307"/>
            <ac:spMk id="2" creationId="{4EAB913A-92F2-4D7C-BBB2-776C50CCC218}"/>
          </ac:spMkLst>
        </pc:spChg>
        <pc:picChg chg="add mod">
          <ac:chgData name="Emily Tucker" userId="59e57156-8dcf-4062-9805-2aba4a956330" providerId="ADAL" clId="{C26392FF-7FC3-4910-8B30-76E563004602}" dt="2023-12-28T02:17:36.576" v="114" actId="14100"/>
          <ac:picMkLst>
            <pc:docMk/>
            <pc:sldMk cId="1067940061" sldId="307"/>
            <ac:picMk id="6" creationId="{8269DC3E-8A68-4923-BC7E-0BA789731393}"/>
          </ac:picMkLst>
        </pc:picChg>
        <pc:picChg chg="add mod">
          <ac:chgData name="Emily Tucker" userId="59e57156-8dcf-4062-9805-2aba4a956330" providerId="ADAL" clId="{C26392FF-7FC3-4910-8B30-76E563004602}" dt="2023-12-28T02:19:43.719" v="156" actId="14100"/>
          <ac:picMkLst>
            <pc:docMk/>
            <pc:sldMk cId="1067940061" sldId="307"/>
            <ac:picMk id="8" creationId="{B253E1B2-F5CB-4566-A940-5BFB5C26AA67}"/>
          </ac:picMkLst>
        </pc:picChg>
        <pc:picChg chg="add mod">
          <ac:chgData name="Emily Tucker" userId="59e57156-8dcf-4062-9805-2aba4a956330" providerId="ADAL" clId="{C26392FF-7FC3-4910-8B30-76E563004602}" dt="2023-12-28T02:19:24.233" v="151" actId="1035"/>
          <ac:picMkLst>
            <pc:docMk/>
            <pc:sldMk cId="1067940061" sldId="307"/>
            <ac:picMk id="10" creationId="{6DC5320B-C8B1-43E2-AC02-3A5BACA9D720}"/>
          </ac:picMkLst>
        </pc:picChg>
        <pc:picChg chg="add mod">
          <ac:chgData name="Emily Tucker" userId="59e57156-8dcf-4062-9805-2aba4a956330" providerId="ADAL" clId="{C26392FF-7FC3-4910-8B30-76E563004602}" dt="2023-12-28T02:18:46.981" v="147" actId="1038"/>
          <ac:picMkLst>
            <pc:docMk/>
            <pc:sldMk cId="1067940061" sldId="307"/>
            <ac:picMk id="12" creationId="{4574EF40-8E97-414C-9538-A01DD5DCB88B}"/>
          </ac:picMkLst>
        </pc:picChg>
        <pc:picChg chg="add mod modCrop">
          <ac:chgData name="Emily Tucker" userId="59e57156-8dcf-4062-9805-2aba4a956330" providerId="ADAL" clId="{C26392FF-7FC3-4910-8B30-76E563004602}" dt="2023-12-28T02:18:22.564" v="129" actId="1038"/>
          <ac:picMkLst>
            <pc:docMk/>
            <pc:sldMk cId="1067940061" sldId="307"/>
            <ac:picMk id="14" creationId="{741521AB-6575-4ED0-956B-8DA2E7E2613B}"/>
          </ac:picMkLst>
        </pc:picChg>
        <pc:picChg chg="add mod">
          <ac:chgData name="Emily Tucker" userId="59e57156-8dcf-4062-9805-2aba4a956330" providerId="ADAL" clId="{C26392FF-7FC3-4910-8B30-76E563004602}" dt="2023-12-28T02:19:35.960" v="154" actId="14100"/>
          <ac:picMkLst>
            <pc:docMk/>
            <pc:sldMk cId="1067940061" sldId="307"/>
            <ac:picMk id="16" creationId="{9F938C81-DED2-4B94-8431-6E4EDC86098B}"/>
          </ac:picMkLst>
        </pc:picChg>
      </pc:sldChg>
      <pc:sldChg chg="modSp add">
        <pc:chgData name="Emily Tucker" userId="59e57156-8dcf-4062-9805-2aba4a956330" providerId="ADAL" clId="{C26392FF-7FC3-4910-8B30-76E563004602}" dt="2023-12-28T02:21:33.329" v="258" actId="2710"/>
        <pc:sldMkLst>
          <pc:docMk/>
          <pc:sldMk cId="3837780066" sldId="308"/>
        </pc:sldMkLst>
        <pc:spChg chg="mod">
          <ac:chgData name="Emily Tucker" userId="59e57156-8dcf-4062-9805-2aba4a956330" providerId="ADAL" clId="{C26392FF-7FC3-4910-8B30-76E563004602}" dt="2023-12-28T02:21:33.329" v="258" actId="2710"/>
          <ac:spMkLst>
            <pc:docMk/>
            <pc:sldMk cId="3837780066" sldId="308"/>
            <ac:spMk id="3" creationId="{1FAC2DE0-B14F-419D-8D20-EABAE2FB4FE1}"/>
          </ac:spMkLst>
        </pc:spChg>
        <pc:spChg chg="mod">
          <ac:chgData name="Emily Tucker" userId="59e57156-8dcf-4062-9805-2aba4a956330" providerId="ADAL" clId="{C26392FF-7FC3-4910-8B30-76E563004602}" dt="2023-12-28T02:20:31.283" v="177" actId="20577"/>
          <ac:spMkLst>
            <pc:docMk/>
            <pc:sldMk cId="3837780066" sldId="308"/>
            <ac:spMk id="4" creationId="{A4E9B4EA-5969-4C1F-86F0-C3E7376B0778}"/>
          </ac:spMkLst>
        </pc:spChg>
      </pc:sldChg>
      <pc:sldChg chg="addSp delSp modSp add modAnim">
        <pc:chgData name="Emily Tucker" userId="59e57156-8dcf-4062-9805-2aba4a956330" providerId="ADAL" clId="{C26392FF-7FC3-4910-8B30-76E563004602}" dt="2023-12-28T02:27:24.360" v="303"/>
        <pc:sldMkLst>
          <pc:docMk/>
          <pc:sldMk cId="898639424" sldId="309"/>
        </pc:sldMkLst>
        <pc:spChg chg="del">
          <ac:chgData name="Emily Tucker" userId="59e57156-8dcf-4062-9805-2aba4a956330" providerId="ADAL" clId="{C26392FF-7FC3-4910-8B30-76E563004602}" dt="2023-12-28T02:24:26.406" v="261" actId="478"/>
          <ac:spMkLst>
            <pc:docMk/>
            <pc:sldMk cId="898639424" sldId="309"/>
            <ac:spMk id="2" creationId="{20911ED5-C81A-4979-A663-26FBD12FDD54}"/>
          </ac:spMkLst>
        </pc:spChg>
        <pc:spChg chg="del">
          <ac:chgData name="Emily Tucker" userId="59e57156-8dcf-4062-9805-2aba4a956330" providerId="ADAL" clId="{C26392FF-7FC3-4910-8B30-76E563004602}" dt="2023-12-28T02:24:22.654" v="260"/>
          <ac:spMkLst>
            <pc:docMk/>
            <pc:sldMk cId="898639424" sldId="309"/>
            <ac:spMk id="3" creationId="{29895FAE-FD5F-47AC-906D-52D3BDEDDBFA}"/>
          </ac:spMkLst>
        </pc:spChg>
        <pc:spChg chg="mod">
          <ac:chgData name="Emily Tucker" userId="59e57156-8dcf-4062-9805-2aba4a956330" providerId="ADAL" clId="{C26392FF-7FC3-4910-8B30-76E563004602}" dt="2023-12-28T02:24:40.796" v="284" actId="20577"/>
          <ac:spMkLst>
            <pc:docMk/>
            <pc:sldMk cId="898639424" sldId="309"/>
            <ac:spMk id="4" creationId="{0DBDF3E2-52C9-4393-9658-0907CE732315}"/>
          </ac:spMkLst>
        </pc:spChg>
        <pc:picChg chg="add mod">
          <ac:chgData name="Emily Tucker" userId="59e57156-8dcf-4062-9805-2aba4a956330" providerId="ADAL" clId="{C26392FF-7FC3-4910-8B30-76E563004602}" dt="2023-12-28T02:24:34.944" v="263" actId="1076"/>
          <ac:picMkLst>
            <pc:docMk/>
            <pc:sldMk cId="898639424" sldId="309"/>
            <ac:picMk id="6" creationId="{B8E9B154-3F42-4FCC-93DF-BA45A51F34C2}"/>
          </ac:picMkLst>
        </pc:picChg>
        <pc:cxnChg chg="add mod">
          <ac:chgData name="Emily Tucker" userId="59e57156-8dcf-4062-9805-2aba4a956330" providerId="ADAL" clId="{C26392FF-7FC3-4910-8B30-76E563004602}" dt="2023-12-28T02:25:42.940" v="290" actId="1582"/>
          <ac:cxnSpMkLst>
            <pc:docMk/>
            <pc:sldMk cId="898639424" sldId="309"/>
            <ac:cxnSpMk id="8" creationId="{C081FE22-9845-48F6-A22A-C3D54FF187DC}"/>
          </ac:cxnSpMkLst>
        </pc:cxnChg>
        <pc:cxnChg chg="add mod">
          <ac:chgData name="Emily Tucker" userId="59e57156-8dcf-4062-9805-2aba4a956330" providerId="ADAL" clId="{C26392FF-7FC3-4910-8B30-76E563004602}" dt="2023-12-28T02:27:10.209" v="299" actId="208"/>
          <ac:cxnSpMkLst>
            <pc:docMk/>
            <pc:sldMk cId="898639424" sldId="309"/>
            <ac:cxnSpMk id="10" creationId="{292D8355-BABA-4354-9199-07886E418E17}"/>
          </ac:cxnSpMkLst>
        </pc:cxnChg>
        <pc:cxnChg chg="add mod">
          <ac:chgData name="Emily Tucker" userId="59e57156-8dcf-4062-9805-2aba4a956330" providerId="ADAL" clId="{C26392FF-7FC3-4910-8B30-76E563004602}" dt="2023-12-28T02:27:05.037" v="298" actId="208"/>
          <ac:cxnSpMkLst>
            <pc:docMk/>
            <pc:sldMk cId="898639424" sldId="309"/>
            <ac:cxnSpMk id="12" creationId="{CAF78C62-D97A-41F5-BBF6-C6E9C5BB5BAE}"/>
          </ac:cxnSpMkLst>
        </pc:cxnChg>
        <pc:cxnChg chg="add del mod">
          <ac:chgData name="Emily Tucker" userId="59e57156-8dcf-4062-9805-2aba4a956330" providerId="ADAL" clId="{C26392FF-7FC3-4910-8B30-76E563004602}" dt="2023-12-28T02:25:23.413" v="289" actId="11529"/>
          <ac:cxnSpMkLst>
            <pc:docMk/>
            <pc:sldMk cId="898639424" sldId="309"/>
            <ac:cxnSpMk id="14" creationId="{2A17E26B-D132-4A2F-9A9A-9F06D0D27EA0}"/>
          </ac:cxnSpMkLst>
        </pc:cxnChg>
        <pc:cxnChg chg="add mod">
          <ac:chgData name="Emily Tucker" userId="59e57156-8dcf-4062-9805-2aba4a956330" providerId="ADAL" clId="{C26392FF-7FC3-4910-8B30-76E563004602}" dt="2023-12-28T02:26:09.782" v="295" actId="208"/>
          <ac:cxnSpMkLst>
            <pc:docMk/>
            <pc:sldMk cId="898639424" sldId="309"/>
            <ac:cxnSpMk id="16" creationId="{6ACE7066-FACC-45FF-888A-437224E67FDE}"/>
          </ac:cxnSpMkLst>
        </pc:cxnChg>
      </pc:sldChg>
      <pc:sldChg chg="add">
        <pc:chgData name="Emily Tucker" userId="59e57156-8dcf-4062-9805-2aba4a956330" providerId="ADAL" clId="{C26392FF-7FC3-4910-8B30-76E563004602}" dt="2023-12-28T02:44:37.378" v="587"/>
        <pc:sldMkLst>
          <pc:docMk/>
          <pc:sldMk cId="1383082567" sldId="311"/>
        </pc:sldMkLst>
      </pc:sldChg>
    </pc:docChg>
  </pc:docChgLst>
  <pc:docChgLst>
    <pc:chgData name="Kristy Freney" userId="05558a5f-3628-4287-9b9f-4fe6fc128298" providerId="ADAL" clId="{62682CEB-980E-4799-911F-0E99F123570E}"/>
    <pc:docChg chg="undo custSel modSld">
      <pc:chgData name="Kristy Freney" userId="05558a5f-3628-4287-9b9f-4fe6fc128298" providerId="ADAL" clId="{62682CEB-980E-4799-911F-0E99F123570E}" dt="2024-01-03T07:42:17.157" v="431" actId="1076"/>
      <pc:docMkLst>
        <pc:docMk/>
      </pc:docMkLst>
      <pc:sldChg chg="modSp mod">
        <pc:chgData name="Kristy Freney" userId="05558a5f-3628-4287-9b9f-4fe6fc128298" providerId="ADAL" clId="{62682CEB-980E-4799-911F-0E99F123570E}" dt="2024-01-02T04:19:36.217" v="0" actId="403"/>
        <pc:sldMkLst>
          <pc:docMk/>
          <pc:sldMk cId="1890592124" sldId="256"/>
        </pc:sldMkLst>
        <pc:spChg chg="mod">
          <ac:chgData name="Kristy Freney" userId="05558a5f-3628-4287-9b9f-4fe6fc128298" providerId="ADAL" clId="{62682CEB-980E-4799-911F-0E99F123570E}" dt="2024-01-02T04:19:36.217" v="0" actId="403"/>
          <ac:spMkLst>
            <pc:docMk/>
            <pc:sldMk cId="1890592124" sldId="256"/>
            <ac:spMk id="3" creationId="{DDDF87A5-8263-4A0B-BEFF-45E4C3BBB793}"/>
          </ac:spMkLst>
        </pc:spChg>
      </pc:sldChg>
      <pc:sldChg chg="modSp mod">
        <pc:chgData name="Kristy Freney" userId="05558a5f-3628-4287-9b9f-4fe6fc128298" providerId="ADAL" clId="{62682CEB-980E-4799-911F-0E99F123570E}" dt="2024-01-02T04:23:11.925" v="75" actId="403"/>
        <pc:sldMkLst>
          <pc:docMk/>
          <pc:sldMk cId="3942742732" sldId="303"/>
        </pc:sldMkLst>
        <pc:spChg chg="mod">
          <ac:chgData name="Kristy Freney" userId="05558a5f-3628-4287-9b9f-4fe6fc128298" providerId="ADAL" clId="{62682CEB-980E-4799-911F-0E99F123570E}" dt="2024-01-02T04:23:11.925" v="75" actId="403"/>
          <ac:spMkLst>
            <pc:docMk/>
            <pc:sldMk cId="3942742732" sldId="303"/>
            <ac:spMk id="2" creationId="{DB3BE8BE-C8BB-4474-B15B-709E6948914F}"/>
          </ac:spMkLst>
        </pc:spChg>
        <pc:graphicFrameChg chg="mod modGraphic">
          <ac:chgData name="Kristy Freney" userId="05558a5f-3628-4287-9b9f-4fe6fc128298" providerId="ADAL" clId="{62682CEB-980E-4799-911F-0E99F123570E}" dt="2024-01-02T04:22:37.077" v="62"/>
          <ac:graphicFrameMkLst>
            <pc:docMk/>
            <pc:sldMk cId="3942742732" sldId="303"/>
            <ac:graphicFrameMk id="6" creationId="{63C97483-AFE5-4F5A-9754-055B59304BE6}"/>
          </ac:graphicFrameMkLst>
        </pc:graphicFrameChg>
        <pc:cxnChg chg="mod">
          <ac:chgData name="Kristy Freney" userId="05558a5f-3628-4287-9b9f-4fe6fc128298" providerId="ADAL" clId="{62682CEB-980E-4799-911F-0E99F123570E}" dt="2024-01-02T04:22:42.420" v="64" actId="14100"/>
          <ac:cxnSpMkLst>
            <pc:docMk/>
            <pc:sldMk cId="3942742732" sldId="303"/>
            <ac:cxnSpMk id="7" creationId="{32C4C5F8-2ABD-4B74-81AE-4EE3D20B889E}"/>
          </ac:cxnSpMkLst>
        </pc:cxnChg>
        <pc:cxnChg chg="mod">
          <ac:chgData name="Kristy Freney" userId="05558a5f-3628-4287-9b9f-4fe6fc128298" providerId="ADAL" clId="{62682CEB-980E-4799-911F-0E99F123570E}" dt="2024-01-02T04:22:46.673" v="66" actId="14100"/>
          <ac:cxnSpMkLst>
            <pc:docMk/>
            <pc:sldMk cId="3942742732" sldId="303"/>
            <ac:cxnSpMk id="10" creationId="{9A0511B2-082D-49ED-9034-CE1B40E82C08}"/>
          </ac:cxnSpMkLst>
        </pc:cxnChg>
        <pc:cxnChg chg="mod">
          <ac:chgData name="Kristy Freney" userId="05558a5f-3628-4287-9b9f-4fe6fc128298" providerId="ADAL" clId="{62682CEB-980E-4799-911F-0E99F123570E}" dt="2024-01-02T04:22:51.408" v="68" actId="14100"/>
          <ac:cxnSpMkLst>
            <pc:docMk/>
            <pc:sldMk cId="3942742732" sldId="303"/>
            <ac:cxnSpMk id="14" creationId="{B76219B2-E1AC-4B8F-A689-E91DAEB5F719}"/>
          </ac:cxnSpMkLst>
        </pc:cxnChg>
        <pc:cxnChg chg="mod">
          <ac:chgData name="Kristy Freney" userId="05558a5f-3628-4287-9b9f-4fe6fc128298" providerId="ADAL" clId="{62682CEB-980E-4799-911F-0E99F123570E}" dt="2024-01-02T04:22:56.945" v="70" actId="14100"/>
          <ac:cxnSpMkLst>
            <pc:docMk/>
            <pc:sldMk cId="3942742732" sldId="303"/>
            <ac:cxnSpMk id="17" creationId="{8387C269-EA53-44A6-8F33-02D5FD49D0D6}"/>
          </ac:cxnSpMkLst>
        </pc:cxnChg>
        <pc:cxnChg chg="mod">
          <ac:chgData name="Kristy Freney" userId="05558a5f-3628-4287-9b9f-4fe6fc128298" providerId="ADAL" clId="{62682CEB-980E-4799-911F-0E99F123570E}" dt="2024-01-02T04:23:02.408" v="72" actId="14100"/>
          <ac:cxnSpMkLst>
            <pc:docMk/>
            <pc:sldMk cId="3942742732" sldId="303"/>
            <ac:cxnSpMk id="19" creationId="{81D0258E-676C-4563-80A2-EA33F7B1E63A}"/>
          </ac:cxnSpMkLst>
        </pc:cxnChg>
        <pc:cxnChg chg="mod">
          <ac:chgData name="Kristy Freney" userId="05558a5f-3628-4287-9b9f-4fe6fc128298" providerId="ADAL" clId="{62682CEB-980E-4799-911F-0E99F123570E}" dt="2024-01-02T04:23:07.086" v="74" actId="14100"/>
          <ac:cxnSpMkLst>
            <pc:docMk/>
            <pc:sldMk cId="3942742732" sldId="303"/>
            <ac:cxnSpMk id="21" creationId="{9F666262-5DE7-48BB-A140-D5273A494625}"/>
          </ac:cxnSpMkLst>
        </pc:cxnChg>
      </pc:sldChg>
      <pc:sldChg chg="modSp mod">
        <pc:chgData name="Kristy Freney" userId="05558a5f-3628-4287-9b9f-4fe6fc128298" providerId="ADAL" clId="{62682CEB-980E-4799-911F-0E99F123570E}" dt="2024-01-02T04:26:02.060" v="183" actId="948"/>
        <pc:sldMkLst>
          <pc:docMk/>
          <pc:sldMk cId="391965688" sldId="304"/>
        </pc:sldMkLst>
        <pc:spChg chg="mod">
          <ac:chgData name="Kristy Freney" userId="05558a5f-3628-4287-9b9f-4fe6fc128298" providerId="ADAL" clId="{62682CEB-980E-4799-911F-0E99F123570E}" dt="2024-01-02T04:25:27.940" v="179" actId="255"/>
          <ac:spMkLst>
            <pc:docMk/>
            <pc:sldMk cId="391965688" sldId="304"/>
            <ac:spMk id="2" creationId="{62F890D4-59D5-49D5-8E63-F565E01E5580}"/>
          </ac:spMkLst>
        </pc:spChg>
        <pc:spChg chg="mod">
          <ac:chgData name="Kristy Freney" userId="05558a5f-3628-4287-9b9f-4fe6fc128298" providerId="ADAL" clId="{62682CEB-980E-4799-911F-0E99F123570E}" dt="2024-01-02T04:26:02.060" v="183" actId="948"/>
          <ac:spMkLst>
            <pc:docMk/>
            <pc:sldMk cId="391965688" sldId="304"/>
            <ac:spMk id="3" creationId="{E2CD1787-85F9-4649-A00E-AB2A988E4138}"/>
          </ac:spMkLst>
        </pc:spChg>
      </pc:sldChg>
      <pc:sldChg chg="modSp mod">
        <pc:chgData name="Kristy Freney" userId="05558a5f-3628-4287-9b9f-4fe6fc128298" providerId="ADAL" clId="{62682CEB-980E-4799-911F-0E99F123570E}" dt="2024-01-02T04:25:19.340" v="177" actId="255"/>
        <pc:sldMkLst>
          <pc:docMk/>
          <pc:sldMk cId="2882491451" sldId="305"/>
        </pc:sldMkLst>
        <pc:spChg chg="mod">
          <ac:chgData name="Kristy Freney" userId="05558a5f-3628-4287-9b9f-4fe6fc128298" providerId="ADAL" clId="{62682CEB-980E-4799-911F-0E99F123570E}" dt="2024-01-02T04:25:19.340" v="177" actId="255"/>
          <ac:spMkLst>
            <pc:docMk/>
            <pc:sldMk cId="2882491451" sldId="305"/>
            <ac:spMk id="2" creationId="{C900C78C-7C61-4540-BEEC-62720A415658}"/>
          </ac:spMkLst>
        </pc:spChg>
      </pc:sldChg>
      <pc:sldChg chg="addSp delSp modSp mod">
        <pc:chgData name="Kristy Freney" userId="05558a5f-3628-4287-9b9f-4fe6fc128298" providerId="ADAL" clId="{62682CEB-980E-4799-911F-0E99F123570E}" dt="2024-01-02T04:30:50.561" v="415" actId="1035"/>
        <pc:sldMkLst>
          <pc:docMk/>
          <pc:sldMk cId="1194467796" sldId="306"/>
        </pc:sldMkLst>
        <pc:spChg chg="add mod">
          <ac:chgData name="Kristy Freney" userId="05558a5f-3628-4287-9b9f-4fe6fc128298" providerId="ADAL" clId="{62682CEB-980E-4799-911F-0E99F123570E}" dt="2024-01-02T04:26:30.304" v="217" actId="20577"/>
          <ac:spMkLst>
            <pc:docMk/>
            <pc:sldMk cId="1194467796" sldId="306"/>
            <ac:spMk id="2" creationId="{EB63AC0A-D97F-1CAF-C33B-DF6747DE302E}"/>
          </ac:spMkLst>
        </pc:spChg>
        <pc:spChg chg="add del mod">
          <ac:chgData name="Kristy Freney" userId="05558a5f-3628-4287-9b9f-4fe6fc128298" providerId="ADAL" clId="{62682CEB-980E-4799-911F-0E99F123570E}" dt="2024-01-02T04:30:22.358" v="393" actId="21"/>
          <ac:spMkLst>
            <pc:docMk/>
            <pc:sldMk cId="1194467796" sldId="306"/>
            <ac:spMk id="6" creationId="{AE8D98BD-D90F-F1B6-8488-4984FEA2FB01}"/>
          </ac:spMkLst>
        </pc:spChg>
        <pc:spChg chg="mod">
          <ac:chgData name="Kristy Freney" userId="05558a5f-3628-4287-9b9f-4fe6fc128298" providerId="ADAL" clId="{62682CEB-980E-4799-911F-0E99F123570E}" dt="2024-01-02T04:30:27.413" v="394" actId="1076"/>
          <ac:spMkLst>
            <pc:docMk/>
            <pc:sldMk cId="1194467796" sldId="306"/>
            <ac:spMk id="9" creationId="{E1757B6D-6428-4F92-82AF-A1C6EEB7EB1A}"/>
          </ac:spMkLst>
        </pc:spChg>
        <pc:spChg chg="mod">
          <ac:chgData name="Kristy Freney" userId="05558a5f-3628-4287-9b9f-4fe6fc128298" providerId="ADAL" clId="{62682CEB-980E-4799-911F-0E99F123570E}" dt="2024-01-02T04:30:42.123" v="408" actId="1037"/>
          <ac:spMkLst>
            <pc:docMk/>
            <pc:sldMk cId="1194467796" sldId="306"/>
            <ac:spMk id="15" creationId="{8CA29C0A-5AE2-46D7-8234-D54754541494}"/>
          </ac:spMkLst>
        </pc:spChg>
        <pc:spChg chg="mod">
          <ac:chgData name="Kristy Freney" userId="05558a5f-3628-4287-9b9f-4fe6fc128298" providerId="ADAL" clId="{62682CEB-980E-4799-911F-0E99F123570E}" dt="2024-01-02T04:30:27.413" v="394" actId="1076"/>
          <ac:spMkLst>
            <pc:docMk/>
            <pc:sldMk cId="1194467796" sldId="306"/>
            <ac:spMk id="16" creationId="{92D2C5ED-E3F8-4615-96C9-0E1B0B3985B8}"/>
          </ac:spMkLst>
        </pc:spChg>
        <pc:spChg chg="mod">
          <ac:chgData name="Kristy Freney" userId="05558a5f-3628-4287-9b9f-4fe6fc128298" providerId="ADAL" clId="{62682CEB-980E-4799-911F-0E99F123570E}" dt="2024-01-02T04:30:38.214" v="405" actId="1038"/>
          <ac:spMkLst>
            <pc:docMk/>
            <pc:sldMk cId="1194467796" sldId="306"/>
            <ac:spMk id="17" creationId="{10229A38-7950-43AB-8657-5B9912DF82C2}"/>
          </ac:spMkLst>
        </pc:spChg>
        <pc:spChg chg="mod">
          <ac:chgData name="Kristy Freney" userId="05558a5f-3628-4287-9b9f-4fe6fc128298" providerId="ADAL" clId="{62682CEB-980E-4799-911F-0E99F123570E}" dt="2024-01-02T04:30:47.454" v="412" actId="1035"/>
          <ac:spMkLst>
            <pc:docMk/>
            <pc:sldMk cId="1194467796" sldId="306"/>
            <ac:spMk id="18" creationId="{103D3975-7404-4093-9255-A17E747A3C4F}"/>
          </ac:spMkLst>
        </pc:spChg>
        <pc:spChg chg="mod">
          <ac:chgData name="Kristy Freney" userId="05558a5f-3628-4287-9b9f-4fe6fc128298" providerId="ADAL" clId="{62682CEB-980E-4799-911F-0E99F123570E}" dt="2024-01-02T04:30:50.561" v="415" actId="1035"/>
          <ac:spMkLst>
            <pc:docMk/>
            <pc:sldMk cId="1194467796" sldId="306"/>
            <ac:spMk id="19" creationId="{160E75D0-EE65-4836-BD72-32AF61171EA3}"/>
          </ac:spMkLst>
        </pc:spChg>
        <pc:picChg chg="add del mod modCrop">
          <ac:chgData name="Kristy Freney" userId="05558a5f-3628-4287-9b9f-4fe6fc128298" providerId="ADAL" clId="{62682CEB-980E-4799-911F-0E99F123570E}" dt="2024-01-02T04:30:35.595" v="396" actId="1076"/>
          <ac:picMkLst>
            <pc:docMk/>
            <pc:sldMk cId="1194467796" sldId="306"/>
            <ac:picMk id="7" creationId="{94539293-6F60-434A-89ED-588EDB861F76}"/>
          </ac:picMkLst>
        </pc:picChg>
      </pc:sldChg>
      <pc:sldChg chg="delSp mod">
        <pc:chgData name="Kristy Freney" userId="05558a5f-3628-4287-9b9f-4fe6fc128298" providerId="ADAL" clId="{62682CEB-980E-4799-911F-0E99F123570E}" dt="2024-01-02T04:31:30.207" v="420" actId="478"/>
        <pc:sldMkLst>
          <pc:docMk/>
          <pc:sldMk cId="3837780066" sldId="308"/>
        </pc:sldMkLst>
        <pc:spChg chg="del">
          <ac:chgData name="Kristy Freney" userId="05558a5f-3628-4287-9b9f-4fe6fc128298" providerId="ADAL" clId="{62682CEB-980E-4799-911F-0E99F123570E}" dt="2024-01-02T04:31:30.207" v="420" actId="478"/>
          <ac:spMkLst>
            <pc:docMk/>
            <pc:sldMk cId="3837780066" sldId="308"/>
            <ac:spMk id="2" creationId="{80CCEDE8-26E5-486B-AB3F-59FC00A76223}"/>
          </ac:spMkLst>
        </pc:spChg>
      </pc:sldChg>
      <pc:sldChg chg="addSp delSp modSp mod">
        <pc:chgData name="Kristy Freney" userId="05558a5f-3628-4287-9b9f-4fe6fc128298" providerId="ADAL" clId="{62682CEB-980E-4799-911F-0E99F123570E}" dt="2024-01-03T07:42:05.885" v="428" actId="20577"/>
        <pc:sldMkLst>
          <pc:docMk/>
          <pc:sldMk cId="898639424" sldId="309"/>
        </pc:sldMkLst>
        <pc:spChg chg="add del mod">
          <ac:chgData name="Kristy Freney" userId="05558a5f-3628-4287-9b9f-4fe6fc128298" providerId="ADAL" clId="{62682CEB-980E-4799-911F-0E99F123570E}" dt="2024-01-02T04:23:54.498" v="88"/>
          <ac:spMkLst>
            <pc:docMk/>
            <pc:sldMk cId="898639424" sldId="309"/>
            <ac:spMk id="3" creationId="{A268015B-0A9A-6D87-3036-0F32CB131D99}"/>
          </ac:spMkLst>
        </pc:spChg>
        <pc:spChg chg="add mod">
          <ac:chgData name="Kristy Freney" userId="05558a5f-3628-4287-9b9f-4fe6fc128298" providerId="ADAL" clId="{62682CEB-980E-4799-911F-0E99F123570E}" dt="2024-01-03T07:42:05.885" v="428" actId="20577"/>
          <ac:spMkLst>
            <pc:docMk/>
            <pc:sldMk cId="898639424" sldId="309"/>
            <ac:spMk id="7" creationId="{19062D96-4706-1ED4-2EDB-4669B269F890}"/>
          </ac:spMkLst>
        </pc:spChg>
        <pc:spChg chg="add mod">
          <ac:chgData name="Kristy Freney" userId="05558a5f-3628-4287-9b9f-4fe6fc128298" providerId="ADAL" clId="{62682CEB-980E-4799-911F-0E99F123570E}" dt="2024-01-02T04:29:10.280" v="379" actId="14100"/>
          <ac:spMkLst>
            <pc:docMk/>
            <pc:sldMk cId="898639424" sldId="309"/>
            <ac:spMk id="18" creationId="{EDC29691-0B1F-7741-D975-2D5022D80782}"/>
          </ac:spMkLst>
        </pc:spChg>
        <pc:spChg chg="add mod">
          <ac:chgData name="Kristy Freney" userId="05558a5f-3628-4287-9b9f-4fe6fc128298" providerId="ADAL" clId="{62682CEB-980E-4799-911F-0E99F123570E}" dt="2024-01-02T04:28:59.476" v="378" actId="1076"/>
          <ac:spMkLst>
            <pc:docMk/>
            <pc:sldMk cId="898639424" sldId="309"/>
            <ac:spMk id="19" creationId="{467949B5-E991-84A3-8F6D-0A8FBF1822EE}"/>
          </ac:spMkLst>
        </pc:spChg>
        <pc:picChg chg="add del mod ord modCrop">
          <ac:chgData name="Kristy Freney" userId="05558a5f-3628-4287-9b9f-4fe6fc128298" providerId="ADAL" clId="{62682CEB-980E-4799-911F-0E99F123570E}" dt="2024-01-02T04:24:09.561" v="152" actId="478"/>
          <ac:picMkLst>
            <pc:docMk/>
            <pc:sldMk cId="898639424" sldId="309"/>
            <ac:picMk id="2" creationId="{F45B70A1-3504-6143-3BF4-1C41FEA38FD7}"/>
          </ac:picMkLst>
        </pc:picChg>
        <pc:picChg chg="mod modCrop">
          <ac:chgData name="Kristy Freney" userId="05558a5f-3628-4287-9b9f-4fe6fc128298" providerId="ADAL" clId="{62682CEB-980E-4799-911F-0E99F123570E}" dt="2024-01-02T04:28:43.326" v="375" actId="732"/>
          <ac:picMkLst>
            <pc:docMk/>
            <pc:sldMk cId="898639424" sldId="309"/>
            <ac:picMk id="6" creationId="{B8E9B154-3F42-4FCC-93DF-BA45A51F34C2}"/>
          </ac:picMkLst>
        </pc:picChg>
        <pc:picChg chg="add del mod ord modCrop">
          <ac:chgData name="Kristy Freney" userId="05558a5f-3628-4287-9b9f-4fe6fc128298" providerId="ADAL" clId="{62682CEB-980E-4799-911F-0E99F123570E}" dt="2024-01-02T04:27:48.525" v="354" actId="478"/>
          <ac:picMkLst>
            <pc:docMk/>
            <pc:sldMk cId="898639424" sldId="309"/>
            <ac:picMk id="9" creationId="{19CAE4AA-7D9D-B7DF-4C9E-AF08839488A7}"/>
          </ac:picMkLst>
        </pc:picChg>
        <pc:cxnChg chg="mod">
          <ac:chgData name="Kristy Freney" userId="05558a5f-3628-4287-9b9f-4fe6fc128298" providerId="ADAL" clId="{62682CEB-980E-4799-911F-0E99F123570E}" dt="2024-01-02T04:29:15.297" v="381" actId="14100"/>
          <ac:cxnSpMkLst>
            <pc:docMk/>
            <pc:sldMk cId="898639424" sldId="309"/>
            <ac:cxnSpMk id="8" creationId="{C081FE22-9845-48F6-A22A-C3D54FF187DC}"/>
          </ac:cxnSpMkLst>
        </pc:cxnChg>
        <pc:cxnChg chg="mod">
          <ac:chgData name="Kristy Freney" userId="05558a5f-3628-4287-9b9f-4fe6fc128298" providerId="ADAL" clId="{62682CEB-980E-4799-911F-0E99F123570E}" dt="2024-01-02T04:29:25.224" v="383" actId="14100"/>
          <ac:cxnSpMkLst>
            <pc:docMk/>
            <pc:sldMk cId="898639424" sldId="309"/>
            <ac:cxnSpMk id="10" creationId="{292D8355-BABA-4354-9199-07886E418E17}"/>
          </ac:cxnSpMkLst>
        </pc:cxnChg>
        <pc:cxnChg chg="mod">
          <ac:chgData name="Kristy Freney" userId="05558a5f-3628-4287-9b9f-4fe6fc128298" providerId="ADAL" clId="{62682CEB-980E-4799-911F-0E99F123570E}" dt="2024-01-02T04:29:29.913" v="385" actId="14100"/>
          <ac:cxnSpMkLst>
            <pc:docMk/>
            <pc:sldMk cId="898639424" sldId="309"/>
            <ac:cxnSpMk id="12" creationId="{CAF78C62-D97A-41F5-BBF6-C6E9C5BB5BAE}"/>
          </ac:cxnSpMkLst>
        </pc:cxnChg>
        <pc:cxnChg chg="mod">
          <ac:chgData name="Kristy Freney" userId="05558a5f-3628-4287-9b9f-4fe6fc128298" providerId="ADAL" clId="{62682CEB-980E-4799-911F-0E99F123570E}" dt="2024-01-02T04:29:34.144" v="387" actId="14100"/>
          <ac:cxnSpMkLst>
            <pc:docMk/>
            <pc:sldMk cId="898639424" sldId="309"/>
            <ac:cxnSpMk id="16" creationId="{6ACE7066-FACC-45FF-888A-437224E67FDE}"/>
          </ac:cxnSpMkLst>
        </pc:cxnChg>
      </pc:sldChg>
      <pc:sldChg chg="modSp mod">
        <pc:chgData name="Kristy Freney" userId="05558a5f-3628-4287-9b9f-4fe6fc128298" providerId="ADAL" clId="{62682CEB-980E-4799-911F-0E99F123570E}" dt="2024-01-03T07:42:17.157" v="431" actId="1076"/>
        <pc:sldMkLst>
          <pc:docMk/>
          <pc:sldMk cId="1383082567" sldId="311"/>
        </pc:sldMkLst>
        <pc:spChg chg="mod">
          <ac:chgData name="Kristy Freney" userId="05558a5f-3628-4287-9b9f-4fe6fc128298" providerId="ADAL" clId="{62682CEB-980E-4799-911F-0E99F123570E}" dt="2024-01-02T04:31:04.566" v="417" actId="255"/>
          <ac:spMkLst>
            <pc:docMk/>
            <pc:sldMk cId="1383082567" sldId="311"/>
            <ac:spMk id="2" creationId="{B80FD343-4DF8-4BA2-BEF0-CF3E58347CF9}"/>
          </ac:spMkLst>
        </pc:spChg>
        <pc:spChg chg="mod">
          <ac:chgData name="Kristy Freney" userId="05558a5f-3628-4287-9b9f-4fe6fc128298" providerId="ADAL" clId="{62682CEB-980E-4799-911F-0E99F123570E}" dt="2024-01-03T07:42:14.776" v="429" actId="113"/>
          <ac:spMkLst>
            <pc:docMk/>
            <pc:sldMk cId="1383082567" sldId="311"/>
            <ac:spMk id="6" creationId="{8D71C854-33A7-4441-891B-02081F9D67C8}"/>
          </ac:spMkLst>
        </pc:spChg>
        <pc:picChg chg="mod">
          <ac:chgData name="Kristy Freney" userId="05558a5f-3628-4287-9b9f-4fe6fc128298" providerId="ADAL" clId="{62682CEB-980E-4799-911F-0E99F123570E}" dt="2024-01-03T07:42:17.157" v="431" actId="1076"/>
          <ac:picMkLst>
            <pc:docMk/>
            <pc:sldMk cId="1383082567" sldId="311"/>
            <ac:picMk id="8" creationId="{2D36D60A-0BA6-4107-B856-115AC958F5F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7FCEB6-F32C-4F22-BDEB-AC16C233F59A}" type="datetimeFigureOut">
              <a:rPr lang="en-AU" smtClean="0"/>
              <a:t>4/01/2024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036520-7B65-4F75-8581-9B89769FFF36}" type="slidenum">
              <a:rPr lang="en-AU" smtClean="0"/>
              <a:t>‹#›</a:t>
            </a:fld>
            <a:endParaRPr lang="en-AU"/>
          </a:p>
        </p:txBody>
      </p:sp>
    </p:spTree>
    <p:extLst>
      <p:ext uri="{BB962C8B-B14F-4D97-AF65-F5344CB8AC3E}">
        <p14:creationId xmlns:p14="http://schemas.microsoft.com/office/powerpoint/2010/main" val="2901164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CE8DF"/>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612250"/>
            <a:ext cx="8173940" cy="1343142"/>
          </a:xfrm>
        </p:spPr>
        <p:txBody>
          <a:bodyPr anchor="b"/>
          <a:lstStyle>
            <a:lvl1pPr algn="ctr">
              <a:defRPr sz="4000" b="1">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1960333"/>
            <a:ext cx="8173940" cy="927833"/>
          </a:xfrm>
        </p:spPr>
        <p:txBody>
          <a:bodyPr/>
          <a:lstStyle>
            <a:lvl1pPr marL="0" algn="ctr">
              <a:spcAft>
                <a:spcPts val="0"/>
              </a:spcAft>
              <a:defRPr sz="2000">
                <a:solidFill>
                  <a:schemeClr val="tx1"/>
                </a:solidFill>
              </a:defRPr>
            </a:lvl1pPr>
            <a:lvl2pPr marL="0" indent="0" algn="ctr">
              <a:spcAft>
                <a:spcPts val="0"/>
              </a:spcAft>
              <a:buNone/>
              <a:defRPr sz="2000">
                <a:solidFill>
                  <a:schemeClr val="tx1"/>
                </a:solidFill>
              </a:defRPr>
            </a:lvl2pPr>
            <a:lvl3pPr marL="0" indent="0" algn="ctr">
              <a:spcAft>
                <a:spcPts val="0"/>
              </a:spcAft>
              <a:buNone/>
              <a:defRPr sz="2000">
                <a:solidFill>
                  <a:schemeClr val="tx1"/>
                </a:solidFill>
              </a:defRPr>
            </a:lvl3pPr>
            <a:lvl4pPr marL="0" indent="0" algn="ctr">
              <a:spcAft>
                <a:spcPts val="0"/>
              </a:spcAft>
              <a:buNone/>
              <a:defRPr sz="2000">
                <a:solidFill>
                  <a:schemeClr val="tx1"/>
                </a:solidFill>
              </a:defRPr>
            </a:lvl4pPr>
            <a:lvl5pPr marL="0" indent="0" algn="ctr">
              <a:spcAft>
                <a:spcPts val="0"/>
              </a:spcAft>
              <a:buNone/>
              <a:defRPr sz="2000">
                <a:solidFill>
                  <a:schemeClr val="tx1"/>
                </a:solidFill>
              </a:defRPr>
            </a:lvl5pPr>
            <a:lvl6pPr marL="0" indent="0" algn="ctr">
              <a:spcAft>
                <a:spcPts val="0"/>
              </a:spcAft>
              <a:buNone/>
              <a:defRPr sz="2000">
                <a:solidFill>
                  <a:schemeClr val="tx1"/>
                </a:solidFill>
              </a:defRPr>
            </a:lvl6pPr>
            <a:lvl7pPr marL="0" indent="0" algn="ctr">
              <a:spcAft>
                <a:spcPts val="0"/>
              </a:spcAft>
              <a:buNone/>
              <a:defRPr sz="2000">
                <a:solidFill>
                  <a:schemeClr val="tx1"/>
                </a:solidFill>
              </a:defRPr>
            </a:lvl7pPr>
            <a:lvl8pPr marL="0" indent="0" algn="ctr">
              <a:spcAft>
                <a:spcPts val="0"/>
              </a:spcAft>
              <a:buNone/>
              <a:defRPr sz="2000">
                <a:solidFill>
                  <a:schemeClr val="tx1"/>
                </a:solidFill>
              </a:defRPr>
            </a:lvl8pPr>
            <a:lvl9pPr marL="0" indent="0" algn="ctr">
              <a:spcAft>
                <a:spcPts val="0"/>
              </a:spcAft>
              <a:buNone/>
              <a:defRPr sz="2000">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2" name="Picture 11">
            <a:extLst>
              <a:ext uri="{FF2B5EF4-FFF2-40B4-BE49-F238E27FC236}">
                <a16:creationId xmlns:a16="http://schemas.microsoft.com/office/drawing/2014/main" id="{92893DE1-D049-491F-9970-8C6311B9620C}"/>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006800" y="3204598"/>
            <a:ext cx="1130400" cy="1249283"/>
          </a:xfrm>
          <a:prstGeom prst="rect">
            <a:avLst/>
          </a:prstGeom>
        </p:spPr>
      </p:pic>
    </p:spTree>
    <p:extLst>
      <p:ext uri="{BB962C8B-B14F-4D97-AF65-F5344CB8AC3E}">
        <p14:creationId xmlns:p14="http://schemas.microsoft.com/office/powerpoint/2010/main" val="3949258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eature Slide &amp; Table/Chart_Blue">
    <p:spTree>
      <p:nvGrpSpPr>
        <p:cNvPr id="1" name=""/>
        <p:cNvGrpSpPr/>
        <p:nvPr/>
      </p:nvGrpSpPr>
      <p:grpSpPr>
        <a:xfrm>
          <a:off x="0" y="0"/>
          <a:ext cx="0" cy="0"/>
          <a:chOff x="0" y="0"/>
          <a:chExt cx="0" cy="0"/>
        </a:xfrm>
      </p:grpSpPr>
      <p:sp>
        <p:nvSpPr>
          <p:cNvPr id="12" name="Rectangle: Single Corner Rounded 11">
            <a:extLst>
              <a:ext uri="{FF2B5EF4-FFF2-40B4-BE49-F238E27FC236}">
                <a16:creationId xmlns:a16="http://schemas.microsoft.com/office/drawing/2014/main" id="{41A557DE-FC37-4FFF-BA13-ACD406BE44DB}"/>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7" name="Text Placeholder 6">
            <a:extLst>
              <a:ext uri="{FF2B5EF4-FFF2-40B4-BE49-F238E27FC236}">
                <a16:creationId xmlns:a16="http://schemas.microsoft.com/office/drawing/2014/main" id="{201E3592-7711-40DD-8251-929A6D22B84C}"/>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Content Placeholder 2">
            <a:extLst>
              <a:ext uri="{FF2B5EF4-FFF2-40B4-BE49-F238E27FC236}">
                <a16:creationId xmlns:a16="http://schemas.microsoft.com/office/drawing/2014/main" id="{31AE3364-60A9-42C3-A0EA-6771B95D4860}"/>
              </a:ext>
            </a:extLst>
          </p:cNvPr>
          <p:cNvSpPr>
            <a:spLocks noGrp="1"/>
          </p:cNvSpPr>
          <p:nvPr>
            <p:ph sz="quarter" idx="14" hasCustomPrompt="1"/>
          </p:nvPr>
        </p:nvSpPr>
        <p:spPr>
          <a:xfrm>
            <a:off x="3699371" y="1245919"/>
            <a:ext cx="4685804" cy="3251469"/>
          </a:xfrm>
        </p:spPr>
        <p:txBody>
          <a:bodyPr anchor="ctr"/>
          <a:lstStyle>
            <a:lvl1pPr algn="ctr">
              <a:defRPr/>
            </a:lvl1pPr>
          </a:lstStyle>
          <a:p>
            <a:pPr lvl="0"/>
            <a:r>
              <a:rPr lang="en-US" dirty="0"/>
              <a:t>Click middle icons to insert a table OR chart, etc.</a:t>
            </a:r>
            <a:endParaRPr lang="en-AU" dirty="0"/>
          </a:p>
        </p:txBody>
      </p:sp>
      <p:sp>
        <p:nvSpPr>
          <p:cNvPr id="2" name="Title 1">
            <a:extLst>
              <a:ext uri="{FF2B5EF4-FFF2-40B4-BE49-F238E27FC236}">
                <a16:creationId xmlns:a16="http://schemas.microsoft.com/office/drawing/2014/main" id="{9A5E0B6F-DE14-44D6-8FB9-32A135A3D0A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pic>
        <p:nvPicPr>
          <p:cNvPr id="13" name="Picture 12">
            <a:extLst>
              <a:ext uri="{FF2B5EF4-FFF2-40B4-BE49-F238E27FC236}">
                <a16:creationId xmlns:a16="http://schemas.microsoft.com/office/drawing/2014/main" id="{C24FF05F-65DB-4956-A3AF-B08939996C3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4035923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 Pullout Boxes &amp; Icons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2041912" y="1281600"/>
            <a:ext cx="971516" cy="972000"/>
          </a:xfrm>
          <a:solidFill>
            <a:schemeClr val="bg1">
              <a:lumMod val="95000"/>
            </a:schemeClr>
          </a:solidFill>
        </p:spPr>
        <p:txBody>
          <a:bodyPr anchor="ctr"/>
          <a:lstStyle>
            <a:lvl1pPr algn="ctr">
              <a:defRPr/>
            </a:lvl1pPr>
          </a:lstStyle>
          <a:p>
            <a:r>
              <a:rPr lang="en-AU" dirty="0"/>
              <a:t>Icon</a:t>
            </a:r>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3665034" cy="2050565"/>
          </a:xfrm>
          <a:solidFill>
            <a:schemeClr val="tx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14" name="Picture Placeholder 12">
            <a:extLst>
              <a:ext uri="{FF2B5EF4-FFF2-40B4-BE49-F238E27FC236}">
                <a16:creationId xmlns:a16="http://schemas.microsoft.com/office/drawing/2014/main" id="{DC64153B-DBCC-40B5-AD0C-DFF2D2653D08}"/>
              </a:ext>
            </a:extLst>
          </p:cNvPr>
          <p:cNvSpPr>
            <a:spLocks noGrp="1" noChangeAspect="1"/>
          </p:cNvSpPr>
          <p:nvPr>
            <p:ph type="pic" sz="quarter" idx="14" hasCustomPrompt="1"/>
          </p:nvPr>
        </p:nvSpPr>
        <p:spPr>
          <a:xfrm>
            <a:off x="6071045" y="1280891"/>
            <a:ext cx="971516" cy="972000"/>
          </a:xfrm>
          <a:solidFill>
            <a:schemeClr val="bg1">
              <a:lumMod val="95000"/>
            </a:schemeClr>
          </a:solidFill>
        </p:spPr>
        <p:txBody>
          <a:bodyPr anchor="ctr"/>
          <a:lstStyle>
            <a:lvl1pPr algn="ctr">
              <a:defRPr/>
            </a:lvl1pPr>
          </a:lstStyle>
          <a:p>
            <a:r>
              <a:rPr lang="en-AU" dirty="0"/>
              <a:t>Icon</a:t>
            </a:r>
          </a:p>
        </p:txBody>
      </p:sp>
      <p:sp>
        <p:nvSpPr>
          <p:cNvPr id="17" name="Text Placeholder 6">
            <a:extLst>
              <a:ext uri="{FF2B5EF4-FFF2-40B4-BE49-F238E27FC236}">
                <a16:creationId xmlns:a16="http://schemas.microsoft.com/office/drawing/2014/main" id="{DD63EC4E-C97D-404B-947B-5F9FD4FBE346}"/>
              </a:ext>
            </a:extLst>
          </p:cNvPr>
          <p:cNvSpPr>
            <a:spLocks noGrp="1"/>
          </p:cNvSpPr>
          <p:nvPr>
            <p:ph type="body" sz="quarter" idx="15"/>
          </p:nvPr>
        </p:nvSpPr>
        <p:spPr>
          <a:xfrm>
            <a:off x="4720503" y="2467189"/>
            <a:ext cx="3665034" cy="2050565"/>
          </a:xfrm>
          <a:solidFill>
            <a:schemeClr val="tx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2" name="Picture 11">
            <a:extLst>
              <a:ext uri="{FF2B5EF4-FFF2-40B4-BE49-F238E27FC236}">
                <a16:creationId xmlns:a16="http://schemas.microsoft.com/office/drawing/2014/main" id="{F84EF0BD-1791-4D45-9B08-84D7CC6B942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11719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 Pullout Boxes &amp; Icons_Blue">
    <p:spTree>
      <p:nvGrpSpPr>
        <p:cNvPr id="1" name=""/>
        <p:cNvGrpSpPr/>
        <p:nvPr/>
      </p:nvGrpSpPr>
      <p:grpSpPr>
        <a:xfrm>
          <a:off x="0" y="0"/>
          <a:ext cx="0" cy="0"/>
          <a:chOff x="0" y="0"/>
          <a:chExt cx="0" cy="0"/>
        </a:xfrm>
      </p:grpSpPr>
      <p:sp>
        <p:nvSpPr>
          <p:cNvPr id="14" name="Rectangle: Single Corner Rounded 13">
            <a:extLst>
              <a:ext uri="{FF2B5EF4-FFF2-40B4-BE49-F238E27FC236}">
                <a16:creationId xmlns:a16="http://schemas.microsoft.com/office/drawing/2014/main" id="{1BD42CE7-74CC-40DF-A9A9-EDD3C370D8C3}"/>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1424815" y="1280891"/>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lvl1pPr>
              <a:defRPr>
                <a:solidFill>
                  <a:schemeClr val="bg1"/>
                </a:solidFill>
              </a:defRPr>
            </a:lvl1p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9" name="Picture Placeholder 12">
            <a:extLst>
              <a:ext uri="{FF2B5EF4-FFF2-40B4-BE49-F238E27FC236}">
                <a16:creationId xmlns:a16="http://schemas.microsoft.com/office/drawing/2014/main" id="{9A89174D-FA78-4F53-AE2D-75340DB116B6}"/>
              </a:ext>
            </a:extLst>
          </p:cNvPr>
          <p:cNvSpPr>
            <a:spLocks noGrp="1" noChangeAspect="1"/>
          </p:cNvSpPr>
          <p:nvPr>
            <p:ph type="pic" sz="quarter" idx="18" hasCustomPrompt="1"/>
          </p:nvPr>
        </p:nvSpPr>
        <p:spPr>
          <a:xfrm>
            <a:off x="4052695" y="1280891"/>
            <a:ext cx="971516" cy="972000"/>
          </a:xfrm>
          <a:solidFill>
            <a:schemeClr val="bg1">
              <a:lumMod val="95000"/>
            </a:schemeClr>
          </a:solidFill>
        </p:spPr>
        <p:txBody>
          <a:bodyPr anchor="ctr"/>
          <a:lstStyle>
            <a:lvl1pPr algn="ctr">
              <a:defRPr/>
            </a:lvl1pPr>
          </a:lstStyle>
          <a:p>
            <a:r>
              <a:rPr lang="en-AU" dirty="0"/>
              <a:t>Icon</a:t>
            </a:r>
          </a:p>
        </p:txBody>
      </p:sp>
      <p:sp>
        <p:nvSpPr>
          <p:cNvPr id="10" name="Text Placeholder 6">
            <a:extLst>
              <a:ext uri="{FF2B5EF4-FFF2-40B4-BE49-F238E27FC236}">
                <a16:creationId xmlns:a16="http://schemas.microsoft.com/office/drawing/2014/main" id="{94419136-DC19-46B4-9AA0-226D9D93C767}"/>
              </a:ext>
            </a:extLst>
          </p:cNvPr>
          <p:cNvSpPr>
            <a:spLocks noGrp="1"/>
          </p:cNvSpPr>
          <p:nvPr>
            <p:ph type="body" sz="quarter" idx="19"/>
          </p:nvPr>
        </p:nvSpPr>
        <p:spPr>
          <a:xfrm>
            <a:off x="3319250"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Picture Placeholder 12">
            <a:extLst>
              <a:ext uri="{FF2B5EF4-FFF2-40B4-BE49-F238E27FC236}">
                <a16:creationId xmlns:a16="http://schemas.microsoft.com/office/drawing/2014/main" id="{07FF3FF1-DAE1-4490-827C-89DCBAC576BC}"/>
              </a:ext>
            </a:extLst>
          </p:cNvPr>
          <p:cNvSpPr>
            <a:spLocks noGrp="1" noChangeAspect="1"/>
          </p:cNvSpPr>
          <p:nvPr>
            <p:ph type="pic" sz="quarter" idx="20" hasCustomPrompt="1"/>
          </p:nvPr>
        </p:nvSpPr>
        <p:spPr>
          <a:xfrm>
            <a:off x="6680576" y="1280891"/>
            <a:ext cx="971516" cy="972000"/>
          </a:xfrm>
          <a:solidFill>
            <a:schemeClr val="bg1">
              <a:lumMod val="95000"/>
            </a:schemeClr>
          </a:solidFill>
        </p:spPr>
        <p:txBody>
          <a:bodyPr anchor="ctr"/>
          <a:lstStyle>
            <a:lvl1pPr algn="ctr">
              <a:defRPr/>
            </a:lvl1pPr>
          </a:lstStyle>
          <a:p>
            <a:r>
              <a:rPr lang="en-AU" dirty="0"/>
              <a:t>Icon</a:t>
            </a:r>
          </a:p>
        </p:txBody>
      </p:sp>
      <p:sp>
        <p:nvSpPr>
          <p:cNvPr id="12" name="Text Placeholder 6">
            <a:extLst>
              <a:ext uri="{FF2B5EF4-FFF2-40B4-BE49-F238E27FC236}">
                <a16:creationId xmlns:a16="http://schemas.microsoft.com/office/drawing/2014/main" id="{7CF0E566-13A9-4B1A-9177-D3C6EB3B6DFD}"/>
              </a:ext>
            </a:extLst>
          </p:cNvPr>
          <p:cNvSpPr>
            <a:spLocks noGrp="1"/>
          </p:cNvSpPr>
          <p:nvPr>
            <p:ph type="body" sz="quarter" idx="21"/>
          </p:nvPr>
        </p:nvSpPr>
        <p:spPr>
          <a:xfrm>
            <a:off x="5947131"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6" name="Picture 15">
            <a:extLst>
              <a:ext uri="{FF2B5EF4-FFF2-40B4-BE49-F238E27FC236}">
                <a16:creationId xmlns:a16="http://schemas.microsoft.com/office/drawing/2014/main" id="{B5D6B8AE-2DD6-4557-82C4-8FC8B2FE36B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1246538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Only_Blue">
    <p:spTree>
      <p:nvGrpSpPr>
        <p:cNvPr id="1" name=""/>
        <p:cNvGrpSpPr/>
        <p:nvPr/>
      </p:nvGrpSpPr>
      <p:grpSpPr>
        <a:xfrm>
          <a:off x="0" y="0"/>
          <a:ext cx="0" cy="0"/>
          <a:chOff x="0" y="0"/>
          <a:chExt cx="0" cy="0"/>
        </a:xfrm>
      </p:grpSpPr>
      <p:sp>
        <p:nvSpPr>
          <p:cNvPr id="5" name="Rectangle: Single Corner Rounded 4">
            <a:extLst>
              <a:ext uri="{FF2B5EF4-FFF2-40B4-BE49-F238E27FC236}">
                <a16:creationId xmlns:a16="http://schemas.microsoft.com/office/drawing/2014/main" id="{7679AA35-579B-4A21-A6C0-E2C2DDEF989D}"/>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pic>
        <p:nvPicPr>
          <p:cNvPr id="9" name="Picture 8">
            <a:extLst>
              <a:ext uri="{FF2B5EF4-FFF2-40B4-BE49-F238E27FC236}">
                <a16:creationId xmlns:a16="http://schemas.microsoft.com/office/drawing/2014/main" id="{6819B02C-0C29-40AB-924A-9B5FFADA9F9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2966078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_WarmWhite">
    <p:bg>
      <p:bgPr>
        <a:solidFill>
          <a:schemeClr val="bg1"/>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1259008"/>
            <a:ext cx="5358209" cy="1343142"/>
          </a:xfrm>
        </p:spPr>
        <p:txBody>
          <a:bodyPr anchor="b"/>
          <a:lstStyle>
            <a:lvl1pPr algn="l">
              <a:defRPr sz="3000" b="1">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2763205"/>
            <a:ext cx="5358209" cy="927833"/>
          </a:xfrm>
        </p:spPr>
        <p:txBody>
          <a:bodyPr/>
          <a:lstStyle>
            <a:lvl1pPr marL="0" algn="l">
              <a:spcAft>
                <a:spcPts val="0"/>
              </a:spcAft>
              <a:defRPr sz="2000">
                <a:solidFill>
                  <a:schemeClr val="tx1"/>
                </a:solidFill>
              </a:defRPr>
            </a:lvl1pPr>
            <a:lvl2pPr marL="0" indent="0" algn="l">
              <a:spcAft>
                <a:spcPts val="0"/>
              </a:spcAft>
              <a:buNone/>
              <a:defRPr sz="2000">
                <a:solidFill>
                  <a:schemeClr val="tx1"/>
                </a:solidFill>
              </a:defRPr>
            </a:lvl2pPr>
            <a:lvl3pPr marL="0" indent="0" algn="l">
              <a:spcAft>
                <a:spcPts val="0"/>
              </a:spcAft>
              <a:buNone/>
              <a:defRPr sz="2000">
                <a:solidFill>
                  <a:schemeClr val="tx1"/>
                </a:solidFill>
              </a:defRPr>
            </a:lvl3pPr>
            <a:lvl4pPr marL="0" indent="0" algn="l">
              <a:spcAft>
                <a:spcPts val="0"/>
              </a:spcAft>
              <a:buNone/>
              <a:defRPr sz="2000">
                <a:solidFill>
                  <a:schemeClr val="tx1"/>
                </a:solidFill>
              </a:defRPr>
            </a:lvl4pPr>
            <a:lvl5pPr marL="0" indent="0" algn="l">
              <a:spcAft>
                <a:spcPts val="0"/>
              </a:spcAft>
              <a:buNone/>
              <a:defRPr sz="2000">
                <a:solidFill>
                  <a:schemeClr val="tx1"/>
                </a:solidFill>
              </a:defRPr>
            </a:lvl5pPr>
            <a:lvl6pPr marL="0" indent="0" algn="l">
              <a:spcAft>
                <a:spcPts val="0"/>
              </a:spcAft>
              <a:buNone/>
              <a:defRPr sz="2000">
                <a:solidFill>
                  <a:schemeClr val="tx1"/>
                </a:solidFill>
              </a:defRPr>
            </a:lvl6pPr>
            <a:lvl7pPr marL="0" indent="0" algn="l">
              <a:spcAft>
                <a:spcPts val="0"/>
              </a:spcAft>
              <a:buNone/>
              <a:defRPr sz="2000">
                <a:solidFill>
                  <a:schemeClr val="tx1"/>
                </a:solidFill>
              </a:defRPr>
            </a:lvl7pPr>
            <a:lvl8pPr marL="0" indent="0" algn="l">
              <a:spcAft>
                <a:spcPts val="0"/>
              </a:spcAft>
              <a:buNone/>
              <a:defRPr sz="2000">
                <a:solidFill>
                  <a:schemeClr val="tx1"/>
                </a:solidFill>
              </a:defRPr>
            </a:lvl8pPr>
            <a:lvl9pPr marL="0" indent="0" algn="l">
              <a:spcAft>
                <a:spcPts val="0"/>
              </a:spcAft>
              <a:buNone/>
              <a:defRPr sz="2000">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a:extLst>
              <a:ext uri="{FF2B5EF4-FFF2-40B4-BE49-F238E27FC236}">
                <a16:creationId xmlns:a16="http://schemas.microsoft.com/office/drawing/2014/main" id="{E4F4FF79-C58B-4E77-AB6D-4A2954E57A8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09412" y="237091"/>
            <a:ext cx="2643148" cy="4742120"/>
          </a:xfrm>
          <a:prstGeom prst="rect">
            <a:avLst/>
          </a:prstGeom>
        </p:spPr>
      </p:pic>
    </p:spTree>
    <p:extLst>
      <p:ext uri="{BB962C8B-B14F-4D97-AF65-F5344CB8AC3E}">
        <p14:creationId xmlns:p14="http://schemas.microsoft.com/office/powerpoint/2010/main" val="4201693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_WarmWhite">
    <p:bg>
      <p:bgPr>
        <a:solidFill>
          <a:srgbClr val="ECE8D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2338039" y="1407690"/>
            <a:ext cx="4467922" cy="2539841"/>
          </a:xfrm>
        </p:spPr>
        <p:txBody>
          <a:bodyPr anchor="ctr"/>
          <a:lstStyle>
            <a:lvl1pPr algn="l">
              <a:defRPr sz="3600" b="0">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hasCustomPrompt="1"/>
          </p:nvPr>
        </p:nvSpPr>
        <p:spPr>
          <a:xfrm>
            <a:off x="1350202" y="956777"/>
            <a:ext cx="850305" cy="634200"/>
          </a:xfrm>
        </p:spPr>
        <p:txBody>
          <a:bodyPr/>
          <a:lstStyle>
            <a:lvl1pPr marL="0" algn="l">
              <a:lnSpc>
                <a:spcPts val="7000"/>
              </a:lnSpc>
              <a:spcAft>
                <a:spcPts val="0"/>
              </a:spcAft>
              <a:defRPr sz="8000" b="1">
                <a:solidFill>
                  <a:schemeClr val="tx1"/>
                </a:solidFill>
                <a:latin typeface="Bookman Old Style" panose="02050604050505020204" pitchFamily="18" charset="0"/>
              </a:defRPr>
            </a:lvl1pPr>
            <a:lvl2pPr marL="0" indent="0" algn="l">
              <a:lnSpc>
                <a:spcPts val="7000"/>
              </a:lnSpc>
              <a:spcAft>
                <a:spcPts val="0"/>
              </a:spcAft>
              <a:buNone/>
              <a:defRPr sz="8000" b="1">
                <a:solidFill>
                  <a:schemeClr val="tx1"/>
                </a:solidFill>
                <a:latin typeface="Bookman Old Style" panose="02050604050505020204" pitchFamily="18" charset="0"/>
              </a:defRPr>
            </a:lvl2pPr>
            <a:lvl3pPr marL="0" indent="0" algn="l">
              <a:lnSpc>
                <a:spcPts val="7000"/>
              </a:lnSpc>
              <a:spcAft>
                <a:spcPts val="0"/>
              </a:spcAft>
              <a:buNone/>
              <a:defRPr sz="8000" b="1">
                <a:solidFill>
                  <a:schemeClr val="tx1"/>
                </a:solidFill>
                <a:latin typeface="Bookman Old Style" panose="02050604050505020204" pitchFamily="18" charset="0"/>
              </a:defRPr>
            </a:lvl3pPr>
            <a:lvl4pPr marL="0" indent="0" algn="l">
              <a:lnSpc>
                <a:spcPts val="7000"/>
              </a:lnSpc>
              <a:spcAft>
                <a:spcPts val="0"/>
              </a:spcAft>
              <a:buNone/>
              <a:defRPr sz="8000" b="1">
                <a:solidFill>
                  <a:schemeClr val="tx1"/>
                </a:solidFill>
                <a:latin typeface="Bookman Old Style" panose="02050604050505020204" pitchFamily="18" charset="0"/>
              </a:defRPr>
            </a:lvl4pPr>
            <a:lvl5pPr marL="0" indent="0" algn="l">
              <a:lnSpc>
                <a:spcPts val="7000"/>
              </a:lnSpc>
              <a:spcAft>
                <a:spcPts val="0"/>
              </a:spcAft>
              <a:buNone/>
              <a:defRPr sz="8000" b="1">
                <a:solidFill>
                  <a:schemeClr val="tx1"/>
                </a:solidFill>
                <a:latin typeface="Bookman Old Style" panose="02050604050505020204" pitchFamily="18" charset="0"/>
              </a:defRPr>
            </a:lvl5pPr>
            <a:lvl6pPr marL="0" indent="0" algn="l">
              <a:lnSpc>
                <a:spcPts val="7000"/>
              </a:lnSpc>
              <a:spcAft>
                <a:spcPts val="0"/>
              </a:spcAft>
              <a:buNone/>
              <a:defRPr sz="8000" b="1">
                <a:solidFill>
                  <a:schemeClr val="tx1"/>
                </a:solidFill>
                <a:latin typeface="Bookman Old Style" panose="02050604050505020204" pitchFamily="18" charset="0"/>
              </a:defRPr>
            </a:lvl6pPr>
            <a:lvl7pPr marL="0" indent="0" algn="l">
              <a:lnSpc>
                <a:spcPts val="7000"/>
              </a:lnSpc>
              <a:spcAft>
                <a:spcPts val="0"/>
              </a:spcAft>
              <a:buNone/>
              <a:defRPr sz="8000" b="1">
                <a:solidFill>
                  <a:schemeClr val="tx1"/>
                </a:solidFill>
                <a:latin typeface="Bookman Old Style" panose="02050604050505020204" pitchFamily="18" charset="0"/>
              </a:defRPr>
            </a:lvl7pPr>
            <a:lvl8pPr marL="0" indent="0" algn="l">
              <a:lnSpc>
                <a:spcPts val="7000"/>
              </a:lnSpc>
              <a:spcAft>
                <a:spcPts val="0"/>
              </a:spcAft>
              <a:buNone/>
              <a:defRPr sz="8000" b="1">
                <a:solidFill>
                  <a:schemeClr val="tx1"/>
                </a:solidFill>
                <a:latin typeface="Bookman Old Style" panose="02050604050505020204" pitchFamily="18" charset="0"/>
              </a:defRPr>
            </a:lvl8pPr>
            <a:lvl9pPr marL="0" indent="0" algn="l">
              <a:lnSpc>
                <a:spcPts val="7000"/>
              </a:lnSpc>
              <a:spcAft>
                <a:spcPts val="0"/>
              </a:spcAft>
              <a:buNone/>
              <a:defRPr sz="8000" b="1">
                <a:solidFill>
                  <a:schemeClr val="tx1"/>
                </a:solidFill>
                <a:latin typeface="Bookman Old Style" panose="02050604050505020204" pitchFamily="18" charset="0"/>
              </a:defRPr>
            </a:lvl9pPr>
          </a:lstStyle>
          <a:p>
            <a:pPr lvl="0"/>
            <a:r>
              <a:rPr lang="en-US" dirty="0"/>
              <a:t>“</a:t>
            </a:r>
            <a:endParaRPr lang="en-AU" dirty="0"/>
          </a:p>
        </p:txBody>
      </p:sp>
      <p:sp>
        <p:nvSpPr>
          <p:cNvPr id="7" name="Text Placeholder 6">
            <a:extLst>
              <a:ext uri="{FF2B5EF4-FFF2-40B4-BE49-F238E27FC236}">
                <a16:creationId xmlns:a16="http://schemas.microsoft.com/office/drawing/2014/main" id="{A0CC370B-999E-4074-9942-1683FAF0CF55}"/>
              </a:ext>
            </a:extLst>
          </p:cNvPr>
          <p:cNvSpPr>
            <a:spLocks noGrp="1"/>
          </p:cNvSpPr>
          <p:nvPr>
            <p:ph type="body" sz="quarter" idx="14" hasCustomPrompt="1"/>
          </p:nvPr>
        </p:nvSpPr>
        <p:spPr>
          <a:xfrm>
            <a:off x="6943493" y="3630431"/>
            <a:ext cx="850305" cy="634200"/>
          </a:xfrm>
        </p:spPr>
        <p:txBody>
          <a:bodyPr/>
          <a:lstStyle>
            <a:lvl1pPr marL="0" algn="l">
              <a:lnSpc>
                <a:spcPts val="7000"/>
              </a:lnSpc>
              <a:spcAft>
                <a:spcPts val="0"/>
              </a:spcAft>
              <a:defRPr sz="8000" b="1">
                <a:solidFill>
                  <a:schemeClr val="tx1"/>
                </a:solidFill>
                <a:latin typeface="Bookman Old Style" panose="02050604050505020204" pitchFamily="18" charset="0"/>
              </a:defRPr>
            </a:lvl1pPr>
            <a:lvl2pPr marL="0" indent="0" algn="l">
              <a:lnSpc>
                <a:spcPts val="7000"/>
              </a:lnSpc>
              <a:spcAft>
                <a:spcPts val="0"/>
              </a:spcAft>
              <a:buNone/>
              <a:defRPr sz="8000" b="1">
                <a:solidFill>
                  <a:schemeClr val="tx1"/>
                </a:solidFill>
                <a:latin typeface="Bookman Old Style" panose="02050604050505020204" pitchFamily="18" charset="0"/>
              </a:defRPr>
            </a:lvl2pPr>
            <a:lvl3pPr marL="0" indent="0" algn="l">
              <a:lnSpc>
                <a:spcPts val="7000"/>
              </a:lnSpc>
              <a:spcAft>
                <a:spcPts val="0"/>
              </a:spcAft>
              <a:buNone/>
              <a:defRPr sz="8000" b="1">
                <a:solidFill>
                  <a:schemeClr val="tx1"/>
                </a:solidFill>
                <a:latin typeface="Bookman Old Style" panose="02050604050505020204" pitchFamily="18" charset="0"/>
              </a:defRPr>
            </a:lvl3pPr>
            <a:lvl4pPr marL="0" indent="0" algn="l">
              <a:lnSpc>
                <a:spcPts val="7000"/>
              </a:lnSpc>
              <a:spcAft>
                <a:spcPts val="0"/>
              </a:spcAft>
              <a:buNone/>
              <a:defRPr sz="8000" b="1">
                <a:solidFill>
                  <a:schemeClr val="tx1"/>
                </a:solidFill>
                <a:latin typeface="Bookman Old Style" panose="02050604050505020204" pitchFamily="18" charset="0"/>
              </a:defRPr>
            </a:lvl4pPr>
            <a:lvl5pPr marL="0" indent="0" algn="l">
              <a:lnSpc>
                <a:spcPts val="7000"/>
              </a:lnSpc>
              <a:spcAft>
                <a:spcPts val="0"/>
              </a:spcAft>
              <a:buNone/>
              <a:defRPr sz="8000" b="1">
                <a:solidFill>
                  <a:schemeClr val="tx1"/>
                </a:solidFill>
                <a:latin typeface="Bookman Old Style" panose="02050604050505020204" pitchFamily="18" charset="0"/>
              </a:defRPr>
            </a:lvl5pPr>
            <a:lvl6pPr marL="0" indent="0" algn="l">
              <a:lnSpc>
                <a:spcPts val="7000"/>
              </a:lnSpc>
              <a:spcAft>
                <a:spcPts val="0"/>
              </a:spcAft>
              <a:buNone/>
              <a:defRPr sz="8000" b="1">
                <a:solidFill>
                  <a:schemeClr val="tx1"/>
                </a:solidFill>
                <a:latin typeface="Bookman Old Style" panose="02050604050505020204" pitchFamily="18" charset="0"/>
              </a:defRPr>
            </a:lvl6pPr>
            <a:lvl7pPr marL="0" indent="0" algn="l">
              <a:lnSpc>
                <a:spcPts val="7000"/>
              </a:lnSpc>
              <a:spcAft>
                <a:spcPts val="0"/>
              </a:spcAft>
              <a:buNone/>
              <a:defRPr sz="8000" b="1">
                <a:solidFill>
                  <a:schemeClr val="tx1"/>
                </a:solidFill>
                <a:latin typeface="Bookman Old Style" panose="02050604050505020204" pitchFamily="18" charset="0"/>
              </a:defRPr>
            </a:lvl7pPr>
            <a:lvl8pPr marL="0" indent="0" algn="l">
              <a:lnSpc>
                <a:spcPts val="7000"/>
              </a:lnSpc>
              <a:spcAft>
                <a:spcPts val="0"/>
              </a:spcAft>
              <a:buNone/>
              <a:defRPr sz="8000" b="1">
                <a:solidFill>
                  <a:schemeClr val="tx1"/>
                </a:solidFill>
                <a:latin typeface="Bookman Old Style" panose="02050604050505020204" pitchFamily="18" charset="0"/>
              </a:defRPr>
            </a:lvl8pPr>
            <a:lvl9pPr marL="0" indent="0" algn="l">
              <a:lnSpc>
                <a:spcPts val="7000"/>
              </a:lnSpc>
              <a:spcAft>
                <a:spcPts val="0"/>
              </a:spcAft>
              <a:buNone/>
              <a:defRPr sz="8000" b="1">
                <a:solidFill>
                  <a:schemeClr val="tx1"/>
                </a:solidFill>
                <a:latin typeface="Bookman Old Style" panose="02050604050505020204" pitchFamily="18" charset="0"/>
              </a:defRPr>
            </a:lvl9pPr>
          </a:lstStyle>
          <a:p>
            <a:pPr lvl="0"/>
            <a:r>
              <a:rPr lang="en-US" dirty="0"/>
              <a:t>”</a:t>
            </a:r>
            <a:endParaRPr lang="en-AU" dirty="0"/>
          </a:p>
        </p:txBody>
      </p:sp>
    </p:spTree>
    <p:extLst>
      <p:ext uri="{BB962C8B-B14F-4D97-AF65-F5344CB8AC3E}">
        <p14:creationId xmlns:p14="http://schemas.microsoft.com/office/powerpoint/2010/main" val="1972411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_WarmWhite">
    <p:spTree>
      <p:nvGrpSpPr>
        <p:cNvPr id="1" name=""/>
        <p:cNvGrpSpPr/>
        <p:nvPr/>
      </p:nvGrpSpPr>
      <p:grpSpPr>
        <a:xfrm>
          <a:off x="0" y="0"/>
          <a:ext cx="0" cy="0"/>
          <a:chOff x="0" y="0"/>
          <a:chExt cx="0" cy="0"/>
        </a:xfrm>
      </p:grpSpPr>
      <p:sp>
        <p:nvSpPr>
          <p:cNvPr id="14" name="Text Placeholder 6">
            <a:extLst>
              <a:ext uri="{FF2B5EF4-FFF2-40B4-BE49-F238E27FC236}">
                <a16:creationId xmlns:a16="http://schemas.microsoft.com/office/drawing/2014/main" id="{FBD9FA86-2A83-4F93-8B60-20ABFD597BAD}"/>
              </a:ext>
            </a:extLst>
          </p:cNvPr>
          <p:cNvSpPr>
            <a:spLocks noGrp="1"/>
          </p:cNvSpPr>
          <p:nvPr>
            <p:ph type="body" sz="quarter" idx="14"/>
          </p:nvPr>
        </p:nvSpPr>
        <p:spPr>
          <a:xfrm>
            <a:off x="3572378" y="950400"/>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7" name="Text Placeholder 6">
            <a:extLst>
              <a:ext uri="{FF2B5EF4-FFF2-40B4-BE49-F238E27FC236}">
                <a16:creationId xmlns:a16="http://schemas.microsoft.com/office/drawing/2014/main" id="{625FF4C7-3E37-404F-9D4D-7BB481578F36}"/>
              </a:ext>
            </a:extLst>
          </p:cNvPr>
          <p:cNvSpPr>
            <a:spLocks noGrp="1"/>
          </p:cNvSpPr>
          <p:nvPr>
            <p:ph type="body" sz="quarter" idx="15"/>
          </p:nvPr>
        </p:nvSpPr>
        <p:spPr>
          <a:xfrm>
            <a:off x="3572378" y="1473594"/>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8" name="Text Placeholder 6">
            <a:extLst>
              <a:ext uri="{FF2B5EF4-FFF2-40B4-BE49-F238E27FC236}">
                <a16:creationId xmlns:a16="http://schemas.microsoft.com/office/drawing/2014/main" id="{3AACB3CC-E820-49EE-8B99-9B160FC07C0F}"/>
              </a:ext>
            </a:extLst>
          </p:cNvPr>
          <p:cNvSpPr>
            <a:spLocks noGrp="1"/>
          </p:cNvSpPr>
          <p:nvPr>
            <p:ph type="body" sz="quarter" idx="16"/>
          </p:nvPr>
        </p:nvSpPr>
        <p:spPr>
          <a:xfrm>
            <a:off x="3572378" y="1996788"/>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9" name="Text Placeholder 6">
            <a:extLst>
              <a:ext uri="{FF2B5EF4-FFF2-40B4-BE49-F238E27FC236}">
                <a16:creationId xmlns:a16="http://schemas.microsoft.com/office/drawing/2014/main" id="{CD0C9770-3980-4C70-9910-A9C3CE62D098}"/>
              </a:ext>
            </a:extLst>
          </p:cNvPr>
          <p:cNvSpPr>
            <a:spLocks noGrp="1"/>
          </p:cNvSpPr>
          <p:nvPr>
            <p:ph type="body" sz="quarter" idx="17"/>
          </p:nvPr>
        </p:nvSpPr>
        <p:spPr>
          <a:xfrm>
            <a:off x="3572377" y="2519982"/>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0" name="Text Placeholder 6">
            <a:extLst>
              <a:ext uri="{FF2B5EF4-FFF2-40B4-BE49-F238E27FC236}">
                <a16:creationId xmlns:a16="http://schemas.microsoft.com/office/drawing/2014/main" id="{765398A7-EDBA-44E4-AF56-0219FF359511}"/>
              </a:ext>
            </a:extLst>
          </p:cNvPr>
          <p:cNvSpPr>
            <a:spLocks noGrp="1"/>
          </p:cNvSpPr>
          <p:nvPr>
            <p:ph type="body" sz="quarter" idx="18"/>
          </p:nvPr>
        </p:nvSpPr>
        <p:spPr>
          <a:xfrm>
            <a:off x="3572377" y="3043176"/>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1" name="Text Placeholder 6">
            <a:extLst>
              <a:ext uri="{FF2B5EF4-FFF2-40B4-BE49-F238E27FC236}">
                <a16:creationId xmlns:a16="http://schemas.microsoft.com/office/drawing/2014/main" id="{331FFCB8-C557-4B3B-8AF2-FDE1909F9698}"/>
              </a:ext>
            </a:extLst>
          </p:cNvPr>
          <p:cNvSpPr>
            <a:spLocks noGrp="1"/>
          </p:cNvSpPr>
          <p:nvPr>
            <p:ph type="body" sz="quarter" idx="19"/>
          </p:nvPr>
        </p:nvSpPr>
        <p:spPr>
          <a:xfrm>
            <a:off x="3572377" y="3566370"/>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2" name="Text Placeholder 6">
            <a:extLst>
              <a:ext uri="{FF2B5EF4-FFF2-40B4-BE49-F238E27FC236}">
                <a16:creationId xmlns:a16="http://schemas.microsoft.com/office/drawing/2014/main" id="{E4992B32-D219-4C4A-B935-FEBD45AC5467}"/>
              </a:ext>
            </a:extLst>
          </p:cNvPr>
          <p:cNvSpPr>
            <a:spLocks noGrp="1"/>
          </p:cNvSpPr>
          <p:nvPr>
            <p:ph type="body" sz="quarter" idx="20"/>
          </p:nvPr>
        </p:nvSpPr>
        <p:spPr>
          <a:xfrm>
            <a:off x="3572376" y="4089565"/>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lgn="l">
              <a:spcAft>
                <a:spcPts val="0"/>
              </a:spcAft>
              <a:buNone/>
              <a:defRPr>
                <a:solidFill>
                  <a:schemeClr val="tx1"/>
                </a:solidFill>
              </a:defRPr>
            </a:lvl7pPr>
            <a:lvl8pPr marL="0" indent="0" algn="l">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3" name="Rectangle: Single Corner Rounded 22">
            <a:extLst>
              <a:ext uri="{FF2B5EF4-FFF2-40B4-BE49-F238E27FC236}">
                <a16:creationId xmlns:a16="http://schemas.microsoft.com/office/drawing/2014/main" id="{AB67C02E-CBEB-4FC4-928E-3A1E9A3855AE}"/>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Text Placeholder 6">
            <a:extLst>
              <a:ext uri="{FF2B5EF4-FFF2-40B4-BE49-F238E27FC236}">
                <a16:creationId xmlns:a16="http://schemas.microsoft.com/office/drawing/2014/main" id="{A6E25803-DCDA-454D-913D-BBCB03D05F46}"/>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5" name="Title 1">
            <a:extLst>
              <a:ext uri="{FF2B5EF4-FFF2-40B4-BE49-F238E27FC236}">
                <a16:creationId xmlns:a16="http://schemas.microsoft.com/office/drawing/2014/main" id="{6F979641-BD21-4FA6-AE86-79110657A458}"/>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
        <p:nvSpPr>
          <p:cNvPr id="2" name="Footer Placeholder 1">
            <a:extLst>
              <a:ext uri="{FF2B5EF4-FFF2-40B4-BE49-F238E27FC236}">
                <a16:creationId xmlns:a16="http://schemas.microsoft.com/office/drawing/2014/main" id="{654E4B70-3004-4A80-9328-847396F7AD77}"/>
              </a:ext>
            </a:extLst>
          </p:cNvPr>
          <p:cNvSpPr>
            <a:spLocks noGrp="1"/>
          </p:cNvSpPr>
          <p:nvPr>
            <p:ph type="ftr" sz="quarter" idx="21"/>
          </p:nvPr>
        </p:nvSpPr>
        <p:spPr/>
        <p:txBody>
          <a:bodyPr/>
          <a:lstStyle/>
          <a:p>
            <a:endParaRPr lang="en-AU" dirty="0"/>
          </a:p>
        </p:txBody>
      </p:sp>
      <p:sp>
        <p:nvSpPr>
          <p:cNvPr id="3" name="Slide Number Placeholder 2">
            <a:extLst>
              <a:ext uri="{FF2B5EF4-FFF2-40B4-BE49-F238E27FC236}">
                <a16:creationId xmlns:a16="http://schemas.microsoft.com/office/drawing/2014/main" id="{86241FFA-A5D8-46EC-AA8A-88CA191DAB9F}"/>
              </a:ext>
            </a:extLst>
          </p:cNvPr>
          <p:cNvSpPr>
            <a:spLocks noGrp="1"/>
          </p:cNvSpPr>
          <p:nvPr>
            <p:ph type="sldNum" sz="quarter" idx="22"/>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3532985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mp; Content_Warm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36670133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2 Content_Warm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6" name="Content Placeholder 2">
            <a:extLst>
              <a:ext uri="{FF2B5EF4-FFF2-40B4-BE49-F238E27FC236}">
                <a16:creationId xmlns:a16="http://schemas.microsoft.com/office/drawing/2014/main" id="{7448CB41-65C8-44A3-999C-53F3F181315A}"/>
              </a:ext>
            </a:extLst>
          </p:cNvPr>
          <p:cNvSpPr>
            <a:spLocks noGrp="1"/>
          </p:cNvSpPr>
          <p:nvPr>
            <p:ph idx="1"/>
          </p:nvPr>
        </p:nvSpPr>
        <p:spPr>
          <a:xfrm>
            <a:off x="379666"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Content Placeholder 2">
            <a:extLst>
              <a:ext uri="{FF2B5EF4-FFF2-40B4-BE49-F238E27FC236}">
                <a16:creationId xmlns:a16="http://schemas.microsoft.com/office/drawing/2014/main" id="{0CF0CD13-964F-48DD-8FCF-B246DEE98265}"/>
              </a:ext>
            </a:extLst>
          </p:cNvPr>
          <p:cNvSpPr>
            <a:spLocks noGrp="1"/>
          </p:cNvSpPr>
          <p:nvPr>
            <p:ph idx="12"/>
          </p:nvPr>
        </p:nvSpPr>
        <p:spPr>
          <a:xfrm>
            <a:off x="4757854"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4161540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ntent &amp; Picture_Warm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4774367" y="0"/>
            <a:ext cx="4369633" cy="5143500"/>
          </a:xfrm>
          <a:solidFill>
            <a:schemeClr val="bg1">
              <a:lumMod val="95000"/>
            </a:schemeClr>
          </a:solidFill>
        </p:spPr>
        <p:txBody>
          <a:bodyPr anchor="ctr"/>
          <a:lstStyle>
            <a:lvl1pPr algn="ctr">
              <a:defRPr/>
            </a:lvl1pPr>
          </a:lstStyle>
          <a:p>
            <a:r>
              <a:rPr lang="en-US"/>
              <a:t>Click icon to add picture</a:t>
            </a:r>
            <a:endParaRPr lang="en-AU"/>
          </a:p>
        </p:txBody>
      </p:sp>
      <p:sp>
        <p:nvSpPr>
          <p:cNvPr id="9" name="Rectangle 8">
            <a:extLst>
              <a:ext uri="{FF2B5EF4-FFF2-40B4-BE49-F238E27FC236}">
                <a16:creationId xmlns:a16="http://schemas.microsoft.com/office/drawing/2014/main" id="{80E8A2C8-33E2-464C-9F2A-4F33089523F6}"/>
              </a:ext>
            </a:extLst>
          </p:cNvPr>
          <p:cNvSpPr/>
          <p:nvPr userDrawn="1"/>
        </p:nvSpPr>
        <p:spPr>
          <a:xfrm>
            <a:off x="1" y="4848933"/>
            <a:ext cx="4774366" cy="294567"/>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1393200"/>
            <a:ext cx="4124879" cy="3258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tx1"/>
                </a:solidFill>
              </a:defRPr>
            </a:lvl1pPr>
          </a:lstStyle>
          <a:p>
            <a:r>
              <a:rPr lang="en-US"/>
              <a:t>Click to edit Master title style</a:t>
            </a:r>
            <a:endParaRPr lang="en-AU" dirty="0"/>
          </a:p>
        </p:txBody>
      </p:sp>
    </p:spTree>
    <p:extLst>
      <p:ext uri="{BB962C8B-B14F-4D97-AF65-F5344CB8AC3E}">
        <p14:creationId xmlns:p14="http://schemas.microsoft.com/office/powerpoint/2010/main" val="2688587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_Blue">
    <p:bg>
      <p:bgPr>
        <a:solidFill>
          <a:schemeClr val="bg1"/>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1259008"/>
            <a:ext cx="5358209" cy="1343142"/>
          </a:xfrm>
        </p:spPr>
        <p:txBody>
          <a:bodyPr anchor="b"/>
          <a:lstStyle>
            <a:lvl1pPr algn="l">
              <a:defRPr sz="3000" b="1">
                <a:solidFill>
                  <a:schemeClr val="bg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2763205"/>
            <a:ext cx="5358209" cy="927833"/>
          </a:xfrm>
        </p:spPr>
        <p:txBody>
          <a:bodyPr/>
          <a:lstStyle>
            <a:lvl1pPr marL="0" algn="l">
              <a:spcAft>
                <a:spcPts val="0"/>
              </a:spcAft>
              <a:defRPr sz="2000">
                <a:solidFill>
                  <a:schemeClr val="bg1"/>
                </a:solidFill>
              </a:defRPr>
            </a:lvl1pPr>
            <a:lvl2pPr marL="0" indent="0" algn="l">
              <a:spcAft>
                <a:spcPts val="0"/>
              </a:spcAft>
              <a:buNone/>
              <a:defRPr sz="2000">
                <a:solidFill>
                  <a:schemeClr val="bg1"/>
                </a:solidFill>
              </a:defRPr>
            </a:lvl2pPr>
            <a:lvl3pPr marL="0" indent="0" algn="l">
              <a:spcAft>
                <a:spcPts val="0"/>
              </a:spcAft>
              <a:buNone/>
              <a:defRPr sz="2000">
                <a:solidFill>
                  <a:schemeClr val="bg1"/>
                </a:solidFill>
              </a:defRPr>
            </a:lvl3pPr>
            <a:lvl4pPr marL="0" indent="0" algn="l">
              <a:spcAft>
                <a:spcPts val="0"/>
              </a:spcAft>
              <a:buNone/>
              <a:defRPr sz="2000">
                <a:solidFill>
                  <a:schemeClr val="bg1"/>
                </a:solidFill>
              </a:defRPr>
            </a:lvl4pPr>
            <a:lvl5pPr marL="0" indent="0" algn="l">
              <a:spcAft>
                <a:spcPts val="0"/>
              </a:spcAft>
              <a:buNone/>
              <a:defRPr sz="2000">
                <a:solidFill>
                  <a:schemeClr val="bg1"/>
                </a:solidFill>
              </a:defRPr>
            </a:lvl5pPr>
            <a:lvl6pPr marL="0" indent="0" algn="l">
              <a:spcAft>
                <a:spcPts val="0"/>
              </a:spcAft>
              <a:buNone/>
              <a:defRPr sz="2000">
                <a:solidFill>
                  <a:schemeClr val="bg1"/>
                </a:solidFill>
              </a:defRPr>
            </a:lvl6pPr>
            <a:lvl7pPr marL="0" indent="0" algn="l">
              <a:spcAft>
                <a:spcPts val="0"/>
              </a:spcAft>
              <a:buNone/>
              <a:defRPr sz="2000">
                <a:solidFill>
                  <a:schemeClr val="bg1"/>
                </a:solidFill>
              </a:defRPr>
            </a:lvl7pPr>
            <a:lvl8pPr marL="0" indent="0" algn="l">
              <a:spcAft>
                <a:spcPts val="0"/>
              </a:spcAft>
              <a:buNone/>
              <a:defRPr sz="2000">
                <a:solidFill>
                  <a:schemeClr val="bg1"/>
                </a:solidFill>
              </a:defRPr>
            </a:lvl8pPr>
            <a:lvl9pPr marL="0" indent="0" algn="l">
              <a:spcAft>
                <a:spcPts val="0"/>
              </a:spcAft>
              <a:buNone/>
              <a:defRPr sz="20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a:extLst>
              <a:ext uri="{FF2B5EF4-FFF2-40B4-BE49-F238E27FC236}">
                <a16:creationId xmlns:a16="http://schemas.microsoft.com/office/drawing/2014/main" id="{E4F4FF79-C58B-4E77-AB6D-4A2954E57A8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09412" y="237091"/>
            <a:ext cx="2643148" cy="4742120"/>
          </a:xfrm>
          <a:prstGeom prst="rect">
            <a:avLst/>
          </a:prstGeom>
        </p:spPr>
      </p:pic>
    </p:spTree>
    <p:extLst>
      <p:ext uri="{BB962C8B-B14F-4D97-AF65-F5344CB8AC3E}">
        <p14:creationId xmlns:p14="http://schemas.microsoft.com/office/powerpoint/2010/main" val="33110714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eft Image &amp; Content_Warm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5295207" y="565502"/>
            <a:ext cx="3469128" cy="4023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tx1"/>
                </a:solidFill>
              </a:defRPr>
            </a:lvl1pPr>
          </a:lstStyle>
          <a:p>
            <a:fld id="{BDEDE7C6-6EEE-4196-A663-FD0A9850CD31}" type="slidenum">
              <a:rPr lang="en-AU" smtClean="0"/>
              <a:pPr/>
              <a:t>‹#›</a:t>
            </a:fld>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tx1"/>
                </a:solidFill>
              </a:defRPr>
            </a:lvl1pPr>
          </a:lstStyle>
          <a:p>
            <a:r>
              <a:rPr lang="en-US"/>
              <a:t>Click to edit Master title style</a:t>
            </a:r>
            <a:endParaRPr lang="en-AU" dirty="0"/>
          </a:p>
        </p:txBody>
      </p:sp>
      <p:sp>
        <p:nvSpPr>
          <p:cNvPr id="15" name="Picture Placeholder 12">
            <a:extLst>
              <a:ext uri="{FF2B5EF4-FFF2-40B4-BE49-F238E27FC236}">
                <a16:creationId xmlns:a16="http://schemas.microsoft.com/office/drawing/2014/main" id="{2CDFACDA-5535-4E46-97A9-63F3FFD3EA55}"/>
              </a:ext>
            </a:extLst>
          </p:cNvPr>
          <p:cNvSpPr>
            <a:spLocks noGrp="1"/>
          </p:cNvSpPr>
          <p:nvPr>
            <p:ph type="pic" sz="quarter" idx="13"/>
          </p:nvPr>
        </p:nvSpPr>
        <p:spPr>
          <a:xfrm>
            <a:off x="1" y="1229192"/>
            <a:ext cx="4774366" cy="3619741"/>
          </a:xfrm>
          <a:solidFill>
            <a:schemeClr val="bg1">
              <a:lumMod val="95000"/>
            </a:schemeClr>
          </a:solidFill>
        </p:spPr>
        <p:txBody>
          <a:bodyPr anchor="ctr"/>
          <a:lstStyle>
            <a:lvl1pPr algn="ctr">
              <a:defRPr/>
            </a:lvl1pPr>
          </a:lstStyle>
          <a:p>
            <a:r>
              <a:rPr lang="en-US"/>
              <a:t>Click icon to add picture</a:t>
            </a:r>
            <a:endParaRPr lang="en-AU"/>
          </a:p>
        </p:txBody>
      </p:sp>
    </p:spTree>
    <p:extLst>
      <p:ext uri="{BB962C8B-B14F-4D97-AF65-F5344CB8AC3E}">
        <p14:creationId xmlns:p14="http://schemas.microsoft.com/office/powerpoint/2010/main" val="1548068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eature Slide &amp; Picture_WarmWhite">
    <p:spTree>
      <p:nvGrpSpPr>
        <p:cNvPr id="1" name=""/>
        <p:cNvGrpSpPr/>
        <p:nvPr/>
      </p:nvGrpSpPr>
      <p:grpSpPr>
        <a:xfrm>
          <a:off x="0" y="0"/>
          <a:ext cx="0" cy="0"/>
          <a:chOff x="0" y="0"/>
          <a:chExt cx="0" cy="0"/>
        </a:xfrm>
      </p:grpSpPr>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3699733" y="1245919"/>
            <a:ext cx="4685804" cy="3251268"/>
          </a:xfrm>
          <a:solidFill>
            <a:schemeClr val="bg1">
              <a:lumMod val="95000"/>
            </a:schemeClr>
          </a:solidFill>
        </p:spPr>
        <p:txBody>
          <a:bodyPr anchor="ctr"/>
          <a:lstStyle>
            <a:lvl1pPr algn="ctr">
              <a:defRPr/>
            </a:lvl1pPr>
          </a:lstStyle>
          <a:p>
            <a:r>
              <a:rPr lang="en-US"/>
              <a:t>Click icon to add picture</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7" name="Text Placeholder 6">
            <a:extLst>
              <a:ext uri="{FF2B5EF4-FFF2-40B4-BE49-F238E27FC236}">
                <a16:creationId xmlns:a16="http://schemas.microsoft.com/office/drawing/2014/main" id="{201E3592-7711-40DD-8251-929A6D22B84C}"/>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67E583C4-9DA1-4490-BDFD-62C98F46BD64}"/>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Tree>
    <p:extLst>
      <p:ext uri="{BB962C8B-B14F-4D97-AF65-F5344CB8AC3E}">
        <p14:creationId xmlns:p14="http://schemas.microsoft.com/office/powerpoint/2010/main" val="31722507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eature Slide &amp; Table/Chart_WarmWhit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1C3AFD-3AE3-4E57-8382-0EEFA1D109FB}"/>
              </a:ext>
            </a:extLst>
          </p:cNvPr>
          <p:cNvSpPr>
            <a:spLocks noGrp="1"/>
          </p:cNvSpPr>
          <p:nvPr>
            <p:ph sz="quarter" idx="14" hasCustomPrompt="1"/>
          </p:nvPr>
        </p:nvSpPr>
        <p:spPr>
          <a:xfrm>
            <a:off x="3699371" y="1245919"/>
            <a:ext cx="4685804" cy="3251469"/>
          </a:xfrm>
        </p:spPr>
        <p:txBody>
          <a:bodyPr anchor="ctr"/>
          <a:lstStyle>
            <a:lvl1pPr algn="ctr">
              <a:defRPr/>
            </a:lvl1pPr>
          </a:lstStyle>
          <a:p>
            <a:pPr lvl="0"/>
            <a:r>
              <a:rPr lang="en-US" dirty="0"/>
              <a:t>Click middle icons to insert a table OR chart, etc.</a:t>
            </a:r>
            <a:endParaRPr lang="en-AU" dirty="0"/>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8" name="Text Placeholder 6">
            <a:extLst>
              <a:ext uri="{FF2B5EF4-FFF2-40B4-BE49-F238E27FC236}">
                <a16:creationId xmlns:a16="http://schemas.microsoft.com/office/drawing/2014/main" id="{2D2A5168-206B-42DB-8252-F13A08444697}"/>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Title 1">
            <a:extLst>
              <a:ext uri="{FF2B5EF4-FFF2-40B4-BE49-F238E27FC236}">
                <a16:creationId xmlns:a16="http://schemas.microsoft.com/office/drawing/2014/main" id="{00B7E816-D51F-4CDF-80BF-CBF75C92657D}"/>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Tree>
    <p:extLst>
      <p:ext uri="{BB962C8B-B14F-4D97-AF65-F5344CB8AC3E}">
        <p14:creationId xmlns:p14="http://schemas.microsoft.com/office/powerpoint/2010/main" val="716490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Pullout Boxes &amp; Icons_Warm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2041912" y="1281600"/>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3665034"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14" name="Picture Placeholder 12">
            <a:extLst>
              <a:ext uri="{FF2B5EF4-FFF2-40B4-BE49-F238E27FC236}">
                <a16:creationId xmlns:a16="http://schemas.microsoft.com/office/drawing/2014/main" id="{DC64153B-DBCC-40B5-AD0C-DFF2D2653D08}"/>
              </a:ext>
            </a:extLst>
          </p:cNvPr>
          <p:cNvSpPr>
            <a:spLocks noGrp="1" noChangeAspect="1"/>
          </p:cNvSpPr>
          <p:nvPr>
            <p:ph type="pic" sz="quarter" idx="14" hasCustomPrompt="1"/>
          </p:nvPr>
        </p:nvSpPr>
        <p:spPr>
          <a:xfrm>
            <a:off x="6071045" y="1280891"/>
            <a:ext cx="971516" cy="972000"/>
          </a:xfrm>
          <a:solidFill>
            <a:schemeClr val="bg1">
              <a:lumMod val="95000"/>
            </a:schemeClr>
          </a:solidFill>
        </p:spPr>
        <p:txBody>
          <a:bodyPr anchor="ctr"/>
          <a:lstStyle>
            <a:lvl1pPr algn="ctr">
              <a:defRPr/>
            </a:lvl1pPr>
          </a:lstStyle>
          <a:p>
            <a:r>
              <a:rPr lang="en-AU" dirty="0"/>
              <a:t>Icon</a:t>
            </a:r>
          </a:p>
        </p:txBody>
      </p:sp>
      <p:sp>
        <p:nvSpPr>
          <p:cNvPr id="17" name="Text Placeholder 6">
            <a:extLst>
              <a:ext uri="{FF2B5EF4-FFF2-40B4-BE49-F238E27FC236}">
                <a16:creationId xmlns:a16="http://schemas.microsoft.com/office/drawing/2014/main" id="{DD63EC4E-C97D-404B-947B-5F9FD4FBE346}"/>
              </a:ext>
            </a:extLst>
          </p:cNvPr>
          <p:cNvSpPr>
            <a:spLocks noGrp="1"/>
          </p:cNvSpPr>
          <p:nvPr>
            <p:ph type="body" sz="quarter" idx="15"/>
          </p:nvPr>
        </p:nvSpPr>
        <p:spPr>
          <a:xfrm>
            <a:off x="4720503" y="2467189"/>
            <a:ext cx="3665034"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11585950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ullout Boxes &amp; Icons_Warm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1424815" y="1280891"/>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p>
            <a:fld id="{BDEDE7C6-6EEE-4196-A663-FD0A9850CD31}" type="slidenum">
              <a:rPr lang="en-AU" smtClean="0"/>
              <a:t>‹#›</a:t>
            </a:fld>
            <a:endParaRPr lang="en-AU" dirty="0"/>
          </a:p>
        </p:txBody>
      </p:sp>
      <p:sp>
        <p:nvSpPr>
          <p:cNvPr id="9" name="Picture Placeholder 12">
            <a:extLst>
              <a:ext uri="{FF2B5EF4-FFF2-40B4-BE49-F238E27FC236}">
                <a16:creationId xmlns:a16="http://schemas.microsoft.com/office/drawing/2014/main" id="{9A89174D-FA78-4F53-AE2D-75340DB116B6}"/>
              </a:ext>
            </a:extLst>
          </p:cNvPr>
          <p:cNvSpPr>
            <a:spLocks noGrp="1" noChangeAspect="1"/>
          </p:cNvSpPr>
          <p:nvPr>
            <p:ph type="pic" sz="quarter" idx="18" hasCustomPrompt="1"/>
          </p:nvPr>
        </p:nvSpPr>
        <p:spPr>
          <a:xfrm>
            <a:off x="4052695" y="1280891"/>
            <a:ext cx="971516" cy="972000"/>
          </a:xfrm>
          <a:solidFill>
            <a:schemeClr val="bg1">
              <a:lumMod val="95000"/>
            </a:schemeClr>
          </a:solidFill>
        </p:spPr>
        <p:txBody>
          <a:bodyPr anchor="ctr"/>
          <a:lstStyle>
            <a:lvl1pPr algn="ctr">
              <a:defRPr/>
            </a:lvl1pPr>
          </a:lstStyle>
          <a:p>
            <a:r>
              <a:rPr lang="en-AU" dirty="0"/>
              <a:t>Icon</a:t>
            </a:r>
          </a:p>
        </p:txBody>
      </p:sp>
      <p:sp>
        <p:nvSpPr>
          <p:cNvPr id="10" name="Text Placeholder 6">
            <a:extLst>
              <a:ext uri="{FF2B5EF4-FFF2-40B4-BE49-F238E27FC236}">
                <a16:creationId xmlns:a16="http://schemas.microsoft.com/office/drawing/2014/main" id="{94419136-DC19-46B4-9AA0-226D9D93C767}"/>
              </a:ext>
            </a:extLst>
          </p:cNvPr>
          <p:cNvSpPr>
            <a:spLocks noGrp="1"/>
          </p:cNvSpPr>
          <p:nvPr>
            <p:ph type="body" sz="quarter" idx="19"/>
          </p:nvPr>
        </p:nvSpPr>
        <p:spPr>
          <a:xfrm>
            <a:off x="3319250"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Picture Placeholder 12">
            <a:extLst>
              <a:ext uri="{FF2B5EF4-FFF2-40B4-BE49-F238E27FC236}">
                <a16:creationId xmlns:a16="http://schemas.microsoft.com/office/drawing/2014/main" id="{07FF3FF1-DAE1-4490-827C-89DCBAC576BC}"/>
              </a:ext>
            </a:extLst>
          </p:cNvPr>
          <p:cNvSpPr>
            <a:spLocks noGrp="1" noChangeAspect="1"/>
          </p:cNvSpPr>
          <p:nvPr>
            <p:ph type="pic" sz="quarter" idx="20" hasCustomPrompt="1"/>
          </p:nvPr>
        </p:nvSpPr>
        <p:spPr>
          <a:xfrm>
            <a:off x="6680576" y="1280891"/>
            <a:ext cx="971516" cy="972000"/>
          </a:xfrm>
          <a:solidFill>
            <a:schemeClr val="bg1">
              <a:lumMod val="95000"/>
            </a:schemeClr>
          </a:solidFill>
        </p:spPr>
        <p:txBody>
          <a:bodyPr anchor="ctr"/>
          <a:lstStyle>
            <a:lvl1pPr algn="ctr">
              <a:defRPr/>
            </a:lvl1pPr>
          </a:lstStyle>
          <a:p>
            <a:r>
              <a:rPr lang="en-AU" dirty="0"/>
              <a:t>Icon</a:t>
            </a:r>
          </a:p>
        </p:txBody>
      </p:sp>
      <p:sp>
        <p:nvSpPr>
          <p:cNvPr id="12" name="Text Placeholder 6">
            <a:extLst>
              <a:ext uri="{FF2B5EF4-FFF2-40B4-BE49-F238E27FC236}">
                <a16:creationId xmlns:a16="http://schemas.microsoft.com/office/drawing/2014/main" id="{7CF0E566-13A9-4B1A-9177-D3C6EB3B6DFD}"/>
              </a:ext>
            </a:extLst>
          </p:cNvPr>
          <p:cNvSpPr>
            <a:spLocks noGrp="1"/>
          </p:cNvSpPr>
          <p:nvPr>
            <p:ph type="body" sz="quarter" idx="21"/>
          </p:nvPr>
        </p:nvSpPr>
        <p:spPr>
          <a:xfrm>
            <a:off x="5947131"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15923529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dirty="0"/>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8021802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ECE8DF"/>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hasCustomPrompt="1"/>
          </p:nvPr>
        </p:nvSpPr>
        <p:spPr>
          <a:xfrm>
            <a:off x="485030" y="612000"/>
            <a:ext cx="8173940" cy="1343142"/>
          </a:xfrm>
        </p:spPr>
        <p:txBody>
          <a:bodyPr anchor="b"/>
          <a:lstStyle>
            <a:lvl1pPr algn="ctr">
              <a:defRPr sz="4000" b="1">
                <a:solidFill>
                  <a:schemeClr val="tx1"/>
                </a:solidFill>
              </a:defRPr>
            </a:lvl1pPr>
          </a:lstStyle>
          <a:p>
            <a:r>
              <a:rPr lang="en-US" dirty="0"/>
              <a:t>Thank you</a:t>
            </a:r>
            <a:endParaRPr lang="en-AU" dirty="0"/>
          </a:p>
        </p:txBody>
      </p:sp>
      <p:pic>
        <p:nvPicPr>
          <p:cNvPr id="12" name="Picture 11">
            <a:extLst>
              <a:ext uri="{FF2B5EF4-FFF2-40B4-BE49-F238E27FC236}">
                <a16:creationId xmlns:a16="http://schemas.microsoft.com/office/drawing/2014/main" id="{92893DE1-D049-491F-9970-8C6311B9620C}"/>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006800" y="3204598"/>
            <a:ext cx="1130400" cy="1249283"/>
          </a:xfrm>
          <a:prstGeom prst="rect">
            <a:avLst/>
          </a:prstGeom>
        </p:spPr>
      </p:pic>
    </p:spTree>
    <p:extLst>
      <p:ext uri="{BB962C8B-B14F-4D97-AF65-F5344CB8AC3E}">
        <p14:creationId xmlns:p14="http://schemas.microsoft.com/office/powerpoint/2010/main" val="14016369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3205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Quote_Blu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2338039" y="1407690"/>
            <a:ext cx="4467922" cy="2539841"/>
          </a:xfrm>
        </p:spPr>
        <p:txBody>
          <a:bodyPr anchor="ctr"/>
          <a:lstStyle>
            <a:lvl1pPr algn="l">
              <a:defRPr sz="3600" b="0">
                <a:solidFill>
                  <a:schemeClr val="bg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hasCustomPrompt="1"/>
          </p:nvPr>
        </p:nvSpPr>
        <p:spPr>
          <a:xfrm>
            <a:off x="1350202" y="956777"/>
            <a:ext cx="850305" cy="634200"/>
          </a:xfrm>
        </p:spPr>
        <p:txBody>
          <a:bodyPr/>
          <a:lstStyle>
            <a:lvl1pPr marL="0" algn="l">
              <a:lnSpc>
                <a:spcPts val="7000"/>
              </a:lnSpc>
              <a:spcAft>
                <a:spcPts val="0"/>
              </a:spcAft>
              <a:defRPr sz="8000" b="1">
                <a:solidFill>
                  <a:schemeClr val="bg1"/>
                </a:solidFill>
                <a:latin typeface="Bookman Old Style" panose="02050604050505020204" pitchFamily="18" charset="0"/>
              </a:defRPr>
            </a:lvl1pPr>
            <a:lvl2pPr marL="0" indent="0" algn="l">
              <a:lnSpc>
                <a:spcPts val="7000"/>
              </a:lnSpc>
              <a:spcAft>
                <a:spcPts val="0"/>
              </a:spcAft>
              <a:buNone/>
              <a:defRPr sz="8000" b="1">
                <a:solidFill>
                  <a:schemeClr val="bg1"/>
                </a:solidFill>
                <a:latin typeface="Bookman Old Style" panose="02050604050505020204" pitchFamily="18" charset="0"/>
              </a:defRPr>
            </a:lvl2pPr>
            <a:lvl3pPr marL="0" indent="0" algn="l">
              <a:lnSpc>
                <a:spcPts val="7000"/>
              </a:lnSpc>
              <a:spcAft>
                <a:spcPts val="0"/>
              </a:spcAft>
              <a:buNone/>
              <a:defRPr sz="8000" b="1">
                <a:solidFill>
                  <a:schemeClr val="bg1"/>
                </a:solidFill>
                <a:latin typeface="Bookman Old Style" panose="02050604050505020204" pitchFamily="18" charset="0"/>
              </a:defRPr>
            </a:lvl3pPr>
            <a:lvl4pPr marL="0" indent="0" algn="l">
              <a:lnSpc>
                <a:spcPts val="7000"/>
              </a:lnSpc>
              <a:spcAft>
                <a:spcPts val="0"/>
              </a:spcAft>
              <a:buNone/>
              <a:defRPr sz="8000" b="1">
                <a:solidFill>
                  <a:schemeClr val="bg1"/>
                </a:solidFill>
                <a:latin typeface="Bookman Old Style" panose="02050604050505020204" pitchFamily="18" charset="0"/>
              </a:defRPr>
            </a:lvl4pPr>
            <a:lvl5pPr marL="0" indent="0" algn="l">
              <a:lnSpc>
                <a:spcPts val="7000"/>
              </a:lnSpc>
              <a:spcAft>
                <a:spcPts val="0"/>
              </a:spcAft>
              <a:buNone/>
              <a:defRPr sz="8000" b="1">
                <a:solidFill>
                  <a:schemeClr val="bg1"/>
                </a:solidFill>
                <a:latin typeface="Bookman Old Style" panose="02050604050505020204" pitchFamily="18" charset="0"/>
              </a:defRPr>
            </a:lvl5pPr>
            <a:lvl6pPr marL="0" indent="0" algn="l">
              <a:lnSpc>
                <a:spcPts val="7000"/>
              </a:lnSpc>
              <a:spcAft>
                <a:spcPts val="0"/>
              </a:spcAft>
              <a:buNone/>
              <a:defRPr sz="8000" b="1">
                <a:solidFill>
                  <a:schemeClr val="bg1"/>
                </a:solidFill>
                <a:latin typeface="Bookman Old Style" panose="02050604050505020204" pitchFamily="18" charset="0"/>
              </a:defRPr>
            </a:lvl6pPr>
            <a:lvl7pPr marL="0" indent="0" algn="l">
              <a:lnSpc>
                <a:spcPts val="7000"/>
              </a:lnSpc>
              <a:spcAft>
                <a:spcPts val="0"/>
              </a:spcAft>
              <a:buNone/>
              <a:defRPr sz="8000" b="1">
                <a:solidFill>
                  <a:schemeClr val="bg1"/>
                </a:solidFill>
                <a:latin typeface="Bookman Old Style" panose="02050604050505020204" pitchFamily="18" charset="0"/>
              </a:defRPr>
            </a:lvl7pPr>
            <a:lvl8pPr marL="0" indent="0" algn="l">
              <a:lnSpc>
                <a:spcPts val="7000"/>
              </a:lnSpc>
              <a:spcAft>
                <a:spcPts val="0"/>
              </a:spcAft>
              <a:buNone/>
              <a:defRPr sz="8000" b="1">
                <a:solidFill>
                  <a:schemeClr val="bg1"/>
                </a:solidFill>
                <a:latin typeface="Bookman Old Style" panose="02050604050505020204" pitchFamily="18" charset="0"/>
              </a:defRPr>
            </a:lvl8pPr>
            <a:lvl9pPr marL="0" indent="0" algn="l">
              <a:lnSpc>
                <a:spcPts val="7000"/>
              </a:lnSpc>
              <a:spcAft>
                <a:spcPts val="0"/>
              </a:spcAft>
              <a:buNone/>
              <a:defRPr sz="8000" b="1">
                <a:solidFill>
                  <a:schemeClr val="bg1"/>
                </a:solidFill>
                <a:latin typeface="Bookman Old Style" panose="02050604050505020204" pitchFamily="18" charset="0"/>
              </a:defRPr>
            </a:lvl9pPr>
          </a:lstStyle>
          <a:p>
            <a:pPr lvl="0"/>
            <a:r>
              <a:rPr lang="en-US" dirty="0"/>
              <a:t>“</a:t>
            </a:r>
            <a:endParaRPr lang="en-AU" dirty="0"/>
          </a:p>
        </p:txBody>
      </p:sp>
      <p:sp>
        <p:nvSpPr>
          <p:cNvPr id="7" name="Text Placeholder 6">
            <a:extLst>
              <a:ext uri="{FF2B5EF4-FFF2-40B4-BE49-F238E27FC236}">
                <a16:creationId xmlns:a16="http://schemas.microsoft.com/office/drawing/2014/main" id="{A0CC370B-999E-4074-9942-1683FAF0CF55}"/>
              </a:ext>
            </a:extLst>
          </p:cNvPr>
          <p:cNvSpPr>
            <a:spLocks noGrp="1"/>
          </p:cNvSpPr>
          <p:nvPr>
            <p:ph type="body" sz="quarter" idx="14" hasCustomPrompt="1"/>
          </p:nvPr>
        </p:nvSpPr>
        <p:spPr>
          <a:xfrm>
            <a:off x="6943493" y="3630431"/>
            <a:ext cx="850305" cy="634200"/>
          </a:xfrm>
        </p:spPr>
        <p:txBody>
          <a:bodyPr/>
          <a:lstStyle>
            <a:lvl1pPr marL="0" algn="l">
              <a:lnSpc>
                <a:spcPts val="7000"/>
              </a:lnSpc>
              <a:spcAft>
                <a:spcPts val="0"/>
              </a:spcAft>
              <a:defRPr sz="8000" b="1">
                <a:solidFill>
                  <a:schemeClr val="bg1"/>
                </a:solidFill>
                <a:latin typeface="Bookman Old Style" panose="02050604050505020204" pitchFamily="18" charset="0"/>
              </a:defRPr>
            </a:lvl1pPr>
            <a:lvl2pPr marL="0" indent="0" algn="l">
              <a:lnSpc>
                <a:spcPts val="7000"/>
              </a:lnSpc>
              <a:spcAft>
                <a:spcPts val="0"/>
              </a:spcAft>
              <a:buNone/>
              <a:defRPr sz="8000" b="1">
                <a:solidFill>
                  <a:schemeClr val="bg1"/>
                </a:solidFill>
                <a:latin typeface="Bookman Old Style" panose="02050604050505020204" pitchFamily="18" charset="0"/>
              </a:defRPr>
            </a:lvl2pPr>
            <a:lvl3pPr marL="0" indent="0" algn="l">
              <a:lnSpc>
                <a:spcPts val="7000"/>
              </a:lnSpc>
              <a:spcAft>
                <a:spcPts val="0"/>
              </a:spcAft>
              <a:buNone/>
              <a:defRPr sz="8000" b="1">
                <a:solidFill>
                  <a:schemeClr val="bg1"/>
                </a:solidFill>
                <a:latin typeface="Bookman Old Style" panose="02050604050505020204" pitchFamily="18" charset="0"/>
              </a:defRPr>
            </a:lvl3pPr>
            <a:lvl4pPr marL="0" indent="0" algn="l">
              <a:lnSpc>
                <a:spcPts val="7000"/>
              </a:lnSpc>
              <a:spcAft>
                <a:spcPts val="0"/>
              </a:spcAft>
              <a:buNone/>
              <a:defRPr sz="8000" b="1">
                <a:solidFill>
                  <a:schemeClr val="bg1"/>
                </a:solidFill>
                <a:latin typeface="Bookman Old Style" panose="02050604050505020204" pitchFamily="18" charset="0"/>
              </a:defRPr>
            </a:lvl4pPr>
            <a:lvl5pPr marL="0" indent="0" algn="l">
              <a:lnSpc>
                <a:spcPts val="7000"/>
              </a:lnSpc>
              <a:spcAft>
                <a:spcPts val="0"/>
              </a:spcAft>
              <a:buNone/>
              <a:defRPr sz="8000" b="1">
                <a:solidFill>
                  <a:schemeClr val="bg1"/>
                </a:solidFill>
                <a:latin typeface="Bookman Old Style" panose="02050604050505020204" pitchFamily="18" charset="0"/>
              </a:defRPr>
            </a:lvl5pPr>
            <a:lvl6pPr marL="0" indent="0" algn="l">
              <a:lnSpc>
                <a:spcPts val="7000"/>
              </a:lnSpc>
              <a:spcAft>
                <a:spcPts val="0"/>
              </a:spcAft>
              <a:buNone/>
              <a:defRPr sz="8000" b="1">
                <a:solidFill>
                  <a:schemeClr val="bg1"/>
                </a:solidFill>
                <a:latin typeface="Bookman Old Style" panose="02050604050505020204" pitchFamily="18" charset="0"/>
              </a:defRPr>
            </a:lvl6pPr>
            <a:lvl7pPr marL="0" indent="0" algn="l">
              <a:lnSpc>
                <a:spcPts val="7000"/>
              </a:lnSpc>
              <a:spcAft>
                <a:spcPts val="0"/>
              </a:spcAft>
              <a:buNone/>
              <a:defRPr sz="8000" b="1">
                <a:solidFill>
                  <a:schemeClr val="bg1"/>
                </a:solidFill>
                <a:latin typeface="Bookman Old Style" panose="02050604050505020204" pitchFamily="18" charset="0"/>
              </a:defRPr>
            </a:lvl7pPr>
            <a:lvl8pPr marL="0" indent="0" algn="l">
              <a:lnSpc>
                <a:spcPts val="7000"/>
              </a:lnSpc>
              <a:spcAft>
                <a:spcPts val="0"/>
              </a:spcAft>
              <a:buNone/>
              <a:defRPr sz="8000" b="1">
                <a:solidFill>
                  <a:schemeClr val="bg1"/>
                </a:solidFill>
                <a:latin typeface="Bookman Old Style" panose="02050604050505020204" pitchFamily="18" charset="0"/>
              </a:defRPr>
            </a:lvl8pPr>
            <a:lvl9pPr marL="0" indent="0" algn="l">
              <a:lnSpc>
                <a:spcPts val="7000"/>
              </a:lnSpc>
              <a:spcAft>
                <a:spcPts val="0"/>
              </a:spcAft>
              <a:buNone/>
              <a:defRPr sz="8000" b="1">
                <a:solidFill>
                  <a:schemeClr val="bg1"/>
                </a:solidFill>
                <a:latin typeface="Bookman Old Style" panose="02050604050505020204" pitchFamily="18" charset="0"/>
              </a:defRPr>
            </a:lvl9pPr>
          </a:lstStyle>
          <a:p>
            <a:pPr lvl="0"/>
            <a:r>
              <a:rPr lang="en-US" dirty="0"/>
              <a:t>”</a:t>
            </a:r>
            <a:endParaRPr lang="en-AU" dirty="0"/>
          </a:p>
        </p:txBody>
      </p:sp>
    </p:spTree>
    <p:extLst>
      <p:ext uri="{BB962C8B-B14F-4D97-AF65-F5344CB8AC3E}">
        <p14:creationId xmlns:p14="http://schemas.microsoft.com/office/powerpoint/2010/main" val="2059461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genda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2" name="Picture 11">
            <a:extLst>
              <a:ext uri="{FF2B5EF4-FFF2-40B4-BE49-F238E27FC236}">
                <a16:creationId xmlns:a16="http://schemas.microsoft.com/office/drawing/2014/main" id="{E4D72937-833E-4F2B-99F4-7849E077AD94}"/>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itle 1">
            <a:extLst>
              <a:ext uri="{FF2B5EF4-FFF2-40B4-BE49-F238E27FC236}">
                <a16:creationId xmlns:a16="http://schemas.microsoft.com/office/drawing/2014/main" id="{E226A440-B9AE-40A7-88E3-DFD9B18DEB1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sp>
        <p:nvSpPr>
          <p:cNvPr id="14" name="Text Placeholder 6">
            <a:extLst>
              <a:ext uri="{FF2B5EF4-FFF2-40B4-BE49-F238E27FC236}">
                <a16:creationId xmlns:a16="http://schemas.microsoft.com/office/drawing/2014/main" id="{FBD9FA86-2A83-4F93-8B60-20ABFD597BAD}"/>
              </a:ext>
            </a:extLst>
          </p:cNvPr>
          <p:cNvSpPr>
            <a:spLocks noGrp="1"/>
          </p:cNvSpPr>
          <p:nvPr>
            <p:ph type="body" sz="quarter" idx="14"/>
          </p:nvPr>
        </p:nvSpPr>
        <p:spPr>
          <a:xfrm>
            <a:off x="3572378" y="950400"/>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7" name="Text Placeholder 6">
            <a:extLst>
              <a:ext uri="{FF2B5EF4-FFF2-40B4-BE49-F238E27FC236}">
                <a16:creationId xmlns:a16="http://schemas.microsoft.com/office/drawing/2014/main" id="{625FF4C7-3E37-404F-9D4D-7BB481578F36}"/>
              </a:ext>
            </a:extLst>
          </p:cNvPr>
          <p:cNvSpPr>
            <a:spLocks noGrp="1"/>
          </p:cNvSpPr>
          <p:nvPr>
            <p:ph type="body" sz="quarter" idx="15"/>
          </p:nvPr>
        </p:nvSpPr>
        <p:spPr>
          <a:xfrm>
            <a:off x="3572378" y="1473594"/>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8" name="Text Placeholder 6">
            <a:extLst>
              <a:ext uri="{FF2B5EF4-FFF2-40B4-BE49-F238E27FC236}">
                <a16:creationId xmlns:a16="http://schemas.microsoft.com/office/drawing/2014/main" id="{3AACB3CC-E820-49EE-8B99-9B160FC07C0F}"/>
              </a:ext>
            </a:extLst>
          </p:cNvPr>
          <p:cNvSpPr>
            <a:spLocks noGrp="1"/>
          </p:cNvSpPr>
          <p:nvPr>
            <p:ph type="body" sz="quarter" idx="16"/>
          </p:nvPr>
        </p:nvSpPr>
        <p:spPr>
          <a:xfrm>
            <a:off x="3572378" y="1996788"/>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9" name="Text Placeholder 6">
            <a:extLst>
              <a:ext uri="{FF2B5EF4-FFF2-40B4-BE49-F238E27FC236}">
                <a16:creationId xmlns:a16="http://schemas.microsoft.com/office/drawing/2014/main" id="{CD0C9770-3980-4C70-9910-A9C3CE62D098}"/>
              </a:ext>
            </a:extLst>
          </p:cNvPr>
          <p:cNvSpPr>
            <a:spLocks noGrp="1"/>
          </p:cNvSpPr>
          <p:nvPr>
            <p:ph type="body" sz="quarter" idx="17"/>
          </p:nvPr>
        </p:nvSpPr>
        <p:spPr>
          <a:xfrm>
            <a:off x="3572377" y="2519982"/>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0" name="Text Placeholder 6">
            <a:extLst>
              <a:ext uri="{FF2B5EF4-FFF2-40B4-BE49-F238E27FC236}">
                <a16:creationId xmlns:a16="http://schemas.microsoft.com/office/drawing/2014/main" id="{765398A7-EDBA-44E4-AF56-0219FF359511}"/>
              </a:ext>
            </a:extLst>
          </p:cNvPr>
          <p:cNvSpPr>
            <a:spLocks noGrp="1"/>
          </p:cNvSpPr>
          <p:nvPr>
            <p:ph type="body" sz="quarter" idx="18"/>
          </p:nvPr>
        </p:nvSpPr>
        <p:spPr>
          <a:xfrm>
            <a:off x="3572377" y="3043176"/>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1" name="Text Placeholder 6">
            <a:extLst>
              <a:ext uri="{FF2B5EF4-FFF2-40B4-BE49-F238E27FC236}">
                <a16:creationId xmlns:a16="http://schemas.microsoft.com/office/drawing/2014/main" id="{331FFCB8-C557-4B3B-8AF2-FDE1909F9698}"/>
              </a:ext>
            </a:extLst>
          </p:cNvPr>
          <p:cNvSpPr>
            <a:spLocks noGrp="1"/>
          </p:cNvSpPr>
          <p:nvPr>
            <p:ph type="body" sz="quarter" idx="19"/>
          </p:nvPr>
        </p:nvSpPr>
        <p:spPr>
          <a:xfrm>
            <a:off x="3572377" y="3566370"/>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2" name="Text Placeholder 6">
            <a:extLst>
              <a:ext uri="{FF2B5EF4-FFF2-40B4-BE49-F238E27FC236}">
                <a16:creationId xmlns:a16="http://schemas.microsoft.com/office/drawing/2014/main" id="{E4992B32-D219-4C4A-B935-FEBD45AC5467}"/>
              </a:ext>
            </a:extLst>
          </p:cNvPr>
          <p:cNvSpPr>
            <a:spLocks noGrp="1"/>
          </p:cNvSpPr>
          <p:nvPr>
            <p:ph type="body" sz="quarter" idx="20"/>
          </p:nvPr>
        </p:nvSpPr>
        <p:spPr>
          <a:xfrm>
            <a:off x="3572376" y="4089565"/>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Tree>
    <p:extLst>
      <p:ext uri="{BB962C8B-B14F-4D97-AF65-F5344CB8AC3E}">
        <p14:creationId xmlns:p14="http://schemas.microsoft.com/office/powerpoint/2010/main" val="2592124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Title &amp;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1A90BF3-D38A-44C0-BC66-7AACE6619F3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951875"/>
            <a:ext cx="8384669" cy="36774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pic>
        <p:nvPicPr>
          <p:cNvPr id="10" name="Picture 9">
            <a:extLst>
              <a:ext uri="{FF2B5EF4-FFF2-40B4-BE49-F238E27FC236}">
                <a16:creationId xmlns:a16="http://schemas.microsoft.com/office/drawing/2014/main" id="{E2B7A698-FDC6-4745-B047-CCC27BB2186F}"/>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2781957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amp; 2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1A90BF3-D38A-44C0-BC66-7AACE6619F3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6"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2" name="Content Placeholder 2">
            <a:extLst>
              <a:ext uri="{FF2B5EF4-FFF2-40B4-BE49-F238E27FC236}">
                <a16:creationId xmlns:a16="http://schemas.microsoft.com/office/drawing/2014/main" id="{2A72EB34-9C65-4DB9-B51C-11C0CB5327AF}"/>
              </a:ext>
            </a:extLst>
          </p:cNvPr>
          <p:cNvSpPr>
            <a:spLocks noGrp="1"/>
          </p:cNvSpPr>
          <p:nvPr>
            <p:ph idx="12"/>
          </p:nvPr>
        </p:nvSpPr>
        <p:spPr>
          <a:xfrm>
            <a:off x="4757854"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0" name="Picture 9">
            <a:extLst>
              <a:ext uri="{FF2B5EF4-FFF2-40B4-BE49-F238E27FC236}">
                <a16:creationId xmlns:a16="http://schemas.microsoft.com/office/drawing/2014/main" id="{5C67CFD3-D413-4492-B5CD-3772E82DB33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764639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ent &amp; Picture_Blu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4774367" y="0"/>
            <a:ext cx="4369633" cy="5143500"/>
          </a:xfrm>
          <a:solidFill>
            <a:schemeClr val="bg1">
              <a:lumMod val="95000"/>
            </a:schemeClr>
          </a:solidFill>
        </p:spPr>
        <p:txBody>
          <a:bodyPr anchor="ctr"/>
          <a:lstStyle>
            <a:lvl1pPr algn="ctr">
              <a:defRPr/>
            </a:lvl1pPr>
          </a:lstStyle>
          <a:p>
            <a:r>
              <a:rPr lang="en-US"/>
              <a:t>Click icon to add picture</a:t>
            </a:r>
            <a:endParaRPr lang="en-AU"/>
          </a:p>
        </p:txBody>
      </p:sp>
      <p:sp>
        <p:nvSpPr>
          <p:cNvPr id="9" name="Rectangle 8">
            <a:extLst>
              <a:ext uri="{FF2B5EF4-FFF2-40B4-BE49-F238E27FC236}">
                <a16:creationId xmlns:a16="http://schemas.microsoft.com/office/drawing/2014/main" id="{80E8A2C8-33E2-464C-9F2A-4F33089523F6}"/>
              </a:ext>
            </a:extLst>
          </p:cNvPr>
          <p:cNvSpPr/>
          <p:nvPr userDrawn="1"/>
        </p:nvSpPr>
        <p:spPr>
          <a:xfrm>
            <a:off x="1" y="4848933"/>
            <a:ext cx="4774366" cy="2945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1393200"/>
            <a:ext cx="4124879" cy="3258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bg1"/>
                </a:solidFill>
              </a:defRPr>
            </a:lvl1pPr>
          </a:lstStyle>
          <a:p>
            <a:r>
              <a:rPr lang="en-US"/>
              <a:t>Click to edit Master title style</a:t>
            </a:r>
            <a:endParaRPr lang="en-AU" dirty="0"/>
          </a:p>
        </p:txBody>
      </p:sp>
    </p:spTree>
    <p:extLst>
      <p:ext uri="{BB962C8B-B14F-4D97-AF65-F5344CB8AC3E}">
        <p14:creationId xmlns:p14="http://schemas.microsoft.com/office/powerpoint/2010/main" val="500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ft Image &amp;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C084C57F-270D-4F4B-BBFF-CFB57BD27F8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5295207" y="565502"/>
            <a:ext cx="3469127" cy="4023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bg1"/>
                </a:solidFill>
              </a:defRPr>
            </a:lvl1pPr>
          </a:lstStyle>
          <a:p>
            <a:r>
              <a:rPr lang="en-US"/>
              <a:t>Click to edit Master title style</a:t>
            </a:r>
            <a:endParaRPr lang="en-AU" dirty="0"/>
          </a:p>
        </p:txBody>
      </p:sp>
      <p:sp>
        <p:nvSpPr>
          <p:cNvPr id="15" name="Picture Placeholder 12">
            <a:extLst>
              <a:ext uri="{FF2B5EF4-FFF2-40B4-BE49-F238E27FC236}">
                <a16:creationId xmlns:a16="http://schemas.microsoft.com/office/drawing/2014/main" id="{2CDFACDA-5535-4E46-97A9-63F3FFD3EA55}"/>
              </a:ext>
            </a:extLst>
          </p:cNvPr>
          <p:cNvSpPr>
            <a:spLocks noGrp="1"/>
          </p:cNvSpPr>
          <p:nvPr>
            <p:ph type="pic" sz="quarter" idx="13"/>
          </p:nvPr>
        </p:nvSpPr>
        <p:spPr>
          <a:xfrm>
            <a:off x="1" y="1229192"/>
            <a:ext cx="4774366" cy="3619741"/>
          </a:xfrm>
          <a:solidFill>
            <a:schemeClr val="bg1">
              <a:lumMod val="95000"/>
            </a:schemeClr>
          </a:solidFill>
        </p:spPr>
        <p:txBody>
          <a:bodyPr anchor="ctr"/>
          <a:lstStyle>
            <a:lvl1pPr algn="ctr">
              <a:defRPr/>
            </a:lvl1pPr>
          </a:lstStyle>
          <a:p>
            <a:r>
              <a:rPr lang="en-US"/>
              <a:t>Click icon to add picture</a:t>
            </a:r>
            <a:endParaRPr lang="en-AU"/>
          </a:p>
        </p:txBody>
      </p:sp>
      <p:pic>
        <p:nvPicPr>
          <p:cNvPr id="13" name="Picture 12">
            <a:extLst>
              <a:ext uri="{FF2B5EF4-FFF2-40B4-BE49-F238E27FC236}">
                <a16:creationId xmlns:a16="http://schemas.microsoft.com/office/drawing/2014/main" id="{B8878C06-4E9D-49B3-9EC3-B59A43CF9C5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606831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eature Slide &amp; Picture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3699733" y="1245919"/>
            <a:ext cx="4685804" cy="3251268"/>
          </a:xfrm>
          <a:solidFill>
            <a:schemeClr val="bg1">
              <a:lumMod val="95000"/>
            </a:schemeClr>
          </a:solidFill>
        </p:spPr>
        <p:txBody>
          <a:bodyPr anchor="ctr"/>
          <a:lstStyle>
            <a:lvl1pPr algn="ctr">
              <a:defRPr/>
            </a:lvl1pPr>
          </a:lstStyle>
          <a:p>
            <a:r>
              <a:rPr lang="en-US"/>
              <a:t>Click icon to add picture</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itle 1">
            <a:extLst>
              <a:ext uri="{FF2B5EF4-FFF2-40B4-BE49-F238E27FC236}">
                <a16:creationId xmlns:a16="http://schemas.microsoft.com/office/drawing/2014/main" id="{E226A440-B9AE-40A7-88E3-DFD9B18DEB1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pic>
        <p:nvPicPr>
          <p:cNvPr id="12" name="Picture 11">
            <a:extLst>
              <a:ext uri="{FF2B5EF4-FFF2-40B4-BE49-F238E27FC236}">
                <a16:creationId xmlns:a16="http://schemas.microsoft.com/office/drawing/2014/main" id="{F0E6BDC1-88BB-49E2-AEBB-D24FF668FED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163924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EE36069-4D03-45AF-BF1F-DAC8F128212A}"/>
              </a:ext>
            </a:extLst>
          </p:cNvPr>
          <p:cNvSpPr>
            <a:spLocks noGrp="1"/>
          </p:cNvSpPr>
          <p:nvPr>
            <p:ph type="body" idx="1"/>
          </p:nvPr>
        </p:nvSpPr>
        <p:spPr>
          <a:xfrm>
            <a:off x="379665" y="951875"/>
            <a:ext cx="8384669" cy="367741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3" name="Rectangle: Single Corner Rounded 12">
            <a:extLst>
              <a:ext uri="{FF2B5EF4-FFF2-40B4-BE49-F238E27FC236}">
                <a16:creationId xmlns:a16="http://schemas.microsoft.com/office/drawing/2014/main" id="{656FA5D0-ADB4-40DD-B7EB-B4E0DCEEDE7A}"/>
              </a:ext>
            </a:extLst>
          </p:cNvPr>
          <p:cNvSpPr/>
          <p:nvPr userDrawn="1"/>
        </p:nvSpPr>
        <p:spPr>
          <a:xfrm>
            <a:off x="1" y="4848933"/>
            <a:ext cx="8507366" cy="294567"/>
          </a:xfrm>
          <a:prstGeom prst="round1Rect">
            <a:avLst>
              <a:gd name="adj" fmla="val 23521"/>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a:extLst>
              <a:ext uri="{FF2B5EF4-FFF2-40B4-BE49-F238E27FC236}">
                <a16:creationId xmlns:a16="http://schemas.microsoft.com/office/drawing/2014/main" id="{C8BA21FB-5D05-4499-ACB8-FDC829532047}"/>
              </a:ext>
            </a:extLst>
          </p:cNvPr>
          <p:cNvSpPr>
            <a:spLocks noGrp="1"/>
          </p:cNvSpPr>
          <p:nvPr>
            <p:ph type="title"/>
          </p:nvPr>
        </p:nvSpPr>
        <p:spPr>
          <a:xfrm>
            <a:off x="379665" y="310398"/>
            <a:ext cx="8384669" cy="472383"/>
          </a:xfrm>
          <a:prstGeom prst="rect">
            <a:avLst/>
          </a:prstGeom>
        </p:spPr>
        <p:txBody>
          <a:bodyPr vert="horz" lIns="0" tIns="0" rIns="0" bIns="0" rtlCol="0" anchor="t">
            <a:noAutofit/>
          </a:bodyPr>
          <a:lstStyle/>
          <a:p>
            <a:r>
              <a:rPr lang="en-US"/>
              <a:t>Click to edit Master title style</a:t>
            </a:r>
            <a:endParaRPr lang="en-AU" dirty="0"/>
          </a:p>
        </p:txBody>
      </p:sp>
      <p:sp>
        <p:nvSpPr>
          <p:cNvPr id="5" name="Footer Placeholder 4">
            <a:extLst>
              <a:ext uri="{FF2B5EF4-FFF2-40B4-BE49-F238E27FC236}">
                <a16:creationId xmlns:a16="http://schemas.microsoft.com/office/drawing/2014/main" id="{FEE3310A-29CB-4117-89E3-EA2268572D55}"/>
              </a:ext>
            </a:extLst>
          </p:cNvPr>
          <p:cNvSpPr>
            <a:spLocks noGrp="1"/>
          </p:cNvSpPr>
          <p:nvPr>
            <p:ph type="ftr" sz="quarter" idx="3"/>
          </p:nvPr>
        </p:nvSpPr>
        <p:spPr>
          <a:xfrm>
            <a:off x="379665" y="4914063"/>
            <a:ext cx="4847361" cy="164307"/>
          </a:xfrm>
          <a:prstGeom prst="rect">
            <a:avLst/>
          </a:prstGeom>
        </p:spPr>
        <p:txBody>
          <a:bodyPr vert="horz" lIns="0" tIns="0" rIns="0" bIns="0" rtlCol="0" anchor="ctr"/>
          <a:lstStyle>
            <a:lvl1pPr algn="l">
              <a:defRPr sz="900">
                <a:solidFill>
                  <a:schemeClr val="tx1">
                    <a:tint val="75000"/>
                  </a:schemeClr>
                </a:solidFill>
              </a:defRPr>
            </a:lvl1pPr>
          </a:lstStyle>
          <a:p>
            <a:endParaRPr lang="en-AU" dirty="0"/>
          </a:p>
        </p:txBody>
      </p:sp>
      <p:sp>
        <p:nvSpPr>
          <p:cNvPr id="6" name="Slide Number Placeholder 5">
            <a:extLst>
              <a:ext uri="{FF2B5EF4-FFF2-40B4-BE49-F238E27FC236}">
                <a16:creationId xmlns:a16="http://schemas.microsoft.com/office/drawing/2014/main" id="{552E6115-576B-4B27-8793-2A835BB83D3B}"/>
              </a:ext>
            </a:extLst>
          </p:cNvPr>
          <p:cNvSpPr>
            <a:spLocks noGrp="1"/>
          </p:cNvSpPr>
          <p:nvPr>
            <p:ph type="sldNum" sz="quarter" idx="4"/>
          </p:nvPr>
        </p:nvSpPr>
        <p:spPr>
          <a:xfrm>
            <a:off x="7707488" y="4914000"/>
            <a:ext cx="678049" cy="164307"/>
          </a:xfrm>
          <a:prstGeom prst="rect">
            <a:avLst/>
          </a:prstGeom>
        </p:spPr>
        <p:txBody>
          <a:bodyPr vert="horz" lIns="0" tIns="0" rIns="0" bIns="0" rtlCol="0" anchor="ctr"/>
          <a:lstStyle>
            <a:lvl1pPr algn="r">
              <a:defRPr sz="900">
                <a:solidFill>
                  <a:schemeClr val="tx1">
                    <a:tint val="75000"/>
                  </a:schemeClr>
                </a:solidFill>
              </a:defRPr>
            </a:lvl1pPr>
          </a:lstStyle>
          <a:p>
            <a:fld id="{BDEDE7C6-6EEE-4196-A663-FD0A9850CD31}" type="slidenum">
              <a:rPr lang="en-AU" smtClean="0"/>
              <a:t>‹#›</a:t>
            </a:fld>
            <a:endParaRPr lang="en-AU" dirty="0"/>
          </a:p>
        </p:txBody>
      </p:sp>
      <p:pic>
        <p:nvPicPr>
          <p:cNvPr id="12" name="Picture 11">
            <a:extLst>
              <a:ext uri="{FF2B5EF4-FFF2-40B4-BE49-F238E27FC236}">
                <a16:creationId xmlns:a16="http://schemas.microsoft.com/office/drawing/2014/main" id="{6FA6E82E-34E2-418F-B419-66615A6A4E3C}"/>
              </a:ext>
            </a:extLst>
          </p:cNvPr>
          <p:cNvPicPr>
            <a:picLocks noChangeAspect="1"/>
          </p:cNvPicPr>
          <p:nvPr userDrawn="1"/>
        </p:nvPicPr>
        <p:blipFill rotWithShape="1">
          <a:blip r:embed="rId29" cstate="print">
            <a:extLst>
              <a:ext uri="{28A0092B-C50C-407E-A947-70E740481C1C}">
                <a14:useLocalDpi xmlns:a14="http://schemas.microsoft.com/office/drawing/2010/main"/>
              </a:ext>
            </a:extLst>
          </a:blip>
          <a:srcRect/>
          <a:stretch/>
        </p:blipFill>
        <p:spPr>
          <a:xfrm>
            <a:off x="8575234" y="4155914"/>
            <a:ext cx="568766" cy="987586"/>
          </a:xfrm>
          <a:prstGeom prst="rect">
            <a:avLst/>
          </a:prstGeom>
        </p:spPr>
      </p:pic>
    </p:spTree>
    <p:extLst>
      <p:ext uri="{BB962C8B-B14F-4D97-AF65-F5344CB8AC3E}">
        <p14:creationId xmlns:p14="http://schemas.microsoft.com/office/powerpoint/2010/main" val="1470114289"/>
      </p:ext>
    </p:extLst>
  </p:cSld>
  <p:clrMap bg1="lt1" tx1="dk1" bg2="lt2" tx2="dk2" accent1="accent1" accent2="accent2" accent3="accent3" accent4="accent4" accent5="accent5" accent6="accent6" hlink="hlink" folHlink="folHlink"/>
  <p:sldLayoutIdLst>
    <p:sldLayoutId id="2147483649" r:id="rId1"/>
    <p:sldLayoutId id="2147483669" r:id="rId2"/>
    <p:sldLayoutId id="2147483674" r:id="rId3"/>
    <p:sldLayoutId id="2147483682" r:id="rId4"/>
    <p:sldLayoutId id="2147483671" r:id="rId5"/>
    <p:sldLayoutId id="2147483672" r:id="rId6"/>
    <p:sldLayoutId id="2147483660" r:id="rId7"/>
    <p:sldLayoutId id="2147483667" r:id="rId8"/>
    <p:sldLayoutId id="2147483663" r:id="rId9"/>
    <p:sldLayoutId id="2147483666" r:id="rId10"/>
    <p:sldLayoutId id="2147483676" r:id="rId11"/>
    <p:sldLayoutId id="2147483680" r:id="rId12"/>
    <p:sldLayoutId id="2147483678" r:id="rId13"/>
    <p:sldLayoutId id="2147483670" r:id="rId14"/>
    <p:sldLayoutId id="2147483675" r:id="rId15"/>
    <p:sldLayoutId id="2147483683" r:id="rId16"/>
    <p:sldLayoutId id="2147483650" r:id="rId17"/>
    <p:sldLayoutId id="2147483673" r:id="rId18"/>
    <p:sldLayoutId id="2147483661" r:id="rId19"/>
    <p:sldLayoutId id="2147483668" r:id="rId20"/>
    <p:sldLayoutId id="2147483664" r:id="rId21"/>
    <p:sldLayoutId id="2147483665" r:id="rId22"/>
    <p:sldLayoutId id="2147483677" r:id="rId23"/>
    <p:sldLayoutId id="2147483679" r:id="rId24"/>
    <p:sldLayoutId id="2147483654" r:id="rId25"/>
    <p:sldLayoutId id="2147483681" r:id="rId26"/>
    <p:sldLayoutId id="2147483655" r:id="rId27"/>
  </p:sldLayoutIdLst>
  <p:hf hdr="0" dt="0"/>
  <p:txStyles>
    <p:title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p:titleStyle>
    <p:bodyStyle>
      <a:lvl1pPr marL="0" indent="0" algn="l" defTabSz="685800" rtl="0" eaLnBrk="1" latinLnBrk="0" hangingPunct="1">
        <a:lnSpc>
          <a:spcPct val="100000"/>
        </a:lnSpc>
        <a:spcBef>
          <a:spcPts val="0"/>
        </a:spcBef>
        <a:spcAft>
          <a:spcPts val="300"/>
        </a:spcAft>
        <a:buFont typeface="Arial" panose="020B0604020202020204" pitchFamily="34" charset="0"/>
        <a:buNone/>
        <a:defRPr sz="1800" kern="1200">
          <a:solidFill>
            <a:schemeClr val="tx1"/>
          </a:solidFill>
          <a:latin typeface="+mn-lt"/>
          <a:ea typeface="+mn-ea"/>
          <a:cs typeface="+mn-cs"/>
        </a:defRPr>
      </a:lvl1pPr>
      <a:lvl2pPr marL="1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2pPr>
      <a:lvl3pPr marL="3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5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4pPr>
      <a:lvl5pPr marL="72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5pPr>
      <a:lvl6pPr marL="90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6pPr>
      <a:lvl7pPr marL="10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7pPr>
      <a:lvl8pPr marL="12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8pPr>
      <a:lvl9pPr marL="14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jpg"/><Relationship Id="rId1" Type="http://schemas.openxmlformats.org/officeDocument/2006/relationships/slideLayout" Target="../slideLayouts/slideLayout13.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1E526-D9BC-497B-92DE-D28D61ABA619}"/>
              </a:ext>
            </a:extLst>
          </p:cNvPr>
          <p:cNvSpPr>
            <a:spLocks noGrp="1"/>
          </p:cNvSpPr>
          <p:nvPr>
            <p:ph type="ctrTitle"/>
          </p:nvPr>
        </p:nvSpPr>
        <p:spPr/>
        <p:txBody>
          <a:bodyPr/>
          <a:lstStyle/>
          <a:p>
            <a:r>
              <a:rPr lang="en-AU" dirty="0"/>
              <a:t>Be ready!</a:t>
            </a:r>
          </a:p>
        </p:txBody>
      </p:sp>
      <p:sp>
        <p:nvSpPr>
          <p:cNvPr id="3" name="Text Placeholder 2">
            <a:extLst>
              <a:ext uri="{FF2B5EF4-FFF2-40B4-BE49-F238E27FC236}">
                <a16:creationId xmlns:a16="http://schemas.microsoft.com/office/drawing/2014/main" id="{DDDF87A5-8263-4A0B-BEFF-45E4C3BBB793}"/>
              </a:ext>
            </a:extLst>
          </p:cNvPr>
          <p:cNvSpPr>
            <a:spLocks noGrp="1"/>
          </p:cNvSpPr>
          <p:nvPr>
            <p:ph type="body" sz="quarter" idx="13"/>
          </p:nvPr>
        </p:nvSpPr>
        <p:spPr/>
        <p:txBody>
          <a:bodyPr/>
          <a:lstStyle/>
          <a:p>
            <a:r>
              <a:rPr lang="en-AU" sz="2400" dirty="0"/>
              <a:t>Mark Lesson 46</a:t>
            </a:r>
          </a:p>
          <a:p>
            <a:r>
              <a:rPr lang="en-AU" sz="2400" dirty="0"/>
              <a:t>Mark 13:32-37</a:t>
            </a:r>
          </a:p>
        </p:txBody>
      </p:sp>
    </p:spTree>
    <p:extLst>
      <p:ext uri="{BB962C8B-B14F-4D97-AF65-F5344CB8AC3E}">
        <p14:creationId xmlns:p14="http://schemas.microsoft.com/office/powerpoint/2010/main" val="1890592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4449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B5DD9C7-37A1-49DF-8F3F-C8243DF0B663}"/>
              </a:ext>
            </a:extLst>
          </p:cNvPr>
          <p:cNvSpPr>
            <a:spLocks noGrp="1"/>
          </p:cNvSpPr>
          <p:nvPr>
            <p:ph type="sldNum" sz="quarter" idx="11"/>
          </p:nvPr>
        </p:nvSpPr>
        <p:spPr/>
        <p:txBody>
          <a:bodyPr/>
          <a:lstStyle/>
          <a:p>
            <a:fld id="{BDEDE7C6-6EEE-4196-A663-FD0A9850CD31}" type="slidenum">
              <a:rPr lang="en-AU" smtClean="0"/>
              <a:pPr/>
              <a:t>2</a:t>
            </a:fld>
            <a:endParaRPr lang="en-AU" dirty="0"/>
          </a:p>
        </p:txBody>
      </p:sp>
      <p:sp>
        <p:nvSpPr>
          <p:cNvPr id="4" name="Title 3">
            <a:extLst>
              <a:ext uri="{FF2B5EF4-FFF2-40B4-BE49-F238E27FC236}">
                <a16:creationId xmlns:a16="http://schemas.microsoft.com/office/drawing/2014/main" id="{F7416B29-1C63-4999-A7DE-E8785B2A0217}"/>
              </a:ext>
            </a:extLst>
          </p:cNvPr>
          <p:cNvSpPr>
            <a:spLocks noGrp="1"/>
          </p:cNvSpPr>
          <p:nvPr>
            <p:ph type="title"/>
          </p:nvPr>
        </p:nvSpPr>
        <p:spPr/>
        <p:txBody>
          <a:bodyPr/>
          <a:lstStyle/>
          <a:p>
            <a:endParaRPr lang="en-AU"/>
          </a:p>
        </p:txBody>
      </p:sp>
      <p:pic>
        <p:nvPicPr>
          <p:cNvPr id="6" name="Picture 5" descr="A child standing in a tree&#10;&#10;Description automatically generated">
            <a:extLst>
              <a:ext uri="{FF2B5EF4-FFF2-40B4-BE49-F238E27FC236}">
                <a16:creationId xmlns:a16="http://schemas.microsoft.com/office/drawing/2014/main" id="{8269DC3E-8A68-4923-BC7E-0BA78973139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50"/>
            <a:ext cx="3763255" cy="1987469"/>
          </a:xfrm>
          <a:prstGeom prst="rect">
            <a:avLst/>
          </a:prstGeom>
        </p:spPr>
      </p:pic>
      <p:pic>
        <p:nvPicPr>
          <p:cNvPr id="8" name="Picture 7" descr="A police car on the road&#10;&#10;Description automatically generated">
            <a:extLst>
              <a:ext uri="{FF2B5EF4-FFF2-40B4-BE49-F238E27FC236}">
                <a16:creationId xmlns:a16="http://schemas.microsoft.com/office/drawing/2014/main" id="{B253E1B2-F5CB-4566-A940-5BFB5C26AA6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75816" y="1853976"/>
            <a:ext cx="4940595" cy="3296304"/>
          </a:xfrm>
          <a:prstGeom prst="rect">
            <a:avLst/>
          </a:prstGeom>
        </p:spPr>
      </p:pic>
      <p:pic>
        <p:nvPicPr>
          <p:cNvPr id="10" name="Picture 9" descr="A person sitting in a cart with a skateboard&#10;&#10;Description automatically generated">
            <a:extLst>
              <a:ext uri="{FF2B5EF4-FFF2-40B4-BE49-F238E27FC236}">
                <a16:creationId xmlns:a16="http://schemas.microsoft.com/office/drawing/2014/main" id="{6DC5320B-C8B1-43E2-AC02-3A5BACA9D72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801" y="1854104"/>
            <a:ext cx="2193219" cy="3289828"/>
          </a:xfrm>
          <a:prstGeom prst="rect">
            <a:avLst/>
          </a:prstGeom>
        </p:spPr>
      </p:pic>
      <p:pic>
        <p:nvPicPr>
          <p:cNvPr id="12" name="Picture 11" descr="A group of men on a ladder&#10;&#10;Description automatically generated">
            <a:extLst>
              <a:ext uri="{FF2B5EF4-FFF2-40B4-BE49-F238E27FC236}">
                <a16:creationId xmlns:a16="http://schemas.microsoft.com/office/drawing/2014/main" id="{4574EF40-8E97-414C-9538-A01DD5DCB88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184398" y="1853977"/>
            <a:ext cx="2194109" cy="3296305"/>
          </a:xfrm>
          <a:prstGeom prst="rect">
            <a:avLst/>
          </a:prstGeom>
        </p:spPr>
      </p:pic>
      <p:pic>
        <p:nvPicPr>
          <p:cNvPr id="14" name="Picture 13" descr="A close-up of a bee on a person's finger&#10;&#10;Description automatically generated">
            <a:extLst>
              <a:ext uri="{FF2B5EF4-FFF2-40B4-BE49-F238E27FC236}">
                <a16:creationId xmlns:a16="http://schemas.microsoft.com/office/drawing/2014/main" id="{741521AB-6575-4ED0-956B-8DA2E7E2613B}"/>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478355" y="-12651"/>
            <a:ext cx="2852246" cy="1866627"/>
          </a:xfrm>
          <a:prstGeom prst="rect">
            <a:avLst/>
          </a:prstGeom>
        </p:spPr>
      </p:pic>
      <p:pic>
        <p:nvPicPr>
          <p:cNvPr id="16" name="Picture 15" descr="A person stealing a purse from a person&#10;&#10;Description automatically generated">
            <a:extLst>
              <a:ext uri="{FF2B5EF4-FFF2-40B4-BE49-F238E27FC236}">
                <a16:creationId xmlns:a16="http://schemas.microsoft.com/office/drawing/2014/main" id="{9F938C81-DED2-4B94-8431-6E4EDC86098B}"/>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763256" y="-12651"/>
            <a:ext cx="2799650" cy="1866881"/>
          </a:xfrm>
          <a:prstGeom prst="rect">
            <a:avLst/>
          </a:prstGeom>
        </p:spPr>
      </p:pic>
      <p:sp>
        <p:nvSpPr>
          <p:cNvPr id="2" name="Footer Placeholder 1">
            <a:extLst>
              <a:ext uri="{FF2B5EF4-FFF2-40B4-BE49-F238E27FC236}">
                <a16:creationId xmlns:a16="http://schemas.microsoft.com/office/drawing/2014/main" id="{4EAB913A-92F2-4D7C-BBB2-776C50CCC218}"/>
              </a:ext>
            </a:extLst>
          </p:cNvPr>
          <p:cNvSpPr>
            <a:spLocks noGrp="1"/>
          </p:cNvSpPr>
          <p:nvPr>
            <p:ph type="ftr" sz="quarter" idx="10"/>
          </p:nvPr>
        </p:nvSpPr>
        <p:spPr/>
        <p:txBody>
          <a:bodyPr/>
          <a:lstStyle/>
          <a:p>
            <a:r>
              <a:rPr lang="en-AU" dirty="0"/>
              <a:t>Lesson 46 Resource 1</a:t>
            </a:r>
          </a:p>
        </p:txBody>
      </p:sp>
    </p:spTree>
    <p:extLst>
      <p:ext uri="{BB962C8B-B14F-4D97-AF65-F5344CB8AC3E}">
        <p14:creationId xmlns:p14="http://schemas.microsoft.com/office/powerpoint/2010/main" val="1067940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AC2DE0-B14F-419D-8D20-EABAE2FB4FE1}"/>
              </a:ext>
            </a:extLst>
          </p:cNvPr>
          <p:cNvSpPr>
            <a:spLocks noGrp="1"/>
          </p:cNvSpPr>
          <p:nvPr>
            <p:ph idx="1"/>
          </p:nvPr>
        </p:nvSpPr>
        <p:spPr/>
        <p:txBody>
          <a:bodyPr/>
          <a:lstStyle/>
          <a:p>
            <a:pPr algn="ctr">
              <a:lnSpc>
                <a:spcPct val="150000"/>
              </a:lnSpc>
            </a:pPr>
            <a:r>
              <a:rPr lang="en-AU" sz="4800" dirty="0">
                <a:latin typeface="Edu SA Beginner" pitchFamily="2" charset="0"/>
              </a:rPr>
              <a:t>Don’t enter!    Be careful! </a:t>
            </a:r>
          </a:p>
          <a:p>
            <a:pPr algn="ctr">
              <a:lnSpc>
                <a:spcPct val="150000"/>
              </a:lnSpc>
            </a:pPr>
            <a:r>
              <a:rPr lang="en-AU" sz="4800" dirty="0">
                <a:latin typeface="Edu SA Beginner" pitchFamily="2" charset="0"/>
              </a:rPr>
              <a:t>Watch out!    Look out!    Be ready!</a:t>
            </a:r>
          </a:p>
        </p:txBody>
      </p:sp>
      <p:sp>
        <p:nvSpPr>
          <p:cNvPr id="4" name="Footer Placeholder 3">
            <a:extLst>
              <a:ext uri="{FF2B5EF4-FFF2-40B4-BE49-F238E27FC236}">
                <a16:creationId xmlns:a16="http://schemas.microsoft.com/office/drawing/2014/main" id="{A4E9B4EA-5969-4C1F-86F0-C3E7376B0778}"/>
              </a:ext>
            </a:extLst>
          </p:cNvPr>
          <p:cNvSpPr>
            <a:spLocks noGrp="1"/>
          </p:cNvSpPr>
          <p:nvPr>
            <p:ph type="ftr" sz="quarter" idx="10"/>
          </p:nvPr>
        </p:nvSpPr>
        <p:spPr/>
        <p:txBody>
          <a:bodyPr/>
          <a:lstStyle/>
          <a:p>
            <a:r>
              <a:rPr lang="en-AU" dirty="0"/>
              <a:t>Lesson 46 Resource 1</a:t>
            </a:r>
          </a:p>
        </p:txBody>
      </p:sp>
      <p:sp>
        <p:nvSpPr>
          <p:cNvPr id="5" name="Slide Number Placeholder 4">
            <a:extLst>
              <a:ext uri="{FF2B5EF4-FFF2-40B4-BE49-F238E27FC236}">
                <a16:creationId xmlns:a16="http://schemas.microsoft.com/office/drawing/2014/main" id="{6C0D1972-F987-4FDF-9999-DE14983135F3}"/>
              </a:ext>
            </a:extLst>
          </p:cNvPr>
          <p:cNvSpPr>
            <a:spLocks noGrp="1"/>
          </p:cNvSpPr>
          <p:nvPr>
            <p:ph type="sldNum" sz="quarter" idx="11"/>
          </p:nvPr>
        </p:nvSpPr>
        <p:spPr/>
        <p:txBody>
          <a:bodyPr/>
          <a:lstStyle/>
          <a:p>
            <a:fld id="{BDEDE7C6-6EEE-4196-A663-FD0A9850CD31}" type="slidenum">
              <a:rPr lang="en-AU" smtClean="0"/>
              <a:pPr/>
              <a:t>3</a:t>
            </a:fld>
            <a:endParaRPr lang="en-AU" dirty="0"/>
          </a:p>
        </p:txBody>
      </p:sp>
    </p:spTree>
    <p:extLst>
      <p:ext uri="{BB962C8B-B14F-4D97-AF65-F5344CB8AC3E}">
        <p14:creationId xmlns:p14="http://schemas.microsoft.com/office/powerpoint/2010/main" val="3837780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8E9B154-3F42-4FCC-93DF-BA45A51F34C2}"/>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7109013" y="644842"/>
            <a:ext cx="1382854" cy="4129632"/>
          </a:xfrm>
          <a:prstGeom prst="rect">
            <a:avLst/>
          </a:prstGeom>
        </p:spPr>
      </p:pic>
      <p:sp>
        <p:nvSpPr>
          <p:cNvPr id="4" name="Footer Placeholder 3">
            <a:extLst>
              <a:ext uri="{FF2B5EF4-FFF2-40B4-BE49-F238E27FC236}">
                <a16:creationId xmlns:a16="http://schemas.microsoft.com/office/drawing/2014/main" id="{0DBDF3E2-52C9-4393-9658-0907CE732315}"/>
              </a:ext>
            </a:extLst>
          </p:cNvPr>
          <p:cNvSpPr>
            <a:spLocks noGrp="1"/>
          </p:cNvSpPr>
          <p:nvPr>
            <p:ph type="ftr" sz="quarter" idx="10"/>
          </p:nvPr>
        </p:nvSpPr>
        <p:spPr/>
        <p:txBody>
          <a:bodyPr/>
          <a:lstStyle/>
          <a:p>
            <a:r>
              <a:rPr lang="en-AU" dirty="0"/>
              <a:t>Lesson 46 Worksheet 1</a:t>
            </a:r>
          </a:p>
        </p:txBody>
      </p:sp>
      <p:sp>
        <p:nvSpPr>
          <p:cNvPr id="5" name="Slide Number Placeholder 4">
            <a:extLst>
              <a:ext uri="{FF2B5EF4-FFF2-40B4-BE49-F238E27FC236}">
                <a16:creationId xmlns:a16="http://schemas.microsoft.com/office/drawing/2014/main" id="{16039D0E-C276-4B0F-AC13-123E1798D2E0}"/>
              </a:ext>
            </a:extLst>
          </p:cNvPr>
          <p:cNvSpPr>
            <a:spLocks noGrp="1"/>
          </p:cNvSpPr>
          <p:nvPr>
            <p:ph type="sldNum" sz="quarter" idx="11"/>
          </p:nvPr>
        </p:nvSpPr>
        <p:spPr/>
        <p:txBody>
          <a:bodyPr/>
          <a:lstStyle/>
          <a:p>
            <a:fld id="{BDEDE7C6-6EEE-4196-A663-FD0A9850CD31}" type="slidenum">
              <a:rPr lang="en-AU" smtClean="0"/>
              <a:pPr/>
              <a:t>4</a:t>
            </a:fld>
            <a:endParaRPr lang="en-AU" dirty="0"/>
          </a:p>
        </p:txBody>
      </p:sp>
      <p:cxnSp>
        <p:nvCxnSpPr>
          <p:cNvPr id="8" name="Straight Arrow Connector 7">
            <a:extLst>
              <a:ext uri="{FF2B5EF4-FFF2-40B4-BE49-F238E27FC236}">
                <a16:creationId xmlns:a16="http://schemas.microsoft.com/office/drawing/2014/main" id="{C081FE22-9845-48F6-A22A-C3D54FF187DC}"/>
              </a:ext>
            </a:extLst>
          </p:cNvPr>
          <p:cNvCxnSpPr>
            <a:cxnSpLocks/>
          </p:cNvCxnSpPr>
          <p:nvPr/>
        </p:nvCxnSpPr>
        <p:spPr>
          <a:xfrm>
            <a:off x="4073300" y="1240971"/>
            <a:ext cx="2549569" cy="88827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92D8355-BABA-4354-9199-07886E418E17}"/>
              </a:ext>
            </a:extLst>
          </p:cNvPr>
          <p:cNvCxnSpPr>
            <a:cxnSpLocks/>
          </p:cNvCxnSpPr>
          <p:nvPr/>
        </p:nvCxnSpPr>
        <p:spPr>
          <a:xfrm>
            <a:off x="3341757" y="2145965"/>
            <a:ext cx="3381702" cy="2021086"/>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AF78C62-D97A-41F5-BBF6-C6E9C5BB5BAE}"/>
              </a:ext>
            </a:extLst>
          </p:cNvPr>
          <p:cNvCxnSpPr>
            <a:cxnSpLocks/>
          </p:cNvCxnSpPr>
          <p:nvPr/>
        </p:nvCxnSpPr>
        <p:spPr>
          <a:xfrm flipV="1">
            <a:off x="3503854" y="1179610"/>
            <a:ext cx="3191381" cy="1962107"/>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ACE7066-FACC-45FF-888A-437224E67FDE}"/>
              </a:ext>
            </a:extLst>
          </p:cNvPr>
          <p:cNvCxnSpPr>
            <a:cxnSpLocks/>
          </p:cNvCxnSpPr>
          <p:nvPr/>
        </p:nvCxnSpPr>
        <p:spPr>
          <a:xfrm flipV="1">
            <a:off x="3693664" y="3156508"/>
            <a:ext cx="2959994" cy="913821"/>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19062D96-4706-1ED4-2EDB-4669B269F890}"/>
              </a:ext>
            </a:extLst>
          </p:cNvPr>
          <p:cNvSpPr>
            <a:spLocks noGrp="1"/>
          </p:cNvSpPr>
          <p:nvPr>
            <p:ph type="title"/>
          </p:nvPr>
        </p:nvSpPr>
        <p:spPr>
          <a:xfrm>
            <a:off x="379665" y="271212"/>
            <a:ext cx="8384669" cy="472383"/>
          </a:xfrm>
        </p:spPr>
        <p:txBody>
          <a:bodyPr/>
          <a:lstStyle/>
          <a:p>
            <a:r>
              <a:rPr lang="en-AU" sz="2800" dirty="0">
                <a:latin typeface="Edu SA Beginner" pitchFamily="2" charset="0"/>
              </a:rPr>
              <a:t>Match the signs to the correct information:</a:t>
            </a:r>
          </a:p>
        </p:txBody>
      </p:sp>
      <p:sp>
        <p:nvSpPr>
          <p:cNvPr id="18" name="Content Placeholder 2">
            <a:extLst>
              <a:ext uri="{FF2B5EF4-FFF2-40B4-BE49-F238E27FC236}">
                <a16:creationId xmlns:a16="http://schemas.microsoft.com/office/drawing/2014/main" id="{EDC29691-0B1F-7741-D975-2D5022D80782}"/>
              </a:ext>
            </a:extLst>
          </p:cNvPr>
          <p:cNvSpPr txBox="1">
            <a:spLocks/>
          </p:cNvSpPr>
          <p:nvPr/>
        </p:nvSpPr>
        <p:spPr>
          <a:xfrm>
            <a:off x="371840" y="1049794"/>
            <a:ext cx="3886651" cy="3677410"/>
          </a:xfrm>
          <a:prstGeom prst="rect">
            <a:avLst/>
          </a:prstGeom>
        </p:spPr>
        <p:txBody>
          <a:bodyPr vert="horz" lIns="0" tIns="0" rIns="0" bIns="0" rtlCol="0">
            <a:noAutofit/>
          </a:bodyPr>
          <a:lstStyle>
            <a:lvl1pPr marL="0" indent="0" algn="l" defTabSz="685800" rtl="0" eaLnBrk="1" latinLnBrk="0" hangingPunct="1">
              <a:lnSpc>
                <a:spcPct val="100000"/>
              </a:lnSpc>
              <a:spcBef>
                <a:spcPts val="0"/>
              </a:spcBef>
              <a:spcAft>
                <a:spcPts val="300"/>
              </a:spcAft>
              <a:buFont typeface="Arial" panose="020B0604020202020204" pitchFamily="34" charset="0"/>
              <a:buNone/>
              <a:defRPr sz="1800" kern="1200">
                <a:solidFill>
                  <a:schemeClr val="tx1"/>
                </a:solidFill>
                <a:latin typeface="+mn-lt"/>
                <a:ea typeface="+mn-ea"/>
                <a:cs typeface="+mn-cs"/>
              </a:defRPr>
            </a:lvl1pPr>
            <a:lvl2pPr marL="1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2pPr>
            <a:lvl3pPr marL="3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5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4pPr>
            <a:lvl5pPr marL="72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5pPr>
            <a:lvl6pPr marL="90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6pPr>
            <a:lvl7pPr marL="10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7pPr>
            <a:lvl8pPr marL="12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8pPr>
            <a:lvl9pPr marL="14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90000"/>
              </a:lnSpc>
              <a:spcBef>
                <a:spcPts val="300"/>
              </a:spcBef>
              <a:spcAft>
                <a:spcPts val="4800"/>
              </a:spcAft>
              <a:buAutoNum type="arabicPeriod"/>
            </a:pPr>
            <a:r>
              <a:rPr lang="en-US" sz="2200" dirty="0">
                <a:latin typeface="Edu SA Beginner" pitchFamily="2" charset="0"/>
              </a:rPr>
              <a:t>Watch out! Kangaroos live here.</a:t>
            </a:r>
          </a:p>
          <a:p>
            <a:pPr marL="457200" indent="-457200">
              <a:lnSpc>
                <a:spcPct val="90000"/>
              </a:lnSpc>
              <a:spcBef>
                <a:spcPts val="300"/>
              </a:spcBef>
              <a:spcAft>
                <a:spcPts val="4800"/>
              </a:spcAft>
              <a:buAutoNum type="arabicPeriod"/>
            </a:pPr>
            <a:r>
              <a:rPr lang="en-US" sz="2200" dirty="0">
                <a:latin typeface="Edu SA Beginner" pitchFamily="2" charset="0"/>
              </a:rPr>
              <a:t>Be ready! Winding road.</a:t>
            </a:r>
          </a:p>
          <a:p>
            <a:pPr marL="457200" indent="-457200">
              <a:lnSpc>
                <a:spcPct val="90000"/>
              </a:lnSpc>
              <a:spcBef>
                <a:spcPts val="300"/>
              </a:spcBef>
              <a:spcAft>
                <a:spcPts val="4800"/>
              </a:spcAft>
              <a:buAutoNum type="arabicPeriod"/>
            </a:pPr>
            <a:r>
              <a:rPr lang="en-US" sz="2200" dirty="0">
                <a:latin typeface="Edu SA Beginner" pitchFamily="2" charset="0"/>
              </a:rPr>
              <a:t>Look out! People crossing.</a:t>
            </a:r>
          </a:p>
          <a:p>
            <a:pPr marL="457200" indent="-457200">
              <a:lnSpc>
                <a:spcPct val="90000"/>
              </a:lnSpc>
              <a:spcBef>
                <a:spcPts val="300"/>
              </a:spcBef>
              <a:spcAft>
                <a:spcPts val="4800"/>
              </a:spcAft>
              <a:buAutoNum type="arabicPeriod"/>
            </a:pPr>
            <a:r>
              <a:rPr lang="en-US" sz="2200" dirty="0">
                <a:latin typeface="Edu SA Beginner" pitchFamily="2" charset="0"/>
              </a:rPr>
              <a:t>Be careful! Workers ahead.</a:t>
            </a:r>
            <a:endParaRPr lang="en-AU" sz="2200" dirty="0">
              <a:latin typeface="Edu SA Beginner" pitchFamily="2" charset="0"/>
            </a:endParaRPr>
          </a:p>
        </p:txBody>
      </p:sp>
      <p:sp>
        <p:nvSpPr>
          <p:cNvPr id="19" name="Content Placeholder 2">
            <a:extLst>
              <a:ext uri="{FF2B5EF4-FFF2-40B4-BE49-F238E27FC236}">
                <a16:creationId xmlns:a16="http://schemas.microsoft.com/office/drawing/2014/main" id="{467949B5-E991-84A3-8F6D-0A8FBF1822EE}"/>
              </a:ext>
            </a:extLst>
          </p:cNvPr>
          <p:cNvSpPr txBox="1">
            <a:spLocks/>
          </p:cNvSpPr>
          <p:nvPr/>
        </p:nvSpPr>
        <p:spPr>
          <a:xfrm>
            <a:off x="6795825" y="967570"/>
            <a:ext cx="600975" cy="3677410"/>
          </a:xfrm>
          <a:prstGeom prst="rect">
            <a:avLst/>
          </a:prstGeom>
        </p:spPr>
        <p:txBody>
          <a:bodyPr vert="horz" lIns="0" tIns="0" rIns="0" bIns="0" rtlCol="0">
            <a:noAutofit/>
          </a:bodyPr>
          <a:lstStyle>
            <a:lvl1pPr marL="0" indent="0" algn="l" defTabSz="685800" rtl="0" eaLnBrk="1" latinLnBrk="0" hangingPunct="1">
              <a:lnSpc>
                <a:spcPct val="100000"/>
              </a:lnSpc>
              <a:spcBef>
                <a:spcPts val="0"/>
              </a:spcBef>
              <a:spcAft>
                <a:spcPts val="300"/>
              </a:spcAft>
              <a:buFont typeface="Arial" panose="020B0604020202020204" pitchFamily="34" charset="0"/>
              <a:buNone/>
              <a:defRPr sz="1800" kern="1200">
                <a:solidFill>
                  <a:schemeClr val="tx1"/>
                </a:solidFill>
                <a:latin typeface="+mn-lt"/>
                <a:ea typeface="+mn-ea"/>
                <a:cs typeface="+mn-cs"/>
              </a:defRPr>
            </a:lvl1pPr>
            <a:lvl2pPr marL="1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2pPr>
            <a:lvl3pPr marL="3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5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4pPr>
            <a:lvl5pPr marL="72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5pPr>
            <a:lvl6pPr marL="90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6pPr>
            <a:lvl7pPr marL="10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7pPr>
            <a:lvl8pPr marL="12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8pPr>
            <a:lvl9pPr marL="14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90000"/>
              </a:lnSpc>
              <a:spcBef>
                <a:spcPts val="300"/>
              </a:spcBef>
              <a:spcAft>
                <a:spcPts val="5400"/>
              </a:spcAft>
              <a:buFont typeface="+mj-lt"/>
              <a:buAutoNum type="alphaLcParenR"/>
            </a:pPr>
            <a:r>
              <a:rPr lang="en-US" sz="2200" dirty="0">
                <a:latin typeface="Edu SA Beginner" pitchFamily="2" charset="0"/>
              </a:rPr>
              <a:t> </a:t>
            </a:r>
          </a:p>
          <a:p>
            <a:pPr marL="457200" indent="-457200">
              <a:lnSpc>
                <a:spcPct val="90000"/>
              </a:lnSpc>
              <a:spcBef>
                <a:spcPts val="300"/>
              </a:spcBef>
              <a:spcAft>
                <a:spcPts val="5400"/>
              </a:spcAft>
              <a:buFont typeface="+mj-lt"/>
              <a:buAutoNum type="alphaLcParenR"/>
            </a:pPr>
            <a:r>
              <a:rPr lang="en-US" sz="2200" dirty="0">
                <a:latin typeface="Edu SA Beginner" pitchFamily="2" charset="0"/>
              </a:rPr>
              <a:t> </a:t>
            </a:r>
          </a:p>
          <a:p>
            <a:pPr marL="457200" indent="-457200">
              <a:lnSpc>
                <a:spcPct val="90000"/>
              </a:lnSpc>
              <a:spcBef>
                <a:spcPts val="300"/>
              </a:spcBef>
              <a:spcAft>
                <a:spcPts val="5400"/>
              </a:spcAft>
              <a:buFont typeface="+mj-lt"/>
              <a:buAutoNum type="alphaLcParenR"/>
            </a:pPr>
            <a:r>
              <a:rPr lang="en-US" sz="2200" dirty="0">
                <a:latin typeface="Edu SA Beginner" pitchFamily="2" charset="0"/>
              </a:rPr>
              <a:t> </a:t>
            </a:r>
          </a:p>
          <a:p>
            <a:pPr marL="457200" indent="-457200">
              <a:lnSpc>
                <a:spcPct val="90000"/>
              </a:lnSpc>
              <a:spcBef>
                <a:spcPts val="300"/>
              </a:spcBef>
              <a:spcAft>
                <a:spcPts val="5400"/>
              </a:spcAft>
              <a:buFont typeface="+mj-lt"/>
              <a:buAutoNum type="alphaLcParenR"/>
            </a:pPr>
            <a:r>
              <a:rPr lang="en-US" sz="2200" dirty="0">
                <a:latin typeface="Edu SA Beginner" pitchFamily="2" charset="0"/>
              </a:rPr>
              <a:t> </a:t>
            </a:r>
            <a:endParaRPr lang="en-AU" sz="2200" dirty="0">
              <a:latin typeface="Edu SA Beginner" pitchFamily="2" charset="0"/>
            </a:endParaRPr>
          </a:p>
        </p:txBody>
      </p:sp>
    </p:spTree>
    <p:extLst>
      <p:ext uri="{BB962C8B-B14F-4D97-AF65-F5344CB8AC3E}">
        <p14:creationId xmlns:p14="http://schemas.microsoft.com/office/powerpoint/2010/main" val="898639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BE8BE-C8BB-4474-B15B-709E6948914F}"/>
              </a:ext>
            </a:extLst>
          </p:cNvPr>
          <p:cNvSpPr>
            <a:spLocks noGrp="1"/>
          </p:cNvSpPr>
          <p:nvPr>
            <p:ph type="title"/>
          </p:nvPr>
        </p:nvSpPr>
        <p:spPr/>
        <p:txBody>
          <a:bodyPr/>
          <a:lstStyle/>
          <a:p>
            <a:r>
              <a:rPr lang="en-AU" sz="2800" dirty="0">
                <a:latin typeface="Edu SA Beginner" pitchFamily="2" charset="0"/>
              </a:rPr>
              <a:t>Match the word to its meaning:</a:t>
            </a:r>
          </a:p>
        </p:txBody>
      </p:sp>
      <p:graphicFrame>
        <p:nvGraphicFramePr>
          <p:cNvPr id="6" name="Table 6">
            <a:extLst>
              <a:ext uri="{FF2B5EF4-FFF2-40B4-BE49-F238E27FC236}">
                <a16:creationId xmlns:a16="http://schemas.microsoft.com/office/drawing/2014/main" id="{63C97483-AFE5-4F5A-9754-055B59304BE6}"/>
              </a:ext>
            </a:extLst>
          </p:cNvPr>
          <p:cNvGraphicFramePr>
            <a:graphicFrameLocks noGrp="1"/>
          </p:cNvGraphicFramePr>
          <p:nvPr>
            <p:ph idx="1"/>
            <p:extLst>
              <p:ext uri="{D42A27DB-BD31-4B8C-83A1-F6EECF244321}">
                <p14:modId xmlns:p14="http://schemas.microsoft.com/office/powerpoint/2010/main" val="2340420871"/>
              </p:ext>
            </p:extLst>
          </p:nvPr>
        </p:nvGraphicFramePr>
        <p:xfrm>
          <a:off x="379413" y="952500"/>
          <a:ext cx="8385174" cy="3456000"/>
        </p:xfrm>
        <a:graphic>
          <a:graphicData uri="http://schemas.openxmlformats.org/drawingml/2006/table">
            <a:tbl>
              <a:tblPr firstRow="1" bandRow="1">
                <a:tableStyleId>{5C22544A-7EE6-4342-B048-85BDC9FD1C3A}</a:tableStyleId>
              </a:tblPr>
              <a:tblGrid>
                <a:gridCol w="3604758">
                  <a:extLst>
                    <a:ext uri="{9D8B030D-6E8A-4147-A177-3AD203B41FA5}">
                      <a16:colId xmlns:a16="http://schemas.microsoft.com/office/drawing/2014/main" val="2988835619"/>
                    </a:ext>
                  </a:extLst>
                </a:gridCol>
                <a:gridCol w="4780416">
                  <a:extLst>
                    <a:ext uri="{9D8B030D-6E8A-4147-A177-3AD203B41FA5}">
                      <a16:colId xmlns:a16="http://schemas.microsoft.com/office/drawing/2014/main" val="2371490773"/>
                    </a:ext>
                  </a:extLst>
                </a:gridCol>
              </a:tblGrid>
              <a:tr h="576000">
                <a:tc>
                  <a:txBody>
                    <a:bodyPr/>
                    <a:lstStyle/>
                    <a:p>
                      <a:pPr marL="514350" indent="-514350">
                        <a:buFont typeface="+mj-lt"/>
                        <a:buAutoNum type="arabicPeriod"/>
                      </a:pPr>
                      <a:r>
                        <a:rPr lang="en-AU" sz="2800" b="0" dirty="0">
                          <a:solidFill>
                            <a:schemeClr val="tx1"/>
                          </a:solidFill>
                          <a:latin typeface="Edu SA Beginner" pitchFamily="2" charset="0"/>
                        </a:rPr>
                        <a:t>Son of Man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514350" indent="-514350">
                        <a:buFont typeface="+mj-lt"/>
                        <a:buAutoNum type="alphaLcParenR"/>
                      </a:pPr>
                      <a:r>
                        <a:rPr lang="en-AU" sz="2800" b="0" dirty="0">
                          <a:solidFill>
                            <a:schemeClr val="tx1"/>
                          </a:solidFill>
                          <a:latin typeface="Edu SA Beginner" pitchFamily="2" charset="0"/>
                        </a:rPr>
                        <a:t>quickly, you don’t know when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02117536"/>
                  </a:ext>
                </a:extLst>
              </a:tr>
              <a:tr h="576000">
                <a:tc>
                  <a:txBody>
                    <a:bodyPr/>
                    <a:lstStyle/>
                    <a:p>
                      <a:pPr marL="514350" indent="-514350">
                        <a:buFont typeface="+mj-lt"/>
                        <a:buAutoNum type="arabicPeriod" startAt="2"/>
                      </a:pPr>
                      <a:r>
                        <a:rPr lang="en-AU" sz="2800" b="0" dirty="0">
                          <a:solidFill>
                            <a:schemeClr val="tx1"/>
                          </a:solidFill>
                          <a:latin typeface="Edu SA Beginner" pitchFamily="2" charset="0"/>
                        </a:rPr>
                        <a:t>angels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514350" indent="-514350">
                        <a:buFont typeface="+mj-lt"/>
                        <a:buAutoNum type="alphaLcParenR" startAt="2"/>
                      </a:pPr>
                      <a:r>
                        <a:rPr lang="en-AU" sz="2800" b="0" dirty="0">
                          <a:solidFill>
                            <a:schemeClr val="tx1"/>
                          </a:solidFill>
                          <a:latin typeface="Edu SA Beginner" pitchFamily="2" charset="0"/>
                        </a:rPr>
                        <a:t>be prepared</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0376599"/>
                  </a:ext>
                </a:extLst>
              </a:tr>
              <a:tr h="576000">
                <a:tc>
                  <a:txBody>
                    <a:bodyPr/>
                    <a:lstStyle/>
                    <a:p>
                      <a:pPr marL="514350" indent="-514350">
                        <a:buFont typeface="+mj-lt"/>
                        <a:buAutoNum type="arabicPeriod" startAt="3"/>
                      </a:pPr>
                      <a:r>
                        <a:rPr lang="en-AU" sz="2800" b="0" dirty="0">
                          <a:solidFill>
                            <a:schemeClr val="tx1"/>
                          </a:solidFill>
                          <a:latin typeface="Edu SA Beginner" pitchFamily="2" charset="0"/>
                        </a:rPr>
                        <a:t>Watch out!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514350" indent="-514350">
                        <a:buFont typeface="+mj-lt"/>
                        <a:buAutoNum type="alphaLcParenR" startAt="3"/>
                      </a:pPr>
                      <a:r>
                        <a:rPr lang="en-AU" sz="2800" b="0" dirty="0">
                          <a:solidFill>
                            <a:schemeClr val="tx1"/>
                          </a:solidFill>
                          <a:latin typeface="Edu SA Beginner" pitchFamily="2" charset="0"/>
                        </a:rPr>
                        <a:t>God’s messengers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7063686"/>
                  </a:ext>
                </a:extLst>
              </a:tr>
              <a:tr h="576000">
                <a:tc>
                  <a:txBody>
                    <a:bodyPr/>
                    <a:lstStyle/>
                    <a:p>
                      <a:pPr marL="514350" indent="-514350">
                        <a:buFont typeface="+mj-lt"/>
                        <a:buAutoNum type="arabicPeriod" startAt="4"/>
                      </a:pPr>
                      <a:r>
                        <a:rPr lang="en-AU" sz="2800" b="0" dirty="0">
                          <a:solidFill>
                            <a:schemeClr val="tx1"/>
                          </a:solidFill>
                          <a:latin typeface="Edu SA Beginner" pitchFamily="2" charset="0"/>
                        </a:rPr>
                        <a:t>Be ready!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514350" indent="-514350">
                        <a:buFont typeface="+mj-lt"/>
                        <a:buAutoNum type="alphaLcParenR" startAt="4"/>
                      </a:pPr>
                      <a:r>
                        <a:rPr lang="en-AU" sz="2800" b="0" dirty="0">
                          <a:solidFill>
                            <a:schemeClr val="tx1"/>
                          </a:solidFill>
                          <a:latin typeface="Edu SA Beginner" pitchFamily="2" charset="0"/>
                        </a:rPr>
                        <a:t>care for something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98000902"/>
                  </a:ext>
                </a:extLst>
              </a:tr>
              <a:tr h="576000">
                <a:tc>
                  <a:txBody>
                    <a:bodyPr/>
                    <a:lstStyle/>
                    <a:p>
                      <a:pPr marL="514350" indent="-514350">
                        <a:buFont typeface="+mj-lt"/>
                        <a:buAutoNum type="arabicPeriod" startAt="5"/>
                      </a:pPr>
                      <a:r>
                        <a:rPr lang="en-AU" sz="2800" b="0" dirty="0">
                          <a:solidFill>
                            <a:schemeClr val="tx1"/>
                          </a:solidFill>
                          <a:latin typeface="Edu SA Beginner" pitchFamily="2" charset="0"/>
                        </a:rPr>
                        <a:t>look after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514350" indent="-514350">
                        <a:buFont typeface="+mj-lt"/>
                        <a:buAutoNum type="alphaLcParenR" startAt="5"/>
                      </a:pPr>
                      <a:r>
                        <a:rPr lang="en-AU" sz="2800" b="0" dirty="0">
                          <a:solidFill>
                            <a:schemeClr val="tx1"/>
                          </a:solidFill>
                          <a:latin typeface="Edu SA Beginner" pitchFamily="2" charset="0"/>
                        </a:rPr>
                        <a:t>be careful</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21366954"/>
                  </a:ext>
                </a:extLst>
              </a:tr>
              <a:tr h="576000">
                <a:tc>
                  <a:txBody>
                    <a:bodyPr/>
                    <a:lstStyle/>
                    <a:p>
                      <a:pPr marL="514350" indent="-514350">
                        <a:buFont typeface="+mj-lt"/>
                        <a:buAutoNum type="arabicPeriod" startAt="6"/>
                      </a:pPr>
                      <a:r>
                        <a:rPr lang="en-AU" sz="2800" b="0" dirty="0">
                          <a:solidFill>
                            <a:schemeClr val="tx1"/>
                          </a:solidFill>
                          <a:latin typeface="Edu SA Beginner" pitchFamily="2" charset="0"/>
                        </a:rPr>
                        <a:t>suddenly</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514350" indent="-514350">
                        <a:buFont typeface="+mj-lt"/>
                        <a:buAutoNum type="alphaLcParenR" startAt="6"/>
                      </a:pPr>
                      <a:r>
                        <a:rPr lang="en-AU" sz="2800" b="0" dirty="0">
                          <a:solidFill>
                            <a:schemeClr val="tx1"/>
                          </a:solidFill>
                          <a:latin typeface="Edu SA Beginner" pitchFamily="2" charset="0"/>
                        </a:rPr>
                        <a:t>a name Jesus uses for himself</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59655622"/>
                  </a:ext>
                </a:extLst>
              </a:tr>
            </a:tbl>
          </a:graphicData>
        </a:graphic>
      </p:graphicFrame>
      <p:sp>
        <p:nvSpPr>
          <p:cNvPr id="4" name="Footer Placeholder 3">
            <a:extLst>
              <a:ext uri="{FF2B5EF4-FFF2-40B4-BE49-F238E27FC236}">
                <a16:creationId xmlns:a16="http://schemas.microsoft.com/office/drawing/2014/main" id="{581A03A5-EFCD-4FE6-AEFB-35A5F29AFE44}"/>
              </a:ext>
            </a:extLst>
          </p:cNvPr>
          <p:cNvSpPr>
            <a:spLocks noGrp="1"/>
          </p:cNvSpPr>
          <p:nvPr>
            <p:ph type="ftr" sz="quarter" idx="10"/>
          </p:nvPr>
        </p:nvSpPr>
        <p:spPr/>
        <p:txBody>
          <a:bodyPr/>
          <a:lstStyle/>
          <a:p>
            <a:r>
              <a:rPr lang="en-AU" dirty="0"/>
              <a:t>Lesson 46 Worksheet 1</a:t>
            </a:r>
          </a:p>
        </p:txBody>
      </p:sp>
      <p:sp>
        <p:nvSpPr>
          <p:cNvPr id="5" name="Slide Number Placeholder 4">
            <a:extLst>
              <a:ext uri="{FF2B5EF4-FFF2-40B4-BE49-F238E27FC236}">
                <a16:creationId xmlns:a16="http://schemas.microsoft.com/office/drawing/2014/main" id="{1A35F923-E853-45C5-B6F8-9D0DC7C1B1BA}"/>
              </a:ext>
            </a:extLst>
          </p:cNvPr>
          <p:cNvSpPr>
            <a:spLocks noGrp="1"/>
          </p:cNvSpPr>
          <p:nvPr>
            <p:ph type="sldNum" sz="quarter" idx="11"/>
          </p:nvPr>
        </p:nvSpPr>
        <p:spPr/>
        <p:txBody>
          <a:bodyPr/>
          <a:lstStyle/>
          <a:p>
            <a:fld id="{BDEDE7C6-6EEE-4196-A663-FD0A9850CD31}" type="slidenum">
              <a:rPr lang="en-AU" smtClean="0"/>
              <a:pPr/>
              <a:t>5</a:t>
            </a:fld>
            <a:endParaRPr lang="en-AU" dirty="0"/>
          </a:p>
        </p:txBody>
      </p:sp>
      <p:cxnSp>
        <p:nvCxnSpPr>
          <p:cNvPr id="7" name="Straight Arrow Connector 6">
            <a:extLst>
              <a:ext uri="{FF2B5EF4-FFF2-40B4-BE49-F238E27FC236}">
                <a16:creationId xmlns:a16="http://schemas.microsoft.com/office/drawing/2014/main" id="{32C4C5F8-2ABD-4B74-81AE-4EE3D20B889E}"/>
              </a:ext>
            </a:extLst>
          </p:cNvPr>
          <p:cNvCxnSpPr>
            <a:cxnSpLocks/>
          </p:cNvCxnSpPr>
          <p:nvPr/>
        </p:nvCxnSpPr>
        <p:spPr>
          <a:xfrm>
            <a:off x="2584450" y="1288344"/>
            <a:ext cx="1432379" cy="277420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A0511B2-082D-49ED-9034-CE1B40E82C08}"/>
              </a:ext>
            </a:extLst>
          </p:cNvPr>
          <p:cNvCxnSpPr>
            <a:cxnSpLocks/>
          </p:cNvCxnSpPr>
          <p:nvPr/>
        </p:nvCxnSpPr>
        <p:spPr>
          <a:xfrm>
            <a:off x="1842770" y="1844675"/>
            <a:ext cx="2076087" cy="519702"/>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76219B2-E1AC-4B8F-A689-E91DAEB5F719}"/>
              </a:ext>
            </a:extLst>
          </p:cNvPr>
          <p:cNvCxnSpPr>
            <a:cxnSpLocks/>
          </p:cNvCxnSpPr>
          <p:nvPr/>
        </p:nvCxnSpPr>
        <p:spPr>
          <a:xfrm>
            <a:off x="2525667" y="2356897"/>
            <a:ext cx="1487533" cy="119527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387C269-EA53-44A6-8F33-02D5FD49D0D6}"/>
              </a:ext>
            </a:extLst>
          </p:cNvPr>
          <p:cNvCxnSpPr>
            <a:cxnSpLocks/>
          </p:cNvCxnSpPr>
          <p:nvPr/>
        </p:nvCxnSpPr>
        <p:spPr>
          <a:xfrm flipV="1">
            <a:off x="2241550" y="1844675"/>
            <a:ext cx="1736090" cy="1124082"/>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1D0258E-676C-4563-80A2-EA33F7B1E63A}"/>
              </a:ext>
            </a:extLst>
          </p:cNvPr>
          <p:cNvCxnSpPr>
            <a:cxnSpLocks/>
          </p:cNvCxnSpPr>
          <p:nvPr/>
        </p:nvCxnSpPr>
        <p:spPr>
          <a:xfrm flipV="1">
            <a:off x="2241550" y="2968757"/>
            <a:ext cx="1771650" cy="64381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F666262-5DE7-48BB-A140-D5273A494625}"/>
              </a:ext>
            </a:extLst>
          </p:cNvPr>
          <p:cNvCxnSpPr>
            <a:cxnSpLocks/>
          </p:cNvCxnSpPr>
          <p:nvPr/>
        </p:nvCxnSpPr>
        <p:spPr>
          <a:xfrm flipV="1">
            <a:off x="2088970" y="1288344"/>
            <a:ext cx="1888670" cy="2882900"/>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274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0C78C-7C61-4540-BEEC-62720A415658}"/>
              </a:ext>
            </a:extLst>
          </p:cNvPr>
          <p:cNvSpPr>
            <a:spLocks noGrp="1"/>
          </p:cNvSpPr>
          <p:nvPr>
            <p:ph type="title"/>
          </p:nvPr>
        </p:nvSpPr>
        <p:spPr/>
        <p:txBody>
          <a:bodyPr/>
          <a:lstStyle/>
          <a:p>
            <a:r>
              <a:rPr lang="en-AU" sz="4000" dirty="0">
                <a:latin typeface="Edu SA Beginner" pitchFamily="2" charset="0"/>
              </a:rPr>
              <a:t>Be ready!</a:t>
            </a:r>
          </a:p>
        </p:txBody>
      </p:sp>
      <p:sp>
        <p:nvSpPr>
          <p:cNvPr id="4" name="Footer Placeholder 3">
            <a:extLst>
              <a:ext uri="{FF2B5EF4-FFF2-40B4-BE49-F238E27FC236}">
                <a16:creationId xmlns:a16="http://schemas.microsoft.com/office/drawing/2014/main" id="{93D9A87F-79DC-4EA9-9717-F8FF037D6DAA}"/>
              </a:ext>
            </a:extLst>
          </p:cNvPr>
          <p:cNvSpPr>
            <a:spLocks noGrp="1"/>
          </p:cNvSpPr>
          <p:nvPr>
            <p:ph type="ftr" sz="quarter" idx="10"/>
          </p:nvPr>
        </p:nvSpPr>
        <p:spPr/>
        <p:txBody>
          <a:bodyPr/>
          <a:lstStyle/>
          <a:p>
            <a:r>
              <a:rPr lang="en-AU" dirty="0"/>
              <a:t>Lesson 46 Worksheet 2</a:t>
            </a:r>
          </a:p>
        </p:txBody>
      </p:sp>
      <p:sp>
        <p:nvSpPr>
          <p:cNvPr id="5" name="Slide Number Placeholder 4">
            <a:extLst>
              <a:ext uri="{FF2B5EF4-FFF2-40B4-BE49-F238E27FC236}">
                <a16:creationId xmlns:a16="http://schemas.microsoft.com/office/drawing/2014/main" id="{07258A8F-916A-4460-9081-1585AD183DD6}"/>
              </a:ext>
            </a:extLst>
          </p:cNvPr>
          <p:cNvSpPr>
            <a:spLocks noGrp="1"/>
          </p:cNvSpPr>
          <p:nvPr>
            <p:ph type="sldNum" sz="quarter" idx="11"/>
          </p:nvPr>
        </p:nvSpPr>
        <p:spPr/>
        <p:txBody>
          <a:bodyPr/>
          <a:lstStyle/>
          <a:p>
            <a:fld id="{BDEDE7C6-6EEE-4196-A663-FD0A9850CD31}" type="slidenum">
              <a:rPr lang="en-AU" smtClean="0"/>
              <a:pPr/>
              <a:t>6</a:t>
            </a:fld>
            <a:endParaRPr lang="en-AU" dirty="0"/>
          </a:p>
        </p:txBody>
      </p:sp>
      <p:pic>
        <p:nvPicPr>
          <p:cNvPr id="9" name="Content Placeholder 8" descr="A person walking on a road&#10;&#10;Description automatically generated">
            <a:extLst>
              <a:ext uri="{FF2B5EF4-FFF2-40B4-BE49-F238E27FC236}">
                <a16:creationId xmlns:a16="http://schemas.microsoft.com/office/drawing/2014/main" id="{DD6CE3D7-11B3-455C-ABF4-82EFB3B0B24F}"/>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2286000" y="1076325"/>
            <a:ext cx="4572000" cy="3429000"/>
          </a:xfrm>
        </p:spPr>
      </p:pic>
    </p:spTree>
    <p:extLst>
      <p:ext uri="{BB962C8B-B14F-4D97-AF65-F5344CB8AC3E}">
        <p14:creationId xmlns:p14="http://schemas.microsoft.com/office/powerpoint/2010/main" val="2882491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890D4-59D5-49D5-8E63-F565E01E5580}"/>
              </a:ext>
            </a:extLst>
          </p:cNvPr>
          <p:cNvSpPr>
            <a:spLocks noGrp="1"/>
          </p:cNvSpPr>
          <p:nvPr>
            <p:ph type="title"/>
          </p:nvPr>
        </p:nvSpPr>
        <p:spPr/>
        <p:txBody>
          <a:bodyPr/>
          <a:lstStyle/>
          <a:p>
            <a:r>
              <a:rPr lang="en-AU" sz="4000" dirty="0">
                <a:latin typeface="Edu SA Beginner" pitchFamily="2" charset="0"/>
              </a:rPr>
              <a:t>Be ready!</a:t>
            </a:r>
          </a:p>
        </p:txBody>
      </p:sp>
      <p:sp>
        <p:nvSpPr>
          <p:cNvPr id="3" name="Content Placeholder 2">
            <a:extLst>
              <a:ext uri="{FF2B5EF4-FFF2-40B4-BE49-F238E27FC236}">
                <a16:creationId xmlns:a16="http://schemas.microsoft.com/office/drawing/2014/main" id="{E2CD1787-85F9-4649-A00E-AB2A988E4138}"/>
              </a:ext>
            </a:extLst>
          </p:cNvPr>
          <p:cNvSpPr>
            <a:spLocks noGrp="1"/>
          </p:cNvSpPr>
          <p:nvPr>
            <p:ph idx="1"/>
          </p:nvPr>
        </p:nvSpPr>
        <p:spPr/>
        <p:txBody>
          <a:bodyPr/>
          <a:lstStyle/>
          <a:p>
            <a:pPr>
              <a:lnSpc>
                <a:spcPct val="90000"/>
              </a:lnSpc>
              <a:spcBef>
                <a:spcPts val="300"/>
              </a:spcBef>
            </a:pPr>
            <a:r>
              <a:rPr lang="en-AU" sz="2200" dirty="0">
                <a:latin typeface="Edu SA Beginner" pitchFamily="2" charset="0"/>
              </a:rPr>
              <a:t>Jesus said many bad things will happen. Then the Son of Man will come. He will come with power and make everything right. </a:t>
            </a:r>
          </a:p>
          <a:p>
            <a:pPr>
              <a:lnSpc>
                <a:spcPct val="90000"/>
              </a:lnSpc>
              <a:spcBef>
                <a:spcPts val="300"/>
              </a:spcBef>
            </a:pPr>
            <a:r>
              <a:rPr lang="en-GB" sz="2200" b="1" dirty="0">
                <a:latin typeface="Edu SA Beginner" pitchFamily="2" charset="0"/>
              </a:rPr>
              <a:t>Mark 13:32-37 </a:t>
            </a:r>
          </a:p>
          <a:p>
            <a:pPr>
              <a:lnSpc>
                <a:spcPct val="90000"/>
              </a:lnSpc>
              <a:spcBef>
                <a:spcPts val="300"/>
              </a:spcBef>
            </a:pPr>
            <a:r>
              <a:rPr lang="en-AU" sz="2200" dirty="0">
                <a:latin typeface="Edu SA Beginner" pitchFamily="2" charset="0"/>
              </a:rPr>
              <a:t>Jesus said, “No one knows when this will happen. The angels don’t know. The Son doesn’t know. Only God knows. Watch out! Be ready! Don’t sleep! You don’t know when this will happen.</a:t>
            </a:r>
          </a:p>
          <a:p>
            <a:pPr>
              <a:lnSpc>
                <a:spcPct val="90000"/>
              </a:lnSpc>
              <a:spcBef>
                <a:spcPts val="300"/>
              </a:spcBef>
            </a:pPr>
            <a:r>
              <a:rPr lang="en-AU" sz="2200" dirty="0">
                <a:latin typeface="Edu SA Beginner" pitchFamily="2" charset="0"/>
              </a:rPr>
              <a:t>It is like a man who goes away. He leaves his house. He tells his servants, ‘Look after my house. Do your work. Don’t sleep! I will come back.’ You must watch out! You don’t know when the man will be back. It might be morning or night. The man might come suddenly. You might be sleeping.” </a:t>
            </a:r>
          </a:p>
          <a:p>
            <a:pPr>
              <a:lnSpc>
                <a:spcPct val="90000"/>
              </a:lnSpc>
            </a:pPr>
            <a:r>
              <a:rPr lang="en-AU" sz="2200" dirty="0">
                <a:latin typeface="Edu SA Beginner" pitchFamily="2" charset="0"/>
              </a:rPr>
              <a:t>Jesus said, “Everyone be ready.” </a:t>
            </a:r>
          </a:p>
        </p:txBody>
      </p:sp>
      <p:sp>
        <p:nvSpPr>
          <p:cNvPr id="4" name="Footer Placeholder 3">
            <a:extLst>
              <a:ext uri="{FF2B5EF4-FFF2-40B4-BE49-F238E27FC236}">
                <a16:creationId xmlns:a16="http://schemas.microsoft.com/office/drawing/2014/main" id="{601263BB-687C-452F-BFF4-EB2C98627875}"/>
              </a:ext>
            </a:extLst>
          </p:cNvPr>
          <p:cNvSpPr>
            <a:spLocks noGrp="1"/>
          </p:cNvSpPr>
          <p:nvPr>
            <p:ph type="ftr" sz="quarter" idx="10"/>
          </p:nvPr>
        </p:nvSpPr>
        <p:spPr/>
        <p:txBody>
          <a:bodyPr/>
          <a:lstStyle/>
          <a:p>
            <a:r>
              <a:rPr lang="en-AU" dirty="0"/>
              <a:t>Lesson 46 Worksheet 2</a:t>
            </a:r>
          </a:p>
        </p:txBody>
      </p:sp>
      <p:sp>
        <p:nvSpPr>
          <p:cNvPr id="5" name="Slide Number Placeholder 4">
            <a:extLst>
              <a:ext uri="{FF2B5EF4-FFF2-40B4-BE49-F238E27FC236}">
                <a16:creationId xmlns:a16="http://schemas.microsoft.com/office/drawing/2014/main" id="{124386C2-568D-44EF-BDF1-1F4DA9AF2150}"/>
              </a:ext>
            </a:extLst>
          </p:cNvPr>
          <p:cNvSpPr>
            <a:spLocks noGrp="1"/>
          </p:cNvSpPr>
          <p:nvPr>
            <p:ph type="sldNum" sz="quarter" idx="11"/>
          </p:nvPr>
        </p:nvSpPr>
        <p:spPr/>
        <p:txBody>
          <a:bodyPr/>
          <a:lstStyle/>
          <a:p>
            <a:fld id="{BDEDE7C6-6EEE-4196-A663-FD0A9850CD31}" type="slidenum">
              <a:rPr lang="en-AU" smtClean="0"/>
              <a:pPr/>
              <a:t>7</a:t>
            </a:fld>
            <a:endParaRPr lang="en-AU" dirty="0"/>
          </a:p>
        </p:txBody>
      </p:sp>
    </p:spTree>
    <p:extLst>
      <p:ext uri="{BB962C8B-B14F-4D97-AF65-F5344CB8AC3E}">
        <p14:creationId xmlns:p14="http://schemas.microsoft.com/office/powerpoint/2010/main" val="391965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EB9B720-CAA8-4A6F-9E60-901EE657D877}"/>
              </a:ext>
            </a:extLst>
          </p:cNvPr>
          <p:cNvSpPr>
            <a:spLocks noGrp="1"/>
          </p:cNvSpPr>
          <p:nvPr>
            <p:ph type="ftr" sz="quarter" idx="10"/>
          </p:nvPr>
        </p:nvSpPr>
        <p:spPr/>
        <p:txBody>
          <a:bodyPr/>
          <a:lstStyle/>
          <a:p>
            <a:r>
              <a:rPr lang="en-AU" dirty="0"/>
              <a:t>Lesson 46 Worksheet 2</a:t>
            </a:r>
          </a:p>
        </p:txBody>
      </p:sp>
      <p:sp>
        <p:nvSpPr>
          <p:cNvPr id="5" name="Slide Number Placeholder 4">
            <a:extLst>
              <a:ext uri="{FF2B5EF4-FFF2-40B4-BE49-F238E27FC236}">
                <a16:creationId xmlns:a16="http://schemas.microsoft.com/office/drawing/2014/main" id="{4F283B5C-6B20-41E8-9DD4-D1B15D16A33F}"/>
              </a:ext>
            </a:extLst>
          </p:cNvPr>
          <p:cNvSpPr>
            <a:spLocks noGrp="1"/>
          </p:cNvSpPr>
          <p:nvPr>
            <p:ph type="sldNum" sz="quarter" idx="11"/>
          </p:nvPr>
        </p:nvSpPr>
        <p:spPr/>
        <p:txBody>
          <a:bodyPr/>
          <a:lstStyle/>
          <a:p>
            <a:fld id="{BDEDE7C6-6EEE-4196-A663-FD0A9850CD31}" type="slidenum">
              <a:rPr lang="en-AU" smtClean="0"/>
              <a:pPr/>
              <a:t>8</a:t>
            </a:fld>
            <a:endParaRPr lang="en-AU" dirty="0"/>
          </a:p>
        </p:txBody>
      </p:sp>
      <p:pic>
        <p:nvPicPr>
          <p:cNvPr id="7" name="Content Placeholder 6">
            <a:extLst>
              <a:ext uri="{FF2B5EF4-FFF2-40B4-BE49-F238E27FC236}">
                <a16:creationId xmlns:a16="http://schemas.microsoft.com/office/drawing/2014/main" id="{94539293-6F60-434A-89ED-588EDB861F76}"/>
              </a:ext>
            </a:extLst>
          </p:cNvPr>
          <p:cNvPicPr>
            <a:picLocks noGrp="1" noChangeAspect="1"/>
          </p:cNvPicPr>
          <p:nvPr>
            <p:ph idx="1"/>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a:ext>
            </a:extLst>
          </a:blip>
          <a:srcRect t="15343"/>
          <a:stretch/>
        </p:blipFill>
        <p:spPr>
          <a:xfrm>
            <a:off x="379665" y="838199"/>
            <a:ext cx="6258670" cy="3735532"/>
          </a:xfrm>
          <a:prstGeom prst="rect">
            <a:avLst/>
          </a:prstGeom>
        </p:spPr>
      </p:pic>
      <p:sp>
        <p:nvSpPr>
          <p:cNvPr id="9" name="Oval 8">
            <a:extLst>
              <a:ext uri="{FF2B5EF4-FFF2-40B4-BE49-F238E27FC236}">
                <a16:creationId xmlns:a16="http://schemas.microsoft.com/office/drawing/2014/main" id="{E1757B6D-6428-4F92-82AF-A1C6EEB7EB1A}"/>
              </a:ext>
            </a:extLst>
          </p:cNvPr>
          <p:cNvSpPr/>
          <p:nvPr/>
        </p:nvSpPr>
        <p:spPr>
          <a:xfrm>
            <a:off x="2893247" y="782781"/>
            <a:ext cx="609600" cy="526473"/>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err="1"/>
          </a:p>
        </p:txBody>
      </p:sp>
      <p:sp>
        <p:nvSpPr>
          <p:cNvPr id="15" name="Oval 14">
            <a:extLst>
              <a:ext uri="{FF2B5EF4-FFF2-40B4-BE49-F238E27FC236}">
                <a16:creationId xmlns:a16="http://schemas.microsoft.com/office/drawing/2014/main" id="{8CA29C0A-5AE2-46D7-8234-D54754541494}"/>
              </a:ext>
            </a:extLst>
          </p:cNvPr>
          <p:cNvSpPr/>
          <p:nvPr/>
        </p:nvSpPr>
        <p:spPr>
          <a:xfrm>
            <a:off x="3528680" y="1354281"/>
            <a:ext cx="818174" cy="526473"/>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err="1"/>
          </a:p>
        </p:txBody>
      </p:sp>
      <p:sp>
        <p:nvSpPr>
          <p:cNvPr id="16" name="Oval 15">
            <a:extLst>
              <a:ext uri="{FF2B5EF4-FFF2-40B4-BE49-F238E27FC236}">
                <a16:creationId xmlns:a16="http://schemas.microsoft.com/office/drawing/2014/main" id="{92D2C5ED-E3F8-4615-96C9-0E1B0B3985B8}"/>
              </a:ext>
            </a:extLst>
          </p:cNvPr>
          <p:cNvSpPr/>
          <p:nvPr/>
        </p:nvSpPr>
        <p:spPr>
          <a:xfrm>
            <a:off x="1734191" y="1906154"/>
            <a:ext cx="949505" cy="526473"/>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err="1"/>
          </a:p>
        </p:txBody>
      </p:sp>
      <p:sp>
        <p:nvSpPr>
          <p:cNvPr id="17" name="Oval 16">
            <a:extLst>
              <a:ext uri="{FF2B5EF4-FFF2-40B4-BE49-F238E27FC236}">
                <a16:creationId xmlns:a16="http://schemas.microsoft.com/office/drawing/2014/main" id="{10229A38-7950-43AB-8657-5B9912DF82C2}"/>
              </a:ext>
            </a:extLst>
          </p:cNvPr>
          <p:cNvSpPr/>
          <p:nvPr/>
        </p:nvSpPr>
        <p:spPr>
          <a:xfrm>
            <a:off x="668571" y="2852881"/>
            <a:ext cx="609600" cy="526473"/>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err="1"/>
          </a:p>
        </p:txBody>
      </p:sp>
      <p:sp>
        <p:nvSpPr>
          <p:cNvPr id="18" name="Oval 17">
            <a:extLst>
              <a:ext uri="{FF2B5EF4-FFF2-40B4-BE49-F238E27FC236}">
                <a16:creationId xmlns:a16="http://schemas.microsoft.com/office/drawing/2014/main" id="{103D3975-7404-4093-9255-A17E747A3C4F}"/>
              </a:ext>
            </a:extLst>
          </p:cNvPr>
          <p:cNvSpPr/>
          <p:nvPr/>
        </p:nvSpPr>
        <p:spPr>
          <a:xfrm>
            <a:off x="2613847" y="3442707"/>
            <a:ext cx="1263650" cy="526473"/>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err="1"/>
          </a:p>
        </p:txBody>
      </p:sp>
      <p:sp>
        <p:nvSpPr>
          <p:cNvPr id="19" name="Oval 18">
            <a:extLst>
              <a:ext uri="{FF2B5EF4-FFF2-40B4-BE49-F238E27FC236}">
                <a16:creationId xmlns:a16="http://schemas.microsoft.com/office/drawing/2014/main" id="{160E75D0-EE65-4836-BD72-32AF61171EA3}"/>
              </a:ext>
            </a:extLst>
          </p:cNvPr>
          <p:cNvSpPr/>
          <p:nvPr/>
        </p:nvSpPr>
        <p:spPr>
          <a:xfrm>
            <a:off x="4010847" y="4010347"/>
            <a:ext cx="1225550" cy="526473"/>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err="1"/>
          </a:p>
        </p:txBody>
      </p:sp>
      <p:sp>
        <p:nvSpPr>
          <p:cNvPr id="2" name="Title 1">
            <a:extLst>
              <a:ext uri="{FF2B5EF4-FFF2-40B4-BE49-F238E27FC236}">
                <a16:creationId xmlns:a16="http://schemas.microsoft.com/office/drawing/2014/main" id="{EB63AC0A-D97F-1CAF-C33B-DF6747DE302E}"/>
              </a:ext>
            </a:extLst>
          </p:cNvPr>
          <p:cNvSpPr>
            <a:spLocks noGrp="1"/>
          </p:cNvSpPr>
          <p:nvPr>
            <p:ph type="title"/>
          </p:nvPr>
        </p:nvSpPr>
        <p:spPr>
          <a:xfrm>
            <a:off x="379665" y="310398"/>
            <a:ext cx="8384669" cy="472383"/>
          </a:xfrm>
        </p:spPr>
        <p:txBody>
          <a:bodyPr/>
          <a:lstStyle/>
          <a:p>
            <a:r>
              <a:rPr lang="en-US" sz="2800" dirty="0">
                <a:latin typeface="Edu SA Beginner" pitchFamily="2" charset="0"/>
              </a:rPr>
              <a:t>C</a:t>
            </a:r>
            <a:r>
              <a:rPr lang="en-AU" sz="2800" dirty="0" err="1">
                <a:latin typeface="Edu SA Beginner" pitchFamily="2" charset="0"/>
              </a:rPr>
              <a:t>ircle</a:t>
            </a:r>
            <a:r>
              <a:rPr lang="en-AU" sz="2800" dirty="0">
                <a:latin typeface="Edu SA Beginner" pitchFamily="2" charset="0"/>
              </a:rPr>
              <a:t> the correct word/s:</a:t>
            </a:r>
          </a:p>
        </p:txBody>
      </p:sp>
    </p:spTree>
    <p:extLst>
      <p:ext uri="{BB962C8B-B14F-4D97-AF65-F5344CB8AC3E}">
        <p14:creationId xmlns:p14="http://schemas.microsoft.com/office/powerpoint/2010/main" val="119446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FD343-4DF8-4BA2-BEF0-CF3E58347CF9}"/>
              </a:ext>
            </a:extLst>
          </p:cNvPr>
          <p:cNvSpPr>
            <a:spLocks noGrp="1"/>
          </p:cNvSpPr>
          <p:nvPr>
            <p:ph type="title"/>
          </p:nvPr>
        </p:nvSpPr>
        <p:spPr/>
        <p:txBody>
          <a:bodyPr/>
          <a:lstStyle/>
          <a:p>
            <a:r>
              <a:rPr lang="en-AU" sz="4000" dirty="0">
                <a:latin typeface="Edu SA Beginner" pitchFamily="2" charset="0"/>
              </a:rPr>
              <a:t>Jesus was a teacher</a:t>
            </a:r>
          </a:p>
        </p:txBody>
      </p:sp>
      <p:pic>
        <p:nvPicPr>
          <p:cNvPr id="8" name="Content Placeholder 7" descr="A person raising his hand up&#10;&#10;Description automatically generated">
            <a:extLst>
              <a:ext uri="{FF2B5EF4-FFF2-40B4-BE49-F238E27FC236}">
                <a16:creationId xmlns:a16="http://schemas.microsoft.com/office/drawing/2014/main" id="{2D36D60A-0BA6-4107-B856-115AC958F5FE}"/>
              </a:ext>
            </a:extLst>
          </p:cNvPr>
          <p:cNvPicPr>
            <a:picLocks noGrp="1" noChangeAspect="1"/>
          </p:cNvPicPr>
          <p:nvPr>
            <p:ph idx="1"/>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10042" y="1131987"/>
            <a:ext cx="3761513" cy="3339548"/>
          </a:xfrm>
        </p:spPr>
      </p:pic>
      <p:sp>
        <p:nvSpPr>
          <p:cNvPr id="4" name="Footer Placeholder 3">
            <a:extLst>
              <a:ext uri="{FF2B5EF4-FFF2-40B4-BE49-F238E27FC236}">
                <a16:creationId xmlns:a16="http://schemas.microsoft.com/office/drawing/2014/main" id="{503F6380-6508-4687-8CAA-F3A1A49EFF9E}"/>
              </a:ext>
            </a:extLst>
          </p:cNvPr>
          <p:cNvSpPr>
            <a:spLocks noGrp="1"/>
          </p:cNvSpPr>
          <p:nvPr>
            <p:ph type="ftr" sz="quarter" idx="10"/>
          </p:nvPr>
        </p:nvSpPr>
        <p:spPr/>
        <p:txBody>
          <a:bodyPr/>
          <a:lstStyle/>
          <a:p>
            <a:r>
              <a:rPr lang="en-AU" dirty="0"/>
              <a:t>Optional Bible discussion</a:t>
            </a:r>
          </a:p>
        </p:txBody>
      </p:sp>
      <p:sp>
        <p:nvSpPr>
          <p:cNvPr id="5" name="Slide Number Placeholder 4">
            <a:extLst>
              <a:ext uri="{FF2B5EF4-FFF2-40B4-BE49-F238E27FC236}">
                <a16:creationId xmlns:a16="http://schemas.microsoft.com/office/drawing/2014/main" id="{8F2DC846-BEC9-4A7B-88C8-51BD5DCD7B03}"/>
              </a:ext>
            </a:extLst>
          </p:cNvPr>
          <p:cNvSpPr>
            <a:spLocks noGrp="1"/>
          </p:cNvSpPr>
          <p:nvPr>
            <p:ph type="sldNum" sz="quarter" idx="11"/>
          </p:nvPr>
        </p:nvSpPr>
        <p:spPr/>
        <p:txBody>
          <a:bodyPr/>
          <a:lstStyle/>
          <a:p>
            <a:fld id="{BDEDE7C6-6EEE-4196-A663-FD0A9850CD31}" type="slidenum">
              <a:rPr lang="en-AU" smtClean="0"/>
              <a:pPr/>
              <a:t>9</a:t>
            </a:fld>
            <a:endParaRPr lang="en-AU" dirty="0"/>
          </a:p>
        </p:txBody>
      </p:sp>
      <p:sp>
        <p:nvSpPr>
          <p:cNvPr id="6" name="Content Placeholder 5">
            <a:extLst>
              <a:ext uri="{FF2B5EF4-FFF2-40B4-BE49-F238E27FC236}">
                <a16:creationId xmlns:a16="http://schemas.microsoft.com/office/drawing/2014/main" id="{8D71C854-33A7-4441-891B-02081F9D67C8}"/>
              </a:ext>
            </a:extLst>
          </p:cNvPr>
          <p:cNvSpPr>
            <a:spLocks noGrp="1"/>
          </p:cNvSpPr>
          <p:nvPr>
            <p:ph idx="12"/>
          </p:nvPr>
        </p:nvSpPr>
        <p:spPr>
          <a:xfrm>
            <a:off x="4572000" y="951875"/>
            <a:ext cx="4192334" cy="3677410"/>
          </a:xfrm>
        </p:spPr>
        <p:txBody>
          <a:bodyPr/>
          <a:lstStyle/>
          <a:p>
            <a:pPr>
              <a:spcAft>
                <a:spcPts val="1200"/>
              </a:spcAft>
            </a:pPr>
            <a:r>
              <a:rPr lang="en-AU" sz="3200" dirty="0">
                <a:latin typeface="Edu SA Beginner" pitchFamily="2" charset="0"/>
              </a:rPr>
              <a:t>What did Jesus say?</a:t>
            </a:r>
          </a:p>
          <a:p>
            <a:pPr>
              <a:spcAft>
                <a:spcPts val="1200"/>
              </a:spcAft>
            </a:pPr>
            <a:endParaRPr lang="en-AU" sz="3200" dirty="0">
              <a:latin typeface="Edu SA Beginner" pitchFamily="2" charset="0"/>
            </a:endParaRPr>
          </a:p>
          <a:p>
            <a:pPr>
              <a:spcAft>
                <a:spcPts val="1200"/>
              </a:spcAft>
            </a:pPr>
            <a:r>
              <a:rPr lang="en-AU" sz="3200" dirty="0">
                <a:latin typeface="Edu SA Beginner" pitchFamily="2" charset="0"/>
              </a:rPr>
              <a:t>Was it interesting, comforting or surprising?</a:t>
            </a:r>
          </a:p>
        </p:txBody>
      </p:sp>
    </p:spTree>
    <p:extLst>
      <p:ext uri="{BB962C8B-B14F-4D97-AF65-F5344CB8AC3E}">
        <p14:creationId xmlns:p14="http://schemas.microsoft.com/office/powerpoint/2010/main" val="1383082567"/>
      </p:ext>
    </p:extLst>
  </p:cSld>
  <p:clrMapOvr>
    <a:masterClrMapping/>
  </p:clrMapOvr>
</p:sld>
</file>

<file path=ppt/theme/theme1.xml><?xml version="1.0" encoding="utf-8"?>
<a:theme xmlns:a="http://schemas.openxmlformats.org/drawingml/2006/main" name="Anglicare">
  <a:themeElements>
    <a:clrScheme name="Anglicare">
      <a:dk1>
        <a:srgbClr val="4C4C4C"/>
      </a:dk1>
      <a:lt1>
        <a:sysClr val="window" lastClr="FFFFFF"/>
      </a:lt1>
      <a:dk2>
        <a:srgbClr val="5B7F95"/>
      </a:dk2>
      <a:lt2>
        <a:srgbClr val="789D4A"/>
      </a:lt2>
      <a:accent1>
        <a:srgbClr val="789D4A"/>
      </a:accent1>
      <a:accent2>
        <a:srgbClr val="5B7F95"/>
      </a:accent2>
      <a:accent3>
        <a:srgbClr val="62B5E5"/>
      </a:accent3>
      <a:accent4>
        <a:srgbClr val="A4D65E"/>
      </a:accent4>
      <a:accent5>
        <a:srgbClr val="40C1AC"/>
      </a:accent5>
      <a:accent6>
        <a:srgbClr val="D7C826"/>
      </a:accent6>
      <a:hlink>
        <a:srgbClr val="5B7F95"/>
      </a:hlink>
      <a:folHlink>
        <a:srgbClr val="A4D65E"/>
      </a:folHlink>
    </a:clrScheme>
    <a:fontScheme name="Anglicare Fonts">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16 x 9 Anglicare Presentation Template" id="{436C8181-2A50-4ADA-8248-96A8A4DF3E1A}" vid="{D97B9B25-1423-47EA-A28B-9A44EA4B18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UI/customUI.xml><?xml version="1.0" encoding="utf-8"?>
<customUI xmlns="http://schemas.microsoft.com/office/2006/01/customui">
  <ribbon startFromScratch="false">
    <tabs>
      <tab id="CustomTab" label="Anglicare" insertBeforeMso="TabHome" keytip="Q">
        <group idMso="GroupSlides"/>
        <group id="Group1" label="Change Bullet Styles">
          <button idMso="IndentDecrease" visible="true" label="Decrease List Level" size="large"/>
          <button idMso="IndentIncrease" visible="true" label="Increase List Level" size="large"/>
        </group>
        <group id="Group2" label=" ">
          <checkBox idMso="GuidesShowHide" label="Guides"/>
          <splitButton id="groupsplitbutton" size="normal">
            <button idMso="ObjectsGroup"/>
            <menu id="groupsplitmenu" itemSize="large">
              <button idMso="ObjectsUngroup" description="Un-group selected objects" screentip="Un-group selected objects"/>
              <button idMso="ObjectsRegroup" description="Combine and re-Group selected objects" screentip="Combine and re-Group selected objects"/>
            </menu>
          </splitButton>
          <splitButton id="Cropping" size="normal">
            <toggleButton idMso="PictureCrop" label="Crop Tools"/>
            <menu id="CropMenu" itemSize="large">
              <button idMso="PictureFitCrop" description="Resize picture to fit the placeholder proportionally"/>
              <menuSeparator id="croppingmenu2"/>
              <menu idMso="PictureCropAspectRatioMenu" description="Crop image to selected aspect ratio"/>
              <gallery idMso="PictureShapeGallery" description="Crop image to selected shape"/>
            </menu>
          </splitButton>
          <separator id="sep1"/>
          <button idMso="ZoomFitToWindow" size="large" label="Fit to Window"/>
          <separator id="sep2"/>
          <splitButton id="sendbacksplitbutton" size="large">
            <button idMso="ObjectSendToBack" label="Send to Back"/>
            <menu id="sendbacksplitmenu" itemSize="large">
              <button idMso="ObjectBringToFront" label="Bring to Front"/>
            </menu>
          </splitButton>
          <separator id="sep3"/>
          <toggleButton idMso="SelectionPane" label="Selection Pane" size="large"/>
        </group>
        <group id="group3" label=" ">
          <button idMso="HeaderFooterInsert" size="large"/>
          <button idMso="PasteTextOnly" size="large" imageMso="Paste" label="Paste Unformatted"/>
        </group>
      </tab>
    </tabs>
  </ribbon>
</customUI>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5EE31A4D9CB8643BEB1006B16D06DB9" ma:contentTypeVersion="17" ma:contentTypeDescription="Create a new document." ma:contentTypeScope="" ma:versionID="2a0a7ab2d9473069306ec87e81e443e0">
  <xsd:schema xmlns:xsd="http://www.w3.org/2001/XMLSchema" xmlns:xs="http://www.w3.org/2001/XMLSchema" xmlns:p="http://schemas.microsoft.com/office/2006/metadata/properties" xmlns:ns3="fbf10d3b-1557-4e46-b9de-1fa037741ac2" xmlns:ns4="6d033d2d-a2ec-4863-a640-25542dbeac72" targetNamespace="http://schemas.microsoft.com/office/2006/metadata/properties" ma:root="true" ma:fieldsID="3413ed84ac476038c5ba79aa6ae34250" ns3:_="" ns4:_="">
    <xsd:import namespace="fbf10d3b-1557-4e46-b9de-1fa037741ac2"/>
    <xsd:import namespace="6d033d2d-a2ec-4863-a640-25542dbeac7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ServiceOCR" minOccurs="0"/>
                <xsd:element ref="ns3:MediaServiceLocation" minOccurs="0"/>
                <xsd:element ref="ns3:_activity" minOccurs="0"/>
                <xsd:element ref="ns3:MediaLengthInSeconds" minOccurs="0"/>
                <xsd:element ref="ns3:MediaServiceObjectDetectorVersion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f10d3b-1557-4e46-b9de-1fa037741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activity" ma:index="21" nillable="true" ma:displayName="_activity" ma:hidden="true" ma:internalName="_activity">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d033d2d-a2ec-4863-a640-25542dbeac7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fbf10d3b-1557-4e46-b9de-1fa037741ac2" xsi:nil="true"/>
  </documentManagement>
</p:properties>
</file>

<file path=customXml/itemProps1.xml><?xml version="1.0" encoding="utf-8"?>
<ds:datastoreItem xmlns:ds="http://schemas.openxmlformats.org/officeDocument/2006/customXml" ds:itemID="{D07DBA91-E38B-423C-B98B-FE800B6256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f10d3b-1557-4e46-b9de-1fa037741ac2"/>
    <ds:schemaRef ds:uri="6d033d2d-a2ec-4863-a640-25542dbeac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C01749E-EEC4-4EB3-B0E1-F6A2F12E7730}">
  <ds:schemaRefs>
    <ds:schemaRef ds:uri="http://schemas.microsoft.com/sharepoint/v3/contenttype/forms"/>
  </ds:schemaRefs>
</ds:datastoreItem>
</file>

<file path=customXml/itemProps3.xml><?xml version="1.0" encoding="utf-8"?>
<ds:datastoreItem xmlns:ds="http://schemas.openxmlformats.org/officeDocument/2006/customXml" ds:itemID="{18F31C59-2494-4C0F-842E-73E560F19F26}">
  <ds:schemaRefs>
    <ds:schemaRef ds:uri="http://purl.org/dc/elements/1.1/"/>
    <ds:schemaRef ds:uri="fbf10d3b-1557-4e46-b9de-1fa037741ac2"/>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6d033d2d-a2ec-4863-a640-25542dbeac72"/>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16 x 9 Anglicare Presentation</Template>
  <TotalTime>1492</TotalTime>
  <Words>320</Words>
  <Application>Microsoft Office PowerPoint</Application>
  <PresentationFormat>On-screen Show (16:9)</PresentationFormat>
  <Paragraphs>55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Edu SA Beginner</vt:lpstr>
      <vt:lpstr>Avenir Next LT Pro</vt:lpstr>
      <vt:lpstr>Bookman Old Style</vt:lpstr>
      <vt:lpstr>Anglicare</vt:lpstr>
      <vt:lpstr>Be ready!</vt:lpstr>
      <vt:lpstr>PowerPoint Presentation</vt:lpstr>
      <vt:lpstr>PowerPoint Presentation</vt:lpstr>
      <vt:lpstr>Match the signs to the correct information:</vt:lpstr>
      <vt:lpstr>Match the word to its meaning:</vt:lpstr>
      <vt:lpstr>Be ready!</vt:lpstr>
      <vt:lpstr>Be ready!</vt:lpstr>
      <vt:lpstr>Circle the correct word/s:</vt:lpstr>
      <vt:lpstr>Jesus was a teacher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Paying taxes to Caesar</dc:title>
  <dc:creator>Emily Tucker</dc:creator>
  <cp:lastModifiedBy>Emily Tucker</cp:lastModifiedBy>
  <cp:revision>4</cp:revision>
  <dcterms:created xsi:type="dcterms:W3CDTF">2023-12-13T03:47:36Z</dcterms:created>
  <dcterms:modified xsi:type="dcterms:W3CDTF">2024-01-04T02:15:32Z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0x01010055EE31A4D9CB8643BEB1006B16D06DB9</vt:lpwstr>
  </property>
</Properties>
</file>