
<file path=[Content_Types].xml><?xml version="1.0" encoding="utf-8"?>
<Types xmlns="http://schemas.openxmlformats.org/package/2006/content-types">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e3e70e04db2242a5" Type="http://schemas.microsoft.com/office/2006/relationships/ui/extensibility" Target="customUI/customUI.xml"/><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4"/>
  </p:sldMasterIdLst>
  <p:notesMasterIdLst>
    <p:notesMasterId r:id="rId16"/>
  </p:notesMasterIdLst>
  <p:sldIdLst>
    <p:sldId id="256" r:id="rId5"/>
    <p:sldId id="296" r:id="rId6"/>
    <p:sldId id="310" r:id="rId7"/>
    <p:sldId id="309" r:id="rId8"/>
    <p:sldId id="307" r:id="rId9"/>
    <p:sldId id="303" r:id="rId10"/>
    <p:sldId id="305" r:id="rId11"/>
    <p:sldId id="304" r:id="rId12"/>
    <p:sldId id="306" r:id="rId13"/>
    <p:sldId id="308" r:id="rId14"/>
    <p:sldId id="295" r:id="rId15"/>
  </p:sldIdLst>
  <p:sldSz cx="9144000" cy="5143500" type="screen16x9"/>
  <p:notesSz cx="6858000" cy="9144000"/>
  <p:embeddedFontLst>
    <p:embeddedFont>
      <p:font typeface="Avenir Next LT Pro" panose="020B0504020202020204" pitchFamily="34" charset="0"/>
      <p:regular r:id="rId17"/>
      <p:bold r:id="rId18"/>
      <p:italic r:id="rId19"/>
      <p:boldItalic r:id="rId20"/>
    </p:embeddedFont>
    <p:embeddedFont>
      <p:font typeface="Bookman Old Style" panose="02050604050505020204" pitchFamily="18" charset="0"/>
      <p:regular r:id="rId21"/>
      <p:bold r:id="rId22"/>
      <p:italic r:id="rId23"/>
      <p:boldItalic r:id="rId24"/>
    </p:embeddedFont>
    <p:embeddedFont>
      <p:font typeface="Calibri" panose="020F0502020204030204" pitchFamily="34" charset="0"/>
      <p:regular r:id="rId25"/>
      <p:bold r:id="rId26"/>
      <p:italic r:id="rId27"/>
      <p:boldItalic r:id="rId28"/>
    </p:embeddedFont>
    <p:embeddedFont>
      <p:font typeface="Edu SA Beginner" pitchFamily="2" charset="0"/>
      <p:regular r:id="rId29"/>
      <p:bold r:id="rId30"/>
    </p:embeddedFont>
  </p:embeddedFontLst>
  <p:defaultTex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521415D9-36F7-43E2-AB2F-B90AF26B5E84}">
      <p14:sectionLst xmlns:p14="http://schemas.microsoft.com/office/powerpoint/2010/main">
        <p14:section name="Instructions" id="{F01785D6-0315-4F4C-A27B-D7AE7B65134A}">
          <p14:sldIdLst/>
        </p14:section>
        <p14:section name="Presentation" id="{84A8D511-D2CF-4455-B64D-640D95EFA37E}">
          <p14:sldIdLst>
            <p14:sldId id="256"/>
            <p14:sldId id="296"/>
            <p14:sldId id="310"/>
            <p14:sldId id="309"/>
            <p14:sldId id="307"/>
            <p14:sldId id="303"/>
            <p14:sldId id="305"/>
            <p14:sldId id="304"/>
            <p14:sldId id="306"/>
            <p14:sldId id="308"/>
            <p14:sldId id="295"/>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CE8D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B60AED8-9054-4B30-878B-1B1A43F43819}" v="48" dt="2024-01-03T07:38:40.480"/>
    <p1510:client id="{7B1F69D4-DA52-44A9-ADEE-642F7656AF61}" vWet="4" dt="2024-01-04T03:18:35.282"/>
    <p1510:client id="{BDCF3905-6482-4F68-B44E-9290A41D04D0}" v="6" dt="2024-01-04T03:19:15.760"/>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6357" autoAdjust="0"/>
  </p:normalViewPr>
  <p:slideViewPr>
    <p:cSldViewPr snapToGrid="0">
      <p:cViewPr varScale="1">
        <p:scale>
          <a:sx n="145" d="100"/>
          <a:sy n="145" d="100"/>
        </p:scale>
        <p:origin x="660" y="11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font" Target="fonts/font2.fntdata"/><Relationship Id="rId26" Type="http://schemas.openxmlformats.org/officeDocument/2006/relationships/font" Target="fonts/font10.fntdata"/><Relationship Id="rId3" Type="http://schemas.openxmlformats.org/officeDocument/2006/relationships/customXml" Target="../customXml/item3.xml"/><Relationship Id="rId21" Type="http://schemas.openxmlformats.org/officeDocument/2006/relationships/font" Target="fonts/font5.fntdata"/><Relationship Id="rId34"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font" Target="fonts/font1.fntdata"/><Relationship Id="rId25" Type="http://schemas.openxmlformats.org/officeDocument/2006/relationships/font" Target="fonts/font9.fntdata"/><Relationship Id="rId33"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font" Target="fonts/font4.fntdata"/><Relationship Id="rId29" Type="http://schemas.openxmlformats.org/officeDocument/2006/relationships/font" Target="fonts/font13.fntdata"/><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font" Target="fonts/font8.fntdata"/><Relationship Id="rId32"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font" Target="fonts/font7.fntdata"/><Relationship Id="rId28" Type="http://schemas.openxmlformats.org/officeDocument/2006/relationships/font" Target="fonts/font12.fntdata"/><Relationship Id="rId36" Type="http://schemas.microsoft.com/office/2015/10/relationships/revisionInfo" Target="revisionInfo.xml"/><Relationship Id="rId10" Type="http://schemas.openxmlformats.org/officeDocument/2006/relationships/slide" Target="slides/slide6.xml"/><Relationship Id="rId19" Type="http://schemas.openxmlformats.org/officeDocument/2006/relationships/font" Target="fonts/font3.fntdata"/><Relationship Id="rId31"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font" Target="fonts/font6.fntdata"/><Relationship Id="rId27" Type="http://schemas.openxmlformats.org/officeDocument/2006/relationships/font" Target="fonts/font11.fntdata"/><Relationship Id="rId30" Type="http://schemas.openxmlformats.org/officeDocument/2006/relationships/font" Target="fonts/font14.fntdata"/><Relationship Id="rId35" Type="http://schemas.microsoft.com/office/2016/11/relationships/changesInfo" Target="changesInfos/changesInfo1.xml"/><Relationship Id="rId8" Type="http://schemas.openxmlformats.org/officeDocument/2006/relationships/slide" Target="slides/slide4.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Kristy Freney" userId="05558a5f-3628-4287-9b9f-4fe6fc128298" providerId="ADAL" clId="{2B60AED8-9054-4B30-878B-1B1A43F43819}"/>
    <pc:docChg chg="undo custSel addSld modSld modSection">
      <pc:chgData name="Kristy Freney" userId="05558a5f-3628-4287-9b9f-4fe6fc128298" providerId="ADAL" clId="{2B60AED8-9054-4B30-878B-1B1A43F43819}" dt="2024-01-03T07:38:40.480" v="386" actId="571"/>
      <pc:docMkLst>
        <pc:docMk/>
      </pc:docMkLst>
      <pc:sldChg chg="modSp mod">
        <pc:chgData name="Kristy Freney" userId="05558a5f-3628-4287-9b9f-4fe6fc128298" providerId="ADAL" clId="{2B60AED8-9054-4B30-878B-1B1A43F43819}" dt="2024-01-02T03:50:54.389" v="4" actId="403"/>
        <pc:sldMkLst>
          <pc:docMk/>
          <pc:sldMk cId="1890592124" sldId="256"/>
        </pc:sldMkLst>
        <pc:spChg chg="mod">
          <ac:chgData name="Kristy Freney" userId="05558a5f-3628-4287-9b9f-4fe6fc128298" providerId="ADAL" clId="{2B60AED8-9054-4B30-878B-1B1A43F43819}" dt="2024-01-02T03:50:54.389" v="4" actId="403"/>
          <ac:spMkLst>
            <pc:docMk/>
            <pc:sldMk cId="1890592124" sldId="256"/>
            <ac:spMk id="3" creationId="{DDDF87A5-8263-4A0B-BEFF-45E4C3BBB793}"/>
          </ac:spMkLst>
        </pc:spChg>
      </pc:sldChg>
      <pc:sldChg chg="modSp mod">
        <pc:chgData name="Kristy Freney" userId="05558a5f-3628-4287-9b9f-4fe6fc128298" providerId="ADAL" clId="{2B60AED8-9054-4B30-878B-1B1A43F43819}" dt="2024-01-02T03:55:48.595" v="33" actId="21"/>
        <pc:sldMkLst>
          <pc:docMk/>
          <pc:sldMk cId="2874523224" sldId="296"/>
        </pc:sldMkLst>
        <pc:spChg chg="mod">
          <ac:chgData name="Kristy Freney" userId="05558a5f-3628-4287-9b9f-4fe6fc128298" providerId="ADAL" clId="{2B60AED8-9054-4B30-878B-1B1A43F43819}" dt="2024-01-02T03:51:32.616" v="7" actId="255"/>
          <ac:spMkLst>
            <pc:docMk/>
            <pc:sldMk cId="2874523224" sldId="296"/>
            <ac:spMk id="2" creationId="{5810CE8E-655F-4156-A022-288E783E15C6}"/>
          </ac:spMkLst>
        </pc:spChg>
        <pc:spChg chg="mod">
          <ac:chgData name="Kristy Freney" userId="05558a5f-3628-4287-9b9f-4fe6fc128298" providerId="ADAL" clId="{2B60AED8-9054-4B30-878B-1B1A43F43819}" dt="2024-01-02T03:55:48.595" v="33" actId="21"/>
          <ac:spMkLst>
            <pc:docMk/>
            <pc:sldMk cId="2874523224" sldId="296"/>
            <ac:spMk id="6" creationId="{914E237B-A12C-4729-86C2-470C33D65817}"/>
          </ac:spMkLst>
        </pc:spChg>
      </pc:sldChg>
      <pc:sldChg chg="modSp mod">
        <pc:chgData name="Kristy Freney" userId="05558a5f-3628-4287-9b9f-4fe6fc128298" providerId="ADAL" clId="{2B60AED8-9054-4B30-878B-1B1A43F43819}" dt="2024-01-03T07:36:19.621" v="340" actId="2084"/>
        <pc:sldMkLst>
          <pc:docMk/>
          <pc:sldMk cId="3942742732" sldId="303"/>
        </pc:sldMkLst>
        <pc:spChg chg="mod">
          <ac:chgData name="Kristy Freney" userId="05558a5f-3628-4287-9b9f-4fe6fc128298" providerId="ADAL" clId="{2B60AED8-9054-4B30-878B-1B1A43F43819}" dt="2024-01-02T03:52:20.622" v="17" actId="255"/>
          <ac:spMkLst>
            <pc:docMk/>
            <pc:sldMk cId="3942742732" sldId="303"/>
            <ac:spMk id="2" creationId="{DB3BE8BE-C8BB-4474-B15B-709E6948914F}"/>
          </ac:spMkLst>
        </pc:spChg>
        <pc:graphicFrameChg chg="mod modGraphic">
          <ac:chgData name="Kristy Freney" userId="05558a5f-3628-4287-9b9f-4fe6fc128298" providerId="ADAL" clId="{2B60AED8-9054-4B30-878B-1B1A43F43819}" dt="2024-01-03T07:36:19.621" v="340" actId="2084"/>
          <ac:graphicFrameMkLst>
            <pc:docMk/>
            <pc:sldMk cId="3942742732" sldId="303"/>
            <ac:graphicFrameMk id="6" creationId="{63C97483-AFE5-4F5A-9754-055B59304BE6}"/>
          </ac:graphicFrameMkLst>
        </pc:graphicFrameChg>
        <pc:cxnChg chg="mod">
          <ac:chgData name="Kristy Freney" userId="05558a5f-3628-4287-9b9f-4fe6fc128298" providerId="ADAL" clId="{2B60AED8-9054-4B30-878B-1B1A43F43819}" dt="2024-01-03T07:36:12.095" v="339" actId="1035"/>
          <ac:cxnSpMkLst>
            <pc:docMk/>
            <pc:sldMk cId="3942742732" sldId="303"/>
            <ac:cxnSpMk id="7" creationId="{935A025F-EB4F-4A8C-B716-A000E277B76F}"/>
          </ac:cxnSpMkLst>
        </pc:cxnChg>
        <pc:cxnChg chg="mod">
          <ac:chgData name="Kristy Freney" userId="05558a5f-3628-4287-9b9f-4fe6fc128298" providerId="ADAL" clId="{2B60AED8-9054-4B30-878B-1B1A43F43819}" dt="2024-01-03T07:36:12.095" v="339" actId="1035"/>
          <ac:cxnSpMkLst>
            <pc:docMk/>
            <pc:sldMk cId="3942742732" sldId="303"/>
            <ac:cxnSpMk id="10" creationId="{79C954D1-DE45-4DEE-BEF2-6837FC79D1AB}"/>
          </ac:cxnSpMkLst>
        </pc:cxnChg>
        <pc:cxnChg chg="mod">
          <ac:chgData name="Kristy Freney" userId="05558a5f-3628-4287-9b9f-4fe6fc128298" providerId="ADAL" clId="{2B60AED8-9054-4B30-878B-1B1A43F43819}" dt="2024-01-03T07:36:12.095" v="339" actId="1035"/>
          <ac:cxnSpMkLst>
            <pc:docMk/>
            <pc:sldMk cId="3942742732" sldId="303"/>
            <ac:cxnSpMk id="14" creationId="{15702707-6913-4E05-9B0C-7BE12CEF187E}"/>
          </ac:cxnSpMkLst>
        </pc:cxnChg>
        <pc:cxnChg chg="mod">
          <ac:chgData name="Kristy Freney" userId="05558a5f-3628-4287-9b9f-4fe6fc128298" providerId="ADAL" clId="{2B60AED8-9054-4B30-878B-1B1A43F43819}" dt="2024-01-03T07:36:12.095" v="339" actId="1035"/>
          <ac:cxnSpMkLst>
            <pc:docMk/>
            <pc:sldMk cId="3942742732" sldId="303"/>
            <ac:cxnSpMk id="17" creationId="{AD5F03AC-EDFD-4838-AEB9-1EB87AD40D0C}"/>
          </ac:cxnSpMkLst>
        </pc:cxnChg>
        <pc:cxnChg chg="mod">
          <ac:chgData name="Kristy Freney" userId="05558a5f-3628-4287-9b9f-4fe6fc128298" providerId="ADAL" clId="{2B60AED8-9054-4B30-878B-1B1A43F43819}" dt="2024-01-03T07:36:12.095" v="339" actId="1035"/>
          <ac:cxnSpMkLst>
            <pc:docMk/>
            <pc:sldMk cId="3942742732" sldId="303"/>
            <ac:cxnSpMk id="19" creationId="{88E1973E-7842-4A3F-A88A-5D0048D82094}"/>
          </ac:cxnSpMkLst>
        </pc:cxnChg>
      </pc:sldChg>
      <pc:sldChg chg="modSp mod">
        <pc:chgData name="Kristy Freney" userId="05558a5f-3628-4287-9b9f-4fe6fc128298" providerId="ADAL" clId="{2B60AED8-9054-4B30-878B-1B1A43F43819}" dt="2024-01-02T04:00:57.994" v="268" actId="1076"/>
        <pc:sldMkLst>
          <pc:docMk/>
          <pc:sldMk cId="391965688" sldId="304"/>
        </pc:sldMkLst>
        <pc:spChg chg="mod">
          <ac:chgData name="Kristy Freney" userId="05558a5f-3628-4287-9b9f-4fe6fc128298" providerId="ADAL" clId="{2B60AED8-9054-4B30-878B-1B1A43F43819}" dt="2024-01-02T04:00:16.731" v="257" actId="255"/>
          <ac:spMkLst>
            <pc:docMk/>
            <pc:sldMk cId="391965688" sldId="304"/>
            <ac:spMk id="2" creationId="{62F890D4-59D5-49D5-8E63-F565E01E5580}"/>
          </ac:spMkLst>
        </pc:spChg>
        <pc:spChg chg="mod">
          <ac:chgData name="Kristy Freney" userId="05558a5f-3628-4287-9b9f-4fe6fc128298" providerId="ADAL" clId="{2B60AED8-9054-4B30-878B-1B1A43F43819}" dt="2024-01-02T04:00:57.994" v="268" actId="1076"/>
          <ac:spMkLst>
            <pc:docMk/>
            <pc:sldMk cId="391965688" sldId="304"/>
            <ac:spMk id="3" creationId="{E2CD1787-85F9-4649-A00E-AB2A988E4138}"/>
          </ac:spMkLst>
        </pc:spChg>
      </pc:sldChg>
      <pc:sldChg chg="modSp mod">
        <pc:chgData name="Kristy Freney" userId="05558a5f-3628-4287-9b9f-4fe6fc128298" providerId="ADAL" clId="{2B60AED8-9054-4B30-878B-1B1A43F43819}" dt="2024-01-02T03:52:24.833" v="18" actId="255"/>
        <pc:sldMkLst>
          <pc:docMk/>
          <pc:sldMk cId="2882491451" sldId="305"/>
        </pc:sldMkLst>
        <pc:spChg chg="mod">
          <ac:chgData name="Kristy Freney" userId="05558a5f-3628-4287-9b9f-4fe6fc128298" providerId="ADAL" clId="{2B60AED8-9054-4B30-878B-1B1A43F43819}" dt="2024-01-02T03:52:24.833" v="18" actId="255"/>
          <ac:spMkLst>
            <pc:docMk/>
            <pc:sldMk cId="2882491451" sldId="305"/>
            <ac:spMk id="2" creationId="{C900C78C-7C61-4540-BEEC-62720A415658}"/>
          </ac:spMkLst>
        </pc:spChg>
      </pc:sldChg>
      <pc:sldChg chg="addSp modSp mod modAnim">
        <pc:chgData name="Kristy Freney" userId="05558a5f-3628-4287-9b9f-4fe6fc128298" providerId="ADAL" clId="{2B60AED8-9054-4B30-878B-1B1A43F43819}" dt="2024-01-03T07:38:40.480" v="386" actId="571"/>
        <pc:sldMkLst>
          <pc:docMk/>
          <pc:sldMk cId="1194467796" sldId="306"/>
        </pc:sldMkLst>
        <pc:spChg chg="add mod">
          <ac:chgData name="Kristy Freney" userId="05558a5f-3628-4287-9b9f-4fe6fc128298" providerId="ADAL" clId="{2B60AED8-9054-4B30-878B-1B1A43F43819}" dt="2024-01-03T07:38:40.480" v="386" actId="571"/>
          <ac:spMkLst>
            <pc:docMk/>
            <pc:sldMk cId="1194467796" sldId="306"/>
            <ac:spMk id="2" creationId="{BE4900E9-10E9-3973-7DE7-176F94BDB4CB}"/>
          </ac:spMkLst>
        </pc:spChg>
        <pc:spChg chg="mod">
          <ac:chgData name="Kristy Freney" userId="05558a5f-3628-4287-9b9f-4fe6fc128298" providerId="ADAL" clId="{2B60AED8-9054-4B30-878B-1B1A43F43819}" dt="2024-01-03T07:38:29.313" v="384" actId="113"/>
          <ac:spMkLst>
            <pc:docMk/>
            <pc:sldMk cId="1194467796" sldId="306"/>
            <ac:spMk id="3" creationId="{83A48347-A7AA-4433-9438-E2C3872AA287}"/>
          </ac:spMkLst>
        </pc:spChg>
        <pc:spChg chg="add mod">
          <ac:chgData name="Kristy Freney" userId="05558a5f-3628-4287-9b9f-4fe6fc128298" providerId="ADAL" clId="{2B60AED8-9054-4B30-878B-1B1A43F43819}" dt="2024-01-03T07:36:59.878" v="351" actId="1076"/>
          <ac:spMkLst>
            <pc:docMk/>
            <pc:sldMk cId="1194467796" sldId="306"/>
            <ac:spMk id="6" creationId="{03A24C96-41DB-561C-3C35-B7E81E1A2F4C}"/>
          </ac:spMkLst>
        </pc:spChg>
        <pc:spChg chg="add mod">
          <ac:chgData name="Kristy Freney" userId="05558a5f-3628-4287-9b9f-4fe6fc128298" providerId="ADAL" clId="{2B60AED8-9054-4B30-878B-1B1A43F43819}" dt="2024-01-03T07:38:40.480" v="386" actId="571"/>
          <ac:spMkLst>
            <pc:docMk/>
            <pc:sldMk cId="1194467796" sldId="306"/>
            <ac:spMk id="7" creationId="{5670BFBE-0ADB-7AEA-043C-734984A68DB0}"/>
          </ac:spMkLst>
        </pc:spChg>
        <pc:spChg chg="add mod">
          <ac:chgData name="Kristy Freney" userId="05558a5f-3628-4287-9b9f-4fe6fc128298" providerId="ADAL" clId="{2B60AED8-9054-4B30-878B-1B1A43F43819}" dt="2024-01-03T07:38:11.245" v="380" actId="1038"/>
          <ac:spMkLst>
            <pc:docMk/>
            <pc:sldMk cId="1194467796" sldId="306"/>
            <ac:spMk id="8" creationId="{79BBB29D-C442-3FD0-CBFF-A37696FEBE5B}"/>
          </ac:spMkLst>
        </pc:spChg>
        <pc:spChg chg="add mod">
          <ac:chgData name="Kristy Freney" userId="05558a5f-3628-4287-9b9f-4fe6fc128298" providerId="ADAL" clId="{2B60AED8-9054-4B30-878B-1B1A43F43819}" dt="2024-01-03T07:38:40.480" v="386" actId="571"/>
          <ac:spMkLst>
            <pc:docMk/>
            <pc:sldMk cId="1194467796" sldId="306"/>
            <ac:spMk id="9" creationId="{796176F2-D9D4-B74B-3BE2-68CC96E2CF88}"/>
          </ac:spMkLst>
        </pc:spChg>
        <pc:spChg chg="add mod">
          <ac:chgData name="Kristy Freney" userId="05558a5f-3628-4287-9b9f-4fe6fc128298" providerId="ADAL" clId="{2B60AED8-9054-4B30-878B-1B1A43F43819}" dt="2024-01-03T07:38:06.566" v="375" actId="14100"/>
          <ac:spMkLst>
            <pc:docMk/>
            <pc:sldMk cId="1194467796" sldId="306"/>
            <ac:spMk id="10" creationId="{324B9D9C-8E29-B292-D98C-0173E29EEFC6}"/>
          </ac:spMkLst>
        </pc:spChg>
        <pc:spChg chg="add mod">
          <ac:chgData name="Kristy Freney" userId="05558a5f-3628-4287-9b9f-4fe6fc128298" providerId="ADAL" clId="{2B60AED8-9054-4B30-878B-1B1A43F43819}" dt="2024-01-03T07:38:40.480" v="386" actId="571"/>
          <ac:spMkLst>
            <pc:docMk/>
            <pc:sldMk cId="1194467796" sldId="306"/>
            <ac:spMk id="11" creationId="{B13A1880-2CEB-C8D4-EFCD-B2C3BC4D8B82}"/>
          </ac:spMkLst>
        </pc:spChg>
      </pc:sldChg>
      <pc:sldChg chg="modSp mod">
        <pc:chgData name="Kristy Freney" userId="05558a5f-3628-4287-9b9f-4fe6fc128298" providerId="ADAL" clId="{2B60AED8-9054-4B30-878B-1B1A43F43819}" dt="2024-01-03T07:36:02.166" v="333" actId="403"/>
        <pc:sldMkLst>
          <pc:docMk/>
          <pc:sldMk cId="36916367" sldId="307"/>
        </pc:sldMkLst>
        <pc:spChg chg="mod">
          <ac:chgData name="Kristy Freney" userId="05558a5f-3628-4287-9b9f-4fe6fc128298" providerId="ADAL" clId="{2B60AED8-9054-4B30-878B-1B1A43F43819}" dt="2024-01-03T07:35:58.967" v="332" actId="403"/>
          <ac:spMkLst>
            <pc:docMk/>
            <pc:sldMk cId="36916367" sldId="307"/>
            <ac:spMk id="2" creationId="{D8E4A94C-FD64-4360-90FA-81F8636E3157}"/>
          </ac:spMkLst>
        </pc:spChg>
        <pc:spChg chg="mod">
          <ac:chgData name="Kristy Freney" userId="05558a5f-3628-4287-9b9f-4fe6fc128298" providerId="ADAL" clId="{2B60AED8-9054-4B30-878B-1B1A43F43819}" dt="2024-01-03T07:36:02.166" v="333" actId="403"/>
          <ac:spMkLst>
            <pc:docMk/>
            <pc:sldMk cId="36916367" sldId="307"/>
            <ac:spMk id="7" creationId="{53D7B270-AC4E-4791-A820-DD7E8C6233BD}"/>
          </ac:spMkLst>
        </pc:spChg>
        <pc:picChg chg="mod">
          <ac:chgData name="Kristy Freney" userId="05558a5f-3628-4287-9b9f-4fe6fc128298" providerId="ADAL" clId="{2B60AED8-9054-4B30-878B-1B1A43F43819}" dt="2024-01-02T04:03:25.746" v="320" actId="1076"/>
          <ac:picMkLst>
            <pc:docMk/>
            <pc:sldMk cId="36916367" sldId="307"/>
            <ac:picMk id="6" creationId="{6A61EA83-5CF9-436A-82C1-32785A94B506}"/>
          </ac:picMkLst>
        </pc:picChg>
      </pc:sldChg>
      <pc:sldChg chg="modSp mod">
        <pc:chgData name="Kristy Freney" userId="05558a5f-3628-4287-9b9f-4fe6fc128298" providerId="ADAL" clId="{2B60AED8-9054-4B30-878B-1B1A43F43819}" dt="2024-01-03T07:38:22.525" v="383" actId="1076"/>
        <pc:sldMkLst>
          <pc:docMk/>
          <pc:sldMk cId="1383082567" sldId="308"/>
        </pc:sldMkLst>
        <pc:spChg chg="mod">
          <ac:chgData name="Kristy Freney" userId="05558a5f-3628-4287-9b9f-4fe6fc128298" providerId="ADAL" clId="{2B60AED8-9054-4B30-878B-1B1A43F43819}" dt="2024-01-02T04:04:49.496" v="327" actId="255"/>
          <ac:spMkLst>
            <pc:docMk/>
            <pc:sldMk cId="1383082567" sldId="308"/>
            <ac:spMk id="2" creationId="{B80FD343-4DF8-4BA2-BEF0-CF3E58347CF9}"/>
          </ac:spMkLst>
        </pc:spChg>
        <pc:spChg chg="mod">
          <ac:chgData name="Kristy Freney" userId="05558a5f-3628-4287-9b9f-4fe6fc128298" providerId="ADAL" clId="{2B60AED8-9054-4B30-878B-1B1A43F43819}" dt="2024-01-03T07:38:18.872" v="381" actId="113"/>
          <ac:spMkLst>
            <pc:docMk/>
            <pc:sldMk cId="1383082567" sldId="308"/>
            <ac:spMk id="6" creationId="{8D71C854-33A7-4441-891B-02081F9D67C8}"/>
          </ac:spMkLst>
        </pc:spChg>
        <pc:picChg chg="mod">
          <ac:chgData name="Kristy Freney" userId="05558a5f-3628-4287-9b9f-4fe6fc128298" providerId="ADAL" clId="{2B60AED8-9054-4B30-878B-1B1A43F43819}" dt="2024-01-03T07:38:22.525" v="383" actId="1076"/>
          <ac:picMkLst>
            <pc:docMk/>
            <pc:sldMk cId="1383082567" sldId="308"/>
            <ac:picMk id="8" creationId="{2D36D60A-0BA6-4107-B856-115AC958F5FE}"/>
          </ac:picMkLst>
        </pc:picChg>
      </pc:sldChg>
      <pc:sldChg chg="addSp delSp modSp add mod modClrScheme modShow chgLayout modNotesTx">
        <pc:chgData name="Kristy Freney" userId="05558a5f-3628-4287-9b9f-4fe6fc128298" providerId="ADAL" clId="{2B60AED8-9054-4B30-878B-1B1A43F43819}" dt="2024-01-02T04:11:10.896" v="331" actId="700"/>
        <pc:sldMkLst>
          <pc:docMk/>
          <pc:sldMk cId="3522046439" sldId="309"/>
        </pc:sldMkLst>
        <pc:spChg chg="del">
          <ac:chgData name="Kristy Freney" userId="05558a5f-3628-4287-9b9f-4fe6fc128298" providerId="ADAL" clId="{2B60AED8-9054-4B30-878B-1B1A43F43819}" dt="2024-01-02T03:55:11.376" v="20" actId="478"/>
          <ac:spMkLst>
            <pc:docMk/>
            <pc:sldMk cId="3522046439" sldId="309"/>
            <ac:spMk id="2" creationId="{5810CE8E-655F-4156-A022-288E783E15C6}"/>
          </ac:spMkLst>
        </pc:spChg>
        <pc:spChg chg="add mod ord">
          <ac:chgData name="Kristy Freney" userId="05558a5f-3628-4287-9b9f-4fe6fc128298" providerId="ADAL" clId="{2B60AED8-9054-4B30-878B-1B1A43F43819}" dt="2024-01-02T04:11:10.896" v="331" actId="700"/>
          <ac:spMkLst>
            <pc:docMk/>
            <pc:sldMk cId="3522046439" sldId="309"/>
            <ac:spMk id="2" creationId="{A7A15830-9083-1647-8DE8-59AF421CD77F}"/>
          </ac:spMkLst>
        </pc:spChg>
        <pc:spChg chg="mod ord">
          <ac:chgData name="Kristy Freney" userId="05558a5f-3628-4287-9b9f-4fe6fc128298" providerId="ADAL" clId="{2B60AED8-9054-4B30-878B-1B1A43F43819}" dt="2024-01-02T04:11:10.896" v="331" actId="700"/>
          <ac:spMkLst>
            <pc:docMk/>
            <pc:sldMk cId="3522046439" sldId="309"/>
            <ac:spMk id="4" creationId="{87AA70B2-1F54-4C13-AD91-4E26CB1308B9}"/>
          </ac:spMkLst>
        </pc:spChg>
        <pc:spChg chg="mod ord">
          <ac:chgData name="Kristy Freney" userId="05558a5f-3628-4287-9b9f-4fe6fc128298" providerId="ADAL" clId="{2B60AED8-9054-4B30-878B-1B1A43F43819}" dt="2024-01-02T04:11:10.896" v="331" actId="700"/>
          <ac:spMkLst>
            <pc:docMk/>
            <pc:sldMk cId="3522046439" sldId="309"/>
            <ac:spMk id="5" creationId="{02567E26-B58C-4889-BCD5-54EF95CDA7D7}"/>
          </ac:spMkLst>
        </pc:spChg>
        <pc:spChg chg="del">
          <ac:chgData name="Kristy Freney" userId="05558a5f-3628-4287-9b9f-4fe6fc128298" providerId="ADAL" clId="{2B60AED8-9054-4B30-878B-1B1A43F43819}" dt="2024-01-02T03:55:16.207" v="24" actId="478"/>
          <ac:spMkLst>
            <pc:docMk/>
            <pc:sldMk cId="3522046439" sldId="309"/>
            <ac:spMk id="6" creationId="{914E237B-A12C-4729-86C2-470C33D65817}"/>
          </ac:spMkLst>
        </pc:spChg>
        <pc:spChg chg="del">
          <ac:chgData name="Kristy Freney" userId="05558a5f-3628-4287-9b9f-4fe6fc128298" providerId="ADAL" clId="{2B60AED8-9054-4B30-878B-1B1A43F43819}" dt="2024-01-02T03:55:12.931" v="21" actId="478"/>
          <ac:spMkLst>
            <pc:docMk/>
            <pc:sldMk cId="3522046439" sldId="309"/>
            <ac:spMk id="7" creationId="{6B2E354E-B7BD-49E6-8380-8C837ED43EDC}"/>
          </ac:spMkLst>
        </pc:spChg>
        <pc:spChg chg="add del mod">
          <ac:chgData name="Kristy Freney" userId="05558a5f-3628-4287-9b9f-4fe6fc128298" providerId="ADAL" clId="{2B60AED8-9054-4B30-878B-1B1A43F43819}" dt="2024-01-02T03:55:13.903" v="22" actId="478"/>
          <ac:spMkLst>
            <pc:docMk/>
            <pc:sldMk cId="3522046439" sldId="309"/>
            <ac:spMk id="8" creationId="{7D9C2120-7C48-23E7-87C5-33E8746D0F27}"/>
          </ac:spMkLst>
        </pc:spChg>
        <pc:spChg chg="add del mod">
          <ac:chgData name="Kristy Freney" userId="05558a5f-3628-4287-9b9f-4fe6fc128298" providerId="ADAL" clId="{2B60AED8-9054-4B30-878B-1B1A43F43819}" dt="2024-01-02T03:55:14.843" v="23" actId="478"/>
          <ac:spMkLst>
            <pc:docMk/>
            <pc:sldMk cId="3522046439" sldId="309"/>
            <ac:spMk id="10" creationId="{63F8FEEF-FFC1-23C6-E54C-4EC6DB57019A}"/>
          </ac:spMkLst>
        </pc:spChg>
        <pc:spChg chg="add del mod">
          <ac:chgData name="Kristy Freney" userId="05558a5f-3628-4287-9b9f-4fe6fc128298" providerId="ADAL" clId="{2B60AED8-9054-4B30-878B-1B1A43F43819}" dt="2024-01-02T03:55:18.423" v="25" actId="700"/>
          <ac:spMkLst>
            <pc:docMk/>
            <pc:sldMk cId="3522046439" sldId="309"/>
            <ac:spMk id="12" creationId="{A9C3C23A-8626-CE5E-6A2D-B9FDA154E781}"/>
          </ac:spMkLst>
        </pc:spChg>
        <pc:spChg chg="add del mod">
          <ac:chgData name="Kristy Freney" userId="05558a5f-3628-4287-9b9f-4fe6fc128298" providerId="ADAL" clId="{2B60AED8-9054-4B30-878B-1B1A43F43819}" dt="2024-01-02T03:57:09.930" v="61" actId="478"/>
          <ac:spMkLst>
            <pc:docMk/>
            <pc:sldMk cId="3522046439" sldId="309"/>
            <ac:spMk id="15" creationId="{89416934-40BD-9659-FE6F-0DC8AE463533}"/>
          </ac:spMkLst>
        </pc:spChg>
        <pc:spChg chg="add del mod">
          <ac:chgData name="Kristy Freney" userId="05558a5f-3628-4287-9b9f-4fe6fc128298" providerId="ADAL" clId="{2B60AED8-9054-4B30-878B-1B1A43F43819}" dt="2024-01-02T03:57:32.239" v="66" actId="478"/>
          <ac:spMkLst>
            <pc:docMk/>
            <pc:sldMk cId="3522046439" sldId="309"/>
            <ac:spMk id="16" creationId="{4FA3FF94-047B-6D6D-8EE1-FDDCF125191F}"/>
          </ac:spMkLst>
        </pc:spChg>
        <pc:picChg chg="add mod modCrop">
          <ac:chgData name="Kristy Freney" userId="05558a5f-3628-4287-9b9f-4fe6fc128298" providerId="ADAL" clId="{2B60AED8-9054-4B30-878B-1B1A43F43819}" dt="2024-01-02T03:57:44.277" v="67" actId="732"/>
          <ac:picMkLst>
            <pc:docMk/>
            <pc:sldMk cId="3522046439" sldId="309"/>
            <ac:picMk id="14" creationId="{6E59AC4C-3C34-79F8-8215-61112528F9EC}"/>
          </ac:picMkLst>
        </pc:picChg>
      </pc:sldChg>
      <pc:sldChg chg="addSp delSp modSp add mod modShow">
        <pc:chgData name="Kristy Freney" userId="05558a5f-3628-4287-9b9f-4fe6fc128298" providerId="ADAL" clId="{2B60AED8-9054-4B30-878B-1B1A43F43819}" dt="2024-01-02T04:03:51.552" v="325" actId="729"/>
        <pc:sldMkLst>
          <pc:docMk/>
          <pc:sldMk cId="248427328" sldId="310"/>
        </pc:sldMkLst>
        <pc:spChg chg="del mod">
          <ac:chgData name="Kristy Freney" userId="05558a5f-3628-4287-9b9f-4fe6fc128298" providerId="ADAL" clId="{2B60AED8-9054-4B30-878B-1B1A43F43819}" dt="2024-01-02T03:55:58.227" v="38" actId="478"/>
          <ac:spMkLst>
            <pc:docMk/>
            <pc:sldMk cId="248427328" sldId="310"/>
            <ac:spMk id="6" creationId="{914E237B-A12C-4729-86C2-470C33D65817}"/>
          </ac:spMkLst>
        </pc:spChg>
        <pc:spChg chg="mod">
          <ac:chgData name="Kristy Freney" userId="05558a5f-3628-4287-9b9f-4fe6fc128298" providerId="ADAL" clId="{2B60AED8-9054-4B30-878B-1B1A43F43819}" dt="2024-01-02T03:56:42.896" v="52" actId="1076"/>
          <ac:spMkLst>
            <pc:docMk/>
            <pc:sldMk cId="248427328" sldId="310"/>
            <ac:spMk id="7" creationId="{6B2E354E-B7BD-49E6-8380-8C837ED43EDC}"/>
          </ac:spMkLst>
        </pc:spChg>
        <pc:picChg chg="add mod">
          <ac:chgData name="Kristy Freney" userId="05558a5f-3628-4287-9b9f-4fe6fc128298" providerId="ADAL" clId="{2B60AED8-9054-4B30-878B-1B1A43F43819}" dt="2024-01-02T04:03:41.408" v="323" actId="1076"/>
          <ac:picMkLst>
            <pc:docMk/>
            <pc:sldMk cId="248427328" sldId="310"/>
            <ac:picMk id="8" creationId="{137E2450-B0CD-C90C-D983-A70BED3178B9}"/>
          </ac:picMkLst>
        </pc:picChg>
        <pc:picChg chg="add mod">
          <ac:chgData name="Kristy Freney" userId="05558a5f-3628-4287-9b9f-4fe6fc128298" providerId="ADAL" clId="{2B60AED8-9054-4B30-878B-1B1A43F43819}" dt="2024-01-02T04:03:44.245" v="324" actId="1076"/>
          <ac:picMkLst>
            <pc:docMk/>
            <pc:sldMk cId="248427328" sldId="310"/>
            <ac:picMk id="9" creationId="{718D9CCF-90D5-350F-D574-80FAFBDB1F1B}"/>
          </ac:picMkLst>
        </pc:picChg>
      </pc:sldChg>
    </pc:docChg>
  </pc:docChgLst>
  <pc:docChgLst>
    <pc:chgData name="Emily Tucker" userId="59e57156-8dcf-4062-9805-2aba4a956330" providerId="ADAL" clId="{BDCF3905-6482-4F68-B44E-9290A41D04D0}"/>
    <pc:docChg chg="undo custSel addSld delSld modSld modSection">
      <pc:chgData name="Emily Tucker" userId="59e57156-8dcf-4062-9805-2aba4a956330" providerId="ADAL" clId="{BDCF3905-6482-4F68-B44E-9290A41D04D0}" dt="2024-01-04T03:19:15.760" v="738" actId="20577"/>
      <pc:docMkLst>
        <pc:docMk/>
      </pc:docMkLst>
      <pc:sldChg chg="modSp">
        <pc:chgData name="Emily Tucker" userId="59e57156-8dcf-4062-9805-2aba4a956330" providerId="ADAL" clId="{BDCF3905-6482-4F68-B44E-9290A41D04D0}" dt="2023-12-27T23:08:59.995" v="17" actId="20577"/>
        <pc:sldMkLst>
          <pc:docMk/>
          <pc:sldMk cId="1890592124" sldId="256"/>
        </pc:sldMkLst>
        <pc:spChg chg="mod">
          <ac:chgData name="Emily Tucker" userId="59e57156-8dcf-4062-9805-2aba4a956330" providerId="ADAL" clId="{BDCF3905-6482-4F68-B44E-9290A41D04D0}" dt="2023-12-27T23:08:49.484" v="10" actId="20577"/>
          <ac:spMkLst>
            <pc:docMk/>
            <pc:sldMk cId="1890592124" sldId="256"/>
            <ac:spMk id="2" creationId="{2B51E526-D9BC-497B-92DE-D28D61ABA619}"/>
          </ac:spMkLst>
        </pc:spChg>
        <pc:spChg chg="mod">
          <ac:chgData name="Emily Tucker" userId="59e57156-8dcf-4062-9805-2aba4a956330" providerId="ADAL" clId="{BDCF3905-6482-4F68-B44E-9290A41D04D0}" dt="2023-12-27T23:08:59.995" v="17" actId="20577"/>
          <ac:spMkLst>
            <pc:docMk/>
            <pc:sldMk cId="1890592124" sldId="256"/>
            <ac:spMk id="3" creationId="{DDDF87A5-8263-4A0B-BEFF-45E4C3BBB793}"/>
          </ac:spMkLst>
        </pc:spChg>
      </pc:sldChg>
      <pc:sldChg chg="addSp delSp modSp">
        <pc:chgData name="Emily Tucker" userId="59e57156-8dcf-4062-9805-2aba4a956330" providerId="ADAL" clId="{BDCF3905-6482-4F68-B44E-9290A41D04D0}" dt="2024-01-04T02:20:55.021" v="734" actId="478"/>
        <pc:sldMkLst>
          <pc:docMk/>
          <pc:sldMk cId="2974449038" sldId="295"/>
        </pc:sldMkLst>
        <pc:spChg chg="del">
          <ac:chgData name="Emily Tucker" userId="59e57156-8dcf-4062-9805-2aba4a956330" providerId="ADAL" clId="{BDCF3905-6482-4F68-B44E-9290A41D04D0}" dt="2024-01-04T02:20:53.842" v="733" actId="478"/>
          <ac:spMkLst>
            <pc:docMk/>
            <pc:sldMk cId="2974449038" sldId="295"/>
            <ac:spMk id="2" creationId="{56911F0F-4258-4287-8FE0-190E03490435}"/>
          </ac:spMkLst>
        </pc:spChg>
        <pc:spChg chg="add del mod">
          <ac:chgData name="Emily Tucker" userId="59e57156-8dcf-4062-9805-2aba4a956330" providerId="ADAL" clId="{BDCF3905-6482-4F68-B44E-9290A41D04D0}" dt="2024-01-04T02:20:55.021" v="734" actId="478"/>
          <ac:spMkLst>
            <pc:docMk/>
            <pc:sldMk cId="2974449038" sldId="295"/>
            <ac:spMk id="4" creationId="{D0A4FE61-0CC0-4827-8C33-1E7F649F6C72}"/>
          </ac:spMkLst>
        </pc:spChg>
      </pc:sldChg>
      <pc:sldChg chg="addSp delSp modSp modAnim">
        <pc:chgData name="Emily Tucker" userId="59e57156-8dcf-4062-9805-2aba4a956330" providerId="ADAL" clId="{BDCF3905-6482-4F68-B44E-9290A41D04D0}" dt="2023-12-27T23:11:39.085" v="79" actId="20577"/>
        <pc:sldMkLst>
          <pc:docMk/>
          <pc:sldMk cId="2874523224" sldId="296"/>
        </pc:sldMkLst>
        <pc:spChg chg="mod">
          <ac:chgData name="Emily Tucker" userId="59e57156-8dcf-4062-9805-2aba4a956330" providerId="ADAL" clId="{BDCF3905-6482-4F68-B44E-9290A41D04D0}" dt="2023-12-27T23:10:34.546" v="28" actId="20577"/>
          <ac:spMkLst>
            <pc:docMk/>
            <pc:sldMk cId="2874523224" sldId="296"/>
            <ac:spMk id="2" creationId="{5810CE8E-655F-4156-A022-288E783E15C6}"/>
          </ac:spMkLst>
        </pc:spChg>
        <pc:spChg chg="mod">
          <ac:chgData name="Emily Tucker" userId="59e57156-8dcf-4062-9805-2aba4a956330" providerId="ADAL" clId="{BDCF3905-6482-4F68-B44E-9290A41D04D0}" dt="2023-12-27T23:10:38.616" v="30" actId="20577"/>
          <ac:spMkLst>
            <pc:docMk/>
            <pc:sldMk cId="2874523224" sldId="296"/>
            <ac:spMk id="4" creationId="{87AA70B2-1F54-4C13-AD91-4E26CB1308B9}"/>
          </ac:spMkLst>
        </pc:spChg>
        <pc:spChg chg="mod">
          <ac:chgData name="Emily Tucker" userId="59e57156-8dcf-4062-9805-2aba4a956330" providerId="ADAL" clId="{BDCF3905-6482-4F68-B44E-9290A41D04D0}" dt="2023-12-27T23:11:39.085" v="79" actId="20577"/>
          <ac:spMkLst>
            <pc:docMk/>
            <pc:sldMk cId="2874523224" sldId="296"/>
            <ac:spMk id="6" creationId="{914E237B-A12C-4729-86C2-470C33D65817}"/>
          </ac:spMkLst>
        </pc:spChg>
        <pc:spChg chg="add mod">
          <ac:chgData name="Emily Tucker" userId="59e57156-8dcf-4062-9805-2aba4a956330" providerId="ADAL" clId="{BDCF3905-6482-4F68-B44E-9290A41D04D0}" dt="2023-12-27T23:11:35.950" v="78" actId="20577"/>
          <ac:spMkLst>
            <pc:docMk/>
            <pc:sldMk cId="2874523224" sldId="296"/>
            <ac:spMk id="7" creationId="{6B2E354E-B7BD-49E6-8380-8C837ED43EDC}"/>
          </ac:spMkLst>
        </pc:spChg>
        <pc:picChg chg="del">
          <ac:chgData name="Emily Tucker" userId="59e57156-8dcf-4062-9805-2aba4a956330" providerId="ADAL" clId="{BDCF3905-6482-4F68-B44E-9290A41D04D0}" dt="2023-12-27T23:10:40.932" v="31" actId="478"/>
          <ac:picMkLst>
            <pc:docMk/>
            <pc:sldMk cId="2874523224" sldId="296"/>
            <ac:picMk id="8" creationId="{9C9C5F4C-DC83-4E24-BF0A-98929A4F69E3}"/>
          </ac:picMkLst>
        </pc:picChg>
      </pc:sldChg>
      <pc:sldChg chg="del">
        <pc:chgData name="Emily Tucker" userId="59e57156-8dcf-4062-9805-2aba4a956330" providerId="ADAL" clId="{BDCF3905-6482-4F68-B44E-9290A41D04D0}" dt="2023-12-27T23:12:25.814" v="80" actId="2696"/>
        <pc:sldMkLst>
          <pc:docMk/>
          <pc:sldMk cId="796854587" sldId="297"/>
        </pc:sldMkLst>
      </pc:sldChg>
      <pc:sldChg chg="del">
        <pc:chgData name="Emily Tucker" userId="59e57156-8dcf-4062-9805-2aba4a956330" providerId="ADAL" clId="{BDCF3905-6482-4F68-B44E-9290A41D04D0}" dt="2023-12-27T23:12:27.310" v="81" actId="2696"/>
        <pc:sldMkLst>
          <pc:docMk/>
          <pc:sldMk cId="1310078620" sldId="298"/>
        </pc:sldMkLst>
      </pc:sldChg>
      <pc:sldChg chg="del">
        <pc:chgData name="Emily Tucker" userId="59e57156-8dcf-4062-9805-2aba4a956330" providerId="ADAL" clId="{BDCF3905-6482-4F68-B44E-9290A41D04D0}" dt="2023-12-27T23:12:28.789" v="82" actId="2696"/>
        <pc:sldMkLst>
          <pc:docMk/>
          <pc:sldMk cId="1464442154" sldId="299"/>
        </pc:sldMkLst>
      </pc:sldChg>
      <pc:sldChg chg="del">
        <pc:chgData name="Emily Tucker" userId="59e57156-8dcf-4062-9805-2aba4a956330" providerId="ADAL" clId="{BDCF3905-6482-4F68-B44E-9290A41D04D0}" dt="2023-12-27T23:12:29.603" v="83" actId="2696"/>
        <pc:sldMkLst>
          <pc:docMk/>
          <pc:sldMk cId="1336733445" sldId="300"/>
        </pc:sldMkLst>
      </pc:sldChg>
      <pc:sldChg chg="del">
        <pc:chgData name="Emily Tucker" userId="59e57156-8dcf-4062-9805-2aba4a956330" providerId="ADAL" clId="{BDCF3905-6482-4F68-B44E-9290A41D04D0}" dt="2023-12-27T23:12:30.565" v="84" actId="2696"/>
        <pc:sldMkLst>
          <pc:docMk/>
          <pc:sldMk cId="3177562976" sldId="301"/>
        </pc:sldMkLst>
      </pc:sldChg>
      <pc:sldChg chg="del">
        <pc:chgData name="Emily Tucker" userId="59e57156-8dcf-4062-9805-2aba4a956330" providerId="ADAL" clId="{BDCF3905-6482-4F68-B44E-9290A41D04D0}" dt="2023-12-27T23:12:31.694" v="85" actId="2696"/>
        <pc:sldMkLst>
          <pc:docMk/>
          <pc:sldMk cId="1665370205" sldId="302"/>
        </pc:sldMkLst>
      </pc:sldChg>
      <pc:sldChg chg="addSp delSp modSp delAnim modAnim">
        <pc:chgData name="Emily Tucker" userId="59e57156-8dcf-4062-9805-2aba4a956330" providerId="ADAL" clId="{BDCF3905-6482-4F68-B44E-9290A41D04D0}" dt="2023-12-27T23:40:30.459" v="729" actId="1582"/>
        <pc:sldMkLst>
          <pc:docMk/>
          <pc:sldMk cId="3942742732" sldId="303"/>
        </pc:sldMkLst>
        <pc:spChg chg="mod">
          <ac:chgData name="Emily Tucker" userId="59e57156-8dcf-4062-9805-2aba4a956330" providerId="ADAL" clId="{BDCF3905-6482-4F68-B44E-9290A41D04D0}" dt="2023-12-27T23:16:07.539" v="314" actId="2711"/>
          <ac:spMkLst>
            <pc:docMk/>
            <pc:sldMk cId="3942742732" sldId="303"/>
            <ac:spMk id="2" creationId="{DB3BE8BE-C8BB-4474-B15B-709E6948914F}"/>
          </ac:spMkLst>
        </pc:spChg>
        <pc:spChg chg="mod">
          <ac:chgData name="Emily Tucker" userId="59e57156-8dcf-4062-9805-2aba4a956330" providerId="ADAL" clId="{BDCF3905-6482-4F68-B44E-9290A41D04D0}" dt="2023-12-27T23:33:35.671" v="407" actId="20577"/>
          <ac:spMkLst>
            <pc:docMk/>
            <pc:sldMk cId="3942742732" sldId="303"/>
            <ac:spMk id="4" creationId="{581A03A5-EFCD-4FE6-AEFB-35A5F29AFE44}"/>
          </ac:spMkLst>
        </pc:spChg>
        <pc:graphicFrameChg chg="mod modGraphic">
          <ac:chgData name="Emily Tucker" userId="59e57156-8dcf-4062-9805-2aba4a956330" providerId="ADAL" clId="{BDCF3905-6482-4F68-B44E-9290A41D04D0}" dt="2023-12-27T23:17:54.234" v="368"/>
          <ac:graphicFrameMkLst>
            <pc:docMk/>
            <pc:sldMk cId="3942742732" sldId="303"/>
            <ac:graphicFrameMk id="6" creationId="{63C97483-AFE5-4F5A-9754-055B59304BE6}"/>
          </ac:graphicFrameMkLst>
        </pc:graphicFrameChg>
        <pc:cxnChg chg="add mod">
          <ac:chgData name="Emily Tucker" userId="59e57156-8dcf-4062-9805-2aba4a956330" providerId="ADAL" clId="{BDCF3905-6482-4F68-B44E-9290A41D04D0}" dt="2023-12-27T23:40:30.459" v="729" actId="1582"/>
          <ac:cxnSpMkLst>
            <pc:docMk/>
            <pc:sldMk cId="3942742732" sldId="303"/>
            <ac:cxnSpMk id="7" creationId="{935A025F-EB4F-4A8C-B716-A000E277B76F}"/>
          </ac:cxnSpMkLst>
        </pc:cxnChg>
        <pc:cxnChg chg="del">
          <ac:chgData name="Emily Tucker" userId="59e57156-8dcf-4062-9805-2aba4a956330" providerId="ADAL" clId="{BDCF3905-6482-4F68-B44E-9290A41D04D0}" dt="2023-12-27T23:16:34.357" v="332" actId="478"/>
          <ac:cxnSpMkLst>
            <pc:docMk/>
            <pc:sldMk cId="3942742732" sldId="303"/>
            <ac:cxnSpMk id="9" creationId="{7182ACBE-7DE9-4E22-8A7A-F680902BD9D6}"/>
          </ac:cxnSpMkLst>
        </pc:cxnChg>
        <pc:cxnChg chg="add mod">
          <ac:chgData name="Emily Tucker" userId="59e57156-8dcf-4062-9805-2aba4a956330" providerId="ADAL" clId="{BDCF3905-6482-4F68-B44E-9290A41D04D0}" dt="2023-12-27T23:40:30.459" v="729" actId="1582"/>
          <ac:cxnSpMkLst>
            <pc:docMk/>
            <pc:sldMk cId="3942742732" sldId="303"/>
            <ac:cxnSpMk id="10" creationId="{79C954D1-DE45-4DEE-BEF2-6837FC79D1AB}"/>
          </ac:cxnSpMkLst>
        </pc:cxnChg>
        <pc:cxnChg chg="del">
          <ac:chgData name="Emily Tucker" userId="59e57156-8dcf-4062-9805-2aba4a956330" providerId="ADAL" clId="{BDCF3905-6482-4F68-B44E-9290A41D04D0}" dt="2023-12-27T23:16:33.732" v="331" actId="478"/>
          <ac:cxnSpMkLst>
            <pc:docMk/>
            <pc:sldMk cId="3942742732" sldId="303"/>
            <ac:cxnSpMk id="11" creationId="{3599DAAE-A5A1-4DC9-8D3D-BFC0E1B06F14}"/>
          </ac:cxnSpMkLst>
        </pc:cxnChg>
        <pc:cxnChg chg="del">
          <ac:chgData name="Emily Tucker" userId="59e57156-8dcf-4062-9805-2aba4a956330" providerId="ADAL" clId="{BDCF3905-6482-4F68-B44E-9290A41D04D0}" dt="2023-12-27T23:16:33.245" v="330" actId="478"/>
          <ac:cxnSpMkLst>
            <pc:docMk/>
            <pc:sldMk cId="3942742732" sldId="303"/>
            <ac:cxnSpMk id="13" creationId="{7BDF6CD7-E6F7-4DB0-8603-BEA8F39643BA}"/>
          </ac:cxnSpMkLst>
        </pc:cxnChg>
        <pc:cxnChg chg="add mod">
          <ac:chgData name="Emily Tucker" userId="59e57156-8dcf-4062-9805-2aba4a956330" providerId="ADAL" clId="{BDCF3905-6482-4F68-B44E-9290A41D04D0}" dt="2023-12-27T23:40:30.459" v="729" actId="1582"/>
          <ac:cxnSpMkLst>
            <pc:docMk/>
            <pc:sldMk cId="3942742732" sldId="303"/>
            <ac:cxnSpMk id="14" creationId="{15702707-6913-4E05-9B0C-7BE12CEF187E}"/>
          </ac:cxnSpMkLst>
        </pc:cxnChg>
        <pc:cxnChg chg="del">
          <ac:chgData name="Emily Tucker" userId="59e57156-8dcf-4062-9805-2aba4a956330" providerId="ADAL" clId="{BDCF3905-6482-4F68-B44E-9290A41D04D0}" dt="2023-12-27T23:16:32.333" v="329" actId="478"/>
          <ac:cxnSpMkLst>
            <pc:docMk/>
            <pc:sldMk cId="3942742732" sldId="303"/>
            <ac:cxnSpMk id="15" creationId="{75EB344B-721D-4C65-B149-BEA6AD6A9E5D}"/>
          </ac:cxnSpMkLst>
        </pc:cxnChg>
        <pc:cxnChg chg="add mod">
          <ac:chgData name="Emily Tucker" userId="59e57156-8dcf-4062-9805-2aba4a956330" providerId="ADAL" clId="{BDCF3905-6482-4F68-B44E-9290A41D04D0}" dt="2023-12-27T23:40:30.459" v="729" actId="1582"/>
          <ac:cxnSpMkLst>
            <pc:docMk/>
            <pc:sldMk cId="3942742732" sldId="303"/>
            <ac:cxnSpMk id="17" creationId="{AD5F03AC-EDFD-4838-AEB9-1EB87AD40D0C}"/>
          </ac:cxnSpMkLst>
        </pc:cxnChg>
        <pc:cxnChg chg="add mod">
          <ac:chgData name="Emily Tucker" userId="59e57156-8dcf-4062-9805-2aba4a956330" providerId="ADAL" clId="{BDCF3905-6482-4F68-B44E-9290A41D04D0}" dt="2023-12-27T23:40:30.459" v="729" actId="1582"/>
          <ac:cxnSpMkLst>
            <pc:docMk/>
            <pc:sldMk cId="3942742732" sldId="303"/>
            <ac:cxnSpMk id="19" creationId="{88E1973E-7842-4A3F-A88A-5D0048D82094}"/>
          </ac:cxnSpMkLst>
        </pc:cxnChg>
      </pc:sldChg>
      <pc:sldChg chg="modSp">
        <pc:chgData name="Emily Tucker" userId="59e57156-8dcf-4062-9805-2aba4a956330" providerId="ADAL" clId="{BDCF3905-6482-4F68-B44E-9290A41D04D0}" dt="2023-12-27T23:40:00.376" v="728" actId="20577"/>
        <pc:sldMkLst>
          <pc:docMk/>
          <pc:sldMk cId="391965688" sldId="304"/>
        </pc:sldMkLst>
        <pc:spChg chg="mod">
          <ac:chgData name="Emily Tucker" userId="59e57156-8dcf-4062-9805-2aba4a956330" providerId="ADAL" clId="{BDCF3905-6482-4F68-B44E-9290A41D04D0}" dt="2023-12-27T23:33:50.460" v="419" actId="2711"/>
          <ac:spMkLst>
            <pc:docMk/>
            <pc:sldMk cId="391965688" sldId="304"/>
            <ac:spMk id="2" creationId="{62F890D4-59D5-49D5-8E63-F565E01E5580}"/>
          </ac:spMkLst>
        </pc:spChg>
        <pc:spChg chg="mod">
          <ac:chgData name="Emily Tucker" userId="59e57156-8dcf-4062-9805-2aba4a956330" providerId="ADAL" clId="{BDCF3905-6482-4F68-B44E-9290A41D04D0}" dt="2023-12-27T23:35:38.891" v="440" actId="2710"/>
          <ac:spMkLst>
            <pc:docMk/>
            <pc:sldMk cId="391965688" sldId="304"/>
            <ac:spMk id="3" creationId="{E2CD1787-85F9-4649-A00E-AB2A988E4138}"/>
          </ac:spMkLst>
        </pc:spChg>
        <pc:spChg chg="mod">
          <ac:chgData name="Emily Tucker" userId="59e57156-8dcf-4062-9805-2aba4a956330" providerId="ADAL" clId="{BDCF3905-6482-4F68-B44E-9290A41D04D0}" dt="2023-12-27T23:40:00.376" v="728" actId="20577"/>
          <ac:spMkLst>
            <pc:docMk/>
            <pc:sldMk cId="391965688" sldId="304"/>
            <ac:spMk id="4" creationId="{601263BB-687C-452F-BFF4-EB2C98627875}"/>
          </ac:spMkLst>
        </pc:spChg>
      </pc:sldChg>
      <pc:sldChg chg="addSp delSp modSp">
        <pc:chgData name="Emily Tucker" userId="59e57156-8dcf-4062-9805-2aba4a956330" providerId="ADAL" clId="{BDCF3905-6482-4F68-B44E-9290A41D04D0}" dt="2023-12-27T23:33:25.845" v="405" actId="20577"/>
        <pc:sldMkLst>
          <pc:docMk/>
          <pc:sldMk cId="2882491451" sldId="305"/>
        </pc:sldMkLst>
        <pc:spChg chg="mod">
          <ac:chgData name="Emily Tucker" userId="59e57156-8dcf-4062-9805-2aba4a956330" providerId="ADAL" clId="{BDCF3905-6482-4F68-B44E-9290A41D04D0}" dt="2023-12-27T23:33:02.577" v="399" actId="2711"/>
          <ac:spMkLst>
            <pc:docMk/>
            <pc:sldMk cId="2882491451" sldId="305"/>
            <ac:spMk id="2" creationId="{C900C78C-7C61-4540-BEEC-62720A415658}"/>
          </ac:spMkLst>
        </pc:spChg>
        <pc:spChg chg="mod">
          <ac:chgData name="Emily Tucker" userId="59e57156-8dcf-4062-9805-2aba4a956330" providerId="ADAL" clId="{BDCF3905-6482-4F68-B44E-9290A41D04D0}" dt="2023-12-27T23:33:25.845" v="405" actId="20577"/>
          <ac:spMkLst>
            <pc:docMk/>
            <pc:sldMk cId="2882491451" sldId="305"/>
            <ac:spMk id="4" creationId="{93D9A87F-79DC-4EA9-9717-F8FF037D6DAA}"/>
          </ac:spMkLst>
        </pc:spChg>
        <pc:spChg chg="add del mod">
          <ac:chgData name="Emily Tucker" userId="59e57156-8dcf-4062-9805-2aba4a956330" providerId="ADAL" clId="{BDCF3905-6482-4F68-B44E-9290A41D04D0}" dt="2023-12-27T23:33:15.029" v="401" actId="931"/>
          <ac:spMkLst>
            <pc:docMk/>
            <pc:sldMk cId="2882491451" sldId="305"/>
            <ac:spMk id="6" creationId="{CECB0A35-ECE6-4566-80CC-5389486E5553}"/>
          </ac:spMkLst>
        </pc:spChg>
        <pc:picChg chg="del">
          <ac:chgData name="Emily Tucker" userId="59e57156-8dcf-4062-9805-2aba4a956330" providerId="ADAL" clId="{BDCF3905-6482-4F68-B44E-9290A41D04D0}" dt="2023-12-27T23:33:04.868" v="400" actId="478"/>
          <ac:picMkLst>
            <pc:docMk/>
            <pc:sldMk cId="2882491451" sldId="305"/>
            <ac:picMk id="7" creationId="{91818313-4D9A-4FB2-B648-2476E8761234}"/>
          </ac:picMkLst>
        </pc:picChg>
        <pc:picChg chg="add mod">
          <ac:chgData name="Emily Tucker" userId="59e57156-8dcf-4062-9805-2aba4a956330" providerId="ADAL" clId="{BDCF3905-6482-4F68-B44E-9290A41D04D0}" dt="2023-12-27T23:33:19.133" v="403" actId="962"/>
          <ac:picMkLst>
            <pc:docMk/>
            <pc:sldMk cId="2882491451" sldId="305"/>
            <ac:picMk id="9" creationId="{FF986E94-3D47-49F0-8E1A-C35C8E6EC666}"/>
          </ac:picMkLst>
        </pc:picChg>
      </pc:sldChg>
      <pc:sldChg chg="addSp delSp modSp delAnim modAnim">
        <pc:chgData name="Emily Tucker" userId="59e57156-8dcf-4062-9805-2aba4a956330" providerId="ADAL" clId="{BDCF3905-6482-4F68-B44E-9290A41D04D0}" dt="2024-01-04T03:19:15.760" v="738" actId="20577"/>
        <pc:sldMkLst>
          <pc:docMk/>
          <pc:sldMk cId="1194467796" sldId="306"/>
        </pc:sldMkLst>
        <pc:spChg chg="add mod">
          <ac:chgData name="Emily Tucker" userId="59e57156-8dcf-4062-9805-2aba4a956330" providerId="ADAL" clId="{BDCF3905-6482-4F68-B44E-9290A41D04D0}" dt="2023-12-27T23:38:24.018" v="682" actId="20577"/>
          <ac:spMkLst>
            <pc:docMk/>
            <pc:sldMk cId="1194467796" sldId="306"/>
            <ac:spMk id="3" creationId="{83A48347-A7AA-4433-9438-E2C3872AA287}"/>
          </ac:spMkLst>
        </pc:spChg>
        <pc:spChg chg="mod">
          <ac:chgData name="Emily Tucker" userId="59e57156-8dcf-4062-9805-2aba4a956330" providerId="ADAL" clId="{BDCF3905-6482-4F68-B44E-9290A41D04D0}" dt="2023-12-27T23:39:55.290" v="726" actId="20577"/>
          <ac:spMkLst>
            <pc:docMk/>
            <pc:sldMk cId="1194467796" sldId="306"/>
            <ac:spMk id="4" creationId="{BEB9B720-CAA8-4A6F-9E60-901EE657D877}"/>
          </ac:spMkLst>
        </pc:spChg>
        <pc:spChg chg="mod">
          <ac:chgData name="Emily Tucker" userId="59e57156-8dcf-4062-9805-2aba4a956330" providerId="ADAL" clId="{BDCF3905-6482-4F68-B44E-9290A41D04D0}" dt="2024-01-04T03:19:15.760" v="738" actId="20577"/>
          <ac:spMkLst>
            <pc:docMk/>
            <pc:sldMk cId="1194467796" sldId="306"/>
            <ac:spMk id="8" creationId="{79BBB29D-C442-3FD0-CBFF-A37696FEBE5B}"/>
          </ac:spMkLst>
        </pc:spChg>
        <pc:spChg chg="del">
          <ac:chgData name="Emily Tucker" userId="59e57156-8dcf-4062-9805-2aba4a956330" providerId="ADAL" clId="{BDCF3905-6482-4F68-B44E-9290A41D04D0}" dt="2023-12-27T23:36:13.672" v="448" actId="478"/>
          <ac:spMkLst>
            <pc:docMk/>
            <pc:sldMk cId="1194467796" sldId="306"/>
            <ac:spMk id="13" creationId="{D760E751-CEC3-4A2E-B8DE-64BFC597C17F}"/>
          </ac:spMkLst>
        </pc:spChg>
        <pc:spChg chg="del">
          <ac:chgData name="Emily Tucker" userId="59e57156-8dcf-4062-9805-2aba4a956330" providerId="ADAL" clId="{BDCF3905-6482-4F68-B44E-9290A41D04D0}" dt="2023-12-27T23:36:14.851" v="449" actId="478"/>
          <ac:spMkLst>
            <pc:docMk/>
            <pc:sldMk cId="1194467796" sldId="306"/>
            <ac:spMk id="14" creationId="{62C90A92-A2CA-4C96-96F5-CD22D1570626}"/>
          </ac:spMkLst>
        </pc:spChg>
        <pc:picChg chg="del">
          <ac:chgData name="Emily Tucker" userId="59e57156-8dcf-4062-9805-2aba4a956330" providerId="ADAL" clId="{BDCF3905-6482-4F68-B44E-9290A41D04D0}" dt="2023-12-27T23:35:57.565" v="441" actId="478"/>
          <ac:picMkLst>
            <pc:docMk/>
            <pc:sldMk cId="1194467796" sldId="306"/>
            <ac:picMk id="6" creationId="{8A95FE6C-F58C-45D2-BF45-E1D73EA4A931}"/>
          </ac:picMkLst>
        </pc:picChg>
        <pc:cxnChg chg="del">
          <ac:chgData name="Emily Tucker" userId="59e57156-8dcf-4062-9805-2aba4a956330" providerId="ADAL" clId="{BDCF3905-6482-4F68-B44E-9290A41D04D0}" dt="2023-12-27T23:36:01.265" v="442" actId="478"/>
          <ac:cxnSpMkLst>
            <pc:docMk/>
            <pc:sldMk cId="1194467796" sldId="306"/>
            <ac:cxnSpMk id="8" creationId="{7B0C76E0-060B-49BA-825F-2CB305395FE9}"/>
          </ac:cxnSpMkLst>
        </pc:cxnChg>
        <pc:cxnChg chg="del">
          <ac:chgData name="Emily Tucker" userId="59e57156-8dcf-4062-9805-2aba4a956330" providerId="ADAL" clId="{BDCF3905-6482-4F68-B44E-9290A41D04D0}" dt="2023-12-27T23:36:06.305" v="445" actId="478"/>
          <ac:cxnSpMkLst>
            <pc:docMk/>
            <pc:sldMk cId="1194467796" sldId="306"/>
            <ac:cxnSpMk id="10" creationId="{1E8A9C0E-C3C5-4367-B474-5488A5D3B8D5}"/>
          </ac:cxnSpMkLst>
        </pc:cxnChg>
        <pc:cxnChg chg="del">
          <ac:chgData name="Emily Tucker" userId="59e57156-8dcf-4062-9805-2aba4a956330" providerId="ADAL" clId="{BDCF3905-6482-4F68-B44E-9290A41D04D0}" dt="2023-12-27T23:36:05.757" v="444" actId="478"/>
          <ac:cxnSpMkLst>
            <pc:docMk/>
            <pc:sldMk cId="1194467796" sldId="306"/>
            <ac:cxnSpMk id="12" creationId="{9A2BD03A-5559-4432-A9C3-805C25B833CE}"/>
          </ac:cxnSpMkLst>
        </pc:cxnChg>
      </pc:sldChg>
      <pc:sldChg chg="addSp delSp modSp add">
        <pc:chgData name="Emily Tucker" userId="59e57156-8dcf-4062-9805-2aba4a956330" providerId="ADAL" clId="{BDCF3905-6482-4F68-B44E-9290A41D04D0}" dt="2024-01-04T02:04:41.061" v="732" actId="1076"/>
        <pc:sldMkLst>
          <pc:docMk/>
          <pc:sldMk cId="36916367" sldId="307"/>
        </pc:sldMkLst>
        <pc:spChg chg="mod">
          <ac:chgData name="Emily Tucker" userId="59e57156-8dcf-4062-9805-2aba4a956330" providerId="ADAL" clId="{BDCF3905-6482-4F68-B44E-9290A41D04D0}" dt="2023-12-27T23:15:47.061" v="272" actId="20577"/>
          <ac:spMkLst>
            <pc:docMk/>
            <pc:sldMk cId="36916367" sldId="307"/>
            <ac:spMk id="2" creationId="{D8E4A94C-FD64-4360-90FA-81F8636E3157}"/>
          </ac:spMkLst>
        </pc:spChg>
        <pc:spChg chg="del mod">
          <ac:chgData name="Emily Tucker" userId="59e57156-8dcf-4062-9805-2aba4a956330" providerId="ADAL" clId="{BDCF3905-6482-4F68-B44E-9290A41D04D0}" dt="2023-12-27T23:13:43.691" v="112"/>
          <ac:spMkLst>
            <pc:docMk/>
            <pc:sldMk cId="36916367" sldId="307"/>
            <ac:spMk id="3" creationId="{385AD735-8D44-4C62-A8D0-776258838505}"/>
          </ac:spMkLst>
        </pc:spChg>
        <pc:spChg chg="mod">
          <ac:chgData name="Emily Tucker" userId="59e57156-8dcf-4062-9805-2aba4a956330" providerId="ADAL" clId="{BDCF3905-6482-4F68-B44E-9290A41D04D0}" dt="2023-12-27T23:15:37.732" v="270" actId="20577"/>
          <ac:spMkLst>
            <pc:docMk/>
            <pc:sldMk cId="36916367" sldId="307"/>
            <ac:spMk id="4" creationId="{FB84C94F-4A49-49F4-B851-2CFFBAE46A87}"/>
          </ac:spMkLst>
        </pc:spChg>
        <pc:spChg chg="add mod">
          <ac:chgData name="Emily Tucker" userId="59e57156-8dcf-4062-9805-2aba4a956330" providerId="ADAL" clId="{BDCF3905-6482-4F68-B44E-9290A41D04D0}" dt="2023-12-27T23:15:24.772" v="249" actId="20577"/>
          <ac:spMkLst>
            <pc:docMk/>
            <pc:sldMk cId="36916367" sldId="307"/>
            <ac:spMk id="7" creationId="{53D7B270-AC4E-4791-A820-DD7E8C6233BD}"/>
          </ac:spMkLst>
        </pc:spChg>
        <pc:picChg chg="add mod">
          <ac:chgData name="Emily Tucker" userId="59e57156-8dcf-4062-9805-2aba4a956330" providerId="ADAL" clId="{BDCF3905-6482-4F68-B44E-9290A41D04D0}" dt="2024-01-04T02:04:41.061" v="732" actId="1076"/>
          <ac:picMkLst>
            <pc:docMk/>
            <pc:sldMk cId="36916367" sldId="307"/>
            <ac:picMk id="6" creationId="{6A61EA83-5CF9-436A-82C1-32785A94B506}"/>
          </ac:picMkLst>
        </pc:picChg>
      </pc:sldChg>
      <pc:sldChg chg="modSp add">
        <pc:chgData name="Emily Tucker" userId="59e57156-8dcf-4062-9805-2aba4a956330" providerId="ADAL" clId="{BDCF3905-6482-4F68-B44E-9290A41D04D0}" dt="2023-12-27T23:39:45.525" v="724" actId="20577"/>
        <pc:sldMkLst>
          <pc:docMk/>
          <pc:sldMk cId="1383082567" sldId="308"/>
        </pc:sldMkLst>
        <pc:spChg chg="mod">
          <ac:chgData name="Emily Tucker" userId="59e57156-8dcf-4062-9805-2aba4a956330" providerId="ADAL" clId="{BDCF3905-6482-4F68-B44E-9290A41D04D0}" dt="2023-12-27T23:39:45.525" v="724" actId="20577"/>
          <ac:spMkLst>
            <pc:docMk/>
            <pc:sldMk cId="1383082567" sldId="308"/>
            <ac:spMk id="4" creationId="{503F6380-6508-4687-8CAA-F3A1A49EFF9E}"/>
          </ac:spMkLst>
        </pc:spChg>
      </pc:sldChg>
      <pc:sldChg chg="modTransition">
        <pc:chgData name="Emily Tucker" userId="59e57156-8dcf-4062-9805-2aba4a956330" providerId="ADAL" clId="{BDCF3905-6482-4F68-B44E-9290A41D04D0}" dt="2024-01-04T02:04:18.856" v="731"/>
        <pc:sldMkLst>
          <pc:docMk/>
          <pc:sldMk cId="3522046439" sldId="309"/>
        </pc:sldMkLst>
      </pc:sldChg>
      <pc:sldChg chg="modTransition">
        <pc:chgData name="Emily Tucker" userId="59e57156-8dcf-4062-9805-2aba4a956330" providerId="ADAL" clId="{BDCF3905-6482-4F68-B44E-9290A41D04D0}" dt="2024-01-04T02:04:12.828" v="730"/>
        <pc:sldMkLst>
          <pc:docMk/>
          <pc:sldMk cId="248427328" sldId="310"/>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77FCEB6-F32C-4F22-BDEB-AC16C233F59A}" type="datetimeFigureOut">
              <a:rPr lang="en-AU" smtClean="0"/>
              <a:t>4/01/2024</a:t>
            </a:fld>
            <a:endParaRPr lang="en-AU"/>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AU"/>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AU"/>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0036520-7B65-4F75-8581-9B89769FFF36}" type="slidenum">
              <a:rPr lang="en-AU" smtClean="0"/>
              <a:t>‹#›</a:t>
            </a:fld>
            <a:endParaRPr lang="en-AU"/>
          </a:p>
        </p:txBody>
      </p:sp>
    </p:spTree>
    <p:extLst>
      <p:ext uri="{BB962C8B-B14F-4D97-AF65-F5344CB8AC3E}">
        <p14:creationId xmlns:p14="http://schemas.microsoft.com/office/powerpoint/2010/main" val="290116499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Close up of the boardgame so teacher can demonstrate rolling a die, moving, saying sentences and going up ladders or down snakes.</a:t>
            </a:r>
            <a:endParaRPr lang="en-AU" dirty="0"/>
          </a:p>
        </p:txBody>
      </p:sp>
      <p:sp>
        <p:nvSpPr>
          <p:cNvPr id="4" name="Slide Number Placeholder 3"/>
          <p:cNvSpPr>
            <a:spLocks noGrp="1"/>
          </p:cNvSpPr>
          <p:nvPr>
            <p:ph type="sldNum" sz="quarter" idx="5"/>
          </p:nvPr>
        </p:nvSpPr>
        <p:spPr/>
        <p:txBody>
          <a:bodyPr/>
          <a:lstStyle/>
          <a:p>
            <a:fld id="{00036520-7B65-4F75-8581-9B89769FFF36}" type="slidenum">
              <a:rPr lang="en-AU" smtClean="0"/>
              <a:t>4</a:t>
            </a:fld>
            <a:endParaRPr lang="en-AU"/>
          </a:p>
        </p:txBody>
      </p:sp>
    </p:spTree>
    <p:extLst>
      <p:ext uri="{BB962C8B-B14F-4D97-AF65-F5344CB8AC3E}">
        <p14:creationId xmlns:p14="http://schemas.microsoft.com/office/powerpoint/2010/main" val="13607287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bg>
      <p:bgPr>
        <a:solidFill>
          <a:srgbClr val="ECE8DF"/>
        </a:solidFill>
        <a:effectLst/>
      </p:bgPr>
    </p:bg>
    <p:spTree>
      <p:nvGrpSpPr>
        <p:cNvPr id="1" name=""/>
        <p:cNvGrpSpPr/>
        <p:nvPr/>
      </p:nvGrpSpPr>
      <p:grpSpPr>
        <a:xfrm>
          <a:off x="0" y="0"/>
          <a:ext cx="0" cy="0"/>
          <a:chOff x="0" y="0"/>
          <a:chExt cx="0" cy="0"/>
        </a:xfrm>
      </p:grpSpPr>
      <p:sp>
        <p:nvSpPr>
          <p:cNvPr id="9" name="Rectangle: Diagonal Corners Rounded 8">
            <a:extLst>
              <a:ext uri="{FF2B5EF4-FFF2-40B4-BE49-F238E27FC236}">
                <a16:creationId xmlns:a16="http://schemas.microsoft.com/office/drawing/2014/main" id="{DDC807C5-CED4-4CA7-95A5-813F408B3C71}"/>
              </a:ext>
            </a:extLst>
          </p:cNvPr>
          <p:cNvSpPr/>
          <p:nvPr userDrawn="1"/>
        </p:nvSpPr>
        <p:spPr>
          <a:xfrm>
            <a:off x="227841" y="216810"/>
            <a:ext cx="8688318" cy="4709880"/>
          </a:xfrm>
          <a:prstGeom prst="round2DiagRect">
            <a:avLst>
              <a:gd name="adj1" fmla="val 0"/>
              <a:gd name="adj2" fmla="val 6098"/>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 name="Title 1">
            <a:extLst>
              <a:ext uri="{FF2B5EF4-FFF2-40B4-BE49-F238E27FC236}">
                <a16:creationId xmlns:a16="http://schemas.microsoft.com/office/drawing/2014/main" id="{8A0565AF-2EC1-46CE-90B0-B2B1FF6BDEA3}"/>
              </a:ext>
            </a:extLst>
          </p:cNvPr>
          <p:cNvSpPr>
            <a:spLocks noGrp="1"/>
          </p:cNvSpPr>
          <p:nvPr>
            <p:ph type="ctrTitle"/>
          </p:nvPr>
        </p:nvSpPr>
        <p:spPr>
          <a:xfrm>
            <a:off x="485030" y="612250"/>
            <a:ext cx="8173940" cy="1343142"/>
          </a:xfrm>
        </p:spPr>
        <p:txBody>
          <a:bodyPr anchor="b"/>
          <a:lstStyle>
            <a:lvl1pPr algn="ctr">
              <a:defRPr sz="4000" b="1">
                <a:solidFill>
                  <a:schemeClr val="tx1"/>
                </a:solidFill>
              </a:defRPr>
            </a:lvl1pPr>
          </a:lstStyle>
          <a:p>
            <a:r>
              <a:rPr lang="en-US"/>
              <a:t>Click to edit Master title style</a:t>
            </a:r>
            <a:endParaRPr lang="en-AU" dirty="0"/>
          </a:p>
        </p:txBody>
      </p:sp>
      <p:sp>
        <p:nvSpPr>
          <p:cNvPr id="10" name="Text Placeholder 6">
            <a:extLst>
              <a:ext uri="{FF2B5EF4-FFF2-40B4-BE49-F238E27FC236}">
                <a16:creationId xmlns:a16="http://schemas.microsoft.com/office/drawing/2014/main" id="{E9933594-738C-4F71-81ED-172CFB460293}"/>
              </a:ext>
            </a:extLst>
          </p:cNvPr>
          <p:cNvSpPr>
            <a:spLocks noGrp="1"/>
          </p:cNvSpPr>
          <p:nvPr>
            <p:ph type="body" sz="quarter" idx="13"/>
          </p:nvPr>
        </p:nvSpPr>
        <p:spPr>
          <a:xfrm>
            <a:off x="485030" y="1960333"/>
            <a:ext cx="8173940" cy="927833"/>
          </a:xfrm>
        </p:spPr>
        <p:txBody>
          <a:bodyPr/>
          <a:lstStyle>
            <a:lvl1pPr marL="0" algn="ctr">
              <a:spcAft>
                <a:spcPts val="0"/>
              </a:spcAft>
              <a:defRPr sz="2000">
                <a:solidFill>
                  <a:schemeClr val="tx1"/>
                </a:solidFill>
              </a:defRPr>
            </a:lvl1pPr>
            <a:lvl2pPr marL="0" indent="0" algn="ctr">
              <a:spcAft>
                <a:spcPts val="0"/>
              </a:spcAft>
              <a:buNone/>
              <a:defRPr sz="2000">
                <a:solidFill>
                  <a:schemeClr val="tx1"/>
                </a:solidFill>
              </a:defRPr>
            </a:lvl2pPr>
            <a:lvl3pPr marL="0" indent="0" algn="ctr">
              <a:spcAft>
                <a:spcPts val="0"/>
              </a:spcAft>
              <a:buNone/>
              <a:defRPr sz="2000">
                <a:solidFill>
                  <a:schemeClr val="tx1"/>
                </a:solidFill>
              </a:defRPr>
            </a:lvl3pPr>
            <a:lvl4pPr marL="0" indent="0" algn="ctr">
              <a:spcAft>
                <a:spcPts val="0"/>
              </a:spcAft>
              <a:buNone/>
              <a:defRPr sz="2000">
                <a:solidFill>
                  <a:schemeClr val="tx1"/>
                </a:solidFill>
              </a:defRPr>
            </a:lvl4pPr>
            <a:lvl5pPr marL="0" indent="0" algn="ctr">
              <a:spcAft>
                <a:spcPts val="0"/>
              </a:spcAft>
              <a:buNone/>
              <a:defRPr sz="2000">
                <a:solidFill>
                  <a:schemeClr val="tx1"/>
                </a:solidFill>
              </a:defRPr>
            </a:lvl5pPr>
            <a:lvl6pPr marL="0" indent="0" algn="ctr">
              <a:spcAft>
                <a:spcPts val="0"/>
              </a:spcAft>
              <a:buNone/>
              <a:defRPr sz="2000">
                <a:solidFill>
                  <a:schemeClr val="tx1"/>
                </a:solidFill>
              </a:defRPr>
            </a:lvl6pPr>
            <a:lvl7pPr marL="0" indent="0" algn="ctr">
              <a:spcAft>
                <a:spcPts val="0"/>
              </a:spcAft>
              <a:buNone/>
              <a:defRPr sz="2000">
                <a:solidFill>
                  <a:schemeClr val="tx1"/>
                </a:solidFill>
              </a:defRPr>
            </a:lvl7pPr>
            <a:lvl8pPr marL="0" indent="0" algn="ctr">
              <a:spcAft>
                <a:spcPts val="0"/>
              </a:spcAft>
              <a:buNone/>
              <a:defRPr sz="2000">
                <a:solidFill>
                  <a:schemeClr val="tx1"/>
                </a:solidFill>
              </a:defRPr>
            </a:lvl8pPr>
            <a:lvl9pPr marL="0" indent="0" algn="ctr">
              <a:spcAft>
                <a:spcPts val="0"/>
              </a:spcAft>
              <a:buNone/>
              <a:defRPr sz="2000">
                <a:solidFill>
                  <a:schemeClr val="tx1"/>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dirty="0"/>
          </a:p>
        </p:txBody>
      </p:sp>
      <p:pic>
        <p:nvPicPr>
          <p:cNvPr id="12" name="Picture 11">
            <a:extLst>
              <a:ext uri="{FF2B5EF4-FFF2-40B4-BE49-F238E27FC236}">
                <a16:creationId xmlns:a16="http://schemas.microsoft.com/office/drawing/2014/main" id="{92893DE1-D049-491F-9970-8C6311B9620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4006800" y="3204598"/>
            <a:ext cx="1130400" cy="1249283"/>
          </a:xfrm>
          <a:prstGeom prst="rect">
            <a:avLst/>
          </a:prstGeom>
        </p:spPr>
      </p:pic>
    </p:spTree>
    <p:extLst>
      <p:ext uri="{BB962C8B-B14F-4D97-AF65-F5344CB8AC3E}">
        <p14:creationId xmlns:p14="http://schemas.microsoft.com/office/powerpoint/2010/main" val="394925813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Feature Slide &amp; Table/Chart_Blue">
    <p:spTree>
      <p:nvGrpSpPr>
        <p:cNvPr id="1" name=""/>
        <p:cNvGrpSpPr/>
        <p:nvPr/>
      </p:nvGrpSpPr>
      <p:grpSpPr>
        <a:xfrm>
          <a:off x="0" y="0"/>
          <a:ext cx="0" cy="0"/>
          <a:chOff x="0" y="0"/>
          <a:chExt cx="0" cy="0"/>
        </a:xfrm>
      </p:grpSpPr>
      <p:sp>
        <p:nvSpPr>
          <p:cNvPr id="12" name="Rectangle: Single Corner Rounded 11">
            <a:extLst>
              <a:ext uri="{FF2B5EF4-FFF2-40B4-BE49-F238E27FC236}">
                <a16:creationId xmlns:a16="http://schemas.microsoft.com/office/drawing/2014/main" id="{41A557DE-FC37-4FFF-BA13-ACD406BE44DB}"/>
              </a:ext>
            </a:extLst>
          </p:cNvPr>
          <p:cNvSpPr/>
          <p:nvPr userDrawn="1"/>
        </p:nvSpPr>
        <p:spPr>
          <a:xfrm>
            <a:off x="1" y="4848933"/>
            <a:ext cx="8507366" cy="294567"/>
          </a:xfrm>
          <a:prstGeom prst="round1Rect">
            <a:avLst>
              <a:gd name="adj" fmla="val 23521"/>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1" name="Rectangle: Single Corner Rounded 10">
            <a:extLst>
              <a:ext uri="{FF2B5EF4-FFF2-40B4-BE49-F238E27FC236}">
                <a16:creationId xmlns:a16="http://schemas.microsoft.com/office/drawing/2014/main" id="{32BDB205-53C1-46C1-B4D4-3BA308764319}"/>
              </a:ext>
            </a:extLst>
          </p:cNvPr>
          <p:cNvSpPr/>
          <p:nvPr userDrawn="1"/>
        </p:nvSpPr>
        <p:spPr>
          <a:xfrm>
            <a:off x="1" y="145415"/>
            <a:ext cx="3320320" cy="4570627"/>
          </a:xfrm>
          <a:prstGeom prst="round1Rect">
            <a:avLst>
              <a:gd name="adj" fmla="val 6388"/>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6" name="Footer Placeholder 5">
            <a:extLst>
              <a:ext uri="{FF2B5EF4-FFF2-40B4-BE49-F238E27FC236}">
                <a16:creationId xmlns:a16="http://schemas.microsoft.com/office/drawing/2014/main" id="{1F14C753-090F-44FD-A779-DCEC459721EA}"/>
              </a:ext>
            </a:extLst>
          </p:cNvPr>
          <p:cNvSpPr>
            <a:spLocks noGrp="1"/>
          </p:cNvSpPr>
          <p:nvPr>
            <p:ph type="ftr" sz="quarter" idx="10"/>
          </p:nvPr>
        </p:nvSpPr>
        <p:spPr>
          <a:xfrm>
            <a:off x="379665" y="4914063"/>
            <a:ext cx="4240075" cy="164307"/>
          </a:xfrm>
        </p:spPr>
        <p:txBody>
          <a:bodyPr/>
          <a:lstStyle>
            <a:lvl1pPr>
              <a:defRPr>
                <a:solidFill>
                  <a:schemeClr val="bg1"/>
                </a:solidFill>
              </a:defRPr>
            </a:lvl1pPr>
          </a:lstStyle>
          <a:p>
            <a:endParaRPr lang="en-AU" dirty="0"/>
          </a:p>
        </p:txBody>
      </p:sp>
      <p:sp>
        <p:nvSpPr>
          <p:cNvPr id="10" name="Slide Number Placeholder 9">
            <a:extLst>
              <a:ext uri="{FF2B5EF4-FFF2-40B4-BE49-F238E27FC236}">
                <a16:creationId xmlns:a16="http://schemas.microsoft.com/office/drawing/2014/main" id="{36320A9B-1906-471E-BBDB-179C7DE4E073}"/>
              </a:ext>
            </a:extLst>
          </p:cNvPr>
          <p:cNvSpPr>
            <a:spLocks noGrp="1"/>
          </p:cNvSpPr>
          <p:nvPr>
            <p:ph type="sldNum" sz="quarter" idx="11"/>
          </p:nvPr>
        </p:nvSpPr>
        <p:spPr/>
        <p:txBody>
          <a:bodyPr/>
          <a:lstStyle>
            <a:lvl1pPr>
              <a:defRPr>
                <a:solidFill>
                  <a:schemeClr val="bg1"/>
                </a:solidFill>
              </a:defRPr>
            </a:lvl1pPr>
          </a:lstStyle>
          <a:p>
            <a:fld id="{BDEDE7C6-6EEE-4196-A663-FD0A9850CD31}" type="slidenum">
              <a:rPr lang="en-AU" smtClean="0"/>
              <a:pPr/>
              <a:t>‹#›</a:t>
            </a:fld>
            <a:endParaRPr lang="en-AU" dirty="0"/>
          </a:p>
        </p:txBody>
      </p:sp>
      <p:sp>
        <p:nvSpPr>
          <p:cNvPr id="7" name="Text Placeholder 6">
            <a:extLst>
              <a:ext uri="{FF2B5EF4-FFF2-40B4-BE49-F238E27FC236}">
                <a16:creationId xmlns:a16="http://schemas.microsoft.com/office/drawing/2014/main" id="{201E3592-7711-40DD-8251-929A6D22B84C}"/>
              </a:ext>
            </a:extLst>
          </p:cNvPr>
          <p:cNvSpPr>
            <a:spLocks noGrp="1"/>
          </p:cNvSpPr>
          <p:nvPr>
            <p:ph type="body" sz="quarter" idx="13"/>
          </p:nvPr>
        </p:nvSpPr>
        <p:spPr>
          <a:xfrm>
            <a:off x="379413" y="950400"/>
            <a:ext cx="2633662" cy="3546000"/>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dirty="0"/>
          </a:p>
        </p:txBody>
      </p:sp>
      <p:sp>
        <p:nvSpPr>
          <p:cNvPr id="9" name="Content Placeholder 2">
            <a:extLst>
              <a:ext uri="{FF2B5EF4-FFF2-40B4-BE49-F238E27FC236}">
                <a16:creationId xmlns:a16="http://schemas.microsoft.com/office/drawing/2014/main" id="{31AE3364-60A9-42C3-A0EA-6771B95D4860}"/>
              </a:ext>
            </a:extLst>
          </p:cNvPr>
          <p:cNvSpPr>
            <a:spLocks noGrp="1"/>
          </p:cNvSpPr>
          <p:nvPr>
            <p:ph sz="quarter" idx="14" hasCustomPrompt="1"/>
          </p:nvPr>
        </p:nvSpPr>
        <p:spPr>
          <a:xfrm>
            <a:off x="3699371" y="1245919"/>
            <a:ext cx="4685804" cy="3251469"/>
          </a:xfrm>
        </p:spPr>
        <p:txBody>
          <a:bodyPr anchor="ctr"/>
          <a:lstStyle>
            <a:lvl1pPr algn="ctr">
              <a:defRPr/>
            </a:lvl1pPr>
          </a:lstStyle>
          <a:p>
            <a:pPr lvl="0"/>
            <a:r>
              <a:rPr lang="en-US" dirty="0"/>
              <a:t>Click middle icons to insert a table OR chart, etc.</a:t>
            </a:r>
            <a:endParaRPr lang="en-AU" dirty="0"/>
          </a:p>
        </p:txBody>
      </p:sp>
      <p:sp>
        <p:nvSpPr>
          <p:cNvPr id="2" name="Title 1">
            <a:extLst>
              <a:ext uri="{FF2B5EF4-FFF2-40B4-BE49-F238E27FC236}">
                <a16:creationId xmlns:a16="http://schemas.microsoft.com/office/drawing/2014/main" id="{9A5E0B6F-DE14-44D6-8FB9-32A135A3D0A9}"/>
              </a:ext>
            </a:extLst>
          </p:cNvPr>
          <p:cNvSpPr>
            <a:spLocks noGrp="1"/>
          </p:cNvSpPr>
          <p:nvPr>
            <p:ph type="title" hasCustomPrompt="1"/>
          </p:nvPr>
        </p:nvSpPr>
        <p:spPr>
          <a:xfrm>
            <a:off x="379665" y="310398"/>
            <a:ext cx="2633410" cy="472383"/>
          </a:xfrm>
        </p:spPr>
        <p:txBody>
          <a:bodyPr/>
          <a:lstStyle>
            <a:lvl1pPr>
              <a:defRPr>
                <a:solidFill>
                  <a:schemeClr val="bg1"/>
                </a:solidFill>
              </a:defRPr>
            </a:lvl1pPr>
          </a:lstStyle>
          <a:p>
            <a:r>
              <a:rPr lang="en-US" dirty="0"/>
              <a:t>Add title</a:t>
            </a:r>
            <a:endParaRPr lang="en-AU" dirty="0"/>
          </a:p>
        </p:txBody>
      </p:sp>
      <p:pic>
        <p:nvPicPr>
          <p:cNvPr id="13" name="Picture 12">
            <a:extLst>
              <a:ext uri="{FF2B5EF4-FFF2-40B4-BE49-F238E27FC236}">
                <a16:creationId xmlns:a16="http://schemas.microsoft.com/office/drawing/2014/main" id="{C24FF05F-65DB-4956-A3AF-B08939996C31}"/>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r="9714"/>
          <a:stretch/>
        </p:blipFill>
        <p:spPr>
          <a:xfrm>
            <a:off x="8575200" y="4154400"/>
            <a:ext cx="568800" cy="988190"/>
          </a:xfrm>
          <a:prstGeom prst="rect">
            <a:avLst/>
          </a:prstGeom>
        </p:spPr>
      </p:pic>
    </p:spTree>
    <p:extLst>
      <p:ext uri="{BB962C8B-B14F-4D97-AF65-F5344CB8AC3E}">
        <p14:creationId xmlns:p14="http://schemas.microsoft.com/office/powerpoint/2010/main" val="40359238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2 Pullout Boxes &amp; Icons_Blue">
    <p:spTree>
      <p:nvGrpSpPr>
        <p:cNvPr id="1" name=""/>
        <p:cNvGrpSpPr/>
        <p:nvPr/>
      </p:nvGrpSpPr>
      <p:grpSpPr>
        <a:xfrm>
          <a:off x="0" y="0"/>
          <a:ext cx="0" cy="0"/>
          <a:chOff x="0" y="0"/>
          <a:chExt cx="0" cy="0"/>
        </a:xfrm>
      </p:grpSpPr>
      <p:sp>
        <p:nvSpPr>
          <p:cNvPr id="9" name="Rectangle: Single Corner Rounded 8">
            <a:extLst>
              <a:ext uri="{FF2B5EF4-FFF2-40B4-BE49-F238E27FC236}">
                <a16:creationId xmlns:a16="http://schemas.microsoft.com/office/drawing/2014/main" id="{1A8E368D-8A52-49D2-9BA1-F9511493CFBC}"/>
              </a:ext>
            </a:extLst>
          </p:cNvPr>
          <p:cNvSpPr/>
          <p:nvPr userDrawn="1"/>
        </p:nvSpPr>
        <p:spPr>
          <a:xfrm>
            <a:off x="1" y="4848933"/>
            <a:ext cx="8507366" cy="294567"/>
          </a:xfrm>
          <a:prstGeom prst="round1Rect">
            <a:avLst>
              <a:gd name="adj" fmla="val 23521"/>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3" name="Picture Placeholder 12">
            <a:extLst>
              <a:ext uri="{FF2B5EF4-FFF2-40B4-BE49-F238E27FC236}">
                <a16:creationId xmlns:a16="http://schemas.microsoft.com/office/drawing/2014/main" id="{77B1C7D0-3210-4F19-B442-6EF68B84F2AB}"/>
              </a:ext>
            </a:extLst>
          </p:cNvPr>
          <p:cNvSpPr>
            <a:spLocks noGrp="1" noChangeAspect="1"/>
          </p:cNvSpPr>
          <p:nvPr>
            <p:ph type="pic" sz="quarter" idx="12" hasCustomPrompt="1"/>
          </p:nvPr>
        </p:nvSpPr>
        <p:spPr>
          <a:xfrm>
            <a:off x="2041912" y="1281600"/>
            <a:ext cx="971516" cy="972000"/>
          </a:xfrm>
          <a:solidFill>
            <a:schemeClr val="bg1">
              <a:lumMod val="95000"/>
            </a:schemeClr>
          </a:solidFill>
        </p:spPr>
        <p:txBody>
          <a:bodyPr anchor="ctr"/>
          <a:lstStyle>
            <a:lvl1pPr algn="ctr">
              <a:defRPr/>
            </a:lvl1pPr>
          </a:lstStyle>
          <a:p>
            <a:r>
              <a:rPr lang="en-AU" dirty="0"/>
              <a:t>Icon</a:t>
            </a:r>
          </a:p>
        </p:txBody>
      </p:sp>
      <p:sp>
        <p:nvSpPr>
          <p:cNvPr id="6" name="Footer Placeholder 5">
            <a:extLst>
              <a:ext uri="{FF2B5EF4-FFF2-40B4-BE49-F238E27FC236}">
                <a16:creationId xmlns:a16="http://schemas.microsoft.com/office/drawing/2014/main" id="{1F14C753-090F-44FD-A779-DCEC459721EA}"/>
              </a:ext>
            </a:extLst>
          </p:cNvPr>
          <p:cNvSpPr>
            <a:spLocks noGrp="1"/>
          </p:cNvSpPr>
          <p:nvPr>
            <p:ph type="ftr" sz="quarter" idx="10"/>
          </p:nvPr>
        </p:nvSpPr>
        <p:spPr>
          <a:xfrm>
            <a:off x="379665" y="4914063"/>
            <a:ext cx="4240075" cy="164307"/>
          </a:xfrm>
        </p:spPr>
        <p:txBody>
          <a:bodyPr/>
          <a:lstStyle>
            <a:lvl1pPr>
              <a:defRPr>
                <a:solidFill>
                  <a:schemeClr val="bg1"/>
                </a:solidFill>
              </a:defRPr>
            </a:lvl1pPr>
          </a:lstStyle>
          <a:p>
            <a:endParaRPr lang="en-AU" dirty="0"/>
          </a:p>
        </p:txBody>
      </p:sp>
      <p:sp>
        <p:nvSpPr>
          <p:cNvPr id="10" name="Slide Number Placeholder 9">
            <a:extLst>
              <a:ext uri="{FF2B5EF4-FFF2-40B4-BE49-F238E27FC236}">
                <a16:creationId xmlns:a16="http://schemas.microsoft.com/office/drawing/2014/main" id="{36320A9B-1906-471E-BBDB-179C7DE4E073}"/>
              </a:ext>
            </a:extLst>
          </p:cNvPr>
          <p:cNvSpPr>
            <a:spLocks noGrp="1"/>
          </p:cNvSpPr>
          <p:nvPr>
            <p:ph type="sldNum" sz="quarter" idx="11"/>
          </p:nvPr>
        </p:nvSpPr>
        <p:spPr/>
        <p:txBody>
          <a:bodyPr/>
          <a:lstStyle>
            <a:lvl1pPr>
              <a:defRPr>
                <a:solidFill>
                  <a:schemeClr val="bg1"/>
                </a:solidFill>
              </a:defRPr>
            </a:lvl1pPr>
          </a:lstStyle>
          <a:p>
            <a:fld id="{BDEDE7C6-6EEE-4196-A663-FD0A9850CD31}" type="slidenum">
              <a:rPr lang="en-AU" smtClean="0"/>
              <a:pPr/>
              <a:t>‹#›</a:t>
            </a:fld>
            <a:endParaRPr lang="en-AU" dirty="0"/>
          </a:p>
        </p:txBody>
      </p:sp>
      <p:sp>
        <p:nvSpPr>
          <p:cNvPr id="15" name="Text Placeholder 6">
            <a:extLst>
              <a:ext uri="{FF2B5EF4-FFF2-40B4-BE49-F238E27FC236}">
                <a16:creationId xmlns:a16="http://schemas.microsoft.com/office/drawing/2014/main" id="{CBED0476-70D6-4080-9839-DBD8B596E293}"/>
              </a:ext>
            </a:extLst>
          </p:cNvPr>
          <p:cNvSpPr>
            <a:spLocks noGrp="1"/>
          </p:cNvSpPr>
          <p:nvPr>
            <p:ph type="body" sz="quarter" idx="13"/>
          </p:nvPr>
        </p:nvSpPr>
        <p:spPr>
          <a:xfrm>
            <a:off x="691370" y="2466000"/>
            <a:ext cx="3665034" cy="2050565"/>
          </a:xfrm>
          <a:solidFill>
            <a:schemeClr val="tx2"/>
          </a:solidFill>
        </p:spPr>
        <p:txBody>
          <a:bodyPr lIns="180000" tIns="180000" rIns="180000" bIns="180000"/>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dirty="0"/>
          </a:p>
        </p:txBody>
      </p:sp>
      <p:sp>
        <p:nvSpPr>
          <p:cNvPr id="2" name="Title 1">
            <a:extLst>
              <a:ext uri="{FF2B5EF4-FFF2-40B4-BE49-F238E27FC236}">
                <a16:creationId xmlns:a16="http://schemas.microsoft.com/office/drawing/2014/main" id="{B841EEE0-AD5E-4211-90F4-0436CE9AE589}"/>
              </a:ext>
            </a:extLst>
          </p:cNvPr>
          <p:cNvSpPr>
            <a:spLocks noGrp="1"/>
          </p:cNvSpPr>
          <p:nvPr>
            <p:ph type="title"/>
          </p:nvPr>
        </p:nvSpPr>
        <p:spPr/>
        <p:txBody>
          <a:bodyPr/>
          <a:lstStyle/>
          <a:p>
            <a:r>
              <a:rPr lang="en-US"/>
              <a:t>Click to edit Master title style</a:t>
            </a:r>
            <a:endParaRPr lang="en-AU"/>
          </a:p>
        </p:txBody>
      </p:sp>
      <p:sp>
        <p:nvSpPr>
          <p:cNvPr id="14" name="Picture Placeholder 12">
            <a:extLst>
              <a:ext uri="{FF2B5EF4-FFF2-40B4-BE49-F238E27FC236}">
                <a16:creationId xmlns:a16="http://schemas.microsoft.com/office/drawing/2014/main" id="{DC64153B-DBCC-40B5-AD0C-DFF2D2653D08}"/>
              </a:ext>
            </a:extLst>
          </p:cNvPr>
          <p:cNvSpPr>
            <a:spLocks noGrp="1" noChangeAspect="1"/>
          </p:cNvSpPr>
          <p:nvPr>
            <p:ph type="pic" sz="quarter" idx="14" hasCustomPrompt="1"/>
          </p:nvPr>
        </p:nvSpPr>
        <p:spPr>
          <a:xfrm>
            <a:off x="6071045" y="1280891"/>
            <a:ext cx="971516" cy="972000"/>
          </a:xfrm>
          <a:solidFill>
            <a:schemeClr val="bg1">
              <a:lumMod val="95000"/>
            </a:schemeClr>
          </a:solidFill>
        </p:spPr>
        <p:txBody>
          <a:bodyPr anchor="ctr"/>
          <a:lstStyle>
            <a:lvl1pPr algn="ctr">
              <a:defRPr/>
            </a:lvl1pPr>
          </a:lstStyle>
          <a:p>
            <a:r>
              <a:rPr lang="en-AU" dirty="0"/>
              <a:t>Icon</a:t>
            </a:r>
          </a:p>
        </p:txBody>
      </p:sp>
      <p:sp>
        <p:nvSpPr>
          <p:cNvPr id="17" name="Text Placeholder 6">
            <a:extLst>
              <a:ext uri="{FF2B5EF4-FFF2-40B4-BE49-F238E27FC236}">
                <a16:creationId xmlns:a16="http://schemas.microsoft.com/office/drawing/2014/main" id="{DD63EC4E-C97D-404B-947B-5F9FD4FBE346}"/>
              </a:ext>
            </a:extLst>
          </p:cNvPr>
          <p:cNvSpPr>
            <a:spLocks noGrp="1"/>
          </p:cNvSpPr>
          <p:nvPr>
            <p:ph type="body" sz="quarter" idx="15"/>
          </p:nvPr>
        </p:nvSpPr>
        <p:spPr>
          <a:xfrm>
            <a:off x="4720503" y="2467189"/>
            <a:ext cx="3665034" cy="2050565"/>
          </a:xfrm>
          <a:solidFill>
            <a:schemeClr val="tx2"/>
          </a:solidFill>
        </p:spPr>
        <p:txBody>
          <a:bodyPr lIns="180000" tIns="180000" rIns="180000" bIns="180000"/>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dirty="0"/>
          </a:p>
        </p:txBody>
      </p:sp>
      <p:pic>
        <p:nvPicPr>
          <p:cNvPr id="12" name="Picture 11">
            <a:extLst>
              <a:ext uri="{FF2B5EF4-FFF2-40B4-BE49-F238E27FC236}">
                <a16:creationId xmlns:a16="http://schemas.microsoft.com/office/drawing/2014/main" id="{F84EF0BD-1791-4D45-9B08-84D7CC6B9420}"/>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r="9714"/>
          <a:stretch/>
        </p:blipFill>
        <p:spPr>
          <a:xfrm>
            <a:off x="8575200" y="4154400"/>
            <a:ext cx="568800" cy="988190"/>
          </a:xfrm>
          <a:prstGeom prst="rect">
            <a:avLst/>
          </a:prstGeom>
        </p:spPr>
      </p:pic>
    </p:spTree>
    <p:extLst>
      <p:ext uri="{BB962C8B-B14F-4D97-AF65-F5344CB8AC3E}">
        <p14:creationId xmlns:p14="http://schemas.microsoft.com/office/powerpoint/2010/main" val="311719358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3 Pullout Boxes &amp; Icons_Blue">
    <p:spTree>
      <p:nvGrpSpPr>
        <p:cNvPr id="1" name=""/>
        <p:cNvGrpSpPr/>
        <p:nvPr/>
      </p:nvGrpSpPr>
      <p:grpSpPr>
        <a:xfrm>
          <a:off x="0" y="0"/>
          <a:ext cx="0" cy="0"/>
          <a:chOff x="0" y="0"/>
          <a:chExt cx="0" cy="0"/>
        </a:xfrm>
      </p:grpSpPr>
      <p:sp>
        <p:nvSpPr>
          <p:cNvPr id="14" name="Rectangle: Single Corner Rounded 13">
            <a:extLst>
              <a:ext uri="{FF2B5EF4-FFF2-40B4-BE49-F238E27FC236}">
                <a16:creationId xmlns:a16="http://schemas.microsoft.com/office/drawing/2014/main" id="{1BD42CE7-74CC-40DF-A9A9-EDD3C370D8C3}"/>
              </a:ext>
            </a:extLst>
          </p:cNvPr>
          <p:cNvSpPr/>
          <p:nvPr userDrawn="1"/>
        </p:nvSpPr>
        <p:spPr>
          <a:xfrm>
            <a:off x="1" y="4848933"/>
            <a:ext cx="8507366" cy="294567"/>
          </a:xfrm>
          <a:prstGeom prst="round1Rect">
            <a:avLst>
              <a:gd name="adj" fmla="val 23521"/>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3" name="Picture Placeholder 12">
            <a:extLst>
              <a:ext uri="{FF2B5EF4-FFF2-40B4-BE49-F238E27FC236}">
                <a16:creationId xmlns:a16="http://schemas.microsoft.com/office/drawing/2014/main" id="{77B1C7D0-3210-4F19-B442-6EF68B84F2AB}"/>
              </a:ext>
            </a:extLst>
          </p:cNvPr>
          <p:cNvSpPr>
            <a:spLocks noGrp="1" noChangeAspect="1"/>
          </p:cNvSpPr>
          <p:nvPr>
            <p:ph type="pic" sz="quarter" idx="12" hasCustomPrompt="1"/>
          </p:nvPr>
        </p:nvSpPr>
        <p:spPr>
          <a:xfrm>
            <a:off x="1424815" y="1280891"/>
            <a:ext cx="971516" cy="972000"/>
          </a:xfrm>
          <a:solidFill>
            <a:schemeClr val="bg1">
              <a:lumMod val="95000"/>
            </a:schemeClr>
          </a:solidFill>
        </p:spPr>
        <p:txBody>
          <a:bodyPr anchor="ctr"/>
          <a:lstStyle>
            <a:lvl1pPr algn="ctr">
              <a:defRPr/>
            </a:lvl1pPr>
          </a:lstStyle>
          <a:p>
            <a:r>
              <a:rPr lang="en-AU" dirty="0"/>
              <a:t>Icon</a:t>
            </a:r>
          </a:p>
        </p:txBody>
      </p:sp>
      <p:sp>
        <p:nvSpPr>
          <p:cNvPr id="15" name="Text Placeholder 6">
            <a:extLst>
              <a:ext uri="{FF2B5EF4-FFF2-40B4-BE49-F238E27FC236}">
                <a16:creationId xmlns:a16="http://schemas.microsoft.com/office/drawing/2014/main" id="{CBED0476-70D6-4080-9839-DBD8B596E293}"/>
              </a:ext>
            </a:extLst>
          </p:cNvPr>
          <p:cNvSpPr>
            <a:spLocks noGrp="1"/>
          </p:cNvSpPr>
          <p:nvPr>
            <p:ph type="body" sz="quarter" idx="13"/>
          </p:nvPr>
        </p:nvSpPr>
        <p:spPr>
          <a:xfrm>
            <a:off x="691370" y="2466000"/>
            <a:ext cx="2438406" cy="2050565"/>
          </a:xfrm>
          <a:solidFill>
            <a:schemeClr val="accent2"/>
          </a:solidFill>
        </p:spPr>
        <p:txBody>
          <a:bodyPr lIns="180000" tIns="180000" rIns="180000" bIns="180000"/>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dirty="0"/>
          </a:p>
        </p:txBody>
      </p:sp>
      <p:sp>
        <p:nvSpPr>
          <p:cNvPr id="2" name="Title 1">
            <a:extLst>
              <a:ext uri="{FF2B5EF4-FFF2-40B4-BE49-F238E27FC236}">
                <a16:creationId xmlns:a16="http://schemas.microsoft.com/office/drawing/2014/main" id="{B841EEE0-AD5E-4211-90F4-0436CE9AE589}"/>
              </a:ext>
            </a:extLst>
          </p:cNvPr>
          <p:cNvSpPr>
            <a:spLocks noGrp="1"/>
          </p:cNvSpPr>
          <p:nvPr>
            <p:ph type="title"/>
          </p:nvPr>
        </p:nvSpPr>
        <p:spPr/>
        <p:txBody>
          <a:bodyPr/>
          <a:lstStyle/>
          <a:p>
            <a:r>
              <a:rPr lang="en-US"/>
              <a:t>Click to edit Master title style</a:t>
            </a:r>
            <a:endParaRPr lang="en-AU"/>
          </a:p>
        </p:txBody>
      </p:sp>
      <p:sp>
        <p:nvSpPr>
          <p:cNvPr id="3" name="Footer Placeholder 2">
            <a:extLst>
              <a:ext uri="{FF2B5EF4-FFF2-40B4-BE49-F238E27FC236}">
                <a16:creationId xmlns:a16="http://schemas.microsoft.com/office/drawing/2014/main" id="{8961ECA8-A0E1-493D-B9EF-D05EF302158A}"/>
              </a:ext>
            </a:extLst>
          </p:cNvPr>
          <p:cNvSpPr>
            <a:spLocks noGrp="1"/>
          </p:cNvSpPr>
          <p:nvPr>
            <p:ph type="ftr" sz="quarter" idx="16"/>
          </p:nvPr>
        </p:nvSpPr>
        <p:spPr/>
        <p:txBody>
          <a:bodyPr/>
          <a:lstStyle>
            <a:lvl1pPr>
              <a:defRPr>
                <a:solidFill>
                  <a:schemeClr val="bg1"/>
                </a:solidFill>
              </a:defRPr>
            </a:lvl1pPr>
          </a:lstStyle>
          <a:p>
            <a:endParaRPr lang="en-AU" dirty="0"/>
          </a:p>
        </p:txBody>
      </p:sp>
      <p:sp>
        <p:nvSpPr>
          <p:cNvPr id="4" name="Slide Number Placeholder 3">
            <a:extLst>
              <a:ext uri="{FF2B5EF4-FFF2-40B4-BE49-F238E27FC236}">
                <a16:creationId xmlns:a16="http://schemas.microsoft.com/office/drawing/2014/main" id="{320927F2-8EAE-4B62-BC16-084E64FD756A}"/>
              </a:ext>
            </a:extLst>
          </p:cNvPr>
          <p:cNvSpPr>
            <a:spLocks noGrp="1"/>
          </p:cNvSpPr>
          <p:nvPr>
            <p:ph type="sldNum" sz="quarter" idx="17"/>
          </p:nvPr>
        </p:nvSpPr>
        <p:spPr/>
        <p:txBody>
          <a:bodyPr/>
          <a:lstStyle>
            <a:lvl1pPr>
              <a:defRPr>
                <a:solidFill>
                  <a:schemeClr val="bg1"/>
                </a:solidFill>
              </a:defRPr>
            </a:lvl1pPr>
          </a:lstStyle>
          <a:p>
            <a:fld id="{BDEDE7C6-6EEE-4196-A663-FD0A9850CD31}" type="slidenum">
              <a:rPr lang="en-AU" smtClean="0"/>
              <a:pPr/>
              <a:t>‹#›</a:t>
            </a:fld>
            <a:endParaRPr lang="en-AU" dirty="0"/>
          </a:p>
        </p:txBody>
      </p:sp>
      <p:sp>
        <p:nvSpPr>
          <p:cNvPr id="9" name="Picture Placeholder 12">
            <a:extLst>
              <a:ext uri="{FF2B5EF4-FFF2-40B4-BE49-F238E27FC236}">
                <a16:creationId xmlns:a16="http://schemas.microsoft.com/office/drawing/2014/main" id="{9A89174D-FA78-4F53-AE2D-75340DB116B6}"/>
              </a:ext>
            </a:extLst>
          </p:cNvPr>
          <p:cNvSpPr>
            <a:spLocks noGrp="1" noChangeAspect="1"/>
          </p:cNvSpPr>
          <p:nvPr>
            <p:ph type="pic" sz="quarter" idx="18" hasCustomPrompt="1"/>
          </p:nvPr>
        </p:nvSpPr>
        <p:spPr>
          <a:xfrm>
            <a:off x="4052695" y="1280891"/>
            <a:ext cx="971516" cy="972000"/>
          </a:xfrm>
          <a:solidFill>
            <a:schemeClr val="bg1">
              <a:lumMod val="95000"/>
            </a:schemeClr>
          </a:solidFill>
        </p:spPr>
        <p:txBody>
          <a:bodyPr anchor="ctr"/>
          <a:lstStyle>
            <a:lvl1pPr algn="ctr">
              <a:defRPr/>
            </a:lvl1pPr>
          </a:lstStyle>
          <a:p>
            <a:r>
              <a:rPr lang="en-AU" dirty="0"/>
              <a:t>Icon</a:t>
            </a:r>
          </a:p>
        </p:txBody>
      </p:sp>
      <p:sp>
        <p:nvSpPr>
          <p:cNvPr id="10" name="Text Placeholder 6">
            <a:extLst>
              <a:ext uri="{FF2B5EF4-FFF2-40B4-BE49-F238E27FC236}">
                <a16:creationId xmlns:a16="http://schemas.microsoft.com/office/drawing/2014/main" id="{94419136-DC19-46B4-9AA0-226D9D93C767}"/>
              </a:ext>
            </a:extLst>
          </p:cNvPr>
          <p:cNvSpPr>
            <a:spLocks noGrp="1"/>
          </p:cNvSpPr>
          <p:nvPr>
            <p:ph type="body" sz="quarter" idx="19"/>
          </p:nvPr>
        </p:nvSpPr>
        <p:spPr>
          <a:xfrm>
            <a:off x="3319250" y="2466000"/>
            <a:ext cx="2438406" cy="2050565"/>
          </a:xfrm>
          <a:solidFill>
            <a:schemeClr val="accent2"/>
          </a:solidFill>
        </p:spPr>
        <p:txBody>
          <a:bodyPr lIns="180000" tIns="180000" rIns="180000" bIns="180000"/>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dirty="0"/>
          </a:p>
        </p:txBody>
      </p:sp>
      <p:sp>
        <p:nvSpPr>
          <p:cNvPr id="11" name="Picture Placeholder 12">
            <a:extLst>
              <a:ext uri="{FF2B5EF4-FFF2-40B4-BE49-F238E27FC236}">
                <a16:creationId xmlns:a16="http://schemas.microsoft.com/office/drawing/2014/main" id="{07FF3FF1-DAE1-4490-827C-89DCBAC576BC}"/>
              </a:ext>
            </a:extLst>
          </p:cNvPr>
          <p:cNvSpPr>
            <a:spLocks noGrp="1" noChangeAspect="1"/>
          </p:cNvSpPr>
          <p:nvPr>
            <p:ph type="pic" sz="quarter" idx="20" hasCustomPrompt="1"/>
          </p:nvPr>
        </p:nvSpPr>
        <p:spPr>
          <a:xfrm>
            <a:off x="6680576" y="1280891"/>
            <a:ext cx="971516" cy="972000"/>
          </a:xfrm>
          <a:solidFill>
            <a:schemeClr val="bg1">
              <a:lumMod val="95000"/>
            </a:schemeClr>
          </a:solidFill>
        </p:spPr>
        <p:txBody>
          <a:bodyPr anchor="ctr"/>
          <a:lstStyle>
            <a:lvl1pPr algn="ctr">
              <a:defRPr/>
            </a:lvl1pPr>
          </a:lstStyle>
          <a:p>
            <a:r>
              <a:rPr lang="en-AU" dirty="0"/>
              <a:t>Icon</a:t>
            </a:r>
          </a:p>
        </p:txBody>
      </p:sp>
      <p:sp>
        <p:nvSpPr>
          <p:cNvPr id="12" name="Text Placeholder 6">
            <a:extLst>
              <a:ext uri="{FF2B5EF4-FFF2-40B4-BE49-F238E27FC236}">
                <a16:creationId xmlns:a16="http://schemas.microsoft.com/office/drawing/2014/main" id="{7CF0E566-13A9-4B1A-9177-D3C6EB3B6DFD}"/>
              </a:ext>
            </a:extLst>
          </p:cNvPr>
          <p:cNvSpPr>
            <a:spLocks noGrp="1"/>
          </p:cNvSpPr>
          <p:nvPr>
            <p:ph type="body" sz="quarter" idx="21"/>
          </p:nvPr>
        </p:nvSpPr>
        <p:spPr>
          <a:xfrm>
            <a:off x="5947131" y="2466000"/>
            <a:ext cx="2438406" cy="2050565"/>
          </a:xfrm>
          <a:solidFill>
            <a:schemeClr val="accent2"/>
          </a:solidFill>
        </p:spPr>
        <p:txBody>
          <a:bodyPr lIns="180000" tIns="180000" rIns="180000" bIns="180000"/>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dirty="0"/>
          </a:p>
        </p:txBody>
      </p:sp>
      <p:pic>
        <p:nvPicPr>
          <p:cNvPr id="16" name="Picture 15">
            <a:extLst>
              <a:ext uri="{FF2B5EF4-FFF2-40B4-BE49-F238E27FC236}">
                <a16:creationId xmlns:a16="http://schemas.microsoft.com/office/drawing/2014/main" id="{B5D6B8AE-2DD6-4557-82C4-8FC8B2FE36B9}"/>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r="9714"/>
          <a:stretch/>
        </p:blipFill>
        <p:spPr>
          <a:xfrm>
            <a:off x="8575200" y="4154400"/>
            <a:ext cx="568800" cy="988190"/>
          </a:xfrm>
          <a:prstGeom prst="rect">
            <a:avLst/>
          </a:prstGeom>
        </p:spPr>
      </p:pic>
    </p:spTree>
    <p:extLst>
      <p:ext uri="{BB962C8B-B14F-4D97-AF65-F5344CB8AC3E}">
        <p14:creationId xmlns:p14="http://schemas.microsoft.com/office/powerpoint/2010/main" val="124653800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Title Only_Blue">
    <p:spTree>
      <p:nvGrpSpPr>
        <p:cNvPr id="1" name=""/>
        <p:cNvGrpSpPr/>
        <p:nvPr/>
      </p:nvGrpSpPr>
      <p:grpSpPr>
        <a:xfrm>
          <a:off x="0" y="0"/>
          <a:ext cx="0" cy="0"/>
          <a:chOff x="0" y="0"/>
          <a:chExt cx="0" cy="0"/>
        </a:xfrm>
      </p:grpSpPr>
      <p:sp>
        <p:nvSpPr>
          <p:cNvPr id="5" name="Rectangle: Single Corner Rounded 4">
            <a:extLst>
              <a:ext uri="{FF2B5EF4-FFF2-40B4-BE49-F238E27FC236}">
                <a16:creationId xmlns:a16="http://schemas.microsoft.com/office/drawing/2014/main" id="{7679AA35-579B-4A21-A6C0-E2C2DDEF989D}"/>
              </a:ext>
            </a:extLst>
          </p:cNvPr>
          <p:cNvSpPr/>
          <p:nvPr userDrawn="1"/>
        </p:nvSpPr>
        <p:spPr>
          <a:xfrm>
            <a:off x="1" y="4848933"/>
            <a:ext cx="8507366" cy="294567"/>
          </a:xfrm>
          <a:prstGeom prst="round1Rect">
            <a:avLst>
              <a:gd name="adj" fmla="val 23521"/>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6" name="Footer Placeholder 5">
            <a:extLst>
              <a:ext uri="{FF2B5EF4-FFF2-40B4-BE49-F238E27FC236}">
                <a16:creationId xmlns:a16="http://schemas.microsoft.com/office/drawing/2014/main" id="{8B731C87-A23F-42F3-8F0A-E79FEDCB8A49}"/>
              </a:ext>
            </a:extLst>
          </p:cNvPr>
          <p:cNvSpPr>
            <a:spLocks noGrp="1"/>
          </p:cNvSpPr>
          <p:nvPr>
            <p:ph type="ftr" sz="quarter" idx="10"/>
          </p:nvPr>
        </p:nvSpPr>
        <p:spPr/>
        <p:txBody>
          <a:bodyPr/>
          <a:lstStyle>
            <a:lvl1pPr>
              <a:defRPr>
                <a:solidFill>
                  <a:schemeClr val="bg1"/>
                </a:solidFill>
              </a:defRPr>
            </a:lvl1pPr>
          </a:lstStyle>
          <a:p>
            <a:endParaRPr lang="en-AU" dirty="0"/>
          </a:p>
        </p:txBody>
      </p:sp>
      <p:sp>
        <p:nvSpPr>
          <p:cNvPr id="7" name="Slide Number Placeholder 6">
            <a:extLst>
              <a:ext uri="{FF2B5EF4-FFF2-40B4-BE49-F238E27FC236}">
                <a16:creationId xmlns:a16="http://schemas.microsoft.com/office/drawing/2014/main" id="{57A1FDD7-07B5-4AB9-92E7-E540C6C1F3C7}"/>
              </a:ext>
            </a:extLst>
          </p:cNvPr>
          <p:cNvSpPr>
            <a:spLocks noGrp="1"/>
          </p:cNvSpPr>
          <p:nvPr>
            <p:ph type="sldNum" sz="quarter" idx="11"/>
          </p:nvPr>
        </p:nvSpPr>
        <p:spPr/>
        <p:txBody>
          <a:bodyPr/>
          <a:lstStyle>
            <a:lvl1pPr>
              <a:defRPr>
                <a:solidFill>
                  <a:schemeClr val="bg1"/>
                </a:solidFill>
              </a:defRPr>
            </a:lvl1pPr>
          </a:lstStyle>
          <a:p>
            <a:fld id="{BDEDE7C6-6EEE-4196-A663-FD0A9850CD31}" type="slidenum">
              <a:rPr lang="en-AU" smtClean="0"/>
              <a:pPr/>
              <a:t>‹#›</a:t>
            </a:fld>
            <a:endParaRPr lang="en-AU" dirty="0"/>
          </a:p>
        </p:txBody>
      </p:sp>
      <p:sp>
        <p:nvSpPr>
          <p:cNvPr id="8" name="Title 7">
            <a:extLst>
              <a:ext uri="{FF2B5EF4-FFF2-40B4-BE49-F238E27FC236}">
                <a16:creationId xmlns:a16="http://schemas.microsoft.com/office/drawing/2014/main" id="{8DBF5087-1FFE-48E2-A6B7-13FCB17E83E5}"/>
              </a:ext>
            </a:extLst>
          </p:cNvPr>
          <p:cNvSpPr>
            <a:spLocks noGrp="1"/>
          </p:cNvSpPr>
          <p:nvPr>
            <p:ph type="title"/>
          </p:nvPr>
        </p:nvSpPr>
        <p:spPr/>
        <p:txBody>
          <a:bodyPr/>
          <a:lstStyle/>
          <a:p>
            <a:r>
              <a:rPr lang="en-US"/>
              <a:t>Click to edit Master title style</a:t>
            </a:r>
            <a:endParaRPr lang="en-AU"/>
          </a:p>
        </p:txBody>
      </p:sp>
      <p:pic>
        <p:nvPicPr>
          <p:cNvPr id="9" name="Picture 8">
            <a:extLst>
              <a:ext uri="{FF2B5EF4-FFF2-40B4-BE49-F238E27FC236}">
                <a16:creationId xmlns:a16="http://schemas.microsoft.com/office/drawing/2014/main" id="{6819B02C-0C29-40AB-924A-9B5FFADA9F9C}"/>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r="9714"/>
          <a:stretch/>
        </p:blipFill>
        <p:spPr>
          <a:xfrm>
            <a:off x="8575200" y="4154400"/>
            <a:ext cx="568800" cy="988190"/>
          </a:xfrm>
          <a:prstGeom prst="rect">
            <a:avLst/>
          </a:prstGeom>
        </p:spPr>
      </p:pic>
    </p:spTree>
    <p:extLst>
      <p:ext uri="{BB962C8B-B14F-4D97-AF65-F5344CB8AC3E}">
        <p14:creationId xmlns:p14="http://schemas.microsoft.com/office/powerpoint/2010/main" val="296607820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Divider_WarmWhite">
    <p:bg>
      <p:bgPr>
        <a:solidFill>
          <a:schemeClr val="bg1"/>
        </a:solidFill>
        <a:effectLst/>
      </p:bgPr>
    </p:bg>
    <p:spTree>
      <p:nvGrpSpPr>
        <p:cNvPr id="1" name=""/>
        <p:cNvGrpSpPr/>
        <p:nvPr/>
      </p:nvGrpSpPr>
      <p:grpSpPr>
        <a:xfrm>
          <a:off x="0" y="0"/>
          <a:ext cx="0" cy="0"/>
          <a:chOff x="0" y="0"/>
          <a:chExt cx="0" cy="0"/>
        </a:xfrm>
      </p:grpSpPr>
      <p:sp>
        <p:nvSpPr>
          <p:cNvPr id="9" name="Rectangle: Diagonal Corners Rounded 8">
            <a:extLst>
              <a:ext uri="{FF2B5EF4-FFF2-40B4-BE49-F238E27FC236}">
                <a16:creationId xmlns:a16="http://schemas.microsoft.com/office/drawing/2014/main" id="{DDC807C5-CED4-4CA7-95A5-813F408B3C71}"/>
              </a:ext>
            </a:extLst>
          </p:cNvPr>
          <p:cNvSpPr/>
          <p:nvPr userDrawn="1"/>
        </p:nvSpPr>
        <p:spPr>
          <a:xfrm>
            <a:off x="227841" y="216810"/>
            <a:ext cx="8688318" cy="4709880"/>
          </a:xfrm>
          <a:prstGeom prst="round2DiagRect">
            <a:avLst>
              <a:gd name="adj1" fmla="val 0"/>
              <a:gd name="adj2" fmla="val 6098"/>
            </a:avLst>
          </a:prstGeom>
          <a:solidFill>
            <a:srgbClr val="ECE8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 name="Title 1">
            <a:extLst>
              <a:ext uri="{FF2B5EF4-FFF2-40B4-BE49-F238E27FC236}">
                <a16:creationId xmlns:a16="http://schemas.microsoft.com/office/drawing/2014/main" id="{8A0565AF-2EC1-46CE-90B0-B2B1FF6BDEA3}"/>
              </a:ext>
            </a:extLst>
          </p:cNvPr>
          <p:cNvSpPr>
            <a:spLocks noGrp="1"/>
          </p:cNvSpPr>
          <p:nvPr>
            <p:ph type="ctrTitle"/>
          </p:nvPr>
        </p:nvSpPr>
        <p:spPr>
          <a:xfrm>
            <a:off x="485030" y="1259008"/>
            <a:ext cx="5358209" cy="1343142"/>
          </a:xfrm>
        </p:spPr>
        <p:txBody>
          <a:bodyPr anchor="b"/>
          <a:lstStyle>
            <a:lvl1pPr algn="l">
              <a:defRPr sz="3000" b="1">
                <a:solidFill>
                  <a:schemeClr val="tx1"/>
                </a:solidFill>
              </a:defRPr>
            </a:lvl1pPr>
          </a:lstStyle>
          <a:p>
            <a:r>
              <a:rPr lang="en-US"/>
              <a:t>Click to edit Master title style</a:t>
            </a:r>
            <a:endParaRPr lang="en-AU" dirty="0"/>
          </a:p>
        </p:txBody>
      </p:sp>
      <p:sp>
        <p:nvSpPr>
          <p:cNvPr id="10" name="Text Placeholder 6">
            <a:extLst>
              <a:ext uri="{FF2B5EF4-FFF2-40B4-BE49-F238E27FC236}">
                <a16:creationId xmlns:a16="http://schemas.microsoft.com/office/drawing/2014/main" id="{E9933594-738C-4F71-81ED-172CFB460293}"/>
              </a:ext>
            </a:extLst>
          </p:cNvPr>
          <p:cNvSpPr>
            <a:spLocks noGrp="1"/>
          </p:cNvSpPr>
          <p:nvPr>
            <p:ph type="body" sz="quarter" idx="13"/>
          </p:nvPr>
        </p:nvSpPr>
        <p:spPr>
          <a:xfrm>
            <a:off x="485030" y="2763205"/>
            <a:ext cx="5358209" cy="927833"/>
          </a:xfrm>
        </p:spPr>
        <p:txBody>
          <a:bodyPr/>
          <a:lstStyle>
            <a:lvl1pPr marL="0" algn="l">
              <a:spcAft>
                <a:spcPts val="0"/>
              </a:spcAft>
              <a:defRPr sz="2000">
                <a:solidFill>
                  <a:schemeClr val="tx1"/>
                </a:solidFill>
              </a:defRPr>
            </a:lvl1pPr>
            <a:lvl2pPr marL="0" indent="0" algn="l">
              <a:spcAft>
                <a:spcPts val="0"/>
              </a:spcAft>
              <a:buNone/>
              <a:defRPr sz="2000">
                <a:solidFill>
                  <a:schemeClr val="tx1"/>
                </a:solidFill>
              </a:defRPr>
            </a:lvl2pPr>
            <a:lvl3pPr marL="0" indent="0" algn="l">
              <a:spcAft>
                <a:spcPts val="0"/>
              </a:spcAft>
              <a:buNone/>
              <a:defRPr sz="2000">
                <a:solidFill>
                  <a:schemeClr val="tx1"/>
                </a:solidFill>
              </a:defRPr>
            </a:lvl3pPr>
            <a:lvl4pPr marL="0" indent="0" algn="l">
              <a:spcAft>
                <a:spcPts val="0"/>
              </a:spcAft>
              <a:buNone/>
              <a:defRPr sz="2000">
                <a:solidFill>
                  <a:schemeClr val="tx1"/>
                </a:solidFill>
              </a:defRPr>
            </a:lvl4pPr>
            <a:lvl5pPr marL="0" indent="0" algn="l">
              <a:spcAft>
                <a:spcPts val="0"/>
              </a:spcAft>
              <a:buNone/>
              <a:defRPr sz="2000">
                <a:solidFill>
                  <a:schemeClr val="tx1"/>
                </a:solidFill>
              </a:defRPr>
            </a:lvl5pPr>
            <a:lvl6pPr marL="0" indent="0" algn="l">
              <a:spcAft>
                <a:spcPts val="0"/>
              </a:spcAft>
              <a:buNone/>
              <a:defRPr sz="2000">
                <a:solidFill>
                  <a:schemeClr val="tx1"/>
                </a:solidFill>
              </a:defRPr>
            </a:lvl6pPr>
            <a:lvl7pPr marL="0" indent="0" algn="l">
              <a:spcAft>
                <a:spcPts val="0"/>
              </a:spcAft>
              <a:buNone/>
              <a:defRPr sz="2000">
                <a:solidFill>
                  <a:schemeClr val="tx1"/>
                </a:solidFill>
              </a:defRPr>
            </a:lvl7pPr>
            <a:lvl8pPr marL="0" indent="0" algn="l">
              <a:spcAft>
                <a:spcPts val="0"/>
              </a:spcAft>
              <a:buNone/>
              <a:defRPr sz="2000">
                <a:solidFill>
                  <a:schemeClr val="tx1"/>
                </a:solidFill>
              </a:defRPr>
            </a:lvl8pPr>
            <a:lvl9pPr marL="0" indent="0" algn="l">
              <a:spcAft>
                <a:spcPts val="0"/>
              </a:spcAft>
              <a:buNone/>
              <a:defRPr sz="2000">
                <a:solidFill>
                  <a:schemeClr val="tx1"/>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dirty="0"/>
          </a:p>
        </p:txBody>
      </p:sp>
      <p:pic>
        <p:nvPicPr>
          <p:cNvPr id="6" name="Picture 5">
            <a:extLst>
              <a:ext uri="{FF2B5EF4-FFF2-40B4-BE49-F238E27FC236}">
                <a16:creationId xmlns:a16="http://schemas.microsoft.com/office/drawing/2014/main" id="{E4F4FF79-C58B-4E77-AB6D-4A2954E57A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6409412" y="237091"/>
            <a:ext cx="2643148" cy="4742120"/>
          </a:xfrm>
          <a:prstGeom prst="rect">
            <a:avLst/>
          </a:prstGeom>
        </p:spPr>
      </p:pic>
    </p:spTree>
    <p:extLst>
      <p:ext uri="{BB962C8B-B14F-4D97-AF65-F5344CB8AC3E}">
        <p14:creationId xmlns:p14="http://schemas.microsoft.com/office/powerpoint/2010/main" val="420169306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Quote_WarmWhite">
    <p:bg>
      <p:bgPr>
        <a:solidFill>
          <a:srgbClr val="ECE8DF"/>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0565AF-2EC1-46CE-90B0-B2B1FF6BDEA3}"/>
              </a:ext>
            </a:extLst>
          </p:cNvPr>
          <p:cNvSpPr>
            <a:spLocks noGrp="1"/>
          </p:cNvSpPr>
          <p:nvPr>
            <p:ph type="ctrTitle"/>
          </p:nvPr>
        </p:nvSpPr>
        <p:spPr>
          <a:xfrm>
            <a:off x="2338039" y="1407690"/>
            <a:ext cx="4467922" cy="2539841"/>
          </a:xfrm>
        </p:spPr>
        <p:txBody>
          <a:bodyPr anchor="ctr"/>
          <a:lstStyle>
            <a:lvl1pPr algn="l">
              <a:defRPr sz="3600" b="0">
                <a:solidFill>
                  <a:schemeClr val="tx1"/>
                </a:solidFill>
              </a:defRPr>
            </a:lvl1pPr>
          </a:lstStyle>
          <a:p>
            <a:r>
              <a:rPr lang="en-US"/>
              <a:t>Click to edit Master title style</a:t>
            </a:r>
            <a:endParaRPr lang="en-AU" dirty="0"/>
          </a:p>
        </p:txBody>
      </p:sp>
      <p:sp>
        <p:nvSpPr>
          <p:cNvPr id="10" name="Text Placeholder 6">
            <a:extLst>
              <a:ext uri="{FF2B5EF4-FFF2-40B4-BE49-F238E27FC236}">
                <a16:creationId xmlns:a16="http://schemas.microsoft.com/office/drawing/2014/main" id="{E9933594-738C-4F71-81ED-172CFB460293}"/>
              </a:ext>
            </a:extLst>
          </p:cNvPr>
          <p:cNvSpPr>
            <a:spLocks noGrp="1"/>
          </p:cNvSpPr>
          <p:nvPr>
            <p:ph type="body" sz="quarter" idx="13" hasCustomPrompt="1"/>
          </p:nvPr>
        </p:nvSpPr>
        <p:spPr>
          <a:xfrm>
            <a:off x="1350202" y="956777"/>
            <a:ext cx="850305" cy="634200"/>
          </a:xfrm>
        </p:spPr>
        <p:txBody>
          <a:bodyPr/>
          <a:lstStyle>
            <a:lvl1pPr marL="0" algn="l">
              <a:lnSpc>
                <a:spcPts val="7000"/>
              </a:lnSpc>
              <a:spcAft>
                <a:spcPts val="0"/>
              </a:spcAft>
              <a:defRPr sz="8000" b="1">
                <a:solidFill>
                  <a:schemeClr val="tx1"/>
                </a:solidFill>
                <a:latin typeface="Bookman Old Style" panose="02050604050505020204" pitchFamily="18" charset="0"/>
              </a:defRPr>
            </a:lvl1pPr>
            <a:lvl2pPr marL="0" indent="0" algn="l">
              <a:lnSpc>
                <a:spcPts val="7000"/>
              </a:lnSpc>
              <a:spcAft>
                <a:spcPts val="0"/>
              </a:spcAft>
              <a:buNone/>
              <a:defRPr sz="8000" b="1">
                <a:solidFill>
                  <a:schemeClr val="tx1"/>
                </a:solidFill>
                <a:latin typeface="Bookman Old Style" panose="02050604050505020204" pitchFamily="18" charset="0"/>
              </a:defRPr>
            </a:lvl2pPr>
            <a:lvl3pPr marL="0" indent="0" algn="l">
              <a:lnSpc>
                <a:spcPts val="7000"/>
              </a:lnSpc>
              <a:spcAft>
                <a:spcPts val="0"/>
              </a:spcAft>
              <a:buNone/>
              <a:defRPr sz="8000" b="1">
                <a:solidFill>
                  <a:schemeClr val="tx1"/>
                </a:solidFill>
                <a:latin typeface="Bookman Old Style" panose="02050604050505020204" pitchFamily="18" charset="0"/>
              </a:defRPr>
            </a:lvl3pPr>
            <a:lvl4pPr marL="0" indent="0" algn="l">
              <a:lnSpc>
                <a:spcPts val="7000"/>
              </a:lnSpc>
              <a:spcAft>
                <a:spcPts val="0"/>
              </a:spcAft>
              <a:buNone/>
              <a:defRPr sz="8000" b="1">
                <a:solidFill>
                  <a:schemeClr val="tx1"/>
                </a:solidFill>
                <a:latin typeface="Bookman Old Style" panose="02050604050505020204" pitchFamily="18" charset="0"/>
              </a:defRPr>
            </a:lvl4pPr>
            <a:lvl5pPr marL="0" indent="0" algn="l">
              <a:lnSpc>
                <a:spcPts val="7000"/>
              </a:lnSpc>
              <a:spcAft>
                <a:spcPts val="0"/>
              </a:spcAft>
              <a:buNone/>
              <a:defRPr sz="8000" b="1">
                <a:solidFill>
                  <a:schemeClr val="tx1"/>
                </a:solidFill>
                <a:latin typeface="Bookman Old Style" panose="02050604050505020204" pitchFamily="18" charset="0"/>
              </a:defRPr>
            </a:lvl5pPr>
            <a:lvl6pPr marL="0" indent="0" algn="l">
              <a:lnSpc>
                <a:spcPts val="7000"/>
              </a:lnSpc>
              <a:spcAft>
                <a:spcPts val="0"/>
              </a:spcAft>
              <a:buNone/>
              <a:defRPr sz="8000" b="1">
                <a:solidFill>
                  <a:schemeClr val="tx1"/>
                </a:solidFill>
                <a:latin typeface="Bookman Old Style" panose="02050604050505020204" pitchFamily="18" charset="0"/>
              </a:defRPr>
            </a:lvl6pPr>
            <a:lvl7pPr marL="0" indent="0" algn="l">
              <a:lnSpc>
                <a:spcPts val="7000"/>
              </a:lnSpc>
              <a:spcAft>
                <a:spcPts val="0"/>
              </a:spcAft>
              <a:buNone/>
              <a:defRPr sz="8000" b="1">
                <a:solidFill>
                  <a:schemeClr val="tx1"/>
                </a:solidFill>
                <a:latin typeface="Bookman Old Style" panose="02050604050505020204" pitchFamily="18" charset="0"/>
              </a:defRPr>
            </a:lvl7pPr>
            <a:lvl8pPr marL="0" indent="0" algn="l">
              <a:lnSpc>
                <a:spcPts val="7000"/>
              </a:lnSpc>
              <a:spcAft>
                <a:spcPts val="0"/>
              </a:spcAft>
              <a:buNone/>
              <a:defRPr sz="8000" b="1">
                <a:solidFill>
                  <a:schemeClr val="tx1"/>
                </a:solidFill>
                <a:latin typeface="Bookman Old Style" panose="02050604050505020204" pitchFamily="18" charset="0"/>
              </a:defRPr>
            </a:lvl8pPr>
            <a:lvl9pPr marL="0" indent="0" algn="l">
              <a:lnSpc>
                <a:spcPts val="7000"/>
              </a:lnSpc>
              <a:spcAft>
                <a:spcPts val="0"/>
              </a:spcAft>
              <a:buNone/>
              <a:defRPr sz="8000" b="1">
                <a:solidFill>
                  <a:schemeClr val="tx1"/>
                </a:solidFill>
                <a:latin typeface="Bookman Old Style" panose="02050604050505020204" pitchFamily="18" charset="0"/>
              </a:defRPr>
            </a:lvl9pPr>
          </a:lstStyle>
          <a:p>
            <a:pPr lvl="0"/>
            <a:r>
              <a:rPr lang="en-US" dirty="0"/>
              <a:t>“</a:t>
            </a:r>
            <a:endParaRPr lang="en-AU" dirty="0"/>
          </a:p>
        </p:txBody>
      </p:sp>
      <p:sp>
        <p:nvSpPr>
          <p:cNvPr id="7" name="Text Placeholder 6">
            <a:extLst>
              <a:ext uri="{FF2B5EF4-FFF2-40B4-BE49-F238E27FC236}">
                <a16:creationId xmlns:a16="http://schemas.microsoft.com/office/drawing/2014/main" id="{A0CC370B-999E-4074-9942-1683FAF0CF55}"/>
              </a:ext>
            </a:extLst>
          </p:cNvPr>
          <p:cNvSpPr>
            <a:spLocks noGrp="1"/>
          </p:cNvSpPr>
          <p:nvPr>
            <p:ph type="body" sz="quarter" idx="14" hasCustomPrompt="1"/>
          </p:nvPr>
        </p:nvSpPr>
        <p:spPr>
          <a:xfrm>
            <a:off x="6943493" y="3630431"/>
            <a:ext cx="850305" cy="634200"/>
          </a:xfrm>
        </p:spPr>
        <p:txBody>
          <a:bodyPr/>
          <a:lstStyle>
            <a:lvl1pPr marL="0" algn="l">
              <a:lnSpc>
                <a:spcPts val="7000"/>
              </a:lnSpc>
              <a:spcAft>
                <a:spcPts val="0"/>
              </a:spcAft>
              <a:defRPr sz="8000" b="1">
                <a:solidFill>
                  <a:schemeClr val="tx1"/>
                </a:solidFill>
                <a:latin typeface="Bookman Old Style" panose="02050604050505020204" pitchFamily="18" charset="0"/>
              </a:defRPr>
            </a:lvl1pPr>
            <a:lvl2pPr marL="0" indent="0" algn="l">
              <a:lnSpc>
                <a:spcPts val="7000"/>
              </a:lnSpc>
              <a:spcAft>
                <a:spcPts val="0"/>
              </a:spcAft>
              <a:buNone/>
              <a:defRPr sz="8000" b="1">
                <a:solidFill>
                  <a:schemeClr val="tx1"/>
                </a:solidFill>
                <a:latin typeface="Bookman Old Style" panose="02050604050505020204" pitchFamily="18" charset="0"/>
              </a:defRPr>
            </a:lvl2pPr>
            <a:lvl3pPr marL="0" indent="0" algn="l">
              <a:lnSpc>
                <a:spcPts val="7000"/>
              </a:lnSpc>
              <a:spcAft>
                <a:spcPts val="0"/>
              </a:spcAft>
              <a:buNone/>
              <a:defRPr sz="8000" b="1">
                <a:solidFill>
                  <a:schemeClr val="tx1"/>
                </a:solidFill>
                <a:latin typeface="Bookman Old Style" panose="02050604050505020204" pitchFamily="18" charset="0"/>
              </a:defRPr>
            </a:lvl3pPr>
            <a:lvl4pPr marL="0" indent="0" algn="l">
              <a:lnSpc>
                <a:spcPts val="7000"/>
              </a:lnSpc>
              <a:spcAft>
                <a:spcPts val="0"/>
              </a:spcAft>
              <a:buNone/>
              <a:defRPr sz="8000" b="1">
                <a:solidFill>
                  <a:schemeClr val="tx1"/>
                </a:solidFill>
                <a:latin typeface="Bookman Old Style" panose="02050604050505020204" pitchFamily="18" charset="0"/>
              </a:defRPr>
            </a:lvl4pPr>
            <a:lvl5pPr marL="0" indent="0" algn="l">
              <a:lnSpc>
                <a:spcPts val="7000"/>
              </a:lnSpc>
              <a:spcAft>
                <a:spcPts val="0"/>
              </a:spcAft>
              <a:buNone/>
              <a:defRPr sz="8000" b="1">
                <a:solidFill>
                  <a:schemeClr val="tx1"/>
                </a:solidFill>
                <a:latin typeface="Bookman Old Style" panose="02050604050505020204" pitchFamily="18" charset="0"/>
              </a:defRPr>
            </a:lvl5pPr>
            <a:lvl6pPr marL="0" indent="0" algn="l">
              <a:lnSpc>
                <a:spcPts val="7000"/>
              </a:lnSpc>
              <a:spcAft>
                <a:spcPts val="0"/>
              </a:spcAft>
              <a:buNone/>
              <a:defRPr sz="8000" b="1">
                <a:solidFill>
                  <a:schemeClr val="tx1"/>
                </a:solidFill>
                <a:latin typeface="Bookman Old Style" panose="02050604050505020204" pitchFamily="18" charset="0"/>
              </a:defRPr>
            </a:lvl6pPr>
            <a:lvl7pPr marL="0" indent="0" algn="l">
              <a:lnSpc>
                <a:spcPts val="7000"/>
              </a:lnSpc>
              <a:spcAft>
                <a:spcPts val="0"/>
              </a:spcAft>
              <a:buNone/>
              <a:defRPr sz="8000" b="1">
                <a:solidFill>
                  <a:schemeClr val="tx1"/>
                </a:solidFill>
                <a:latin typeface="Bookman Old Style" panose="02050604050505020204" pitchFamily="18" charset="0"/>
              </a:defRPr>
            </a:lvl7pPr>
            <a:lvl8pPr marL="0" indent="0" algn="l">
              <a:lnSpc>
                <a:spcPts val="7000"/>
              </a:lnSpc>
              <a:spcAft>
                <a:spcPts val="0"/>
              </a:spcAft>
              <a:buNone/>
              <a:defRPr sz="8000" b="1">
                <a:solidFill>
                  <a:schemeClr val="tx1"/>
                </a:solidFill>
                <a:latin typeface="Bookman Old Style" panose="02050604050505020204" pitchFamily="18" charset="0"/>
              </a:defRPr>
            </a:lvl8pPr>
            <a:lvl9pPr marL="0" indent="0" algn="l">
              <a:lnSpc>
                <a:spcPts val="7000"/>
              </a:lnSpc>
              <a:spcAft>
                <a:spcPts val="0"/>
              </a:spcAft>
              <a:buNone/>
              <a:defRPr sz="8000" b="1">
                <a:solidFill>
                  <a:schemeClr val="tx1"/>
                </a:solidFill>
                <a:latin typeface="Bookman Old Style" panose="02050604050505020204" pitchFamily="18" charset="0"/>
              </a:defRPr>
            </a:lvl9pPr>
          </a:lstStyle>
          <a:p>
            <a:pPr lvl="0"/>
            <a:r>
              <a:rPr lang="en-US" dirty="0"/>
              <a:t>”</a:t>
            </a:r>
            <a:endParaRPr lang="en-AU" dirty="0"/>
          </a:p>
        </p:txBody>
      </p:sp>
    </p:spTree>
    <p:extLst>
      <p:ext uri="{BB962C8B-B14F-4D97-AF65-F5344CB8AC3E}">
        <p14:creationId xmlns:p14="http://schemas.microsoft.com/office/powerpoint/2010/main" val="197241189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Agenda_WarmWhite">
    <p:spTree>
      <p:nvGrpSpPr>
        <p:cNvPr id="1" name=""/>
        <p:cNvGrpSpPr/>
        <p:nvPr/>
      </p:nvGrpSpPr>
      <p:grpSpPr>
        <a:xfrm>
          <a:off x="0" y="0"/>
          <a:ext cx="0" cy="0"/>
          <a:chOff x="0" y="0"/>
          <a:chExt cx="0" cy="0"/>
        </a:xfrm>
      </p:grpSpPr>
      <p:sp>
        <p:nvSpPr>
          <p:cNvPr id="14" name="Text Placeholder 6">
            <a:extLst>
              <a:ext uri="{FF2B5EF4-FFF2-40B4-BE49-F238E27FC236}">
                <a16:creationId xmlns:a16="http://schemas.microsoft.com/office/drawing/2014/main" id="{FBD9FA86-2A83-4F93-8B60-20ABFD597BAD}"/>
              </a:ext>
            </a:extLst>
          </p:cNvPr>
          <p:cNvSpPr>
            <a:spLocks noGrp="1"/>
          </p:cNvSpPr>
          <p:nvPr>
            <p:ph type="body" sz="quarter" idx="14"/>
          </p:nvPr>
        </p:nvSpPr>
        <p:spPr>
          <a:xfrm>
            <a:off x="3572378" y="950400"/>
            <a:ext cx="4934989" cy="410049"/>
          </a:xfrm>
          <a:solidFill>
            <a:srgbClr val="ECE8DF"/>
          </a:solidFill>
        </p:spPr>
        <p:txBody>
          <a:bodyPr lIns="108000" rIns="108000" anchor="ctr"/>
          <a:lstStyle>
            <a:lvl1pPr marL="0">
              <a:spcAft>
                <a:spcPts val="0"/>
              </a:spcAft>
              <a:defRPr>
                <a:solidFill>
                  <a:schemeClr val="tx1"/>
                </a:solidFill>
              </a:defRPr>
            </a:lvl1pPr>
            <a:lvl2pPr marL="0" indent="0">
              <a:spcAft>
                <a:spcPts val="0"/>
              </a:spcAft>
              <a:buNone/>
              <a:defRPr>
                <a:solidFill>
                  <a:schemeClr val="tx1"/>
                </a:solidFill>
              </a:defRPr>
            </a:lvl2pPr>
            <a:lvl3pPr marL="0" indent="0">
              <a:spcAft>
                <a:spcPts val="0"/>
              </a:spcAft>
              <a:buNone/>
              <a:defRPr>
                <a:solidFill>
                  <a:schemeClr val="tx1"/>
                </a:solidFill>
              </a:defRPr>
            </a:lvl3pPr>
            <a:lvl4pPr marL="0" indent="0">
              <a:spcAft>
                <a:spcPts val="0"/>
              </a:spcAft>
              <a:buNone/>
              <a:defRPr>
                <a:solidFill>
                  <a:schemeClr val="tx1"/>
                </a:solidFill>
              </a:defRPr>
            </a:lvl4pPr>
            <a:lvl5pPr marL="0" indent="0">
              <a:spcAft>
                <a:spcPts val="0"/>
              </a:spcAft>
              <a:buNone/>
              <a:defRPr>
                <a:solidFill>
                  <a:schemeClr val="tx1"/>
                </a:solidFill>
              </a:defRPr>
            </a:lvl5pPr>
            <a:lvl6pPr marL="0" indent="0">
              <a:spcAft>
                <a:spcPts val="0"/>
              </a:spcAft>
              <a:buNone/>
              <a:defRPr>
                <a:solidFill>
                  <a:schemeClr val="tx1"/>
                </a:solidFill>
              </a:defRPr>
            </a:lvl6pPr>
            <a:lvl7pPr marL="0" indent="0">
              <a:spcAft>
                <a:spcPts val="0"/>
              </a:spcAft>
              <a:buNone/>
              <a:defRPr>
                <a:solidFill>
                  <a:schemeClr val="tx1"/>
                </a:solidFill>
              </a:defRPr>
            </a:lvl7pPr>
            <a:lvl8pPr marL="0" indent="0">
              <a:spcAft>
                <a:spcPts val="0"/>
              </a:spcAft>
              <a:buNone/>
              <a:defRPr>
                <a:solidFill>
                  <a:schemeClr val="tx1"/>
                </a:solidFill>
              </a:defRPr>
            </a:lvl8pPr>
            <a:lvl9pPr marL="0" indent="0">
              <a:spcAft>
                <a:spcPts val="0"/>
              </a:spcAft>
              <a:buNone/>
              <a:defRPr>
                <a:solidFill>
                  <a:schemeClr val="tx1"/>
                </a:solidFill>
              </a:defRPr>
            </a:lvl9pPr>
          </a:lstStyle>
          <a:p>
            <a:pPr lvl="0"/>
            <a:r>
              <a:rPr lang="en-US"/>
              <a:t>Click to edit Master text styles</a:t>
            </a:r>
          </a:p>
        </p:txBody>
      </p:sp>
      <p:sp>
        <p:nvSpPr>
          <p:cNvPr id="17" name="Text Placeholder 6">
            <a:extLst>
              <a:ext uri="{FF2B5EF4-FFF2-40B4-BE49-F238E27FC236}">
                <a16:creationId xmlns:a16="http://schemas.microsoft.com/office/drawing/2014/main" id="{625FF4C7-3E37-404F-9D4D-7BB481578F36}"/>
              </a:ext>
            </a:extLst>
          </p:cNvPr>
          <p:cNvSpPr>
            <a:spLocks noGrp="1"/>
          </p:cNvSpPr>
          <p:nvPr>
            <p:ph type="body" sz="quarter" idx="15"/>
          </p:nvPr>
        </p:nvSpPr>
        <p:spPr>
          <a:xfrm>
            <a:off x="3572378" y="1473594"/>
            <a:ext cx="4934989" cy="410049"/>
          </a:xfrm>
          <a:solidFill>
            <a:srgbClr val="ECE8DF"/>
          </a:solidFill>
        </p:spPr>
        <p:txBody>
          <a:bodyPr lIns="108000" rIns="108000" anchor="ctr"/>
          <a:lstStyle>
            <a:lvl1pPr marL="0">
              <a:spcAft>
                <a:spcPts val="0"/>
              </a:spcAft>
              <a:defRPr>
                <a:solidFill>
                  <a:schemeClr val="tx1"/>
                </a:solidFill>
              </a:defRPr>
            </a:lvl1pPr>
            <a:lvl2pPr marL="0" indent="0">
              <a:spcAft>
                <a:spcPts val="0"/>
              </a:spcAft>
              <a:buNone/>
              <a:defRPr>
                <a:solidFill>
                  <a:schemeClr val="tx1"/>
                </a:solidFill>
              </a:defRPr>
            </a:lvl2pPr>
            <a:lvl3pPr marL="0" indent="0">
              <a:spcAft>
                <a:spcPts val="0"/>
              </a:spcAft>
              <a:buNone/>
              <a:defRPr>
                <a:solidFill>
                  <a:schemeClr val="tx1"/>
                </a:solidFill>
              </a:defRPr>
            </a:lvl3pPr>
            <a:lvl4pPr marL="0" indent="0">
              <a:spcAft>
                <a:spcPts val="0"/>
              </a:spcAft>
              <a:buNone/>
              <a:defRPr>
                <a:solidFill>
                  <a:schemeClr val="tx1"/>
                </a:solidFill>
              </a:defRPr>
            </a:lvl4pPr>
            <a:lvl5pPr marL="0" indent="0">
              <a:spcAft>
                <a:spcPts val="0"/>
              </a:spcAft>
              <a:buNone/>
              <a:defRPr>
                <a:solidFill>
                  <a:schemeClr val="tx1"/>
                </a:solidFill>
              </a:defRPr>
            </a:lvl5pPr>
            <a:lvl6pPr marL="0" indent="0">
              <a:spcAft>
                <a:spcPts val="0"/>
              </a:spcAft>
              <a:buNone/>
              <a:defRPr>
                <a:solidFill>
                  <a:schemeClr val="tx1"/>
                </a:solidFill>
              </a:defRPr>
            </a:lvl6pPr>
            <a:lvl7pPr marL="0" indent="0">
              <a:spcAft>
                <a:spcPts val="0"/>
              </a:spcAft>
              <a:buNone/>
              <a:defRPr>
                <a:solidFill>
                  <a:schemeClr val="tx1"/>
                </a:solidFill>
              </a:defRPr>
            </a:lvl7pPr>
            <a:lvl8pPr marL="0" indent="0">
              <a:spcAft>
                <a:spcPts val="0"/>
              </a:spcAft>
              <a:buNone/>
              <a:defRPr>
                <a:solidFill>
                  <a:schemeClr val="tx1"/>
                </a:solidFill>
              </a:defRPr>
            </a:lvl8pPr>
            <a:lvl9pPr marL="0" indent="0">
              <a:spcAft>
                <a:spcPts val="0"/>
              </a:spcAft>
              <a:buNone/>
              <a:defRPr>
                <a:solidFill>
                  <a:schemeClr val="tx1"/>
                </a:solidFill>
              </a:defRPr>
            </a:lvl9pPr>
          </a:lstStyle>
          <a:p>
            <a:pPr lvl="0"/>
            <a:r>
              <a:rPr lang="en-US"/>
              <a:t>Click to edit Master text styles</a:t>
            </a:r>
          </a:p>
        </p:txBody>
      </p:sp>
      <p:sp>
        <p:nvSpPr>
          <p:cNvPr id="18" name="Text Placeholder 6">
            <a:extLst>
              <a:ext uri="{FF2B5EF4-FFF2-40B4-BE49-F238E27FC236}">
                <a16:creationId xmlns:a16="http://schemas.microsoft.com/office/drawing/2014/main" id="{3AACB3CC-E820-49EE-8B99-9B160FC07C0F}"/>
              </a:ext>
            </a:extLst>
          </p:cNvPr>
          <p:cNvSpPr>
            <a:spLocks noGrp="1"/>
          </p:cNvSpPr>
          <p:nvPr>
            <p:ph type="body" sz="quarter" idx="16"/>
          </p:nvPr>
        </p:nvSpPr>
        <p:spPr>
          <a:xfrm>
            <a:off x="3572378" y="1996788"/>
            <a:ext cx="4934989" cy="410049"/>
          </a:xfrm>
          <a:solidFill>
            <a:srgbClr val="ECE8DF"/>
          </a:solidFill>
        </p:spPr>
        <p:txBody>
          <a:bodyPr lIns="108000" rIns="108000" anchor="ctr"/>
          <a:lstStyle>
            <a:lvl1pPr marL="0">
              <a:spcAft>
                <a:spcPts val="0"/>
              </a:spcAft>
              <a:defRPr>
                <a:solidFill>
                  <a:schemeClr val="tx1"/>
                </a:solidFill>
              </a:defRPr>
            </a:lvl1pPr>
            <a:lvl2pPr marL="0" indent="0">
              <a:spcAft>
                <a:spcPts val="0"/>
              </a:spcAft>
              <a:buNone/>
              <a:defRPr>
                <a:solidFill>
                  <a:schemeClr val="tx1"/>
                </a:solidFill>
              </a:defRPr>
            </a:lvl2pPr>
            <a:lvl3pPr marL="0" indent="0">
              <a:spcAft>
                <a:spcPts val="0"/>
              </a:spcAft>
              <a:buNone/>
              <a:defRPr>
                <a:solidFill>
                  <a:schemeClr val="tx1"/>
                </a:solidFill>
              </a:defRPr>
            </a:lvl3pPr>
            <a:lvl4pPr marL="0" indent="0">
              <a:spcAft>
                <a:spcPts val="0"/>
              </a:spcAft>
              <a:buNone/>
              <a:defRPr>
                <a:solidFill>
                  <a:schemeClr val="tx1"/>
                </a:solidFill>
              </a:defRPr>
            </a:lvl4pPr>
            <a:lvl5pPr marL="0" indent="0">
              <a:spcAft>
                <a:spcPts val="0"/>
              </a:spcAft>
              <a:buNone/>
              <a:defRPr>
                <a:solidFill>
                  <a:schemeClr val="tx1"/>
                </a:solidFill>
              </a:defRPr>
            </a:lvl5pPr>
            <a:lvl6pPr marL="0" indent="0">
              <a:spcAft>
                <a:spcPts val="0"/>
              </a:spcAft>
              <a:buNone/>
              <a:defRPr>
                <a:solidFill>
                  <a:schemeClr val="tx1"/>
                </a:solidFill>
              </a:defRPr>
            </a:lvl6pPr>
            <a:lvl7pPr marL="0" indent="0">
              <a:spcAft>
                <a:spcPts val="0"/>
              </a:spcAft>
              <a:buNone/>
              <a:defRPr>
                <a:solidFill>
                  <a:schemeClr val="tx1"/>
                </a:solidFill>
              </a:defRPr>
            </a:lvl7pPr>
            <a:lvl8pPr marL="0" indent="0">
              <a:spcAft>
                <a:spcPts val="0"/>
              </a:spcAft>
              <a:buNone/>
              <a:defRPr>
                <a:solidFill>
                  <a:schemeClr val="tx1"/>
                </a:solidFill>
              </a:defRPr>
            </a:lvl8pPr>
            <a:lvl9pPr marL="0" indent="0">
              <a:spcAft>
                <a:spcPts val="0"/>
              </a:spcAft>
              <a:buNone/>
              <a:defRPr>
                <a:solidFill>
                  <a:schemeClr val="tx1"/>
                </a:solidFill>
              </a:defRPr>
            </a:lvl9pPr>
          </a:lstStyle>
          <a:p>
            <a:pPr lvl="0"/>
            <a:r>
              <a:rPr lang="en-US"/>
              <a:t>Click to edit Master text styles</a:t>
            </a:r>
          </a:p>
        </p:txBody>
      </p:sp>
      <p:sp>
        <p:nvSpPr>
          <p:cNvPr id="19" name="Text Placeholder 6">
            <a:extLst>
              <a:ext uri="{FF2B5EF4-FFF2-40B4-BE49-F238E27FC236}">
                <a16:creationId xmlns:a16="http://schemas.microsoft.com/office/drawing/2014/main" id="{CD0C9770-3980-4C70-9910-A9C3CE62D098}"/>
              </a:ext>
            </a:extLst>
          </p:cNvPr>
          <p:cNvSpPr>
            <a:spLocks noGrp="1"/>
          </p:cNvSpPr>
          <p:nvPr>
            <p:ph type="body" sz="quarter" idx="17"/>
          </p:nvPr>
        </p:nvSpPr>
        <p:spPr>
          <a:xfrm>
            <a:off x="3572377" y="2519982"/>
            <a:ext cx="4934989" cy="410049"/>
          </a:xfrm>
          <a:solidFill>
            <a:srgbClr val="ECE8DF"/>
          </a:solidFill>
        </p:spPr>
        <p:txBody>
          <a:bodyPr lIns="108000" rIns="108000" anchor="ctr"/>
          <a:lstStyle>
            <a:lvl1pPr marL="0">
              <a:spcAft>
                <a:spcPts val="0"/>
              </a:spcAft>
              <a:defRPr>
                <a:solidFill>
                  <a:schemeClr val="tx1"/>
                </a:solidFill>
              </a:defRPr>
            </a:lvl1pPr>
            <a:lvl2pPr marL="0" indent="0">
              <a:spcAft>
                <a:spcPts val="0"/>
              </a:spcAft>
              <a:buNone/>
              <a:defRPr>
                <a:solidFill>
                  <a:schemeClr val="tx1"/>
                </a:solidFill>
              </a:defRPr>
            </a:lvl2pPr>
            <a:lvl3pPr marL="0" indent="0">
              <a:spcAft>
                <a:spcPts val="0"/>
              </a:spcAft>
              <a:buNone/>
              <a:defRPr>
                <a:solidFill>
                  <a:schemeClr val="tx1"/>
                </a:solidFill>
              </a:defRPr>
            </a:lvl3pPr>
            <a:lvl4pPr marL="0" indent="0">
              <a:spcAft>
                <a:spcPts val="0"/>
              </a:spcAft>
              <a:buNone/>
              <a:defRPr>
                <a:solidFill>
                  <a:schemeClr val="tx1"/>
                </a:solidFill>
              </a:defRPr>
            </a:lvl4pPr>
            <a:lvl5pPr marL="0" indent="0">
              <a:spcAft>
                <a:spcPts val="0"/>
              </a:spcAft>
              <a:buNone/>
              <a:defRPr>
                <a:solidFill>
                  <a:schemeClr val="tx1"/>
                </a:solidFill>
              </a:defRPr>
            </a:lvl5pPr>
            <a:lvl6pPr marL="0" indent="0">
              <a:spcAft>
                <a:spcPts val="0"/>
              </a:spcAft>
              <a:buNone/>
              <a:defRPr>
                <a:solidFill>
                  <a:schemeClr val="tx1"/>
                </a:solidFill>
              </a:defRPr>
            </a:lvl6pPr>
            <a:lvl7pPr marL="0" indent="0">
              <a:spcAft>
                <a:spcPts val="0"/>
              </a:spcAft>
              <a:buNone/>
              <a:defRPr>
                <a:solidFill>
                  <a:schemeClr val="tx1"/>
                </a:solidFill>
              </a:defRPr>
            </a:lvl7pPr>
            <a:lvl8pPr marL="0" indent="0">
              <a:spcAft>
                <a:spcPts val="0"/>
              </a:spcAft>
              <a:buNone/>
              <a:defRPr>
                <a:solidFill>
                  <a:schemeClr val="tx1"/>
                </a:solidFill>
              </a:defRPr>
            </a:lvl8pPr>
            <a:lvl9pPr marL="0" indent="0">
              <a:spcAft>
                <a:spcPts val="0"/>
              </a:spcAft>
              <a:buNone/>
              <a:defRPr>
                <a:solidFill>
                  <a:schemeClr val="tx1"/>
                </a:solidFill>
              </a:defRPr>
            </a:lvl9pPr>
          </a:lstStyle>
          <a:p>
            <a:pPr lvl="0"/>
            <a:r>
              <a:rPr lang="en-US"/>
              <a:t>Click to edit Master text styles</a:t>
            </a:r>
          </a:p>
        </p:txBody>
      </p:sp>
      <p:sp>
        <p:nvSpPr>
          <p:cNvPr id="20" name="Text Placeholder 6">
            <a:extLst>
              <a:ext uri="{FF2B5EF4-FFF2-40B4-BE49-F238E27FC236}">
                <a16:creationId xmlns:a16="http://schemas.microsoft.com/office/drawing/2014/main" id="{765398A7-EDBA-44E4-AF56-0219FF359511}"/>
              </a:ext>
            </a:extLst>
          </p:cNvPr>
          <p:cNvSpPr>
            <a:spLocks noGrp="1"/>
          </p:cNvSpPr>
          <p:nvPr>
            <p:ph type="body" sz="quarter" idx="18"/>
          </p:nvPr>
        </p:nvSpPr>
        <p:spPr>
          <a:xfrm>
            <a:off x="3572377" y="3043176"/>
            <a:ext cx="4934989" cy="410049"/>
          </a:xfrm>
          <a:solidFill>
            <a:srgbClr val="ECE8DF"/>
          </a:solidFill>
        </p:spPr>
        <p:txBody>
          <a:bodyPr lIns="108000" rIns="108000" anchor="ctr"/>
          <a:lstStyle>
            <a:lvl1pPr marL="0">
              <a:spcAft>
                <a:spcPts val="0"/>
              </a:spcAft>
              <a:defRPr>
                <a:solidFill>
                  <a:schemeClr val="tx1"/>
                </a:solidFill>
              </a:defRPr>
            </a:lvl1pPr>
            <a:lvl2pPr marL="0" indent="0">
              <a:spcAft>
                <a:spcPts val="0"/>
              </a:spcAft>
              <a:buNone/>
              <a:defRPr>
                <a:solidFill>
                  <a:schemeClr val="tx1"/>
                </a:solidFill>
              </a:defRPr>
            </a:lvl2pPr>
            <a:lvl3pPr marL="0" indent="0">
              <a:spcAft>
                <a:spcPts val="0"/>
              </a:spcAft>
              <a:buNone/>
              <a:defRPr>
                <a:solidFill>
                  <a:schemeClr val="tx1"/>
                </a:solidFill>
              </a:defRPr>
            </a:lvl3pPr>
            <a:lvl4pPr marL="0" indent="0">
              <a:spcAft>
                <a:spcPts val="0"/>
              </a:spcAft>
              <a:buNone/>
              <a:defRPr>
                <a:solidFill>
                  <a:schemeClr val="tx1"/>
                </a:solidFill>
              </a:defRPr>
            </a:lvl4pPr>
            <a:lvl5pPr marL="0" indent="0">
              <a:spcAft>
                <a:spcPts val="0"/>
              </a:spcAft>
              <a:buNone/>
              <a:defRPr>
                <a:solidFill>
                  <a:schemeClr val="tx1"/>
                </a:solidFill>
              </a:defRPr>
            </a:lvl5pPr>
            <a:lvl6pPr marL="0" indent="0">
              <a:spcAft>
                <a:spcPts val="0"/>
              </a:spcAft>
              <a:buNone/>
              <a:defRPr>
                <a:solidFill>
                  <a:schemeClr val="tx1"/>
                </a:solidFill>
              </a:defRPr>
            </a:lvl6pPr>
            <a:lvl7pPr marL="0" indent="0">
              <a:spcAft>
                <a:spcPts val="0"/>
              </a:spcAft>
              <a:buNone/>
              <a:defRPr>
                <a:solidFill>
                  <a:schemeClr val="tx1"/>
                </a:solidFill>
              </a:defRPr>
            </a:lvl7pPr>
            <a:lvl8pPr marL="0" indent="0">
              <a:spcAft>
                <a:spcPts val="0"/>
              </a:spcAft>
              <a:buNone/>
              <a:defRPr>
                <a:solidFill>
                  <a:schemeClr val="tx1"/>
                </a:solidFill>
              </a:defRPr>
            </a:lvl8pPr>
            <a:lvl9pPr marL="0" indent="0">
              <a:spcAft>
                <a:spcPts val="0"/>
              </a:spcAft>
              <a:buNone/>
              <a:defRPr>
                <a:solidFill>
                  <a:schemeClr val="tx1"/>
                </a:solidFill>
              </a:defRPr>
            </a:lvl9pPr>
          </a:lstStyle>
          <a:p>
            <a:pPr lvl="0"/>
            <a:r>
              <a:rPr lang="en-US"/>
              <a:t>Click to edit Master text styles</a:t>
            </a:r>
          </a:p>
        </p:txBody>
      </p:sp>
      <p:sp>
        <p:nvSpPr>
          <p:cNvPr id="21" name="Text Placeholder 6">
            <a:extLst>
              <a:ext uri="{FF2B5EF4-FFF2-40B4-BE49-F238E27FC236}">
                <a16:creationId xmlns:a16="http://schemas.microsoft.com/office/drawing/2014/main" id="{331FFCB8-C557-4B3B-8AF2-FDE1909F9698}"/>
              </a:ext>
            </a:extLst>
          </p:cNvPr>
          <p:cNvSpPr>
            <a:spLocks noGrp="1"/>
          </p:cNvSpPr>
          <p:nvPr>
            <p:ph type="body" sz="quarter" idx="19"/>
          </p:nvPr>
        </p:nvSpPr>
        <p:spPr>
          <a:xfrm>
            <a:off x="3572377" y="3566370"/>
            <a:ext cx="4934989" cy="410049"/>
          </a:xfrm>
          <a:solidFill>
            <a:srgbClr val="ECE8DF"/>
          </a:solidFill>
        </p:spPr>
        <p:txBody>
          <a:bodyPr lIns="108000" rIns="108000" anchor="ctr"/>
          <a:lstStyle>
            <a:lvl1pPr marL="0">
              <a:spcAft>
                <a:spcPts val="0"/>
              </a:spcAft>
              <a:defRPr>
                <a:solidFill>
                  <a:schemeClr val="tx1"/>
                </a:solidFill>
              </a:defRPr>
            </a:lvl1pPr>
            <a:lvl2pPr marL="0" indent="0">
              <a:spcAft>
                <a:spcPts val="0"/>
              </a:spcAft>
              <a:buNone/>
              <a:defRPr>
                <a:solidFill>
                  <a:schemeClr val="tx1"/>
                </a:solidFill>
              </a:defRPr>
            </a:lvl2pPr>
            <a:lvl3pPr marL="0" indent="0">
              <a:spcAft>
                <a:spcPts val="0"/>
              </a:spcAft>
              <a:buNone/>
              <a:defRPr>
                <a:solidFill>
                  <a:schemeClr val="tx1"/>
                </a:solidFill>
              </a:defRPr>
            </a:lvl3pPr>
            <a:lvl4pPr marL="0" indent="0">
              <a:spcAft>
                <a:spcPts val="0"/>
              </a:spcAft>
              <a:buNone/>
              <a:defRPr>
                <a:solidFill>
                  <a:schemeClr val="tx1"/>
                </a:solidFill>
              </a:defRPr>
            </a:lvl4pPr>
            <a:lvl5pPr marL="0" indent="0">
              <a:spcAft>
                <a:spcPts val="0"/>
              </a:spcAft>
              <a:buNone/>
              <a:defRPr>
                <a:solidFill>
                  <a:schemeClr val="tx1"/>
                </a:solidFill>
              </a:defRPr>
            </a:lvl5pPr>
            <a:lvl6pPr marL="0" indent="0">
              <a:spcAft>
                <a:spcPts val="0"/>
              </a:spcAft>
              <a:buNone/>
              <a:defRPr>
                <a:solidFill>
                  <a:schemeClr val="tx1"/>
                </a:solidFill>
              </a:defRPr>
            </a:lvl6pPr>
            <a:lvl7pPr marL="0" indent="0">
              <a:spcAft>
                <a:spcPts val="0"/>
              </a:spcAft>
              <a:buNone/>
              <a:defRPr>
                <a:solidFill>
                  <a:schemeClr val="tx1"/>
                </a:solidFill>
              </a:defRPr>
            </a:lvl7pPr>
            <a:lvl8pPr marL="0" indent="0">
              <a:spcAft>
                <a:spcPts val="0"/>
              </a:spcAft>
              <a:buNone/>
              <a:defRPr>
                <a:solidFill>
                  <a:schemeClr val="tx1"/>
                </a:solidFill>
              </a:defRPr>
            </a:lvl8pPr>
            <a:lvl9pPr marL="0" indent="0">
              <a:spcAft>
                <a:spcPts val="0"/>
              </a:spcAft>
              <a:buNone/>
              <a:defRPr>
                <a:solidFill>
                  <a:schemeClr val="tx1"/>
                </a:solidFill>
              </a:defRPr>
            </a:lvl9pPr>
          </a:lstStyle>
          <a:p>
            <a:pPr lvl="0"/>
            <a:r>
              <a:rPr lang="en-US"/>
              <a:t>Click to edit Master text styles</a:t>
            </a:r>
          </a:p>
        </p:txBody>
      </p:sp>
      <p:sp>
        <p:nvSpPr>
          <p:cNvPr id="22" name="Text Placeholder 6">
            <a:extLst>
              <a:ext uri="{FF2B5EF4-FFF2-40B4-BE49-F238E27FC236}">
                <a16:creationId xmlns:a16="http://schemas.microsoft.com/office/drawing/2014/main" id="{E4992B32-D219-4C4A-B935-FEBD45AC5467}"/>
              </a:ext>
            </a:extLst>
          </p:cNvPr>
          <p:cNvSpPr>
            <a:spLocks noGrp="1"/>
          </p:cNvSpPr>
          <p:nvPr>
            <p:ph type="body" sz="quarter" idx="20"/>
          </p:nvPr>
        </p:nvSpPr>
        <p:spPr>
          <a:xfrm>
            <a:off x="3572376" y="4089565"/>
            <a:ext cx="4934989" cy="410049"/>
          </a:xfrm>
          <a:solidFill>
            <a:srgbClr val="ECE8DF"/>
          </a:solidFill>
        </p:spPr>
        <p:txBody>
          <a:bodyPr lIns="108000" rIns="108000" anchor="ctr"/>
          <a:lstStyle>
            <a:lvl1pPr marL="0">
              <a:spcAft>
                <a:spcPts val="0"/>
              </a:spcAft>
              <a:defRPr>
                <a:solidFill>
                  <a:schemeClr val="tx1"/>
                </a:solidFill>
              </a:defRPr>
            </a:lvl1pPr>
            <a:lvl2pPr marL="0" indent="0">
              <a:spcAft>
                <a:spcPts val="0"/>
              </a:spcAft>
              <a:buNone/>
              <a:defRPr>
                <a:solidFill>
                  <a:schemeClr val="tx1"/>
                </a:solidFill>
              </a:defRPr>
            </a:lvl2pPr>
            <a:lvl3pPr marL="0" indent="0">
              <a:spcAft>
                <a:spcPts val="0"/>
              </a:spcAft>
              <a:buNone/>
              <a:defRPr>
                <a:solidFill>
                  <a:schemeClr val="tx1"/>
                </a:solidFill>
              </a:defRPr>
            </a:lvl3pPr>
            <a:lvl4pPr marL="0" indent="0">
              <a:spcAft>
                <a:spcPts val="0"/>
              </a:spcAft>
              <a:buNone/>
              <a:defRPr>
                <a:solidFill>
                  <a:schemeClr val="tx1"/>
                </a:solidFill>
              </a:defRPr>
            </a:lvl4pPr>
            <a:lvl5pPr marL="0" indent="0">
              <a:spcAft>
                <a:spcPts val="0"/>
              </a:spcAft>
              <a:buNone/>
              <a:defRPr>
                <a:solidFill>
                  <a:schemeClr val="tx1"/>
                </a:solidFill>
              </a:defRPr>
            </a:lvl5pPr>
            <a:lvl6pPr marL="0" indent="0">
              <a:spcAft>
                <a:spcPts val="0"/>
              </a:spcAft>
              <a:buNone/>
              <a:defRPr>
                <a:solidFill>
                  <a:schemeClr val="tx1"/>
                </a:solidFill>
              </a:defRPr>
            </a:lvl6pPr>
            <a:lvl7pPr marL="0" indent="0" algn="l">
              <a:spcAft>
                <a:spcPts val="0"/>
              </a:spcAft>
              <a:buNone/>
              <a:defRPr>
                <a:solidFill>
                  <a:schemeClr val="tx1"/>
                </a:solidFill>
              </a:defRPr>
            </a:lvl7pPr>
            <a:lvl8pPr marL="0" indent="0" algn="l">
              <a:spcAft>
                <a:spcPts val="0"/>
              </a:spcAft>
              <a:buNone/>
              <a:defRPr>
                <a:solidFill>
                  <a:schemeClr val="tx1"/>
                </a:solidFill>
              </a:defRPr>
            </a:lvl8pPr>
            <a:lvl9pPr marL="0" indent="0">
              <a:spcAft>
                <a:spcPts val="0"/>
              </a:spcAft>
              <a:buNone/>
              <a:defRPr>
                <a:solidFill>
                  <a:schemeClr val="tx1"/>
                </a:solidFill>
              </a:defRPr>
            </a:lvl9pPr>
          </a:lstStyle>
          <a:p>
            <a:pPr lvl="0"/>
            <a:r>
              <a:rPr lang="en-US"/>
              <a:t>Click to edit Master text styles</a:t>
            </a:r>
          </a:p>
        </p:txBody>
      </p:sp>
      <p:sp>
        <p:nvSpPr>
          <p:cNvPr id="23" name="Rectangle: Single Corner Rounded 22">
            <a:extLst>
              <a:ext uri="{FF2B5EF4-FFF2-40B4-BE49-F238E27FC236}">
                <a16:creationId xmlns:a16="http://schemas.microsoft.com/office/drawing/2014/main" id="{AB67C02E-CBEB-4FC4-928E-3A1E9A3855AE}"/>
              </a:ext>
            </a:extLst>
          </p:cNvPr>
          <p:cNvSpPr/>
          <p:nvPr userDrawn="1"/>
        </p:nvSpPr>
        <p:spPr>
          <a:xfrm>
            <a:off x="1" y="145415"/>
            <a:ext cx="3320320" cy="4570627"/>
          </a:xfrm>
          <a:prstGeom prst="round1Rect">
            <a:avLst>
              <a:gd name="adj" fmla="val 6388"/>
            </a:avLst>
          </a:prstGeom>
          <a:solidFill>
            <a:srgbClr val="ECE8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4" name="Text Placeholder 6">
            <a:extLst>
              <a:ext uri="{FF2B5EF4-FFF2-40B4-BE49-F238E27FC236}">
                <a16:creationId xmlns:a16="http://schemas.microsoft.com/office/drawing/2014/main" id="{A6E25803-DCDA-454D-913D-BBCB03D05F46}"/>
              </a:ext>
            </a:extLst>
          </p:cNvPr>
          <p:cNvSpPr>
            <a:spLocks noGrp="1"/>
          </p:cNvSpPr>
          <p:nvPr>
            <p:ph type="body" sz="quarter" idx="13"/>
          </p:nvPr>
        </p:nvSpPr>
        <p:spPr>
          <a:xfrm>
            <a:off x="379413" y="950399"/>
            <a:ext cx="2633662" cy="3546787"/>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dirty="0"/>
          </a:p>
        </p:txBody>
      </p:sp>
      <p:sp>
        <p:nvSpPr>
          <p:cNvPr id="25" name="Title 1">
            <a:extLst>
              <a:ext uri="{FF2B5EF4-FFF2-40B4-BE49-F238E27FC236}">
                <a16:creationId xmlns:a16="http://schemas.microsoft.com/office/drawing/2014/main" id="{6F979641-BD21-4FA6-AE86-79110657A458}"/>
              </a:ext>
            </a:extLst>
          </p:cNvPr>
          <p:cNvSpPr>
            <a:spLocks noGrp="1"/>
          </p:cNvSpPr>
          <p:nvPr>
            <p:ph type="title" hasCustomPrompt="1"/>
          </p:nvPr>
        </p:nvSpPr>
        <p:spPr>
          <a:xfrm>
            <a:off x="379665" y="310398"/>
            <a:ext cx="2633410" cy="472383"/>
          </a:xfrm>
        </p:spPr>
        <p:txBody>
          <a:bodyPr/>
          <a:lstStyle/>
          <a:p>
            <a:r>
              <a:rPr lang="en-US" dirty="0"/>
              <a:t>Add title</a:t>
            </a:r>
            <a:endParaRPr lang="en-AU" dirty="0"/>
          </a:p>
        </p:txBody>
      </p:sp>
      <p:sp>
        <p:nvSpPr>
          <p:cNvPr id="2" name="Footer Placeholder 1">
            <a:extLst>
              <a:ext uri="{FF2B5EF4-FFF2-40B4-BE49-F238E27FC236}">
                <a16:creationId xmlns:a16="http://schemas.microsoft.com/office/drawing/2014/main" id="{654E4B70-3004-4A80-9328-847396F7AD77}"/>
              </a:ext>
            </a:extLst>
          </p:cNvPr>
          <p:cNvSpPr>
            <a:spLocks noGrp="1"/>
          </p:cNvSpPr>
          <p:nvPr>
            <p:ph type="ftr" sz="quarter" idx="21"/>
          </p:nvPr>
        </p:nvSpPr>
        <p:spPr/>
        <p:txBody>
          <a:bodyPr/>
          <a:lstStyle/>
          <a:p>
            <a:endParaRPr lang="en-AU" dirty="0"/>
          </a:p>
        </p:txBody>
      </p:sp>
      <p:sp>
        <p:nvSpPr>
          <p:cNvPr id="3" name="Slide Number Placeholder 2">
            <a:extLst>
              <a:ext uri="{FF2B5EF4-FFF2-40B4-BE49-F238E27FC236}">
                <a16:creationId xmlns:a16="http://schemas.microsoft.com/office/drawing/2014/main" id="{86241FFA-A5D8-46EC-AA8A-88CA191DAB9F}"/>
              </a:ext>
            </a:extLst>
          </p:cNvPr>
          <p:cNvSpPr>
            <a:spLocks noGrp="1"/>
          </p:cNvSpPr>
          <p:nvPr>
            <p:ph type="sldNum" sz="quarter" idx="22"/>
          </p:nvPr>
        </p:nvSpPr>
        <p:spPr/>
        <p:txBody>
          <a:bodyPr/>
          <a:lstStyle/>
          <a:p>
            <a:fld id="{BDEDE7C6-6EEE-4196-A663-FD0A9850CD31}" type="slidenum">
              <a:rPr lang="en-AU" smtClean="0"/>
              <a:t>‹#›</a:t>
            </a:fld>
            <a:endParaRPr lang="en-AU" dirty="0"/>
          </a:p>
        </p:txBody>
      </p:sp>
    </p:spTree>
    <p:extLst>
      <p:ext uri="{BB962C8B-B14F-4D97-AF65-F5344CB8AC3E}">
        <p14:creationId xmlns:p14="http://schemas.microsoft.com/office/powerpoint/2010/main" val="353298505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Title &amp; Content_WarmWhi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EE4090-7879-4F27-AA5D-4B2A5DE83A3C}"/>
              </a:ext>
            </a:extLst>
          </p:cNvPr>
          <p:cNvSpPr>
            <a:spLocks noGrp="1"/>
          </p:cNvSpPr>
          <p:nvPr>
            <p:ph type="title"/>
          </p:nvPr>
        </p:nvSpPr>
        <p:spPr/>
        <p:txBody>
          <a:bodyPr/>
          <a:lstStyle/>
          <a:p>
            <a:r>
              <a:rPr lang="en-US"/>
              <a:t>Click to edit Master title style</a:t>
            </a:r>
            <a:endParaRPr lang="en-AU" dirty="0"/>
          </a:p>
        </p:txBody>
      </p:sp>
      <p:sp>
        <p:nvSpPr>
          <p:cNvPr id="3" name="Content Placeholder 2">
            <a:extLst>
              <a:ext uri="{FF2B5EF4-FFF2-40B4-BE49-F238E27FC236}">
                <a16:creationId xmlns:a16="http://schemas.microsoft.com/office/drawing/2014/main" id="{15A60E15-2B2D-4F9C-81E3-FA1C3B4168B8}"/>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dirty="0"/>
          </a:p>
        </p:txBody>
      </p:sp>
      <p:sp>
        <p:nvSpPr>
          <p:cNvPr id="7" name="Footer Placeholder 6">
            <a:extLst>
              <a:ext uri="{FF2B5EF4-FFF2-40B4-BE49-F238E27FC236}">
                <a16:creationId xmlns:a16="http://schemas.microsoft.com/office/drawing/2014/main" id="{D9CD5EC6-C97E-4025-9782-E051AC8130C4}"/>
              </a:ext>
            </a:extLst>
          </p:cNvPr>
          <p:cNvSpPr>
            <a:spLocks noGrp="1"/>
          </p:cNvSpPr>
          <p:nvPr>
            <p:ph type="ftr" sz="quarter" idx="10"/>
          </p:nvPr>
        </p:nvSpPr>
        <p:spPr/>
        <p:txBody>
          <a:bodyPr/>
          <a:lstStyle/>
          <a:p>
            <a:endParaRPr lang="en-AU" dirty="0"/>
          </a:p>
        </p:txBody>
      </p:sp>
      <p:sp>
        <p:nvSpPr>
          <p:cNvPr id="8" name="Slide Number Placeholder 7">
            <a:extLst>
              <a:ext uri="{FF2B5EF4-FFF2-40B4-BE49-F238E27FC236}">
                <a16:creationId xmlns:a16="http://schemas.microsoft.com/office/drawing/2014/main" id="{55731AF7-BD50-46F5-AD16-0FE0DE60C423}"/>
              </a:ext>
            </a:extLst>
          </p:cNvPr>
          <p:cNvSpPr>
            <a:spLocks noGrp="1"/>
          </p:cNvSpPr>
          <p:nvPr>
            <p:ph type="sldNum" sz="quarter" idx="11"/>
          </p:nvPr>
        </p:nvSpPr>
        <p:spPr/>
        <p:txBody>
          <a:bodyPr/>
          <a:lstStyle/>
          <a:p>
            <a:fld id="{BDEDE7C6-6EEE-4196-A663-FD0A9850CD31}" type="slidenum">
              <a:rPr lang="en-AU" smtClean="0"/>
              <a:t>‹#›</a:t>
            </a:fld>
            <a:endParaRPr lang="en-AU" dirty="0"/>
          </a:p>
        </p:txBody>
      </p:sp>
    </p:spTree>
    <p:extLst>
      <p:ext uri="{BB962C8B-B14F-4D97-AF65-F5344CB8AC3E}">
        <p14:creationId xmlns:p14="http://schemas.microsoft.com/office/powerpoint/2010/main" val="366701335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le &amp; 2 Content_WarmWhi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EE4090-7879-4F27-AA5D-4B2A5DE83A3C}"/>
              </a:ext>
            </a:extLst>
          </p:cNvPr>
          <p:cNvSpPr>
            <a:spLocks noGrp="1"/>
          </p:cNvSpPr>
          <p:nvPr>
            <p:ph type="title"/>
          </p:nvPr>
        </p:nvSpPr>
        <p:spPr/>
        <p:txBody>
          <a:bodyPr/>
          <a:lstStyle/>
          <a:p>
            <a:r>
              <a:rPr lang="en-US"/>
              <a:t>Click to edit Master title style</a:t>
            </a:r>
            <a:endParaRPr lang="en-AU" dirty="0"/>
          </a:p>
        </p:txBody>
      </p:sp>
      <p:sp>
        <p:nvSpPr>
          <p:cNvPr id="7" name="Footer Placeholder 6">
            <a:extLst>
              <a:ext uri="{FF2B5EF4-FFF2-40B4-BE49-F238E27FC236}">
                <a16:creationId xmlns:a16="http://schemas.microsoft.com/office/drawing/2014/main" id="{D9CD5EC6-C97E-4025-9782-E051AC8130C4}"/>
              </a:ext>
            </a:extLst>
          </p:cNvPr>
          <p:cNvSpPr>
            <a:spLocks noGrp="1"/>
          </p:cNvSpPr>
          <p:nvPr>
            <p:ph type="ftr" sz="quarter" idx="10"/>
          </p:nvPr>
        </p:nvSpPr>
        <p:spPr/>
        <p:txBody>
          <a:bodyPr/>
          <a:lstStyle/>
          <a:p>
            <a:endParaRPr lang="en-AU" dirty="0"/>
          </a:p>
        </p:txBody>
      </p:sp>
      <p:sp>
        <p:nvSpPr>
          <p:cNvPr id="8" name="Slide Number Placeholder 7">
            <a:extLst>
              <a:ext uri="{FF2B5EF4-FFF2-40B4-BE49-F238E27FC236}">
                <a16:creationId xmlns:a16="http://schemas.microsoft.com/office/drawing/2014/main" id="{55731AF7-BD50-46F5-AD16-0FE0DE60C423}"/>
              </a:ext>
            </a:extLst>
          </p:cNvPr>
          <p:cNvSpPr>
            <a:spLocks noGrp="1"/>
          </p:cNvSpPr>
          <p:nvPr>
            <p:ph type="sldNum" sz="quarter" idx="11"/>
          </p:nvPr>
        </p:nvSpPr>
        <p:spPr/>
        <p:txBody>
          <a:bodyPr/>
          <a:lstStyle/>
          <a:p>
            <a:fld id="{BDEDE7C6-6EEE-4196-A663-FD0A9850CD31}" type="slidenum">
              <a:rPr lang="en-AU" smtClean="0"/>
              <a:t>‹#›</a:t>
            </a:fld>
            <a:endParaRPr lang="en-AU" dirty="0"/>
          </a:p>
        </p:txBody>
      </p:sp>
      <p:sp>
        <p:nvSpPr>
          <p:cNvPr id="6" name="Content Placeholder 2">
            <a:extLst>
              <a:ext uri="{FF2B5EF4-FFF2-40B4-BE49-F238E27FC236}">
                <a16:creationId xmlns:a16="http://schemas.microsoft.com/office/drawing/2014/main" id="{7448CB41-65C8-44A3-999C-53F3F181315A}"/>
              </a:ext>
            </a:extLst>
          </p:cNvPr>
          <p:cNvSpPr>
            <a:spLocks noGrp="1"/>
          </p:cNvSpPr>
          <p:nvPr>
            <p:ph idx="1"/>
          </p:nvPr>
        </p:nvSpPr>
        <p:spPr>
          <a:xfrm>
            <a:off x="379666" y="951875"/>
            <a:ext cx="4006480" cy="3677410"/>
          </a:xfrm>
        </p:spPr>
        <p:txBody>
          <a:bodyPr/>
          <a:lstStyle>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dirty="0"/>
          </a:p>
        </p:txBody>
      </p:sp>
      <p:sp>
        <p:nvSpPr>
          <p:cNvPr id="9" name="Content Placeholder 2">
            <a:extLst>
              <a:ext uri="{FF2B5EF4-FFF2-40B4-BE49-F238E27FC236}">
                <a16:creationId xmlns:a16="http://schemas.microsoft.com/office/drawing/2014/main" id="{0CF0CD13-964F-48DD-8FCF-B246DEE98265}"/>
              </a:ext>
            </a:extLst>
          </p:cNvPr>
          <p:cNvSpPr>
            <a:spLocks noGrp="1"/>
          </p:cNvSpPr>
          <p:nvPr>
            <p:ph idx="12"/>
          </p:nvPr>
        </p:nvSpPr>
        <p:spPr>
          <a:xfrm>
            <a:off x="4757854" y="951875"/>
            <a:ext cx="4006480" cy="3677410"/>
          </a:xfrm>
        </p:spPr>
        <p:txBody>
          <a:bodyPr/>
          <a:lstStyle>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dirty="0"/>
          </a:p>
        </p:txBody>
      </p:sp>
    </p:spTree>
    <p:extLst>
      <p:ext uri="{BB962C8B-B14F-4D97-AF65-F5344CB8AC3E}">
        <p14:creationId xmlns:p14="http://schemas.microsoft.com/office/powerpoint/2010/main" val="416154059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Content &amp; Picture_WarmWhite">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32BDB205-53C1-46C1-B4D4-3BA308764319}"/>
              </a:ext>
            </a:extLst>
          </p:cNvPr>
          <p:cNvSpPr/>
          <p:nvPr userDrawn="1"/>
        </p:nvSpPr>
        <p:spPr>
          <a:xfrm>
            <a:off x="1" y="0"/>
            <a:ext cx="4774366" cy="1229193"/>
          </a:xfrm>
          <a:prstGeom prst="rect">
            <a:avLst/>
          </a:prstGeom>
          <a:solidFill>
            <a:srgbClr val="ECE8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3" name="Picture Placeholder 12">
            <a:extLst>
              <a:ext uri="{FF2B5EF4-FFF2-40B4-BE49-F238E27FC236}">
                <a16:creationId xmlns:a16="http://schemas.microsoft.com/office/drawing/2014/main" id="{77B1C7D0-3210-4F19-B442-6EF68B84F2AB}"/>
              </a:ext>
            </a:extLst>
          </p:cNvPr>
          <p:cNvSpPr>
            <a:spLocks noGrp="1"/>
          </p:cNvSpPr>
          <p:nvPr>
            <p:ph type="pic" sz="quarter" idx="12"/>
          </p:nvPr>
        </p:nvSpPr>
        <p:spPr>
          <a:xfrm>
            <a:off x="4774367" y="0"/>
            <a:ext cx="4369633" cy="5143500"/>
          </a:xfrm>
          <a:solidFill>
            <a:schemeClr val="bg1">
              <a:lumMod val="95000"/>
            </a:schemeClr>
          </a:solidFill>
        </p:spPr>
        <p:txBody>
          <a:bodyPr anchor="ctr"/>
          <a:lstStyle>
            <a:lvl1pPr algn="ctr">
              <a:defRPr/>
            </a:lvl1pPr>
          </a:lstStyle>
          <a:p>
            <a:r>
              <a:rPr lang="en-US"/>
              <a:t>Click icon to add picture</a:t>
            </a:r>
            <a:endParaRPr lang="en-AU"/>
          </a:p>
        </p:txBody>
      </p:sp>
      <p:sp>
        <p:nvSpPr>
          <p:cNvPr id="9" name="Rectangle 8">
            <a:extLst>
              <a:ext uri="{FF2B5EF4-FFF2-40B4-BE49-F238E27FC236}">
                <a16:creationId xmlns:a16="http://schemas.microsoft.com/office/drawing/2014/main" id="{80E8A2C8-33E2-464C-9F2A-4F33089523F6}"/>
              </a:ext>
            </a:extLst>
          </p:cNvPr>
          <p:cNvSpPr/>
          <p:nvPr userDrawn="1"/>
        </p:nvSpPr>
        <p:spPr>
          <a:xfrm>
            <a:off x="1" y="4848933"/>
            <a:ext cx="4774366" cy="294567"/>
          </a:xfrm>
          <a:prstGeom prst="rect">
            <a:avLst/>
          </a:prstGeom>
          <a:solidFill>
            <a:srgbClr val="ECE8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3" name="Content Placeholder 2">
            <a:extLst>
              <a:ext uri="{FF2B5EF4-FFF2-40B4-BE49-F238E27FC236}">
                <a16:creationId xmlns:a16="http://schemas.microsoft.com/office/drawing/2014/main" id="{15A60E15-2B2D-4F9C-81E3-FA1C3B4168B8}"/>
              </a:ext>
            </a:extLst>
          </p:cNvPr>
          <p:cNvSpPr>
            <a:spLocks noGrp="1"/>
          </p:cNvSpPr>
          <p:nvPr>
            <p:ph idx="1"/>
          </p:nvPr>
        </p:nvSpPr>
        <p:spPr>
          <a:xfrm>
            <a:off x="379665" y="1393200"/>
            <a:ext cx="4124879" cy="325844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dirty="0"/>
          </a:p>
        </p:txBody>
      </p:sp>
      <p:sp>
        <p:nvSpPr>
          <p:cNvPr id="6" name="Footer Placeholder 5">
            <a:extLst>
              <a:ext uri="{FF2B5EF4-FFF2-40B4-BE49-F238E27FC236}">
                <a16:creationId xmlns:a16="http://schemas.microsoft.com/office/drawing/2014/main" id="{1F14C753-090F-44FD-A779-DCEC459721EA}"/>
              </a:ext>
            </a:extLst>
          </p:cNvPr>
          <p:cNvSpPr>
            <a:spLocks noGrp="1"/>
          </p:cNvSpPr>
          <p:nvPr>
            <p:ph type="ftr" sz="quarter" idx="10"/>
          </p:nvPr>
        </p:nvSpPr>
        <p:spPr>
          <a:xfrm>
            <a:off x="379665" y="4914063"/>
            <a:ext cx="4240075" cy="164307"/>
          </a:xfrm>
        </p:spPr>
        <p:txBody>
          <a:bodyPr/>
          <a:lstStyle>
            <a:lvl1pPr>
              <a:defRPr>
                <a:solidFill>
                  <a:schemeClr val="tx1"/>
                </a:solidFill>
              </a:defRPr>
            </a:lvl1pPr>
          </a:lstStyle>
          <a:p>
            <a:endParaRPr lang="en-AU" dirty="0"/>
          </a:p>
        </p:txBody>
      </p:sp>
      <p:sp>
        <p:nvSpPr>
          <p:cNvPr id="14" name="Title 13">
            <a:extLst>
              <a:ext uri="{FF2B5EF4-FFF2-40B4-BE49-F238E27FC236}">
                <a16:creationId xmlns:a16="http://schemas.microsoft.com/office/drawing/2014/main" id="{2F229C36-98CF-437D-8E55-61E5F80E51A8}"/>
              </a:ext>
            </a:extLst>
          </p:cNvPr>
          <p:cNvSpPr>
            <a:spLocks noGrp="1"/>
          </p:cNvSpPr>
          <p:nvPr>
            <p:ph type="title"/>
          </p:nvPr>
        </p:nvSpPr>
        <p:spPr>
          <a:xfrm>
            <a:off x="379665" y="310398"/>
            <a:ext cx="4124879" cy="510208"/>
          </a:xfrm>
        </p:spPr>
        <p:txBody>
          <a:bodyPr/>
          <a:lstStyle>
            <a:lvl1pPr>
              <a:defRPr>
                <a:solidFill>
                  <a:schemeClr val="tx1"/>
                </a:solidFill>
              </a:defRPr>
            </a:lvl1pPr>
          </a:lstStyle>
          <a:p>
            <a:r>
              <a:rPr lang="en-US"/>
              <a:t>Click to edit Master title style</a:t>
            </a:r>
            <a:endParaRPr lang="en-AU" dirty="0"/>
          </a:p>
        </p:txBody>
      </p:sp>
    </p:spTree>
    <p:extLst>
      <p:ext uri="{BB962C8B-B14F-4D97-AF65-F5344CB8AC3E}">
        <p14:creationId xmlns:p14="http://schemas.microsoft.com/office/powerpoint/2010/main" val="26885871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Divider_Blue">
    <p:bg>
      <p:bgPr>
        <a:solidFill>
          <a:schemeClr val="bg1"/>
        </a:solidFill>
        <a:effectLst/>
      </p:bgPr>
    </p:bg>
    <p:spTree>
      <p:nvGrpSpPr>
        <p:cNvPr id="1" name=""/>
        <p:cNvGrpSpPr/>
        <p:nvPr/>
      </p:nvGrpSpPr>
      <p:grpSpPr>
        <a:xfrm>
          <a:off x="0" y="0"/>
          <a:ext cx="0" cy="0"/>
          <a:chOff x="0" y="0"/>
          <a:chExt cx="0" cy="0"/>
        </a:xfrm>
      </p:grpSpPr>
      <p:sp>
        <p:nvSpPr>
          <p:cNvPr id="9" name="Rectangle: Diagonal Corners Rounded 8">
            <a:extLst>
              <a:ext uri="{FF2B5EF4-FFF2-40B4-BE49-F238E27FC236}">
                <a16:creationId xmlns:a16="http://schemas.microsoft.com/office/drawing/2014/main" id="{DDC807C5-CED4-4CA7-95A5-813F408B3C71}"/>
              </a:ext>
            </a:extLst>
          </p:cNvPr>
          <p:cNvSpPr/>
          <p:nvPr userDrawn="1"/>
        </p:nvSpPr>
        <p:spPr>
          <a:xfrm>
            <a:off x="227841" y="216810"/>
            <a:ext cx="8688318" cy="4709880"/>
          </a:xfrm>
          <a:prstGeom prst="round2DiagRect">
            <a:avLst>
              <a:gd name="adj1" fmla="val 0"/>
              <a:gd name="adj2" fmla="val 6098"/>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 name="Title 1">
            <a:extLst>
              <a:ext uri="{FF2B5EF4-FFF2-40B4-BE49-F238E27FC236}">
                <a16:creationId xmlns:a16="http://schemas.microsoft.com/office/drawing/2014/main" id="{8A0565AF-2EC1-46CE-90B0-B2B1FF6BDEA3}"/>
              </a:ext>
            </a:extLst>
          </p:cNvPr>
          <p:cNvSpPr>
            <a:spLocks noGrp="1"/>
          </p:cNvSpPr>
          <p:nvPr>
            <p:ph type="ctrTitle"/>
          </p:nvPr>
        </p:nvSpPr>
        <p:spPr>
          <a:xfrm>
            <a:off x="485030" y="1259008"/>
            <a:ext cx="5358209" cy="1343142"/>
          </a:xfrm>
        </p:spPr>
        <p:txBody>
          <a:bodyPr anchor="b"/>
          <a:lstStyle>
            <a:lvl1pPr algn="l">
              <a:defRPr sz="3000" b="1">
                <a:solidFill>
                  <a:schemeClr val="bg1"/>
                </a:solidFill>
              </a:defRPr>
            </a:lvl1pPr>
          </a:lstStyle>
          <a:p>
            <a:r>
              <a:rPr lang="en-US"/>
              <a:t>Click to edit Master title style</a:t>
            </a:r>
            <a:endParaRPr lang="en-AU" dirty="0"/>
          </a:p>
        </p:txBody>
      </p:sp>
      <p:sp>
        <p:nvSpPr>
          <p:cNvPr id="10" name="Text Placeholder 6">
            <a:extLst>
              <a:ext uri="{FF2B5EF4-FFF2-40B4-BE49-F238E27FC236}">
                <a16:creationId xmlns:a16="http://schemas.microsoft.com/office/drawing/2014/main" id="{E9933594-738C-4F71-81ED-172CFB460293}"/>
              </a:ext>
            </a:extLst>
          </p:cNvPr>
          <p:cNvSpPr>
            <a:spLocks noGrp="1"/>
          </p:cNvSpPr>
          <p:nvPr>
            <p:ph type="body" sz="quarter" idx="13"/>
          </p:nvPr>
        </p:nvSpPr>
        <p:spPr>
          <a:xfrm>
            <a:off x="485030" y="2763205"/>
            <a:ext cx="5358209" cy="927833"/>
          </a:xfrm>
        </p:spPr>
        <p:txBody>
          <a:bodyPr/>
          <a:lstStyle>
            <a:lvl1pPr marL="0" algn="l">
              <a:spcAft>
                <a:spcPts val="0"/>
              </a:spcAft>
              <a:defRPr sz="2000">
                <a:solidFill>
                  <a:schemeClr val="bg1"/>
                </a:solidFill>
              </a:defRPr>
            </a:lvl1pPr>
            <a:lvl2pPr marL="0" indent="0" algn="l">
              <a:spcAft>
                <a:spcPts val="0"/>
              </a:spcAft>
              <a:buNone/>
              <a:defRPr sz="2000">
                <a:solidFill>
                  <a:schemeClr val="bg1"/>
                </a:solidFill>
              </a:defRPr>
            </a:lvl2pPr>
            <a:lvl3pPr marL="0" indent="0" algn="l">
              <a:spcAft>
                <a:spcPts val="0"/>
              </a:spcAft>
              <a:buNone/>
              <a:defRPr sz="2000">
                <a:solidFill>
                  <a:schemeClr val="bg1"/>
                </a:solidFill>
              </a:defRPr>
            </a:lvl3pPr>
            <a:lvl4pPr marL="0" indent="0" algn="l">
              <a:spcAft>
                <a:spcPts val="0"/>
              </a:spcAft>
              <a:buNone/>
              <a:defRPr sz="2000">
                <a:solidFill>
                  <a:schemeClr val="bg1"/>
                </a:solidFill>
              </a:defRPr>
            </a:lvl4pPr>
            <a:lvl5pPr marL="0" indent="0" algn="l">
              <a:spcAft>
                <a:spcPts val="0"/>
              </a:spcAft>
              <a:buNone/>
              <a:defRPr sz="2000">
                <a:solidFill>
                  <a:schemeClr val="bg1"/>
                </a:solidFill>
              </a:defRPr>
            </a:lvl5pPr>
            <a:lvl6pPr marL="0" indent="0" algn="l">
              <a:spcAft>
                <a:spcPts val="0"/>
              </a:spcAft>
              <a:buNone/>
              <a:defRPr sz="2000">
                <a:solidFill>
                  <a:schemeClr val="bg1"/>
                </a:solidFill>
              </a:defRPr>
            </a:lvl6pPr>
            <a:lvl7pPr marL="0" indent="0" algn="l">
              <a:spcAft>
                <a:spcPts val="0"/>
              </a:spcAft>
              <a:buNone/>
              <a:defRPr sz="2000">
                <a:solidFill>
                  <a:schemeClr val="bg1"/>
                </a:solidFill>
              </a:defRPr>
            </a:lvl7pPr>
            <a:lvl8pPr marL="0" indent="0" algn="l">
              <a:spcAft>
                <a:spcPts val="0"/>
              </a:spcAft>
              <a:buNone/>
              <a:defRPr sz="2000">
                <a:solidFill>
                  <a:schemeClr val="bg1"/>
                </a:solidFill>
              </a:defRPr>
            </a:lvl8pPr>
            <a:lvl9pPr marL="0" indent="0" algn="l">
              <a:spcAft>
                <a:spcPts val="0"/>
              </a:spcAft>
              <a:buNone/>
              <a:defRPr sz="2000">
                <a:solidFill>
                  <a:schemeClr val="bg1"/>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dirty="0"/>
          </a:p>
        </p:txBody>
      </p:sp>
      <p:pic>
        <p:nvPicPr>
          <p:cNvPr id="6" name="Picture 5">
            <a:extLst>
              <a:ext uri="{FF2B5EF4-FFF2-40B4-BE49-F238E27FC236}">
                <a16:creationId xmlns:a16="http://schemas.microsoft.com/office/drawing/2014/main" id="{E4F4FF79-C58B-4E77-AB6D-4A2954E57A8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6409412" y="237091"/>
            <a:ext cx="2643148" cy="4742120"/>
          </a:xfrm>
          <a:prstGeom prst="rect">
            <a:avLst/>
          </a:prstGeom>
        </p:spPr>
      </p:pic>
    </p:spTree>
    <p:extLst>
      <p:ext uri="{BB962C8B-B14F-4D97-AF65-F5344CB8AC3E}">
        <p14:creationId xmlns:p14="http://schemas.microsoft.com/office/powerpoint/2010/main" val="331107144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Left Image &amp; Content_WarmWhite">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32BDB205-53C1-46C1-B4D4-3BA308764319}"/>
              </a:ext>
            </a:extLst>
          </p:cNvPr>
          <p:cNvSpPr/>
          <p:nvPr userDrawn="1"/>
        </p:nvSpPr>
        <p:spPr>
          <a:xfrm>
            <a:off x="1" y="0"/>
            <a:ext cx="4774366" cy="1229193"/>
          </a:xfrm>
          <a:prstGeom prst="rect">
            <a:avLst/>
          </a:prstGeom>
          <a:solidFill>
            <a:srgbClr val="ECE8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3" name="Content Placeholder 2">
            <a:extLst>
              <a:ext uri="{FF2B5EF4-FFF2-40B4-BE49-F238E27FC236}">
                <a16:creationId xmlns:a16="http://schemas.microsoft.com/office/drawing/2014/main" id="{15A60E15-2B2D-4F9C-81E3-FA1C3B4168B8}"/>
              </a:ext>
            </a:extLst>
          </p:cNvPr>
          <p:cNvSpPr>
            <a:spLocks noGrp="1"/>
          </p:cNvSpPr>
          <p:nvPr>
            <p:ph idx="1"/>
          </p:nvPr>
        </p:nvSpPr>
        <p:spPr>
          <a:xfrm>
            <a:off x="5295207" y="565502"/>
            <a:ext cx="3469128" cy="402312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dirty="0"/>
          </a:p>
        </p:txBody>
      </p:sp>
      <p:sp>
        <p:nvSpPr>
          <p:cNvPr id="6" name="Footer Placeholder 5">
            <a:extLst>
              <a:ext uri="{FF2B5EF4-FFF2-40B4-BE49-F238E27FC236}">
                <a16:creationId xmlns:a16="http://schemas.microsoft.com/office/drawing/2014/main" id="{1F14C753-090F-44FD-A779-DCEC459721EA}"/>
              </a:ext>
            </a:extLst>
          </p:cNvPr>
          <p:cNvSpPr>
            <a:spLocks noGrp="1"/>
          </p:cNvSpPr>
          <p:nvPr>
            <p:ph type="ftr" sz="quarter" idx="10"/>
          </p:nvPr>
        </p:nvSpPr>
        <p:spPr>
          <a:xfrm>
            <a:off x="379665" y="4914063"/>
            <a:ext cx="4240075" cy="164307"/>
          </a:xfrm>
        </p:spPr>
        <p:txBody>
          <a:bodyPr/>
          <a:lstStyle>
            <a:lvl1pPr>
              <a:defRPr>
                <a:solidFill>
                  <a:schemeClr val="tx1"/>
                </a:solidFill>
              </a:defRPr>
            </a:lvl1pPr>
          </a:lstStyle>
          <a:p>
            <a:endParaRPr lang="en-AU" dirty="0"/>
          </a:p>
        </p:txBody>
      </p:sp>
      <p:sp>
        <p:nvSpPr>
          <p:cNvPr id="10" name="Slide Number Placeholder 9">
            <a:extLst>
              <a:ext uri="{FF2B5EF4-FFF2-40B4-BE49-F238E27FC236}">
                <a16:creationId xmlns:a16="http://schemas.microsoft.com/office/drawing/2014/main" id="{36320A9B-1906-471E-BBDB-179C7DE4E073}"/>
              </a:ext>
            </a:extLst>
          </p:cNvPr>
          <p:cNvSpPr>
            <a:spLocks noGrp="1"/>
          </p:cNvSpPr>
          <p:nvPr>
            <p:ph type="sldNum" sz="quarter" idx="11"/>
          </p:nvPr>
        </p:nvSpPr>
        <p:spPr/>
        <p:txBody>
          <a:bodyPr/>
          <a:lstStyle>
            <a:lvl1pPr>
              <a:defRPr>
                <a:solidFill>
                  <a:schemeClr val="tx1"/>
                </a:solidFill>
              </a:defRPr>
            </a:lvl1pPr>
          </a:lstStyle>
          <a:p>
            <a:fld id="{BDEDE7C6-6EEE-4196-A663-FD0A9850CD31}" type="slidenum">
              <a:rPr lang="en-AU" smtClean="0"/>
              <a:pPr/>
              <a:t>‹#›</a:t>
            </a:fld>
            <a:endParaRPr lang="en-AU" dirty="0"/>
          </a:p>
        </p:txBody>
      </p:sp>
      <p:sp>
        <p:nvSpPr>
          <p:cNvPr id="14" name="Title 13">
            <a:extLst>
              <a:ext uri="{FF2B5EF4-FFF2-40B4-BE49-F238E27FC236}">
                <a16:creationId xmlns:a16="http://schemas.microsoft.com/office/drawing/2014/main" id="{2F229C36-98CF-437D-8E55-61E5F80E51A8}"/>
              </a:ext>
            </a:extLst>
          </p:cNvPr>
          <p:cNvSpPr>
            <a:spLocks noGrp="1"/>
          </p:cNvSpPr>
          <p:nvPr>
            <p:ph type="title"/>
          </p:nvPr>
        </p:nvSpPr>
        <p:spPr>
          <a:xfrm>
            <a:off x="379665" y="310398"/>
            <a:ext cx="4124879" cy="510208"/>
          </a:xfrm>
        </p:spPr>
        <p:txBody>
          <a:bodyPr/>
          <a:lstStyle>
            <a:lvl1pPr>
              <a:defRPr>
                <a:solidFill>
                  <a:schemeClr val="tx1"/>
                </a:solidFill>
              </a:defRPr>
            </a:lvl1pPr>
          </a:lstStyle>
          <a:p>
            <a:r>
              <a:rPr lang="en-US"/>
              <a:t>Click to edit Master title style</a:t>
            </a:r>
            <a:endParaRPr lang="en-AU" dirty="0"/>
          </a:p>
        </p:txBody>
      </p:sp>
      <p:sp>
        <p:nvSpPr>
          <p:cNvPr id="15" name="Picture Placeholder 12">
            <a:extLst>
              <a:ext uri="{FF2B5EF4-FFF2-40B4-BE49-F238E27FC236}">
                <a16:creationId xmlns:a16="http://schemas.microsoft.com/office/drawing/2014/main" id="{2CDFACDA-5535-4E46-97A9-63F3FFD3EA55}"/>
              </a:ext>
            </a:extLst>
          </p:cNvPr>
          <p:cNvSpPr>
            <a:spLocks noGrp="1"/>
          </p:cNvSpPr>
          <p:nvPr>
            <p:ph type="pic" sz="quarter" idx="13"/>
          </p:nvPr>
        </p:nvSpPr>
        <p:spPr>
          <a:xfrm>
            <a:off x="1" y="1229192"/>
            <a:ext cx="4774366" cy="3619741"/>
          </a:xfrm>
          <a:solidFill>
            <a:schemeClr val="bg1">
              <a:lumMod val="95000"/>
            </a:schemeClr>
          </a:solidFill>
        </p:spPr>
        <p:txBody>
          <a:bodyPr anchor="ctr"/>
          <a:lstStyle>
            <a:lvl1pPr algn="ctr">
              <a:defRPr/>
            </a:lvl1pPr>
          </a:lstStyle>
          <a:p>
            <a:r>
              <a:rPr lang="en-US"/>
              <a:t>Click icon to add picture</a:t>
            </a:r>
            <a:endParaRPr lang="en-AU"/>
          </a:p>
        </p:txBody>
      </p:sp>
    </p:spTree>
    <p:extLst>
      <p:ext uri="{BB962C8B-B14F-4D97-AF65-F5344CB8AC3E}">
        <p14:creationId xmlns:p14="http://schemas.microsoft.com/office/powerpoint/2010/main" val="154806811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Feature Slide &amp; Picture_WarmWhite">
    <p:spTree>
      <p:nvGrpSpPr>
        <p:cNvPr id="1" name=""/>
        <p:cNvGrpSpPr/>
        <p:nvPr/>
      </p:nvGrpSpPr>
      <p:grpSpPr>
        <a:xfrm>
          <a:off x="0" y="0"/>
          <a:ext cx="0" cy="0"/>
          <a:chOff x="0" y="0"/>
          <a:chExt cx="0" cy="0"/>
        </a:xfrm>
      </p:grpSpPr>
      <p:sp>
        <p:nvSpPr>
          <p:cNvPr id="11" name="Rectangle: Single Corner Rounded 10">
            <a:extLst>
              <a:ext uri="{FF2B5EF4-FFF2-40B4-BE49-F238E27FC236}">
                <a16:creationId xmlns:a16="http://schemas.microsoft.com/office/drawing/2014/main" id="{32BDB205-53C1-46C1-B4D4-3BA308764319}"/>
              </a:ext>
            </a:extLst>
          </p:cNvPr>
          <p:cNvSpPr/>
          <p:nvPr userDrawn="1"/>
        </p:nvSpPr>
        <p:spPr>
          <a:xfrm>
            <a:off x="1" y="145415"/>
            <a:ext cx="3320320" cy="4570627"/>
          </a:xfrm>
          <a:prstGeom prst="round1Rect">
            <a:avLst>
              <a:gd name="adj" fmla="val 6388"/>
            </a:avLst>
          </a:prstGeom>
          <a:solidFill>
            <a:srgbClr val="ECE8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3" name="Picture Placeholder 12">
            <a:extLst>
              <a:ext uri="{FF2B5EF4-FFF2-40B4-BE49-F238E27FC236}">
                <a16:creationId xmlns:a16="http://schemas.microsoft.com/office/drawing/2014/main" id="{77B1C7D0-3210-4F19-B442-6EF68B84F2AB}"/>
              </a:ext>
            </a:extLst>
          </p:cNvPr>
          <p:cNvSpPr>
            <a:spLocks noGrp="1"/>
          </p:cNvSpPr>
          <p:nvPr>
            <p:ph type="pic" sz="quarter" idx="12"/>
          </p:nvPr>
        </p:nvSpPr>
        <p:spPr>
          <a:xfrm>
            <a:off x="3699733" y="1245919"/>
            <a:ext cx="4685804" cy="3251268"/>
          </a:xfrm>
          <a:solidFill>
            <a:schemeClr val="bg1">
              <a:lumMod val="95000"/>
            </a:schemeClr>
          </a:solidFill>
        </p:spPr>
        <p:txBody>
          <a:bodyPr anchor="ctr"/>
          <a:lstStyle>
            <a:lvl1pPr algn="ctr">
              <a:defRPr/>
            </a:lvl1pPr>
          </a:lstStyle>
          <a:p>
            <a:r>
              <a:rPr lang="en-US"/>
              <a:t>Click icon to add picture</a:t>
            </a:r>
            <a:endParaRPr lang="en-AU" dirty="0"/>
          </a:p>
        </p:txBody>
      </p:sp>
      <p:sp>
        <p:nvSpPr>
          <p:cNvPr id="6" name="Footer Placeholder 5">
            <a:extLst>
              <a:ext uri="{FF2B5EF4-FFF2-40B4-BE49-F238E27FC236}">
                <a16:creationId xmlns:a16="http://schemas.microsoft.com/office/drawing/2014/main" id="{1F14C753-090F-44FD-A779-DCEC459721EA}"/>
              </a:ext>
            </a:extLst>
          </p:cNvPr>
          <p:cNvSpPr>
            <a:spLocks noGrp="1"/>
          </p:cNvSpPr>
          <p:nvPr>
            <p:ph type="ftr" sz="quarter" idx="10"/>
          </p:nvPr>
        </p:nvSpPr>
        <p:spPr>
          <a:xfrm>
            <a:off x="379665" y="4914063"/>
            <a:ext cx="4240075" cy="164307"/>
          </a:xfrm>
        </p:spPr>
        <p:txBody>
          <a:bodyPr/>
          <a:lstStyle>
            <a:lvl1pPr>
              <a:defRPr>
                <a:solidFill>
                  <a:schemeClr val="tx1"/>
                </a:solidFill>
              </a:defRPr>
            </a:lvl1pPr>
          </a:lstStyle>
          <a:p>
            <a:endParaRPr lang="en-AU" dirty="0"/>
          </a:p>
        </p:txBody>
      </p:sp>
      <p:sp>
        <p:nvSpPr>
          <p:cNvPr id="10" name="Slide Number Placeholder 9">
            <a:extLst>
              <a:ext uri="{FF2B5EF4-FFF2-40B4-BE49-F238E27FC236}">
                <a16:creationId xmlns:a16="http://schemas.microsoft.com/office/drawing/2014/main" id="{36320A9B-1906-471E-BBDB-179C7DE4E073}"/>
              </a:ext>
            </a:extLst>
          </p:cNvPr>
          <p:cNvSpPr>
            <a:spLocks noGrp="1"/>
          </p:cNvSpPr>
          <p:nvPr>
            <p:ph type="sldNum" sz="quarter" idx="11"/>
          </p:nvPr>
        </p:nvSpPr>
        <p:spPr/>
        <p:txBody>
          <a:bodyPr/>
          <a:lstStyle/>
          <a:p>
            <a:fld id="{BDEDE7C6-6EEE-4196-A663-FD0A9850CD31}" type="slidenum">
              <a:rPr lang="en-AU" smtClean="0"/>
              <a:t>‹#›</a:t>
            </a:fld>
            <a:endParaRPr lang="en-AU" dirty="0"/>
          </a:p>
        </p:txBody>
      </p:sp>
      <p:sp>
        <p:nvSpPr>
          <p:cNvPr id="7" name="Text Placeholder 6">
            <a:extLst>
              <a:ext uri="{FF2B5EF4-FFF2-40B4-BE49-F238E27FC236}">
                <a16:creationId xmlns:a16="http://schemas.microsoft.com/office/drawing/2014/main" id="{201E3592-7711-40DD-8251-929A6D22B84C}"/>
              </a:ext>
            </a:extLst>
          </p:cNvPr>
          <p:cNvSpPr>
            <a:spLocks noGrp="1"/>
          </p:cNvSpPr>
          <p:nvPr>
            <p:ph type="body" sz="quarter" idx="13"/>
          </p:nvPr>
        </p:nvSpPr>
        <p:spPr>
          <a:xfrm>
            <a:off x="379413" y="950399"/>
            <a:ext cx="2633662" cy="3546787"/>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dirty="0"/>
          </a:p>
        </p:txBody>
      </p:sp>
      <p:sp>
        <p:nvSpPr>
          <p:cNvPr id="2" name="Title 1">
            <a:extLst>
              <a:ext uri="{FF2B5EF4-FFF2-40B4-BE49-F238E27FC236}">
                <a16:creationId xmlns:a16="http://schemas.microsoft.com/office/drawing/2014/main" id="{67E583C4-9DA1-4490-BDFD-62C98F46BD64}"/>
              </a:ext>
            </a:extLst>
          </p:cNvPr>
          <p:cNvSpPr>
            <a:spLocks noGrp="1"/>
          </p:cNvSpPr>
          <p:nvPr>
            <p:ph type="title" hasCustomPrompt="1"/>
          </p:nvPr>
        </p:nvSpPr>
        <p:spPr>
          <a:xfrm>
            <a:off x="379665" y="310398"/>
            <a:ext cx="2633410" cy="472383"/>
          </a:xfrm>
        </p:spPr>
        <p:txBody>
          <a:bodyPr/>
          <a:lstStyle/>
          <a:p>
            <a:r>
              <a:rPr lang="en-US" dirty="0"/>
              <a:t>Add title</a:t>
            </a:r>
            <a:endParaRPr lang="en-AU" dirty="0"/>
          </a:p>
        </p:txBody>
      </p:sp>
    </p:spTree>
    <p:extLst>
      <p:ext uri="{BB962C8B-B14F-4D97-AF65-F5344CB8AC3E}">
        <p14:creationId xmlns:p14="http://schemas.microsoft.com/office/powerpoint/2010/main" val="317225078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Feature Slide &amp; Table/Chart_WarmWhite">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F1C3AFD-3AE3-4E57-8382-0EEFA1D109FB}"/>
              </a:ext>
            </a:extLst>
          </p:cNvPr>
          <p:cNvSpPr>
            <a:spLocks noGrp="1"/>
          </p:cNvSpPr>
          <p:nvPr>
            <p:ph sz="quarter" idx="14" hasCustomPrompt="1"/>
          </p:nvPr>
        </p:nvSpPr>
        <p:spPr>
          <a:xfrm>
            <a:off x="3699371" y="1245919"/>
            <a:ext cx="4685804" cy="3251469"/>
          </a:xfrm>
        </p:spPr>
        <p:txBody>
          <a:bodyPr anchor="ctr"/>
          <a:lstStyle>
            <a:lvl1pPr algn="ctr">
              <a:defRPr/>
            </a:lvl1pPr>
          </a:lstStyle>
          <a:p>
            <a:pPr lvl="0"/>
            <a:r>
              <a:rPr lang="en-US" dirty="0"/>
              <a:t>Click middle icons to insert a table OR chart, etc.</a:t>
            </a:r>
            <a:endParaRPr lang="en-AU" dirty="0"/>
          </a:p>
        </p:txBody>
      </p:sp>
      <p:sp>
        <p:nvSpPr>
          <p:cNvPr id="11" name="Rectangle: Single Corner Rounded 10">
            <a:extLst>
              <a:ext uri="{FF2B5EF4-FFF2-40B4-BE49-F238E27FC236}">
                <a16:creationId xmlns:a16="http://schemas.microsoft.com/office/drawing/2014/main" id="{32BDB205-53C1-46C1-B4D4-3BA308764319}"/>
              </a:ext>
            </a:extLst>
          </p:cNvPr>
          <p:cNvSpPr/>
          <p:nvPr userDrawn="1"/>
        </p:nvSpPr>
        <p:spPr>
          <a:xfrm>
            <a:off x="1" y="145415"/>
            <a:ext cx="3320320" cy="4570627"/>
          </a:xfrm>
          <a:prstGeom prst="round1Rect">
            <a:avLst>
              <a:gd name="adj" fmla="val 6388"/>
            </a:avLst>
          </a:prstGeom>
          <a:solidFill>
            <a:srgbClr val="ECE8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6" name="Footer Placeholder 5">
            <a:extLst>
              <a:ext uri="{FF2B5EF4-FFF2-40B4-BE49-F238E27FC236}">
                <a16:creationId xmlns:a16="http://schemas.microsoft.com/office/drawing/2014/main" id="{1F14C753-090F-44FD-A779-DCEC459721EA}"/>
              </a:ext>
            </a:extLst>
          </p:cNvPr>
          <p:cNvSpPr>
            <a:spLocks noGrp="1"/>
          </p:cNvSpPr>
          <p:nvPr>
            <p:ph type="ftr" sz="quarter" idx="10"/>
          </p:nvPr>
        </p:nvSpPr>
        <p:spPr>
          <a:xfrm>
            <a:off x="379665" y="4914063"/>
            <a:ext cx="4240075" cy="164307"/>
          </a:xfrm>
        </p:spPr>
        <p:txBody>
          <a:bodyPr/>
          <a:lstStyle>
            <a:lvl1pPr>
              <a:defRPr>
                <a:solidFill>
                  <a:schemeClr val="tx1"/>
                </a:solidFill>
              </a:defRPr>
            </a:lvl1pPr>
          </a:lstStyle>
          <a:p>
            <a:endParaRPr lang="en-AU" dirty="0"/>
          </a:p>
        </p:txBody>
      </p:sp>
      <p:sp>
        <p:nvSpPr>
          <p:cNvPr id="10" name="Slide Number Placeholder 9">
            <a:extLst>
              <a:ext uri="{FF2B5EF4-FFF2-40B4-BE49-F238E27FC236}">
                <a16:creationId xmlns:a16="http://schemas.microsoft.com/office/drawing/2014/main" id="{36320A9B-1906-471E-BBDB-179C7DE4E073}"/>
              </a:ext>
            </a:extLst>
          </p:cNvPr>
          <p:cNvSpPr>
            <a:spLocks noGrp="1"/>
          </p:cNvSpPr>
          <p:nvPr>
            <p:ph type="sldNum" sz="quarter" idx="11"/>
          </p:nvPr>
        </p:nvSpPr>
        <p:spPr/>
        <p:txBody>
          <a:bodyPr/>
          <a:lstStyle/>
          <a:p>
            <a:fld id="{BDEDE7C6-6EEE-4196-A663-FD0A9850CD31}" type="slidenum">
              <a:rPr lang="en-AU" smtClean="0"/>
              <a:t>‹#›</a:t>
            </a:fld>
            <a:endParaRPr lang="en-AU" dirty="0"/>
          </a:p>
        </p:txBody>
      </p:sp>
      <p:sp>
        <p:nvSpPr>
          <p:cNvPr id="8" name="Text Placeholder 6">
            <a:extLst>
              <a:ext uri="{FF2B5EF4-FFF2-40B4-BE49-F238E27FC236}">
                <a16:creationId xmlns:a16="http://schemas.microsoft.com/office/drawing/2014/main" id="{2D2A5168-206B-42DB-8252-F13A08444697}"/>
              </a:ext>
            </a:extLst>
          </p:cNvPr>
          <p:cNvSpPr>
            <a:spLocks noGrp="1"/>
          </p:cNvSpPr>
          <p:nvPr>
            <p:ph type="body" sz="quarter" idx="13"/>
          </p:nvPr>
        </p:nvSpPr>
        <p:spPr>
          <a:xfrm>
            <a:off x="379413" y="950399"/>
            <a:ext cx="2633662" cy="3546787"/>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dirty="0"/>
          </a:p>
        </p:txBody>
      </p:sp>
      <p:sp>
        <p:nvSpPr>
          <p:cNvPr id="9" name="Title 1">
            <a:extLst>
              <a:ext uri="{FF2B5EF4-FFF2-40B4-BE49-F238E27FC236}">
                <a16:creationId xmlns:a16="http://schemas.microsoft.com/office/drawing/2014/main" id="{00B7E816-D51F-4CDF-80BF-CBF75C92657D}"/>
              </a:ext>
            </a:extLst>
          </p:cNvPr>
          <p:cNvSpPr>
            <a:spLocks noGrp="1"/>
          </p:cNvSpPr>
          <p:nvPr>
            <p:ph type="title" hasCustomPrompt="1"/>
          </p:nvPr>
        </p:nvSpPr>
        <p:spPr>
          <a:xfrm>
            <a:off x="379665" y="310398"/>
            <a:ext cx="2633410" cy="472383"/>
          </a:xfrm>
        </p:spPr>
        <p:txBody>
          <a:bodyPr/>
          <a:lstStyle/>
          <a:p>
            <a:r>
              <a:rPr lang="en-US" dirty="0"/>
              <a:t>Add title</a:t>
            </a:r>
            <a:endParaRPr lang="en-AU" dirty="0"/>
          </a:p>
        </p:txBody>
      </p:sp>
    </p:spTree>
    <p:extLst>
      <p:ext uri="{BB962C8B-B14F-4D97-AF65-F5344CB8AC3E}">
        <p14:creationId xmlns:p14="http://schemas.microsoft.com/office/powerpoint/2010/main" val="71649036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 Pullout Boxes &amp; Icons_WarmWhite">
    <p:spTree>
      <p:nvGrpSpPr>
        <p:cNvPr id="1" name=""/>
        <p:cNvGrpSpPr/>
        <p:nvPr/>
      </p:nvGrpSpPr>
      <p:grpSpPr>
        <a:xfrm>
          <a:off x="0" y="0"/>
          <a:ext cx="0" cy="0"/>
          <a:chOff x="0" y="0"/>
          <a:chExt cx="0" cy="0"/>
        </a:xfrm>
      </p:grpSpPr>
      <p:sp>
        <p:nvSpPr>
          <p:cNvPr id="13" name="Picture Placeholder 12">
            <a:extLst>
              <a:ext uri="{FF2B5EF4-FFF2-40B4-BE49-F238E27FC236}">
                <a16:creationId xmlns:a16="http://schemas.microsoft.com/office/drawing/2014/main" id="{77B1C7D0-3210-4F19-B442-6EF68B84F2AB}"/>
              </a:ext>
            </a:extLst>
          </p:cNvPr>
          <p:cNvSpPr>
            <a:spLocks noGrp="1" noChangeAspect="1"/>
          </p:cNvSpPr>
          <p:nvPr>
            <p:ph type="pic" sz="quarter" idx="12" hasCustomPrompt="1"/>
          </p:nvPr>
        </p:nvSpPr>
        <p:spPr>
          <a:xfrm>
            <a:off x="2041912" y="1281600"/>
            <a:ext cx="971516" cy="972000"/>
          </a:xfrm>
          <a:solidFill>
            <a:schemeClr val="bg1">
              <a:lumMod val="95000"/>
            </a:schemeClr>
          </a:solidFill>
        </p:spPr>
        <p:txBody>
          <a:bodyPr anchor="ctr"/>
          <a:lstStyle>
            <a:lvl1pPr algn="ctr">
              <a:defRPr/>
            </a:lvl1pPr>
          </a:lstStyle>
          <a:p>
            <a:r>
              <a:rPr lang="en-AU" dirty="0"/>
              <a:t>Icon</a:t>
            </a:r>
          </a:p>
        </p:txBody>
      </p:sp>
      <p:sp>
        <p:nvSpPr>
          <p:cNvPr id="15" name="Text Placeholder 6">
            <a:extLst>
              <a:ext uri="{FF2B5EF4-FFF2-40B4-BE49-F238E27FC236}">
                <a16:creationId xmlns:a16="http://schemas.microsoft.com/office/drawing/2014/main" id="{CBED0476-70D6-4080-9839-DBD8B596E293}"/>
              </a:ext>
            </a:extLst>
          </p:cNvPr>
          <p:cNvSpPr>
            <a:spLocks noGrp="1"/>
          </p:cNvSpPr>
          <p:nvPr>
            <p:ph type="body" sz="quarter" idx="13"/>
          </p:nvPr>
        </p:nvSpPr>
        <p:spPr>
          <a:xfrm>
            <a:off x="691370" y="2466000"/>
            <a:ext cx="3665034" cy="2050565"/>
          </a:xfrm>
          <a:solidFill>
            <a:srgbClr val="ECE8DF"/>
          </a:solidFill>
        </p:spPr>
        <p:txBody>
          <a:bodyPr lIns="180000" tIns="180000" rIns="180000" bIns="180000"/>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dirty="0"/>
          </a:p>
        </p:txBody>
      </p:sp>
      <p:sp>
        <p:nvSpPr>
          <p:cNvPr id="2" name="Title 1">
            <a:extLst>
              <a:ext uri="{FF2B5EF4-FFF2-40B4-BE49-F238E27FC236}">
                <a16:creationId xmlns:a16="http://schemas.microsoft.com/office/drawing/2014/main" id="{B841EEE0-AD5E-4211-90F4-0436CE9AE589}"/>
              </a:ext>
            </a:extLst>
          </p:cNvPr>
          <p:cNvSpPr>
            <a:spLocks noGrp="1"/>
          </p:cNvSpPr>
          <p:nvPr>
            <p:ph type="title"/>
          </p:nvPr>
        </p:nvSpPr>
        <p:spPr/>
        <p:txBody>
          <a:bodyPr/>
          <a:lstStyle/>
          <a:p>
            <a:r>
              <a:rPr lang="en-US"/>
              <a:t>Click to edit Master title style</a:t>
            </a:r>
            <a:endParaRPr lang="en-AU"/>
          </a:p>
        </p:txBody>
      </p:sp>
      <p:sp>
        <p:nvSpPr>
          <p:cNvPr id="14" name="Picture Placeholder 12">
            <a:extLst>
              <a:ext uri="{FF2B5EF4-FFF2-40B4-BE49-F238E27FC236}">
                <a16:creationId xmlns:a16="http://schemas.microsoft.com/office/drawing/2014/main" id="{DC64153B-DBCC-40B5-AD0C-DFF2D2653D08}"/>
              </a:ext>
            </a:extLst>
          </p:cNvPr>
          <p:cNvSpPr>
            <a:spLocks noGrp="1" noChangeAspect="1"/>
          </p:cNvSpPr>
          <p:nvPr>
            <p:ph type="pic" sz="quarter" idx="14" hasCustomPrompt="1"/>
          </p:nvPr>
        </p:nvSpPr>
        <p:spPr>
          <a:xfrm>
            <a:off x="6071045" y="1280891"/>
            <a:ext cx="971516" cy="972000"/>
          </a:xfrm>
          <a:solidFill>
            <a:schemeClr val="bg1">
              <a:lumMod val="95000"/>
            </a:schemeClr>
          </a:solidFill>
        </p:spPr>
        <p:txBody>
          <a:bodyPr anchor="ctr"/>
          <a:lstStyle>
            <a:lvl1pPr algn="ctr">
              <a:defRPr/>
            </a:lvl1pPr>
          </a:lstStyle>
          <a:p>
            <a:r>
              <a:rPr lang="en-AU" dirty="0"/>
              <a:t>Icon</a:t>
            </a:r>
          </a:p>
        </p:txBody>
      </p:sp>
      <p:sp>
        <p:nvSpPr>
          <p:cNvPr id="17" name="Text Placeholder 6">
            <a:extLst>
              <a:ext uri="{FF2B5EF4-FFF2-40B4-BE49-F238E27FC236}">
                <a16:creationId xmlns:a16="http://schemas.microsoft.com/office/drawing/2014/main" id="{DD63EC4E-C97D-404B-947B-5F9FD4FBE346}"/>
              </a:ext>
            </a:extLst>
          </p:cNvPr>
          <p:cNvSpPr>
            <a:spLocks noGrp="1"/>
          </p:cNvSpPr>
          <p:nvPr>
            <p:ph type="body" sz="quarter" idx="15"/>
          </p:nvPr>
        </p:nvSpPr>
        <p:spPr>
          <a:xfrm>
            <a:off x="4720503" y="2467189"/>
            <a:ext cx="3665034" cy="2050565"/>
          </a:xfrm>
          <a:solidFill>
            <a:srgbClr val="ECE8DF"/>
          </a:solidFill>
        </p:spPr>
        <p:txBody>
          <a:bodyPr lIns="180000" tIns="180000" rIns="180000" bIns="180000"/>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dirty="0"/>
          </a:p>
        </p:txBody>
      </p:sp>
      <p:sp>
        <p:nvSpPr>
          <p:cNvPr id="3" name="Footer Placeholder 2">
            <a:extLst>
              <a:ext uri="{FF2B5EF4-FFF2-40B4-BE49-F238E27FC236}">
                <a16:creationId xmlns:a16="http://schemas.microsoft.com/office/drawing/2014/main" id="{8961ECA8-A0E1-493D-B9EF-D05EF302158A}"/>
              </a:ext>
            </a:extLst>
          </p:cNvPr>
          <p:cNvSpPr>
            <a:spLocks noGrp="1"/>
          </p:cNvSpPr>
          <p:nvPr>
            <p:ph type="ftr" sz="quarter" idx="16"/>
          </p:nvPr>
        </p:nvSpPr>
        <p:spPr/>
        <p:txBody>
          <a:bodyPr/>
          <a:lstStyle/>
          <a:p>
            <a:endParaRPr lang="en-AU" dirty="0"/>
          </a:p>
        </p:txBody>
      </p:sp>
      <p:sp>
        <p:nvSpPr>
          <p:cNvPr id="4" name="Slide Number Placeholder 3">
            <a:extLst>
              <a:ext uri="{FF2B5EF4-FFF2-40B4-BE49-F238E27FC236}">
                <a16:creationId xmlns:a16="http://schemas.microsoft.com/office/drawing/2014/main" id="{320927F2-8EAE-4B62-BC16-084E64FD756A}"/>
              </a:ext>
            </a:extLst>
          </p:cNvPr>
          <p:cNvSpPr>
            <a:spLocks noGrp="1"/>
          </p:cNvSpPr>
          <p:nvPr>
            <p:ph type="sldNum" sz="quarter" idx="17"/>
          </p:nvPr>
        </p:nvSpPr>
        <p:spPr/>
        <p:txBody>
          <a:bodyPr/>
          <a:lstStyle/>
          <a:p>
            <a:fld id="{BDEDE7C6-6EEE-4196-A663-FD0A9850CD31}" type="slidenum">
              <a:rPr lang="en-AU" smtClean="0"/>
              <a:t>‹#›</a:t>
            </a:fld>
            <a:endParaRPr lang="en-AU" dirty="0"/>
          </a:p>
        </p:txBody>
      </p:sp>
    </p:spTree>
    <p:extLst>
      <p:ext uri="{BB962C8B-B14F-4D97-AF65-F5344CB8AC3E}">
        <p14:creationId xmlns:p14="http://schemas.microsoft.com/office/powerpoint/2010/main" val="115859501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3 Pullout Boxes &amp; Icons_WarmWhite">
    <p:spTree>
      <p:nvGrpSpPr>
        <p:cNvPr id="1" name=""/>
        <p:cNvGrpSpPr/>
        <p:nvPr/>
      </p:nvGrpSpPr>
      <p:grpSpPr>
        <a:xfrm>
          <a:off x="0" y="0"/>
          <a:ext cx="0" cy="0"/>
          <a:chOff x="0" y="0"/>
          <a:chExt cx="0" cy="0"/>
        </a:xfrm>
      </p:grpSpPr>
      <p:sp>
        <p:nvSpPr>
          <p:cNvPr id="13" name="Picture Placeholder 12">
            <a:extLst>
              <a:ext uri="{FF2B5EF4-FFF2-40B4-BE49-F238E27FC236}">
                <a16:creationId xmlns:a16="http://schemas.microsoft.com/office/drawing/2014/main" id="{77B1C7D0-3210-4F19-B442-6EF68B84F2AB}"/>
              </a:ext>
            </a:extLst>
          </p:cNvPr>
          <p:cNvSpPr>
            <a:spLocks noGrp="1" noChangeAspect="1"/>
          </p:cNvSpPr>
          <p:nvPr>
            <p:ph type="pic" sz="quarter" idx="12" hasCustomPrompt="1"/>
          </p:nvPr>
        </p:nvSpPr>
        <p:spPr>
          <a:xfrm>
            <a:off x="1424815" y="1280891"/>
            <a:ext cx="971516" cy="972000"/>
          </a:xfrm>
          <a:solidFill>
            <a:schemeClr val="bg1">
              <a:lumMod val="95000"/>
            </a:schemeClr>
          </a:solidFill>
        </p:spPr>
        <p:txBody>
          <a:bodyPr anchor="ctr"/>
          <a:lstStyle>
            <a:lvl1pPr algn="ctr">
              <a:defRPr/>
            </a:lvl1pPr>
          </a:lstStyle>
          <a:p>
            <a:r>
              <a:rPr lang="en-AU" dirty="0"/>
              <a:t>Icon</a:t>
            </a:r>
          </a:p>
        </p:txBody>
      </p:sp>
      <p:sp>
        <p:nvSpPr>
          <p:cNvPr id="15" name="Text Placeholder 6">
            <a:extLst>
              <a:ext uri="{FF2B5EF4-FFF2-40B4-BE49-F238E27FC236}">
                <a16:creationId xmlns:a16="http://schemas.microsoft.com/office/drawing/2014/main" id="{CBED0476-70D6-4080-9839-DBD8B596E293}"/>
              </a:ext>
            </a:extLst>
          </p:cNvPr>
          <p:cNvSpPr>
            <a:spLocks noGrp="1"/>
          </p:cNvSpPr>
          <p:nvPr>
            <p:ph type="body" sz="quarter" idx="13"/>
          </p:nvPr>
        </p:nvSpPr>
        <p:spPr>
          <a:xfrm>
            <a:off x="691370" y="2466000"/>
            <a:ext cx="2438406" cy="2050565"/>
          </a:xfrm>
          <a:solidFill>
            <a:srgbClr val="ECE8DF"/>
          </a:solidFill>
        </p:spPr>
        <p:txBody>
          <a:bodyPr lIns="180000" tIns="180000" rIns="180000" bIns="180000"/>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dirty="0"/>
          </a:p>
        </p:txBody>
      </p:sp>
      <p:sp>
        <p:nvSpPr>
          <p:cNvPr id="2" name="Title 1">
            <a:extLst>
              <a:ext uri="{FF2B5EF4-FFF2-40B4-BE49-F238E27FC236}">
                <a16:creationId xmlns:a16="http://schemas.microsoft.com/office/drawing/2014/main" id="{B841EEE0-AD5E-4211-90F4-0436CE9AE589}"/>
              </a:ext>
            </a:extLst>
          </p:cNvPr>
          <p:cNvSpPr>
            <a:spLocks noGrp="1"/>
          </p:cNvSpPr>
          <p:nvPr>
            <p:ph type="title"/>
          </p:nvPr>
        </p:nvSpPr>
        <p:spPr/>
        <p:txBody>
          <a:bodyPr/>
          <a:lstStyle/>
          <a:p>
            <a:r>
              <a:rPr lang="en-US"/>
              <a:t>Click to edit Master title style</a:t>
            </a:r>
            <a:endParaRPr lang="en-AU"/>
          </a:p>
        </p:txBody>
      </p:sp>
      <p:sp>
        <p:nvSpPr>
          <p:cNvPr id="3" name="Footer Placeholder 2">
            <a:extLst>
              <a:ext uri="{FF2B5EF4-FFF2-40B4-BE49-F238E27FC236}">
                <a16:creationId xmlns:a16="http://schemas.microsoft.com/office/drawing/2014/main" id="{8961ECA8-A0E1-493D-B9EF-D05EF302158A}"/>
              </a:ext>
            </a:extLst>
          </p:cNvPr>
          <p:cNvSpPr>
            <a:spLocks noGrp="1"/>
          </p:cNvSpPr>
          <p:nvPr>
            <p:ph type="ftr" sz="quarter" idx="16"/>
          </p:nvPr>
        </p:nvSpPr>
        <p:spPr/>
        <p:txBody>
          <a:bodyPr/>
          <a:lstStyle/>
          <a:p>
            <a:endParaRPr lang="en-AU" dirty="0"/>
          </a:p>
        </p:txBody>
      </p:sp>
      <p:sp>
        <p:nvSpPr>
          <p:cNvPr id="4" name="Slide Number Placeholder 3">
            <a:extLst>
              <a:ext uri="{FF2B5EF4-FFF2-40B4-BE49-F238E27FC236}">
                <a16:creationId xmlns:a16="http://schemas.microsoft.com/office/drawing/2014/main" id="{320927F2-8EAE-4B62-BC16-084E64FD756A}"/>
              </a:ext>
            </a:extLst>
          </p:cNvPr>
          <p:cNvSpPr>
            <a:spLocks noGrp="1"/>
          </p:cNvSpPr>
          <p:nvPr>
            <p:ph type="sldNum" sz="quarter" idx="17"/>
          </p:nvPr>
        </p:nvSpPr>
        <p:spPr/>
        <p:txBody>
          <a:bodyPr/>
          <a:lstStyle/>
          <a:p>
            <a:fld id="{BDEDE7C6-6EEE-4196-A663-FD0A9850CD31}" type="slidenum">
              <a:rPr lang="en-AU" smtClean="0"/>
              <a:t>‹#›</a:t>
            </a:fld>
            <a:endParaRPr lang="en-AU" dirty="0"/>
          </a:p>
        </p:txBody>
      </p:sp>
      <p:sp>
        <p:nvSpPr>
          <p:cNvPr id="9" name="Picture Placeholder 12">
            <a:extLst>
              <a:ext uri="{FF2B5EF4-FFF2-40B4-BE49-F238E27FC236}">
                <a16:creationId xmlns:a16="http://schemas.microsoft.com/office/drawing/2014/main" id="{9A89174D-FA78-4F53-AE2D-75340DB116B6}"/>
              </a:ext>
            </a:extLst>
          </p:cNvPr>
          <p:cNvSpPr>
            <a:spLocks noGrp="1" noChangeAspect="1"/>
          </p:cNvSpPr>
          <p:nvPr>
            <p:ph type="pic" sz="quarter" idx="18" hasCustomPrompt="1"/>
          </p:nvPr>
        </p:nvSpPr>
        <p:spPr>
          <a:xfrm>
            <a:off x="4052695" y="1280891"/>
            <a:ext cx="971516" cy="972000"/>
          </a:xfrm>
          <a:solidFill>
            <a:schemeClr val="bg1">
              <a:lumMod val="95000"/>
            </a:schemeClr>
          </a:solidFill>
        </p:spPr>
        <p:txBody>
          <a:bodyPr anchor="ctr"/>
          <a:lstStyle>
            <a:lvl1pPr algn="ctr">
              <a:defRPr/>
            </a:lvl1pPr>
          </a:lstStyle>
          <a:p>
            <a:r>
              <a:rPr lang="en-AU" dirty="0"/>
              <a:t>Icon</a:t>
            </a:r>
          </a:p>
        </p:txBody>
      </p:sp>
      <p:sp>
        <p:nvSpPr>
          <p:cNvPr id="10" name="Text Placeholder 6">
            <a:extLst>
              <a:ext uri="{FF2B5EF4-FFF2-40B4-BE49-F238E27FC236}">
                <a16:creationId xmlns:a16="http://schemas.microsoft.com/office/drawing/2014/main" id="{94419136-DC19-46B4-9AA0-226D9D93C767}"/>
              </a:ext>
            </a:extLst>
          </p:cNvPr>
          <p:cNvSpPr>
            <a:spLocks noGrp="1"/>
          </p:cNvSpPr>
          <p:nvPr>
            <p:ph type="body" sz="quarter" idx="19"/>
          </p:nvPr>
        </p:nvSpPr>
        <p:spPr>
          <a:xfrm>
            <a:off x="3319250" y="2466000"/>
            <a:ext cx="2438406" cy="2050565"/>
          </a:xfrm>
          <a:solidFill>
            <a:srgbClr val="ECE8DF"/>
          </a:solidFill>
        </p:spPr>
        <p:txBody>
          <a:bodyPr lIns="180000" tIns="180000" rIns="180000" bIns="180000"/>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dirty="0"/>
          </a:p>
        </p:txBody>
      </p:sp>
      <p:sp>
        <p:nvSpPr>
          <p:cNvPr id="11" name="Picture Placeholder 12">
            <a:extLst>
              <a:ext uri="{FF2B5EF4-FFF2-40B4-BE49-F238E27FC236}">
                <a16:creationId xmlns:a16="http://schemas.microsoft.com/office/drawing/2014/main" id="{07FF3FF1-DAE1-4490-827C-89DCBAC576BC}"/>
              </a:ext>
            </a:extLst>
          </p:cNvPr>
          <p:cNvSpPr>
            <a:spLocks noGrp="1" noChangeAspect="1"/>
          </p:cNvSpPr>
          <p:nvPr>
            <p:ph type="pic" sz="quarter" idx="20" hasCustomPrompt="1"/>
          </p:nvPr>
        </p:nvSpPr>
        <p:spPr>
          <a:xfrm>
            <a:off x="6680576" y="1280891"/>
            <a:ext cx="971516" cy="972000"/>
          </a:xfrm>
          <a:solidFill>
            <a:schemeClr val="bg1">
              <a:lumMod val="95000"/>
            </a:schemeClr>
          </a:solidFill>
        </p:spPr>
        <p:txBody>
          <a:bodyPr anchor="ctr"/>
          <a:lstStyle>
            <a:lvl1pPr algn="ctr">
              <a:defRPr/>
            </a:lvl1pPr>
          </a:lstStyle>
          <a:p>
            <a:r>
              <a:rPr lang="en-AU" dirty="0"/>
              <a:t>Icon</a:t>
            </a:r>
          </a:p>
        </p:txBody>
      </p:sp>
      <p:sp>
        <p:nvSpPr>
          <p:cNvPr id="12" name="Text Placeholder 6">
            <a:extLst>
              <a:ext uri="{FF2B5EF4-FFF2-40B4-BE49-F238E27FC236}">
                <a16:creationId xmlns:a16="http://schemas.microsoft.com/office/drawing/2014/main" id="{7CF0E566-13A9-4B1A-9177-D3C6EB3B6DFD}"/>
              </a:ext>
            </a:extLst>
          </p:cNvPr>
          <p:cNvSpPr>
            <a:spLocks noGrp="1"/>
          </p:cNvSpPr>
          <p:nvPr>
            <p:ph type="body" sz="quarter" idx="21"/>
          </p:nvPr>
        </p:nvSpPr>
        <p:spPr>
          <a:xfrm>
            <a:off x="5947131" y="2466000"/>
            <a:ext cx="2438406" cy="2050565"/>
          </a:xfrm>
          <a:solidFill>
            <a:srgbClr val="ECE8DF"/>
          </a:solidFill>
        </p:spPr>
        <p:txBody>
          <a:bodyPr lIns="180000" tIns="180000" rIns="180000" bIns="180000"/>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dirty="0"/>
          </a:p>
        </p:txBody>
      </p:sp>
    </p:spTree>
    <p:extLst>
      <p:ext uri="{BB962C8B-B14F-4D97-AF65-F5344CB8AC3E}">
        <p14:creationId xmlns:p14="http://schemas.microsoft.com/office/powerpoint/2010/main" val="159235299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itle Only_WarmWhite">
    <p:spTree>
      <p:nvGrpSpPr>
        <p:cNvPr id="1" name=""/>
        <p:cNvGrpSpPr/>
        <p:nvPr/>
      </p:nvGrpSpPr>
      <p:grpSpPr>
        <a:xfrm>
          <a:off x="0" y="0"/>
          <a:ext cx="0" cy="0"/>
          <a:chOff x="0" y="0"/>
          <a:chExt cx="0" cy="0"/>
        </a:xfrm>
      </p:grpSpPr>
      <p:sp>
        <p:nvSpPr>
          <p:cNvPr id="6" name="Footer Placeholder 5">
            <a:extLst>
              <a:ext uri="{FF2B5EF4-FFF2-40B4-BE49-F238E27FC236}">
                <a16:creationId xmlns:a16="http://schemas.microsoft.com/office/drawing/2014/main" id="{8B731C87-A23F-42F3-8F0A-E79FEDCB8A49}"/>
              </a:ext>
            </a:extLst>
          </p:cNvPr>
          <p:cNvSpPr>
            <a:spLocks noGrp="1"/>
          </p:cNvSpPr>
          <p:nvPr>
            <p:ph type="ftr" sz="quarter" idx="10"/>
          </p:nvPr>
        </p:nvSpPr>
        <p:spPr/>
        <p:txBody>
          <a:bodyPr/>
          <a:lstStyle/>
          <a:p>
            <a:endParaRPr lang="en-AU" dirty="0"/>
          </a:p>
        </p:txBody>
      </p:sp>
      <p:sp>
        <p:nvSpPr>
          <p:cNvPr id="7" name="Slide Number Placeholder 6">
            <a:extLst>
              <a:ext uri="{FF2B5EF4-FFF2-40B4-BE49-F238E27FC236}">
                <a16:creationId xmlns:a16="http://schemas.microsoft.com/office/drawing/2014/main" id="{57A1FDD7-07B5-4AB9-92E7-E540C6C1F3C7}"/>
              </a:ext>
            </a:extLst>
          </p:cNvPr>
          <p:cNvSpPr>
            <a:spLocks noGrp="1"/>
          </p:cNvSpPr>
          <p:nvPr>
            <p:ph type="sldNum" sz="quarter" idx="11"/>
          </p:nvPr>
        </p:nvSpPr>
        <p:spPr/>
        <p:txBody>
          <a:bodyPr/>
          <a:lstStyle/>
          <a:p>
            <a:fld id="{BDEDE7C6-6EEE-4196-A663-FD0A9850CD31}" type="slidenum">
              <a:rPr lang="en-AU" smtClean="0"/>
              <a:t>‹#›</a:t>
            </a:fld>
            <a:endParaRPr lang="en-AU" dirty="0"/>
          </a:p>
        </p:txBody>
      </p:sp>
      <p:sp>
        <p:nvSpPr>
          <p:cNvPr id="8" name="Title 7">
            <a:extLst>
              <a:ext uri="{FF2B5EF4-FFF2-40B4-BE49-F238E27FC236}">
                <a16:creationId xmlns:a16="http://schemas.microsoft.com/office/drawing/2014/main" id="{8DBF5087-1FFE-48E2-A6B7-13FCB17E83E5}"/>
              </a:ext>
            </a:extLst>
          </p:cNvPr>
          <p:cNvSpPr>
            <a:spLocks noGrp="1"/>
          </p:cNvSpPr>
          <p:nvPr>
            <p:ph type="title"/>
          </p:nvPr>
        </p:nvSpPr>
        <p:spPr/>
        <p:txBody>
          <a:bodyPr/>
          <a:lstStyle/>
          <a:p>
            <a:r>
              <a:rPr lang="en-US"/>
              <a:t>Click to edit Master title style</a:t>
            </a:r>
            <a:endParaRPr lang="en-AU"/>
          </a:p>
        </p:txBody>
      </p:sp>
    </p:spTree>
    <p:extLst>
      <p:ext uri="{BB962C8B-B14F-4D97-AF65-F5344CB8AC3E}">
        <p14:creationId xmlns:p14="http://schemas.microsoft.com/office/powerpoint/2010/main" val="280218022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Closing Slide">
    <p:bg>
      <p:bgPr>
        <a:solidFill>
          <a:srgbClr val="ECE8DF"/>
        </a:solidFill>
        <a:effectLst/>
      </p:bgPr>
    </p:bg>
    <p:spTree>
      <p:nvGrpSpPr>
        <p:cNvPr id="1" name=""/>
        <p:cNvGrpSpPr/>
        <p:nvPr/>
      </p:nvGrpSpPr>
      <p:grpSpPr>
        <a:xfrm>
          <a:off x="0" y="0"/>
          <a:ext cx="0" cy="0"/>
          <a:chOff x="0" y="0"/>
          <a:chExt cx="0" cy="0"/>
        </a:xfrm>
      </p:grpSpPr>
      <p:sp>
        <p:nvSpPr>
          <p:cNvPr id="9" name="Rectangle: Diagonal Corners Rounded 8">
            <a:extLst>
              <a:ext uri="{FF2B5EF4-FFF2-40B4-BE49-F238E27FC236}">
                <a16:creationId xmlns:a16="http://schemas.microsoft.com/office/drawing/2014/main" id="{DDC807C5-CED4-4CA7-95A5-813F408B3C71}"/>
              </a:ext>
            </a:extLst>
          </p:cNvPr>
          <p:cNvSpPr/>
          <p:nvPr userDrawn="1"/>
        </p:nvSpPr>
        <p:spPr>
          <a:xfrm>
            <a:off x="227841" y="216810"/>
            <a:ext cx="8688318" cy="4709880"/>
          </a:xfrm>
          <a:prstGeom prst="round2DiagRect">
            <a:avLst>
              <a:gd name="adj1" fmla="val 0"/>
              <a:gd name="adj2" fmla="val 6098"/>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 name="Title 1">
            <a:extLst>
              <a:ext uri="{FF2B5EF4-FFF2-40B4-BE49-F238E27FC236}">
                <a16:creationId xmlns:a16="http://schemas.microsoft.com/office/drawing/2014/main" id="{8A0565AF-2EC1-46CE-90B0-B2B1FF6BDEA3}"/>
              </a:ext>
            </a:extLst>
          </p:cNvPr>
          <p:cNvSpPr>
            <a:spLocks noGrp="1"/>
          </p:cNvSpPr>
          <p:nvPr>
            <p:ph type="ctrTitle" hasCustomPrompt="1"/>
          </p:nvPr>
        </p:nvSpPr>
        <p:spPr>
          <a:xfrm>
            <a:off x="485030" y="612000"/>
            <a:ext cx="8173940" cy="1343142"/>
          </a:xfrm>
        </p:spPr>
        <p:txBody>
          <a:bodyPr anchor="b"/>
          <a:lstStyle>
            <a:lvl1pPr algn="ctr">
              <a:defRPr sz="4000" b="1">
                <a:solidFill>
                  <a:schemeClr val="tx1"/>
                </a:solidFill>
              </a:defRPr>
            </a:lvl1pPr>
          </a:lstStyle>
          <a:p>
            <a:r>
              <a:rPr lang="en-US" dirty="0"/>
              <a:t>Thank you</a:t>
            </a:r>
            <a:endParaRPr lang="en-AU" dirty="0"/>
          </a:p>
        </p:txBody>
      </p:sp>
      <p:pic>
        <p:nvPicPr>
          <p:cNvPr id="12" name="Picture 11">
            <a:extLst>
              <a:ext uri="{FF2B5EF4-FFF2-40B4-BE49-F238E27FC236}">
                <a16:creationId xmlns:a16="http://schemas.microsoft.com/office/drawing/2014/main" id="{92893DE1-D049-491F-9970-8C6311B9620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4006800" y="3204598"/>
            <a:ext cx="1130400" cy="1249283"/>
          </a:xfrm>
          <a:prstGeom prst="rect">
            <a:avLst/>
          </a:prstGeom>
        </p:spPr>
      </p:pic>
    </p:spTree>
    <p:extLst>
      <p:ext uri="{BB962C8B-B14F-4D97-AF65-F5344CB8AC3E}">
        <p14:creationId xmlns:p14="http://schemas.microsoft.com/office/powerpoint/2010/main" val="140163690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1932055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Quote_Blue">
    <p:bg>
      <p:bgPr>
        <a:solidFill>
          <a:schemeClr val="accent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0565AF-2EC1-46CE-90B0-B2B1FF6BDEA3}"/>
              </a:ext>
            </a:extLst>
          </p:cNvPr>
          <p:cNvSpPr>
            <a:spLocks noGrp="1"/>
          </p:cNvSpPr>
          <p:nvPr>
            <p:ph type="ctrTitle"/>
          </p:nvPr>
        </p:nvSpPr>
        <p:spPr>
          <a:xfrm>
            <a:off x="2338039" y="1407690"/>
            <a:ext cx="4467922" cy="2539841"/>
          </a:xfrm>
        </p:spPr>
        <p:txBody>
          <a:bodyPr anchor="ctr"/>
          <a:lstStyle>
            <a:lvl1pPr algn="l">
              <a:defRPr sz="3600" b="0">
                <a:solidFill>
                  <a:schemeClr val="bg1"/>
                </a:solidFill>
              </a:defRPr>
            </a:lvl1pPr>
          </a:lstStyle>
          <a:p>
            <a:r>
              <a:rPr lang="en-US"/>
              <a:t>Click to edit Master title style</a:t>
            </a:r>
            <a:endParaRPr lang="en-AU" dirty="0"/>
          </a:p>
        </p:txBody>
      </p:sp>
      <p:sp>
        <p:nvSpPr>
          <p:cNvPr id="10" name="Text Placeholder 6">
            <a:extLst>
              <a:ext uri="{FF2B5EF4-FFF2-40B4-BE49-F238E27FC236}">
                <a16:creationId xmlns:a16="http://schemas.microsoft.com/office/drawing/2014/main" id="{E9933594-738C-4F71-81ED-172CFB460293}"/>
              </a:ext>
            </a:extLst>
          </p:cNvPr>
          <p:cNvSpPr>
            <a:spLocks noGrp="1"/>
          </p:cNvSpPr>
          <p:nvPr>
            <p:ph type="body" sz="quarter" idx="13" hasCustomPrompt="1"/>
          </p:nvPr>
        </p:nvSpPr>
        <p:spPr>
          <a:xfrm>
            <a:off x="1350202" y="956777"/>
            <a:ext cx="850305" cy="634200"/>
          </a:xfrm>
        </p:spPr>
        <p:txBody>
          <a:bodyPr/>
          <a:lstStyle>
            <a:lvl1pPr marL="0" algn="l">
              <a:lnSpc>
                <a:spcPts val="7000"/>
              </a:lnSpc>
              <a:spcAft>
                <a:spcPts val="0"/>
              </a:spcAft>
              <a:defRPr sz="8000" b="1">
                <a:solidFill>
                  <a:schemeClr val="bg1"/>
                </a:solidFill>
                <a:latin typeface="Bookman Old Style" panose="02050604050505020204" pitchFamily="18" charset="0"/>
              </a:defRPr>
            </a:lvl1pPr>
            <a:lvl2pPr marL="0" indent="0" algn="l">
              <a:lnSpc>
                <a:spcPts val="7000"/>
              </a:lnSpc>
              <a:spcAft>
                <a:spcPts val="0"/>
              </a:spcAft>
              <a:buNone/>
              <a:defRPr sz="8000" b="1">
                <a:solidFill>
                  <a:schemeClr val="bg1"/>
                </a:solidFill>
                <a:latin typeface="Bookman Old Style" panose="02050604050505020204" pitchFamily="18" charset="0"/>
              </a:defRPr>
            </a:lvl2pPr>
            <a:lvl3pPr marL="0" indent="0" algn="l">
              <a:lnSpc>
                <a:spcPts val="7000"/>
              </a:lnSpc>
              <a:spcAft>
                <a:spcPts val="0"/>
              </a:spcAft>
              <a:buNone/>
              <a:defRPr sz="8000" b="1">
                <a:solidFill>
                  <a:schemeClr val="bg1"/>
                </a:solidFill>
                <a:latin typeface="Bookman Old Style" panose="02050604050505020204" pitchFamily="18" charset="0"/>
              </a:defRPr>
            </a:lvl3pPr>
            <a:lvl4pPr marL="0" indent="0" algn="l">
              <a:lnSpc>
                <a:spcPts val="7000"/>
              </a:lnSpc>
              <a:spcAft>
                <a:spcPts val="0"/>
              </a:spcAft>
              <a:buNone/>
              <a:defRPr sz="8000" b="1">
                <a:solidFill>
                  <a:schemeClr val="bg1"/>
                </a:solidFill>
                <a:latin typeface="Bookman Old Style" panose="02050604050505020204" pitchFamily="18" charset="0"/>
              </a:defRPr>
            </a:lvl4pPr>
            <a:lvl5pPr marL="0" indent="0" algn="l">
              <a:lnSpc>
                <a:spcPts val="7000"/>
              </a:lnSpc>
              <a:spcAft>
                <a:spcPts val="0"/>
              </a:spcAft>
              <a:buNone/>
              <a:defRPr sz="8000" b="1">
                <a:solidFill>
                  <a:schemeClr val="bg1"/>
                </a:solidFill>
                <a:latin typeface="Bookman Old Style" panose="02050604050505020204" pitchFamily="18" charset="0"/>
              </a:defRPr>
            </a:lvl5pPr>
            <a:lvl6pPr marL="0" indent="0" algn="l">
              <a:lnSpc>
                <a:spcPts val="7000"/>
              </a:lnSpc>
              <a:spcAft>
                <a:spcPts val="0"/>
              </a:spcAft>
              <a:buNone/>
              <a:defRPr sz="8000" b="1">
                <a:solidFill>
                  <a:schemeClr val="bg1"/>
                </a:solidFill>
                <a:latin typeface="Bookman Old Style" panose="02050604050505020204" pitchFamily="18" charset="0"/>
              </a:defRPr>
            </a:lvl6pPr>
            <a:lvl7pPr marL="0" indent="0" algn="l">
              <a:lnSpc>
                <a:spcPts val="7000"/>
              </a:lnSpc>
              <a:spcAft>
                <a:spcPts val="0"/>
              </a:spcAft>
              <a:buNone/>
              <a:defRPr sz="8000" b="1">
                <a:solidFill>
                  <a:schemeClr val="bg1"/>
                </a:solidFill>
                <a:latin typeface="Bookman Old Style" panose="02050604050505020204" pitchFamily="18" charset="0"/>
              </a:defRPr>
            </a:lvl7pPr>
            <a:lvl8pPr marL="0" indent="0" algn="l">
              <a:lnSpc>
                <a:spcPts val="7000"/>
              </a:lnSpc>
              <a:spcAft>
                <a:spcPts val="0"/>
              </a:spcAft>
              <a:buNone/>
              <a:defRPr sz="8000" b="1">
                <a:solidFill>
                  <a:schemeClr val="bg1"/>
                </a:solidFill>
                <a:latin typeface="Bookman Old Style" panose="02050604050505020204" pitchFamily="18" charset="0"/>
              </a:defRPr>
            </a:lvl8pPr>
            <a:lvl9pPr marL="0" indent="0" algn="l">
              <a:lnSpc>
                <a:spcPts val="7000"/>
              </a:lnSpc>
              <a:spcAft>
                <a:spcPts val="0"/>
              </a:spcAft>
              <a:buNone/>
              <a:defRPr sz="8000" b="1">
                <a:solidFill>
                  <a:schemeClr val="bg1"/>
                </a:solidFill>
                <a:latin typeface="Bookman Old Style" panose="02050604050505020204" pitchFamily="18" charset="0"/>
              </a:defRPr>
            </a:lvl9pPr>
          </a:lstStyle>
          <a:p>
            <a:pPr lvl="0"/>
            <a:r>
              <a:rPr lang="en-US" dirty="0"/>
              <a:t>“</a:t>
            </a:r>
            <a:endParaRPr lang="en-AU" dirty="0"/>
          </a:p>
        </p:txBody>
      </p:sp>
      <p:sp>
        <p:nvSpPr>
          <p:cNvPr id="7" name="Text Placeholder 6">
            <a:extLst>
              <a:ext uri="{FF2B5EF4-FFF2-40B4-BE49-F238E27FC236}">
                <a16:creationId xmlns:a16="http://schemas.microsoft.com/office/drawing/2014/main" id="{A0CC370B-999E-4074-9942-1683FAF0CF55}"/>
              </a:ext>
            </a:extLst>
          </p:cNvPr>
          <p:cNvSpPr>
            <a:spLocks noGrp="1"/>
          </p:cNvSpPr>
          <p:nvPr>
            <p:ph type="body" sz="quarter" idx="14" hasCustomPrompt="1"/>
          </p:nvPr>
        </p:nvSpPr>
        <p:spPr>
          <a:xfrm>
            <a:off x="6943493" y="3630431"/>
            <a:ext cx="850305" cy="634200"/>
          </a:xfrm>
        </p:spPr>
        <p:txBody>
          <a:bodyPr/>
          <a:lstStyle>
            <a:lvl1pPr marL="0" algn="l">
              <a:lnSpc>
                <a:spcPts val="7000"/>
              </a:lnSpc>
              <a:spcAft>
                <a:spcPts val="0"/>
              </a:spcAft>
              <a:defRPr sz="8000" b="1">
                <a:solidFill>
                  <a:schemeClr val="bg1"/>
                </a:solidFill>
                <a:latin typeface="Bookman Old Style" panose="02050604050505020204" pitchFamily="18" charset="0"/>
              </a:defRPr>
            </a:lvl1pPr>
            <a:lvl2pPr marL="0" indent="0" algn="l">
              <a:lnSpc>
                <a:spcPts val="7000"/>
              </a:lnSpc>
              <a:spcAft>
                <a:spcPts val="0"/>
              </a:spcAft>
              <a:buNone/>
              <a:defRPr sz="8000" b="1">
                <a:solidFill>
                  <a:schemeClr val="bg1"/>
                </a:solidFill>
                <a:latin typeface="Bookman Old Style" panose="02050604050505020204" pitchFamily="18" charset="0"/>
              </a:defRPr>
            </a:lvl2pPr>
            <a:lvl3pPr marL="0" indent="0" algn="l">
              <a:lnSpc>
                <a:spcPts val="7000"/>
              </a:lnSpc>
              <a:spcAft>
                <a:spcPts val="0"/>
              </a:spcAft>
              <a:buNone/>
              <a:defRPr sz="8000" b="1">
                <a:solidFill>
                  <a:schemeClr val="bg1"/>
                </a:solidFill>
                <a:latin typeface="Bookman Old Style" panose="02050604050505020204" pitchFamily="18" charset="0"/>
              </a:defRPr>
            </a:lvl3pPr>
            <a:lvl4pPr marL="0" indent="0" algn="l">
              <a:lnSpc>
                <a:spcPts val="7000"/>
              </a:lnSpc>
              <a:spcAft>
                <a:spcPts val="0"/>
              </a:spcAft>
              <a:buNone/>
              <a:defRPr sz="8000" b="1">
                <a:solidFill>
                  <a:schemeClr val="bg1"/>
                </a:solidFill>
                <a:latin typeface="Bookman Old Style" panose="02050604050505020204" pitchFamily="18" charset="0"/>
              </a:defRPr>
            </a:lvl4pPr>
            <a:lvl5pPr marL="0" indent="0" algn="l">
              <a:lnSpc>
                <a:spcPts val="7000"/>
              </a:lnSpc>
              <a:spcAft>
                <a:spcPts val="0"/>
              </a:spcAft>
              <a:buNone/>
              <a:defRPr sz="8000" b="1">
                <a:solidFill>
                  <a:schemeClr val="bg1"/>
                </a:solidFill>
                <a:latin typeface="Bookman Old Style" panose="02050604050505020204" pitchFamily="18" charset="0"/>
              </a:defRPr>
            </a:lvl5pPr>
            <a:lvl6pPr marL="0" indent="0" algn="l">
              <a:lnSpc>
                <a:spcPts val="7000"/>
              </a:lnSpc>
              <a:spcAft>
                <a:spcPts val="0"/>
              </a:spcAft>
              <a:buNone/>
              <a:defRPr sz="8000" b="1">
                <a:solidFill>
                  <a:schemeClr val="bg1"/>
                </a:solidFill>
                <a:latin typeface="Bookman Old Style" panose="02050604050505020204" pitchFamily="18" charset="0"/>
              </a:defRPr>
            </a:lvl6pPr>
            <a:lvl7pPr marL="0" indent="0" algn="l">
              <a:lnSpc>
                <a:spcPts val="7000"/>
              </a:lnSpc>
              <a:spcAft>
                <a:spcPts val="0"/>
              </a:spcAft>
              <a:buNone/>
              <a:defRPr sz="8000" b="1">
                <a:solidFill>
                  <a:schemeClr val="bg1"/>
                </a:solidFill>
                <a:latin typeface="Bookman Old Style" panose="02050604050505020204" pitchFamily="18" charset="0"/>
              </a:defRPr>
            </a:lvl7pPr>
            <a:lvl8pPr marL="0" indent="0" algn="l">
              <a:lnSpc>
                <a:spcPts val="7000"/>
              </a:lnSpc>
              <a:spcAft>
                <a:spcPts val="0"/>
              </a:spcAft>
              <a:buNone/>
              <a:defRPr sz="8000" b="1">
                <a:solidFill>
                  <a:schemeClr val="bg1"/>
                </a:solidFill>
                <a:latin typeface="Bookman Old Style" panose="02050604050505020204" pitchFamily="18" charset="0"/>
              </a:defRPr>
            </a:lvl8pPr>
            <a:lvl9pPr marL="0" indent="0" algn="l">
              <a:lnSpc>
                <a:spcPts val="7000"/>
              </a:lnSpc>
              <a:spcAft>
                <a:spcPts val="0"/>
              </a:spcAft>
              <a:buNone/>
              <a:defRPr sz="8000" b="1">
                <a:solidFill>
                  <a:schemeClr val="bg1"/>
                </a:solidFill>
                <a:latin typeface="Bookman Old Style" panose="02050604050505020204" pitchFamily="18" charset="0"/>
              </a:defRPr>
            </a:lvl9pPr>
          </a:lstStyle>
          <a:p>
            <a:pPr lvl="0"/>
            <a:r>
              <a:rPr lang="en-US" dirty="0"/>
              <a:t>”</a:t>
            </a:r>
            <a:endParaRPr lang="en-AU" dirty="0"/>
          </a:p>
        </p:txBody>
      </p:sp>
    </p:spTree>
    <p:extLst>
      <p:ext uri="{BB962C8B-B14F-4D97-AF65-F5344CB8AC3E}">
        <p14:creationId xmlns:p14="http://schemas.microsoft.com/office/powerpoint/2010/main" val="20594613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Agenda_Blue">
    <p:spTree>
      <p:nvGrpSpPr>
        <p:cNvPr id="1" name=""/>
        <p:cNvGrpSpPr/>
        <p:nvPr/>
      </p:nvGrpSpPr>
      <p:grpSpPr>
        <a:xfrm>
          <a:off x="0" y="0"/>
          <a:ext cx="0" cy="0"/>
          <a:chOff x="0" y="0"/>
          <a:chExt cx="0" cy="0"/>
        </a:xfrm>
      </p:grpSpPr>
      <p:sp>
        <p:nvSpPr>
          <p:cNvPr id="9" name="Rectangle: Single Corner Rounded 8">
            <a:extLst>
              <a:ext uri="{FF2B5EF4-FFF2-40B4-BE49-F238E27FC236}">
                <a16:creationId xmlns:a16="http://schemas.microsoft.com/office/drawing/2014/main" id="{1A8E368D-8A52-49D2-9BA1-F9511493CFBC}"/>
              </a:ext>
            </a:extLst>
          </p:cNvPr>
          <p:cNvSpPr/>
          <p:nvPr userDrawn="1"/>
        </p:nvSpPr>
        <p:spPr>
          <a:xfrm>
            <a:off x="1" y="4848933"/>
            <a:ext cx="8507366" cy="294567"/>
          </a:xfrm>
          <a:prstGeom prst="round1Rect">
            <a:avLst>
              <a:gd name="adj" fmla="val 23521"/>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pic>
        <p:nvPicPr>
          <p:cNvPr id="12" name="Picture 11">
            <a:extLst>
              <a:ext uri="{FF2B5EF4-FFF2-40B4-BE49-F238E27FC236}">
                <a16:creationId xmlns:a16="http://schemas.microsoft.com/office/drawing/2014/main" id="{E4D72937-833E-4F2B-99F4-7849E077AD94}"/>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r="9714"/>
          <a:stretch/>
        </p:blipFill>
        <p:spPr>
          <a:xfrm>
            <a:off x="8575200" y="4154400"/>
            <a:ext cx="568800" cy="988190"/>
          </a:xfrm>
          <a:prstGeom prst="rect">
            <a:avLst/>
          </a:prstGeom>
        </p:spPr>
      </p:pic>
      <p:sp>
        <p:nvSpPr>
          <p:cNvPr id="11" name="Rectangle: Single Corner Rounded 10">
            <a:extLst>
              <a:ext uri="{FF2B5EF4-FFF2-40B4-BE49-F238E27FC236}">
                <a16:creationId xmlns:a16="http://schemas.microsoft.com/office/drawing/2014/main" id="{32BDB205-53C1-46C1-B4D4-3BA308764319}"/>
              </a:ext>
            </a:extLst>
          </p:cNvPr>
          <p:cNvSpPr/>
          <p:nvPr userDrawn="1"/>
        </p:nvSpPr>
        <p:spPr>
          <a:xfrm>
            <a:off x="1" y="145415"/>
            <a:ext cx="3320320" cy="4570627"/>
          </a:xfrm>
          <a:prstGeom prst="round1Rect">
            <a:avLst>
              <a:gd name="adj" fmla="val 6388"/>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6" name="Footer Placeholder 5">
            <a:extLst>
              <a:ext uri="{FF2B5EF4-FFF2-40B4-BE49-F238E27FC236}">
                <a16:creationId xmlns:a16="http://schemas.microsoft.com/office/drawing/2014/main" id="{1F14C753-090F-44FD-A779-DCEC459721EA}"/>
              </a:ext>
            </a:extLst>
          </p:cNvPr>
          <p:cNvSpPr>
            <a:spLocks noGrp="1"/>
          </p:cNvSpPr>
          <p:nvPr>
            <p:ph type="ftr" sz="quarter" idx="10"/>
          </p:nvPr>
        </p:nvSpPr>
        <p:spPr>
          <a:xfrm>
            <a:off x="379665" y="4914063"/>
            <a:ext cx="4240075" cy="164307"/>
          </a:xfrm>
        </p:spPr>
        <p:txBody>
          <a:bodyPr/>
          <a:lstStyle>
            <a:lvl1pPr>
              <a:defRPr>
                <a:solidFill>
                  <a:schemeClr val="bg1"/>
                </a:solidFill>
              </a:defRPr>
            </a:lvl1pPr>
          </a:lstStyle>
          <a:p>
            <a:endParaRPr lang="en-AU" dirty="0"/>
          </a:p>
        </p:txBody>
      </p:sp>
      <p:sp>
        <p:nvSpPr>
          <p:cNvPr id="10" name="Slide Number Placeholder 9">
            <a:extLst>
              <a:ext uri="{FF2B5EF4-FFF2-40B4-BE49-F238E27FC236}">
                <a16:creationId xmlns:a16="http://schemas.microsoft.com/office/drawing/2014/main" id="{36320A9B-1906-471E-BBDB-179C7DE4E073}"/>
              </a:ext>
            </a:extLst>
          </p:cNvPr>
          <p:cNvSpPr>
            <a:spLocks noGrp="1"/>
          </p:cNvSpPr>
          <p:nvPr>
            <p:ph type="sldNum" sz="quarter" idx="11"/>
          </p:nvPr>
        </p:nvSpPr>
        <p:spPr/>
        <p:txBody>
          <a:bodyPr/>
          <a:lstStyle>
            <a:lvl1pPr>
              <a:defRPr>
                <a:solidFill>
                  <a:schemeClr val="bg1"/>
                </a:solidFill>
              </a:defRPr>
            </a:lvl1pPr>
          </a:lstStyle>
          <a:p>
            <a:fld id="{BDEDE7C6-6EEE-4196-A663-FD0A9850CD31}" type="slidenum">
              <a:rPr lang="en-AU" smtClean="0"/>
              <a:pPr/>
              <a:t>‹#›</a:t>
            </a:fld>
            <a:endParaRPr lang="en-AU" dirty="0"/>
          </a:p>
        </p:txBody>
      </p:sp>
      <p:sp>
        <p:nvSpPr>
          <p:cNvPr id="15" name="Text Placeholder 6">
            <a:extLst>
              <a:ext uri="{FF2B5EF4-FFF2-40B4-BE49-F238E27FC236}">
                <a16:creationId xmlns:a16="http://schemas.microsoft.com/office/drawing/2014/main" id="{CBED0476-70D6-4080-9839-DBD8B596E293}"/>
              </a:ext>
            </a:extLst>
          </p:cNvPr>
          <p:cNvSpPr>
            <a:spLocks noGrp="1"/>
          </p:cNvSpPr>
          <p:nvPr>
            <p:ph type="body" sz="quarter" idx="13"/>
          </p:nvPr>
        </p:nvSpPr>
        <p:spPr>
          <a:xfrm>
            <a:off x="379413" y="950400"/>
            <a:ext cx="2633662" cy="3546000"/>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dirty="0"/>
          </a:p>
        </p:txBody>
      </p:sp>
      <p:sp>
        <p:nvSpPr>
          <p:cNvPr id="16" name="Title 1">
            <a:extLst>
              <a:ext uri="{FF2B5EF4-FFF2-40B4-BE49-F238E27FC236}">
                <a16:creationId xmlns:a16="http://schemas.microsoft.com/office/drawing/2014/main" id="{E226A440-B9AE-40A7-88E3-DFD9B18DEB19}"/>
              </a:ext>
            </a:extLst>
          </p:cNvPr>
          <p:cNvSpPr>
            <a:spLocks noGrp="1"/>
          </p:cNvSpPr>
          <p:nvPr>
            <p:ph type="title" hasCustomPrompt="1"/>
          </p:nvPr>
        </p:nvSpPr>
        <p:spPr>
          <a:xfrm>
            <a:off x="379665" y="310398"/>
            <a:ext cx="2633410" cy="472383"/>
          </a:xfrm>
        </p:spPr>
        <p:txBody>
          <a:bodyPr/>
          <a:lstStyle>
            <a:lvl1pPr>
              <a:defRPr>
                <a:solidFill>
                  <a:schemeClr val="bg1"/>
                </a:solidFill>
              </a:defRPr>
            </a:lvl1pPr>
          </a:lstStyle>
          <a:p>
            <a:r>
              <a:rPr lang="en-US" dirty="0"/>
              <a:t>Add title</a:t>
            </a:r>
            <a:endParaRPr lang="en-AU" dirty="0"/>
          </a:p>
        </p:txBody>
      </p:sp>
      <p:sp>
        <p:nvSpPr>
          <p:cNvPr id="14" name="Text Placeholder 6">
            <a:extLst>
              <a:ext uri="{FF2B5EF4-FFF2-40B4-BE49-F238E27FC236}">
                <a16:creationId xmlns:a16="http://schemas.microsoft.com/office/drawing/2014/main" id="{FBD9FA86-2A83-4F93-8B60-20ABFD597BAD}"/>
              </a:ext>
            </a:extLst>
          </p:cNvPr>
          <p:cNvSpPr>
            <a:spLocks noGrp="1"/>
          </p:cNvSpPr>
          <p:nvPr>
            <p:ph type="body" sz="quarter" idx="14"/>
          </p:nvPr>
        </p:nvSpPr>
        <p:spPr>
          <a:xfrm>
            <a:off x="3572378" y="950400"/>
            <a:ext cx="4934989" cy="410049"/>
          </a:xfrm>
          <a:solidFill>
            <a:schemeClr val="accent2"/>
          </a:solidFill>
        </p:spPr>
        <p:txBody>
          <a:bodyPr lIns="108000" rIns="108000" anchor="ctr"/>
          <a:lstStyle>
            <a:lvl1pPr marL="0">
              <a:spcAft>
                <a:spcPts val="0"/>
              </a:spcAft>
              <a:defRPr>
                <a:solidFill>
                  <a:schemeClr val="bg1"/>
                </a:solidFill>
              </a:defRPr>
            </a:lvl1pPr>
            <a:lvl2pPr marL="0" indent="0">
              <a:spcAft>
                <a:spcPts val="0"/>
              </a:spcAft>
              <a:buNone/>
              <a:defRPr>
                <a:solidFill>
                  <a:schemeClr val="bg1"/>
                </a:solidFill>
              </a:defRPr>
            </a:lvl2pPr>
            <a:lvl3pPr marL="0" indent="0">
              <a:spcAft>
                <a:spcPts val="0"/>
              </a:spcAft>
              <a:buNone/>
              <a:defRPr>
                <a:solidFill>
                  <a:schemeClr val="bg1"/>
                </a:solidFill>
              </a:defRPr>
            </a:lvl3pPr>
            <a:lvl4pPr marL="0" indent="0">
              <a:spcAft>
                <a:spcPts val="0"/>
              </a:spcAft>
              <a:buNone/>
              <a:defRPr>
                <a:solidFill>
                  <a:schemeClr val="bg1"/>
                </a:solidFill>
              </a:defRPr>
            </a:lvl4pPr>
            <a:lvl5pPr marL="0" indent="0">
              <a:spcAft>
                <a:spcPts val="0"/>
              </a:spcAft>
              <a:buNone/>
              <a:defRPr>
                <a:solidFill>
                  <a:schemeClr val="bg1"/>
                </a:solidFill>
              </a:defRPr>
            </a:lvl5pPr>
            <a:lvl6pPr marL="0" indent="0">
              <a:spcAft>
                <a:spcPts val="0"/>
              </a:spcAft>
              <a:buNone/>
              <a:defRPr>
                <a:solidFill>
                  <a:schemeClr val="bg1"/>
                </a:solidFill>
              </a:defRPr>
            </a:lvl6pPr>
            <a:lvl7pPr marL="0" indent="0">
              <a:spcAft>
                <a:spcPts val="0"/>
              </a:spcAft>
              <a:buNone/>
              <a:defRPr>
                <a:solidFill>
                  <a:schemeClr val="bg1"/>
                </a:solidFill>
              </a:defRPr>
            </a:lvl7pPr>
            <a:lvl8pPr marL="0" indent="0">
              <a:spcAft>
                <a:spcPts val="0"/>
              </a:spcAft>
              <a:buNone/>
              <a:defRPr>
                <a:solidFill>
                  <a:schemeClr val="bg1"/>
                </a:solidFill>
              </a:defRPr>
            </a:lvl8pPr>
            <a:lvl9pPr marL="0" indent="0">
              <a:spcAft>
                <a:spcPts val="0"/>
              </a:spcAft>
              <a:buNone/>
              <a:defRPr>
                <a:solidFill>
                  <a:schemeClr val="bg1"/>
                </a:solidFill>
              </a:defRPr>
            </a:lvl9pPr>
          </a:lstStyle>
          <a:p>
            <a:pPr lvl="0"/>
            <a:r>
              <a:rPr lang="en-US"/>
              <a:t>Click to edit Master text styles</a:t>
            </a:r>
          </a:p>
        </p:txBody>
      </p:sp>
      <p:sp>
        <p:nvSpPr>
          <p:cNvPr id="17" name="Text Placeholder 6">
            <a:extLst>
              <a:ext uri="{FF2B5EF4-FFF2-40B4-BE49-F238E27FC236}">
                <a16:creationId xmlns:a16="http://schemas.microsoft.com/office/drawing/2014/main" id="{625FF4C7-3E37-404F-9D4D-7BB481578F36}"/>
              </a:ext>
            </a:extLst>
          </p:cNvPr>
          <p:cNvSpPr>
            <a:spLocks noGrp="1"/>
          </p:cNvSpPr>
          <p:nvPr>
            <p:ph type="body" sz="quarter" idx="15"/>
          </p:nvPr>
        </p:nvSpPr>
        <p:spPr>
          <a:xfrm>
            <a:off x="3572378" y="1473594"/>
            <a:ext cx="4934989" cy="410049"/>
          </a:xfrm>
          <a:solidFill>
            <a:schemeClr val="accent2"/>
          </a:solidFill>
        </p:spPr>
        <p:txBody>
          <a:bodyPr lIns="108000" rIns="108000" anchor="ctr"/>
          <a:lstStyle>
            <a:lvl1pPr marL="0">
              <a:spcAft>
                <a:spcPts val="0"/>
              </a:spcAft>
              <a:defRPr>
                <a:solidFill>
                  <a:schemeClr val="bg1"/>
                </a:solidFill>
              </a:defRPr>
            </a:lvl1pPr>
            <a:lvl2pPr marL="0" indent="0">
              <a:spcAft>
                <a:spcPts val="0"/>
              </a:spcAft>
              <a:buNone/>
              <a:defRPr>
                <a:solidFill>
                  <a:schemeClr val="bg1"/>
                </a:solidFill>
              </a:defRPr>
            </a:lvl2pPr>
            <a:lvl3pPr marL="0" indent="0">
              <a:spcAft>
                <a:spcPts val="0"/>
              </a:spcAft>
              <a:buNone/>
              <a:defRPr>
                <a:solidFill>
                  <a:schemeClr val="bg1"/>
                </a:solidFill>
              </a:defRPr>
            </a:lvl3pPr>
            <a:lvl4pPr marL="0" indent="0">
              <a:spcAft>
                <a:spcPts val="0"/>
              </a:spcAft>
              <a:buNone/>
              <a:defRPr>
                <a:solidFill>
                  <a:schemeClr val="bg1"/>
                </a:solidFill>
              </a:defRPr>
            </a:lvl4pPr>
            <a:lvl5pPr marL="0" indent="0">
              <a:spcAft>
                <a:spcPts val="0"/>
              </a:spcAft>
              <a:buNone/>
              <a:defRPr>
                <a:solidFill>
                  <a:schemeClr val="bg1"/>
                </a:solidFill>
              </a:defRPr>
            </a:lvl5pPr>
            <a:lvl6pPr marL="0" indent="0">
              <a:spcAft>
                <a:spcPts val="0"/>
              </a:spcAft>
              <a:buNone/>
              <a:defRPr>
                <a:solidFill>
                  <a:schemeClr val="bg1"/>
                </a:solidFill>
              </a:defRPr>
            </a:lvl6pPr>
            <a:lvl7pPr marL="0" indent="0">
              <a:spcAft>
                <a:spcPts val="0"/>
              </a:spcAft>
              <a:buNone/>
              <a:defRPr>
                <a:solidFill>
                  <a:schemeClr val="bg1"/>
                </a:solidFill>
              </a:defRPr>
            </a:lvl7pPr>
            <a:lvl8pPr marL="0" indent="0">
              <a:spcAft>
                <a:spcPts val="0"/>
              </a:spcAft>
              <a:buNone/>
              <a:defRPr>
                <a:solidFill>
                  <a:schemeClr val="bg1"/>
                </a:solidFill>
              </a:defRPr>
            </a:lvl8pPr>
            <a:lvl9pPr marL="0" indent="0">
              <a:spcAft>
                <a:spcPts val="0"/>
              </a:spcAft>
              <a:buNone/>
              <a:defRPr>
                <a:solidFill>
                  <a:schemeClr val="bg1"/>
                </a:solidFill>
              </a:defRPr>
            </a:lvl9pPr>
          </a:lstStyle>
          <a:p>
            <a:pPr lvl="0"/>
            <a:r>
              <a:rPr lang="en-US"/>
              <a:t>Click to edit Master text styles</a:t>
            </a:r>
          </a:p>
        </p:txBody>
      </p:sp>
      <p:sp>
        <p:nvSpPr>
          <p:cNvPr id="18" name="Text Placeholder 6">
            <a:extLst>
              <a:ext uri="{FF2B5EF4-FFF2-40B4-BE49-F238E27FC236}">
                <a16:creationId xmlns:a16="http://schemas.microsoft.com/office/drawing/2014/main" id="{3AACB3CC-E820-49EE-8B99-9B160FC07C0F}"/>
              </a:ext>
            </a:extLst>
          </p:cNvPr>
          <p:cNvSpPr>
            <a:spLocks noGrp="1"/>
          </p:cNvSpPr>
          <p:nvPr>
            <p:ph type="body" sz="quarter" idx="16"/>
          </p:nvPr>
        </p:nvSpPr>
        <p:spPr>
          <a:xfrm>
            <a:off x="3572378" y="1996788"/>
            <a:ext cx="4934989" cy="410049"/>
          </a:xfrm>
          <a:solidFill>
            <a:schemeClr val="accent2"/>
          </a:solidFill>
        </p:spPr>
        <p:txBody>
          <a:bodyPr lIns="108000" rIns="108000" anchor="ctr"/>
          <a:lstStyle>
            <a:lvl1pPr marL="0">
              <a:spcAft>
                <a:spcPts val="0"/>
              </a:spcAft>
              <a:defRPr>
                <a:solidFill>
                  <a:schemeClr val="bg1"/>
                </a:solidFill>
              </a:defRPr>
            </a:lvl1pPr>
            <a:lvl2pPr marL="0" indent="0">
              <a:spcAft>
                <a:spcPts val="0"/>
              </a:spcAft>
              <a:buNone/>
              <a:defRPr>
                <a:solidFill>
                  <a:schemeClr val="bg1"/>
                </a:solidFill>
              </a:defRPr>
            </a:lvl2pPr>
            <a:lvl3pPr marL="0" indent="0">
              <a:spcAft>
                <a:spcPts val="0"/>
              </a:spcAft>
              <a:buNone/>
              <a:defRPr>
                <a:solidFill>
                  <a:schemeClr val="bg1"/>
                </a:solidFill>
              </a:defRPr>
            </a:lvl3pPr>
            <a:lvl4pPr marL="0" indent="0">
              <a:spcAft>
                <a:spcPts val="0"/>
              </a:spcAft>
              <a:buNone/>
              <a:defRPr>
                <a:solidFill>
                  <a:schemeClr val="bg1"/>
                </a:solidFill>
              </a:defRPr>
            </a:lvl4pPr>
            <a:lvl5pPr marL="0" indent="0">
              <a:spcAft>
                <a:spcPts val="0"/>
              </a:spcAft>
              <a:buNone/>
              <a:defRPr>
                <a:solidFill>
                  <a:schemeClr val="bg1"/>
                </a:solidFill>
              </a:defRPr>
            </a:lvl5pPr>
            <a:lvl6pPr marL="0" indent="0">
              <a:spcAft>
                <a:spcPts val="0"/>
              </a:spcAft>
              <a:buNone/>
              <a:defRPr>
                <a:solidFill>
                  <a:schemeClr val="bg1"/>
                </a:solidFill>
              </a:defRPr>
            </a:lvl6pPr>
            <a:lvl7pPr marL="0" indent="0">
              <a:spcAft>
                <a:spcPts val="0"/>
              </a:spcAft>
              <a:buNone/>
              <a:defRPr>
                <a:solidFill>
                  <a:schemeClr val="bg1"/>
                </a:solidFill>
              </a:defRPr>
            </a:lvl7pPr>
            <a:lvl8pPr marL="0" indent="0">
              <a:spcAft>
                <a:spcPts val="0"/>
              </a:spcAft>
              <a:buNone/>
              <a:defRPr>
                <a:solidFill>
                  <a:schemeClr val="bg1"/>
                </a:solidFill>
              </a:defRPr>
            </a:lvl8pPr>
            <a:lvl9pPr marL="0" indent="0">
              <a:spcAft>
                <a:spcPts val="0"/>
              </a:spcAft>
              <a:buNone/>
              <a:defRPr>
                <a:solidFill>
                  <a:schemeClr val="bg1"/>
                </a:solidFill>
              </a:defRPr>
            </a:lvl9pPr>
          </a:lstStyle>
          <a:p>
            <a:pPr lvl="0"/>
            <a:r>
              <a:rPr lang="en-US"/>
              <a:t>Click to edit Master text styles</a:t>
            </a:r>
          </a:p>
        </p:txBody>
      </p:sp>
      <p:sp>
        <p:nvSpPr>
          <p:cNvPr id="19" name="Text Placeholder 6">
            <a:extLst>
              <a:ext uri="{FF2B5EF4-FFF2-40B4-BE49-F238E27FC236}">
                <a16:creationId xmlns:a16="http://schemas.microsoft.com/office/drawing/2014/main" id="{CD0C9770-3980-4C70-9910-A9C3CE62D098}"/>
              </a:ext>
            </a:extLst>
          </p:cNvPr>
          <p:cNvSpPr>
            <a:spLocks noGrp="1"/>
          </p:cNvSpPr>
          <p:nvPr>
            <p:ph type="body" sz="quarter" idx="17"/>
          </p:nvPr>
        </p:nvSpPr>
        <p:spPr>
          <a:xfrm>
            <a:off x="3572377" y="2519982"/>
            <a:ext cx="4934989" cy="410049"/>
          </a:xfrm>
          <a:solidFill>
            <a:schemeClr val="accent2"/>
          </a:solidFill>
        </p:spPr>
        <p:txBody>
          <a:bodyPr lIns="108000" rIns="108000" anchor="ctr"/>
          <a:lstStyle>
            <a:lvl1pPr marL="0">
              <a:spcAft>
                <a:spcPts val="0"/>
              </a:spcAft>
              <a:defRPr>
                <a:solidFill>
                  <a:schemeClr val="bg1"/>
                </a:solidFill>
              </a:defRPr>
            </a:lvl1pPr>
            <a:lvl2pPr marL="0" indent="0">
              <a:spcAft>
                <a:spcPts val="0"/>
              </a:spcAft>
              <a:buNone/>
              <a:defRPr>
                <a:solidFill>
                  <a:schemeClr val="bg1"/>
                </a:solidFill>
              </a:defRPr>
            </a:lvl2pPr>
            <a:lvl3pPr marL="0" indent="0">
              <a:spcAft>
                <a:spcPts val="0"/>
              </a:spcAft>
              <a:buNone/>
              <a:defRPr>
                <a:solidFill>
                  <a:schemeClr val="bg1"/>
                </a:solidFill>
              </a:defRPr>
            </a:lvl3pPr>
            <a:lvl4pPr marL="0" indent="0">
              <a:spcAft>
                <a:spcPts val="0"/>
              </a:spcAft>
              <a:buNone/>
              <a:defRPr>
                <a:solidFill>
                  <a:schemeClr val="bg1"/>
                </a:solidFill>
              </a:defRPr>
            </a:lvl4pPr>
            <a:lvl5pPr marL="0" indent="0">
              <a:spcAft>
                <a:spcPts val="0"/>
              </a:spcAft>
              <a:buNone/>
              <a:defRPr>
                <a:solidFill>
                  <a:schemeClr val="bg1"/>
                </a:solidFill>
              </a:defRPr>
            </a:lvl5pPr>
            <a:lvl6pPr marL="0" indent="0">
              <a:spcAft>
                <a:spcPts val="0"/>
              </a:spcAft>
              <a:buNone/>
              <a:defRPr>
                <a:solidFill>
                  <a:schemeClr val="bg1"/>
                </a:solidFill>
              </a:defRPr>
            </a:lvl6pPr>
            <a:lvl7pPr marL="0" indent="0">
              <a:spcAft>
                <a:spcPts val="0"/>
              </a:spcAft>
              <a:buNone/>
              <a:defRPr>
                <a:solidFill>
                  <a:schemeClr val="bg1"/>
                </a:solidFill>
              </a:defRPr>
            </a:lvl7pPr>
            <a:lvl8pPr marL="0" indent="0">
              <a:spcAft>
                <a:spcPts val="0"/>
              </a:spcAft>
              <a:buNone/>
              <a:defRPr>
                <a:solidFill>
                  <a:schemeClr val="bg1"/>
                </a:solidFill>
              </a:defRPr>
            </a:lvl8pPr>
            <a:lvl9pPr marL="0" indent="0">
              <a:spcAft>
                <a:spcPts val="0"/>
              </a:spcAft>
              <a:buNone/>
              <a:defRPr>
                <a:solidFill>
                  <a:schemeClr val="bg1"/>
                </a:solidFill>
              </a:defRPr>
            </a:lvl9pPr>
          </a:lstStyle>
          <a:p>
            <a:pPr lvl="0"/>
            <a:r>
              <a:rPr lang="en-US"/>
              <a:t>Click to edit Master text styles</a:t>
            </a:r>
          </a:p>
        </p:txBody>
      </p:sp>
      <p:sp>
        <p:nvSpPr>
          <p:cNvPr id="20" name="Text Placeholder 6">
            <a:extLst>
              <a:ext uri="{FF2B5EF4-FFF2-40B4-BE49-F238E27FC236}">
                <a16:creationId xmlns:a16="http://schemas.microsoft.com/office/drawing/2014/main" id="{765398A7-EDBA-44E4-AF56-0219FF359511}"/>
              </a:ext>
            </a:extLst>
          </p:cNvPr>
          <p:cNvSpPr>
            <a:spLocks noGrp="1"/>
          </p:cNvSpPr>
          <p:nvPr>
            <p:ph type="body" sz="quarter" idx="18"/>
          </p:nvPr>
        </p:nvSpPr>
        <p:spPr>
          <a:xfrm>
            <a:off x="3572377" y="3043176"/>
            <a:ext cx="4934989" cy="410049"/>
          </a:xfrm>
          <a:solidFill>
            <a:schemeClr val="accent2"/>
          </a:solidFill>
        </p:spPr>
        <p:txBody>
          <a:bodyPr lIns="108000" rIns="108000" anchor="ctr"/>
          <a:lstStyle>
            <a:lvl1pPr marL="0">
              <a:spcAft>
                <a:spcPts val="0"/>
              </a:spcAft>
              <a:defRPr>
                <a:solidFill>
                  <a:schemeClr val="bg1"/>
                </a:solidFill>
              </a:defRPr>
            </a:lvl1pPr>
            <a:lvl2pPr marL="0" indent="0">
              <a:spcAft>
                <a:spcPts val="0"/>
              </a:spcAft>
              <a:buNone/>
              <a:defRPr>
                <a:solidFill>
                  <a:schemeClr val="bg1"/>
                </a:solidFill>
              </a:defRPr>
            </a:lvl2pPr>
            <a:lvl3pPr marL="0" indent="0">
              <a:spcAft>
                <a:spcPts val="0"/>
              </a:spcAft>
              <a:buNone/>
              <a:defRPr>
                <a:solidFill>
                  <a:schemeClr val="bg1"/>
                </a:solidFill>
              </a:defRPr>
            </a:lvl3pPr>
            <a:lvl4pPr marL="0" indent="0">
              <a:spcAft>
                <a:spcPts val="0"/>
              </a:spcAft>
              <a:buNone/>
              <a:defRPr>
                <a:solidFill>
                  <a:schemeClr val="bg1"/>
                </a:solidFill>
              </a:defRPr>
            </a:lvl4pPr>
            <a:lvl5pPr marL="0" indent="0">
              <a:spcAft>
                <a:spcPts val="0"/>
              </a:spcAft>
              <a:buNone/>
              <a:defRPr>
                <a:solidFill>
                  <a:schemeClr val="bg1"/>
                </a:solidFill>
              </a:defRPr>
            </a:lvl5pPr>
            <a:lvl6pPr marL="0" indent="0">
              <a:spcAft>
                <a:spcPts val="0"/>
              </a:spcAft>
              <a:buNone/>
              <a:defRPr>
                <a:solidFill>
                  <a:schemeClr val="bg1"/>
                </a:solidFill>
              </a:defRPr>
            </a:lvl6pPr>
            <a:lvl7pPr marL="0" indent="0">
              <a:spcAft>
                <a:spcPts val="0"/>
              </a:spcAft>
              <a:buNone/>
              <a:defRPr>
                <a:solidFill>
                  <a:schemeClr val="bg1"/>
                </a:solidFill>
              </a:defRPr>
            </a:lvl7pPr>
            <a:lvl8pPr marL="0" indent="0">
              <a:spcAft>
                <a:spcPts val="0"/>
              </a:spcAft>
              <a:buNone/>
              <a:defRPr>
                <a:solidFill>
                  <a:schemeClr val="bg1"/>
                </a:solidFill>
              </a:defRPr>
            </a:lvl8pPr>
            <a:lvl9pPr marL="0" indent="0">
              <a:spcAft>
                <a:spcPts val="0"/>
              </a:spcAft>
              <a:buNone/>
              <a:defRPr>
                <a:solidFill>
                  <a:schemeClr val="bg1"/>
                </a:solidFill>
              </a:defRPr>
            </a:lvl9pPr>
          </a:lstStyle>
          <a:p>
            <a:pPr lvl="0"/>
            <a:r>
              <a:rPr lang="en-US"/>
              <a:t>Click to edit Master text styles</a:t>
            </a:r>
          </a:p>
        </p:txBody>
      </p:sp>
      <p:sp>
        <p:nvSpPr>
          <p:cNvPr id="21" name="Text Placeholder 6">
            <a:extLst>
              <a:ext uri="{FF2B5EF4-FFF2-40B4-BE49-F238E27FC236}">
                <a16:creationId xmlns:a16="http://schemas.microsoft.com/office/drawing/2014/main" id="{331FFCB8-C557-4B3B-8AF2-FDE1909F9698}"/>
              </a:ext>
            </a:extLst>
          </p:cNvPr>
          <p:cNvSpPr>
            <a:spLocks noGrp="1"/>
          </p:cNvSpPr>
          <p:nvPr>
            <p:ph type="body" sz="quarter" idx="19"/>
          </p:nvPr>
        </p:nvSpPr>
        <p:spPr>
          <a:xfrm>
            <a:off x="3572377" y="3566370"/>
            <a:ext cx="4934989" cy="410049"/>
          </a:xfrm>
          <a:solidFill>
            <a:schemeClr val="accent2"/>
          </a:solidFill>
        </p:spPr>
        <p:txBody>
          <a:bodyPr lIns="108000" rIns="108000" anchor="ctr"/>
          <a:lstStyle>
            <a:lvl1pPr marL="0">
              <a:spcAft>
                <a:spcPts val="0"/>
              </a:spcAft>
              <a:defRPr>
                <a:solidFill>
                  <a:schemeClr val="bg1"/>
                </a:solidFill>
              </a:defRPr>
            </a:lvl1pPr>
            <a:lvl2pPr marL="0" indent="0">
              <a:spcAft>
                <a:spcPts val="0"/>
              </a:spcAft>
              <a:buNone/>
              <a:defRPr>
                <a:solidFill>
                  <a:schemeClr val="bg1"/>
                </a:solidFill>
              </a:defRPr>
            </a:lvl2pPr>
            <a:lvl3pPr marL="0" indent="0">
              <a:spcAft>
                <a:spcPts val="0"/>
              </a:spcAft>
              <a:buNone/>
              <a:defRPr>
                <a:solidFill>
                  <a:schemeClr val="bg1"/>
                </a:solidFill>
              </a:defRPr>
            </a:lvl3pPr>
            <a:lvl4pPr marL="0" indent="0">
              <a:spcAft>
                <a:spcPts val="0"/>
              </a:spcAft>
              <a:buNone/>
              <a:defRPr>
                <a:solidFill>
                  <a:schemeClr val="bg1"/>
                </a:solidFill>
              </a:defRPr>
            </a:lvl4pPr>
            <a:lvl5pPr marL="0" indent="0">
              <a:spcAft>
                <a:spcPts val="0"/>
              </a:spcAft>
              <a:buNone/>
              <a:defRPr>
                <a:solidFill>
                  <a:schemeClr val="bg1"/>
                </a:solidFill>
              </a:defRPr>
            </a:lvl5pPr>
            <a:lvl6pPr marL="0" indent="0">
              <a:spcAft>
                <a:spcPts val="0"/>
              </a:spcAft>
              <a:buNone/>
              <a:defRPr>
                <a:solidFill>
                  <a:schemeClr val="bg1"/>
                </a:solidFill>
              </a:defRPr>
            </a:lvl6pPr>
            <a:lvl7pPr marL="0" indent="0">
              <a:spcAft>
                <a:spcPts val="0"/>
              </a:spcAft>
              <a:buNone/>
              <a:defRPr>
                <a:solidFill>
                  <a:schemeClr val="bg1"/>
                </a:solidFill>
              </a:defRPr>
            </a:lvl7pPr>
            <a:lvl8pPr marL="0" indent="0">
              <a:spcAft>
                <a:spcPts val="0"/>
              </a:spcAft>
              <a:buNone/>
              <a:defRPr>
                <a:solidFill>
                  <a:schemeClr val="bg1"/>
                </a:solidFill>
              </a:defRPr>
            </a:lvl8pPr>
            <a:lvl9pPr marL="0" indent="0">
              <a:spcAft>
                <a:spcPts val="0"/>
              </a:spcAft>
              <a:buNone/>
              <a:defRPr>
                <a:solidFill>
                  <a:schemeClr val="bg1"/>
                </a:solidFill>
              </a:defRPr>
            </a:lvl9pPr>
          </a:lstStyle>
          <a:p>
            <a:pPr lvl="0"/>
            <a:r>
              <a:rPr lang="en-US"/>
              <a:t>Click to edit Master text styles</a:t>
            </a:r>
          </a:p>
        </p:txBody>
      </p:sp>
      <p:sp>
        <p:nvSpPr>
          <p:cNvPr id="22" name="Text Placeholder 6">
            <a:extLst>
              <a:ext uri="{FF2B5EF4-FFF2-40B4-BE49-F238E27FC236}">
                <a16:creationId xmlns:a16="http://schemas.microsoft.com/office/drawing/2014/main" id="{E4992B32-D219-4C4A-B935-FEBD45AC5467}"/>
              </a:ext>
            </a:extLst>
          </p:cNvPr>
          <p:cNvSpPr>
            <a:spLocks noGrp="1"/>
          </p:cNvSpPr>
          <p:nvPr>
            <p:ph type="body" sz="quarter" idx="20"/>
          </p:nvPr>
        </p:nvSpPr>
        <p:spPr>
          <a:xfrm>
            <a:off x="3572376" y="4089565"/>
            <a:ext cx="4934989" cy="410049"/>
          </a:xfrm>
          <a:solidFill>
            <a:schemeClr val="accent2"/>
          </a:solidFill>
        </p:spPr>
        <p:txBody>
          <a:bodyPr lIns="108000" rIns="108000" anchor="ctr"/>
          <a:lstStyle>
            <a:lvl1pPr marL="0">
              <a:spcAft>
                <a:spcPts val="0"/>
              </a:spcAft>
              <a:defRPr>
                <a:solidFill>
                  <a:schemeClr val="bg1"/>
                </a:solidFill>
              </a:defRPr>
            </a:lvl1pPr>
            <a:lvl2pPr marL="0" indent="0">
              <a:spcAft>
                <a:spcPts val="0"/>
              </a:spcAft>
              <a:buNone/>
              <a:defRPr>
                <a:solidFill>
                  <a:schemeClr val="bg1"/>
                </a:solidFill>
              </a:defRPr>
            </a:lvl2pPr>
            <a:lvl3pPr marL="0" indent="0">
              <a:spcAft>
                <a:spcPts val="0"/>
              </a:spcAft>
              <a:buNone/>
              <a:defRPr>
                <a:solidFill>
                  <a:schemeClr val="bg1"/>
                </a:solidFill>
              </a:defRPr>
            </a:lvl3pPr>
            <a:lvl4pPr marL="0" indent="0">
              <a:spcAft>
                <a:spcPts val="0"/>
              </a:spcAft>
              <a:buNone/>
              <a:defRPr>
                <a:solidFill>
                  <a:schemeClr val="bg1"/>
                </a:solidFill>
              </a:defRPr>
            </a:lvl4pPr>
            <a:lvl5pPr marL="0" indent="0">
              <a:spcAft>
                <a:spcPts val="0"/>
              </a:spcAft>
              <a:buNone/>
              <a:defRPr>
                <a:solidFill>
                  <a:schemeClr val="bg1"/>
                </a:solidFill>
              </a:defRPr>
            </a:lvl5pPr>
            <a:lvl6pPr marL="0" indent="0">
              <a:spcAft>
                <a:spcPts val="0"/>
              </a:spcAft>
              <a:buNone/>
              <a:defRPr>
                <a:solidFill>
                  <a:schemeClr val="bg1"/>
                </a:solidFill>
              </a:defRPr>
            </a:lvl6pPr>
            <a:lvl7pPr marL="0" indent="0">
              <a:spcAft>
                <a:spcPts val="0"/>
              </a:spcAft>
              <a:buNone/>
              <a:defRPr>
                <a:solidFill>
                  <a:schemeClr val="bg1"/>
                </a:solidFill>
              </a:defRPr>
            </a:lvl7pPr>
            <a:lvl8pPr marL="0" indent="0">
              <a:spcAft>
                <a:spcPts val="0"/>
              </a:spcAft>
              <a:buNone/>
              <a:defRPr>
                <a:solidFill>
                  <a:schemeClr val="bg1"/>
                </a:solidFill>
              </a:defRPr>
            </a:lvl8pPr>
            <a:lvl9pPr marL="0" indent="0">
              <a:spcAft>
                <a:spcPts val="0"/>
              </a:spcAft>
              <a:buNone/>
              <a:defRPr>
                <a:solidFill>
                  <a:schemeClr val="bg1"/>
                </a:solidFill>
              </a:defRPr>
            </a:lvl9pPr>
          </a:lstStyle>
          <a:p>
            <a:pPr lvl="0"/>
            <a:r>
              <a:rPr lang="en-US"/>
              <a:t>Click to edit Master text styles</a:t>
            </a:r>
          </a:p>
        </p:txBody>
      </p:sp>
    </p:spTree>
    <p:extLst>
      <p:ext uri="{BB962C8B-B14F-4D97-AF65-F5344CB8AC3E}">
        <p14:creationId xmlns:p14="http://schemas.microsoft.com/office/powerpoint/2010/main" val="25921249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obj" preserve="1">
  <p:cSld name="Title &amp; Content_Blue">
    <p:spTree>
      <p:nvGrpSpPr>
        <p:cNvPr id="1" name=""/>
        <p:cNvGrpSpPr/>
        <p:nvPr/>
      </p:nvGrpSpPr>
      <p:grpSpPr>
        <a:xfrm>
          <a:off x="0" y="0"/>
          <a:ext cx="0" cy="0"/>
          <a:chOff x="0" y="0"/>
          <a:chExt cx="0" cy="0"/>
        </a:xfrm>
      </p:grpSpPr>
      <p:sp>
        <p:nvSpPr>
          <p:cNvPr id="9" name="Rectangle: Single Corner Rounded 8">
            <a:extLst>
              <a:ext uri="{FF2B5EF4-FFF2-40B4-BE49-F238E27FC236}">
                <a16:creationId xmlns:a16="http://schemas.microsoft.com/office/drawing/2014/main" id="{11A90BF3-D38A-44C0-BC66-7AACE6619F37}"/>
              </a:ext>
            </a:extLst>
          </p:cNvPr>
          <p:cNvSpPr/>
          <p:nvPr userDrawn="1"/>
        </p:nvSpPr>
        <p:spPr>
          <a:xfrm>
            <a:off x="1" y="4848933"/>
            <a:ext cx="8507366" cy="294567"/>
          </a:xfrm>
          <a:prstGeom prst="round1Rect">
            <a:avLst>
              <a:gd name="adj" fmla="val 23521"/>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 name="Title 1">
            <a:extLst>
              <a:ext uri="{FF2B5EF4-FFF2-40B4-BE49-F238E27FC236}">
                <a16:creationId xmlns:a16="http://schemas.microsoft.com/office/drawing/2014/main" id="{B5EE4090-7879-4F27-AA5D-4B2A5DE83A3C}"/>
              </a:ext>
            </a:extLst>
          </p:cNvPr>
          <p:cNvSpPr>
            <a:spLocks noGrp="1"/>
          </p:cNvSpPr>
          <p:nvPr>
            <p:ph type="title"/>
          </p:nvPr>
        </p:nvSpPr>
        <p:spPr/>
        <p:txBody>
          <a:bodyPr/>
          <a:lstStyle/>
          <a:p>
            <a:r>
              <a:rPr lang="en-US"/>
              <a:t>Click to edit Master title style</a:t>
            </a:r>
            <a:endParaRPr lang="en-AU" dirty="0"/>
          </a:p>
        </p:txBody>
      </p:sp>
      <p:sp>
        <p:nvSpPr>
          <p:cNvPr id="3" name="Content Placeholder 2">
            <a:extLst>
              <a:ext uri="{FF2B5EF4-FFF2-40B4-BE49-F238E27FC236}">
                <a16:creationId xmlns:a16="http://schemas.microsoft.com/office/drawing/2014/main" id="{15A60E15-2B2D-4F9C-81E3-FA1C3B4168B8}"/>
              </a:ext>
            </a:extLst>
          </p:cNvPr>
          <p:cNvSpPr>
            <a:spLocks noGrp="1"/>
          </p:cNvSpPr>
          <p:nvPr>
            <p:ph idx="1"/>
          </p:nvPr>
        </p:nvSpPr>
        <p:spPr>
          <a:xfrm>
            <a:off x="379665" y="951875"/>
            <a:ext cx="8384669" cy="367741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dirty="0"/>
          </a:p>
        </p:txBody>
      </p:sp>
      <p:sp>
        <p:nvSpPr>
          <p:cNvPr id="7" name="Footer Placeholder 6">
            <a:extLst>
              <a:ext uri="{FF2B5EF4-FFF2-40B4-BE49-F238E27FC236}">
                <a16:creationId xmlns:a16="http://schemas.microsoft.com/office/drawing/2014/main" id="{D9CD5EC6-C97E-4025-9782-E051AC8130C4}"/>
              </a:ext>
            </a:extLst>
          </p:cNvPr>
          <p:cNvSpPr>
            <a:spLocks noGrp="1"/>
          </p:cNvSpPr>
          <p:nvPr>
            <p:ph type="ftr" sz="quarter" idx="10"/>
          </p:nvPr>
        </p:nvSpPr>
        <p:spPr/>
        <p:txBody>
          <a:bodyPr/>
          <a:lstStyle>
            <a:lvl1pPr>
              <a:defRPr>
                <a:solidFill>
                  <a:schemeClr val="bg1"/>
                </a:solidFill>
              </a:defRPr>
            </a:lvl1pPr>
          </a:lstStyle>
          <a:p>
            <a:endParaRPr lang="en-AU" dirty="0"/>
          </a:p>
        </p:txBody>
      </p:sp>
      <p:sp>
        <p:nvSpPr>
          <p:cNvPr id="8" name="Slide Number Placeholder 7">
            <a:extLst>
              <a:ext uri="{FF2B5EF4-FFF2-40B4-BE49-F238E27FC236}">
                <a16:creationId xmlns:a16="http://schemas.microsoft.com/office/drawing/2014/main" id="{55731AF7-BD50-46F5-AD16-0FE0DE60C423}"/>
              </a:ext>
            </a:extLst>
          </p:cNvPr>
          <p:cNvSpPr>
            <a:spLocks noGrp="1"/>
          </p:cNvSpPr>
          <p:nvPr>
            <p:ph type="sldNum" sz="quarter" idx="11"/>
          </p:nvPr>
        </p:nvSpPr>
        <p:spPr/>
        <p:txBody>
          <a:bodyPr/>
          <a:lstStyle>
            <a:lvl1pPr>
              <a:defRPr>
                <a:solidFill>
                  <a:schemeClr val="bg1"/>
                </a:solidFill>
              </a:defRPr>
            </a:lvl1pPr>
          </a:lstStyle>
          <a:p>
            <a:fld id="{BDEDE7C6-6EEE-4196-A663-FD0A9850CD31}" type="slidenum">
              <a:rPr lang="en-AU" smtClean="0"/>
              <a:pPr/>
              <a:t>‹#›</a:t>
            </a:fld>
            <a:endParaRPr lang="en-AU" dirty="0"/>
          </a:p>
        </p:txBody>
      </p:sp>
      <p:pic>
        <p:nvPicPr>
          <p:cNvPr id="10" name="Picture 9">
            <a:extLst>
              <a:ext uri="{FF2B5EF4-FFF2-40B4-BE49-F238E27FC236}">
                <a16:creationId xmlns:a16="http://schemas.microsoft.com/office/drawing/2014/main" id="{E2B7A698-FDC6-4745-B047-CCC27BB2186F}"/>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r="9714"/>
          <a:stretch/>
        </p:blipFill>
        <p:spPr>
          <a:xfrm>
            <a:off x="8575200" y="4154400"/>
            <a:ext cx="568800" cy="988190"/>
          </a:xfrm>
          <a:prstGeom prst="rect">
            <a:avLst/>
          </a:prstGeom>
        </p:spPr>
      </p:pic>
    </p:spTree>
    <p:extLst>
      <p:ext uri="{BB962C8B-B14F-4D97-AF65-F5344CB8AC3E}">
        <p14:creationId xmlns:p14="http://schemas.microsoft.com/office/powerpoint/2010/main" val="27819574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Title &amp; 2 Content_Blue">
    <p:spTree>
      <p:nvGrpSpPr>
        <p:cNvPr id="1" name=""/>
        <p:cNvGrpSpPr/>
        <p:nvPr/>
      </p:nvGrpSpPr>
      <p:grpSpPr>
        <a:xfrm>
          <a:off x="0" y="0"/>
          <a:ext cx="0" cy="0"/>
          <a:chOff x="0" y="0"/>
          <a:chExt cx="0" cy="0"/>
        </a:xfrm>
      </p:grpSpPr>
      <p:sp>
        <p:nvSpPr>
          <p:cNvPr id="9" name="Rectangle: Single Corner Rounded 8">
            <a:extLst>
              <a:ext uri="{FF2B5EF4-FFF2-40B4-BE49-F238E27FC236}">
                <a16:creationId xmlns:a16="http://schemas.microsoft.com/office/drawing/2014/main" id="{11A90BF3-D38A-44C0-BC66-7AACE6619F37}"/>
              </a:ext>
            </a:extLst>
          </p:cNvPr>
          <p:cNvSpPr/>
          <p:nvPr userDrawn="1"/>
        </p:nvSpPr>
        <p:spPr>
          <a:xfrm>
            <a:off x="1" y="4848933"/>
            <a:ext cx="8507366" cy="294567"/>
          </a:xfrm>
          <a:prstGeom prst="round1Rect">
            <a:avLst>
              <a:gd name="adj" fmla="val 23521"/>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 name="Title 1">
            <a:extLst>
              <a:ext uri="{FF2B5EF4-FFF2-40B4-BE49-F238E27FC236}">
                <a16:creationId xmlns:a16="http://schemas.microsoft.com/office/drawing/2014/main" id="{B5EE4090-7879-4F27-AA5D-4B2A5DE83A3C}"/>
              </a:ext>
            </a:extLst>
          </p:cNvPr>
          <p:cNvSpPr>
            <a:spLocks noGrp="1"/>
          </p:cNvSpPr>
          <p:nvPr>
            <p:ph type="title"/>
          </p:nvPr>
        </p:nvSpPr>
        <p:spPr/>
        <p:txBody>
          <a:bodyPr/>
          <a:lstStyle/>
          <a:p>
            <a:r>
              <a:rPr lang="en-US"/>
              <a:t>Click to edit Master title style</a:t>
            </a:r>
            <a:endParaRPr lang="en-AU" dirty="0"/>
          </a:p>
        </p:txBody>
      </p:sp>
      <p:sp>
        <p:nvSpPr>
          <p:cNvPr id="3" name="Content Placeholder 2">
            <a:extLst>
              <a:ext uri="{FF2B5EF4-FFF2-40B4-BE49-F238E27FC236}">
                <a16:creationId xmlns:a16="http://schemas.microsoft.com/office/drawing/2014/main" id="{15A60E15-2B2D-4F9C-81E3-FA1C3B4168B8}"/>
              </a:ext>
            </a:extLst>
          </p:cNvPr>
          <p:cNvSpPr>
            <a:spLocks noGrp="1"/>
          </p:cNvSpPr>
          <p:nvPr>
            <p:ph idx="1"/>
          </p:nvPr>
        </p:nvSpPr>
        <p:spPr>
          <a:xfrm>
            <a:off x="379666" y="951875"/>
            <a:ext cx="4006480" cy="3677410"/>
          </a:xfrm>
        </p:spPr>
        <p:txBody>
          <a:bodyPr/>
          <a:lstStyle>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dirty="0"/>
          </a:p>
        </p:txBody>
      </p:sp>
      <p:sp>
        <p:nvSpPr>
          <p:cNvPr id="7" name="Footer Placeholder 6">
            <a:extLst>
              <a:ext uri="{FF2B5EF4-FFF2-40B4-BE49-F238E27FC236}">
                <a16:creationId xmlns:a16="http://schemas.microsoft.com/office/drawing/2014/main" id="{D9CD5EC6-C97E-4025-9782-E051AC8130C4}"/>
              </a:ext>
            </a:extLst>
          </p:cNvPr>
          <p:cNvSpPr>
            <a:spLocks noGrp="1"/>
          </p:cNvSpPr>
          <p:nvPr>
            <p:ph type="ftr" sz="quarter" idx="10"/>
          </p:nvPr>
        </p:nvSpPr>
        <p:spPr/>
        <p:txBody>
          <a:bodyPr/>
          <a:lstStyle>
            <a:lvl1pPr>
              <a:defRPr>
                <a:solidFill>
                  <a:schemeClr val="bg1"/>
                </a:solidFill>
              </a:defRPr>
            </a:lvl1pPr>
          </a:lstStyle>
          <a:p>
            <a:endParaRPr lang="en-AU" dirty="0"/>
          </a:p>
        </p:txBody>
      </p:sp>
      <p:sp>
        <p:nvSpPr>
          <p:cNvPr id="8" name="Slide Number Placeholder 7">
            <a:extLst>
              <a:ext uri="{FF2B5EF4-FFF2-40B4-BE49-F238E27FC236}">
                <a16:creationId xmlns:a16="http://schemas.microsoft.com/office/drawing/2014/main" id="{55731AF7-BD50-46F5-AD16-0FE0DE60C423}"/>
              </a:ext>
            </a:extLst>
          </p:cNvPr>
          <p:cNvSpPr>
            <a:spLocks noGrp="1"/>
          </p:cNvSpPr>
          <p:nvPr>
            <p:ph type="sldNum" sz="quarter" idx="11"/>
          </p:nvPr>
        </p:nvSpPr>
        <p:spPr/>
        <p:txBody>
          <a:bodyPr/>
          <a:lstStyle>
            <a:lvl1pPr>
              <a:defRPr>
                <a:solidFill>
                  <a:schemeClr val="bg1"/>
                </a:solidFill>
              </a:defRPr>
            </a:lvl1pPr>
          </a:lstStyle>
          <a:p>
            <a:fld id="{BDEDE7C6-6EEE-4196-A663-FD0A9850CD31}" type="slidenum">
              <a:rPr lang="en-AU" smtClean="0"/>
              <a:pPr/>
              <a:t>‹#›</a:t>
            </a:fld>
            <a:endParaRPr lang="en-AU" dirty="0"/>
          </a:p>
        </p:txBody>
      </p:sp>
      <p:sp>
        <p:nvSpPr>
          <p:cNvPr id="12" name="Content Placeholder 2">
            <a:extLst>
              <a:ext uri="{FF2B5EF4-FFF2-40B4-BE49-F238E27FC236}">
                <a16:creationId xmlns:a16="http://schemas.microsoft.com/office/drawing/2014/main" id="{2A72EB34-9C65-4DB9-B51C-11C0CB5327AF}"/>
              </a:ext>
            </a:extLst>
          </p:cNvPr>
          <p:cNvSpPr>
            <a:spLocks noGrp="1"/>
          </p:cNvSpPr>
          <p:nvPr>
            <p:ph idx="12"/>
          </p:nvPr>
        </p:nvSpPr>
        <p:spPr>
          <a:xfrm>
            <a:off x="4757854" y="951875"/>
            <a:ext cx="4006480" cy="3677410"/>
          </a:xfrm>
        </p:spPr>
        <p:txBody>
          <a:bodyPr/>
          <a:lstStyle>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dirty="0"/>
          </a:p>
        </p:txBody>
      </p:sp>
      <p:pic>
        <p:nvPicPr>
          <p:cNvPr id="10" name="Picture 9">
            <a:extLst>
              <a:ext uri="{FF2B5EF4-FFF2-40B4-BE49-F238E27FC236}">
                <a16:creationId xmlns:a16="http://schemas.microsoft.com/office/drawing/2014/main" id="{5C67CFD3-D413-4492-B5CD-3772E82DB33A}"/>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r="9714"/>
          <a:stretch/>
        </p:blipFill>
        <p:spPr>
          <a:xfrm>
            <a:off x="8575200" y="4154400"/>
            <a:ext cx="568800" cy="988190"/>
          </a:xfrm>
          <a:prstGeom prst="rect">
            <a:avLst/>
          </a:prstGeom>
        </p:spPr>
      </p:pic>
    </p:spTree>
    <p:extLst>
      <p:ext uri="{BB962C8B-B14F-4D97-AF65-F5344CB8AC3E}">
        <p14:creationId xmlns:p14="http://schemas.microsoft.com/office/powerpoint/2010/main" val="37646398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Content &amp; Picture_Blue">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32BDB205-53C1-46C1-B4D4-3BA308764319}"/>
              </a:ext>
            </a:extLst>
          </p:cNvPr>
          <p:cNvSpPr/>
          <p:nvPr userDrawn="1"/>
        </p:nvSpPr>
        <p:spPr>
          <a:xfrm>
            <a:off x="1" y="0"/>
            <a:ext cx="4774366" cy="122919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3" name="Picture Placeholder 12">
            <a:extLst>
              <a:ext uri="{FF2B5EF4-FFF2-40B4-BE49-F238E27FC236}">
                <a16:creationId xmlns:a16="http://schemas.microsoft.com/office/drawing/2014/main" id="{77B1C7D0-3210-4F19-B442-6EF68B84F2AB}"/>
              </a:ext>
            </a:extLst>
          </p:cNvPr>
          <p:cNvSpPr>
            <a:spLocks noGrp="1"/>
          </p:cNvSpPr>
          <p:nvPr>
            <p:ph type="pic" sz="quarter" idx="12"/>
          </p:nvPr>
        </p:nvSpPr>
        <p:spPr>
          <a:xfrm>
            <a:off x="4774367" y="0"/>
            <a:ext cx="4369633" cy="5143500"/>
          </a:xfrm>
          <a:solidFill>
            <a:schemeClr val="bg1">
              <a:lumMod val="95000"/>
            </a:schemeClr>
          </a:solidFill>
        </p:spPr>
        <p:txBody>
          <a:bodyPr anchor="ctr"/>
          <a:lstStyle>
            <a:lvl1pPr algn="ctr">
              <a:defRPr/>
            </a:lvl1pPr>
          </a:lstStyle>
          <a:p>
            <a:r>
              <a:rPr lang="en-US"/>
              <a:t>Click icon to add picture</a:t>
            </a:r>
            <a:endParaRPr lang="en-AU"/>
          </a:p>
        </p:txBody>
      </p:sp>
      <p:sp>
        <p:nvSpPr>
          <p:cNvPr id="9" name="Rectangle 8">
            <a:extLst>
              <a:ext uri="{FF2B5EF4-FFF2-40B4-BE49-F238E27FC236}">
                <a16:creationId xmlns:a16="http://schemas.microsoft.com/office/drawing/2014/main" id="{80E8A2C8-33E2-464C-9F2A-4F33089523F6}"/>
              </a:ext>
            </a:extLst>
          </p:cNvPr>
          <p:cNvSpPr/>
          <p:nvPr userDrawn="1"/>
        </p:nvSpPr>
        <p:spPr>
          <a:xfrm>
            <a:off x="1" y="4848933"/>
            <a:ext cx="4774366" cy="29456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3" name="Content Placeholder 2">
            <a:extLst>
              <a:ext uri="{FF2B5EF4-FFF2-40B4-BE49-F238E27FC236}">
                <a16:creationId xmlns:a16="http://schemas.microsoft.com/office/drawing/2014/main" id="{15A60E15-2B2D-4F9C-81E3-FA1C3B4168B8}"/>
              </a:ext>
            </a:extLst>
          </p:cNvPr>
          <p:cNvSpPr>
            <a:spLocks noGrp="1"/>
          </p:cNvSpPr>
          <p:nvPr>
            <p:ph idx="1"/>
          </p:nvPr>
        </p:nvSpPr>
        <p:spPr>
          <a:xfrm>
            <a:off x="379665" y="1393200"/>
            <a:ext cx="4124879" cy="325844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dirty="0"/>
          </a:p>
        </p:txBody>
      </p:sp>
      <p:sp>
        <p:nvSpPr>
          <p:cNvPr id="6" name="Footer Placeholder 5">
            <a:extLst>
              <a:ext uri="{FF2B5EF4-FFF2-40B4-BE49-F238E27FC236}">
                <a16:creationId xmlns:a16="http://schemas.microsoft.com/office/drawing/2014/main" id="{1F14C753-090F-44FD-A779-DCEC459721EA}"/>
              </a:ext>
            </a:extLst>
          </p:cNvPr>
          <p:cNvSpPr>
            <a:spLocks noGrp="1"/>
          </p:cNvSpPr>
          <p:nvPr>
            <p:ph type="ftr" sz="quarter" idx="10"/>
          </p:nvPr>
        </p:nvSpPr>
        <p:spPr>
          <a:xfrm>
            <a:off x="379665" y="4914063"/>
            <a:ext cx="4240075" cy="164307"/>
          </a:xfrm>
        </p:spPr>
        <p:txBody>
          <a:bodyPr/>
          <a:lstStyle>
            <a:lvl1pPr>
              <a:defRPr>
                <a:solidFill>
                  <a:schemeClr val="bg1"/>
                </a:solidFill>
              </a:defRPr>
            </a:lvl1pPr>
          </a:lstStyle>
          <a:p>
            <a:endParaRPr lang="en-AU" dirty="0"/>
          </a:p>
        </p:txBody>
      </p:sp>
      <p:sp>
        <p:nvSpPr>
          <p:cNvPr id="14" name="Title 13">
            <a:extLst>
              <a:ext uri="{FF2B5EF4-FFF2-40B4-BE49-F238E27FC236}">
                <a16:creationId xmlns:a16="http://schemas.microsoft.com/office/drawing/2014/main" id="{2F229C36-98CF-437D-8E55-61E5F80E51A8}"/>
              </a:ext>
            </a:extLst>
          </p:cNvPr>
          <p:cNvSpPr>
            <a:spLocks noGrp="1"/>
          </p:cNvSpPr>
          <p:nvPr>
            <p:ph type="title"/>
          </p:nvPr>
        </p:nvSpPr>
        <p:spPr>
          <a:xfrm>
            <a:off x="379665" y="310398"/>
            <a:ext cx="4124879" cy="510208"/>
          </a:xfrm>
        </p:spPr>
        <p:txBody>
          <a:bodyPr/>
          <a:lstStyle>
            <a:lvl1pPr>
              <a:defRPr>
                <a:solidFill>
                  <a:schemeClr val="bg1"/>
                </a:solidFill>
              </a:defRPr>
            </a:lvl1pPr>
          </a:lstStyle>
          <a:p>
            <a:r>
              <a:rPr lang="en-US"/>
              <a:t>Click to edit Master title style</a:t>
            </a:r>
            <a:endParaRPr lang="en-AU" dirty="0"/>
          </a:p>
        </p:txBody>
      </p:sp>
    </p:spTree>
    <p:extLst>
      <p:ext uri="{BB962C8B-B14F-4D97-AF65-F5344CB8AC3E}">
        <p14:creationId xmlns:p14="http://schemas.microsoft.com/office/powerpoint/2010/main" val="50039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Left Image &amp; Content_Blue">
    <p:spTree>
      <p:nvGrpSpPr>
        <p:cNvPr id="1" name=""/>
        <p:cNvGrpSpPr/>
        <p:nvPr/>
      </p:nvGrpSpPr>
      <p:grpSpPr>
        <a:xfrm>
          <a:off x="0" y="0"/>
          <a:ext cx="0" cy="0"/>
          <a:chOff x="0" y="0"/>
          <a:chExt cx="0" cy="0"/>
        </a:xfrm>
      </p:grpSpPr>
      <p:sp>
        <p:nvSpPr>
          <p:cNvPr id="9" name="Rectangle: Single Corner Rounded 8">
            <a:extLst>
              <a:ext uri="{FF2B5EF4-FFF2-40B4-BE49-F238E27FC236}">
                <a16:creationId xmlns:a16="http://schemas.microsoft.com/office/drawing/2014/main" id="{C084C57F-270D-4F4B-BBFF-CFB57BD27F87}"/>
              </a:ext>
            </a:extLst>
          </p:cNvPr>
          <p:cNvSpPr/>
          <p:nvPr userDrawn="1"/>
        </p:nvSpPr>
        <p:spPr>
          <a:xfrm>
            <a:off x="1" y="4848933"/>
            <a:ext cx="8507366" cy="294567"/>
          </a:xfrm>
          <a:prstGeom prst="round1Rect">
            <a:avLst>
              <a:gd name="adj" fmla="val 23521"/>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1" name="Rectangle 10">
            <a:extLst>
              <a:ext uri="{FF2B5EF4-FFF2-40B4-BE49-F238E27FC236}">
                <a16:creationId xmlns:a16="http://schemas.microsoft.com/office/drawing/2014/main" id="{32BDB205-53C1-46C1-B4D4-3BA308764319}"/>
              </a:ext>
            </a:extLst>
          </p:cNvPr>
          <p:cNvSpPr/>
          <p:nvPr userDrawn="1"/>
        </p:nvSpPr>
        <p:spPr>
          <a:xfrm>
            <a:off x="1" y="0"/>
            <a:ext cx="4774366" cy="122919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3" name="Content Placeholder 2">
            <a:extLst>
              <a:ext uri="{FF2B5EF4-FFF2-40B4-BE49-F238E27FC236}">
                <a16:creationId xmlns:a16="http://schemas.microsoft.com/office/drawing/2014/main" id="{15A60E15-2B2D-4F9C-81E3-FA1C3B4168B8}"/>
              </a:ext>
            </a:extLst>
          </p:cNvPr>
          <p:cNvSpPr>
            <a:spLocks noGrp="1"/>
          </p:cNvSpPr>
          <p:nvPr>
            <p:ph idx="1"/>
          </p:nvPr>
        </p:nvSpPr>
        <p:spPr>
          <a:xfrm>
            <a:off x="5295207" y="565502"/>
            <a:ext cx="3469127" cy="402312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dirty="0"/>
          </a:p>
        </p:txBody>
      </p:sp>
      <p:sp>
        <p:nvSpPr>
          <p:cNvPr id="6" name="Footer Placeholder 5">
            <a:extLst>
              <a:ext uri="{FF2B5EF4-FFF2-40B4-BE49-F238E27FC236}">
                <a16:creationId xmlns:a16="http://schemas.microsoft.com/office/drawing/2014/main" id="{1F14C753-090F-44FD-A779-DCEC459721EA}"/>
              </a:ext>
            </a:extLst>
          </p:cNvPr>
          <p:cNvSpPr>
            <a:spLocks noGrp="1"/>
          </p:cNvSpPr>
          <p:nvPr>
            <p:ph type="ftr" sz="quarter" idx="10"/>
          </p:nvPr>
        </p:nvSpPr>
        <p:spPr>
          <a:xfrm>
            <a:off x="379665" y="4914063"/>
            <a:ext cx="4240075" cy="164307"/>
          </a:xfrm>
        </p:spPr>
        <p:txBody>
          <a:bodyPr/>
          <a:lstStyle>
            <a:lvl1pPr>
              <a:defRPr>
                <a:solidFill>
                  <a:schemeClr val="bg1"/>
                </a:solidFill>
              </a:defRPr>
            </a:lvl1pPr>
          </a:lstStyle>
          <a:p>
            <a:endParaRPr lang="en-AU" dirty="0"/>
          </a:p>
        </p:txBody>
      </p:sp>
      <p:sp>
        <p:nvSpPr>
          <p:cNvPr id="10" name="Slide Number Placeholder 9">
            <a:extLst>
              <a:ext uri="{FF2B5EF4-FFF2-40B4-BE49-F238E27FC236}">
                <a16:creationId xmlns:a16="http://schemas.microsoft.com/office/drawing/2014/main" id="{36320A9B-1906-471E-BBDB-179C7DE4E073}"/>
              </a:ext>
            </a:extLst>
          </p:cNvPr>
          <p:cNvSpPr>
            <a:spLocks noGrp="1"/>
          </p:cNvSpPr>
          <p:nvPr>
            <p:ph type="sldNum" sz="quarter" idx="11"/>
          </p:nvPr>
        </p:nvSpPr>
        <p:spPr/>
        <p:txBody>
          <a:bodyPr/>
          <a:lstStyle>
            <a:lvl1pPr>
              <a:defRPr>
                <a:solidFill>
                  <a:schemeClr val="bg1"/>
                </a:solidFill>
              </a:defRPr>
            </a:lvl1pPr>
          </a:lstStyle>
          <a:p>
            <a:fld id="{BDEDE7C6-6EEE-4196-A663-FD0A9850CD31}" type="slidenum">
              <a:rPr lang="en-AU" smtClean="0"/>
              <a:pPr/>
              <a:t>‹#›</a:t>
            </a:fld>
            <a:endParaRPr lang="en-AU" dirty="0"/>
          </a:p>
        </p:txBody>
      </p:sp>
      <p:sp>
        <p:nvSpPr>
          <p:cNvPr id="14" name="Title 13">
            <a:extLst>
              <a:ext uri="{FF2B5EF4-FFF2-40B4-BE49-F238E27FC236}">
                <a16:creationId xmlns:a16="http://schemas.microsoft.com/office/drawing/2014/main" id="{2F229C36-98CF-437D-8E55-61E5F80E51A8}"/>
              </a:ext>
            </a:extLst>
          </p:cNvPr>
          <p:cNvSpPr>
            <a:spLocks noGrp="1"/>
          </p:cNvSpPr>
          <p:nvPr>
            <p:ph type="title"/>
          </p:nvPr>
        </p:nvSpPr>
        <p:spPr>
          <a:xfrm>
            <a:off x="379665" y="310398"/>
            <a:ext cx="4124879" cy="510208"/>
          </a:xfrm>
        </p:spPr>
        <p:txBody>
          <a:bodyPr/>
          <a:lstStyle>
            <a:lvl1pPr>
              <a:defRPr>
                <a:solidFill>
                  <a:schemeClr val="bg1"/>
                </a:solidFill>
              </a:defRPr>
            </a:lvl1pPr>
          </a:lstStyle>
          <a:p>
            <a:r>
              <a:rPr lang="en-US"/>
              <a:t>Click to edit Master title style</a:t>
            </a:r>
            <a:endParaRPr lang="en-AU" dirty="0"/>
          </a:p>
        </p:txBody>
      </p:sp>
      <p:sp>
        <p:nvSpPr>
          <p:cNvPr id="15" name="Picture Placeholder 12">
            <a:extLst>
              <a:ext uri="{FF2B5EF4-FFF2-40B4-BE49-F238E27FC236}">
                <a16:creationId xmlns:a16="http://schemas.microsoft.com/office/drawing/2014/main" id="{2CDFACDA-5535-4E46-97A9-63F3FFD3EA55}"/>
              </a:ext>
            </a:extLst>
          </p:cNvPr>
          <p:cNvSpPr>
            <a:spLocks noGrp="1"/>
          </p:cNvSpPr>
          <p:nvPr>
            <p:ph type="pic" sz="quarter" idx="13"/>
          </p:nvPr>
        </p:nvSpPr>
        <p:spPr>
          <a:xfrm>
            <a:off x="1" y="1229192"/>
            <a:ext cx="4774366" cy="3619741"/>
          </a:xfrm>
          <a:solidFill>
            <a:schemeClr val="bg1">
              <a:lumMod val="95000"/>
            </a:schemeClr>
          </a:solidFill>
        </p:spPr>
        <p:txBody>
          <a:bodyPr anchor="ctr"/>
          <a:lstStyle>
            <a:lvl1pPr algn="ctr">
              <a:defRPr/>
            </a:lvl1pPr>
          </a:lstStyle>
          <a:p>
            <a:r>
              <a:rPr lang="en-US"/>
              <a:t>Click icon to add picture</a:t>
            </a:r>
            <a:endParaRPr lang="en-AU"/>
          </a:p>
        </p:txBody>
      </p:sp>
      <p:pic>
        <p:nvPicPr>
          <p:cNvPr id="13" name="Picture 12">
            <a:extLst>
              <a:ext uri="{FF2B5EF4-FFF2-40B4-BE49-F238E27FC236}">
                <a16:creationId xmlns:a16="http://schemas.microsoft.com/office/drawing/2014/main" id="{B8878C06-4E9D-49B3-9EC3-B59A43CF9C59}"/>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r="9714"/>
          <a:stretch/>
        </p:blipFill>
        <p:spPr>
          <a:xfrm>
            <a:off x="8575200" y="4154400"/>
            <a:ext cx="568800" cy="988190"/>
          </a:xfrm>
          <a:prstGeom prst="rect">
            <a:avLst/>
          </a:prstGeom>
        </p:spPr>
      </p:pic>
    </p:spTree>
    <p:extLst>
      <p:ext uri="{BB962C8B-B14F-4D97-AF65-F5344CB8AC3E}">
        <p14:creationId xmlns:p14="http://schemas.microsoft.com/office/powerpoint/2010/main" val="360683105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Feature Slide &amp; Picture_Blue">
    <p:spTree>
      <p:nvGrpSpPr>
        <p:cNvPr id="1" name=""/>
        <p:cNvGrpSpPr/>
        <p:nvPr/>
      </p:nvGrpSpPr>
      <p:grpSpPr>
        <a:xfrm>
          <a:off x="0" y="0"/>
          <a:ext cx="0" cy="0"/>
          <a:chOff x="0" y="0"/>
          <a:chExt cx="0" cy="0"/>
        </a:xfrm>
      </p:grpSpPr>
      <p:sp>
        <p:nvSpPr>
          <p:cNvPr id="9" name="Rectangle: Single Corner Rounded 8">
            <a:extLst>
              <a:ext uri="{FF2B5EF4-FFF2-40B4-BE49-F238E27FC236}">
                <a16:creationId xmlns:a16="http://schemas.microsoft.com/office/drawing/2014/main" id="{1A8E368D-8A52-49D2-9BA1-F9511493CFBC}"/>
              </a:ext>
            </a:extLst>
          </p:cNvPr>
          <p:cNvSpPr/>
          <p:nvPr userDrawn="1"/>
        </p:nvSpPr>
        <p:spPr>
          <a:xfrm>
            <a:off x="1" y="4848933"/>
            <a:ext cx="8507366" cy="294567"/>
          </a:xfrm>
          <a:prstGeom prst="round1Rect">
            <a:avLst>
              <a:gd name="adj" fmla="val 23521"/>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1" name="Rectangle: Single Corner Rounded 10">
            <a:extLst>
              <a:ext uri="{FF2B5EF4-FFF2-40B4-BE49-F238E27FC236}">
                <a16:creationId xmlns:a16="http://schemas.microsoft.com/office/drawing/2014/main" id="{32BDB205-53C1-46C1-B4D4-3BA308764319}"/>
              </a:ext>
            </a:extLst>
          </p:cNvPr>
          <p:cNvSpPr/>
          <p:nvPr userDrawn="1"/>
        </p:nvSpPr>
        <p:spPr>
          <a:xfrm>
            <a:off x="1" y="145415"/>
            <a:ext cx="3320320" cy="4570627"/>
          </a:xfrm>
          <a:prstGeom prst="round1Rect">
            <a:avLst>
              <a:gd name="adj" fmla="val 6388"/>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3" name="Picture Placeholder 12">
            <a:extLst>
              <a:ext uri="{FF2B5EF4-FFF2-40B4-BE49-F238E27FC236}">
                <a16:creationId xmlns:a16="http://schemas.microsoft.com/office/drawing/2014/main" id="{77B1C7D0-3210-4F19-B442-6EF68B84F2AB}"/>
              </a:ext>
            </a:extLst>
          </p:cNvPr>
          <p:cNvSpPr>
            <a:spLocks noGrp="1"/>
          </p:cNvSpPr>
          <p:nvPr>
            <p:ph type="pic" sz="quarter" idx="12"/>
          </p:nvPr>
        </p:nvSpPr>
        <p:spPr>
          <a:xfrm>
            <a:off x="3699733" y="1245919"/>
            <a:ext cx="4685804" cy="3251268"/>
          </a:xfrm>
          <a:solidFill>
            <a:schemeClr val="bg1">
              <a:lumMod val="95000"/>
            </a:schemeClr>
          </a:solidFill>
        </p:spPr>
        <p:txBody>
          <a:bodyPr anchor="ctr"/>
          <a:lstStyle>
            <a:lvl1pPr algn="ctr">
              <a:defRPr/>
            </a:lvl1pPr>
          </a:lstStyle>
          <a:p>
            <a:r>
              <a:rPr lang="en-US"/>
              <a:t>Click icon to add picture</a:t>
            </a:r>
            <a:endParaRPr lang="en-AU" dirty="0"/>
          </a:p>
        </p:txBody>
      </p:sp>
      <p:sp>
        <p:nvSpPr>
          <p:cNvPr id="6" name="Footer Placeholder 5">
            <a:extLst>
              <a:ext uri="{FF2B5EF4-FFF2-40B4-BE49-F238E27FC236}">
                <a16:creationId xmlns:a16="http://schemas.microsoft.com/office/drawing/2014/main" id="{1F14C753-090F-44FD-A779-DCEC459721EA}"/>
              </a:ext>
            </a:extLst>
          </p:cNvPr>
          <p:cNvSpPr>
            <a:spLocks noGrp="1"/>
          </p:cNvSpPr>
          <p:nvPr>
            <p:ph type="ftr" sz="quarter" idx="10"/>
          </p:nvPr>
        </p:nvSpPr>
        <p:spPr>
          <a:xfrm>
            <a:off x="379665" y="4914063"/>
            <a:ext cx="4240075" cy="164307"/>
          </a:xfrm>
        </p:spPr>
        <p:txBody>
          <a:bodyPr/>
          <a:lstStyle>
            <a:lvl1pPr>
              <a:defRPr>
                <a:solidFill>
                  <a:schemeClr val="bg1"/>
                </a:solidFill>
              </a:defRPr>
            </a:lvl1pPr>
          </a:lstStyle>
          <a:p>
            <a:endParaRPr lang="en-AU" dirty="0"/>
          </a:p>
        </p:txBody>
      </p:sp>
      <p:sp>
        <p:nvSpPr>
          <p:cNvPr id="10" name="Slide Number Placeholder 9">
            <a:extLst>
              <a:ext uri="{FF2B5EF4-FFF2-40B4-BE49-F238E27FC236}">
                <a16:creationId xmlns:a16="http://schemas.microsoft.com/office/drawing/2014/main" id="{36320A9B-1906-471E-BBDB-179C7DE4E073}"/>
              </a:ext>
            </a:extLst>
          </p:cNvPr>
          <p:cNvSpPr>
            <a:spLocks noGrp="1"/>
          </p:cNvSpPr>
          <p:nvPr>
            <p:ph type="sldNum" sz="quarter" idx="11"/>
          </p:nvPr>
        </p:nvSpPr>
        <p:spPr/>
        <p:txBody>
          <a:bodyPr/>
          <a:lstStyle>
            <a:lvl1pPr>
              <a:defRPr>
                <a:solidFill>
                  <a:schemeClr val="bg1"/>
                </a:solidFill>
              </a:defRPr>
            </a:lvl1pPr>
          </a:lstStyle>
          <a:p>
            <a:fld id="{BDEDE7C6-6EEE-4196-A663-FD0A9850CD31}" type="slidenum">
              <a:rPr lang="en-AU" smtClean="0"/>
              <a:pPr/>
              <a:t>‹#›</a:t>
            </a:fld>
            <a:endParaRPr lang="en-AU" dirty="0"/>
          </a:p>
        </p:txBody>
      </p:sp>
      <p:sp>
        <p:nvSpPr>
          <p:cNvPr id="15" name="Text Placeholder 6">
            <a:extLst>
              <a:ext uri="{FF2B5EF4-FFF2-40B4-BE49-F238E27FC236}">
                <a16:creationId xmlns:a16="http://schemas.microsoft.com/office/drawing/2014/main" id="{CBED0476-70D6-4080-9839-DBD8B596E293}"/>
              </a:ext>
            </a:extLst>
          </p:cNvPr>
          <p:cNvSpPr>
            <a:spLocks noGrp="1"/>
          </p:cNvSpPr>
          <p:nvPr>
            <p:ph type="body" sz="quarter" idx="13"/>
          </p:nvPr>
        </p:nvSpPr>
        <p:spPr>
          <a:xfrm>
            <a:off x="379413" y="950400"/>
            <a:ext cx="2633662" cy="3546000"/>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dirty="0"/>
          </a:p>
        </p:txBody>
      </p:sp>
      <p:sp>
        <p:nvSpPr>
          <p:cNvPr id="16" name="Title 1">
            <a:extLst>
              <a:ext uri="{FF2B5EF4-FFF2-40B4-BE49-F238E27FC236}">
                <a16:creationId xmlns:a16="http://schemas.microsoft.com/office/drawing/2014/main" id="{E226A440-B9AE-40A7-88E3-DFD9B18DEB19}"/>
              </a:ext>
            </a:extLst>
          </p:cNvPr>
          <p:cNvSpPr>
            <a:spLocks noGrp="1"/>
          </p:cNvSpPr>
          <p:nvPr>
            <p:ph type="title" hasCustomPrompt="1"/>
          </p:nvPr>
        </p:nvSpPr>
        <p:spPr>
          <a:xfrm>
            <a:off x="379665" y="310398"/>
            <a:ext cx="2633410" cy="472383"/>
          </a:xfrm>
        </p:spPr>
        <p:txBody>
          <a:bodyPr/>
          <a:lstStyle>
            <a:lvl1pPr>
              <a:defRPr>
                <a:solidFill>
                  <a:schemeClr val="bg1"/>
                </a:solidFill>
              </a:defRPr>
            </a:lvl1pPr>
          </a:lstStyle>
          <a:p>
            <a:r>
              <a:rPr lang="en-US" dirty="0"/>
              <a:t>Add title</a:t>
            </a:r>
            <a:endParaRPr lang="en-AU" dirty="0"/>
          </a:p>
        </p:txBody>
      </p:sp>
      <p:pic>
        <p:nvPicPr>
          <p:cNvPr id="12" name="Picture 11">
            <a:extLst>
              <a:ext uri="{FF2B5EF4-FFF2-40B4-BE49-F238E27FC236}">
                <a16:creationId xmlns:a16="http://schemas.microsoft.com/office/drawing/2014/main" id="{F0E6BDC1-88BB-49E2-AEBB-D24FF668FED9}"/>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r="9714"/>
          <a:stretch/>
        </p:blipFill>
        <p:spPr>
          <a:xfrm>
            <a:off x="8575200" y="4154400"/>
            <a:ext cx="568800" cy="988190"/>
          </a:xfrm>
          <a:prstGeom prst="rect">
            <a:avLst/>
          </a:prstGeom>
        </p:spPr>
      </p:pic>
    </p:spTree>
    <p:extLst>
      <p:ext uri="{BB962C8B-B14F-4D97-AF65-F5344CB8AC3E}">
        <p14:creationId xmlns:p14="http://schemas.microsoft.com/office/powerpoint/2010/main" val="16392449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5EE36069-4D03-45AF-BF1F-DAC8F128212A}"/>
              </a:ext>
            </a:extLst>
          </p:cNvPr>
          <p:cNvSpPr>
            <a:spLocks noGrp="1"/>
          </p:cNvSpPr>
          <p:nvPr>
            <p:ph type="body" idx="1"/>
          </p:nvPr>
        </p:nvSpPr>
        <p:spPr>
          <a:xfrm>
            <a:off x="379665" y="951875"/>
            <a:ext cx="8384669" cy="3677410"/>
          </a:xfrm>
          <a:prstGeom prst="rect">
            <a:avLst/>
          </a:prstGeom>
        </p:spPr>
        <p:txBody>
          <a:bodyPr vert="horz" lIns="0" tIns="0" rIns="0" bIns="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dirty="0"/>
          </a:p>
        </p:txBody>
      </p:sp>
      <p:sp>
        <p:nvSpPr>
          <p:cNvPr id="13" name="Rectangle: Single Corner Rounded 12">
            <a:extLst>
              <a:ext uri="{FF2B5EF4-FFF2-40B4-BE49-F238E27FC236}">
                <a16:creationId xmlns:a16="http://schemas.microsoft.com/office/drawing/2014/main" id="{656FA5D0-ADB4-40DD-B7EB-B4E0DCEEDE7A}"/>
              </a:ext>
            </a:extLst>
          </p:cNvPr>
          <p:cNvSpPr/>
          <p:nvPr userDrawn="1"/>
        </p:nvSpPr>
        <p:spPr>
          <a:xfrm>
            <a:off x="1" y="4848933"/>
            <a:ext cx="8507366" cy="294567"/>
          </a:xfrm>
          <a:prstGeom prst="round1Rect">
            <a:avLst>
              <a:gd name="adj" fmla="val 23521"/>
            </a:avLst>
          </a:prstGeom>
          <a:solidFill>
            <a:srgbClr val="ECE8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 name="Title Placeholder 1">
            <a:extLst>
              <a:ext uri="{FF2B5EF4-FFF2-40B4-BE49-F238E27FC236}">
                <a16:creationId xmlns:a16="http://schemas.microsoft.com/office/drawing/2014/main" id="{C8BA21FB-5D05-4499-ACB8-FDC829532047}"/>
              </a:ext>
            </a:extLst>
          </p:cNvPr>
          <p:cNvSpPr>
            <a:spLocks noGrp="1"/>
          </p:cNvSpPr>
          <p:nvPr>
            <p:ph type="title"/>
          </p:nvPr>
        </p:nvSpPr>
        <p:spPr>
          <a:xfrm>
            <a:off x="379665" y="310398"/>
            <a:ext cx="8384669" cy="472383"/>
          </a:xfrm>
          <a:prstGeom prst="rect">
            <a:avLst/>
          </a:prstGeom>
        </p:spPr>
        <p:txBody>
          <a:bodyPr vert="horz" lIns="0" tIns="0" rIns="0" bIns="0" rtlCol="0" anchor="t">
            <a:noAutofit/>
          </a:bodyPr>
          <a:lstStyle/>
          <a:p>
            <a:r>
              <a:rPr lang="en-US"/>
              <a:t>Click to edit Master title style</a:t>
            </a:r>
            <a:endParaRPr lang="en-AU" dirty="0"/>
          </a:p>
        </p:txBody>
      </p:sp>
      <p:sp>
        <p:nvSpPr>
          <p:cNvPr id="5" name="Footer Placeholder 4">
            <a:extLst>
              <a:ext uri="{FF2B5EF4-FFF2-40B4-BE49-F238E27FC236}">
                <a16:creationId xmlns:a16="http://schemas.microsoft.com/office/drawing/2014/main" id="{FEE3310A-29CB-4117-89E3-EA2268572D55}"/>
              </a:ext>
            </a:extLst>
          </p:cNvPr>
          <p:cNvSpPr>
            <a:spLocks noGrp="1"/>
          </p:cNvSpPr>
          <p:nvPr>
            <p:ph type="ftr" sz="quarter" idx="3"/>
          </p:nvPr>
        </p:nvSpPr>
        <p:spPr>
          <a:xfrm>
            <a:off x="379665" y="4914063"/>
            <a:ext cx="4847361" cy="164307"/>
          </a:xfrm>
          <a:prstGeom prst="rect">
            <a:avLst/>
          </a:prstGeom>
        </p:spPr>
        <p:txBody>
          <a:bodyPr vert="horz" lIns="0" tIns="0" rIns="0" bIns="0" rtlCol="0" anchor="ctr"/>
          <a:lstStyle>
            <a:lvl1pPr algn="l">
              <a:defRPr sz="900">
                <a:solidFill>
                  <a:schemeClr val="tx1">
                    <a:tint val="75000"/>
                  </a:schemeClr>
                </a:solidFill>
              </a:defRPr>
            </a:lvl1pPr>
          </a:lstStyle>
          <a:p>
            <a:endParaRPr lang="en-AU" dirty="0"/>
          </a:p>
        </p:txBody>
      </p:sp>
      <p:sp>
        <p:nvSpPr>
          <p:cNvPr id="6" name="Slide Number Placeholder 5">
            <a:extLst>
              <a:ext uri="{FF2B5EF4-FFF2-40B4-BE49-F238E27FC236}">
                <a16:creationId xmlns:a16="http://schemas.microsoft.com/office/drawing/2014/main" id="{552E6115-576B-4B27-8793-2A835BB83D3B}"/>
              </a:ext>
            </a:extLst>
          </p:cNvPr>
          <p:cNvSpPr>
            <a:spLocks noGrp="1"/>
          </p:cNvSpPr>
          <p:nvPr>
            <p:ph type="sldNum" sz="quarter" idx="4"/>
          </p:nvPr>
        </p:nvSpPr>
        <p:spPr>
          <a:xfrm>
            <a:off x="7707488" y="4914000"/>
            <a:ext cx="678049" cy="164307"/>
          </a:xfrm>
          <a:prstGeom prst="rect">
            <a:avLst/>
          </a:prstGeom>
        </p:spPr>
        <p:txBody>
          <a:bodyPr vert="horz" lIns="0" tIns="0" rIns="0" bIns="0" rtlCol="0" anchor="ctr"/>
          <a:lstStyle>
            <a:lvl1pPr algn="r">
              <a:defRPr sz="900">
                <a:solidFill>
                  <a:schemeClr val="tx1">
                    <a:tint val="75000"/>
                  </a:schemeClr>
                </a:solidFill>
              </a:defRPr>
            </a:lvl1pPr>
          </a:lstStyle>
          <a:p>
            <a:fld id="{BDEDE7C6-6EEE-4196-A663-FD0A9850CD31}" type="slidenum">
              <a:rPr lang="en-AU" smtClean="0"/>
              <a:t>‹#›</a:t>
            </a:fld>
            <a:endParaRPr lang="en-AU" dirty="0"/>
          </a:p>
        </p:txBody>
      </p:sp>
      <p:pic>
        <p:nvPicPr>
          <p:cNvPr id="12" name="Picture 11">
            <a:extLst>
              <a:ext uri="{FF2B5EF4-FFF2-40B4-BE49-F238E27FC236}">
                <a16:creationId xmlns:a16="http://schemas.microsoft.com/office/drawing/2014/main" id="{6FA6E82E-34E2-418F-B419-66615A6A4E3C}"/>
              </a:ext>
            </a:extLst>
          </p:cNvPr>
          <p:cNvPicPr>
            <a:picLocks noChangeAspect="1"/>
          </p:cNvPicPr>
          <p:nvPr userDrawn="1"/>
        </p:nvPicPr>
        <p:blipFill rotWithShape="1">
          <a:blip r:embed="rId29">
            <a:extLst>
              <a:ext uri="{28A0092B-C50C-407E-A947-70E740481C1C}">
                <a14:useLocalDpi xmlns:a14="http://schemas.microsoft.com/office/drawing/2010/main" val="0"/>
              </a:ext>
            </a:extLst>
          </a:blip>
          <a:srcRect r="7008" b="3905"/>
          <a:stretch/>
        </p:blipFill>
        <p:spPr>
          <a:xfrm>
            <a:off x="8575234" y="4155914"/>
            <a:ext cx="568766" cy="987586"/>
          </a:xfrm>
          <a:prstGeom prst="rect">
            <a:avLst/>
          </a:prstGeom>
        </p:spPr>
      </p:pic>
    </p:spTree>
    <p:extLst>
      <p:ext uri="{BB962C8B-B14F-4D97-AF65-F5344CB8AC3E}">
        <p14:creationId xmlns:p14="http://schemas.microsoft.com/office/powerpoint/2010/main" val="1470114289"/>
      </p:ext>
    </p:extLst>
  </p:cSld>
  <p:clrMap bg1="lt1" tx1="dk1" bg2="lt2" tx2="dk2" accent1="accent1" accent2="accent2" accent3="accent3" accent4="accent4" accent5="accent5" accent6="accent6" hlink="hlink" folHlink="folHlink"/>
  <p:sldLayoutIdLst>
    <p:sldLayoutId id="2147483649" r:id="rId1"/>
    <p:sldLayoutId id="2147483669" r:id="rId2"/>
    <p:sldLayoutId id="2147483674" r:id="rId3"/>
    <p:sldLayoutId id="2147483682" r:id="rId4"/>
    <p:sldLayoutId id="2147483671" r:id="rId5"/>
    <p:sldLayoutId id="2147483672" r:id="rId6"/>
    <p:sldLayoutId id="2147483660" r:id="rId7"/>
    <p:sldLayoutId id="2147483667" r:id="rId8"/>
    <p:sldLayoutId id="2147483663" r:id="rId9"/>
    <p:sldLayoutId id="2147483666" r:id="rId10"/>
    <p:sldLayoutId id="2147483676" r:id="rId11"/>
    <p:sldLayoutId id="2147483680" r:id="rId12"/>
    <p:sldLayoutId id="2147483678" r:id="rId13"/>
    <p:sldLayoutId id="2147483670" r:id="rId14"/>
    <p:sldLayoutId id="2147483675" r:id="rId15"/>
    <p:sldLayoutId id="2147483683" r:id="rId16"/>
    <p:sldLayoutId id="2147483650" r:id="rId17"/>
    <p:sldLayoutId id="2147483673" r:id="rId18"/>
    <p:sldLayoutId id="2147483661" r:id="rId19"/>
    <p:sldLayoutId id="2147483668" r:id="rId20"/>
    <p:sldLayoutId id="2147483664" r:id="rId21"/>
    <p:sldLayoutId id="2147483665" r:id="rId22"/>
    <p:sldLayoutId id="2147483677" r:id="rId23"/>
    <p:sldLayoutId id="2147483679" r:id="rId24"/>
    <p:sldLayoutId id="2147483654" r:id="rId25"/>
    <p:sldLayoutId id="2147483681" r:id="rId26"/>
    <p:sldLayoutId id="2147483655" r:id="rId27"/>
  </p:sldLayoutIdLst>
  <p:hf hdr="0" dt="0"/>
  <p:txStyles>
    <p:titleStyle>
      <a:lvl1pPr algn="l" defTabSz="685800" rtl="0" eaLnBrk="1" latinLnBrk="0" hangingPunct="1">
        <a:lnSpc>
          <a:spcPct val="90000"/>
        </a:lnSpc>
        <a:spcBef>
          <a:spcPct val="0"/>
        </a:spcBef>
        <a:buNone/>
        <a:defRPr sz="2400" b="1" kern="1200">
          <a:solidFill>
            <a:schemeClr val="tx1"/>
          </a:solidFill>
          <a:latin typeface="+mj-lt"/>
          <a:ea typeface="+mj-ea"/>
          <a:cs typeface="+mj-cs"/>
        </a:defRPr>
      </a:lvl1pPr>
    </p:titleStyle>
    <p:bodyStyle>
      <a:lvl1pPr marL="0" indent="0" algn="l" defTabSz="685800" rtl="0" eaLnBrk="1" latinLnBrk="0" hangingPunct="1">
        <a:lnSpc>
          <a:spcPct val="100000"/>
        </a:lnSpc>
        <a:spcBef>
          <a:spcPts val="0"/>
        </a:spcBef>
        <a:spcAft>
          <a:spcPts val="300"/>
        </a:spcAft>
        <a:buFont typeface="Arial" panose="020B0604020202020204" pitchFamily="34" charset="0"/>
        <a:buNone/>
        <a:defRPr sz="1800" kern="1200">
          <a:solidFill>
            <a:schemeClr val="tx1"/>
          </a:solidFill>
          <a:latin typeface="+mn-lt"/>
          <a:ea typeface="+mn-ea"/>
          <a:cs typeface="+mn-cs"/>
        </a:defRPr>
      </a:lvl1pPr>
      <a:lvl2pPr marL="180000" indent="-180000" algn="l" defTabSz="685800" rtl="0" eaLnBrk="1" latinLnBrk="0" hangingPunct="1">
        <a:lnSpc>
          <a:spcPct val="100000"/>
        </a:lnSpc>
        <a:spcBef>
          <a:spcPts val="0"/>
        </a:spcBef>
        <a:spcAft>
          <a:spcPts val="300"/>
        </a:spcAft>
        <a:buFont typeface="Arial" panose="020B0604020202020204" pitchFamily="34" charset="0"/>
        <a:buChar char="•"/>
        <a:defRPr sz="1800" kern="1200">
          <a:solidFill>
            <a:schemeClr val="tx1"/>
          </a:solidFill>
          <a:latin typeface="+mn-lt"/>
          <a:ea typeface="+mn-ea"/>
          <a:cs typeface="+mn-cs"/>
        </a:defRPr>
      </a:lvl2pPr>
      <a:lvl3pPr marL="360000" indent="-180000" algn="l" defTabSz="685800" rtl="0" eaLnBrk="1" latinLnBrk="0" hangingPunct="1">
        <a:lnSpc>
          <a:spcPct val="100000"/>
        </a:lnSpc>
        <a:spcBef>
          <a:spcPts val="0"/>
        </a:spcBef>
        <a:spcAft>
          <a:spcPts val="300"/>
        </a:spcAft>
        <a:buFont typeface="Arial" panose="020B0604020202020204" pitchFamily="34" charset="0"/>
        <a:buChar char="•"/>
        <a:defRPr sz="1800" kern="1200">
          <a:solidFill>
            <a:schemeClr val="tx1"/>
          </a:solidFill>
          <a:latin typeface="+mn-lt"/>
          <a:ea typeface="+mn-ea"/>
          <a:cs typeface="+mn-cs"/>
        </a:defRPr>
      </a:lvl3pPr>
      <a:lvl4pPr marL="540000" indent="-180000" algn="l" defTabSz="685800" rtl="0" eaLnBrk="1" latinLnBrk="0" hangingPunct="1">
        <a:lnSpc>
          <a:spcPct val="100000"/>
        </a:lnSpc>
        <a:spcBef>
          <a:spcPts val="0"/>
        </a:spcBef>
        <a:spcAft>
          <a:spcPts val="300"/>
        </a:spcAft>
        <a:buFont typeface="Arial" panose="020B0604020202020204" pitchFamily="34" charset="0"/>
        <a:buChar char="•"/>
        <a:defRPr sz="1800" kern="1200">
          <a:solidFill>
            <a:schemeClr val="tx1"/>
          </a:solidFill>
          <a:latin typeface="+mn-lt"/>
          <a:ea typeface="+mn-ea"/>
          <a:cs typeface="+mn-cs"/>
        </a:defRPr>
      </a:lvl4pPr>
      <a:lvl5pPr marL="720000" indent="-180000" algn="l" defTabSz="685800" rtl="0" eaLnBrk="1" latinLnBrk="0" hangingPunct="1">
        <a:lnSpc>
          <a:spcPct val="100000"/>
        </a:lnSpc>
        <a:spcBef>
          <a:spcPts val="0"/>
        </a:spcBef>
        <a:spcAft>
          <a:spcPts val="300"/>
        </a:spcAft>
        <a:buFont typeface="Arial" panose="020B0604020202020204" pitchFamily="34" charset="0"/>
        <a:buChar char="•"/>
        <a:defRPr sz="1800" kern="1200">
          <a:solidFill>
            <a:schemeClr val="tx1"/>
          </a:solidFill>
          <a:latin typeface="+mn-lt"/>
          <a:ea typeface="+mn-ea"/>
          <a:cs typeface="+mn-cs"/>
        </a:defRPr>
      </a:lvl5pPr>
      <a:lvl6pPr marL="900000" indent="-180000" algn="l" defTabSz="685800" rtl="0" eaLnBrk="1" latinLnBrk="0" hangingPunct="1">
        <a:lnSpc>
          <a:spcPct val="100000"/>
        </a:lnSpc>
        <a:spcBef>
          <a:spcPts val="0"/>
        </a:spcBef>
        <a:spcAft>
          <a:spcPts val="300"/>
        </a:spcAft>
        <a:buFont typeface="Arial" panose="020B0604020202020204" pitchFamily="34" charset="0"/>
        <a:buChar char="•"/>
        <a:defRPr sz="1800" kern="1200">
          <a:solidFill>
            <a:schemeClr val="tx1"/>
          </a:solidFill>
          <a:latin typeface="+mn-lt"/>
          <a:ea typeface="+mn-ea"/>
          <a:cs typeface="+mn-cs"/>
        </a:defRPr>
      </a:lvl6pPr>
      <a:lvl7pPr marL="1080000" indent="-180000" algn="l" defTabSz="685800" rtl="0" eaLnBrk="1" latinLnBrk="0" hangingPunct="1">
        <a:lnSpc>
          <a:spcPct val="100000"/>
        </a:lnSpc>
        <a:spcBef>
          <a:spcPts val="0"/>
        </a:spcBef>
        <a:spcAft>
          <a:spcPts val="300"/>
        </a:spcAft>
        <a:buFont typeface="Arial" panose="020B0604020202020204" pitchFamily="34" charset="0"/>
        <a:buChar char="•"/>
        <a:defRPr sz="1800" kern="1200">
          <a:solidFill>
            <a:schemeClr val="tx1"/>
          </a:solidFill>
          <a:latin typeface="+mn-lt"/>
          <a:ea typeface="+mn-ea"/>
          <a:cs typeface="+mn-cs"/>
        </a:defRPr>
      </a:lvl7pPr>
      <a:lvl8pPr marL="1260000" indent="-180000" algn="l" defTabSz="685800" rtl="0" eaLnBrk="1" latinLnBrk="0" hangingPunct="1">
        <a:lnSpc>
          <a:spcPct val="100000"/>
        </a:lnSpc>
        <a:spcBef>
          <a:spcPts val="0"/>
        </a:spcBef>
        <a:spcAft>
          <a:spcPts val="300"/>
        </a:spcAft>
        <a:buFont typeface="Arial" panose="020B0604020202020204" pitchFamily="34" charset="0"/>
        <a:buChar char="•"/>
        <a:defRPr sz="1800" kern="1200">
          <a:solidFill>
            <a:schemeClr val="tx1"/>
          </a:solidFill>
          <a:latin typeface="+mn-lt"/>
          <a:ea typeface="+mn-ea"/>
          <a:cs typeface="+mn-cs"/>
        </a:defRPr>
      </a:lvl8pPr>
      <a:lvl9pPr marL="1440000" indent="-180000" algn="l" defTabSz="685800" rtl="0" eaLnBrk="1" latinLnBrk="0" hangingPunct="1">
        <a:lnSpc>
          <a:spcPct val="100000"/>
        </a:lnSpc>
        <a:spcBef>
          <a:spcPts val="0"/>
        </a:spcBef>
        <a:spcAft>
          <a:spcPts val="300"/>
        </a:spcAft>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6.xml"/><Relationship Id="rId4" Type="http://schemas.microsoft.com/office/2007/relationships/hdphoto" Target="../media/hdphoto1.wdp"/></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51E526-D9BC-497B-92DE-D28D61ABA619}"/>
              </a:ext>
            </a:extLst>
          </p:cNvPr>
          <p:cNvSpPr>
            <a:spLocks noGrp="1"/>
          </p:cNvSpPr>
          <p:nvPr>
            <p:ph type="ctrTitle"/>
          </p:nvPr>
        </p:nvSpPr>
        <p:spPr/>
        <p:txBody>
          <a:bodyPr/>
          <a:lstStyle/>
          <a:p>
            <a:r>
              <a:rPr lang="en-AU" dirty="0"/>
              <a:t>Be careful!</a:t>
            </a:r>
          </a:p>
        </p:txBody>
      </p:sp>
      <p:sp>
        <p:nvSpPr>
          <p:cNvPr id="3" name="Text Placeholder 2">
            <a:extLst>
              <a:ext uri="{FF2B5EF4-FFF2-40B4-BE49-F238E27FC236}">
                <a16:creationId xmlns:a16="http://schemas.microsoft.com/office/drawing/2014/main" id="{DDDF87A5-8263-4A0B-BEFF-45E4C3BBB793}"/>
              </a:ext>
            </a:extLst>
          </p:cNvPr>
          <p:cNvSpPr>
            <a:spLocks noGrp="1"/>
          </p:cNvSpPr>
          <p:nvPr>
            <p:ph type="body" sz="quarter" idx="13"/>
          </p:nvPr>
        </p:nvSpPr>
        <p:spPr/>
        <p:txBody>
          <a:bodyPr/>
          <a:lstStyle/>
          <a:p>
            <a:r>
              <a:rPr lang="en-AU" sz="2400" dirty="0"/>
              <a:t>Mark Lesson 43</a:t>
            </a:r>
          </a:p>
          <a:p>
            <a:r>
              <a:rPr lang="en-AU" sz="2400" dirty="0"/>
              <a:t>Mark 12:38-40</a:t>
            </a:r>
          </a:p>
        </p:txBody>
      </p:sp>
    </p:spTree>
    <p:extLst>
      <p:ext uri="{BB962C8B-B14F-4D97-AF65-F5344CB8AC3E}">
        <p14:creationId xmlns:p14="http://schemas.microsoft.com/office/powerpoint/2010/main" val="189059212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0FD343-4DF8-4BA2-BEF0-CF3E58347CF9}"/>
              </a:ext>
            </a:extLst>
          </p:cNvPr>
          <p:cNvSpPr>
            <a:spLocks noGrp="1"/>
          </p:cNvSpPr>
          <p:nvPr>
            <p:ph type="title"/>
          </p:nvPr>
        </p:nvSpPr>
        <p:spPr/>
        <p:txBody>
          <a:bodyPr/>
          <a:lstStyle/>
          <a:p>
            <a:r>
              <a:rPr lang="en-AU" sz="4000" dirty="0">
                <a:latin typeface="Edu SA Beginner" pitchFamily="2" charset="0"/>
              </a:rPr>
              <a:t>Jesus was a teacher</a:t>
            </a:r>
          </a:p>
        </p:txBody>
      </p:sp>
      <p:pic>
        <p:nvPicPr>
          <p:cNvPr id="8" name="Content Placeholder 7" descr="A person raising his hand up&#10;&#10;Description automatically generated">
            <a:extLst>
              <a:ext uri="{FF2B5EF4-FFF2-40B4-BE49-F238E27FC236}">
                <a16:creationId xmlns:a16="http://schemas.microsoft.com/office/drawing/2014/main" id="{2D36D60A-0BA6-4107-B856-115AC958F5FE}"/>
              </a:ext>
            </a:extLst>
          </p:cNvPr>
          <p:cNvPicPr>
            <a:picLocks noGrp="1" noChangeAspect="1"/>
          </p:cNvPicPr>
          <p:nvPr>
            <p:ph idx="1"/>
          </p:nvPr>
        </p:nvPicPr>
        <p:blipFill>
          <a:blip r:embed="rId2">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582873" y="1125406"/>
            <a:ext cx="3694208" cy="3279793"/>
          </a:xfrm>
        </p:spPr>
      </p:pic>
      <p:sp>
        <p:nvSpPr>
          <p:cNvPr id="4" name="Footer Placeholder 3">
            <a:extLst>
              <a:ext uri="{FF2B5EF4-FFF2-40B4-BE49-F238E27FC236}">
                <a16:creationId xmlns:a16="http://schemas.microsoft.com/office/drawing/2014/main" id="{503F6380-6508-4687-8CAA-F3A1A49EFF9E}"/>
              </a:ext>
            </a:extLst>
          </p:cNvPr>
          <p:cNvSpPr>
            <a:spLocks noGrp="1"/>
          </p:cNvSpPr>
          <p:nvPr>
            <p:ph type="ftr" sz="quarter" idx="10"/>
          </p:nvPr>
        </p:nvSpPr>
        <p:spPr/>
        <p:txBody>
          <a:bodyPr/>
          <a:lstStyle/>
          <a:p>
            <a:r>
              <a:rPr lang="en-AU" dirty="0"/>
              <a:t>Optional Bible discussion</a:t>
            </a:r>
          </a:p>
        </p:txBody>
      </p:sp>
      <p:sp>
        <p:nvSpPr>
          <p:cNvPr id="5" name="Slide Number Placeholder 4">
            <a:extLst>
              <a:ext uri="{FF2B5EF4-FFF2-40B4-BE49-F238E27FC236}">
                <a16:creationId xmlns:a16="http://schemas.microsoft.com/office/drawing/2014/main" id="{8F2DC846-BEC9-4A7B-88C8-51BD5DCD7B03}"/>
              </a:ext>
            </a:extLst>
          </p:cNvPr>
          <p:cNvSpPr>
            <a:spLocks noGrp="1"/>
          </p:cNvSpPr>
          <p:nvPr>
            <p:ph type="sldNum" sz="quarter" idx="11"/>
          </p:nvPr>
        </p:nvSpPr>
        <p:spPr/>
        <p:txBody>
          <a:bodyPr/>
          <a:lstStyle/>
          <a:p>
            <a:fld id="{BDEDE7C6-6EEE-4196-A663-FD0A9850CD31}" type="slidenum">
              <a:rPr lang="en-AU" smtClean="0"/>
              <a:pPr/>
              <a:t>10</a:t>
            </a:fld>
            <a:endParaRPr lang="en-AU" dirty="0"/>
          </a:p>
        </p:txBody>
      </p:sp>
      <p:sp>
        <p:nvSpPr>
          <p:cNvPr id="6" name="Content Placeholder 5">
            <a:extLst>
              <a:ext uri="{FF2B5EF4-FFF2-40B4-BE49-F238E27FC236}">
                <a16:creationId xmlns:a16="http://schemas.microsoft.com/office/drawing/2014/main" id="{8D71C854-33A7-4441-891B-02081F9D67C8}"/>
              </a:ext>
            </a:extLst>
          </p:cNvPr>
          <p:cNvSpPr>
            <a:spLocks noGrp="1"/>
          </p:cNvSpPr>
          <p:nvPr>
            <p:ph idx="12"/>
          </p:nvPr>
        </p:nvSpPr>
        <p:spPr>
          <a:xfrm>
            <a:off x="4572000" y="951875"/>
            <a:ext cx="4346812" cy="3677410"/>
          </a:xfrm>
        </p:spPr>
        <p:txBody>
          <a:bodyPr/>
          <a:lstStyle/>
          <a:p>
            <a:pPr>
              <a:spcAft>
                <a:spcPts val="1200"/>
              </a:spcAft>
            </a:pPr>
            <a:r>
              <a:rPr lang="en-AU" sz="3200" dirty="0">
                <a:latin typeface="Edu SA Beginner" pitchFamily="2" charset="0"/>
              </a:rPr>
              <a:t>What did Jesus say?</a:t>
            </a:r>
          </a:p>
          <a:p>
            <a:pPr>
              <a:spcAft>
                <a:spcPts val="1200"/>
              </a:spcAft>
            </a:pPr>
            <a:endParaRPr lang="en-AU" sz="3200" dirty="0">
              <a:latin typeface="Edu SA Beginner" pitchFamily="2" charset="0"/>
            </a:endParaRPr>
          </a:p>
          <a:p>
            <a:pPr>
              <a:spcAft>
                <a:spcPts val="1200"/>
              </a:spcAft>
            </a:pPr>
            <a:r>
              <a:rPr lang="en-AU" sz="3200" dirty="0">
                <a:latin typeface="Edu SA Beginner" pitchFamily="2" charset="0"/>
              </a:rPr>
              <a:t>Was it interesting, comforting or surprising?</a:t>
            </a:r>
          </a:p>
        </p:txBody>
      </p:sp>
    </p:spTree>
    <p:extLst>
      <p:ext uri="{BB962C8B-B14F-4D97-AF65-F5344CB8AC3E}">
        <p14:creationId xmlns:p14="http://schemas.microsoft.com/office/powerpoint/2010/main" val="138308256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97444903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10CE8E-655F-4156-A022-288E783E15C6}"/>
              </a:ext>
            </a:extLst>
          </p:cNvPr>
          <p:cNvSpPr>
            <a:spLocks noGrp="1"/>
          </p:cNvSpPr>
          <p:nvPr>
            <p:ph type="title"/>
          </p:nvPr>
        </p:nvSpPr>
        <p:spPr/>
        <p:txBody>
          <a:bodyPr/>
          <a:lstStyle/>
          <a:p>
            <a:r>
              <a:rPr lang="en-AU" sz="4000" dirty="0">
                <a:latin typeface="Edu SA Beginner" pitchFamily="2" charset="0"/>
              </a:rPr>
              <a:t>Board game</a:t>
            </a:r>
          </a:p>
        </p:txBody>
      </p:sp>
      <p:sp>
        <p:nvSpPr>
          <p:cNvPr id="4" name="Footer Placeholder 3">
            <a:extLst>
              <a:ext uri="{FF2B5EF4-FFF2-40B4-BE49-F238E27FC236}">
                <a16:creationId xmlns:a16="http://schemas.microsoft.com/office/drawing/2014/main" id="{87AA70B2-1F54-4C13-AD91-4E26CB1308B9}"/>
              </a:ext>
            </a:extLst>
          </p:cNvPr>
          <p:cNvSpPr>
            <a:spLocks noGrp="1"/>
          </p:cNvSpPr>
          <p:nvPr>
            <p:ph type="ftr" sz="quarter" idx="10"/>
          </p:nvPr>
        </p:nvSpPr>
        <p:spPr/>
        <p:txBody>
          <a:bodyPr/>
          <a:lstStyle/>
          <a:p>
            <a:r>
              <a:rPr lang="en-AU" dirty="0"/>
              <a:t>Lesson 43 Resource 1</a:t>
            </a:r>
          </a:p>
        </p:txBody>
      </p:sp>
      <p:sp>
        <p:nvSpPr>
          <p:cNvPr id="5" name="Slide Number Placeholder 4">
            <a:extLst>
              <a:ext uri="{FF2B5EF4-FFF2-40B4-BE49-F238E27FC236}">
                <a16:creationId xmlns:a16="http://schemas.microsoft.com/office/drawing/2014/main" id="{02567E26-B58C-4889-BCD5-54EF95CDA7D7}"/>
              </a:ext>
            </a:extLst>
          </p:cNvPr>
          <p:cNvSpPr>
            <a:spLocks noGrp="1"/>
          </p:cNvSpPr>
          <p:nvPr>
            <p:ph type="sldNum" sz="quarter" idx="11"/>
          </p:nvPr>
        </p:nvSpPr>
        <p:spPr/>
        <p:txBody>
          <a:bodyPr/>
          <a:lstStyle/>
          <a:p>
            <a:fld id="{BDEDE7C6-6EEE-4196-A663-FD0A9850CD31}" type="slidenum">
              <a:rPr lang="en-AU" smtClean="0"/>
              <a:pPr/>
              <a:t>2</a:t>
            </a:fld>
            <a:endParaRPr lang="en-AU" dirty="0"/>
          </a:p>
        </p:txBody>
      </p:sp>
      <p:sp>
        <p:nvSpPr>
          <p:cNvPr id="6" name="Content Placeholder 5">
            <a:extLst>
              <a:ext uri="{FF2B5EF4-FFF2-40B4-BE49-F238E27FC236}">
                <a16:creationId xmlns:a16="http://schemas.microsoft.com/office/drawing/2014/main" id="{914E237B-A12C-4729-86C2-470C33D65817}"/>
              </a:ext>
            </a:extLst>
          </p:cNvPr>
          <p:cNvSpPr>
            <a:spLocks noGrp="1"/>
          </p:cNvSpPr>
          <p:nvPr>
            <p:ph idx="12"/>
          </p:nvPr>
        </p:nvSpPr>
        <p:spPr/>
        <p:txBody>
          <a:bodyPr/>
          <a:lstStyle/>
          <a:p>
            <a:pPr algn="ctr"/>
            <a:endParaRPr lang="en-AU" sz="3600" dirty="0">
              <a:latin typeface="Edu SA Beginner" pitchFamily="2" charset="0"/>
            </a:endParaRPr>
          </a:p>
          <a:p>
            <a:pPr algn="ctr"/>
            <a:r>
              <a:rPr lang="en-AU" sz="3600" dirty="0">
                <a:latin typeface="Edu SA Beginner" pitchFamily="2" charset="0"/>
              </a:rPr>
              <a:t>‘Oh dear!’</a:t>
            </a:r>
          </a:p>
        </p:txBody>
      </p:sp>
      <p:sp>
        <p:nvSpPr>
          <p:cNvPr id="7" name="Content Placeholder 6">
            <a:extLst>
              <a:ext uri="{FF2B5EF4-FFF2-40B4-BE49-F238E27FC236}">
                <a16:creationId xmlns:a16="http://schemas.microsoft.com/office/drawing/2014/main" id="{6B2E354E-B7BD-49E6-8380-8C837ED43EDC}"/>
              </a:ext>
            </a:extLst>
          </p:cNvPr>
          <p:cNvSpPr>
            <a:spLocks noGrp="1"/>
          </p:cNvSpPr>
          <p:nvPr>
            <p:ph idx="1"/>
          </p:nvPr>
        </p:nvSpPr>
        <p:spPr/>
        <p:txBody>
          <a:bodyPr/>
          <a:lstStyle/>
          <a:p>
            <a:pPr algn="ctr"/>
            <a:endParaRPr lang="en-AU" sz="3600" dirty="0">
              <a:latin typeface="Edu SA Beginner" pitchFamily="2" charset="0"/>
            </a:endParaRPr>
          </a:p>
          <a:p>
            <a:pPr algn="ctr"/>
            <a:r>
              <a:rPr lang="en-AU" sz="3600" dirty="0">
                <a:latin typeface="Edu SA Beginner" pitchFamily="2" charset="0"/>
              </a:rPr>
              <a:t>‘I’m impressed!’</a:t>
            </a:r>
          </a:p>
        </p:txBody>
      </p:sp>
    </p:spTree>
    <p:extLst>
      <p:ext uri="{BB962C8B-B14F-4D97-AF65-F5344CB8AC3E}">
        <p14:creationId xmlns:p14="http://schemas.microsoft.com/office/powerpoint/2010/main" val="287452322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10CE8E-655F-4156-A022-288E783E15C6}"/>
              </a:ext>
            </a:extLst>
          </p:cNvPr>
          <p:cNvSpPr>
            <a:spLocks noGrp="1"/>
          </p:cNvSpPr>
          <p:nvPr>
            <p:ph type="title"/>
          </p:nvPr>
        </p:nvSpPr>
        <p:spPr/>
        <p:txBody>
          <a:bodyPr/>
          <a:lstStyle/>
          <a:p>
            <a:r>
              <a:rPr lang="en-AU" sz="4000" dirty="0">
                <a:latin typeface="Edu SA Beginner" pitchFamily="2" charset="0"/>
              </a:rPr>
              <a:t>Board game</a:t>
            </a:r>
          </a:p>
        </p:txBody>
      </p:sp>
      <p:sp>
        <p:nvSpPr>
          <p:cNvPr id="4" name="Footer Placeholder 3">
            <a:extLst>
              <a:ext uri="{FF2B5EF4-FFF2-40B4-BE49-F238E27FC236}">
                <a16:creationId xmlns:a16="http://schemas.microsoft.com/office/drawing/2014/main" id="{87AA70B2-1F54-4C13-AD91-4E26CB1308B9}"/>
              </a:ext>
            </a:extLst>
          </p:cNvPr>
          <p:cNvSpPr>
            <a:spLocks noGrp="1"/>
          </p:cNvSpPr>
          <p:nvPr>
            <p:ph type="ftr" sz="quarter" idx="10"/>
          </p:nvPr>
        </p:nvSpPr>
        <p:spPr/>
        <p:txBody>
          <a:bodyPr/>
          <a:lstStyle/>
          <a:p>
            <a:r>
              <a:rPr lang="en-AU" dirty="0"/>
              <a:t>Lesson 43 Resource 1</a:t>
            </a:r>
          </a:p>
        </p:txBody>
      </p:sp>
      <p:sp>
        <p:nvSpPr>
          <p:cNvPr id="5" name="Slide Number Placeholder 4">
            <a:extLst>
              <a:ext uri="{FF2B5EF4-FFF2-40B4-BE49-F238E27FC236}">
                <a16:creationId xmlns:a16="http://schemas.microsoft.com/office/drawing/2014/main" id="{02567E26-B58C-4889-BCD5-54EF95CDA7D7}"/>
              </a:ext>
            </a:extLst>
          </p:cNvPr>
          <p:cNvSpPr>
            <a:spLocks noGrp="1"/>
          </p:cNvSpPr>
          <p:nvPr>
            <p:ph type="sldNum" sz="quarter" idx="11"/>
          </p:nvPr>
        </p:nvSpPr>
        <p:spPr/>
        <p:txBody>
          <a:bodyPr/>
          <a:lstStyle/>
          <a:p>
            <a:fld id="{BDEDE7C6-6EEE-4196-A663-FD0A9850CD31}" type="slidenum">
              <a:rPr lang="en-AU" smtClean="0"/>
              <a:pPr/>
              <a:t>3</a:t>
            </a:fld>
            <a:endParaRPr lang="en-AU" dirty="0"/>
          </a:p>
        </p:txBody>
      </p:sp>
      <p:sp>
        <p:nvSpPr>
          <p:cNvPr id="7" name="Content Placeholder 6">
            <a:extLst>
              <a:ext uri="{FF2B5EF4-FFF2-40B4-BE49-F238E27FC236}">
                <a16:creationId xmlns:a16="http://schemas.microsoft.com/office/drawing/2014/main" id="{6B2E354E-B7BD-49E6-8380-8C837ED43EDC}"/>
              </a:ext>
            </a:extLst>
          </p:cNvPr>
          <p:cNvSpPr>
            <a:spLocks noGrp="1"/>
          </p:cNvSpPr>
          <p:nvPr>
            <p:ph idx="1"/>
          </p:nvPr>
        </p:nvSpPr>
        <p:spPr>
          <a:xfrm>
            <a:off x="379665" y="930060"/>
            <a:ext cx="2831910" cy="3677410"/>
          </a:xfrm>
        </p:spPr>
        <p:txBody>
          <a:bodyPr/>
          <a:lstStyle/>
          <a:p>
            <a:pPr algn="ctr"/>
            <a:endParaRPr lang="en-AU" sz="3600" dirty="0">
              <a:latin typeface="Edu SA Beginner" pitchFamily="2" charset="0"/>
            </a:endParaRPr>
          </a:p>
          <a:p>
            <a:pPr algn="ctr"/>
            <a:r>
              <a:rPr lang="en-AU" sz="3600" dirty="0">
                <a:latin typeface="Edu SA Beginner" pitchFamily="2" charset="0"/>
              </a:rPr>
              <a:t>‘I’m impressed!’</a:t>
            </a:r>
          </a:p>
          <a:p>
            <a:pPr algn="ctr"/>
            <a:endParaRPr lang="en-AU" sz="3600" dirty="0">
              <a:latin typeface="Edu SA Beginner" pitchFamily="2" charset="0"/>
            </a:endParaRPr>
          </a:p>
          <a:p>
            <a:pPr algn="ctr"/>
            <a:r>
              <a:rPr lang="en-AU" sz="3600" dirty="0">
                <a:latin typeface="Edu SA Beginner" pitchFamily="2" charset="0"/>
              </a:rPr>
              <a:t>‘Oh dear!’</a:t>
            </a:r>
          </a:p>
          <a:p>
            <a:pPr algn="ctr"/>
            <a:endParaRPr lang="en-AU" sz="3600" dirty="0">
              <a:latin typeface="Edu SA Beginner" pitchFamily="2" charset="0"/>
            </a:endParaRPr>
          </a:p>
        </p:txBody>
      </p:sp>
      <p:pic>
        <p:nvPicPr>
          <p:cNvPr id="8" name="Picture 7" descr="A ladders and snakes on a grid&#10;&#10;Description automatically generated with medium confidence">
            <a:extLst>
              <a:ext uri="{FF2B5EF4-FFF2-40B4-BE49-F238E27FC236}">
                <a16:creationId xmlns:a16="http://schemas.microsoft.com/office/drawing/2014/main" id="{137E2450-B0CD-C90C-D983-A70BED3178B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06666" y="65193"/>
            <a:ext cx="3324531" cy="4701654"/>
          </a:xfrm>
          <a:prstGeom prst="rect">
            <a:avLst/>
          </a:prstGeom>
        </p:spPr>
      </p:pic>
      <p:pic>
        <p:nvPicPr>
          <p:cNvPr id="9" name="Picture 2" descr="Pictionary Junior - Board Game Pieces Parts Used 2 tokens and die dice |  eBay">
            <a:extLst>
              <a:ext uri="{FF2B5EF4-FFF2-40B4-BE49-F238E27FC236}">
                <a16:creationId xmlns:a16="http://schemas.microsoft.com/office/drawing/2014/main" id="{718D9CCF-90D5-350F-D574-80FAFBDB1F1B}"/>
              </a:ext>
            </a:extLst>
          </p:cNvPr>
          <p:cNvPicPr>
            <a:picLocks noChangeAspect="1" noChangeArrowheads="1"/>
          </p:cNvPicPr>
          <p:nvPr/>
        </p:nvPicPr>
        <p:blipFill rotWithShape="1">
          <a:blip r:embed="rId3" cstate="print">
            <a:extLst>
              <a:ext uri="{BEBA8EAE-BF5A-486C-A8C5-ECC9F3942E4B}">
                <a14:imgProps xmlns:a14="http://schemas.microsoft.com/office/drawing/2010/main">
                  <a14:imgLayer r:embed="rId4">
                    <a14:imgEffect>
                      <a14:brightnessContrast bright="20000" contrast="40000"/>
                    </a14:imgEffect>
                  </a14:imgLayer>
                </a14:imgProps>
              </a:ext>
              <a:ext uri="{28A0092B-C50C-407E-A947-70E740481C1C}">
                <a14:useLocalDpi xmlns:a14="http://schemas.microsoft.com/office/drawing/2010/main"/>
              </a:ext>
            </a:extLst>
          </a:blip>
          <a:srcRect/>
          <a:stretch/>
        </p:blipFill>
        <p:spPr bwMode="auto">
          <a:xfrm>
            <a:off x="4022460" y="3034223"/>
            <a:ext cx="1360424" cy="14304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842732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87AA70B2-1F54-4C13-AD91-4E26CB1308B9}"/>
              </a:ext>
            </a:extLst>
          </p:cNvPr>
          <p:cNvSpPr>
            <a:spLocks noGrp="1"/>
          </p:cNvSpPr>
          <p:nvPr>
            <p:ph type="ftr" sz="quarter" idx="10"/>
          </p:nvPr>
        </p:nvSpPr>
        <p:spPr/>
        <p:txBody>
          <a:bodyPr/>
          <a:lstStyle/>
          <a:p>
            <a:r>
              <a:rPr lang="en-AU" dirty="0"/>
              <a:t>Lesson 43 Resource 1</a:t>
            </a:r>
          </a:p>
        </p:txBody>
      </p:sp>
      <p:sp>
        <p:nvSpPr>
          <p:cNvPr id="5" name="Slide Number Placeholder 4">
            <a:extLst>
              <a:ext uri="{FF2B5EF4-FFF2-40B4-BE49-F238E27FC236}">
                <a16:creationId xmlns:a16="http://schemas.microsoft.com/office/drawing/2014/main" id="{02567E26-B58C-4889-BCD5-54EF95CDA7D7}"/>
              </a:ext>
            </a:extLst>
          </p:cNvPr>
          <p:cNvSpPr>
            <a:spLocks noGrp="1"/>
          </p:cNvSpPr>
          <p:nvPr>
            <p:ph type="sldNum" sz="quarter" idx="11"/>
          </p:nvPr>
        </p:nvSpPr>
        <p:spPr/>
        <p:txBody>
          <a:bodyPr/>
          <a:lstStyle/>
          <a:p>
            <a:fld id="{BDEDE7C6-6EEE-4196-A663-FD0A9850CD31}" type="slidenum">
              <a:rPr lang="en-AU" smtClean="0"/>
              <a:pPr/>
              <a:t>4</a:t>
            </a:fld>
            <a:endParaRPr lang="en-AU" dirty="0"/>
          </a:p>
        </p:txBody>
      </p:sp>
      <p:sp>
        <p:nvSpPr>
          <p:cNvPr id="2" name="Title 1">
            <a:extLst>
              <a:ext uri="{FF2B5EF4-FFF2-40B4-BE49-F238E27FC236}">
                <a16:creationId xmlns:a16="http://schemas.microsoft.com/office/drawing/2014/main" id="{A7A15830-9083-1647-8DE8-59AF421CD77F}"/>
              </a:ext>
            </a:extLst>
          </p:cNvPr>
          <p:cNvSpPr>
            <a:spLocks noGrp="1"/>
          </p:cNvSpPr>
          <p:nvPr>
            <p:ph type="title"/>
          </p:nvPr>
        </p:nvSpPr>
        <p:spPr/>
        <p:txBody>
          <a:bodyPr/>
          <a:lstStyle/>
          <a:p>
            <a:endParaRPr lang="en-AU"/>
          </a:p>
        </p:txBody>
      </p:sp>
      <p:pic>
        <p:nvPicPr>
          <p:cNvPr id="14" name="Picture 13" descr="A ladders and snakes on a grid&#10;&#10;Description automatically generated with medium confidence">
            <a:extLst>
              <a:ext uri="{FF2B5EF4-FFF2-40B4-BE49-F238E27FC236}">
                <a16:creationId xmlns:a16="http://schemas.microsoft.com/office/drawing/2014/main" id="{6E59AC4C-3C34-79F8-8215-61112528F9EC}"/>
              </a:ext>
            </a:extLst>
          </p:cNvPr>
          <p:cNvPicPr>
            <a:picLocks noChangeAspect="1"/>
          </p:cNvPicPr>
          <p:nvPr/>
        </p:nvPicPr>
        <p:blipFill rotWithShape="1">
          <a:blip r:embed="rId3">
            <a:extLst>
              <a:ext uri="{28A0092B-C50C-407E-A947-70E740481C1C}">
                <a14:useLocalDpi xmlns:a14="http://schemas.microsoft.com/office/drawing/2010/main" val="0"/>
              </a:ext>
            </a:extLst>
          </a:blip>
          <a:srcRect l="8911" t="60221" r="9472" b="6335"/>
          <a:stretch/>
        </p:blipFill>
        <p:spPr>
          <a:xfrm>
            <a:off x="378800" y="0"/>
            <a:ext cx="8219289" cy="4763068"/>
          </a:xfrm>
          <a:prstGeom prst="rect">
            <a:avLst/>
          </a:prstGeom>
        </p:spPr>
      </p:pic>
    </p:spTree>
    <p:extLst>
      <p:ext uri="{BB962C8B-B14F-4D97-AF65-F5344CB8AC3E}">
        <p14:creationId xmlns:p14="http://schemas.microsoft.com/office/powerpoint/2010/main" val="352204643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E4A94C-FD64-4360-90FA-81F8636E3157}"/>
              </a:ext>
            </a:extLst>
          </p:cNvPr>
          <p:cNvSpPr>
            <a:spLocks noGrp="1"/>
          </p:cNvSpPr>
          <p:nvPr>
            <p:ph type="title"/>
          </p:nvPr>
        </p:nvSpPr>
        <p:spPr/>
        <p:txBody>
          <a:bodyPr/>
          <a:lstStyle/>
          <a:p>
            <a:r>
              <a:rPr lang="en-AU" sz="3200" dirty="0">
                <a:latin typeface="Edu SA Beginner" pitchFamily="2" charset="0"/>
              </a:rPr>
              <a:t>How do people try to impress other people?</a:t>
            </a:r>
          </a:p>
        </p:txBody>
      </p:sp>
      <p:pic>
        <p:nvPicPr>
          <p:cNvPr id="6" name="Content Placeholder 5">
            <a:extLst>
              <a:ext uri="{FF2B5EF4-FFF2-40B4-BE49-F238E27FC236}">
                <a16:creationId xmlns:a16="http://schemas.microsoft.com/office/drawing/2014/main" id="{6A61EA83-5CF9-436A-82C1-32785A94B506}"/>
              </a:ext>
            </a:extLst>
          </p:cNvPr>
          <p:cNvPicPr>
            <a:picLocks noGrp="1" noChangeAspect="1"/>
          </p:cNvPicPr>
          <p:nvPr>
            <p:ph idx="1"/>
          </p:nvPr>
        </p:nvPicPr>
        <p:blipFill>
          <a:blip r:embed="rId2"/>
          <a:stretch>
            <a:fillRect/>
          </a:stretch>
        </p:blipFill>
        <p:spPr>
          <a:xfrm>
            <a:off x="1410586" y="852267"/>
            <a:ext cx="6322824" cy="3295533"/>
          </a:xfrm>
          <a:prstGeom prst="rect">
            <a:avLst/>
          </a:prstGeom>
        </p:spPr>
      </p:pic>
      <p:sp>
        <p:nvSpPr>
          <p:cNvPr id="4" name="Footer Placeholder 3">
            <a:extLst>
              <a:ext uri="{FF2B5EF4-FFF2-40B4-BE49-F238E27FC236}">
                <a16:creationId xmlns:a16="http://schemas.microsoft.com/office/drawing/2014/main" id="{FB84C94F-4A49-49F4-B851-2CFFBAE46A87}"/>
              </a:ext>
            </a:extLst>
          </p:cNvPr>
          <p:cNvSpPr>
            <a:spLocks noGrp="1"/>
          </p:cNvSpPr>
          <p:nvPr>
            <p:ph type="ftr" sz="quarter" idx="10"/>
          </p:nvPr>
        </p:nvSpPr>
        <p:spPr/>
        <p:txBody>
          <a:bodyPr/>
          <a:lstStyle/>
          <a:p>
            <a:r>
              <a:rPr lang="en-AU" dirty="0"/>
              <a:t>Lesson 43 Worksheet 1</a:t>
            </a:r>
          </a:p>
        </p:txBody>
      </p:sp>
      <p:sp>
        <p:nvSpPr>
          <p:cNvPr id="5" name="Slide Number Placeholder 4">
            <a:extLst>
              <a:ext uri="{FF2B5EF4-FFF2-40B4-BE49-F238E27FC236}">
                <a16:creationId xmlns:a16="http://schemas.microsoft.com/office/drawing/2014/main" id="{6A581048-B4B6-458E-92F7-5CEB272F9971}"/>
              </a:ext>
            </a:extLst>
          </p:cNvPr>
          <p:cNvSpPr>
            <a:spLocks noGrp="1"/>
          </p:cNvSpPr>
          <p:nvPr>
            <p:ph type="sldNum" sz="quarter" idx="11"/>
          </p:nvPr>
        </p:nvSpPr>
        <p:spPr/>
        <p:txBody>
          <a:bodyPr/>
          <a:lstStyle/>
          <a:p>
            <a:fld id="{BDEDE7C6-6EEE-4196-A663-FD0A9850CD31}" type="slidenum">
              <a:rPr lang="en-AU" smtClean="0"/>
              <a:pPr/>
              <a:t>5</a:t>
            </a:fld>
            <a:endParaRPr lang="en-AU" dirty="0"/>
          </a:p>
        </p:txBody>
      </p:sp>
      <p:sp>
        <p:nvSpPr>
          <p:cNvPr id="7" name="Title 1">
            <a:extLst>
              <a:ext uri="{FF2B5EF4-FFF2-40B4-BE49-F238E27FC236}">
                <a16:creationId xmlns:a16="http://schemas.microsoft.com/office/drawing/2014/main" id="{53D7B270-AC4E-4791-A820-DD7E8C6233BD}"/>
              </a:ext>
            </a:extLst>
          </p:cNvPr>
          <p:cNvSpPr txBox="1">
            <a:spLocks/>
          </p:cNvSpPr>
          <p:nvPr/>
        </p:nvSpPr>
        <p:spPr>
          <a:xfrm>
            <a:off x="379664" y="4245760"/>
            <a:ext cx="8384669" cy="472383"/>
          </a:xfrm>
          <a:prstGeom prst="rect">
            <a:avLst/>
          </a:prstGeom>
        </p:spPr>
        <p:txBody>
          <a:bodyPr vert="horz" lIns="0" tIns="0" rIns="0" bIns="0" rtlCol="0" anchor="t">
            <a:noAutofit/>
          </a:bodyPr>
          <a:lstStyle>
            <a:lvl1pPr algn="l" defTabSz="685800" rtl="0" eaLnBrk="1" latinLnBrk="0" hangingPunct="1">
              <a:lnSpc>
                <a:spcPct val="90000"/>
              </a:lnSpc>
              <a:spcBef>
                <a:spcPct val="0"/>
              </a:spcBef>
              <a:buNone/>
              <a:defRPr sz="2400" b="1" kern="1200">
                <a:solidFill>
                  <a:schemeClr val="tx1"/>
                </a:solidFill>
                <a:latin typeface="+mj-lt"/>
                <a:ea typeface="+mj-ea"/>
                <a:cs typeface="+mj-cs"/>
              </a:defRPr>
            </a:lvl1pPr>
          </a:lstStyle>
          <a:p>
            <a:r>
              <a:rPr lang="en-AU" sz="3200" dirty="0">
                <a:latin typeface="Edu SA Beginner" pitchFamily="2" charset="0"/>
              </a:rPr>
              <a:t>What impresses you?</a:t>
            </a:r>
          </a:p>
        </p:txBody>
      </p:sp>
    </p:spTree>
    <p:extLst>
      <p:ext uri="{BB962C8B-B14F-4D97-AF65-F5344CB8AC3E}">
        <p14:creationId xmlns:p14="http://schemas.microsoft.com/office/powerpoint/2010/main" val="3691636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3BE8BE-C8BB-4474-B15B-709E6948914F}"/>
              </a:ext>
            </a:extLst>
          </p:cNvPr>
          <p:cNvSpPr>
            <a:spLocks noGrp="1"/>
          </p:cNvSpPr>
          <p:nvPr>
            <p:ph type="title"/>
          </p:nvPr>
        </p:nvSpPr>
        <p:spPr/>
        <p:txBody>
          <a:bodyPr/>
          <a:lstStyle/>
          <a:p>
            <a:r>
              <a:rPr lang="en-AU" sz="3200" dirty="0">
                <a:latin typeface="Edu SA Beginner" pitchFamily="2" charset="0"/>
              </a:rPr>
              <a:t>Match the word to its meaning</a:t>
            </a:r>
          </a:p>
        </p:txBody>
      </p:sp>
      <p:graphicFrame>
        <p:nvGraphicFramePr>
          <p:cNvPr id="6" name="Table 6">
            <a:extLst>
              <a:ext uri="{FF2B5EF4-FFF2-40B4-BE49-F238E27FC236}">
                <a16:creationId xmlns:a16="http://schemas.microsoft.com/office/drawing/2014/main" id="{63C97483-AFE5-4F5A-9754-055B59304BE6}"/>
              </a:ext>
            </a:extLst>
          </p:cNvPr>
          <p:cNvGraphicFramePr>
            <a:graphicFrameLocks noGrp="1"/>
          </p:cNvGraphicFramePr>
          <p:nvPr>
            <p:ph idx="1"/>
            <p:extLst>
              <p:ext uri="{D42A27DB-BD31-4B8C-83A1-F6EECF244321}">
                <p14:modId xmlns:p14="http://schemas.microsoft.com/office/powerpoint/2010/main" val="1259655719"/>
              </p:ext>
            </p:extLst>
          </p:nvPr>
        </p:nvGraphicFramePr>
        <p:xfrm>
          <a:off x="379413" y="904732"/>
          <a:ext cx="8385174" cy="3870960"/>
        </p:xfrm>
        <a:graphic>
          <a:graphicData uri="http://schemas.openxmlformats.org/drawingml/2006/table">
            <a:tbl>
              <a:tblPr firstRow="1" bandRow="1">
                <a:tableStyleId>{5C22544A-7EE6-4342-B048-85BDC9FD1C3A}</a:tableStyleId>
              </a:tblPr>
              <a:tblGrid>
                <a:gridCol w="3113881">
                  <a:extLst>
                    <a:ext uri="{9D8B030D-6E8A-4147-A177-3AD203B41FA5}">
                      <a16:colId xmlns:a16="http://schemas.microsoft.com/office/drawing/2014/main" val="2988835619"/>
                    </a:ext>
                  </a:extLst>
                </a:gridCol>
                <a:gridCol w="5271293">
                  <a:extLst>
                    <a:ext uri="{9D8B030D-6E8A-4147-A177-3AD203B41FA5}">
                      <a16:colId xmlns:a16="http://schemas.microsoft.com/office/drawing/2014/main" val="2371490773"/>
                    </a:ext>
                  </a:extLst>
                </a:gridCol>
              </a:tblGrid>
              <a:tr h="370840">
                <a:tc>
                  <a:txBody>
                    <a:bodyPr/>
                    <a:lstStyle/>
                    <a:p>
                      <a:pPr marL="0" indent="0">
                        <a:buNone/>
                      </a:pPr>
                      <a:r>
                        <a:rPr lang="en-AU" sz="3200" b="0" dirty="0">
                          <a:solidFill>
                            <a:schemeClr val="tx1"/>
                          </a:solidFill>
                          <a:latin typeface="Edu SA Beginner" pitchFamily="2" charset="0"/>
                        </a:rPr>
                        <a:t>1.  steal</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r>
                        <a:rPr lang="en-AU" sz="3200" b="0" dirty="0">
                          <a:solidFill>
                            <a:schemeClr val="tx1"/>
                          </a:solidFill>
                          <a:latin typeface="Edu SA Beginner" pitchFamily="2" charset="0"/>
                        </a:rPr>
                        <a:t>a. a woman whose husband is dead</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502117536"/>
                  </a:ext>
                </a:extLst>
              </a:tr>
              <a:tr h="370840">
                <a:tc>
                  <a:txBody>
                    <a:bodyPr/>
                    <a:lstStyle/>
                    <a:p>
                      <a:r>
                        <a:rPr lang="en-AU" sz="3200" b="0" dirty="0">
                          <a:solidFill>
                            <a:schemeClr val="tx1"/>
                          </a:solidFill>
                          <a:latin typeface="Edu SA Beginner" pitchFamily="2" charset="0"/>
                        </a:rPr>
                        <a:t>2. widow</a:t>
                      </a:r>
                    </a:p>
                  </a:txBody>
                  <a:tcPr>
                    <a:lnL w="12700" cmpd="sng">
                      <a:noFill/>
                    </a:lnL>
                    <a:lnR w="12700" cmpd="sng">
                      <a:noFill/>
                    </a:lnR>
                    <a:lnT w="38100" cmpd="sng">
                      <a:noFill/>
                    </a:lnT>
                    <a:lnB w="12700" cmpd="sng">
                      <a:noFill/>
                    </a:lnB>
                    <a:lnTlToBr w="12700" cmpd="sng">
                      <a:noFill/>
                      <a:prstDash val="solid"/>
                    </a:lnTlToBr>
                    <a:lnBlToTr w="12700" cmpd="sng">
                      <a:noFill/>
                      <a:prstDash val="solid"/>
                    </a:lnBlToTr>
                    <a:noFill/>
                  </a:tcPr>
                </a:tc>
                <a:tc>
                  <a:txBody>
                    <a:bodyPr/>
                    <a:lstStyle/>
                    <a:p>
                      <a:r>
                        <a:rPr lang="en-AU" sz="3200" b="0" dirty="0">
                          <a:solidFill>
                            <a:schemeClr val="tx1"/>
                          </a:solidFill>
                          <a:latin typeface="Edu SA Beginner" pitchFamily="2" charset="0"/>
                        </a:rPr>
                        <a:t>b. take without asking</a:t>
                      </a:r>
                    </a:p>
                  </a:txBody>
                  <a:tcPr>
                    <a:lnL w="12700" cmpd="sng">
                      <a:noFill/>
                    </a:lnL>
                    <a:lnR w="12700" cmpd="sng">
                      <a:noFill/>
                    </a:lnR>
                    <a:lnT w="381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650376599"/>
                  </a:ext>
                </a:extLst>
              </a:tr>
              <a:tr h="370840">
                <a:tc>
                  <a:txBody>
                    <a:bodyPr/>
                    <a:lstStyle/>
                    <a:p>
                      <a:r>
                        <a:rPr lang="en-AU" sz="3200" b="0" dirty="0">
                          <a:solidFill>
                            <a:schemeClr val="tx1"/>
                          </a:solidFill>
                          <a:latin typeface="Edu SA Beginner" pitchFamily="2" charset="0"/>
                        </a:rPr>
                        <a:t>3. prayer</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en-AU" sz="3200" b="0" dirty="0">
                          <a:solidFill>
                            <a:schemeClr val="tx1"/>
                          </a:solidFill>
                          <a:latin typeface="Edu SA Beginner" pitchFamily="2" charset="0"/>
                        </a:rPr>
                        <a:t>c. to make other people think that  you are great</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277063686"/>
                  </a:ext>
                </a:extLst>
              </a:tr>
              <a:tr h="370840">
                <a:tc>
                  <a:txBody>
                    <a:bodyPr/>
                    <a:lstStyle/>
                    <a:p>
                      <a:r>
                        <a:rPr lang="en-AU" sz="3200" b="0" dirty="0">
                          <a:solidFill>
                            <a:schemeClr val="tx1"/>
                          </a:solidFill>
                          <a:latin typeface="Edu SA Beginner" pitchFamily="2" charset="0"/>
                        </a:rPr>
                        <a:t>4. impress</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en-AU" sz="3200" b="0" dirty="0">
                          <a:solidFill>
                            <a:schemeClr val="tx1"/>
                          </a:solidFill>
                          <a:latin typeface="Edu SA Beginner" pitchFamily="2" charset="0"/>
                        </a:rPr>
                        <a:t>d. the words we say to God</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2198000902"/>
                  </a:ext>
                </a:extLst>
              </a:tr>
              <a:tr h="370840">
                <a:tc>
                  <a:txBody>
                    <a:bodyPr/>
                    <a:lstStyle/>
                    <a:p>
                      <a:r>
                        <a:rPr lang="en-AU" sz="3200" b="0" dirty="0">
                          <a:solidFill>
                            <a:schemeClr val="tx1"/>
                          </a:solidFill>
                          <a:latin typeface="Edu SA Beginner" pitchFamily="2" charset="0"/>
                        </a:rPr>
                        <a:t>5. punish</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en-AU" sz="3200" b="0" dirty="0">
                          <a:solidFill>
                            <a:schemeClr val="tx1"/>
                          </a:solidFill>
                          <a:latin typeface="Edu SA Beginner" pitchFamily="2" charset="0"/>
                        </a:rPr>
                        <a:t>e. to give pain to someone who did the wrong thing</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332942434"/>
                  </a:ext>
                </a:extLst>
              </a:tr>
            </a:tbl>
          </a:graphicData>
        </a:graphic>
      </p:graphicFrame>
      <p:sp>
        <p:nvSpPr>
          <p:cNvPr id="4" name="Footer Placeholder 3">
            <a:extLst>
              <a:ext uri="{FF2B5EF4-FFF2-40B4-BE49-F238E27FC236}">
                <a16:creationId xmlns:a16="http://schemas.microsoft.com/office/drawing/2014/main" id="{581A03A5-EFCD-4FE6-AEFB-35A5F29AFE44}"/>
              </a:ext>
            </a:extLst>
          </p:cNvPr>
          <p:cNvSpPr>
            <a:spLocks noGrp="1"/>
          </p:cNvSpPr>
          <p:nvPr>
            <p:ph type="ftr" sz="quarter" idx="10"/>
          </p:nvPr>
        </p:nvSpPr>
        <p:spPr/>
        <p:txBody>
          <a:bodyPr/>
          <a:lstStyle/>
          <a:p>
            <a:r>
              <a:rPr lang="en-AU" dirty="0"/>
              <a:t>Lesson 43 Worksheet 1</a:t>
            </a:r>
          </a:p>
        </p:txBody>
      </p:sp>
      <p:sp>
        <p:nvSpPr>
          <p:cNvPr id="5" name="Slide Number Placeholder 4">
            <a:extLst>
              <a:ext uri="{FF2B5EF4-FFF2-40B4-BE49-F238E27FC236}">
                <a16:creationId xmlns:a16="http://schemas.microsoft.com/office/drawing/2014/main" id="{1A35F923-E853-45C5-B6F8-9D0DC7C1B1BA}"/>
              </a:ext>
            </a:extLst>
          </p:cNvPr>
          <p:cNvSpPr>
            <a:spLocks noGrp="1"/>
          </p:cNvSpPr>
          <p:nvPr>
            <p:ph type="sldNum" sz="quarter" idx="11"/>
          </p:nvPr>
        </p:nvSpPr>
        <p:spPr/>
        <p:txBody>
          <a:bodyPr/>
          <a:lstStyle/>
          <a:p>
            <a:fld id="{BDEDE7C6-6EEE-4196-A663-FD0A9850CD31}" type="slidenum">
              <a:rPr lang="en-AU" smtClean="0"/>
              <a:pPr/>
              <a:t>6</a:t>
            </a:fld>
            <a:endParaRPr lang="en-AU" dirty="0"/>
          </a:p>
        </p:txBody>
      </p:sp>
      <p:cxnSp>
        <p:nvCxnSpPr>
          <p:cNvPr id="7" name="Straight Arrow Connector 6">
            <a:extLst>
              <a:ext uri="{FF2B5EF4-FFF2-40B4-BE49-F238E27FC236}">
                <a16:creationId xmlns:a16="http://schemas.microsoft.com/office/drawing/2014/main" id="{935A025F-EB4F-4A8C-B716-A000E277B76F}"/>
              </a:ext>
            </a:extLst>
          </p:cNvPr>
          <p:cNvCxnSpPr/>
          <p:nvPr/>
        </p:nvCxnSpPr>
        <p:spPr>
          <a:xfrm>
            <a:off x="1587500" y="1222232"/>
            <a:ext cx="1936750" cy="603250"/>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a:extLst>
              <a:ext uri="{FF2B5EF4-FFF2-40B4-BE49-F238E27FC236}">
                <a16:creationId xmlns:a16="http://schemas.microsoft.com/office/drawing/2014/main" id="{79C954D1-DE45-4DEE-BEF2-6837FC79D1AB}"/>
              </a:ext>
            </a:extLst>
          </p:cNvPr>
          <p:cNvCxnSpPr/>
          <p:nvPr/>
        </p:nvCxnSpPr>
        <p:spPr>
          <a:xfrm flipV="1">
            <a:off x="1778000" y="1260332"/>
            <a:ext cx="1771650" cy="584200"/>
          </a:xfrm>
          <a:prstGeom prst="straightConnector1">
            <a:avLst/>
          </a:prstGeom>
          <a:ln w="28575">
            <a:solidFill>
              <a:schemeClr val="accent6"/>
            </a:solidFill>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15702707-6913-4E05-9B0C-7BE12CEF187E}"/>
              </a:ext>
            </a:extLst>
          </p:cNvPr>
          <p:cNvCxnSpPr/>
          <p:nvPr/>
        </p:nvCxnSpPr>
        <p:spPr>
          <a:xfrm>
            <a:off x="1822450" y="2441432"/>
            <a:ext cx="1701800" cy="1003300"/>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a:extLst>
              <a:ext uri="{FF2B5EF4-FFF2-40B4-BE49-F238E27FC236}">
                <a16:creationId xmlns:a16="http://schemas.microsoft.com/office/drawing/2014/main" id="{AD5F03AC-EDFD-4838-AEB9-1EB87AD40D0C}"/>
              </a:ext>
            </a:extLst>
          </p:cNvPr>
          <p:cNvCxnSpPr/>
          <p:nvPr/>
        </p:nvCxnSpPr>
        <p:spPr>
          <a:xfrm flipV="1">
            <a:off x="1987550" y="2403332"/>
            <a:ext cx="1536700" cy="1085850"/>
          </a:xfrm>
          <a:prstGeom prst="straightConnector1">
            <a:avLst/>
          </a:prstGeom>
          <a:ln w="28575">
            <a:solidFill>
              <a:schemeClr val="accent6"/>
            </a:solidFill>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a:extLst>
              <a:ext uri="{FF2B5EF4-FFF2-40B4-BE49-F238E27FC236}">
                <a16:creationId xmlns:a16="http://schemas.microsoft.com/office/drawing/2014/main" id="{88E1973E-7842-4A3F-A88A-5D0048D82094}"/>
              </a:ext>
            </a:extLst>
          </p:cNvPr>
          <p:cNvCxnSpPr/>
          <p:nvPr/>
        </p:nvCxnSpPr>
        <p:spPr>
          <a:xfrm>
            <a:off x="1778000" y="4067032"/>
            <a:ext cx="1746250" cy="0"/>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427427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00C78C-7C61-4540-BEEC-62720A415658}"/>
              </a:ext>
            </a:extLst>
          </p:cNvPr>
          <p:cNvSpPr>
            <a:spLocks noGrp="1"/>
          </p:cNvSpPr>
          <p:nvPr>
            <p:ph type="title"/>
          </p:nvPr>
        </p:nvSpPr>
        <p:spPr/>
        <p:txBody>
          <a:bodyPr/>
          <a:lstStyle/>
          <a:p>
            <a:r>
              <a:rPr lang="en-AU" sz="4000" dirty="0">
                <a:latin typeface="Edu SA Beginner" pitchFamily="2" charset="0"/>
              </a:rPr>
              <a:t>Be careful!</a:t>
            </a:r>
          </a:p>
        </p:txBody>
      </p:sp>
      <p:sp>
        <p:nvSpPr>
          <p:cNvPr id="4" name="Footer Placeholder 3">
            <a:extLst>
              <a:ext uri="{FF2B5EF4-FFF2-40B4-BE49-F238E27FC236}">
                <a16:creationId xmlns:a16="http://schemas.microsoft.com/office/drawing/2014/main" id="{93D9A87F-79DC-4EA9-9717-F8FF037D6DAA}"/>
              </a:ext>
            </a:extLst>
          </p:cNvPr>
          <p:cNvSpPr>
            <a:spLocks noGrp="1"/>
          </p:cNvSpPr>
          <p:nvPr>
            <p:ph type="ftr" sz="quarter" idx="10"/>
          </p:nvPr>
        </p:nvSpPr>
        <p:spPr/>
        <p:txBody>
          <a:bodyPr/>
          <a:lstStyle/>
          <a:p>
            <a:r>
              <a:rPr lang="en-AU" dirty="0"/>
              <a:t>Lesson 43 Worksheet 2</a:t>
            </a:r>
          </a:p>
        </p:txBody>
      </p:sp>
      <p:sp>
        <p:nvSpPr>
          <p:cNvPr id="5" name="Slide Number Placeholder 4">
            <a:extLst>
              <a:ext uri="{FF2B5EF4-FFF2-40B4-BE49-F238E27FC236}">
                <a16:creationId xmlns:a16="http://schemas.microsoft.com/office/drawing/2014/main" id="{07258A8F-916A-4460-9081-1585AD183DD6}"/>
              </a:ext>
            </a:extLst>
          </p:cNvPr>
          <p:cNvSpPr>
            <a:spLocks noGrp="1"/>
          </p:cNvSpPr>
          <p:nvPr>
            <p:ph type="sldNum" sz="quarter" idx="11"/>
          </p:nvPr>
        </p:nvSpPr>
        <p:spPr/>
        <p:txBody>
          <a:bodyPr/>
          <a:lstStyle/>
          <a:p>
            <a:fld id="{BDEDE7C6-6EEE-4196-A663-FD0A9850CD31}" type="slidenum">
              <a:rPr lang="en-AU" smtClean="0"/>
              <a:pPr/>
              <a:t>7</a:t>
            </a:fld>
            <a:endParaRPr lang="en-AU" dirty="0"/>
          </a:p>
        </p:txBody>
      </p:sp>
      <p:pic>
        <p:nvPicPr>
          <p:cNvPr id="9" name="Content Placeholder 8" descr="A group of men wearing black and white outfits&#10;&#10;Description automatically generated">
            <a:extLst>
              <a:ext uri="{FF2B5EF4-FFF2-40B4-BE49-F238E27FC236}">
                <a16:creationId xmlns:a16="http://schemas.microsoft.com/office/drawing/2014/main" id="{FF986E94-3D47-49F0-8E1A-C35C8E6EC666}"/>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120900" y="952500"/>
            <a:ext cx="4902200" cy="3676650"/>
          </a:xfrm>
        </p:spPr>
      </p:pic>
    </p:spTree>
    <p:extLst>
      <p:ext uri="{BB962C8B-B14F-4D97-AF65-F5344CB8AC3E}">
        <p14:creationId xmlns:p14="http://schemas.microsoft.com/office/powerpoint/2010/main" val="288249145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F890D4-59D5-49D5-8E63-F565E01E5580}"/>
              </a:ext>
            </a:extLst>
          </p:cNvPr>
          <p:cNvSpPr>
            <a:spLocks noGrp="1"/>
          </p:cNvSpPr>
          <p:nvPr>
            <p:ph type="title"/>
          </p:nvPr>
        </p:nvSpPr>
        <p:spPr/>
        <p:txBody>
          <a:bodyPr/>
          <a:lstStyle/>
          <a:p>
            <a:r>
              <a:rPr lang="en-AU" sz="4000" dirty="0">
                <a:latin typeface="Edu SA Beginner" pitchFamily="2" charset="0"/>
              </a:rPr>
              <a:t>Be careful!</a:t>
            </a:r>
          </a:p>
        </p:txBody>
      </p:sp>
      <p:sp>
        <p:nvSpPr>
          <p:cNvPr id="3" name="Content Placeholder 2">
            <a:extLst>
              <a:ext uri="{FF2B5EF4-FFF2-40B4-BE49-F238E27FC236}">
                <a16:creationId xmlns:a16="http://schemas.microsoft.com/office/drawing/2014/main" id="{E2CD1787-85F9-4649-A00E-AB2A988E4138}"/>
              </a:ext>
            </a:extLst>
          </p:cNvPr>
          <p:cNvSpPr>
            <a:spLocks noGrp="1"/>
          </p:cNvSpPr>
          <p:nvPr>
            <p:ph idx="1"/>
          </p:nvPr>
        </p:nvSpPr>
        <p:spPr>
          <a:xfrm>
            <a:off x="379665" y="945052"/>
            <a:ext cx="8116066" cy="3677410"/>
          </a:xfrm>
        </p:spPr>
        <p:txBody>
          <a:bodyPr/>
          <a:lstStyle/>
          <a:p>
            <a:pPr>
              <a:lnSpc>
                <a:spcPct val="120000"/>
              </a:lnSpc>
            </a:pPr>
            <a:r>
              <a:rPr lang="en-GB" sz="2800" b="1" dirty="0">
                <a:latin typeface="Edu SA Beginner" pitchFamily="2" charset="0"/>
              </a:rPr>
              <a:t>Mark 12:38-40 </a:t>
            </a:r>
          </a:p>
          <a:p>
            <a:pPr>
              <a:lnSpc>
                <a:spcPct val="120000"/>
              </a:lnSpc>
            </a:pPr>
            <a:r>
              <a:rPr lang="en-AU" sz="2800" dirty="0">
                <a:latin typeface="Edu SA Beginner" pitchFamily="2" charset="0"/>
              </a:rPr>
              <a:t>Jesus said, “Be careful of some religious people. They like to wear special clothes. They like people to see them. They like to sit at the front at the meeting place. They like to sit at the best seats at meals. But they steal from widows. They say long prayers to impress people. God will punish them more than other people.”</a:t>
            </a:r>
          </a:p>
        </p:txBody>
      </p:sp>
      <p:sp>
        <p:nvSpPr>
          <p:cNvPr id="4" name="Footer Placeholder 3">
            <a:extLst>
              <a:ext uri="{FF2B5EF4-FFF2-40B4-BE49-F238E27FC236}">
                <a16:creationId xmlns:a16="http://schemas.microsoft.com/office/drawing/2014/main" id="{601263BB-687C-452F-BFF4-EB2C98627875}"/>
              </a:ext>
            </a:extLst>
          </p:cNvPr>
          <p:cNvSpPr>
            <a:spLocks noGrp="1"/>
          </p:cNvSpPr>
          <p:nvPr>
            <p:ph type="ftr" sz="quarter" idx="10"/>
          </p:nvPr>
        </p:nvSpPr>
        <p:spPr/>
        <p:txBody>
          <a:bodyPr/>
          <a:lstStyle/>
          <a:p>
            <a:r>
              <a:rPr lang="en-AU" dirty="0"/>
              <a:t>Lesson 43 Worksheet 2</a:t>
            </a:r>
          </a:p>
        </p:txBody>
      </p:sp>
      <p:sp>
        <p:nvSpPr>
          <p:cNvPr id="5" name="Slide Number Placeholder 4">
            <a:extLst>
              <a:ext uri="{FF2B5EF4-FFF2-40B4-BE49-F238E27FC236}">
                <a16:creationId xmlns:a16="http://schemas.microsoft.com/office/drawing/2014/main" id="{124386C2-568D-44EF-BDF1-1F4DA9AF2150}"/>
              </a:ext>
            </a:extLst>
          </p:cNvPr>
          <p:cNvSpPr>
            <a:spLocks noGrp="1"/>
          </p:cNvSpPr>
          <p:nvPr>
            <p:ph type="sldNum" sz="quarter" idx="11"/>
          </p:nvPr>
        </p:nvSpPr>
        <p:spPr/>
        <p:txBody>
          <a:bodyPr/>
          <a:lstStyle/>
          <a:p>
            <a:fld id="{BDEDE7C6-6EEE-4196-A663-FD0A9850CD31}" type="slidenum">
              <a:rPr lang="en-AU" smtClean="0"/>
              <a:pPr/>
              <a:t>8</a:t>
            </a:fld>
            <a:endParaRPr lang="en-AU" dirty="0"/>
          </a:p>
        </p:txBody>
      </p:sp>
    </p:spTree>
    <p:extLst>
      <p:ext uri="{BB962C8B-B14F-4D97-AF65-F5344CB8AC3E}">
        <p14:creationId xmlns:p14="http://schemas.microsoft.com/office/powerpoint/2010/main" val="39196568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BEB9B720-CAA8-4A6F-9E60-901EE657D877}"/>
              </a:ext>
            </a:extLst>
          </p:cNvPr>
          <p:cNvSpPr>
            <a:spLocks noGrp="1"/>
          </p:cNvSpPr>
          <p:nvPr>
            <p:ph type="ftr" sz="quarter" idx="10"/>
          </p:nvPr>
        </p:nvSpPr>
        <p:spPr/>
        <p:txBody>
          <a:bodyPr/>
          <a:lstStyle/>
          <a:p>
            <a:r>
              <a:rPr lang="en-AU" dirty="0"/>
              <a:t>Lesson 43 Worksheet 2</a:t>
            </a:r>
          </a:p>
        </p:txBody>
      </p:sp>
      <p:sp>
        <p:nvSpPr>
          <p:cNvPr id="5" name="Slide Number Placeholder 4">
            <a:extLst>
              <a:ext uri="{FF2B5EF4-FFF2-40B4-BE49-F238E27FC236}">
                <a16:creationId xmlns:a16="http://schemas.microsoft.com/office/drawing/2014/main" id="{4F283B5C-6B20-41E8-9DD4-D1B15D16A33F}"/>
              </a:ext>
            </a:extLst>
          </p:cNvPr>
          <p:cNvSpPr>
            <a:spLocks noGrp="1"/>
          </p:cNvSpPr>
          <p:nvPr>
            <p:ph type="sldNum" sz="quarter" idx="11"/>
          </p:nvPr>
        </p:nvSpPr>
        <p:spPr/>
        <p:txBody>
          <a:bodyPr/>
          <a:lstStyle/>
          <a:p>
            <a:fld id="{BDEDE7C6-6EEE-4196-A663-FD0A9850CD31}" type="slidenum">
              <a:rPr lang="en-AU" smtClean="0"/>
              <a:pPr/>
              <a:t>9</a:t>
            </a:fld>
            <a:endParaRPr lang="en-AU" dirty="0"/>
          </a:p>
        </p:txBody>
      </p:sp>
      <p:sp>
        <p:nvSpPr>
          <p:cNvPr id="3" name="Content Placeholder 2">
            <a:extLst>
              <a:ext uri="{FF2B5EF4-FFF2-40B4-BE49-F238E27FC236}">
                <a16:creationId xmlns:a16="http://schemas.microsoft.com/office/drawing/2014/main" id="{83A48347-A7AA-4433-9438-E2C3872AA287}"/>
              </a:ext>
            </a:extLst>
          </p:cNvPr>
          <p:cNvSpPr>
            <a:spLocks noGrp="1"/>
          </p:cNvSpPr>
          <p:nvPr>
            <p:ph idx="1"/>
          </p:nvPr>
        </p:nvSpPr>
        <p:spPr>
          <a:xfrm>
            <a:off x="379665" y="279780"/>
            <a:ext cx="8384669" cy="4290078"/>
          </a:xfrm>
        </p:spPr>
        <p:txBody>
          <a:bodyPr/>
          <a:lstStyle/>
          <a:p>
            <a:pPr>
              <a:spcAft>
                <a:spcPts val="600"/>
              </a:spcAft>
            </a:pPr>
            <a:r>
              <a:rPr lang="en-AU" sz="2800" dirty="0">
                <a:latin typeface="Edu SA Beginner" pitchFamily="2" charset="0"/>
              </a:rPr>
              <a:t>List 4 things the religious people did to impress others.</a:t>
            </a:r>
          </a:p>
          <a:p>
            <a:pPr marL="457200" indent="-457200">
              <a:spcAft>
                <a:spcPts val="600"/>
              </a:spcAft>
              <a:buFont typeface="+mj-lt"/>
              <a:buAutoNum type="arabicPeriod"/>
            </a:pPr>
            <a:r>
              <a:rPr lang="en-AU" sz="2800" dirty="0">
                <a:latin typeface="Edu SA Beginner" pitchFamily="2" charset="0"/>
              </a:rPr>
              <a:t> </a:t>
            </a:r>
          </a:p>
          <a:p>
            <a:pPr marL="457200" indent="-457200">
              <a:spcAft>
                <a:spcPts val="600"/>
              </a:spcAft>
              <a:buFont typeface="+mj-lt"/>
              <a:buAutoNum type="arabicPeriod"/>
            </a:pPr>
            <a:r>
              <a:rPr lang="en-AU" sz="2800" dirty="0">
                <a:latin typeface="Edu SA Beginner" pitchFamily="2" charset="0"/>
              </a:rPr>
              <a:t> </a:t>
            </a:r>
          </a:p>
          <a:p>
            <a:pPr marL="457200" indent="-457200">
              <a:spcAft>
                <a:spcPts val="600"/>
              </a:spcAft>
              <a:buFont typeface="+mj-lt"/>
              <a:buAutoNum type="arabicPeriod"/>
            </a:pPr>
            <a:r>
              <a:rPr lang="en-AU" sz="2800" dirty="0">
                <a:latin typeface="Edu SA Beginner" pitchFamily="2" charset="0"/>
              </a:rPr>
              <a:t> </a:t>
            </a:r>
          </a:p>
          <a:p>
            <a:pPr marL="457200" indent="-457200">
              <a:spcAft>
                <a:spcPts val="1800"/>
              </a:spcAft>
              <a:buFont typeface="+mj-lt"/>
              <a:buAutoNum type="arabicPeriod"/>
            </a:pPr>
            <a:r>
              <a:rPr lang="en-AU" sz="2800" dirty="0">
                <a:latin typeface="Edu SA Beginner" pitchFamily="2" charset="0"/>
              </a:rPr>
              <a:t> </a:t>
            </a:r>
          </a:p>
          <a:p>
            <a:pPr>
              <a:spcAft>
                <a:spcPts val="1800"/>
              </a:spcAft>
            </a:pPr>
            <a:r>
              <a:rPr lang="en-AU" sz="2800" dirty="0">
                <a:latin typeface="Edu SA Beginner" pitchFamily="2" charset="0"/>
              </a:rPr>
              <a:t>What else did they do? </a:t>
            </a:r>
          </a:p>
          <a:p>
            <a:pPr>
              <a:spcAft>
                <a:spcPts val="1800"/>
              </a:spcAft>
            </a:pPr>
            <a:r>
              <a:rPr lang="en-AU" sz="2800" dirty="0">
                <a:latin typeface="Edu SA Beginner" pitchFamily="2" charset="0"/>
              </a:rPr>
              <a:t>What will God do? </a:t>
            </a:r>
          </a:p>
        </p:txBody>
      </p:sp>
      <p:sp>
        <p:nvSpPr>
          <p:cNvPr id="6" name="TextBox 5">
            <a:extLst>
              <a:ext uri="{FF2B5EF4-FFF2-40B4-BE49-F238E27FC236}">
                <a16:creationId xmlns:a16="http://schemas.microsoft.com/office/drawing/2014/main" id="{03A24C96-41DB-561C-3C35-B7E81E1A2F4C}"/>
              </a:ext>
            </a:extLst>
          </p:cNvPr>
          <p:cNvSpPr txBox="1"/>
          <p:nvPr/>
        </p:nvSpPr>
        <p:spPr>
          <a:xfrm>
            <a:off x="723332" y="717515"/>
            <a:ext cx="4572000" cy="2046714"/>
          </a:xfrm>
          <a:prstGeom prst="rect">
            <a:avLst/>
          </a:prstGeom>
          <a:noFill/>
        </p:spPr>
        <p:txBody>
          <a:bodyPr wrap="square">
            <a:spAutoFit/>
          </a:bodyPr>
          <a:lstStyle/>
          <a:p>
            <a:pPr>
              <a:spcAft>
                <a:spcPts val="600"/>
              </a:spcAft>
            </a:pPr>
            <a:r>
              <a:rPr lang="en-AU" sz="2800" b="1" dirty="0">
                <a:solidFill>
                  <a:schemeClr val="tx2"/>
                </a:solidFill>
                <a:latin typeface="Edu SA Beginner" pitchFamily="2" charset="0"/>
              </a:rPr>
              <a:t>wear special clothes</a:t>
            </a:r>
          </a:p>
          <a:p>
            <a:pPr>
              <a:spcAft>
                <a:spcPts val="600"/>
              </a:spcAft>
            </a:pPr>
            <a:r>
              <a:rPr lang="en-AU" sz="2800" b="1" dirty="0">
                <a:solidFill>
                  <a:schemeClr val="tx2"/>
                </a:solidFill>
                <a:latin typeface="Edu SA Beginner" pitchFamily="2" charset="0"/>
              </a:rPr>
              <a:t>sit at the front</a:t>
            </a:r>
          </a:p>
          <a:p>
            <a:pPr>
              <a:spcAft>
                <a:spcPts val="600"/>
              </a:spcAft>
            </a:pPr>
            <a:r>
              <a:rPr lang="en-AU" sz="2800" b="1" dirty="0">
                <a:solidFill>
                  <a:schemeClr val="tx2"/>
                </a:solidFill>
                <a:latin typeface="Edu SA Beginner" pitchFamily="2" charset="0"/>
              </a:rPr>
              <a:t>sit at the best seats</a:t>
            </a:r>
          </a:p>
          <a:p>
            <a:pPr>
              <a:spcAft>
                <a:spcPts val="600"/>
              </a:spcAft>
            </a:pPr>
            <a:r>
              <a:rPr lang="en-AU" sz="2800" b="1" dirty="0">
                <a:solidFill>
                  <a:schemeClr val="tx2"/>
                </a:solidFill>
                <a:latin typeface="Edu SA Beginner" pitchFamily="2" charset="0"/>
              </a:rPr>
              <a:t>say long prayers</a:t>
            </a:r>
          </a:p>
        </p:txBody>
      </p:sp>
      <p:sp>
        <p:nvSpPr>
          <p:cNvPr id="8" name="TextBox 7">
            <a:extLst>
              <a:ext uri="{FF2B5EF4-FFF2-40B4-BE49-F238E27FC236}">
                <a16:creationId xmlns:a16="http://schemas.microsoft.com/office/drawing/2014/main" id="{79BBB29D-C442-3FD0-CBFF-A37696FEBE5B}"/>
              </a:ext>
            </a:extLst>
          </p:cNvPr>
          <p:cNvSpPr txBox="1"/>
          <p:nvPr/>
        </p:nvSpPr>
        <p:spPr>
          <a:xfrm>
            <a:off x="3719015" y="2924720"/>
            <a:ext cx="4572000" cy="523220"/>
          </a:xfrm>
          <a:prstGeom prst="rect">
            <a:avLst/>
          </a:prstGeom>
          <a:noFill/>
        </p:spPr>
        <p:txBody>
          <a:bodyPr wrap="square">
            <a:spAutoFit/>
          </a:bodyPr>
          <a:lstStyle/>
          <a:p>
            <a:r>
              <a:rPr lang="en-AU" sz="2800" b="1">
                <a:solidFill>
                  <a:schemeClr val="tx2"/>
                </a:solidFill>
                <a:latin typeface="Edu SA Beginner" pitchFamily="2" charset="0"/>
              </a:rPr>
              <a:t>They stole </a:t>
            </a:r>
            <a:r>
              <a:rPr lang="en-AU" sz="2800" b="1" dirty="0">
                <a:solidFill>
                  <a:schemeClr val="tx2"/>
                </a:solidFill>
                <a:latin typeface="Edu SA Beginner" pitchFamily="2" charset="0"/>
              </a:rPr>
              <a:t>from widows. </a:t>
            </a:r>
            <a:endParaRPr lang="en-AU" sz="2800" b="1" dirty="0">
              <a:solidFill>
                <a:schemeClr val="tx2"/>
              </a:solidFill>
            </a:endParaRPr>
          </a:p>
        </p:txBody>
      </p:sp>
      <p:sp>
        <p:nvSpPr>
          <p:cNvPr id="10" name="TextBox 9">
            <a:extLst>
              <a:ext uri="{FF2B5EF4-FFF2-40B4-BE49-F238E27FC236}">
                <a16:creationId xmlns:a16="http://schemas.microsoft.com/office/drawing/2014/main" id="{324B9D9C-8E29-B292-D98C-0173E29EEFC6}"/>
              </a:ext>
            </a:extLst>
          </p:cNvPr>
          <p:cNvSpPr txBox="1"/>
          <p:nvPr/>
        </p:nvSpPr>
        <p:spPr>
          <a:xfrm>
            <a:off x="3135573" y="3531845"/>
            <a:ext cx="4691418" cy="954107"/>
          </a:xfrm>
          <a:prstGeom prst="rect">
            <a:avLst/>
          </a:prstGeom>
          <a:noFill/>
        </p:spPr>
        <p:txBody>
          <a:bodyPr wrap="square">
            <a:spAutoFit/>
          </a:bodyPr>
          <a:lstStyle/>
          <a:p>
            <a:r>
              <a:rPr lang="en-AU" sz="2800" b="1" dirty="0">
                <a:solidFill>
                  <a:schemeClr val="tx2"/>
                </a:solidFill>
                <a:latin typeface="Edu SA Beginner" pitchFamily="2" charset="0"/>
              </a:rPr>
              <a:t>God will punish them more than other people. </a:t>
            </a:r>
            <a:endParaRPr lang="en-AU" sz="2800" b="1" dirty="0">
              <a:solidFill>
                <a:schemeClr val="tx2"/>
              </a:solidFill>
            </a:endParaRPr>
          </a:p>
        </p:txBody>
      </p:sp>
    </p:spTree>
    <p:extLst>
      <p:ext uri="{BB962C8B-B14F-4D97-AF65-F5344CB8AC3E}">
        <p14:creationId xmlns:p14="http://schemas.microsoft.com/office/powerpoint/2010/main" val="11944677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P spid="10" grpId="0"/>
    </p:bldLst>
  </p:timing>
</p:sld>
</file>

<file path=ppt/theme/theme1.xml><?xml version="1.0" encoding="utf-8"?>
<a:theme xmlns:a="http://schemas.openxmlformats.org/drawingml/2006/main" name="Anglicare">
  <a:themeElements>
    <a:clrScheme name="Anglicare">
      <a:dk1>
        <a:srgbClr val="4C4C4C"/>
      </a:dk1>
      <a:lt1>
        <a:sysClr val="window" lastClr="FFFFFF"/>
      </a:lt1>
      <a:dk2>
        <a:srgbClr val="5B7F95"/>
      </a:dk2>
      <a:lt2>
        <a:srgbClr val="789D4A"/>
      </a:lt2>
      <a:accent1>
        <a:srgbClr val="789D4A"/>
      </a:accent1>
      <a:accent2>
        <a:srgbClr val="5B7F95"/>
      </a:accent2>
      <a:accent3>
        <a:srgbClr val="62B5E5"/>
      </a:accent3>
      <a:accent4>
        <a:srgbClr val="A4D65E"/>
      </a:accent4>
      <a:accent5>
        <a:srgbClr val="40C1AC"/>
      </a:accent5>
      <a:accent6>
        <a:srgbClr val="D7C826"/>
      </a:accent6>
      <a:hlink>
        <a:srgbClr val="5B7F95"/>
      </a:hlink>
      <a:folHlink>
        <a:srgbClr val="A4D65E"/>
      </a:folHlink>
    </a:clrScheme>
    <a:fontScheme name="Anglicare Fonts">
      <a:majorFont>
        <a:latin typeface="Avenir Next LT Pro"/>
        <a:ea typeface=""/>
        <a:cs typeface=""/>
      </a:majorFont>
      <a:minorFont>
        <a:latin typeface="Avenir Next LT Pr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sz="1800" dirty="0" err="1" smtClean="0"/>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16 x 9 Anglicare Presentation Template" id="{436C8181-2A50-4ADA-8248-96A8A4DF3E1A}" vid="{D97B9B25-1423-47EA-A28B-9A44EA4B18A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UI/customUI.xml><?xml version="1.0" encoding="utf-8"?>
<customUI xmlns="http://schemas.microsoft.com/office/2006/01/customui">
  <ribbon startFromScratch="false">
    <tabs>
      <tab id="CustomTab" label="Anglicare" insertBeforeMso="TabHome" keytip="Q">
        <group idMso="GroupSlides"/>
        <group id="Group1" label="Change Bullet Styles">
          <button idMso="IndentDecrease" visible="true" label="Decrease List Level" size="large"/>
          <button idMso="IndentIncrease" visible="true" label="Increase List Level" size="large"/>
        </group>
        <group id="Group2" label=" ">
          <checkBox idMso="GuidesShowHide" label="Guides"/>
          <splitButton id="groupsplitbutton" size="normal">
            <button idMso="ObjectsGroup"/>
            <menu id="groupsplitmenu" itemSize="large">
              <button idMso="ObjectsUngroup" description="Un-group selected objects" screentip="Un-group selected objects"/>
              <button idMso="ObjectsRegroup" description="Combine and re-Group selected objects" screentip="Combine and re-Group selected objects"/>
            </menu>
          </splitButton>
          <splitButton id="Cropping" size="normal">
            <toggleButton idMso="PictureCrop" label="Crop Tools"/>
            <menu id="CropMenu" itemSize="large">
              <button idMso="PictureFitCrop" description="Resize picture to fit the placeholder proportionally"/>
              <menuSeparator id="croppingmenu2"/>
              <menu idMso="PictureCropAspectRatioMenu" description="Crop image to selected aspect ratio"/>
              <gallery idMso="PictureShapeGallery" description="Crop image to selected shape"/>
            </menu>
          </splitButton>
          <separator id="sep1"/>
          <button idMso="ZoomFitToWindow" size="large" label="Fit to Window"/>
          <separator id="sep2"/>
          <splitButton id="sendbacksplitbutton" size="large">
            <button idMso="ObjectSendToBack" label="Send to Back"/>
            <menu id="sendbacksplitmenu" itemSize="large">
              <button idMso="ObjectBringToFront" label="Bring to Front"/>
            </menu>
          </splitButton>
          <separator id="sep3"/>
          <toggleButton idMso="SelectionPane" label="Selection Pane" size="large"/>
        </group>
        <group id="group3" label=" ">
          <button idMso="HeaderFooterInsert" size="large"/>
          <button idMso="PasteTextOnly" size="large" imageMso="Paste" label="Paste Unformatted"/>
        </group>
      </tab>
    </tabs>
  </ribbon>
</customUI>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55EE31A4D9CB8643BEB1006B16D06DB9" ma:contentTypeVersion="17" ma:contentTypeDescription="Create a new document." ma:contentTypeScope="" ma:versionID="2a0a7ab2d9473069306ec87e81e443e0">
  <xsd:schema xmlns:xsd="http://www.w3.org/2001/XMLSchema" xmlns:xs="http://www.w3.org/2001/XMLSchema" xmlns:p="http://schemas.microsoft.com/office/2006/metadata/properties" xmlns:ns3="fbf10d3b-1557-4e46-b9de-1fa037741ac2" xmlns:ns4="6d033d2d-a2ec-4863-a640-25542dbeac72" targetNamespace="http://schemas.microsoft.com/office/2006/metadata/properties" ma:root="true" ma:fieldsID="3413ed84ac476038c5ba79aa6ae34250" ns3:_="" ns4:_="">
    <xsd:import namespace="fbf10d3b-1557-4e46-b9de-1fa037741ac2"/>
    <xsd:import namespace="6d033d2d-a2ec-4863-a640-25542dbeac72"/>
    <xsd:element name="properties">
      <xsd:complexType>
        <xsd:sequence>
          <xsd:element name="documentManagement">
            <xsd:complexType>
              <xsd:all>
                <xsd:element ref="ns3:MediaServiceMetadata" minOccurs="0"/>
                <xsd:element ref="ns3:MediaServiceFastMetadata" minOccurs="0"/>
                <xsd:element ref="ns4:SharedWithUsers" minOccurs="0"/>
                <xsd:element ref="ns4:SharedWithDetails" minOccurs="0"/>
                <xsd:element ref="ns4:SharingHintHash" minOccurs="0"/>
                <xsd:element ref="ns3:MediaServiceAutoTags" minOccurs="0"/>
                <xsd:element ref="ns3:MediaServiceGenerationTime" minOccurs="0"/>
                <xsd:element ref="ns3:MediaServiceEventHashCode" minOccurs="0"/>
                <xsd:element ref="ns3:MediaServiceDateTaken" minOccurs="0"/>
                <xsd:element ref="ns3:MediaServiceAutoKeyPoints" minOccurs="0"/>
                <xsd:element ref="ns3:MediaServiceKeyPoints" minOccurs="0"/>
                <xsd:element ref="ns3:MediaServiceOCR" minOccurs="0"/>
                <xsd:element ref="ns3:MediaServiceLocation" minOccurs="0"/>
                <xsd:element ref="ns3:_activity" minOccurs="0"/>
                <xsd:element ref="ns3:MediaLengthInSeconds" minOccurs="0"/>
                <xsd:element ref="ns3:MediaServiceObjectDetectorVersions" minOccurs="0"/>
                <xsd:element ref="ns3:MediaServiceSystemTag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bf10d3b-1557-4e46-b9de-1fa037741ac2"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3" nillable="true" ma:displayName="Tags" ma:internalName="MediaServiceAutoTags"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DateTaken" ma:index="16" nillable="true" ma:displayName="MediaServiceDateTaken" ma:hidden="true" ma:internalName="MediaServiceDateTaken" ma:readOnly="true">
      <xsd:simpleType>
        <xsd:restriction base="dms:Text"/>
      </xsd:simpleType>
    </xsd:element>
    <xsd:element name="MediaServiceAutoKeyPoints" ma:index="17" nillable="true" ma:displayName="MediaServiceAutoKeyPoints" ma:hidden="true" ma:internalName="MediaServiceAutoKeyPoints" ma:readOnly="true">
      <xsd:simpleType>
        <xsd:restriction base="dms:Note"/>
      </xsd:simpleType>
    </xsd:element>
    <xsd:element name="MediaServiceKeyPoints" ma:index="18" nillable="true" ma:displayName="KeyPoints" ma:internalName="MediaServiceKeyPoints" ma:readOnly="true">
      <xsd:simpleType>
        <xsd:restriction base="dms:Note">
          <xsd:maxLength value="255"/>
        </xsd:restriction>
      </xsd:simpleType>
    </xsd:element>
    <xsd:element name="MediaServiceOCR" ma:index="19" nillable="true" ma:displayName="Extracted Text" ma:internalName="MediaServiceOCR" ma:readOnly="true">
      <xsd:simpleType>
        <xsd:restriction base="dms:Note">
          <xsd:maxLength value="255"/>
        </xsd:restriction>
      </xsd:simpleType>
    </xsd:element>
    <xsd:element name="MediaServiceLocation" ma:index="20" nillable="true" ma:displayName="Location" ma:internalName="MediaServiceLocation" ma:readOnly="true">
      <xsd:simpleType>
        <xsd:restriction base="dms:Text"/>
      </xsd:simpleType>
    </xsd:element>
    <xsd:element name="_activity" ma:index="21" nillable="true" ma:displayName="_activity" ma:hidden="true" ma:internalName="_activity">
      <xsd:simpleType>
        <xsd:restriction base="dms:Note"/>
      </xsd:simpleType>
    </xsd:element>
    <xsd:element name="MediaLengthInSeconds" ma:index="22" nillable="true" ma:displayName="MediaLengthInSeconds" ma:hidden="true" ma:internalName="MediaLengthInSeconds" ma:readOnly="true">
      <xsd:simpleType>
        <xsd:restriction base="dms:Unknown"/>
      </xsd:simpleType>
    </xsd:element>
    <xsd:element name="MediaServiceObjectDetectorVersions" ma:index="23" nillable="true" ma:displayName="MediaServiceObjectDetectorVersions" ma:hidden="true" ma:indexed="true" ma:internalName="MediaServiceObjectDetectorVersions" ma:readOnly="true">
      <xsd:simpleType>
        <xsd:restriction base="dms:Text"/>
      </xsd:simpleType>
    </xsd:element>
    <xsd:element name="MediaServiceSystemTags" ma:index="24" nillable="true" ma:displayName="MediaServiceSystemTags" ma:hidden="true" ma:internalName="MediaServiceSystemTag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6d033d2d-a2ec-4863-a640-25542dbeac72"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SharingHintHash" ma:index="12"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_activity xmlns="fbf10d3b-1557-4e46-b9de-1fa037741ac2" xsi:nil="true"/>
  </documentManagement>
</p:properties>
</file>

<file path=customXml/itemProps1.xml><?xml version="1.0" encoding="utf-8"?>
<ds:datastoreItem xmlns:ds="http://schemas.openxmlformats.org/officeDocument/2006/customXml" ds:itemID="{D07DBA91-E38B-423C-B98B-FE800B62564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bf10d3b-1557-4e46-b9de-1fa037741ac2"/>
    <ds:schemaRef ds:uri="6d033d2d-a2ec-4863-a640-25542dbeac72"/>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EC01749E-EEC4-4EB3-B0E1-F6A2F12E7730}">
  <ds:schemaRefs>
    <ds:schemaRef ds:uri="http://schemas.microsoft.com/sharepoint/v3/contenttype/forms"/>
  </ds:schemaRefs>
</ds:datastoreItem>
</file>

<file path=customXml/itemProps3.xml><?xml version="1.0" encoding="utf-8"?>
<ds:datastoreItem xmlns:ds="http://schemas.openxmlformats.org/officeDocument/2006/customXml" ds:itemID="{18F31C59-2494-4C0F-842E-73E560F19F26}">
  <ds:schemaRefs>
    <ds:schemaRef ds:uri="http://schemas.microsoft.com/office/2006/metadata/properties"/>
    <ds:schemaRef ds:uri="http://schemas.microsoft.com/office/2006/documentManagement/types"/>
    <ds:schemaRef ds:uri="http://purl.org/dc/terms/"/>
    <ds:schemaRef ds:uri="fbf10d3b-1557-4e46-b9de-1fa037741ac2"/>
    <ds:schemaRef ds:uri="http://purl.org/dc/elements/1.1/"/>
    <ds:schemaRef ds:uri="http://schemas.openxmlformats.org/package/2006/metadata/core-properties"/>
    <ds:schemaRef ds:uri="http://schemas.microsoft.com/office/infopath/2007/PartnerControls"/>
    <ds:schemaRef ds:uri="6d033d2d-a2ec-4863-a640-25542dbeac72"/>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16 x 9 Anglicare Presentation</Template>
  <TotalTime>1505</TotalTime>
  <Words>327</Words>
  <Application>Microsoft Office PowerPoint</Application>
  <PresentationFormat>On-screen Show (16:9)</PresentationFormat>
  <Paragraphs>67</Paragraphs>
  <Slides>11</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11</vt:i4>
      </vt:variant>
    </vt:vector>
  </HeadingPairs>
  <TitlesOfParts>
    <vt:vector size="17" baseType="lpstr">
      <vt:lpstr>Avenir Next LT Pro</vt:lpstr>
      <vt:lpstr>Calibri</vt:lpstr>
      <vt:lpstr>Arial</vt:lpstr>
      <vt:lpstr>Edu SA Beginner</vt:lpstr>
      <vt:lpstr>Bookman Old Style</vt:lpstr>
      <vt:lpstr>Anglicare</vt:lpstr>
      <vt:lpstr>Be careful!</vt:lpstr>
      <vt:lpstr>Board game</vt:lpstr>
      <vt:lpstr>Board game</vt:lpstr>
      <vt:lpstr>PowerPoint Presentation</vt:lpstr>
      <vt:lpstr>How do people try to impress other people?</vt:lpstr>
      <vt:lpstr>Match the word to its meaning</vt:lpstr>
      <vt:lpstr>Be careful!</vt:lpstr>
      <vt:lpstr>Be careful!</vt:lpstr>
      <vt:lpstr>PowerPoint Presentation</vt:lpstr>
      <vt:lpstr>Jesus was a teacher</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Paying taxes to Caesar</dc:title>
  <dc:creator>Emily Tucker</dc:creator>
  <cp:lastModifiedBy>Emily Tucker</cp:lastModifiedBy>
  <cp:revision>4</cp:revision>
  <dcterms:created xsi:type="dcterms:W3CDTF">2023-12-13T03:47:36Z</dcterms:created>
  <dcterms:modified xsi:type="dcterms:W3CDTF">2024-01-04T03:19:25Z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0x01010055EE31A4D9CB8643BEB1006B16D06DB9</vt:lpwstr>
  </property>
</Properties>
</file>