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e3e70e04db2242a5" Type="http://schemas.microsoft.com/office/2006/relationships/ui/extensibility" Target="customUI/customUI.xml"/><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5"/>
  </p:notesMasterIdLst>
  <p:sldIdLst>
    <p:sldId id="256" r:id="rId5"/>
    <p:sldId id="307" r:id="rId6"/>
    <p:sldId id="308" r:id="rId7"/>
    <p:sldId id="303" r:id="rId8"/>
    <p:sldId id="305" r:id="rId9"/>
    <p:sldId id="304" r:id="rId10"/>
    <p:sldId id="306" r:id="rId11"/>
    <p:sldId id="309" r:id="rId12"/>
    <p:sldId id="310" r:id="rId13"/>
    <p:sldId id="295" r:id="rId14"/>
  </p:sldIdLst>
  <p:sldSz cx="9144000" cy="5143500" type="screen16x9"/>
  <p:notesSz cx="6858000" cy="9144000"/>
  <p:embeddedFontLst>
    <p:embeddedFont>
      <p:font typeface="Avenir Next LT Pro" panose="020B0504020202020204" pitchFamily="34" charset="0"/>
      <p:regular r:id="rId16"/>
      <p:bold r:id="rId17"/>
    </p:embeddedFont>
    <p:embeddedFont>
      <p:font typeface="Bookman Old Style" panose="02050604050505020204" pitchFamily="18" charset="0"/>
      <p:regular r:id="rId18"/>
      <p:bold r:id="rId19"/>
      <p:italic r:id="rId20"/>
      <p:boldItalic r:id="rId21"/>
    </p:embeddedFont>
    <p:embeddedFont>
      <p:font typeface="Calibri" panose="020F0502020204030204" pitchFamily="34" charset="0"/>
      <p:regular r:id="rId22"/>
      <p:bold r:id="rId23"/>
      <p:italic r:id="rId24"/>
      <p:boldItalic r:id="rId25"/>
    </p:embeddedFont>
    <p:embeddedFont>
      <p:font typeface="Edu SA Beginner" pitchFamily="2" charset="0"/>
      <p:regular r:id="rId26"/>
      <p:bold r:id="rId27"/>
    </p:embeddedFont>
  </p:embeddedFontLst>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structions" id="{F01785D6-0315-4F4C-A27B-D7AE7B65134A}">
          <p14:sldIdLst/>
        </p14:section>
        <p14:section name="Presentation" id="{84A8D511-D2CF-4455-B64D-640D95EFA37E}">
          <p14:sldIdLst>
            <p14:sldId id="256"/>
            <p14:sldId id="307"/>
            <p14:sldId id="308"/>
            <p14:sldId id="303"/>
            <p14:sldId id="305"/>
            <p14:sldId id="304"/>
            <p14:sldId id="306"/>
            <p14:sldId id="309"/>
            <p14:sldId id="310"/>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8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C0EE7D-7A37-4D18-8A30-C7A1ADC1A47F}" v="43" dt="2024-01-03T07:46:09.996"/>
    <p1510:client id="{8604F840-A4C4-4C1A-BE6C-1B709958A0D3}" v="1" dt="2024-01-04T02:18:06.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50" d="100"/>
          <a:sy n="150" d="100"/>
        </p:scale>
        <p:origin x="510"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customXml" Target="../customXml/item3.xml"/><Relationship Id="rId21" Type="http://schemas.openxmlformats.org/officeDocument/2006/relationships/font" Target="fonts/font6.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openxmlformats.org/officeDocument/2006/relationships/font" Target="fonts/font10.fntdata"/><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9.fntdata"/><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4.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Tucker" userId="59e57156-8dcf-4062-9805-2aba4a956330" providerId="ADAL" clId="{8604F840-A4C4-4C1A-BE6C-1B709958A0D3}"/>
    <pc:docChg chg="undo custSel addSld delSld modSld modSection">
      <pc:chgData name="Emily Tucker" userId="59e57156-8dcf-4062-9805-2aba4a956330" providerId="ADAL" clId="{8604F840-A4C4-4C1A-BE6C-1B709958A0D3}" dt="2024-01-04T02:17:21.653" v="735" actId="478"/>
      <pc:docMkLst>
        <pc:docMk/>
      </pc:docMkLst>
      <pc:sldChg chg="modSp">
        <pc:chgData name="Emily Tucker" userId="59e57156-8dcf-4062-9805-2aba4a956330" providerId="ADAL" clId="{8604F840-A4C4-4C1A-BE6C-1B709958A0D3}" dt="2023-12-28T04:12:56.497" v="43" actId="20577"/>
        <pc:sldMkLst>
          <pc:docMk/>
          <pc:sldMk cId="1890592124" sldId="256"/>
        </pc:sldMkLst>
        <pc:spChg chg="mod">
          <ac:chgData name="Emily Tucker" userId="59e57156-8dcf-4062-9805-2aba4a956330" providerId="ADAL" clId="{8604F840-A4C4-4C1A-BE6C-1B709958A0D3}" dt="2023-12-28T04:12:40.137" v="33" actId="20577"/>
          <ac:spMkLst>
            <pc:docMk/>
            <pc:sldMk cId="1890592124" sldId="256"/>
            <ac:spMk id="2" creationId="{2B51E526-D9BC-497B-92DE-D28D61ABA619}"/>
          </ac:spMkLst>
        </pc:spChg>
        <pc:spChg chg="mod">
          <ac:chgData name="Emily Tucker" userId="59e57156-8dcf-4062-9805-2aba4a956330" providerId="ADAL" clId="{8604F840-A4C4-4C1A-BE6C-1B709958A0D3}" dt="2023-12-28T04:12:56.497" v="43" actId="20577"/>
          <ac:spMkLst>
            <pc:docMk/>
            <pc:sldMk cId="1890592124" sldId="256"/>
            <ac:spMk id="3" creationId="{DDDF87A5-8263-4A0B-BEFF-45E4C3BBB793}"/>
          </ac:spMkLst>
        </pc:spChg>
      </pc:sldChg>
      <pc:sldChg chg="addSp delSp modSp">
        <pc:chgData name="Emily Tucker" userId="59e57156-8dcf-4062-9805-2aba4a956330" providerId="ADAL" clId="{8604F840-A4C4-4C1A-BE6C-1B709958A0D3}" dt="2024-01-04T02:17:21.653" v="735" actId="478"/>
        <pc:sldMkLst>
          <pc:docMk/>
          <pc:sldMk cId="2974449038" sldId="295"/>
        </pc:sldMkLst>
        <pc:spChg chg="del">
          <ac:chgData name="Emily Tucker" userId="59e57156-8dcf-4062-9805-2aba4a956330" providerId="ADAL" clId="{8604F840-A4C4-4C1A-BE6C-1B709958A0D3}" dt="2024-01-04T02:17:20.238" v="734" actId="478"/>
          <ac:spMkLst>
            <pc:docMk/>
            <pc:sldMk cId="2974449038" sldId="295"/>
            <ac:spMk id="2" creationId="{56911F0F-4258-4287-8FE0-190E03490435}"/>
          </ac:spMkLst>
        </pc:spChg>
        <pc:spChg chg="add del mod">
          <ac:chgData name="Emily Tucker" userId="59e57156-8dcf-4062-9805-2aba4a956330" providerId="ADAL" clId="{8604F840-A4C4-4C1A-BE6C-1B709958A0D3}" dt="2024-01-04T02:17:21.653" v="735" actId="478"/>
          <ac:spMkLst>
            <pc:docMk/>
            <pc:sldMk cId="2974449038" sldId="295"/>
            <ac:spMk id="4" creationId="{64EB4EAF-10AC-4A87-BBA7-8F0FE9A68842}"/>
          </ac:spMkLst>
        </pc:spChg>
      </pc:sldChg>
      <pc:sldChg chg="del">
        <pc:chgData name="Emily Tucker" userId="59e57156-8dcf-4062-9805-2aba4a956330" providerId="ADAL" clId="{8604F840-A4C4-4C1A-BE6C-1B709958A0D3}" dt="2023-12-28T04:16:12.696" v="192" actId="2696"/>
        <pc:sldMkLst>
          <pc:docMk/>
          <pc:sldMk cId="2874523224" sldId="296"/>
        </pc:sldMkLst>
      </pc:sldChg>
      <pc:sldChg chg="del">
        <pc:chgData name="Emily Tucker" userId="59e57156-8dcf-4062-9805-2aba4a956330" providerId="ADAL" clId="{8604F840-A4C4-4C1A-BE6C-1B709958A0D3}" dt="2023-12-28T04:16:13.256" v="193" actId="2696"/>
        <pc:sldMkLst>
          <pc:docMk/>
          <pc:sldMk cId="796854587" sldId="297"/>
        </pc:sldMkLst>
      </pc:sldChg>
      <pc:sldChg chg="del">
        <pc:chgData name="Emily Tucker" userId="59e57156-8dcf-4062-9805-2aba4a956330" providerId="ADAL" clId="{8604F840-A4C4-4C1A-BE6C-1B709958A0D3}" dt="2023-12-28T04:16:14.071" v="194" actId="2696"/>
        <pc:sldMkLst>
          <pc:docMk/>
          <pc:sldMk cId="1310078620" sldId="298"/>
        </pc:sldMkLst>
      </pc:sldChg>
      <pc:sldChg chg="del">
        <pc:chgData name="Emily Tucker" userId="59e57156-8dcf-4062-9805-2aba4a956330" providerId="ADAL" clId="{8604F840-A4C4-4C1A-BE6C-1B709958A0D3}" dt="2023-12-28T04:16:14.932" v="195" actId="2696"/>
        <pc:sldMkLst>
          <pc:docMk/>
          <pc:sldMk cId="1464442154" sldId="299"/>
        </pc:sldMkLst>
      </pc:sldChg>
      <pc:sldChg chg="del">
        <pc:chgData name="Emily Tucker" userId="59e57156-8dcf-4062-9805-2aba4a956330" providerId="ADAL" clId="{8604F840-A4C4-4C1A-BE6C-1B709958A0D3}" dt="2023-12-28T04:16:15.687" v="196" actId="2696"/>
        <pc:sldMkLst>
          <pc:docMk/>
          <pc:sldMk cId="1336733445" sldId="300"/>
        </pc:sldMkLst>
      </pc:sldChg>
      <pc:sldChg chg="del">
        <pc:chgData name="Emily Tucker" userId="59e57156-8dcf-4062-9805-2aba4a956330" providerId="ADAL" clId="{8604F840-A4C4-4C1A-BE6C-1B709958A0D3}" dt="2023-12-28T04:16:16.384" v="197" actId="2696"/>
        <pc:sldMkLst>
          <pc:docMk/>
          <pc:sldMk cId="3177562976" sldId="301"/>
        </pc:sldMkLst>
      </pc:sldChg>
      <pc:sldChg chg="del">
        <pc:chgData name="Emily Tucker" userId="59e57156-8dcf-4062-9805-2aba4a956330" providerId="ADAL" clId="{8604F840-A4C4-4C1A-BE6C-1B709958A0D3}" dt="2023-12-28T04:16:17.288" v="198" actId="2696"/>
        <pc:sldMkLst>
          <pc:docMk/>
          <pc:sldMk cId="1665370205" sldId="302"/>
        </pc:sldMkLst>
      </pc:sldChg>
      <pc:sldChg chg="addSp delSp modSp delAnim modAnim">
        <pc:chgData name="Emily Tucker" userId="59e57156-8dcf-4062-9805-2aba4a956330" providerId="ADAL" clId="{8604F840-A4C4-4C1A-BE6C-1B709958A0D3}" dt="2023-12-28T04:19:18.044" v="305"/>
        <pc:sldMkLst>
          <pc:docMk/>
          <pc:sldMk cId="3942742732" sldId="303"/>
        </pc:sldMkLst>
        <pc:spChg chg="mod">
          <ac:chgData name="Emily Tucker" userId="59e57156-8dcf-4062-9805-2aba4a956330" providerId="ADAL" clId="{8604F840-A4C4-4C1A-BE6C-1B709958A0D3}" dt="2023-12-28T04:16:34.900" v="231" actId="2711"/>
          <ac:spMkLst>
            <pc:docMk/>
            <pc:sldMk cId="3942742732" sldId="303"/>
            <ac:spMk id="2" creationId="{DB3BE8BE-C8BB-4474-B15B-709E6948914F}"/>
          </ac:spMkLst>
        </pc:spChg>
        <pc:spChg chg="mod">
          <ac:chgData name="Emily Tucker" userId="59e57156-8dcf-4062-9805-2aba4a956330" providerId="ADAL" clId="{8604F840-A4C4-4C1A-BE6C-1B709958A0D3}" dt="2023-12-28T04:16:22.232" v="200" actId="20577"/>
          <ac:spMkLst>
            <pc:docMk/>
            <pc:sldMk cId="3942742732" sldId="303"/>
            <ac:spMk id="4" creationId="{581A03A5-EFCD-4FE6-AEFB-35A5F29AFE44}"/>
          </ac:spMkLst>
        </pc:spChg>
        <pc:graphicFrameChg chg="mod modGraphic">
          <ac:chgData name="Emily Tucker" userId="59e57156-8dcf-4062-9805-2aba4a956330" providerId="ADAL" clId="{8604F840-A4C4-4C1A-BE6C-1B709958A0D3}" dt="2023-12-28T04:18:08.974" v="292" actId="14734"/>
          <ac:graphicFrameMkLst>
            <pc:docMk/>
            <pc:sldMk cId="3942742732" sldId="303"/>
            <ac:graphicFrameMk id="6" creationId="{63C97483-AFE5-4F5A-9754-055B59304BE6}"/>
          </ac:graphicFrameMkLst>
        </pc:graphicFrameChg>
        <pc:cxnChg chg="add mod">
          <ac:chgData name="Emily Tucker" userId="59e57156-8dcf-4062-9805-2aba4a956330" providerId="ADAL" clId="{8604F840-A4C4-4C1A-BE6C-1B709958A0D3}" dt="2023-12-28T04:18:54.799" v="298" actId="1582"/>
          <ac:cxnSpMkLst>
            <pc:docMk/>
            <pc:sldMk cId="3942742732" sldId="303"/>
            <ac:cxnSpMk id="7" creationId="{8645D9E1-4A2A-47B1-A45E-DFB44B503391}"/>
          </ac:cxnSpMkLst>
        </pc:cxnChg>
        <pc:cxnChg chg="del">
          <ac:chgData name="Emily Tucker" userId="59e57156-8dcf-4062-9805-2aba4a956330" providerId="ADAL" clId="{8604F840-A4C4-4C1A-BE6C-1B709958A0D3}" dt="2023-12-28T04:16:44.628" v="246" actId="478"/>
          <ac:cxnSpMkLst>
            <pc:docMk/>
            <pc:sldMk cId="3942742732" sldId="303"/>
            <ac:cxnSpMk id="9" creationId="{7182ACBE-7DE9-4E22-8A7A-F680902BD9D6}"/>
          </ac:cxnSpMkLst>
        </pc:cxnChg>
        <pc:cxnChg chg="add mod">
          <ac:chgData name="Emily Tucker" userId="59e57156-8dcf-4062-9805-2aba4a956330" providerId="ADAL" clId="{8604F840-A4C4-4C1A-BE6C-1B709958A0D3}" dt="2023-12-28T04:19:00.573" v="299" actId="208"/>
          <ac:cxnSpMkLst>
            <pc:docMk/>
            <pc:sldMk cId="3942742732" sldId="303"/>
            <ac:cxnSpMk id="10" creationId="{8B710753-DFD3-40F5-8E46-5AB550A5168D}"/>
          </ac:cxnSpMkLst>
        </pc:cxnChg>
        <pc:cxnChg chg="del">
          <ac:chgData name="Emily Tucker" userId="59e57156-8dcf-4062-9805-2aba4a956330" providerId="ADAL" clId="{8604F840-A4C4-4C1A-BE6C-1B709958A0D3}" dt="2023-12-28T04:16:47.647" v="249" actId="478"/>
          <ac:cxnSpMkLst>
            <pc:docMk/>
            <pc:sldMk cId="3942742732" sldId="303"/>
            <ac:cxnSpMk id="11" creationId="{3599DAAE-A5A1-4DC9-8D3D-BFC0E1B06F14}"/>
          </ac:cxnSpMkLst>
        </pc:cxnChg>
        <pc:cxnChg chg="del">
          <ac:chgData name="Emily Tucker" userId="59e57156-8dcf-4062-9805-2aba4a956330" providerId="ADAL" clId="{8604F840-A4C4-4C1A-BE6C-1B709958A0D3}" dt="2023-12-28T04:16:45.942" v="248" actId="478"/>
          <ac:cxnSpMkLst>
            <pc:docMk/>
            <pc:sldMk cId="3942742732" sldId="303"/>
            <ac:cxnSpMk id="13" creationId="{7BDF6CD7-E6F7-4DB0-8603-BEA8F39643BA}"/>
          </ac:cxnSpMkLst>
        </pc:cxnChg>
        <pc:cxnChg chg="add mod">
          <ac:chgData name="Emily Tucker" userId="59e57156-8dcf-4062-9805-2aba4a956330" providerId="ADAL" clId="{8604F840-A4C4-4C1A-BE6C-1B709958A0D3}" dt="2023-12-28T04:18:54.799" v="298" actId="1582"/>
          <ac:cxnSpMkLst>
            <pc:docMk/>
            <pc:sldMk cId="3942742732" sldId="303"/>
            <ac:cxnSpMk id="14" creationId="{1FF79E6F-822F-41F3-BBD8-349C442BD637}"/>
          </ac:cxnSpMkLst>
        </pc:cxnChg>
        <pc:cxnChg chg="del">
          <ac:chgData name="Emily Tucker" userId="59e57156-8dcf-4062-9805-2aba4a956330" providerId="ADAL" clId="{8604F840-A4C4-4C1A-BE6C-1B709958A0D3}" dt="2023-12-28T04:16:45.379" v="247" actId="478"/>
          <ac:cxnSpMkLst>
            <pc:docMk/>
            <pc:sldMk cId="3942742732" sldId="303"/>
            <ac:cxnSpMk id="15" creationId="{75EB344B-721D-4C65-B149-BEA6AD6A9E5D}"/>
          </ac:cxnSpMkLst>
        </pc:cxnChg>
        <pc:cxnChg chg="add mod">
          <ac:chgData name="Emily Tucker" userId="59e57156-8dcf-4062-9805-2aba4a956330" providerId="ADAL" clId="{8604F840-A4C4-4C1A-BE6C-1B709958A0D3}" dt="2023-12-28T04:19:03.709" v="300" actId="208"/>
          <ac:cxnSpMkLst>
            <pc:docMk/>
            <pc:sldMk cId="3942742732" sldId="303"/>
            <ac:cxnSpMk id="17" creationId="{3D2EFC26-AB9D-4716-AD29-B5C314BEFB9E}"/>
          </ac:cxnSpMkLst>
        </pc:cxnChg>
        <pc:cxnChg chg="add mod">
          <ac:chgData name="Emily Tucker" userId="59e57156-8dcf-4062-9805-2aba4a956330" providerId="ADAL" clId="{8604F840-A4C4-4C1A-BE6C-1B709958A0D3}" dt="2023-12-28T04:18:54.799" v="298" actId="1582"/>
          <ac:cxnSpMkLst>
            <pc:docMk/>
            <pc:sldMk cId="3942742732" sldId="303"/>
            <ac:cxnSpMk id="19" creationId="{06177FD4-68B5-4995-A594-BA9F126AAFDF}"/>
          </ac:cxnSpMkLst>
        </pc:cxnChg>
      </pc:sldChg>
      <pc:sldChg chg="modSp">
        <pc:chgData name="Emily Tucker" userId="59e57156-8dcf-4062-9805-2aba4a956330" providerId="ADAL" clId="{8604F840-A4C4-4C1A-BE6C-1B709958A0D3}" dt="2023-12-28T04:21:55.805" v="396" actId="948"/>
        <pc:sldMkLst>
          <pc:docMk/>
          <pc:sldMk cId="391965688" sldId="304"/>
        </pc:sldMkLst>
        <pc:spChg chg="mod">
          <ac:chgData name="Emily Tucker" userId="59e57156-8dcf-4062-9805-2aba4a956330" providerId="ADAL" clId="{8604F840-A4C4-4C1A-BE6C-1B709958A0D3}" dt="2023-12-28T04:20:51.637" v="377" actId="2711"/>
          <ac:spMkLst>
            <pc:docMk/>
            <pc:sldMk cId="391965688" sldId="304"/>
            <ac:spMk id="2" creationId="{62F890D4-59D5-49D5-8E63-F565E01E5580}"/>
          </ac:spMkLst>
        </pc:spChg>
        <pc:spChg chg="mod">
          <ac:chgData name="Emily Tucker" userId="59e57156-8dcf-4062-9805-2aba4a956330" providerId="ADAL" clId="{8604F840-A4C4-4C1A-BE6C-1B709958A0D3}" dt="2023-12-28T04:21:55.805" v="396" actId="948"/>
          <ac:spMkLst>
            <pc:docMk/>
            <pc:sldMk cId="391965688" sldId="304"/>
            <ac:spMk id="3" creationId="{E2CD1787-85F9-4649-A00E-AB2A988E4138}"/>
          </ac:spMkLst>
        </pc:spChg>
      </pc:sldChg>
      <pc:sldChg chg="addSp delSp modSp">
        <pc:chgData name="Emily Tucker" userId="59e57156-8dcf-4062-9805-2aba4a956330" providerId="ADAL" clId="{8604F840-A4C4-4C1A-BE6C-1B709958A0D3}" dt="2023-12-28T04:20:24.766" v="343" actId="27614"/>
        <pc:sldMkLst>
          <pc:docMk/>
          <pc:sldMk cId="2882491451" sldId="305"/>
        </pc:sldMkLst>
        <pc:spChg chg="mod">
          <ac:chgData name="Emily Tucker" userId="59e57156-8dcf-4062-9805-2aba4a956330" providerId="ADAL" clId="{8604F840-A4C4-4C1A-BE6C-1B709958A0D3}" dt="2023-12-28T04:20:01.782" v="338" actId="2711"/>
          <ac:spMkLst>
            <pc:docMk/>
            <pc:sldMk cId="2882491451" sldId="305"/>
            <ac:spMk id="2" creationId="{C900C78C-7C61-4540-BEEC-62720A415658}"/>
          </ac:spMkLst>
        </pc:spChg>
        <pc:spChg chg="mod">
          <ac:chgData name="Emily Tucker" userId="59e57156-8dcf-4062-9805-2aba4a956330" providerId="ADAL" clId="{8604F840-A4C4-4C1A-BE6C-1B709958A0D3}" dt="2023-12-28T04:20:04.779" v="340" actId="20577"/>
          <ac:spMkLst>
            <pc:docMk/>
            <pc:sldMk cId="2882491451" sldId="305"/>
            <ac:spMk id="4" creationId="{93D9A87F-79DC-4EA9-9717-F8FF037D6DAA}"/>
          </ac:spMkLst>
        </pc:spChg>
        <pc:spChg chg="add del mod">
          <ac:chgData name="Emily Tucker" userId="59e57156-8dcf-4062-9805-2aba4a956330" providerId="ADAL" clId="{8604F840-A4C4-4C1A-BE6C-1B709958A0D3}" dt="2023-12-28T04:20:19.874" v="342" actId="931"/>
          <ac:spMkLst>
            <pc:docMk/>
            <pc:sldMk cId="2882491451" sldId="305"/>
            <ac:spMk id="6" creationId="{AA158D1D-2E73-4D8E-A251-11812308E17E}"/>
          </ac:spMkLst>
        </pc:spChg>
        <pc:picChg chg="del">
          <ac:chgData name="Emily Tucker" userId="59e57156-8dcf-4062-9805-2aba4a956330" providerId="ADAL" clId="{8604F840-A4C4-4C1A-BE6C-1B709958A0D3}" dt="2023-12-28T04:20:08.960" v="341" actId="478"/>
          <ac:picMkLst>
            <pc:docMk/>
            <pc:sldMk cId="2882491451" sldId="305"/>
            <ac:picMk id="7" creationId="{91818313-4D9A-4FB2-B648-2476E8761234}"/>
          </ac:picMkLst>
        </pc:picChg>
        <pc:picChg chg="add mod">
          <ac:chgData name="Emily Tucker" userId="59e57156-8dcf-4062-9805-2aba4a956330" providerId="ADAL" clId="{8604F840-A4C4-4C1A-BE6C-1B709958A0D3}" dt="2023-12-28T04:20:24.766" v="343" actId="27614"/>
          <ac:picMkLst>
            <pc:docMk/>
            <pc:sldMk cId="2882491451" sldId="305"/>
            <ac:picMk id="9" creationId="{16755EE6-9BF6-4662-98AA-4E372E6C859D}"/>
          </ac:picMkLst>
        </pc:picChg>
      </pc:sldChg>
      <pc:sldChg chg="addSp delSp modSp delAnim modAnim">
        <pc:chgData name="Emily Tucker" userId="59e57156-8dcf-4062-9805-2aba4a956330" providerId="ADAL" clId="{8604F840-A4C4-4C1A-BE6C-1B709958A0D3}" dt="2023-12-28T04:27:41.812" v="585" actId="20577"/>
        <pc:sldMkLst>
          <pc:docMk/>
          <pc:sldMk cId="1194467796" sldId="306"/>
        </pc:sldMkLst>
        <pc:spChg chg="add del mod">
          <ac:chgData name="Emily Tucker" userId="59e57156-8dcf-4062-9805-2aba4a956330" providerId="ADAL" clId="{8604F840-A4C4-4C1A-BE6C-1B709958A0D3}" dt="2023-12-28T04:22:30.103" v="401" actId="478"/>
          <ac:spMkLst>
            <pc:docMk/>
            <pc:sldMk cId="1194467796" sldId="306"/>
            <ac:spMk id="3" creationId="{86A77356-85F5-4F56-AB32-D0FAD816BBC4}"/>
          </ac:spMkLst>
        </pc:spChg>
        <pc:spChg chg="mod">
          <ac:chgData name="Emily Tucker" userId="59e57156-8dcf-4062-9805-2aba4a956330" providerId="ADAL" clId="{8604F840-A4C4-4C1A-BE6C-1B709958A0D3}" dt="2023-12-28T04:27:41.812" v="585" actId="20577"/>
          <ac:spMkLst>
            <pc:docMk/>
            <pc:sldMk cId="1194467796" sldId="306"/>
            <ac:spMk id="4" creationId="{BEB9B720-CAA8-4A6F-9E60-901EE657D877}"/>
          </ac:spMkLst>
        </pc:spChg>
        <pc:spChg chg="add del mod">
          <ac:chgData name="Emily Tucker" userId="59e57156-8dcf-4062-9805-2aba4a956330" providerId="ADAL" clId="{8604F840-A4C4-4C1A-BE6C-1B709958A0D3}" dt="2023-12-28T04:22:50.795" v="405"/>
          <ac:spMkLst>
            <pc:docMk/>
            <pc:sldMk cId="1194467796" sldId="306"/>
            <ac:spMk id="9" creationId="{E38CF353-DD2E-4824-AE8C-553E89C83043}"/>
          </ac:spMkLst>
        </pc:spChg>
        <pc:spChg chg="del">
          <ac:chgData name="Emily Tucker" userId="59e57156-8dcf-4062-9805-2aba4a956330" providerId="ADAL" clId="{8604F840-A4C4-4C1A-BE6C-1B709958A0D3}" dt="2023-12-28T04:22:34.771" v="402" actId="478"/>
          <ac:spMkLst>
            <pc:docMk/>
            <pc:sldMk cId="1194467796" sldId="306"/>
            <ac:spMk id="13" creationId="{D760E751-CEC3-4A2E-B8DE-64BFC597C17F}"/>
          </ac:spMkLst>
        </pc:spChg>
        <pc:spChg chg="del">
          <ac:chgData name="Emily Tucker" userId="59e57156-8dcf-4062-9805-2aba4a956330" providerId="ADAL" clId="{8604F840-A4C4-4C1A-BE6C-1B709958A0D3}" dt="2023-12-28T04:22:38.329" v="403" actId="478"/>
          <ac:spMkLst>
            <pc:docMk/>
            <pc:sldMk cId="1194467796" sldId="306"/>
            <ac:spMk id="14" creationId="{62C90A92-A2CA-4C96-96F5-CD22D1570626}"/>
          </ac:spMkLst>
        </pc:spChg>
        <pc:spChg chg="add mod">
          <ac:chgData name="Emily Tucker" userId="59e57156-8dcf-4062-9805-2aba4a956330" providerId="ADAL" clId="{8604F840-A4C4-4C1A-BE6C-1B709958A0D3}" dt="2023-12-28T04:23:58.407" v="471" actId="1036"/>
          <ac:spMkLst>
            <pc:docMk/>
            <pc:sldMk cId="1194467796" sldId="306"/>
            <ac:spMk id="17" creationId="{C9A8C65F-BAEF-4AF7-A237-2ED62A426853}"/>
          </ac:spMkLst>
        </pc:spChg>
        <pc:spChg chg="add mod">
          <ac:chgData name="Emily Tucker" userId="59e57156-8dcf-4062-9805-2aba4a956330" providerId="ADAL" clId="{8604F840-A4C4-4C1A-BE6C-1B709958A0D3}" dt="2023-12-28T04:24:52.035" v="479" actId="1076"/>
          <ac:spMkLst>
            <pc:docMk/>
            <pc:sldMk cId="1194467796" sldId="306"/>
            <ac:spMk id="19" creationId="{3A6D4030-CEF2-48A9-9C4C-D4EBC7E5E3B6}"/>
          </ac:spMkLst>
        </pc:spChg>
        <pc:picChg chg="add del">
          <ac:chgData name="Emily Tucker" userId="59e57156-8dcf-4062-9805-2aba4a956330" providerId="ADAL" clId="{8604F840-A4C4-4C1A-BE6C-1B709958A0D3}" dt="2023-12-28T04:22:39.138" v="404" actId="478"/>
          <ac:picMkLst>
            <pc:docMk/>
            <pc:sldMk cId="1194467796" sldId="306"/>
            <ac:picMk id="6" creationId="{8A95FE6C-F58C-45D2-BF45-E1D73EA4A931}"/>
          </ac:picMkLst>
        </pc:picChg>
        <pc:picChg chg="add mod">
          <ac:chgData name="Emily Tucker" userId="59e57156-8dcf-4062-9805-2aba4a956330" providerId="ADAL" clId="{8604F840-A4C4-4C1A-BE6C-1B709958A0D3}" dt="2023-12-28T04:22:56.945" v="430" actId="1036"/>
          <ac:picMkLst>
            <pc:docMk/>
            <pc:sldMk cId="1194467796" sldId="306"/>
            <ac:picMk id="11" creationId="{5F697DC1-487A-44F5-A1FC-B9E319F66B82}"/>
          </ac:picMkLst>
        </pc:picChg>
        <pc:cxnChg chg="del">
          <ac:chgData name="Emily Tucker" userId="59e57156-8dcf-4062-9805-2aba4a956330" providerId="ADAL" clId="{8604F840-A4C4-4C1A-BE6C-1B709958A0D3}" dt="2023-12-28T04:22:24.381" v="398" actId="478"/>
          <ac:cxnSpMkLst>
            <pc:docMk/>
            <pc:sldMk cId="1194467796" sldId="306"/>
            <ac:cxnSpMk id="8" creationId="{7B0C76E0-060B-49BA-825F-2CB305395FE9}"/>
          </ac:cxnSpMkLst>
        </pc:cxnChg>
        <pc:cxnChg chg="del">
          <ac:chgData name="Emily Tucker" userId="59e57156-8dcf-4062-9805-2aba4a956330" providerId="ADAL" clId="{8604F840-A4C4-4C1A-BE6C-1B709958A0D3}" dt="2023-12-28T04:22:25.310" v="399" actId="478"/>
          <ac:cxnSpMkLst>
            <pc:docMk/>
            <pc:sldMk cId="1194467796" sldId="306"/>
            <ac:cxnSpMk id="10" creationId="{1E8A9C0E-C3C5-4367-B474-5488A5D3B8D5}"/>
          </ac:cxnSpMkLst>
        </pc:cxnChg>
        <pc:cxnChg chg="del">
          <ac:chgData name="Emily Tucker" userId="59e57156-8dcf-4062-9805-2aba4a956330" providerId="ADAL" clId="{8604F840-A4C4-4C1A-BE6C-1B709958A0D3}" dt="2023-12-28T04:22:23.410" v="397" actId="478"/>
          <ac:cxnSpMkLst>
            <pc:docMk/>
            <pc:sldMk cId="1194467796" sldId="306"/>
            <ac:cxnSpMk id="12" creationId="{9A2BD03A-5559-4432-A9C3-805C25B833CE}"/>
          </ac:cxnSpMkLst>
        </pc:cxnChg>
        <pc:cxnChg chg="add mod">
          <ac:chgData name="Emily Tucker" userId="59e57156-8dcf-4062-9805-2aba4a956330" providerId="ADAL" clId="{8604F840-A4C4-4C1A-BE6C-1B709958A0D3}" dt="2023-12-28T04:24:20.935" v="472" actId="208"/>
          <ac:cxnSpMkLst>
            <pc:docMk/>
            <pc:sldMk cId="1194467796" sldId="306"/>
            <ac:cxnSpMk id="16" creationId="{D3EB0FAC-0F7E-4D2D-9D08-58F1068229A2}"/>
          </ac:cxnSpMkLst>
        </pc:cxnChg>
        <pc:cxnChg chg="add mod">
          <ac:chgData name="Emily Tucker" userId="59e57156-8dcf-4062-9805-2aba4a956330" providerId="ADAL" clId="{8604F840-A4C4-4C1A-BE6C-1B709958A0D3}" dt="2023-12-28T04:24:35.765" v="474" actId="1076"/>
          <ac:cxnSpMkLst>
            <pc:docMk/>
            <pc:sldMk cId="1194467796" sldId="306"/>
            <ac:cxnSpMk id="18" creationId="{8D88F8C0-33D1-48ED-8399-156269B03C55}"/>
          </ac:cxnSpMkLst>
        </pc:cxnChg>
      </pc:sldChg>
      <pc:sldChg chg="addSp delSp modSp add">
        <pc:chgData name="Emily Tucker" userId="59e57156-8dcf-4062-9805-2aba4a956330" providerId="ADAL" clId="{8604F840-A4C4-4C1A-BE6C-1B709958A0D3}" dt="2023-12-28T04:14:22.572" v="145"/>
        <pc:sldMkLst>
          <pc:docMk/>
          <pc:sldMk cId="2633058589" sldId="307"/>
        </pc:sldMkLst>
        <pc:spChg chg="mod">
          <ac:chgData name="Emily Tucker" userId="59e57156-8dcf-4062-9805-2aba4a956330" providerId="ADAL" clId="{8604F840-A4C4-4C1A-BE6C-1B709958A0D3}" dt="2023-12-28T04:14:02.132" v="144" actId="2711"/>
          <ac:spMkLst>
            <pc:docMk/>
            <pc:sldMk cId="2633058589" sldId="307"/>
            <ac:spMk id="2" creationId="{96732E1A-C67F-4F57-A163-E166CB7B4AE1}"/>
          </ac:spMkLst>
        </pc:spChg>
        <pc:spChg chg="del">
          <ac:chgData name="Emily Tucker" userId="59e57156-8dcf-4062-9805-2aba4a956330" providerId="ADAL" clId="{8604F840-A4C4-4C1A-BE6C-1B709958A0D3}" dt="2023-12-28T04:14:22.572" v="145"/>
          <ac:spMkLst>
            <pc:docMk/>
            <pc:sldMk cId="2633058589" sldId="307"/>
            <ac:spMk id="3" creationId="{FBBC7AB5-5BF0-4854-9261-50DA157B1970}"/>
          </ac:spMkLst>
        </pc:spChg>
        <pc:spChg chg="mod">
          <ac:chgData name="Emily Tucker" userId="59e57156-8dcf-4062-9805-2aba4a956330" providerId="ADAL" clId="{8604F840-A4C4-4C1A-BE6C-1B709958A0D3}" dt="2023-12-28T04:13:27.679" v="64" actId="20577"/>
          <ac:spMkLst>
            <pc:docMk/>
            <pc:sldMk cId="2633058589" sldId="307"/>
            <ac:spMk id="4" creationId="{E1F30877-B4EA-49CA-82E5-A82B8B4F91B9}"/>
          </ac:spMkLst>
        </pc:spChg>
        <pc:picChg chg="add mod">
          <ac:chgData name="Emily Tucker" userId="59e57156-8dcf-4062-9805-2aba4a956330" providerId="ADAL" clId="{8604F840-A4C4-4C1A-BE6C-1B709958A0D3}" dt="2023-12-28T04:14:22.572" v="145"/>
          <ac:picMkLst>
            <pc:docMk/>
            <pc:sldMk cId="2633058589" sldId="307"/>
            <ac:picMk id="6" creationId="{89054A26-C85C-4858-8BD9-380E8127D3C1}"/>
          </ac:picMkLst>
        </pc:picChg>
      </pc:sldChg>
      <pc:sldChg chg="addSp delSp modSp add">
        <pc:chgData name="Emily Tucker" userId="59e57156-8dcf-4062-9805-2aba4a956330" providerId="ADAL" clId="{8604F840-A4C4-4C1A-BE6C-1B709958A0D3}" dt="2023-12-28T04:15:53.243" v="191" actId="20577"/>
        <pc:sldMkLst>
          <pc:docMk/>
          <pc:sldMk cId="1067589903" sldId="308"/>
        </pc:sldMkLst>
        <pc:spChg chg="del">
          <ac:chgData name="Emily Tucker" userId="59e57156-8dcf-4062-9805-2aba4a956330" providerId="ADAL" clId="{8604F840-A4C4-4C1A-BE6C-1B709958A0D3}" dt="2023-12-28T04:15:28.167" v="148" actId="478"/>
          <ac:spMkLst>
            <pc:docMk/>
            <pc:sldMk cId="1067589903" sldId="308"/>
            <ac:spMk id="2" creationId="{D0CF2D73-A8FD-48AB-A498-BD6704AEB935}"/>
          </ac:spMkLst>
        </pc:spChg>
        <pc:spChg chg="del">
          <ac:chgData name="Emily Tucker" userId="59e57156-8dcf-4062-9805-2aba4a956330" providerId="ADAL" clId="{8604F840-A4C4-4C1A-BE6C-1B709958A0D3}" dt="2023-12-28T04:15:24.964" v="147"/>
          <ac:spMkLst>
            <pc:docMk/>
            <pc:sldMk cId="1067589903" sldId="308"/>
            <ac:spMk id="3" creationId="{B32521D4-2CF9-4457-851E-8CF79AD62E30}"/>
          </ac:spMkLst>
        </pc:spChg>
        <pc:spChg chg="mod">
          <ac:chgData name="Emily Tucker" userId="59e57156-8dcf-4062-9805-2aba4a956330" providerId="ADAL" clId="{8604F840-A4C4-4C1A-BE6C-1B709958A0D3}" dt="2023-12-28T04:15:53.243" v="191" actId="20577"/>
          <ac:spMkLst>
            <pc:docMk/>
            <pc:sldMk cId="1067589903" sldId="308"/>
            <ac:spMk id="4" creationId="{811D489A-9219-4919-9DB5-97CC3B393995}"/>
          </ac:spMkLst>
        </pc:spChg>
        <pc:picChg chg="add mod">
          <ac:chgData name="Emily Tucker" userId="59e57156-8dcf-4062-9805-2aba4a956330" providerId="ADAL" clId="{8604F840-A4C4-4C1A-BE6C-1B709958A0D3}" dt="2023-12-28T04:15:36.642" v="150" actId="1076"/>
          <ac:picMkLst>
            <pc:docMk/>
            <pc:sldMk cId="1067589903" sldId="308"/>
            <ac:picMk id="6" creationId="{A875359C-2A67-402C-B87E-53AFFDFBDE93}"/>
          </ac:picMkLst>
        </pc:picChg>
      </pc:sldChg>
      <pc:sldChg chg="addSp delSp modSp add modAnim">
        <pc:chgData name="Emily Tucker" userId="59e57156-8dcf-4062-9805-2aba4a956330" providerId="ADAL" clId="{8604F840-A4C4-4C1A-BE6C-1B709958A0D3}" dt="2023-12-28T04:27:31.854" v="583" actId="20577"/>
        <pc:sldMkLst>
          <pc:docMk/>
          <pc:sldMk cId="3703635460" sldId="309"/>
        </pc:sldMkLst>
        <pc:spChg chg="del">
          <ac:chgData name="Emily Tucker" userId="59e57156-8dcf-4062-9805-2aba4a956330" providerId="ADAL" clId="{8604F840-A4C4-4C1A-BE6C-1B709958A0D3}" dt="2023-12-28T04:25:28.652" v="486" actId="478"/>
          <ac:spMkLst>
            <pc:docMk/>
            <pc:sldMk cId="3703635460" sldId="309"/>
            <ac:spMk id="2" creationId="{94666230-28DB-4623-A7E4-92ABD1379F28}"/>
          </ac:spMkLst>
        </pc:spChg>
        <pc:spChg chg="del">
          <ac:chgData name="Emily Tucker" userId="59e57156-8dcf-4062-9805-2aba4a956330" providerId="ADAL" clId="{8604F840-A4C4-4C1A-BE6C-1B709958A0D3}" dt="2023-12-28T04:25:25.510" v="485"/>
          <ac:spMkLst>
            <pc:docMk/>
            <pc:sldMk cId="3703635460" sldId="309"/>
            <ac:spMk id="3" creationId="{E249B2B9-6690-4CF2-8F84-2E8EA8043A37}"/>
          </ac:spMkLst>
        </pc:spChg>
        <pc:spChg chg="mod">
          <ac:chgData name="Emily Tucker" userId="59e57156-8dcf-4062-9805-2aba4a956330" providerId="ADAL" clId="{8604F840-A4C4-4C1A-BE6C-1B709958A0D3}" dt="2023-12-28T04:27:31.854" v="583" actId="20577"/>
          <ac:spMkLst>
            <pc:docMk/>
            <pc:sldMk cId="3703635460" sldId="309"/>
            <ac:spMk id="4" creationId="{CF6F00E0-EEC5-40DA-B59A-8E7D7FB0C5F2}"/>
          </ac:spMkLst>
        </pc:spChg>
        <pc:spChg chg="add mod">
          <ac:chgData name="Emily Tucker" userId="59e57156-8dcf-4062-9805-2aba4a956330" providerId="ADAL" clId="{8604F840-A4C4-4C1A-BE6C-1B709958A0D3}" dt="2023-12-28T04:25:59.864" v="521" actId="20577"/>
          <ac:spMkLst>
            <pc:docMk/>
            <pc:sldMk cId="3703635460" sldId="309"/>
            <ac:spMk id="8" creationId="{BB6FD274-4775-4022-89D6-228D78F7E0B4}"/>
          </ac:spMkLst>
        </pc:spChg>
        <pc:spChg chg="add mod">
          <ac:chgData name="Emily Tucker" userId="59e57156-8dcf-4062-9805-2aba4a956330" providerId="ADAL" clId="{8604F840-A4C4-4C1A-BE6C-1B709958A0D3}" dt="2023-12-28T04:26:33.081" v="536" actId="1076"/>
          <ac:spMkLst>
            <pc:docMk/>
            <pc:sldMk cId="3703635460" sldId="309"/>
            <ac:spMk id="11" creationId="{5EDF3B60-73A6-4B47-B3C7-911C68EEAAB9}"/>
          </ac:spMkLst>
        </pc:spChg>
        <pc:spChg chg="add mod">
          <ac:chgData name="Emily Tucker" userId="59e57156-8dcf-4062-9805-2aba4a956330" providerId="ADAL" clId="{8604F840-A4C4-4C1A-BE6C-1B709958A0D3}" dt="2023-12-28T04:26:55.461" v="547" actId="20577"/>
          <ac:spMkLst>
            <pc:docMk/>
            <pc:sldMk cId="3703635460" sldId="309"/>
            <ac:spMk id="14" creationId="{BAED8927-A64C-4279-B0A5-DE199D01BD8B}"/>
          </ac:spMkLst>
        </pc:spChg>
        <pc:spChg chg="add mod">
          <ac:chgData name="Emily Tucker" userId="59e57156-8dcf-4062-9805-2aba4a956330" providerId="ADAL" clId="{8604F840-A4C4-4C1A-BE6C-1B709958A0D3}" dt="2023-12-28T04:27:21.179" v="556" actId="1076"/>
          <ac:spMkLst>
            <pc:docMk/>
            <pc:sldMk cId="3703635460" sldId="309"/>
            <ac:spMk id="17" creationId="{549CE044-C516-4381-9D9E-ED1990E3D866}"/>
          </ac:spMkLst>
        </pc:spChg>
        <pc:picChg chg="add mod">
          <ac:chgData name="Emily Tucker" userId="59e57156-8dcf-4062-9805-2aba4a956330" providerId="ADAL" clId="{8604F840-A4C4-4C1A-BE6C-1B709958A0D3}" dt="2023-12-28T04:25:25.510" v="485"/>
          <ac:picMkLst>
            <pc:docMk/>
            <pc:sldMk cId="3703635460" sldId="309"/>
            <ac:picMk id="6" creationId="{FED42A55-0F05-418C-9DC8-F035FBE07F90}"/>
          </ac:picMkLst>
        </pc:picChg>
        <pc:cxnChg chg="add mod">
          <ac:chgData name="Emily Tucker" userId="59e57156-8dcf-4062-9805-2aba4a956330" providerId="ADAL" clId="{8604F840-A4C4-4C1A-BE6C-1B709958A0D3}" dt="2023-12-28T04:25:48.732" v="490" actId="1076"/>
          <ac:cxnSpMkLst>
            <pc:docMk/>
            <pc:sldMk cId="3703635460" sldId="309"/>
            <ac:cxnSpMk id="7" creationId="{943960DE-6058-4611-B20A-14E89269F936}"/>
          </ac:cxnSpMkLst>
        </pc:cxnChg>
        <pc:cxnChg chg="add mod">
          <ac:chgData name="Emily Tucker" userId="59e57156-8dcf-4062-9805-2aba4a956330" providerId="ADAL" clId="{8604F840-A4C4-4C1A-BE6C-1B709958A0D3}" dt="2023-12-28T04:26:23.156" v="532" actId="1038"/>
          <ac:cxnSpMkLst>
            <pc:docMk/>
            <pc:sldMk cId="3703635460" sldId="309"/>
            <ac:cxnSpMk id="10" creationId="{E1DE17B0-7537-4ADB-98A0-08E6698FB6E0}"/>
          </ac:cxnSpMkLst>
        </pc:cxnChg>
        <pc:cxnChg chg="add mod">
          <ac:chgData name="Emily Tucker" userId="59e57156-8dcf-4062-9805-2aba4a956330" providerId="ADAL" clId="{8604F840-A4C4-4C1A-BE6C-1B709958A0D3}" dt="2023-12-28T04:26:47.768" v="539" actId="14100"/>
          <ac:cxnSpMkLst>
            <pc:docMk/>
            <pc:sldMk cId="3703635460" sldId="309"/>
            <ac:cxnSpMk id="13" creationId="{9C0FE1B6-43CD-4299-954C-71ECB6DEA673}"/>
          </ac:cxnSpMkLst>
        </pc:cxnChg>
        <pc:cxnChg chg="add mod">
          <ac:chgData name="Emily Tucker" userId="59e57156-8dcf-4062-9805-2aba4a956330" providerId="ADAL" clId="{8604F840-A4C4-4C1A-BE6C-1B709958A0D3}" dt="2023-12-28T04:27:11.478" v="551" actId="1076"/>
          <ac:cxnSpMkLst>
            <pc:docMk/>
            <pc:sldMk cId="3703635460" sldId="309"/>
            <ac:cxnSpMk id="16" creationId="{E52CFD23-4950-4FAC-ADF8-D6B8EE85B3D4}"/>
          </ac:cxnSpMkLst>
        </pc:cxnChg>
      </pc:sldChg>
      <pc:sldChg chg="addSp delSp modSp add">
        <pc:chgData name="Emily Tucker" userId="59e57156-8dcf-4062-9805-2aba4a956330" providerId="ADAL" clId="{8604F840-A4C4-4C1A-BE6C-1B709958A0D3}" dt="2023-12-28T04:29:55.584" v="733" actId="255"/>
        <pc:sldMkLst>
          <pc:docMk/>
          <pc:sldMk cId="1642694857" sldId="310"/>
        </pc:sldMkLst>
        <pc:spChg chg="mod">
          <ac:chgData name="Emily Tucker" userId="59e57156-8dcf-4062-9805-2aba4a956330" providerId="ADAL" clId="{8604F840-A4C4-4C1A-BE6C-1B709958A0D3}" dt="2023-12-28T04:29:05.767" v="627" actId="2711"/>
          <ac:spMkLst>
            <pc:docMk/>
            <pc:sldMk cId="1642694857" sldId="310"/>
            <ac:spMk id="2" creationId="{921BA984-E4BE-463F-9D02-DC3D99464456}"/>
          </ac:spMkLst>
        </pc:spChg>
        <pc:spChg chg="del">
          <ac:chgData name="Emily Tucker" userId="59e57156-8dcf-4062-9805-2aba4a956330" providerId="ADAL" clId="{8604F840-A4C4-4C1A-BE6C-1B709958A0D3}" dt="2023-12-28T04:29:12.456" v="628" actId="931"/>
          <ac:spMkLst>
            <pc:docMk/>
            <pc:sldMk cId="1642694857" sldId="310"/>
            <ac:spMk id="3" creationId="{E8E6EE1D-3BA5-40EB-95B2-5801D861AB3D}"/>
          </ac:spMkLst>
        </pc:spChg>
        <pc:spChg chg="mod">
          <ac:chgData name="Emily Tucker" userId="59e57156-8dcf-4062-9805-2aba4a956330" providerId="ADAL" clId="{8604F840-A4C4-4C1A-BE6C-1B709958A0D3}" dt="2023-12-28T04:28:59.665" v="626" actId="20577"/>
          <ac:spMkLst>
            <pc:docMk/>
            <pc:sldMk cId="1642694857" sldId="310"/>
            <ac:spMk id="4" creationId="{7327BC0D-DF51-4DCE-B606-36C315961AE6}"/>
          </ac:spMkLst>
        </pc:spChg>
        <pc:spChg chg="mod">
          <ac:chgData name="Emily Tucker" userId="59e57156-8dcf-4062-9805-2aba4a956330" providerId="ADAL" clId="{8604F840-A4C4-4C1A-BE6C-1B709958A0D3}" dt="2023-12-28T04:29:55.584" v="733" actId="255"/>
          <ac:spMkLst>
            <pc:docMk/>
            <pc:sldMk cId="1642694857" sldId="310"/>
            <ac:spMk id="6" creationId="{EED97653-FFA6-4DB6-AD55-37EB676258C4}"/>
          </ac:spMkLst>
        </pc:spChg>
        <pc:picChg chg="add mod">
          <ac:chgData name="Emily Tucker" userId="59e57156-8dcf-4062-9805-2aba4a956330" providerId="ADAL" clId="{8604F840-A4C4-4C1A-BE6C-1B709958A0D3}" dt="2023-12-28T04:29:44.103" v="731"/>
          <ac:picMkLst>
            <pc:docMk/>
            <pc:sldMk cId="1642694857" sldId="310"/>
            <ac:picMk id="8" creationId="{DBD8CF07-529B-4AF4-8F74-49DB167BA89C}"/>
          </ac:picMkLst>
        </pc:picChg>
      </pc:sldChg>
    </pc:docChg>
  </pc:docChgLst>
  <pc:docChgLst>
    <pc:chgData name="Kristy Freney" userId="05558a5f-3628-4287-9b9f-4fe6fc128298" providerId="ADAL" clId="{5DC0EE7D-7A37-4D18-8A30-C7A1ADC1A47F}"/>
    <pc:docChg chg="undo custSel modSld">
      <pc:chgData name="Kristy Freney" userId="05558a5f-3628-4287-9b9f-4fe6fc128298" providerId="ADAL" clId="{5DC0EE7D-7A37-4D18-8A30-C7A1ADC1A47F}" dt="2024-01-03T07:46:28.136" v="412" actId="1076"/>
      <pc:docMkLst>
        <pc:docMk/>
      </pc:docMkLst>
      <pc:sldChg chg="modSp mod">
        <pc:chgData name="Kristy Freney" userId="05558a5f-3628-4287-9b9f-4fe6fc128298" providerId="ADAL" clId="{5DC0EE7D-7A37-4D18-8A30-C7A1ADC1A47F}" dt="2024-01-02T04:38:25.884" v="0" actId="403"/>
        <pc:sldMkLst>
          <pc:docMk/>
          <pc:sldMk cId="1890592124" sldId="256"/>
        </pc:sldMkLst>
        <pc:spChg chg="mod">
          <ac:chgData name="Kristy Freney" userId="05558a5f-3628-4287-9b9f-4fe6fc128298" providerId="ADAL" clId="{5DC0EE7D-7A37-4D18-8A30-C7A1ADC1A47F}" dt="2024-01-02T04:38:25.884" v="0" actId="403"/>
          <ac:spMkLst>
            <pc:docMk/>
            <pc:sldMk cId="1890592124" sldId="256"/>
            <ac:spMk id="3" creationId="{DDDF87A5-8263-4A0B-BEFF-45E4C3BBB793}"/>
          </ac:spMkLst>
        </pc:spChg>
      </pc:sldChg>
      <pc:sldChg chg="modSp mod">
        <pc:chgData name="Kristy Freney" userId="05558a5f-3628-4287-9b9f-4fe6fc128298" providerId="ADAL" clId="{5DC0EE7D-7A37-4D18-8A30-C7A1ADC1A47F}" dt="2024-01-02T04:45:48.568" v="259" actId="14100"/>
        <pc:sldMkLst>
          <pc:docMk/>
          <pc:sldMk cId="3942742732" sldId="303"/>
        </pc:sldMkLst>
        <pc:spChg chg="mod">
          <ac:chgData name="Kristy Freney" userId="05558a5f-3628-4287-9b9f-4fe6fc128298" providerId="ADAL" clId="{5DC0EE7D-7A37-4D18-8A30-C7A1ADC1A47F}" dt="2024-01-02T04:39:08.755" v="10" actId="403"/>
          <ac:spMkLst>
            <pc:docMk/>
            <pc:sldMk cId="3942742732" sldId="303"/>
            <ac:spMk id="2" creationId="{DB3BE8BE-C8BB-4474-B15B-709E6948914F}"/>
          </ac:spMkLst>
        </pc:spChg>
        <pc:graphicFrameChg chg="mod modGraphic">
          <ac:chgData name="Kristy Freney" userId="05558a5f-3628-4287-9b9f-4fe6fc128298" providerId="ADAL" clId="{5DC0EE7D-7A37-4D18-8A30-C7A1ADC1A47F}" dt="2024-01-02T04:45:25.870" v="249" actId="14734"/>
          <ac:graphicFrameMkLst>
            <pc:docMk/>
            <pc:sldMk cId="3942742732" sldId="303"/>
            <ac:graphicFrameMk id="6" creationId="{63C97483-AFE5-4F5A-9754-055B59304BE6}"/>
          </ac:graphicFrameMkLst>
        </pc:graphicFrameChg>
        <pc:cxnChg chg="mod">
          <ac:chgData name="Kristy Freney" userId="05558a5f-3628-4287-9b9f-4fe6fc128298" providerId="ADAL" clId="{5DC0EE7D-7A37-4D18-8A30-C7A1ADC1A47F}" dt="2024-01-02T04:45:30.279" v="251" actId="14100"/>
          <ac:cxnSpMkLst>
            <pc:docMk/>
            <pc:sldMk cId="3942742732" sldId="303"/>
            <ac:cxnSpMk id="7" creationId="{8645D9E1-4A2A-47B1-A45E-DFB44B503391}"/>
          </ac:cxnSpMkLst>
        </pc:cxnChg>
        <pc:cxnChg chg="mod">
          <ac:chgData name="Kristy Freney" userId="05558a5f-3628-4287-9b9f-4fe6fc128298" providerId="ADAL" clId="{5DC0EE7D-7A37-4D18-8A30-C7A1ADC1A47F}" dt="2024-01-02T04:45:33.883" v="253" actId="14100"/>
          <ac:cxnSpMkLst>
            <pc:docMk/>
            <pc:sldMk cId="3942742732" sldId="303"/>
            <ac:cxnSpMk id="10" creationId="{8B710753-DFD3-40F5-8E46-5AB550A5168D}"/>
          </ac:cxnSpMkLst>
        </pc:cxnChg>
        <pc:cxnChg chg="mod">
          <ac:chgData name="Kristy Freney" userId="05558a5f-3628-4287-9b9f-4fe6fc128298" providerId="ADAL" clId="{5DC0EE7D-7A37-4D18-8A30-C7A1ADC1A47F}" dt="2024-01-02T04:45:38.331" v="255" actId="14100"/>
          <ac:cxnSpMkLst>
            <pc:docMk/>
            <pc:sldMk cId="3942742732" sldId="303"/>
            <ac:cxnSpMk id="14" creationId="{1FF79E6F-822F-41F3-BBD8-349C442BD637}"/>
          </ac:cxnSpMkLst>
        </pc:cxnChg>
        <pc:cxnChg chg="mod">
          <ac:chgData name="Kristy Freney" userId="05558a5f-3628-4287-9b9f-4fe6fc128298" providerId="ADAL" clId="{5DC0EE7D-7A37-4D18-8A30-C7A1ADC1A47F}" dt="2024-01-02T04:45:44.445" v="257" actId="14100"/>
          <ac:cxnSpMkLst>
            <pc:docMk/>
            <pc:sldMk cId="3942742732" sldId="303"/>
            <ac:cxnSpMk id="17" creationId="{3D2EFC26-AB9D-4716-AD29-B5C314BEFB9E}"/>
          </ac:cxnSpMkLst>
        </pc:cxnChg>
        <pc:cxnChg chg="mod">
          <ac:chgData name="Kristy Freney" userId="05558a5f-3628-4287-9b9f-4fe6fc128298" providerId="ADAL" clId="{5DC0EE7D-7A37-4D18-8A30-C7A1ADC1A47F}" dt="2024-01-02T04:45:48.568" v="259" actId="14100"/>
          <ac:cxnSpMkLst>
            <pc:docMk/>
            <pc:sldMk cId="3942742732" sldId="303"/>
            <ac:cxnSpMk id="19" creationId="{06177FD4-68B5-4995-A594-BA9F126AAFDF}"/>
          </ac:cxnSpMkLst>
        </pc:cxnChg>
      </pc:sldChg>
      <pc:sldChg chg="modSp mod">
        <pc:chgData name="Kristy Freney" userId="05558a5f-3628-4287-9b9f-4fe6fc128298" providerId="ADAL" clId="{5DC0EE7D-7A37-4D18-8A30-C7A1ADC1A47F}" dt="2024-01-02T04:46:19.464" v="271" actId="255"/>
        <pc:sldMkLst>
          <pc:docMk/>
          <pc:sldMk cId="391965688" sldId="304"/>
        </pc:sldMkLst>
        <pc:spChg chg="mod">
          <ac:chgData name="Kristy Freney" userId="05558a5f-3628-4287-9b9f-4fe6fc128298" providerId="ADAL" clId="{5DC0EE7D-7A37-4D18-8A30-C7A1ADC1A47F}" dt="2024-01-02T04:45:58.053" v="261" actId="255"/>
          <ac:spMkLst>
            <pc:docMk/>
            <pc:sldMk cId="391965688" sldId="304"/>
            <ac:spMk id="2" creationId="{62F890D4-59D5-49D5-8E63-F565E01E5580}"/>
          </ac:spMkLst>
        </pc:spChg>
        <pc:spChg chg="mod">
          <ac:chgData name="Kristy Freney" userId="05558a5f-3628-4287-9b9f-4fe6fc128298" providerId="ADAL" clId="{5DC0EE7D-7A37-4D18-8A30-C7A1ADC1A47F}" dt="2024-01-02T04:46:19.464" v="271" actId="255"/>
          <ac:spMkLst>
            <pc:docMk/>
            <pc:sldMk cId="391965688" sldId="304"/>
            <ac:spMk id="3" creationId="{E2CD1787-85F9-4649-A00E-AB2A988E4138}"/>
          </ac:spMkLst>
        </pc:spChg>
        <pc:spChg chg="mod">
          <ac:chgData name="Kristy Freney" userId="05558a5f-3628-4287-9b9f-4fe6fc128298" providerId="ADAL" clId="{5DC0EE7D-7A37-4D18-8A30-C7A1ADC1A47F}" dt="2024-01-02T04:38:33.159" v="1" actId="20577"/>
          <ac:spMkLst>
            <pc:docMk/>
            <pc:sldMk cId="391965688" sldId="304"/>
            <ac:spMk id="4" creationId="{601263BB-687C-452F-BFF4-EB2C98627875}"/>
          </ac:spMkLst>
        </pc:spChg>
      </pc:sldChg>
      <pc:sldChg chg="modSp mod">
        <pc:chgData name="Kristy Freney" userId="05558a5f-3628-4287-9b9f-4fe6fc128298" providerId="ADAL" clId="{5DC0EE7D-7A37-4D18-8A30-C7A1ADC1A47F}" dt="2024-01-02T04:45:52.639" v="260" actId="255"/>
        <pc:sldMkLst>
          <pc:docMk/>
          <pc:sldMk cId="2882491451" sldId="305"/>
        </pc:sldMkLst>
        <pc:spChg chg="mod">
          <ac:chgData name="Kristy Freney" userId="05558a5f-3628-4287-9b9f-4fe6fc128298" providerId="ADAL" clId="{5DC0EE7D-7A37-4D18-8A30-C7A1ADC1A47F}" dt="2024-01-02T04:45:52.639" v="260" actId="255"/>
          <ac:spMkLst>
            <pc:docMk/>
            <pc:sldMk cId="2882491451" sldId="305"/>
            <ac:spMk id="2" creationId="{C900C78C-7C61-4540-BEEC-62720A415658}"/>
          </ac:spMkLst>
        </pc:spChg>
      </pc:sldChg>
      <pc:sldChg chg="addSp delSp modSp mod modAnim">
        <pc:chgData name="Kristy Freney" userId="05558a5f-3628-4287-9b9f-4fe6fc128298" providerId="ADAL" clId="{5DC0EE7D-7A37-4D18-8A30-C7A1ADC1A47F}" dt="2024-01-03T07:46:09.996" v="410"/>
        <pc:sldMkLst>
          <pc:docMk/>
          <pc:sldMk cId="1194467796" sldId="306"/>
        </pc:sldMkLst>
        <pc:spChg chg="add mod">
          <ac:chgData name="Kristy Freney" userId="05558a5f-3628-4287-9b9f-4fe6fc128298" providerId="ADAL" clId="{5DC0EE7D-7A37-4D18-8A30-C7A1ADC1A47F}" dt="2024-01-03T07:45:45.741" v="402" actId="1076"/>
          <ac:spMkLst>
            <pc:docMk/>
            <pc:sldMk cId="1194467796" sldId="306"/>
            <ac:spMk id="3" creationId="{D35306F6-1E1A-392F-8EFC-6ABD1CC1989E}"/>
          </ac:spMkLst>
        </pc:spChg>
        <pc:spChg chg="add mod">
          <ac:chgData name="Kristy Freney" userId="05558a5f-3628-4287-9b9f-4fe6fc128298" providerId="ADAL" clId="{5DC0EE7D-7A37-4D18-8A30-C7A1ADC1A47F}" dt="2024-01-02T04:47:31.665" v="323" actId="20577"/>
          <ac:spMkLst>
            <pc:docMk/>
            <pc:sldMk cId="1194467796" sldId="306"/>
            <ac:spMk id="9" creationId="{F6A9A75F-9DF9-FC09-AF88-7E36F33803C9}"/>
          </ac:spMkLst>
        </pc:spChg>
        <pc:spChg chg="mod">
          <ac:chgData name="Kristy Freney" userId="05558a5f-3628-4287-9b9f-4fe6fc128298" providerId="ADAL" clId="{5DC0EE7D-7A37-4D18-8A30-C7A1ADC1A47F}" dt="2024-01-03T07:44:37.435" v="371" actId="207"/>
          <ac:spMkLst>
            <pc:docMk/>
            <pc:sldMk cId="1194467796" sldId="306"/>
            <ac:spMk id="17" creationId="{C9A8C65F-BAEF-4AF7-A237-2ED62A426853}"/>
          </ac:spMkLst>
        </pc:spChg>
        <pc:spChg chg="mod">
          <ac:chgData name="Kristy Freney" userId="05558a5f-3628-4287-9b9f-4fe6fc128298" providerId="ADAL" clId="{5DC0EE7D-7A37-4D18-8A30-C7A1ADC1A47F}" dt="2024-01-03T07:44:39.756" v="372" actId="207"/>
          <ac:spMkLst>
            <pc:docMk/>
            <pc:sldMk cId="1194467796" sldId="306"/>
            <ac:spMk id="19" creationId="{3A6D4030-CEF2-48A9-9C4C-D4EBC7E5E3B6}"/>
          </ac:spMkLst>
        </pc:spChg>
        <pc:picChg chg="add del mod modCrop">
          <ac:chgData name="Kristy Freney" userId="05558a5f-3628-4287-9b9f-4fe6fc128298" providerId="ADAL" clId="{5DC0EE7D-7A37-4D18-8A30-C7A1ADC1A47F}" dt="2024-01-03T07:45:38.485" v="400" actId="478"/>
          <ac:picMkLst>
            <pc:docMk/>
            <pc:sldMk cId="1194467796" sldId="306"/>
            <ac:picMk id="2" creationId="{6F1785D7-2AE5-A48A-29B8-44303A2E8F78}"/>
          </ac:picMkLst>
        </pc:picChg>
        <pc:picChg chg="mod modCrop">
          <ac:chgData name="Kristy Freney" userId="05558a5f-3628-4287-9b9f-4fe6fc128298" providerId="ADAL" clId="{5DC0EE7D-7A37-4D18-8A30-C7A1ADC1A47F}" dt="2024-01-02T04:47:42.873" v="325" actId="1076"/>
          <ac:picMkLst>
            <pc:docMk/>
            <pc:sldMk cId="1194467796" sldId="306"/>
            <ac:picMk id="11" creationId="{5F697DC1-487A-44F5-A1FC-B9E319F66B82}"/>
          </ac:picMkLst>
        </pc:picChg>
        <pc:cxnChg chg="add mod">
          <ac:chgData name="Kristy Freney" userId="05558a5f-3628-4287-9b9f-4fe6fc128298" providerId="ADAL" clId="{5DC0EE7D-7A37-4D18-8A30-C7A1ADC1A47F}" dt="2024-01-03T07:46:00.373" v="408" actId="1035"/>
          <ac:cxnSpMkLst>
            <pc:docMk/>
            <pc:sldMk cId="1194467796" sldId="306"/>
            <ac:cxnSpMk id="6" creationId="{0198AB49-C1E5-191F-20DD-9DE15AF6DD03}"/>
          </ac:cxnSpMkLst>
        </pc:cxnChg>
        <pc:cxnChg chg="mod">
          <ac:chgData name="Kristy Freney" userId="05558a5f-3628-4287-9b9f-4fe6fc128298" providerId="ADAL" clId="{5DC0EE7D-7A37-4D18-8A30-C7A1ADC1A47F}" dt="2024-01-02T04:47:42.873" v="325" actId="1076"/>
          <ac:cxnSpMkLst>
            <pc:docMk/>
            <pc:sldMk cId="1194467796" sldId="306"/>
            <ac:cxnSpMk id="16" creationId="{D3EB0FAC-0F7E-4D2D-9D08-58F1068229A2}"/>
          </ac:cxnSpMkLst>
        </pc:cxnChg>
        <pc:cxnChg chg="mod">
          <ac:chgData name="Kristy Freney" userId="05558a5f-3628-4287-9b9f-4fe6fc128298" providerId="ADAL" clId="{5DC0EE7D-7A37-4D18-8A30-C7A1ADC1A47F}" dt="2024-01-02T04:47:42.873" v="325" actId="1076"/>
          <ac:cxnSpMkLst>
            <pc:docMk/>
            <pc:sldMk cId="1194467796" sldId="306"/>
            <ac:cxnSpMk id="18" creationId="{8D88F8C0-33D1-48ED-8399-156269B03C55}"/>
          </ac:cxnSpMkLst>
        </pc:cxnChg>
      </pc:sldChg>
      <pc:sldChg chg="modSp mod">
        <pc:chgData name="Kristy Freney" userId="05558a5f-3628-4287-9b9f-4fe6fc128298" providerId="ADAL" clId="{5DC0EE7D-7A37-4D18-8A30-C7A1ADC1A47F}" dt="2024-01-03T07:46:28.136" v="412" actId="1076"/>
        <pc:sldMkLst>
          <pc:docMk/>
          <pc:sldMk cId="2633058589" sldId="307"/>
        </pc:sldMkLst>
        <pc:spChg chg="mod">
          <ac:chgData name="Kristy Freney" userId="05558a5f-3628-4287-9b9f-4fe6fc128298" providerId="ADAL" clId="{5DC0EE7D-7A37-4D18-8A30-C7A1ADC1A47F}" dt="2024-01-02T04:38:52.109" v="6" actId="403"/>
          <ac:spMkLst>
            <pc:docMk/>
            <pc:sldMk cId="2633058589" sldId="307"/>
            <ac:spMk id="2" creationId="{96732E1A-C67F-4F57-A163-E166CB7B4AE1}"/>
          </ac:spMkLst>
        </pc:spChg>
        <pc:picChg chg="mod">
          <ac:chgData name="Kristy Freney" userId="05558a5f-3628-4287-9b9f-4fe6fc128298" providerId="ADAL" clId="{5DC0EE7D-7A37-4D18-8A30-C7A1ADC1A47F}" dt="2024-01-03T07:46:28.136" v="412" actId="1076"/>
          <ac:picMkLst>
            <pc:docMk/>
            <pc:sldMk cId="2633058589" sldId="307"/>
            <ac:picMk id="6" creationId="{89054A26-C85C-4858-8BD9-380E8127D3C1}"/>
          </ac:picMkLst>
        </pc:picChg>
      </pc:sldChg>
      <pc:sldChg chg="addSp delSp modSp mod">
        <pc:chgData name="Kristy Freney" userId="05558a5f-3628-4287-9b9f-4fe6fc128298" providerId="ADAL" clId="{5DC0EE7D-7A37-4D18-8A30-C7A1ADC1A47F}" dt="2024-01-02T04:44:51.154" v="242" actId="1076"/>
        <pc:sldMkLst>
          <pc:docMk/>
          <pc:sldMk cId="1067589903" sldId="308"/>
        </pc:sldMkLst>
        <pc:spChg chg="add mod">
          <ac:chgData name="Kristy Freney" userId="05558a5f-3628-4287-9b9f-4fe6fc128298" providerId="ADAL" clId="{5DC0EE7D-7A37-4D18-8A30-C7A1ADC1A47F}" dt="2024-01-02T04:44:15.410" v="233" actId="1037"/>
          <ac:spMkLst>
            <pc:docMk/>
            <pc:sldMk cId="1067589903" sldId="308"/>
            <ac:spMk id="2" creationId="{BC12F56B-A0FE-B0BA-B6C0-00A43C2ECA42}"/>
          </ac:spMkLst>
        </pc:spChg>
        <pc:spChg chg="add mod">
          <ac:chgData name="Kristy Freney" userId="05558a5f-3628-4287-9b9f-4fe6fc128298" providerId="ADAL" clId="{5DC0EE7D-7A37-4D18-8A30-C7A1ADC1A47F}" dt="2024-01-02T04:44:15.410" v="233" actId="1037"/>
          <ac:spMkLst>
            <pc:docMk/>
            <pc:sldMk cId="1067589903" sldId="308"/>
            <ac:spMk id="3" creationId="{E30D5B90-4289-6C3C-B671-B42AC531DD32}"/>
          </ac:spMkLst>
        </pc:spChg>
        <pc:spChg chg="add del mod">
          <ac:chgData name="Kristy Freney" userId="05558a5f-3628-4287-9b9f-4fe6fc128298" providerId="ADAL" clId="{5DC0EE7D-7A37-4D18-8A30-C7A1ADC1A47F}" dt="2024-01-02T04:40:32.607" v="113" actId="478"/>
          <ac:spMkLst>
            <pc:docMk/>
            <pc:sldMk cId="1067589903" sldId="308"/>
            <ac:spMk id="8" creationId="{780BAD42-1E39-5E50-72B0-481C5ABBADFD}"/>
          </ac:spMkLst>
        </pc:spChg>
        <pc:picChg chg="del mod modCrop">
          <ac:chgData name="Kristy Freney" userId="05558a5f-3628-4287-9b9f-4fe6fc128298" providerId="ADAL" clId="{5DC0EE7D-7A37-4D18-8A30-C7A1ADC1A47F}" dt="2024-01-02T04:40:29.917" v="112" actId="478"/>
          <ac:picMkLst>
            <pc:docMk/>
            <pc:sldMk cId="1067589903" sldId="308"/>
            <ac:picMk id="6" creationId="{A875359C-2A67-402C-B87E-53AFFDFBDE93}"/>
          </ac:picMkLst>
        </pc:picChg>
        <pc:picChg chg="add mod modCrop">
          <ac:chgData name="Kristy Freney" userId="05558a5f-3628-4287-9b9f-4fe6fc128298" providerId="ADAL" clId="{5DC0EE7D-7A37-4D18-8A30-C7A1ADC1A47F}" dt="2024-01-02T04:44:32.272" v="236" actId="1076"/>
          <ac:picMkLst>
            <pc:docMk/>
            <pc:sldMk cId="1067589903" sldId="308"/>
            <ac:picMk id="10" creationId="{6739877A-19CC-0AEA-C6E4-DA8A199F4EF7}"/>
          </ac:picMkLst>
        </pc:picChg>
        <pc:picChg chg="add mod modCrop">
          <ac:chgData name="Kristy Freney" userId="05558a5f-3628-4287-9b9f-4fe6fc128298" providerId="ADAL" clId="{5DC0EE7D-7A37-4D18-8A30-C7A1ADC1A47F}" dt="2024-01-02T04:44:48.739" v="241" actId="1076"/>
          <ac:picMkLst>
            <pc:docMk/>
            <pc:sldMk cId="1067589903" sldId="308"/>
            <ac:picMk id="12" creationId="{C714E3D6-BC32-952B-AFC0-15134467C041}"/>
          </ac:picMkLst>
        </pc:picChg>
        <pc:picChg chg="add mod ord modCrop">
          <ac:chgData name="Kristy Freney" userId="05558a5f-3628-4287-9b9f-4fe6fc128298" providerId="ADAL" clId="{5DC0EE7D-7A37-4D18-8A30-C7A1ADC1A47F}" dt="2024-01-02T04:44:37.991" v="239" actId="1076"/>
          <ac:picMkLst>
            <pc:docMk/>
            <pc:sldMk cId="1067589903" sldId="308"/>
            <ac:picMk id="14" creationId="{6F37B3B8-557B-898E-1E84-2D6F25AD66F2}"/>
          </ac:picMkLst>
        </pc:picChg>
        <pc:picChg chg="add mod modCrop">
          <ac:chgData name="Kristy Freney" userId="05558a5f-3628-4287-9b9f-4fe6fc128298" providerId="ADAL" clId="{5DC0EE7D-7A37-4D18-8A30-C7A1ADC1A47F}" dt="2024-01-02T04:44:51.154" v="242" actId="1076"/>
          <ac:picMkLst>
            <pc:docMk/>
            <pc:sldMk cId="1067589903" sldId="308"/>
            <ac:picMk id="16" creationId="{82B643BF-03E3-ABBA-3D32-57BBDAF490FE}"/>
          </ac:picMkLst>
        </pc:picChg>
      </pc:sldChg>
      <pc:sldChg chg="addSp modSp mod">
        <pc:chgData name="Kristy Freney" userId="05558a5f-3628-4287-9b9f-4fe6fc128298" providerId="ADAL" clId="{5DC0EE7D-7A37-4D18-8A30-C7A1ADC1A47F}" dt="2024-01-03T07:44:49.813" v="376" actId="207"/>
        <pc:sldMkLst>
          <pc:docMk/>
          <pc:sldMk cId="3703635460" sldId="309"/>
        </pc:sldMkLst>
        <pc:spChg chg="add mod">
          <ac:chgData name="Kristy Freney" userId="05558a5f-3628-4287-9b9f-4fe6fc128298" providerId="ADAL" clId="{5DC0EE7D-7A37-4D18-8A30-C7A1ADC1A47F}" dt="2024-01-02T04:47:45.617" v="326"/>
          <ac:spMkLst>
            <pc:docMk/>
            <pc:sldMk cId="3703635460" sldId="309"/>
            <ac:spMk id="2" creationId="{B3E20027-9B0C-AA18-8673-294BC9344697}"/>
          </ac:spMkLst>
        </pc:spChg>
        <pc:spChg chg="mod">
          <ac:chgData name="Kristy Freney" userId="05558a5f-3628-4287-9b9f-4fe6fc128298" providerId="ADAL" clId="{5DC0EE7D-7A37-4D18-8A30-C7A1ADC1A47F}" dt="2024-01-03T07:44:43.261" v="373" actId="207"/>
          <ac:spMkLst>
            <pc:docMk/>
            <pc:sldMk cId="3703635460" sldId="309"/>
            <ac:spMk id="8" creationId="{BB6FD274-4775-4022-89D6-228D78F7E0B4}"/>
          </ac:spMkLst>
        </pc:spChg>
        <pc:spChg chg="mod">
          <ac:chgData name="Kristy Freney" userId="05558a5f-3628-4287-9b9f-4fe6fc128298" providerId="ADAL" clId="{5DC0EE7D-7A37-4D18-8A30-C7A1ADC1A47F}" dt="2024-01-03T07:44:45.486" v="374" actId="207"/>
          <ac:spMkLst>
            <pc:docMk/>
            <pc:sldMk cId="3703635460" sldId="309"/>
            <ac:spMk id="11" creationId="{5EDF3B60-73A6-4B47-B3C7-911C68EEAAB9}"/>
          </ac:spMkLst>
        </pc:spChg>
        <pc:spChg chg="mod">
          <ac:chgData name="Kristy Freney" userId="05558a5f-3628-4287-9b9f-4fe6fc128298" providerId="ADAL" clId="{5DC0EE7D-7A37-4D18-8A30-C7A1ADC1A47F}" dt="2024-01-03T07:44:47.861" v="375" actId="207"/>
          <ac:spMkLst>
            <pc:docMk/>
            <pc:sldMk cId="3703635460" sldId="309"/>
            <ac:spMk id="14" creationId="{BAED8927-A64C-4279-B0A5-DE199D01BD8B}"/>
          </ac:spMkLst>
        </pc:spChg>
        <pc:spChg chg="mod">
          <ac:chgData name="Kristy Freney" userId="05558a5f-3628-4287-9b9f-4fe6fc128298" providerId="ADAL" clId="{5DC0EE7D-7A37-4D18-8A30-C7A1ADC1A47F}" dt="2024-01-03T07:44:49.813" v="376" actId="207"/>
          <ac:spMkLst>
            <pc:docMk/>
            <pc:sldMk cId="3703635460" sldId="309"/>
            <ac:spMk id="17" creationId="{549CE044-C516-4381-9D9E-ED1990E3D866}"/>
          </ac:spMkLst>
        </pc:spChg>
        <pc:picChg chg="mod">
          <ac:chgData name="Kristy Freney" userId="05558a5f-3628-4287-9b9f-4fe6fc128298" providerId="ADAL" clId="{5DC0EE7D-7A37-4D18-8A30-C7A1ADC1A47F}" dt="2024-01-02T04:47:57.509" v="329" actId="1076"/>
          <ac:picMkLst>
            <pc:docMk/>
            <pc:sldMk cId="3703635460" sldId="309"/>
            <ac:picMk id="6" creationId="{FED42A55-0F05-418C-9DC8-F035FBE07F90}"/>
          </ac:picMkLst>
        </pc:picChg>
        <pc:cxnChg chg="mod">
          <ac:chgData name="Kristy Freney" userId="05558a5f-3628-4287-9b9f-4fe6fc128298" providerId="ADAL" clId="{5DC0EE7D-7A37-4D18-8A30-C7A1ADC1A47F}" dt="2024-01-02T04:48:23.310" v="338" actId="14100"/>
          <ac:cxnSpMkLst>
            <pc:docMk/>
            <pc:sldMk cId="3703635460" sldId="309"/>
            <ac:cxnSpMk id="7" creationId="{943960DE-6058-4611-B20A-14E89269F936}"/>
          </ac:cxnSpMkLst>
        </pc:cxnChg>
        <pc:cxnChg chg="mod">
          <ac:chgData name="Kristy Freney" userId="05558a5f-3628-4287-9b9f-4fe6fc128298" providerId="ADAL" clId="{5DC0EE7D-7A37-4D18-8A30-C7A1ADC1A47F}" dt="2024-01-02T04:47:57.509" v="329" actId="1076"/>
          <ac:cxnSpMkLst>
            <pc:docMk/>
            <pc:sldMk cId="3703635460" sldId="309"/>
            <ac:cxnSpMk id="10" creationId="{E1DE17B0-7537-4ADB-98A0-08E6698FB6E0}"/>
          </ac:cxnSpMkLst>
        </pc:cxnChg>
        <pc:cxnChg chg="mod">
          <ac:chgData name="Kristy Freney" userId="05558a5f-3628-4287-9b9f-4fe6fc128298" providerId="ADAL" clId="{5DC0EE7D-7A37-4D18-8A30-C7A1ADC1A47F}" dt="2024-01-02T04:47:57.509" v="329" actId="1076"/>
          <ac:cxnSpMkLst>
            <pc:docMk/>
            <pc:sldMk cId="3703635460" sldId="309"/>
            <ac:cxnSpMk id="13" creationId="{9C0FE1B6-43CD-4299-954C-71ECB6DEA673}"/>
          </ac:cxnSpMkLst>
        </pc:cxnChg>
        <pc:cxnChg chg="mod">
          <ac:chgData name="Kristy Freney" userId="05558a5f-3628-4287-9b9f-4fe6fc128298" providerId="ADAL" clId="{5DC0EE7D-7A37-4D18-8A30-C7A1ADC1A47F}" dt="2024-01-02T04:48:39.563" v="352" actId="1076"/>
          <ac:cxnSpMkLst>
            <pc:docMk/>
            <pc:sldMk cId="3703635460" sldId="309"/>
            <ac:cxnSpMk id="16" creationId="{E52CFD23-4950-4FAC-ADF8-D6B8EE85B3D4}"/>
          </ac:cxnSpMkLst>
        </pc:cxnChg>
      </pc:sldChg>
      <pc:sldChg chg="modSp mod">
        <pc:chgData name="Kristy Freney" userId="05558a5f-3628-4287-9b9f-4fe6fc128298" providerId="ADAL" clId="{5DC0EE7D-7A37-4D18-8A30-C7A1ADC1A47F}" dt="2024-01-02T04:49:04.778" v="370" actId="14100"/>
        <pc:sldMkLst>
          <pc:docMk/>
          <pc:sldMk cId="1642694857" sldId="310"/>
        </pc:sldMkLst>
        <pc:spChg chg="mod">
          <ac:chgData name="Kristy Freney" userId="05558a5f-3628-4287-9b9f-4fe6fc128298" providerId="ADAL" clId="{5DC0EE7D-7A37-4D18-8A30-C7A1ADC1A47F}" dt="2024-01-02T04:48:49.543" v="365" actId="255"/>
          <ac:spMkLst>
            <pc:docMk/>
            <pc:sldMk cId="1642694857" sldId="310"/>
            <ac:spMk id="2" creationId="{921BA984-E4BE-463F-9D02-DC3D99464456}"/>
          </ac:spMkLst>
        </pc:spChg>
        <pc:spChg chg="mod">
          <ac:chgData name="Kristy Freney" userId="05558a5f-3628-4287-9b9f-4fe6fc128298" providerId="ADAL" clId="{5DC0EE7D-7A37-4D18-8A30-C7A1ADC1A47F}" dt="2024-01-02T04:49:01.268" v="369" actId="948"/>
          <ac:spMkLst>
            <pc:docMk/>
            <pc:sldMk cId="1642694857" sldId="310"/>
            <ac:spMk id="6" creationId="{EED97653-FFA6-4DB6-AD55-37EB676258C4}"/>
          </ac:spMkLst>
        </pc:spChg>
        <pc:picChg chg="mod">
          <ac:chgData name="Kristy Freney" userId="05558a5f-3628-4287-9b9f-4fe6fc128298" providerId="ADAL" clId="{5DC0EE7D-7A37-4D18-8A30-C7A1ADC1A47F}" dt="2024-01-02T04:49:04.778" v="370" actId="14100"/>
          <ac:picMkLst>
            <pc:docMk/>
            <pc:sldMk cId="1642694857" sldId="310"/>
            <ac:picMk id="8" creationId="{DBD8CF07-529B-4AF4-8F74-49DB167BA89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FCEB6-F32C-4F22-BDEB-AC16C233F59A}" type="datetimeFigureOut">
              <a:rPr lang="en-AU" smtClean="0"/>
              <a:t>4/01/2024</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036520-7B65-4F75-8581-9B89769FFF36}" type="slidenum">
              <a:rPr lang="en-AU" smtClean="0"/>
              <a:t>‹#›</a:t>
            </a:fld>
            <a:endParaRPr lang="en-AU"/>
          </a:p>
        </p:txBody>
      </p:sp>
    </p:spTree>
    <p:extLst>
      <p:ext uri="{BB962C8B-B14F-4D97-AF65-F5344CB8AC3E}">
        <p14:creationId xmlns:p14="http://schemas.microsoft.com/office/powerpoint/2010/main" val="290116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612250"/>
            <a:ext cx="8173940" cy="1343142"/>
          </a:xfrm>
        </p:spPr>
        <p:txBody>
          <a:bodyPr anchor="b"/>
          <a:lstStyle>
            <a:lvl1pPr algn="ctr">
              <a:defRPr sz="4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1960333"/>
            <a:ext cx="8173940" cy="927833"/>
          </a:xfrm>
        </p:spPr>
        <p:txBody>
          <a:bodyPr/>
          <a:lstStyle>
            <a:lvl1pPr marL="0" algn="ctr">
              <a:spcAft>
                <a:spcPts val="0"/>
              </a:spcAft>
              <a:defRPr sz="2000">
                <a:solidFill>
                  <a:schemeClr val="tx1"/>
                </a:solidFill>
              </a:defRPr>
            </a:lvl1pPr>
            <a:lvl2pPr marL="0" indent="0" algn="ctr">
              <a:spcAft>
                <a:spcPts val="0"/>
              </a:spcAft>
              <a:buNone/>
              <a:defRPr sz="2000">
                <a:solidFill>
                  <a:schemeClr val="tx1"/>
                </a:solidFill>
              </a:defRPr>
            </a:lvl2pPr>
            <a:lvl3pPr marL="0" indent="0" algn="ctr">
              <a:spcAft>
                <a:spcPts val="0"/>
              </a:spcAft>
              <a:buNone/>
              <a:defRPr sz="2000">
                <a:solidFill>
                  <a:schemeClr val="tx1"/>
                </a:solidFill>
              </a:defRPr>
            </a:lvl3pPr>
            <a:lvl4pPr marL="0" indent="0" algn="ctr">
              <a:spcAft>
                <a:spcPts val="0"/>
              </a:spcAft>
              <a:buNone/>
              <a:defRPr sz="2000">
                <a:solidFill>
                  <a:schemeClr val="tx1"/>
                </a:solidFill>
              </a:defRPr>
            </a:lvl4pPr>
            <a:lvl5pPr marL="0" indent="0" algn="ctr">
              <a:spcAft>
                <a:spcPts val="0"/>
              </a:spcAft>
              <a:buNone/>
              <a:defRPr sz="2000">
                <a:solidFill>
                  <a:schemeClr val="tx1"/>
                </a:solidFill>
              </a:defRPr>
            </a:lvl5pPr>
            <a:lvl6pPr marL="0" indent="0" algn="ctr">
              <a:spcAft>
                <a:spcPts val="0"/>
              </a:spcAft>
              <a:buNone/>
              <a:defRPr sz="2000">
                <a:solidFill>
                  <a:schemeClr val="tx1"/>
                </a:solidFill>
              </a:defRPr>
            </a:lvl6pPr>
            <a:lvl7pPr marL="0" indent="0" algn="ctr">
              <a:spcAft>
                <a:spcPts val="0"/>
              </a:spcAft>
              <a:buNone/>
              <a:defRPr sz="2000">
                <a:solidFill>
                  <a:schemeClr val="tx1"/>
                </a:solidFill>
              </a:defRPr>
            </a:lvl7pPr>
            <a:lvl8pPr marL="0" indent="0" algn="ctr">
              <a:spcAft>
                <a:spcPts val="0"/>
              </a:spcAft>
              <a:buNone/>
              <a:defRPr sz="2000">
                <a:solidFill>
                  <a:schemeClr val="tx1"/>
                </a:solidFill>
              </a:defRPr>
            </a:lvl8pPr>
            <a:lvl9pPr marL="0" indent="0" algn="ctr">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3949258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eature Slide &amp; Table/Chart_Blue">
    <p:spTree>
      <p:nvGrpSpPr>
        <p:cNvPr id="1" name=""/>
        <p:cNvGrpSpPr/>
        <p:nvPr/>
      </p:nvGrpSpPr>
      <p:grpSpPr>
        <a:xfrm>
          <a:off x="0" y="0"/>
          <a:ext cx="0" cy="0"/>
          <a:chOff x="0" y="0"/>
          <a:chExt cx="0" cy="0"/>
        </a:xfrm>
      </p:grpSpPr>
      <p:sp>
        <p:nvSpPr>
          <p:cNvPr id="12" name="Rectangle: Single Corner Rounded 11">
            <a:extLst>
              <a:ext uri="{FF2B5EF4-FFF2-40B4-BE49-F238E27FC236}">
                <a16:creationId xmlns:a16="http://schemas.microsoft.com/office/drawing/2014/main" id="{41A557DE-FC37-4FFF-BA13-ACD406BE44DB}"/>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31AE3364-60A9-42C3-A0EA-6771B95D4860}"/>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2" name="Title 1">
            <a:extLst>
              <a:ext uri="{FF2B5EF4-FFF2-40B4-BE49-F238E27FC236}">
                <a16:creationId xmlns:a16="http://schemas.microsoft.com/office/drawing/2014/main" id="{9A5E0B6F-DE14-44D6-8FB9-32A135A3D0A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3" name="Picture 12">
            <a:extLst>
              <a:ext uri="{FF2B5EF4-FFF2-40B4-BE49-F238E27FC236}">
                <a16:creationId xmlns:a16="http://schemas.microsoft.com/office/drawing/2014/main" id="{C24FF05F-65DB-4956-A3AF-B08939996C3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403592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 Pullout Boxes &amp; Icons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chemeClr val="tx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2" name="Picture 11">
            <a:extLst>
              <a:ext uri="{FF2B5EF4-FFF2-40B4-BE49-F238E27FC236}">
                <a16:creationId xmlns:a16="http://schemas.microsoft.com/office/drawing/2014/main" id="{F84EF0BD-1791-4D45-9B08-84D7CC6B942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117193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 Pullout Boxes &amp; Icons_Blue">
    <p:spTree>
      <p:nvGrpSpPr>
        <p:cNvPr id="1" name=""/>
        <p:cNvGrpSpPr/>
        <p:nvPr/>
      </p:nvGrpSpPr>
      <p:grpSpPr>
        <a:xfrm>
          <a:off x="0" y="0"/>
          <a:ext cx="0" cy="0"/>
          <a:chOff x="0" y="0"/>
          <a:chExt cx="0" cy="0"/>
        </a:xfrm>
      </p:grpSpPr>
      <p:sp>
        <p:nvSpPr>
          <p:cNvPr id="14" name="Rectangle: Single Corner Rounded 13">
            <a:extLst>
              <a:ext uri="{FF2B5EF4-FFF2-40B4-BE49-F238E27FC236}">
                <a16:creationId xmlns:a16="http://schemas.microsoft.com/office/drawing/2014/main" id="{1BD42CE7-74CC-40DF-A9A9-EDD3C370D8C3}"/>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lvl1pPr>
              <a:defRPr>
                <a:solidFill>
                  <a:schemeClr val="bg1"/>
                </a:solidFill>
              </a:defRPr>
            </a:lvl1p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chemeClr val="accent2"/>
          </a:solidFill>
        </p:spPr>
        <p:txBody>
          <a:bodyPr lIns="180000" tIns="180000" rIns="180000" bIns="18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6" name="Picture 15">
            <a:extLst>
              <a:ext uri="{FF2B5EF4-FFF2-40B4-BE49-F238E27FC236}">
                <a16:creationId xmlns:a16="http://schemas.microsoft.com/office/drawing/2014/main" id="{B5D6B8AE-2DD6-4557-82C4-8FC8B2FE36B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246538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_Blue">
    <p:spTree>
      <p:nvGrpSpPr>
        <p:cNvPr id="1" name=""/>
        <p:cNvGrpSpPr/>
        <p:nvPr/>
      </p:nvGrpSpPr>
      <p:grpSpPr>
        <a:xfrm>
          <a:off x="0" y="0"/>
          <a:ext cx="0" cy="0"/>
          <a:chOff x="0" y="0"/>
          <a:chExt cx="0" cy="0"/>
        </a:xfrm>
      </p:grpSpPr>
      <p:sp>
        <p:nvSpPr>
          <p:cNvPr id="5" name="Rectangle: Single Corner Rounded 4">
            <a:extLst>
              <a:ext uri="{FF2B5EF4-FFF2-40B4-BE49-F238E27FC236}">
                <a16:creationId xmlns:a16="http://schemas.microsoft.com/office/drawing/2014/main" id="{7679AA35-579B-4A21-A6C0-E2C2DDEF989D}"/>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pic>
        <p:nvPicPr>
          <p:cNvPr id="9" name="Picture 8">
            <a:extLst>
              <a:ext uri="{FF2B5EF4-FFF2-40B4-BE49-F238E27FC236}">
                <a16:creationId xmlns:a16="http://schemas.microsoft.com/office/drawing/2014/main" id="{6819B02C-0C29-40AB-924A-9B5FFADA9F9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966078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_WarmWhit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tx1"/>
                </a:solidFill>
              </a:defRPr>
            </a:lvl1pPr>
            <a:lvl2pPr marL="0" indent="0" algn="l">
              <a:spcAft>
                <a:spcPts val="0"/>
              </a:spcAft>
              <a:buNone/>
              <a:defRPr sz="2000">
                <a:solidFill>
                  <a:schemeClr val="tx1"/>
                </a:solidFill>
              </a:defRPr>
            </a:lvl2pPr>
            <a:lvl3pPr marL="0" indent="0" algn="l">
              <a:spcAft>
                <a:spcPts val="0"/>
              </a:spcAft>
              <a:buNone/>
              <a:defRPr sz="2000">
                <a:solidFill>
                  <a:schemeClr val="tx1"/>
                </a:solidFill>
              </a:defRPr>
            </a:lvl3pPr>
            <a:lvl4pPr marL="0" indent="0" algn="l">
              <a:spcAft>
                <a:spcPts val="0"/>
              </a:spcAft>
              <a:buNone/>
              <a:defRPr sz="2000">
                <a:solidFill>
                  <a:schemeClr val="tx1"/>
                </a:solidFill>
              </a:defRPr>
            </a:lvl4pPr>
            <a:lvl5pPr marL="0" indent="0" algn="l">
              <a:spcAft>
                <a:spcPts val="0"/>
              </a:spcAft>
              <a:buNone/>
              <a:defRPr sz="2000">
                <a:solidFill>
                  <a:schemeClr val="tx1"/>
                </a:solidFill>
              </a:defRPr>
            </a:lvl5pPr>
            <a:lvl6pPr marL="0" indent="0" algn="l">
              <a:spcAft>
                <a:spcPts val="0"/>
              </a:spcAft>
              <a:buNone/>
              <a:defRPr sz="2000">
                <a:solidFill>
                  <a:schemeClr val="tx1"/>
                </a:solidFill>
              </a:defRPr>
            </a:lvl6pPr>
            <a:lvl7pPr marL="0" indent="0" algn="l">
              <a:spcAft>
                <a:spcPts val="0"/>
              </a:spcAft>
              <a:buNone/>
              <a:defRPr sz="2000">
                <a:solidFill>
                  <a:schemeClr val="tx1"/>
                </a:solidFill>
              </a:defRPr>
            </a:lvl7pPr>
            <a:lvl8pPr marL="0" indent="0" algn="l">
              <a:spcAft>
                <a:spcPts val="0"/>
              </a:spcAft>
              <a:buNone/>
              <a:defRPr sz="2000">
                <a:solidFill>
                  <a:schemeClr val="tx1"/>
                </a:solidFill>
              </a:defRPr>
            </a:lvl8pPr>
            <a:lvl9pPr marL="0" indent="0" algn="l">
              <a:spcAft>
                <a:spcPts val="0"/>
              </a:spcAft>
              <a:buNone/>
              <a:defRPr sz="2000">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4201693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_WarmWhite">
    <p:bg>
      <p:bgPr>
        <a:solidFill>
          <a:srgbClr val="ECE8DF"/>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tx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tx1"/>
                </a:solidFill>
                <a:latin typeface="Bookman Old Style" panose="02050604050505020204" pitchFamily="18" charset="0"/>
              </a:defRPr>
            </a:lvl1pPr>
            <a:lvl2pPr marL="0" indent="0" algn="l">
              <a:lnSpc>
                <a:spcPts val="7000"/>
              </a:lnSpc>
              <a:spcAft>
                <a:spcPts val="0"/>
              </a:spcAft>
              <a:buNone/>
              <a:defRPr sz="8000" b="1">
                <a:solidFill>
                  <a:schemeClr val="tx1"/>
                </a:solidFill>
                <a:latin typeface="Bookman Old Style" panose="02050604050505020204" pitchFamily="18" charset="0"/>
              </a:defRPr>
            </a:lvl2pPr>
            <a:lvl3pPr marL="0" indent="0" algn="l">
              <a:lnSpc>
                <a:spcPts val="7000"/>
              </a:lnSpc>
              <a:spcAft>
                <a:spcPts val="0"/>
              </a:spcAft>
              <a:buNone/>
              <a:defRPr sz="8000" b="1">
                <a:solidFill>
                  <a:schemeClr val="tx1"/>
                </a:solidFill>
                <a:latin typeface="Bookman Old Style" panose="02050604050505020204" pitchFamily="18" charset="0"/>
              </a:defRPr>
            </a:lvl3pPr>
            <a:lvl4pPr marL="0" indent="0" algn="l">
              <a:lnSpc>
                <a:spcPts val="7000"/>
              </a:lnSpc>
              <a:spcAft>
                <a:spcPts val="0"/>
              </a:spcAft>
              <a:buNone/>
              <a:defRPr sz="8000" b="1">
                <a:solidFill>
                  <a:schemeClr val="tx1"/>
                </a:solidFill>
                <a:latin typeface="Bookman Old Style" panose="02050604050505020204" pitchFamily="18" charset="0"/>
              </a:defRPr>
            </a:lvl4pPr>
            <a:lvl5pPr marL="0" indent="0" algn="l">
              <a:lnSpc>
                <a:spcPts val="7000"/>
              </a:lnSpc>
              <a:spcAft>
                <a:spcPts val="0"/>
              </a:spcAft>
              <a:buNone/>
              <a:defRPr sz="8000" b="1">
                <a:solidFill>
                  <a:schemeClr val="tx1"/>
                </a:solidFill>
                <a:latin typeface="Bookman Old Style" panose="02050604050505020204" pitchFamily="18" charset="0"/>
              </a:defRPr>
            </a:lvl5pPr>
            <a:lvl6pPr marL="0" indent="0" algn="l">
              <a:lnSpc>
                <a:spcPts val="7000"/>
              </a:lnSpc>
              <a:spcAft>
                <a:spcPts val="0"/>
              </a:spcAft>
              <a:buNone/>
              <a:defRPr sz="8000" b="1">
                <a:solidFill>
                  <a:schemeClr val="tx1"/>
                </a:solidFill>
                <a:latin typeface="Bookman Old Style" panose="02050604050505020204" pitchFamily="18" charset="0"/>
              </a:defRPr>
            </a:lvl6pPr>
            <a:lvl7pPr marL="0" indent="0" algn="l">
              <a:lnSpc>
                <a:spcPts val="7000"/>
              </a:lnSpc>
              <a:spcAft>
                <a:spcPts val="0"/>
              </a:spcAft>
              <a:buNone/>
              <a:defRPr sz="8000" b="1">
                <a:solidFill>
                  <a:schemeClr val="tx1"/>
                </a:solidFill>
                <a:latin typeface="Bookman Old Style" panose="02050604050505020204" pitchFamily="18" charset="0"/>
              </a:defRPr>
            </a:lvl7pPr>
            <a:lvl8pPr marL="0" indent="0" algn="l">
              <a:lnSpc>
                <a:spcPts val="7000"/>
              </a:lnSpc>
              <a:spcAft>
                <a:spcPts val="0"/>
              </a:spcAft>
              <a:buNone/>
              <a:defRPr sz="8000" b="1">
                <a:solidFill>
                  <a:schemeClr val="tx1"/>
                </a:solidFill>
                <a:latin typeface="Bookman Old Style" panose="02050604050505020204" pitchFamily="18" charset="0"/>
              </a:defRPr>
            </a:lvl8pPr>
            <a:lvl9pPr marL="0" indent="0" algn="l">
              <a:lnSpc>
                <a:spcPts val="7000"/>
              </a:lnSpc>
              <a:spcAft>
                <a:spcPts val="0"/>
              </a:spcAft>
              <a:buNone/>
              <a:defRPr sz="8000" b="1">
                <a:solidFill>
                  <a:schemeClr val="tx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19724118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_WarmWhite">
    <p:spTree>
      <p:nvGrpSpPr>
        <p:cNvPr id="1" name=""/>
        <p:cNvGrpSpPr/>
        <p:nvPr/>
      </p:nvGrpSpPr>
      <p:grpSpPr>
        <a:xfrm>
          <a:off x="0" y="0"/>
          <a:ext cx="0" cy="0"/>
          <a:chOff x="0" y="0"/>
          <a:chExt cx="0" cy="0"/>
        </a:xfrm>
      </p:grpSpPr>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spcAft>
                <a:spcPts val="0"/>
              </a:spcAft>
              <a:buNone/>
              <a:defRPr>
                <a:solidFill>
                  <a:schemeClr val="tx1"/>
                </a:solidFill>
              </a:defRPr>
            </a:lvl7pPr>
            <a:lvl8pPr marL="0" indent="0">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rgbClr val="ECE8DF"/>
          </a:solidFill>
        </p:spPr>
        <p:txBody>
          <a:bodyPr lIns="108000" rIns="108000" anchor="ctr"/>
          <a:lstStyle>
            <a:lvl1pPr marL="0">
              <a:spcAft>
                <a:spcPts val="0"/>
              </a:spcAft>
              <a:defRPr>
                <a:solidFill>
                  <a:schemeClr val="tx1"/>
                </a:solidFill>
              </a:defRPr>
            </a:lvl1pPr>
            <a:lvl2pPr marL="0" indent="0">
              <a:spcAft>
                <a:spcPts val="0"/>
              </a:spcAft>
              <a:buNone/>
              <a:defRPr>
                <a:solidFill>
                  <a:schemeClr val="tx1"/>
                </a:solidFill>
              </a:defRPr>
            </a:lvl2pPr>
            <a:lvl3pPr marL="0" indent="0">
              <a:spcAft>
                <a:spcPts val="0"/>
              </a:spcAft>
              <a:buNone/>
              <a:defRPr>
                <a:solidFill>
                  <a:schemeClr val="tx1"/>
                </a:solidFill>
              </a:defRPr>
            </a:lvl3pPr>
            <a:lvl4pPr marL="0" indent="0">
              <a:spcAft>
                <a:spcPts val="0"/>
              </a:spcAft>
              <a:buNone/>
              <a:defRPr>
                <a:solidFill>
                  <a:schemeClr val="tx1"/>
                </a:solidFill>
              </a:defRPr>
            </a:lvl4pPr>
            <a:lvl5pPr marL="0" indent="0">
              <a:spcAft>
                <a:spcPts val="0"/>
              </a:spcAft>
              <a:buNone/>
              <a:defRPr>
                <a:solidFill>
                  <a:schemeClr val="tx1"/>
                </a:solidFill>
              </a:defRPr>
            </a:lvl5pPr>
            <a:lvl6pPr marL="0" indent="0">
              <a:spcAft>
                <a:spcPts val="0"/>
              </a:spcAft>
              <a:buNone/>
              <a:defRPr>
                <a:solidFill>
                  <a:schemeClr val="tx1"/>
                </a:solidFill>
              </a:defRPr>
            </a:lvl6pPr>
            <a:lvl7pPr marL="0" indent="0" algn="l">
              <a:spcAft>
                <a:spcPts val="0"/>
              </a:spcAft>
              <a:buNone/>
              <a:defRPr>
                <a:solidFill>
                  <a:schemeClr val="tx1"/>
                </a:solidFill>
              </a:defRPr>
            </a:lvl7pPr>
            <a:lvl8pPr marL="0" indent="0" algn="l">
              <a:spcAft>
                <a:spcPts val="0"/>
              </a:spcAft>
              <a:buNone/>
              <a:defRPr>
                <a:solidFill>
                  <a:schemeClr val="tx1"/>
                </a:solidFill>
              </a:defRPr>
            </a:lvl8pPr>
            <a:lvl9pPr marL="0" indent="0">
              <a:spcAft>
                <a:spcPts val="0"/>
              </a:spcAft>
              <a:buNone/>
              <a:defRPr>
                <a:solidFill>
                  <a:schemeClr val="tx1"/>
                </a:solidFill>
              </a:defRPr>
            </a:lvl9pPr>
          </a:lstStyle>
          <a:p>
            <a:pPr lvl="0"/>
            <a:r>
              <a:rPr lang="en-US"/>
              <a:t>Click to edit Master text styles</a:t>
            </a:r>
          </a:p>
        </p:txBody>
      </p:sp>
      <p:sp>
        <p:nvSpPr>
          <p:cNvPr id="23" name="Rectangle: Single Corner Rounded 22">
            <a:extLst>
              <a:ext uri="{FF2B5EF4-FFF2-40B4-BE49-F238E27FC236}">
                <a16:creationId xmlns:a16="http://schemas.microsoft.com/office/drawing/2014/main" id="{AB67C02E-CBEB-4FC4-928E-3A1E9A3855AE}"/>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ext Placeholder 6">
            <a:extLst>
              <a:ext uri="{FF2B5EF4-FFF2-40B4-BE49-F238E27FC236}">
                <a16:creationId xmlns:a16="http://schemas.microsoft.com/office/drawing/2014/main" id="{A6E25803-DCDA-454D-913D-BBCB03D05F46}"/>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5" name="Title 1">
            <a:extLst>
              <a:ext uri="{FF2B5EF4-FFF2-40B4-BE49-F238E27FC236}">
                <a16:creationId xmlns:a16="http://schemas.microsoft.com/office/drawing/2014/main" id="{6F979641-BD21-4FA6-AE86-79110657A458}"/>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
        <p:nvSpPr>
          <p:cNvPr id="2" name="Footer Placeholder 1">
            <a:extLst>
              <a:ext uri="{FF2B5EF4-FFF2-40B4-BE49-F238E27FC236}">
                <a16:creationId xmlns:a16="http://schemas.microsoft.com/office/drawing/2014/main" id="{654E4B70-3004-4A80-9328-847396F7AD77}"/>
              </a:ext>
            </a:extLst>
          </p:cNvPr>
          <p:cNvSpPr>
            <a:spLocks noGrp="1"/>
          </p:cNvSpPr>
          <p:nvPr>
            <p:ph type="ftr" sz="quarter" idx="21"/>
          </p:nvPr>
        </p:nvSpPr>
        <p:spPr/>
        <p:txBody>
          <a:bodyPr/>
          <a:lstStyle/>
          <a:p>
            <a:endParaRPr lang="en-AU" dirty="0"/>
          </a:p>
        </p:txBody>
      </p:sp>
      <p:sp>
        <p:nvSpPr>
          <p:cNvPr id="3" name="Slide Number Placeholder 2">
            <a:extLst>
              <a:ext uri="{FF2B5EF4-FFF2-40B4-BE49-F238E27FC236}">
                <a16:creationId xmlns:a16="http://schemas.microsoft.com/office/drawing/2014/main" id="{86241FFA-A5D8-46EC-AA8A-88CA191DAB9F}"/>
              </a:ext>
            </a:extLst>
          </p:cNvPr>
          <p:cNvSpPr>
            <a:spLocks noGrp="1"/>
          </p:cNvSpPr>
          <p:nvPr>
            <p:ph type="sldNum" sz="quarter" idx="22"/>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532985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mp;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36670133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2 Content_Warm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6" name="Content Placeholder 2">
            <a:extLst>
              <a:ext uri="{FF2B5EF4-FFF2-40B4-BE49-F238E27FC236}">
                <a16:creationId xmlns:a16="http://schemas.microsoft.com/office/drawing/2014/main" id="{7448CB41-65C8-44A3-999C-53F3F181315A}"/>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Content Placeholder 2">
            <a:extLst>
              <a:ext uri="{FF2B5EF4-FFF2-40B4-BE49-F238E27FC236}">
                <a16:creationId xmlns:a16="http://schemas.microsoft.com/office/drawing/2014/main" id="{0CF0CD13-964F-48DD-8FCF-B246DEE98265}"/>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4161540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Tree>
    <p:extLst>
      <p:ext uri="{BB962C8B-B14F-4D97-AF65-F5344CB8AC3E}">
        <p14:creationId xmlns:p14="http://schemas.microsoft.com/office/powerpoint/2010/main" val="2688587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_Blue">
    <p:bg>
      <p:bgPr>
        <a:solidFill>
          <a:schemeClr val="bg1"/>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485030" y="1259008"/>
            <a:ext cx="5358209" cy="1343142"/>
          </a:xfrm>
        </p:spPr>
        <p:txBody>
          <a:bodyPr anchor="b"/>
          <a:lstStyle>
            <a:lvl1pPr algn="l">
              <a:defRPr sz="3000" b="1">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p:nvPr>
        </p:nvSpPr>
        <p:spPr>
          <a:xfrm>
            <a:off x="485030" y="2763205"/>
            <a:ext cx="5358209" cy="927833"/>
          </a:xfrm>
        </p:spPr>
        <p:txBody>
          <a:bodyPr/>
          <a:lstStyle>
            <a:lvl1pPr marL="0" algn="l">
              <a:spcAft>
                <a:spcPts val="0"/>
              </a:spcAft>
              <a:defRPr sz="2000">
                <a:solidFill>
                  <a:schemeClr val="bg1"/>
                </a:solidFill>
              </a:defRPr>
            </a:lvl1pPr>
            <a:lvl2pPr marL="0" indent="0" algn="l">
              <a:spcAft>
                <a:spcPts val="0"/>
              </a:spcAft>
              <a:buNone/>
              <a:defRPr sz="2000">
                <a:solidFill>
                  <a:schemeClr val="bg1"/>
                </a:solidFill>
              </a:defRPr>
            </a:lvl2pPr>
            <a:lvl3pPr marL="0" indent="0" algn="l">
              <a:spcAft>
                <a:spcPts val="0"/>
              </a:spcAft>
              <a:buNone/>
              <a:defRPr sz="2000">
                <a:solidFill>
                  <a:schemeClr val="bg1"/>
                </a:solidFill>
              </a:defRPr>
            </a:lvl3pPr>
            <a:lvl4pPr marL="0" indent="0" algn="l">
              <a:spcAft>
                <a:spcPts val="0"/>
              </a:spcAft>
              <a:buNone/>
              <a:defRPr sz="2000">
                <a:solidFill>
                  <a:schemeClr val="bg1"/>
                </a:solidFill>
              </a:defRPr>
            </a:lvl4pPr>
            <a:lvl5pPr marL="0" indent="0" algn="l">
              <a:spcAft>
                <a:spcPts val="0"/>
              </a:spcAft>
              <a:buNone/>
              <a:defRPr sz="2000">
                <a:solidFill>
                  <a:schemeClr val="bg1"/>
                </a:solidFill>
              </a:defRPr>
            </a:lvl5pPr>
            <a:lvl6pPr marL="0" indent="0" algn="l">
              <a:spcAft>
                <a:spcPts val="0"/>
              </a:spcAft>
              <a:buNone/>
              <a:defRPr sz="2000">
                <a:solidFill>
                  <a:schemeClr val="bg1"/>
                </a:solidFill>
              </a:defRPr>
            </a:lvl6pPr>
            <a:lvl7pPr marL="0" indent="0" algn="l">
              <a:spcAft>
                <a:spcPts val="0"/>
              </a:spcAft>
              <a:buNone/>
              <a:defRPr sz="2000">
                <a:solidFill>
                  <a:schemeClr val="bg1"/>
                </a:solidFill>
              </a:defRPr>
            </a:lvl7pPr>
            <a:lvl8pPr marL="0" indent="0" algn="l">
              <a:spcAft>
                <a:spcPts val="0"/>
              </a:spcAft>
              <a:buNone/>
              <a:defRPr sz="2000">
                <a:solidFill>
                  <a:schemeClr val="bg1"/>
                </a:solidFill>
              </a:defRPr>
            </a:lvl8pPr>
            <a:lvl9pPr marL="0" indent="0" algn="l">
              <a:spcAft>
                <a:spcPts val="0"/>
              </a:spcAft>
              <a:buNone/>
              <a:defRPr sz="2000">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6" name="Picture 5">
            <a:extLst>
              <a:ext uri="{FF2B5EF4-FFF2-40B4-BE49-F238E27FC236}">
                <a16:creationId xmlns:a16="http://schemas.microsoft.com/office/drawing/2014/main" id="{E4F4FF79-C58B-4E77-AB6D-4A2954E57A89}"/>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6409412" y="237091"/>
            <a:ext cx="2643148" cy="4742120"/>
          </a:xfrm>
          <a:prstGeom prst="rect">
            <a:avLst/>
          </a:prstGeom>
        </p:spPr>
      </p:pic>
    </p:spTree>
    <p:extLst>
      <p:ext uri="{BB962C8B-B14F-4D97-AF65-F5344CB8AC3E}">
        <p14:creationId xmlns:p14="http://schemas.microsoft.com/office/powerpoint/2010/main" val="3311071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Image &amp; Content_WarmWhit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8"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tx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tx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spTree>
    <p:extLst>
      <p:ext uri="{BB962C8B-B14F-4D97-AF65-F5344CB8AC3E}">
        <p14:creationId xmlns:p14="http://schemas.microsoft.com/office/powerpoint/2010/main" val="1548068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eature Slide &amp; Picture_WarmWhite">
    <p:spTree>
      <p:nvGrpSpPr>
        <p:cNvPr id="1" name=""/>
        <p:cNvGrpSpPr/>
        <p:nvPr/>
      </p:nvGrpSpPr>
      <p:grpSpPr>
        <a:xfrm>
          <a:off x="0" y="0"/>
          <a:ext cx="0" cy="0"/>
          <a:chOff x="0" y="0"/>
          <a:chExt cx="0" cy="0"/>
        </a:xfrm>
      </p:grpSpPr>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7" name="Text Placeholder 6">
            <a:extLst>
              <a:ext uri="{FF2B5EF4-FFF2-40B4-BE49-F238E27FC236}">
                <a16:creationId xmlns:a16="http://schemas.microsoft.com/office/drawing/2014/main" id="{201E3592-7711-40DD-8251-929A6D22B84C}"/>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67E583C4-9DA1-4490-BDFD-62C98F46BD64}"/>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31722507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eature Slide &amp; Table/Chart_WarmWhit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F1C3AFD-3AE3-4E57-8382-0EEFA1D109FB}"/>
              </a:ext>
            </a:extLst>
          </p:cNvPr>
          <p:cNvSpPr>
            <a:spLocks noGrp="1"/>
          </p:cNvSpPr>
          <p:nvPr>
            <p:ph sz="quarter" idx="14" hasCustomPrompt="1"/>
          </p:nvPr>
        </p:nvSpPr>
        <p:spPr>
          <a:xfrm>
            <a:off x="3699371" y="1245919"/>
            <a:ext cx="4685804" cy="3251469"/>
          </a:xfrm>
        </p:spPr>
        <p:txBody>
          <a:bodyPr anchor="ctr"/>
          <a:lstStyle>
            <a:lvl1pPr algn="ctr">
              <a:defRPr/>
            </a:lvl1pPr>
          </a:lstStyle>
          <a:p>
            <a:pPr lvl="0"/>
            <a:r>
              <a:rPr lang="en-US" dirty="0"/>
              <a:t>Click middle icons to insert a table OR chart, etc.</a:t>
            </a:r>
            <a:endParaRPr lang="en-AU" dirty="0"/>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tx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ext Placeholder 6">
            <a:extLst>
              <a:ext uri="{FF2B5EF4-FFF2-40B4-BE49-F238E27FC236}">
                <a16:creationId xmlns:a16="http://schemas.microsoft.com/office/drawing/2014/main" id="{2D2A5168-206B-42DB-8252-F13A08444697}"/>
              </a:ext>
            </a:extLst>
          </p:cNvPr>
          <p:cNvSpPr>
            <a:spLocks noGrp="1"/>
          </p:cNvSpPr>
          <p:nvPr>
            <p:ph type="body" sz="quarter" idx="13"/>
          </p:nvPr>
        </p:nvSpPr>
        <p:spPr>
          <a:xfrm>
            <a:off x="379413" y="950399"/>
            <a:ext cx="2633662" cy="354678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itle 1">
            <a:extLst>
              <a:ext uri="{FF2B5EF4-FFF2-40B4-BE49-F238E27FC236}">
                <a16:creationId xmlns:a16="http://schemas.microsoft.com/office/drawing/2014/main" id="{00B7E816-D51F-4CDF-80BF-CBF75C92657D}"/>
              </a:ext>
            </a:extLst>
          </p:cNvPr>
          <p:cNvSpPr>
            <a:spLocks noGrp="1"/>
          </p:cNvSpPr>
          <p:nvPr>
            <p:ph type="title" hasCustomPrompt="1"/>
          </p:nvPr>
        </p:nvSpPr>
        <p:spPr>
          <a:xfrm>
            <a:off x="379665" y="310398"/>
            <a:ext cx="2633410" cy="472383"/>
          </a:xfrm>
        </p:spPr>
        <p:txBody>
          <a:bodyPr/>
          <a:lstStyle/>
          <a:p>
            <a:r>
              <a:rPr lang="en-US" dirty="0"/>
              <a:t>Add title</a:t>
            </a:r>
            <a:endParaRPr lang="en-AU" dirty="0"/>
          </a:p>
        </p:txBody>
      </p:sp>
    </p:spTree>
    <p:extLst>
      <p:ext uri="{BB962C8B-B14F-4D97-AF65-F5344CB8AC3E}">
        <p14:creationId xmlns:p14="http://schemas.microsoft.com/office/powerpoint/2010/main" val="7164903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2041912" y="1281600"/>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14" name="Picture Placeholder 12">
            <a:extLst>
              <a:ext uri="{FF2B5EF4-FFF2-40B4-BE49-F238E27FC236}">
                <a16:creationId xmlns:a16="http://schemas.microsoft.com/office/drawing/2014/main" id="{DC64153B-DBCC-40B5-AD0C-DFF2D2653D08}"/>
              </a:ext>
            </a:extLst>
          </p:cNvPr>
          <p:cNvSpPr>
            <a:spLocks noGrp="1" noChangeAspect="1"/>
          </p:cNvSpPr>
          <p:nvPr>
            <p:ph type="pic" sz="quarter" idx="14" hasCustomPrompt="1"/>
          </p:nvPr>
        </p:nvSpPr>
        <p:spPr>
          <a:xfrm>
            <a:off x="6071045" y="1280891"/>
            <a:ext cx="971516" cy="972000"/>
          </a:xfrm>
          <a:solidFill>
            <a:schemeClr val="bg1">
              <a:lumMod val="95000"/>
            </a:schemeClr>
          </a:solidFill>
        </p:spPr>
        <p:txBody>
          <a:bodyPr anchor="ctr"/>
          <a:lstStyle>
            <a:lvl1pPr algn="ctr">
              <a:defRPr/>
            </a:lvl1pPr>
          </a:lstStyle>
          <a:p>
            <a:r>
              <a:rPr lang="en-AU" dirty="0"/>
              <a:t>Icon</a:t>
            </a:r>
          </a:p>
        </p:txBody>
      </p:sp>
      <p:sp>
        <p:nvSpPr>
          <p:cNvPr id="17" name="Text Placeholder 6">
            <a:extLst>
              <a:ext uri="{FF2B5EF4-FFF2-40B4-BE49-F238E27FC236}">
                <a16:creationId xmlns:a16="http://schemas.microsoft.com/office/drawing/2014/main" id="{DD63EC4E-C97D-404B-947B-5F9FD4FBE346}"/>
              </a:ext>
            </a:extLst>
          </p:cNvPr>
          <p:cNvSpPr>
            <a:spLocks noGrp="1"/>
          </p:cNvSpPr>
          <p:nvPr>
            <p:ph type="body" sz="quarter" idx="15"/>
          </p:nvPr>
        </p:nvSpPr>
        <p:spPr>
          <a:xfrm>
            <a:off x="4720503" y="2467189"/>
            <a:ext cx="3665034"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Tree>
    <p:extLst>
      <p:ext uri="{BB962C8B-B14F-4D97-AF65-F5344CB8AC3E}">
        <p14:creationId xmlns:p14="http://schemas.microsoft.com/office/powerpoint/2010/main" val="11585950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 Pullout Boxes &amp; Icons_Warm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77B1C7D0-3210-4F19-B442-6EF68B84F2AB}"/>
              </a:ext>
            </a:extLst>
          </p:cNvPr>
          <p:cNvSpPr>
            <a:spLocks noGrp="1" noChangeAspect="1"/>
          </p:cNvSpPr>
          <p:nvPr>
            <p:ph type="pic" sz="quarter" idx="12" hasCustomPrompt="1"/>
          </p:nvPr>
        </p:nvSpPr>
        <p:spPr>
          <a:xfrm>
            <a:off x="1424815" y="1280891"/>
            <a:ext cx="971516" cy="972000"/>
          </a:xfrm>
          <a:solidFill>
            <a:schemeClr val="bg1">
              <a:lumMod val="95000"/>
            </a:schemeClr>
          </a:solidFill>
        </p:spPr>
        <p:txBody>
          <a:bodyPr anchor="ctr"/>
          <a:lstStyle>
            <a:lvl1pPr algn="ctr">
              <a:defRPr/>
            </a:lvl1pPr>
          </a:lstStyle>
          <a:p>
            <a:r>
              <a:rPr lang="en-AU" dirty="0"/>
              <a:t>Icon</a:t>
            </a:r>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69137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id="{B841EEE0-AD5E-4211-90F4-0436CE9AE589}"/>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id="{8961ECA8-A0E1-493D-B9EF-D05EF302158A}"/>
              </a:ext>
            </a:extLst>
          </p:cNvPr>
          <p:cNvSpPr>
            <a:spLocks noGrp="1"/>
          </p:cNvSpPr>
          <p:nvPr>
            <p:ph type="ftr" sz="quarter" idx="16"/>
          </p:nvPr>
        </p:nvSpPr>
        <p:spPr/>
        <p:txBody>
          <a:bodyPr/>
          <a:lstStyle/>
          <a:p>
            <a:endParaRPr lang="en-AU" dirty="0"/>
          </a:p>
        </p:txBody>
      </p:sp>
      <p:sp>
        <p:nvSpPr>
          <p:cNvPr id="4" name="Slide Number Placeholder 3">
            <a:extLst>
              <a:ext uri="{FF2B5EF4-FFF2-40B4-BE49-F238E27FC236}">
                <a16:creationId xmlns:a16="http://schemas.microsoft.com/office/drawing/2014/main" id="{320927F2-8EAE-4B62-BC16-084E64FD756A}"/>
              </a:ext>
            </a:extLst>
          </p:cNvPr>
          <p:cNvSpPr>
            <a:spLocks noGrp="1"/>
          </p:cNvSpPr>
          <p:nvPr>
            <p:ph type="sldNum" sz="quarter" idx="17"/>
          </p:nvPr>
        </p:nvSpPr>
        <p:spPr/>
        <p:txBody>
          <a:bodyPr/>
          <a:lstStyle/>
          <a:p>
            <a:fld id="{BDEDE7C6-6EEE-4196-A663-FD0A9850CD31}" type="slidenum">
              <a:rPr lang="en-AU" smtClean="0"/>
              <a:t>‹#›</a:t>
            </a:fld>
            <a:endParaRPr lang="en-AU" dirty="0"/>
          </a:p>
        </p:txBody>
      </p:sp>
      <p:sp>
        <p:nvSpPr>
          <p:cNvPr id="9" name="Picture Placeholder 12">
            <a:extLst>
              <a:ext uri="{FF2B5EF4-FFF2-40B4-BE49-F238E27FC236}">
                <a16:creationId xmlns:a16="http://schemas.microsoft.com/office/drawing/2014/main" id="{9A89174D-FA78-4F53-AE2D-75340DB116B6}"/>
              </a:ext>
            </a:extLst>
          </p:cNvPr>
          <p:cNvSpPr>
            <a:spLocks noGrp="1" noChangeAspect="1"/>
          </p:cNvSpPr>
          <p:nvPr>
            <p:ph type="pic" sz="quarter" idx="18" hasCustomPrompt="1"/>
          </p:nvPr>
        </p:nvSpPr>
        <p:spPr>
          <a:xfrm>
            <a:off x="4052695" y="1280891"/>
            <a:ext cx="971516" cy="972000"/>
          </a:xfrm>
          <a:solidFill>
            <a:schemeClr val="bg1">
              <a:lumMod val="95000"/>
            </a:schemeClr>
          </a:solidFill>
        </p:spPr>
        <p:txBody>
          <a:bodyPr anchor="ctr"/>
          <a:lstStyle>
            <a:lvl1pPr algn="ctr">
              <a:defRPr/>
            </a:lvl1pPr>
          </a:lstStyle>
          <a:p>
            <a:r>
              <a:rPr lang="en-AU" dirty="0"/>
              <a:t>Icon</a:t>
            </a:r>
          </a:p>
        </p:txBody>
      </p:sp>
      <p:sp>
        <p:nvSpPr>
          <p:cNvPr id="10" name="Text Placeholder 6">
            <a:extLst>
              <a:ext uri="{FF2B5EF4-FFF2-40B4-BE49-F238E27FC236}">
                <a16:creationId xmlns:a16="http://schemas.microsoft.com/office/drawing/2014/main" id="{94419136-DC19-46B4-9AA0-226D9D93C767}"/>
              </a:ext>
            </a:extLst>
          </p:cNvPr>
          <p:cNvSpPr>
            <a:spLocks noGrp="1"/>
          </p:cNvSpPr>
          <p:nvPr>
            <p:ph type="body" sz="quarter" idx="19"/>
          </p:nvPr>
        </p:nvSpPr>
        <p:spPr>
          <a:xfrm>
            <a:off x="3319250"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Picture Placeholder 12">
            <a:extLst>
              <a:ext uri="{FF2B5EF4-FFF2-40B4-BE49-F238E27FC236}">
                <a16:creationId xmlns:a16="http://schemas.microsoft.com/office/drawing/2014/main" id="{07FF3FF1-DAE1-4490-827C-89DCBAC576BC}"/>
              </a:ext>
            </a:extLst>
          </p:cNvPr>
          <p:cNvSpPr>
            <a:spLocks noGrp="1" noChangeAspect="1"/>
          </p:cNvSpPr>
          <p:nvPr>
            <p:ph type="pic" sz="quarter" idx="20" hasCustomPrompt="1"/>
          </p:nvPr>
        </p:nvSpPr>
        <p:spPr>
          <a:xfrm>
            <a:off x="6680576" y="1280891"/>
            <a:ext cx="971516" cy="972000"/>
          </a:xfrm>
          <a:solidFill>
            <a:schemeClr val="bg1">
              <a:lumMod val="95000"/>
            </a:schemeClr>
          </a:solidFill>
        </p:spPr>
        <p:txBody>
          <a:bodyPr anchor="ctr"/>
          <a:lstStyle>
            <a:lvl1pPr algn="ctr">
              <a:defRPr/>
            </a:lvl1pPr>
          </a:lstStyle>
          <a:p>
            <a:r>
              <a:rPr lang="en-AU" dirty="0"/>
              <a:t>Icon</a:t>
            </a:r>
          </a:p>
        </p:txBody>
      </p:sp>
      <p:sp>
        <p:nvSpPr>
          <p:cNvPr id="12" name="Text Placeholder 6">
            <a:extLst>
              <a:ext uri="{FF2B5EF4-FFF2-40B4-BE49-F238E27FC236}">
                <a16:creationId xmlns:a16="http://schemas.microsoft.com/office/drawing/2014/main" id="{7CF0E566-13A9-4B1A-9177-D3C6EB3B6DFD}"/>
              </a:ext>
            </a:extLst>
          </p:cNvPr>
          <p:cNvSpPr>
            <a:spLocks noGrp="1"/>
          </p:cNvSpPr>
          <p:nvPr>
            <p:ph type="body" sz="quarter" idx="21"/>
          </p:nvPr>
        </p:nvSpPr>
        <p:spPr>
          <a:xfrm>
            <a:off x="5947131" y="2466000"/>
            <a:ext cx="2438406" cy="2050565"/>
          </a:xfrm>
          <a:solidFill>
            <a:srgbClr val="ECE8DF"/>
          </a:solidFill>
        </p:spPr>
        <p:txBody>
          <a:bodyPr lIns="180000" tIns="180000" rIns="180000" bIns="180000"/>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Tree>
    <p:extLst>
      <p:ext uri="{BB962C8B-B14F-4D97-AF65-F5344CB8AC3E}">
        <p14:creationId xmlns:p14="http://schemas.microsoft.com/office/powerpoint/2010/main" val="159235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_WarmWhit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B731C87-A23F-42F3-8F0A-E79FEDCB8A49}"/>
              </a:ext>
            </a:extLst>
          </p:cNvPr>
          <p:cNvSpPr>
            <a:spLocks noGrp="1"/>
          </p:cNvSpPr>
          <p:nvPr>
            <p:ph type="ftr" sz="quarter" idx="10"/>
          </p:nvPr>
        </p:nvSpPr>
        <p:spPr/>
        <p:txBody>
          <a:bodyPr/>
          <a:lstStyle/>
          <a:p>
            <a:endParaRPr lang="en-AU" dirty="0"/>
          </a:p>
        </p:txBody>
      </p:sp>
      <p:sp>
        <p:nvSpPr>
          <p:cNvPr id="7" name="Slide Number Placeholder 6">
            <a:extLst>
              <a:ext uri="{FF2B5EF4-FFF2-40B4-BE49-F238E27FC236}">
                <a16:creationId xmlns:a16="http://schemas.microsoft.com/office/drawing/2014/main" id="{57A1FDD7-07B5-4AB9-92E7-E540C6C1F3C7}"/>
              </a:ext>
            </a:extLst>
          </p:cNvPr>
          <p:cNvSpPr>
            <a:spLocks noGrp="1"/>
          </p:cNvSpPr>
          <p:nvPr>
            <p:ph type="sldNum" sz="quarter" idx="11"/>
          </p:nvPr>
        </p:nvSpPr>
        <p:spPr/>
        <p:txBody>
          <a:bodyPr/>
          <a:lstStyle/>
          <a:p>
            <a:fld id="{BDEDE7C6-6EEE-4196-A663-FD0A9850CD31}" type="slidenum">
              <a:rPr lang="en-AU" smtClean="0"/>
              <a:t>‹#›</a:t>
            </a:fld>
            <a:endParaRPr lang="en-AU" dirty="0"/>
          </a:p>
        </p:txBody>
      </p:sp>
      <p:sp>
        <p:nvSpPr>
          <p:cNvPr id="8" name="Title 7">
            <a:extLst>
              <a:ext uri="{FF2B5EF4-FFF2-40B4-BE49-F238E27FC236}">
                <a16:creationId xmlns:a16="http://schemas.microsoft.com/office/drawing/2014/main" id="{8DBF5087-1FFE-48E2-A6B7-13FCB17E83E5}"/>
              </a:ext>
            </a:extLst>
          </p:cNvPr>
          <p:cNvSpPr>
            <a:spLocks noGrp="1"/>
          </p:cNvSpPr>
          <p:nvPr>
            <p:ph type="title"/>
          </p:nvPr>
        </p:nvSpPr>
        <p:spPr/>
        <p:txBody>
          <a:bodyPr/>
          <a:lstStyle/>
          <a:p>
            <a:r>
              <a:rPr lang="en-US"/>
              <a:t>Click to edit Master title style</a:t>
            </a:r>
            <a:endParaRPr lang="en-AU"/>
          </a:p>
        </p:txBody>
      </p:sp>
    </p:spTree>
    <p:extLst>
      <p:ext uri="{BB962C8B-B14F-4D97-AF65-F5344CB8AC3E}">
        <p14:creationId xmlns:p14="http://schemas.microsoft.com/office/powerpoint/2010/main" val="28021802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ECE8DF"/>
        </a:solidFill>
        <a:effectLst/>
      </p:bgPr>
    </p:bg>
    <p:spTree>
      <p:nvGrpSpPr>
        <p:cNvPr id="1" name=""/>
        <p:cNvGrpSpPr/>
        <p:nvPr/>
      </p:nvGrpSpPr>
      <p:grpSpPr>
        <a:xfrm>
          <a:off x="0" y="0"/>
          <a:ext cx="0" cy="0"/>
          <a:chOff x="0" y="0"/>
          <a:chExt cx="0" cy="0"/>
        </a:xfrm>
      </p:grpSpPr>
      <p:sp>
        <p:nvSpPr>
          <p:cNvPr id="9" name="Rectangle: Diagonal Corners Rounded 8">
            <a:extLst>
              <a:ext uri="{FF2B5EF4-FFF2-40B4-BE49-F238E27FC236}">
                <a16:creationId xmlns:a16="http://schemas.microsoft.com/office/drawing/2014/main" id="{DDC807C5-CED4-4CA7-95A5-813F408B3C71}"/>
              </a:ext>
            </a:extLst>
          </p:cNvPr>
          <p:cNvSpPr/>
          <p:nvPr userDrawn="1"/>
        </p:nvSpPr>
        <p:spPr>
          <a:xfrm>
            <a:off x="227841" y="216810"/>
            <a:ext cx="8688318" cy="4709880"/>
          </a:xfrm>
          <a:prstGeom prst="round2DiagRect">
            <a:avLst>
              <a:gd name="adj1" fmla="val 0"/>
              <a:gd name="adj2" fmla="val 60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8A0565AF-2EC1-46CE-90B0-B2B1FF6BDEA3}"/>
              </a:ext>
            </a:extLst>
          </p:cNvPr>
          <p:cNvSpPr>
            <a:spLocks noGrp="1"/>
          </p:cNvSpPr>
          <p:nvPr>
            <p:ph type="ctrTitle" hasCustomPrompt="1"/>
          </p:nvPr>
        </p:nvSpPr>
        <p:spPr>
          <a:xfrm>
            <a:off x="485030" y="612000"/>
            <a:ext cx="8173940" cy="1343142"/>
          </a:xfrm>
        </p:spPr>
        <p:txBody>
          <a:bodyPr anchor="b"/>
          <a:lstStyle>
            <a:lvl1pPr algn="ctr">
              <a:defRPr sz="4000" b="1">
                <a:solidFill>
                  <a:schemeClr val="tx1"/>
                </a:solidFill>
              </a:defRPr>
            </a:lvl1pPr>
          </a:lstStyle>
          <a:p>
            <a:r>
              <a:rPr lang="en-US" dirty="0"/>
              <a:t>Thank you</a:t>
            </a:r>
            <a:endParaRPr lang="en-AU" dirty="0"/>
          </a:p>
        </p:txBody>
      </p:sp>
      <p:pic>
        <p:nvPicPr>
          <p:cNvPr id="12" name="Picture 11">
            <a:extLst>
              <a:ext uri="{FF2B5EF4-FFF2-40B4-BE49-F238E27FC236}">
                <a16:creationId xmlns:a16="http://schemas.microsoft.com/office/drawing/2014/main" id="{92893DE1-D049-491F-9970-8C6311B9620C}"/>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4006800" y="3204598"/>
            <a:ext cx="1130400" cy="1249283"/>
          </a:xfrm>
          <a:prstGeom prst="rect">
            <a:avLst/>
          </a:prstGeom>
        </p:spPr>
      </p:pic>
    </p:spTree>
    <p:extLst>
      <p:ext uri="{BB962C8B-B14F-4D97-AF65-F5344CB8AC3E}">
        <p14:creationId xmlns:p14="http://schemas.microsoft.com/office/powerpoint/2010/main" val="14016369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205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ote_Blue">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565AF-2EC1-46CE-90B0-B2B1FF6BDEA3}"/>
              </a:ext>
            </a:extLst>
          </p:cNvPr>
          <p:cNvSpPr>
            <a:spLocks noGrp="1"/>
          </p:cNvSpPr>
          <p:nvPr>
            <p:ph type="ctrTitle"/>
          </p:nvPr>
        </p:nvSpPr>
        <p:spPr>
          <a:xfrm>
            <a:off x="2338039" y="1407690"/>
            <a:ext cx="4467922" cy="2539841"/>
          </a:xfrm>
        </p:spPr>
        <p:txBody>
          <a:bodyPr anchor="ctr"/>
          <a:lstStyle>
            <a:lvl1pPr algn="l">
              <a:defRPr sz="3600" b="0">
                <a:solidFill>
                  <a:schemeClr val="bg1"/>
                </a:solidFill>
              </a:defRPr>
            </a:lvl1pPr>
          </a:lstStyle>
          <a:p>
            <a:r>
              <a:rPr lang="en-US"/>
              <a:t>Click to edit Master title style</a:t>
            </a:r>
            <a:endParaRPr lang="en-AU" dirty="0"/>
          </a:p>
        </p:txBody>
      </p:sp>
      <p:sp>
        <p:nvSpPr>
          <p:cNvPr id="10" name="Text Placeholder 6">
            <a:extLst>
              <a:ext uri="{FF2B5EF4-FFF2-40B4-BE49-F238E27FC236}">
                <a16:creationId xmlns:a16="http://schemas.microsoft.com/office/drawing/2014/main" id="{E9933594-738C-4F71-81ED-172CFB460293}"/>
              </a:ext>
            </a:extLst>
          </p:cNvPr>
          <p:cNvSpPr>
            <a:spLocks noGrp="1"/>
          </p:cNvSpPr>
          <p:nvPr>
            <p:ph type="body" sz="quarter" idx="13" hasCustomPrompt="1"/>
          </p:nvPr>
        </p:nvSpPr>
        <p:spPr>
          <a:xfrm>
            <a:off x="1350202" y="956777"/>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
        <p:nvSpPr>
          <p:cNvPr id="7" name="Text Placeholder 6">
            <a:extLst>
              <a:ext uri="{FF2B5EF4-FFF2-40B4-BE49-F238E27FC236}">
                <a16:creationId xmlns:a16="http://schemas.microsoft.com/office/drawing/2014/main" id="{A0CC370B-999E-4074-9942-1683FAF0CF55}"/>
              </a:ext>
            </a:extLst>
          </p:cNvPr>
          <p:cNvSpPr>
            <a:spLocks noGrp="1"/>
          </p:cNvSpPr>
          <p:nvPr>
            <p:ph type="body" sz="quarter" idx="14" hasCustomPrompt="1"/>
          </p:nvPr>
        </p:nvSpPr>
        <p:spPr>
          <a:xfrm>
            <a:off x="6943493" y="3630431"/>
            <a:ext cx="850305" cy="634200"/>
          </a:xfrm>
        </p:spPr>
        <p:txBody>
          <a:bodyPr/>
          <a:lstStyle>
            <a:lvl1pPr marL="0" algn="l">
              <a:lnSpc>
                <a:spcPts val="7000"/>
              </a:lnSpc>
              <a:spcAft>
                <a:spcPts val="0"/>
              </a:spcAft>
              <a:defRPr sz="8000" b="1">
                <a:solidFill>
                  <a:schemeClr val="bg1"/>
                </a:solidFill>
                <a:latin typeface="Bookman Old Style" panose="02050604050505020204" pitchFamily="18" charset="0"/>
              </a:defRPr>
            </a:lvl1pPr>
            <a:lvl2pPr marL="0" indent="0" algn="l">
              <a:lnSpc>
                <a:spcPts val="7000"/>
              </a:lnSpc>
              <a:spcAft>
                <a:spcPts val="0"/>
              </a:spcAft>
              <a:buNone/>
              <a:defRPr sz="8000" b="1">
                <a:solidFill>
                  <a:schemeClr val="bg1"/>
                </a:solidFill>
                <a:latin typeface="Bookman Old Style" panose="02050604050505020204" pitchFamily="18" charset="0"/>
              </a:defRPr>
            </a:lvl2pPr>
            <a:lvl3pPr marL="0" indent="0" algn="l">
              <a:lnSpc>
                <a:spcPts val="7000"/>
              </a:lnSpc>
              <a:spcAft>
                <a:spcPts val="0"/>
              </a:spcAft>
              <a:buNone/>
              <a:defRPr sz="8000" b="1">
                <a:solidFill>
                  <a:schemeClr val="bg1"/>
                </a:solidFill>
                <a:latin typeface="Bookman Old Style" panose="02050604050505020204" pitchFamily="18" charset="0"/>
              </a:defRPr>
            </a:lvl3pPr>
            <a:lvl4pPr marL="0" indent="0" algn="l">
              <a:lnSpc>
                <a:spcPts val="7000"/>
              </a:lnSpc>
              <a:spcAft>
                <a:spcPts val="0"/>
              </a:spcAft>
              <a:buNone/>
              <a:defRPr sz="8000" b="1">
                <a:solidFill>
                  <a:schemeClr val="bg1"/>
                </a:solidFill>
                <a:latin typeface="Bookman Old Style" panose="02050604050505020204" pitchFamily="18" charset="0"/>
              </a:defRPr>
            </a:lvl4pPr>
            <a:lvl5pPr marL="0" indent="0" algn="l">
              <a:lnSpc>
                <a:spcPts val="7000"/>
              </a:lnSpc>
              <a:spcAft>
                <a:spcPts val="0"/>
              </a:spcAft>
              <a:buNone/>
              <a:defRPr sz="8000" b="1">
                <a:solidFill>
                  <a:schemeClr val="bg1"/>
                </a:solidFill>
                <a:latin typeface="Bookman Old Style" panose="02050604050505020204" pitchFamily="18" charset="0"/>
              </a:defRPr>
            </a:lvl5pPr>
            <a:lvl6pPr marL="0" indent="0" algn="l">
              <a:lnSpc>
                <a:spcPts val="7000"/>
              </a:lnSpc>
              <a:spcAft>
                <a:spcPts val="0"/>
              </a:spcAft>
              <a:buNone/>
              <a:defRPr sz="8000" b="1">
                <a:solidFill>
                  <a:schemeClr val="bg1"/>
                </a:solidFill>
                <a:latin typeface="Bookman Old Style" panose="02050604050505020204" pitchFamily="18" charset="0"/>
              </a:defRPr>
            </a:lvl6pPr>
            <a:lvl7pPr marL="0" indent="0" algn="l">
              <a:lnSpc>
                <a:spcPts val="7000"/>
              </a:lnSpc>
              <a:spcAft>
                <a:spcPts val="0"/>
              </a:spcAft>
              <a:buNone/>
              <a:defRPr sz="8000" b="1">
                <a:solidFill>
                  <a:schemeClr val="bg1"/>
                </a:solidFill>
                <a:latin typeface="Bookman Old Style" panose="02050604050505020204" pitchFamily="18" charset="0"/>
              </a:defRPr>
            </a:lvl7pPr>
            <a:lvl8pPr marL="0" indent="0" algn="l">
              <a:lnSpc>
                <a:spcPts val="7000"/>
              </a:lnSpc>
              <a:spcAft>
                <a:spcPts val="0"/>
              </a:spcAft>
              <a:buNone/>
              <a:defRPr sz="8000" b="1">
                <a:solidFill>
                  <a:schemeClr val="bg1"/>
                </a:solidFill>
                <a:latin typeface="Bookman Old Style" panose="02050604050505020204" pitchFamily="18" charset="0"/>
              </a:defRPr>
            </a:lvl8pPr>
            <a:lvl9pPr marL="0" indent="0" algn="l">
              <a:lnSpc>
                <a:spcPts val="7000"/>
              </a:lnSpc>
              <a:spcAft>
                <a:spcPts val="0"/>
              </a:spcAft>
              <a:buNone/>
              <a:defRPr sz="8000" b="1">
                <a:solidFill>
                  <a:schemeClr val="bg1"/>
                </a:solidFill>
                <a:latin typeface="Bookman Old Style" panose="02050604050505020204" pitchFamily="18" charset="0"/>
              </a:defRPr>
            </a:lvl9pPr>
          </a:lstStyle>
          <a:p>
            <a:pPr lvl="0"/>
            <a:r>
              <a:rPr lang="en-US" dirty="0"/>
              <a:t>”</a:t>
            </a:r>
            <a:endParaRPr lang="en-AU" dirty="0"/>
          </a:p>
        </p:txBody>
      </p:sp>
    </p:spTree>
    <p:extLst>
      <p:ext uri="{BB962C8B-B14F-4D97-AF65-F5344CB8AC3E}">
        <p14:creationId xmlns:p14="http://schemas.microsoft.com/office/powerpoint/2010/main" val="2059461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genda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2" name="Picture 11">
            <a:extLst>
              <a:ext uri="{FF2B5EF4-FFF2-40B4-BE49-F238E27FC236}">
                <a16:creationId xmlns:a16="http://schemas.microsoft.com/office/drawing/2014/main" id="{E4D72937-833E-4F2B-99F4-7849E077AD94}"/>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sp>
        <p:nvSpPr>
          <p:cNvPr id="14" name="Text Placeholder 6">
            <a:extLst>
              <a:ext uri="{FF2B5EF4-FFF2-40B4-BE49-F238E27FC236}">
                <a16:creationId xmlns:a16="http://schemas.microsoft.com/office/drawing/2014/main" id="{FBD9FA86-2A83-4F93-8B60-20ABFD597BAD}"/>
              </a:ext>
            </a:extLst>
          </p:cNvPr>
          <p:cNvSpPr>
            <a:spLocks noGrp="1"/>
          </p:cNvSpPr>
          <p:nvPr>
            <p:ph type="body" sz="quarter" idx="14"/>
          </p:nvPr>
        </p:nvSpPr>
        <p:spPr>
          <a:xfrm>
            <a:off x="3572378" y="95040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7" name="Text Placeholder 6">
            <a:extLst>
              <a:ext uri="{FF2B5EF4-FFF2-40B4-BE49-F238E27FC236}">
                <a16:creationId xmlns:a16="http://schemas.microsoft.com/office/drawing/2014/main" id="{625FF4C7-3E37-404F-9D4D-7BB481578F36}"/>
              </a:ext>
            </a:extLst>
          </p:cNvPr>
          <p:cNvSpPr>
            <a:spLocks noGrp="1"/>
          </p:cNvSpPr>
          <p:nvPr>
            <p:ph type="body" sz="quarter" idx="15"/>
          </p:nvPr>
        </p:nvSpPr>
        <p:spPr>
          <a:xfrm>
            <a:off x="3572378" y="1473594"/>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8" name="Text Placeholder 6">
            <a:extLst>
              <a:ext uri="{FF2B5EF4-FFF2-40B4-BE49-F238E27FC236}">
                <a16:creationId xmlns:a16="http://schemas.microsoft.com/office/drawing/2014/main" id="{3AACB3CC-E820-49EE-8B99-9B160FC07C0F}"/>
              </a:ext>
            </a:extLst>
          </p:cNvPr>
          <p:cNvSpPr>
            <a:spLocks noGrp="1"/>
          </p:cNvSpPr>
          <p:nvPr>
            <p:ph type="body" sz="quarter" idx="16"/>
          </p:nvPr>
        </p:nvSpPr>
        <p:spPr>
          <a:xfrm>
            <a:off x="3572378" y="1996788"/>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19" name="Text Placeholder 6">
            <a:extLst>
              <a:ext uri="{FF2B5EF4-FFF2-40B4-BE49-F238E27FC236}">
                <a16:creationId xmlns:a16="http://schemas.microsoft.com/office/drawing/2014/main" id="{CD0C9770-3980-4C70-9910-A9C3CE62D098}"/>
              </a:ext>
            </a:extLst>
          </p:cNvPr>
          <p:cNvSpPr>
            <a:spLocks noGrp="1"/>
          </p:cNvSpPr>
          <p:nvPr>
            <p:ph type="body" sz="quarter" idx="17"/>
          </p:nvPr>
        </p:nvSpPr>
        <p:spPr>
          <a:xfrm>
            <a:off x="3572377" y="2519982"/>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0" name="Text Placeholder 6">
            <a:extLst>
              <a:ext uri="{FF2B5EF4-FFF2-40B4-BE49-F238E27FC236}">
                <a16:creationId xmlns:a16="http://schemas.microsoft.com/office/drawing/2014/main" id="{765398A7-EDBA-44E4-AF56-0219FF359511}"/>
              </a:ext>
            </a:extLst>
          </p:cNvPr>
          <p:cNvSpPr>
            <a:spLocks noGrp="1"/>
          </p:cNvSpPr>
          <p:nvPr>
            <p:ph type="body" sz="quarter" idx="18"/>
          </p:nvPr>
        </p:nvSpPr>
        <p:spPr>
          <a:xfrm>
            <a:off x="3572377" y="3043176"/>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1" name="Text Placeholder 6">
            <a:extLst>
              <a:ext uri="{FF2B5EF4-FFF2-40B4-BE49-F238E27FC236}">
                <a16:creationId xmlns:a16="http://schemas.microsoft.com/office/drawing/2014/main" id="{331FFCB8-C557-4B3B-8AF2-FDE1909F9698}"/>
              </a:ext>
            </a:extLst>
          </p:cNvPr>
          <p:cNvSpPr>
            <a:spLocks noGrp="1"/>
          </p:cNvSpPr>
          <p:nvPr>
            <p:ph type="body" sz="quarter" idx="19"/>
          </p:nvPr>
        </p:nvSpPr>
        <p:spPr>
          <a:xfrm>
            <a:off x="3572377" y="3566370"/>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
        <p:nvSpPr>
          <p:cNvPr id="22" name="Text Placeholder 6">
            <a:extLst>
              <a:ext uri="{FF2B5EF4-FFF2-40B4-BE49-F238E27FC236}">
                <a16:creationId xmlns:a16="http://schemas.microsoft.com/office/drawing/2014/main" id="{E4992B32-D219-4C4A-B935-FEBD45AC5467}"/>
              </a:ext>
            </a:extLst>
          </p:cNvPr>
          <p:cNvSpPr>
            <a:spLocks noGrp="1"/>
          </p:cNvSpPr>
          <p:nvPr>
            <p:ph type="body" sz="quarter" idx="20"/>
          </p:nvPr>
        </p:nvSpPr>
        <p:spPr>
          <a:xfrm>
            <a:off x="3572376" y="4089565"/>
            <a:ext cx="4934989" cy="410049"/>
          </a:xfrm>
          <a:solidFill>
            <a:schemeClr val="accent2"/>
          </a:solidFill>
        </p:spPr>
        <p:txBody>
          <a:bodyPr lIns="108000" rIns="108000" anchor="ctr"/>
          <a:lstStyle>
            <a:lvl1pPr marL="0">
              <a:spcAft>
                <a:spcPts val="0"/>
              </a:spcAft>
              <a:defRPr>
                <a:solidFill>
                  <a:schemeClr val="bg1"/>
                </a:solidFill>
              </a:defRPr>
            </a:lvl1pPr>
            <a:lvl2pPr marL="0" indent="0">
              <a:spcAft>
                <a:spcPts val="0"/>
              </a:spcAft>
              <a:buNone/>
              <a:defRPr>
                <a:solidFill>
                  <a:schemeClr val="bg1"/>
                </a:solidFill>
              </a:defRPr>
            </a:lvl2pPr>
            <a:lvl3pPr marL="0" indent="0">
              <a:spcAft>
                <a:spcPts val="0"/>
              </a:spcAft>
              <a:buNone/>
              <a:defRPr>
                <a:solidFill>
                  <a:schemeClr val="bg1"/>
                </a:solidFill>
              </a:defRPr>
            </a:lvl3pPr>
            <a:lvl4pPr marL="0" indent="0">
              <a:spcAft>
                <a:spcPts val="0"/>
              </a:spcAft>
              <a:buNone/>
              <a:defRPr>
                <a:solidFill>
                  <a:schemeClr val="bg1"/>
                </a:solidFill>
              </a:defRPr>
            </a:lvl4pPr>
            <a:lvl5pPr marL="0" indent="0">
              <a:spcAft>
                <a:spcPts val="0"/>
              </a:spcAft>
              <a:buNone/>
              <a:defRPr>
                <a:solidFill>
                  <a:schemeClr val="bg1"/>
                </a:solidFill>
              </a:defRPr>
            </a:lvl5pPr>
            <a:lvl6pPr marL="0" indent="0">
              <a:spcAft>
                <a:spcPts val="0"/>
              </a:spcAft>
              <a:buNone/>
              <a:defRPr>
                <a:solidFill>
                  <a:schemeClr val="bg1"/>
                </a:solidFill>
              </a:defRPr>
            </a:lvl6pPr>
            <a:lvl7pPr marL="0" indent="0">
              <a:spcAft>
                <a:spcPts val="0"/>
              </a:spcAft>
              <a:buNone/>
              <a:defRPr>
                <a:solidFill>
                  <a:schemeClr val="bg1"/>
                </a:solidFill>
              </a:defRPr>
            </a:lvl7pPr>
            <a:lvl8pPr marL="0" indent="0">
              <a:spcAft>
                <a:spcPts val="0"/>
              </a:spcAft>
              <a:buNone/>
              <a:defRPr>
                <a:solidFill>
                  <a:schemeClr val="bg1"/>
                </a:solidFill>
              </a:defRPr>
            </a:lvl8pPr>
            <a:lvl9pPr marL="0" indent="0">
              <a:spcAft>
                <a:spcPts val="0"/>
              </a:spcAft>
              <a:buNone/>
              <a:defRPr>
                <a:solidFill>
                  <a:schemeClr val="bg1"/>
                </a:solidFill>
              </a:defRPr>
            </a:lvl9pPr>
          </a:lstStyle>
          <a:p>
            <a:pPr lvl="0"/>
            <a:r>
              <a:rPr lang="en-US"/>
              <a:t>Click to edit Master text styles</a:t>
            </a:r>
          </a:p>
        </p:txBody>
      </p:sp>
    </p:spTree>
    <p:extLst>
      <p:ext uri="{BB962C8B-B14F-4D97-AF65-F5344CB8AC3E}">
        <p14:creationId xmlns:p14="http://schemas.microsoft.com/office/powerpoint/2010/main" val="2592124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Titl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951875"/>
            <a:ext cx="8384669" cy="36774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pic>
        <p:nvPicPr>
          <p:cNvPr id="10" name="Picture 9">
            <a:extLst>
              <a:ext uri="{FF2B5EF4-FFF2-40B4-BE49-F238E27FC236}">
                <a16:creationId xmlns:a16="http://schemas.microsoft.com/office/drawing/2014/main" id="{E2B7A698-FDC6-4745-B047-CCC27BB2186F}"/>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2781957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amp; 2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1A90BF3-D38A-44C0-BC66-7AACE6619F3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a:extLst>
              <a:ext uri="{FF2B5EF4-FFF2-40B4-BE49-F238E27FC236}">
                <a16:creationId xmlns:a16="http://schemas.microsoft.com/office/drawing/2014/main" id="{B5EE4090-7879-4F27-AA5D-4B2A5DE83A3C}"/>
              </a:ext>
            </a:extLst>
          </p:cNvPr>
          <p:cNvSpPr>
            <a:spLocks noGrp="1"/>
          </p:cNvSpPr>
          <p:nvPr>
            <p:ph type="title"/>
          </p:nvPr>
        </p:nvSpPr>
        <p:spPr/>
        <p:txBody>
          <a:bodyPr/>
          <a:lstStyle/>
          <a:p>
            <a:r>
              <a:rPr lang="en-US"/>
              <a:t>Click to edit Master title style</a:t>
            </a:r>
            <a:endParaRPr lang="en-AU" dirty="0"/>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6"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7" name="Footer Placeholder 6">
            <a:extLst>
              <a:ext uri="{FF2B5EF4-FFF2-40B4-BE49-F238E27FC236}">
                <a16:creationId xmlns:a16="http://schemas.microsoft.com/office/drawing/2014/main" id="{D9CD5EC6-C97E-4025-9782-E051AC8130C4}"/>
              </a:ext>
            </a:extLst>
          </p:cNvPr>
          <p:cNvSpPr>
            <a:spLocks noGrp="1"/>
          </p:cNvSpPr>
          <p:nvPr>
            <p:ph type="ftr" sz="quarter" idx="10"/>
          </p:nvPr>
        </p:nvSpPr>
        <p:spPr/>
        <p:txBody>
          <a:bodyPr/>
          <a:lstStyle>
            <a:lvl1pPr>
              <a:defRPr>
                <a:solidFill>
                  <a:schemeClr val="bg1"/>
                </a:solidFill>
              </a:defRPr>
            </a:lvl1pPr>
          </a:lstStyle>
          <a:p>
            <a:endParaRPr lang="en-AU" dirty="0"/>
          </a:p>
        </p:txBody>
      </p:sp>
      <p:sp>
        <p:nvSpPr>
          <p:cNvPr id="8" name="Slide Number Placeholder 7">
            <a:extLst>
              <a:ext uri="{FF2B5EF4-FFF2-40B4-BE49-F238E27FC236}">
                <a16:creationId xmlns:a16="http://schemas.microsoft.com/office/drawing/2014/main" id="{55731AF7-BD50-46F5-AD16-0FE0DE60C42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2" name="Content Placeholder 2">
            <a:extLst>
              <a:ext uri="{FF2B5EF4-FFF2-40B4-BE49-F238E27FC236}">
                <a16:creationId xmlns:a16="http://schemas.microsoft.com/office/drawing/2014/main" id="{2A72EB34-9C65-4DB9-B51C-11C0CB5327AF}"/>
              </a:ext>
            </a:extLst>
          </p:cNvPr>
          <p:cNvSpPr>
            <a:spLocks noGrp="1"/>
          </p:cNvSpPr>
          <p:nvPr>
            <p:ph idx="12"/>
          </p:nvPr>
        </p:nvSpPr>
        <p:spPr>
          <a:xfrm>
            <a:off x="4757854" y="951875"/>
            <a:ext cx="4006480" cy="3677410"/>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pic>
        <p:nvPicPr>
          <p:cNvPr id="10" name="Picture 9">
            <a:extLst>
              <a:ext uri="{FF2B5EF4-FFF2-40B4-BE49-F238E27FC236}">
                <a16:creationId xmlns:a16="http://schemas.microsoft.com/office/drawing/2014/main" id="{5C67CFD3-D413-4492-B5CD-3772E82DB33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764639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ent &amp; Picture_Blu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4774367" y="0"/>
            <a:ext cx="4369633" cy="5143500"/>
          </a:xfrm>
          <a:solidFill>
            <a:schemeClr val="bg1">
              <a:lumMod val="95000"/>
            </a:schemeClr>
          </a:solidFill>
        </p:spPr>
        <p:txBody>
          <a:bodyPr anchor="ctr"/>
          <a:lstStyle>
            <a:lvl1pPr algn="ctr">
              <a:defRPr/>
            </a:lvl1pPr>
          </a:lstStyle>
          <a:p>
            <a:r>
              <a:rPr lang="en-US"/>
              <a:t>Click icon to add picture</a:t>
            </a:r>
            <a:endParaRPr lang="en-AU"/>
          </a:p>
        </p:txBody>
      </p:sp>
      <p:sp>
        <p:nvSpPr>
          <p:cNvPr id="9" name="Rectangle 8">
            <a:extLst>
              <a:ext uri="{FF2B5EF4-FFF2-40B4-BE49-F238E27FC236}">
                <a16:creationId xmlns:a16="http://schemas.microsoft.com/office/drawing/2014/main" id="{80E8A2C8-33E2-464C-9F2A-4F33089523F6}"/>
              </a:ext>
            </a:extLst>
          </p:cNvPr>
          <p:cNvSpPr/>
          <p:nvPr userDrawn="1"/>
        </p:nvSpPr>
        <p:spPr>
          <a:xfrm>
            <a:off x="1" y="4848933"/>
            <a:ext cx="4774366" cy="2945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379665" y="1393200"/>
            <a:ext cx="4124879" cy="3258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Tree>
    <p:extLst>
      <p:ext uri="{BB962C8B-B14F-4D97-AF65-F5344CB8AC3E}">
        <p14:creationId xmlns:p14="http://schemas.microsoft.com/office/powerpoint/2010/main" val="5003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eft Image &amp; Content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C084C57F-270D-4F4B-BBFF-CFB57BD27F87}"/>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10">
            <a:extLst>
              <a:ext uri="{FF2B5EF4-FFF2-40B4-BE49-F238E27FC236}">
                <a16:creationId xmlns:a16="http://schemas.microsoft.com/office/drawing/2014/main" id="{32BDB205-53C1-46C1-B4D4-3BA308764319}"/>
              </a:ext>
            </a:extLst>
          </p:cNvPr>
          <p:cNvSpPr/>
          <p:nvPr userDrawn="1"/>
        </p:nvSpPr>
        <p:spPr>
          <a:xfrm>
            <a:off x="1" y="0"/>
            <a:ext cx="4774366" cy="12291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Content Placeholder 2">
            <a:extLst>
              <a:ext uri="{FF2B5EF4-FFF2-40B4-BE49-F238E27FC236}">
                <a16:creationId xmlns:a16="http://schemas.microsoft.com/office/drawing/2014/main" id="{15A60E15-2B2D-4F9C-81E3-FA1C3B4168B8}"/>
              </a:ext>
            </a:extLst>
          </p:cNvPr>
          <p:cNvSpPr>
            <a:spLocks noGrp="1"/>
          </p:cNvSpPr>
          <p:nvPr>
            <p:ph idx="1"/>
          </p:nvPr>
        </p:nvSpPr>
        <p:spPr>
          <a:xfrm>
            <a:off x="5295207" y="565502"/>
            <a:ext cx="3469127" cy="40231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4" name="Title 13">
            <a:extLst>
              <a:ext uri="{FF2B5EF4-FFF2-40B4-BE49-F238E27FC236}">
                <a16:creationId xmlns:a16="http://schemas.microsoft.com/office/drawing/2014/main" id="{2F229C36-98CF-437D-8E55-61E5F80E51A8}"/>
              </a:ext>
            </a:extLst>
          </p:cNvPr>
          <p:cNvSpPr>
            <a:spLocks noGrp="1"/>
          </p:cNvSpPr>
          <p:nvPr>
            <p:ph type="title"/>
          </p:nvPr>
        </p:nvSpPr>
        <p:spPr>
          <a:xfrm>
            <a:off x="379665" y="310398"/>
            <a:ext cx="4124879" cy="510208"/>
          </a:xfrm>
        </p:spPr>
        <p:txBody>
          <a:bodyPr/>
          <a:lstStyle>
            <a:lvl1pPr>
              <a:defRPr>
                <a:solidFill>
                  <a:schemeClr val="bg1"/>
                </a:solidFill>
              </a:defRPr>
            </a:lvl1pPr>
          </a:lstStyle>
          <a:p>
            <a:r>
              <a:rPr lang="en-US"/>
              <a:t>Click to edit Master title style</a:t>
            </a:r>
            <a:endParaRPr lang="en-AU" dirty="0"/>
          </a:p>
        </p:txBody>
      </p:sp>
      <p:sp>
        <p:nvSpPr>
          <p:cNvPr id="15" name="Picture Placeholder 12">
            <a:extLst>
              <a:ext uri="{FF2B5EF4-FFF2-40B4-BE49-F238E27FC236}">
                <a16:creationId xmlns:a16="http://schemas.microsoft.com/office/drawing/2014/main" id="{2CDFACDA-5535-4E46-97A9-63F3FFD3EA55}"/>
              </a:ext>
            </a:extLst>
          </p:cNvPr>
          <p:cNvSpPr>
            <a:spLocks noGrp="1"/>
          </p:cNvSpPr>
          <p:nvPr>
            <p:ph type="pic" sz="quarter" idx="13"/>
          </p:nvPr>
        </p:nvSpPr>
        <p:spPr>
          <a:xfrm>
            <a:off x="1" y="1229192"/>
            <a:ext cx="4774366" cy="3619741"/>
          </a:xfrm>
          <a:solidFill>
            <a:schemeClr val="bg1">
              <a:lumMod val="95000"/>
            </a:schemeClr>
          </a:solidFill>
        </p:spPr>
        <p:txBody>
          <a:bodyPr anchor="ctr"/>
          <a:lstStyle>
            <a:lvl1pPr algn="ctr">
              <a:defRPr/>
            </a:lvl1pPr>
          </a:lstStyle>
          <a:p>
            <a:r>
              <a:rPr lang="en-US"/>
              <a:t>Click icon to add picture</a:t>
            </a:r>
            <a:endParaRPr lang="en-AU"/>
          </a:p>
        </p:txBody>
      </p:sp>
      <p:pic>
        <p:nvPicPr>
          <p:cNvPr id="13" name="Picture 12">
            <a:extLst>
              <a:ext uri="{FF2B5EF4-FFF2-40B4-BE49-F238E27FC236}">
                <a16:creationId xmlns:a16="http://schemas.microsoft.com/office/drawing/2014/main" id="{B8878C06-4E9D-49B3-9EC3-B59A43CF9C5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3606831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Feature Slide &amp; Picture_Blue">
    <p:spTree>
      <p:nvGrpSpPr>
        <p:cNvPr id="1" name=""/>
        <p:cNvGrpSpPr/>
        <p:nvPr/>
      </p:nvGrpSpPr>
      <p:grpSpPr>
        <a:xfrm>
          <a:off x="0" y="0"/>
          <a:ext cx="0" cy="0"/>
          <a:chOff x="0" y="0"/>
          <a:chExt cx="0" cy="0"/>
        </a:xfrm>
      </p:grpSpPr>
      <p:sp>
        <p:nvSpPr>
          <p:cNvPr id="9" name="Rectangle: Single Corner Rounded 8">
            <a:extLst>
              <a:ext uri="{FF2B5EF4-FFF2-40B4-BE49-F238E27FC236}">
                <a16:creationId xmlns:a16="http://schemas.microsoft.com/office/drawing/2014/main" id="{1A8E368D-8A52-49D2-9BA1-F9511493CFBC}"/>
              </a:ext>
            </a:extLst>
          </p:cNvPr>
          <p:cNvSpPr/>
          <p:nvPr userDrawn="1"/>
        </p:nvSpPr>
        <p:spPr>
          <a:xfrm>
            <a:off x="1" y="4848933"/>
            <a:ext cx="8507366" cy="294567"/>
          </a:xfrm>
          <a:prstGeom prst="round1Rect">
            <a:avLst>
              <a:gd name="adj" fmla="val 23521"/>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ectangle: Single Corner Rounded 10">
            <a:extLst>
              <a:ext uri="{FF2B5EF4-FFF2-40B4-BE49-F238E27FC236}">
                <a16:creationId xmlns:a16="http://schemas.microsoft.com/office/drawing/2014/main" id="{32BDB205-53C1-46C1-B4D4-3BA308764319}"/>
              </a:ext>
            </a:extLst>
          </p:cNvPr>
          <p:cNvSpPr/>
          <p:nvPr userDrawn="1"/>
        </p:nvSpPr>
        <p:spPr>
          <a:xfrm>
            <a:off x="1" y="145415"/>
            <a:ext cx="3320320" cy="4570627"/>
          </a:xfrm>
          <a:prstGeom prst="round1Rect">
            <a:avLst>
              <a:gd name="adj" fmla="val 638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icture Placeholder 12">
            <a:extLst>
              <a:ext uri="{FF2B5EF4-FFF2-40B4-BE49-F238E27FC236}">
                <a16:creationId xmlns:a16="http://schemas.microsoft.com/office/drawing/2014/main" id="{77B1C7D0-3210-4F19-B442-6EF68B84F2AB}"/>
              </a:ext>
            </a:extLst>
          </p:cNvPr>
          <p:cNvSpPr>
            <a:spLocks noGrp="1"/>
          </p:cNvSpPr>
          <p:nvPr>
            <p:ph type="pic" sz="quarter" idx="12"/>
          </p:nvPr>
        </p:nvSpPr>
        <p:spPr>
          <a:xfrm>
            <a:off x="3699733" y="1245919"/>
            <a:ext cx="4685804" cy="3251268"/>
          </a:xfrm>
          <a:solidFill>
            <a:schemeClr val="bg1">
              <a:lumMod val="95000"/>
            </a:schemeClr>
          </a:solidFill>
        </p:spPr>
        <p:txBody>
          <a:bodyPr anchor="ctr"/>
          <a:lstStyle>
            <a:lvl1pPr algn="ctr">
              <a:defRPr/>
            </a:lvl1pPr>
          </a:lstStyle>
          <a:p>
            <a:r>
              <a:rPr lang="en-US"/>
              <a:t>Click icon to add picture</a:t>
            </a:r>
            <a:endParaRPr lang="en-AU" dirty="0"/>
          </a:p>
        </p:txBody>
      </p:sp>
      <p:sp>
        <p:nvSpPr>
          <p:cNvPr id="6" name="Footer Placeholder 5">
            <a:extLst>
              <a:ext uri="{FF2B5EF4-FFF2-40B4-BE49-F238E27FC236}">
                <a16:creationId xmlns:a16="http://schemas.microsoft.com/office/drawing/2014/main" id="{1F14C753-090F-44FD-A779-DCEC459721EA}"/>
              </a:ext>
            </a:extLst>
          </p:cNvPr>
          <p:cNvSpPr>
            <a:spLocks noGrp="1"/>
          </p:cNvSpPr>
          <p:nvPr>
            <p:ph type="ftr" sz="quarter" idx="10"/>
          </p:nvPr>
        </p:nvSpPr>
        <p:spPr>
          <a:xfrm>
            <a:off x="379665" y="4914063"/>
            <a:ext cx="4240075" cy="164307"/>
          </a:xfrm>
        </p:spPr>
        <p:txBody>
          <a:bodyPr/>
          <a:lstStyle>
            <a:lvl1pPr>
              <a:defRPr>
                <a:solidFill>
                  <a:schemeClr val="bg1"/>
                </a:solidFill>
              </a:defRPr>
            </a:lvl1pPr>
          </a:lstStyle>
          <a:p>
            <a:endParaRPr lang="en-AU" dirty="0"/>
          </a:p>
        </p:txBody>
      </p:sp>
      <p:sp>
        <p:nvSpPr>
          <p:cNvPr id="10" name="Slide Number Placeholder 9">
            <a:extLst>
              <a:ext uri="{FF2B5EF4-FFF2-40B4-BE49-F238E27FC236}">
                <a16:creationId xmlns:a16="http://schemas.microsoft.com/office/drawing/2014/main" id="{36320A9B-1906-471E-BBDB-179C7DE4E073}"/>
              </a:ext>
            </a:extLst>
          </p:cNvPr>
          <p:cNvSpPr>
            <a:spLocks noGrp="1"/>
          </p:cNvSpPr>
          <p:nvPr>
            <p:ph type="sldNum" sz="quarter" idx="11"/>
          </p:nvPr>
        </p:nvSpPr>
        <p:spPr/>
        <p:txBody>
          <a:bodyPr/>
          <a:lstStyle>
            <a:lvl1pPr>
              <a:defRPr>
                <a:solidFill>
                  <a:schemeClr val="bg1"/>
                </a:solidFill>
              </a:defRPr>
            </a:lvl1pPr>
          </a:lstStyle>
          <a:p>
            <a:fld id="{BDEDE7C6-6EEE-4196-A663-FD0A9850CD31}" type="slidenum">
              <a:rPr lang="en-AU" smtClean="0"/>
              <a:pPr/>
              <a:t>‹#›</a:t>
            </a:fld>
            <a:endParaRPr lang="en-AU" dirty="0"/>
          </a:p>
        </p:txBody>
      </p:sp>
      <p:sp>
        <p:nvSpPr>
          <p:cNvPr id="15" name="Text Placeholder 6">
            <a:extLst>
              <a:ext uri="{FF2B5EF4-FFF2-40B4-BE49-F238E27FC236}">
                <a16:creationId xmlns:a16="http://schemas.microsoft.com/office/drawing/2014/main" id="{CBED0476-70D6-4080-9839-DBD8B596E293}"/>
              </a:ext>
            </a:extLst>
          </p:cNvPr>
          <p:cNvSpPr>
            <a:spLocks noGrp="1"/>
          </p:cNvSpPr>
          <p:nvPr>
            <p:ph type="body" sz="quarter" idx="13"/>
          </p:nvPr>
        </p:nvSpPr>
        <p:spPr>
          <a:xfrm>
            <a:off x="379413" y="950400"/>
            <a:ext cx="2633662" cy="35460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itle 1">
            <a:extLst>
              <a:ext uri="{FF2B5EF4-FFF2-40B4-BE49-F238E27FC236}">
                <a16:creationId xmlns:a16="http://schemas.microsoft.com/office/drawing/2014/main" id="{E226A440-B9AE-40A7-88E3-DFD9B18DEB19}"/>
              </a:ext>
            </a:extLst>
          </p:cNvPr>
          <p:cNvSpPr>
            <a:spLocks noGrp="1"/>
          </p:cNvSpPr>
          <p:nvPr>
            <p:ph type="title" hasCustomPrompt="1"/>
          </p:nvPr>
        </p:nvSpPr>
        <p:spPr>
          <a:xfrm>
            <a:off x="379665" y="310398"/>
            <a:ext cx="2633410" cy="472383"/>
          </a:xfrm>
        </p:spPr>
        <p:txBody>
          <a:bodyPr/>
          <a:lstStyle>
            <a:lvl1pPr>
              <a:defRPr>
                <a:solidFill>
                  <a:schemeClr val="bg1"/>
                </a:solidFill>
              </a:defRPr>
            </a:lvl1pPr>
          </a:lstStyle>
          <a:p>
            <a:r>
              <a:rPr lang="en-US" dirty="0"/>
              <a:t>Add title</a:t>
            </a:r>
            <a:endParaRPr lang="en-AU" dirty="0"/>
          </a:p>
        </p:txBody>
      </p:sp>
      <p:pic>
        <p:nvPicPr>
          <p:cNvPr id="12" name="Picture 11">
            <a:extLst>
              <a:ext uri="{FF2B5EF4-FFF2-40B4-BE49-F238E27FC236}">
                <a16:creationId xmlns:a16="http://schemas.microsoft.com/office/drawing/2014/main" id="{F0E6BDC1-88BB-49E2-AEBB-D24FF668FED9}"/>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8575200" y="4154400"/>
            <a:ext cx="568800" cy="988190"/>
          </a:xfrm>
          <a:prstGeom prst="rect">
            <a:avLst/>
          </a:prstGeom>
        </p:spPr>
      </p:pic>
    </p:spTree>
    <p:extLst>
      <p:ext uri="{BB962C8B-B14F-4D97-AF65-F5344CB8AC3E}">
        <p14:creationId xmlns:p14="http://schemas.microsoft.com/office/powerpoint/2010/main" val="1639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EE36069-4D03-45AF-BF1F-DAC8F128212A}"/>
              </a:ext>
            </a:extLst>
          </p:cNvPr>
          <p:cNvSpPr>
            <a:spLocks noGrp="1"/>
          </p:cNvSpPr>
          <p:nvPr>
            <p:ph type="body" idx="1"/>
          </p:nvPr>
        </p:nvSpPr>
        <p:spPr>
          <a:xfrm>
            <a:off x="379665" y="951875"/>
            <a:ext cx="8384669" cy="3677410"/>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Rectangle: Single Corner Rounded 12">
            <a:extLst>
              <a:ext uri="{FF2B5EF4-FFF2-40B4-BE49-F238E27FC236}">
                <a16:creationId xmlns:a16="http://schemas.microsoft.com/office/drawing/2014/main" id="{656FA5D0-ADB4-40DD-B7EB-B4E0DCEEDE7A}"/>
              </a:ext>
            </a:extLst>
          </p:cNvPr>
          <p:cNvSpPr/>
          <p:nvPr userDrawn="1"/>
        </p:nvSpPr>
        <p:spPr>
          <a:xfrm>
            <a:off x="1" y="4848933"/>
            <a:ext cx="8507366" cy="294567"/>
          </a:xfrm>
          <a:prstGeom prst="round1Rect">
            <a:avLst>
              <a:gd name="adj" fmla="val 23521"/>
            </a:avLst>
          </a:prstGeom>
          <a:solidFill>
            <a:srgbClr val="ECE8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a:extLst>
              <a:ext uri="{FF2B5EF4-FFF2-40B4-BE49-F238E27FC236}">
                <a16:creationId xmlns:a16="http://schemas.microsoft.com/office/drawing/2014/main" id="{C8BA21FB-5D05-4499-ACB8-FDC829532047}"/>
              </a:ext>
            </a:extLst>
          </p:cNvPr>
          <p:cNvSpPr>
            <a:spLocks noGrp="1"/>
          </p:cNvSpPr>
          <p:nvPr>
            <p:ph type="title"/>
          </p:nvPr>
        </p:nvSpPr>
        <p:spPr>
          <a:xfrm>
            <a:off x="379665" y="310398"/>
            <a:ext cx="8384669" cy="472383"/>
          </a:xfrm>
          <a:prstGeom prst="rect">
            <a:avLst/>
          </a:prstGeom>
        </p:spPr>
        <p:txBody>
          <a:bodyPr vert="horz" lIns="0" tIns="0" rIns="0" bIns="0" rtlCol="0" anchor="t">
            <a:noAutofit/>
          </a:bodyPr>
          <a:lstStyle/>
          <a:p>
            <a:r>
              <a:rPr lang="en-US"/>
              <a:t>Click to edit Master title style</a:t>
            </a:r>
            <a:endParaRPr lang="en-AU" dirty="0"/>
          </a:p>
        </p:txBody>
      </p:sp>
      <p:sp>
        <p:nvSpPr>
          <p:cNvPr id="5" name="Footer Placeholder 4">
            <a:extLst>
              <a:ext uri="{FF2B5EF4-FFF2-40B4-BE49-F238E27FC236}">
                <a16:creationId xmlns:a16="http://schemas.microsoft.com/office/drawing/2014/main" id="{FEE3310A-29CB-4117-89E3-EA2268572D55}"/>
              </a:ext>
            </a:extLst>
          </p:cNvPr>
          <p:cNvSpPr>
            <a:spLocks noGrp="1"/>
          </p:cNvSpPr>
          <p:nvPr>
            <p:ph type="ftr" sz="quarter" idx="3"/>
          </p:nvPr>
        </p:nvSpPr>
        <p:spPr>
          <a:xfrm>
            <a:off x="379665" y="4914063"/>
            <a:ext cx="4847361" cy="164307"/>
          </a:xfrm>
          <a:prstGeom prst="rect">
            <a:avLst/>
          </a:prstGeom>
        </p:spPr>
        <p:txBody>
          <a:bodyPr vert="horz" lIns="0" tIns="0" rIns="0" bIns="0" rtlCol="0" anchor="ctr"/>
          <a:lstStyle>
            <a:lvl1pPr algn="l">
              <a:defRPr sz="900">
                <a:solidFill>
                  <a:schemeClr val="tx1">
                    <a:tint val="75000"/>
                  </a:schemeClr>
                </a:solidFill>
              </a:defRPr>
            </a:lvl1pPr>
          </a:lstStyle>
          <a:p>
            <a:endParaRPr lang="en-AU" dirty="0"/>
          </a:p>
        </p:txBody>
      </p:sp>
      <p:sp>
        <p:nvSpPr>
          <p:cNvPr id="6" name="Slide Number Placeholder 5">
            <a:extLst>
              <a:ext uri="{FF2B5EF4-FFF2-40B4-BE49-F238E27FC236}">
                <a16:creationId xmlns:a16="http://schemas.microsoft.com/office/drawing/2014/main" id="{552E6115-576B-4B27-8793-2A835BB83D3B}"/>
              </a:ext>
            </a:extLst>
          </p:cNvPr>
          <p:cNvSpPr>
            <a:spLocks noGrp="1"/>
          </p:cNvSpPr>
          <p:nvPr>
            <p:ph type="sldNum" sz="quarter" idx="4"/>
          </p:nvPr>
        </p:nvSpPr>
        <p:spPr>
          <a:xfrm>
            <a:off x="7707488" y="4914000"/>
            <a:ext cx="678049" cy="164307"/>
          </a:xfrm>
          <a:prstGeom prst="rect">
            <a:avLst/>
          </a:prstGeom>
        </p:spPr>
        <p:txBody>
          <a:bodyPr vert="horz" lIns="0" tIns="0" rIns="0" bIns="0" rtlCol="0" anchor="ctr"/>
          <a:lstStyle>
            <a:lvl1pPr algn="r">
              <a:defRPr sz="900">
                <a:solidFill>
                  <a:schemeClr val="tx1">
                    <a:tint val="75000"/>
                  </a:schemeClr>
                </a:solidFill>
              </a:defRPr>
            </a:lvl1pPr>
          </a:lstStyle>
          <a:p>
            <a:fld id="{BDEDE7C6-6EEE-4196-A663-FD0A9850CD31}" type="slidenum">
              <a:rPr lang="en-AU" smtClean="0"/>
              <a:t>‹#›</a:t>
            </a:fld>
            <a:endParaRPr lang="en-AU" dirty="0"/>
          </a:p>
        </p:txBody>
      </p:sp>
      <p:pic>
        <p:nvPicPr>
          <p:cNvPr id="12" name="Picture 11">
            <a:extLst>
              <a:ext uri="{FF2B5EF4-FFF2-40B4-BE49-F238E27FC236}">
                <a16:creationId xmlns:a16="http://schemas.microsoft.com/office/drawing/2014/main" id="{6FA6E82E-34E2-418F-B419-66615A6A4E3C}"/>
              </a:ext>
            </a:extLst>
          </p:cNvPr>
          <p:cNvPicPr>
            <a:picLocks noChangeAspect="1"/>
          </p:cNvPicPr>
          <p:nvPr userDrawn="1"/>
        </p:nvPicPr>
        <p:blipFill rotWithShape="1">
          <a:blip r:embed="rId29" cstate="print">
            <a:extLst>
              <a:ext uri="{28A0092B-C50C-407E-A947-70E740481C1C}">
                <a14:useLocalDpi xmlns:a14="http://schemas.microsoft.com/office/drawing/2010/main"/>
              </a:ext>
            </a:extLst>
          </a:blip>
          <a:srcRect/>
          <a:stretch/>
        </p:blipFill>
        <p:spPr>
          <a:xfrm>
            <a:off x="8575234" y="4155914"/>
            <a:ext cx="568766" cy="987586"/>
          </a:xfrm>
          <a:prstGeom prst="rect">
            <a:avLst/>
          </a:prstGeom>
        </p:spPr>
      </p:pic>
    </p:spTree>
    <p:extLst>
      <p:ext uri="{BB962C8B-B14F-4D97-AF65-F5344CB8AC3E}">
        <p14:creationId xmlns:p14="http://schemas.microsoft.com/office/powerpoint/2010/main" val="1470114289"/>
      </p:ext>
    </p:extLst>
  </p:cSld>
  <p:clrMap bg1="lt1" tx1="dk1" bg2="lt2" tx2="dk2" accent1="accent1" accent2="accent2" accent3="accent3" accent4="accent4" accent5="accent5" accent6="accent6" hlink="hlink" folHlink="folHlink"/>
  <p:sldLayoutIdLst>
    <p:sldLayoutId id="2147483649" r:id="rId1"/>
    <p:sldLayoutId id="2147483669" r:id="rId2"/>
    <p:sldLayoutId id="2147483674" r:id="rId3"/>
    <p:sldLayoutId id="2147483682" r:id="rId4"/>
    <p:sldLayoutId id="2147483671" r:id="rId5"/>
    <p:sldLayoutId id="2147483672" r:id="rId6"/>
    <p:sldLayoutId id="2147483660" r:id="rId7"/>
    <p:sldLayoutId id="2147483667" r:id="rId8"/>
    <p:sldLayoutId id="2147483663" r:id="rId9"/>
    <p:sldLayoutId id="2147483666" r:id="rId10"/>
    <p:sldLayoutId id="2147483676" r:id="rId11"/>
    <p:sldLayoutId id="2147483680" r:id="rId12"/>
    <p:sldLayoutId id="2147483678" r:id="rId13"/>
    <p:sldLayoutId id="2147483670" r:id="rId14"/>
    <p:sldLayoutId id="2147483675" r:id="rId15"/>
    <p:sldLayoutId id="2147483683" r:id="rId16"/>
    <p:sldLayoutId id="2147483650" r:id="rId17"/>
    <p:sldLayoutId id="2147483673" r:id="rId18"/>
    <p:sldLayoutId id="2147483661" r:id="rId19"/>
    <p:sldLayoutId id="2147483668" r:id="rId20"/>
    <p:sldLayoutId id="2147483664" r:id="rId21"/>
    <p:sldLayoutId id="2147483665" r:id="rId22"/>
    <p:sldLayoutId id="2147483677" r:id="rId23"/>
    <p:sldLayoutId id="2147483679" r:id="rId24"/>
    <p:sldLayoutId id="2147483654" r:id="rId25"/>
    <p:sldLayoutId id="2147483681" r:id="rId26"/>
    <p:sldLayoutId id="2147483655" r:id="rId27"/>
  </p:sldLayoutIdLst>
  <p:hf hdr="0" dt="0"/>
  <p:txStyles>
    <p:title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0" indent="0" algn="l" defTabSz="685800" rtl="0" eaLnBrk="1" latinLnBrk="0" hangingPunct="1">
        <a:lnSpc>
          <a:spcPct val="10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2pPr>
      <a:lvl3pPr marL="3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5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4pPr>
      <a:lvl5pPr marL="72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5pPr>
      <a:lvl6pPr marL="90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6pPr>
      <a:lvl7pPr marL="108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7pPr>
      <a:lvl8pPr marL="126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8pPr>
      <a:lvl9pPr marL="1440000" indent="-180000" algn="l" defTabSz="685800" rtl="0" eaLnBrk="1" latinLnBrk="0" hangingPunct="1">
        <a:lnSpc>
          <a:spcPct val="10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1E526-D9BC-497B-92DE-D28D61ABA619}"/>
              </a:ext>
            </a:extLst>
          </p:cNvPr>
          <p:cNvSpPr>
            <a:spLocks noGrp="1"/>
          </p:cNvSpPr>
          <p:nvPr>
            <p:ph type="ctrTitle"/>
          </p:nvPr>
        </p:nvSpPr>
        <p:spPr/>
        <p:txBody>
          <a:bodyPr/>
          <a:lstStyle/>
          <a:p>
            <a:r>
              <a:rPr lang="en-AU" dirty="0"/>
              <a:t>Jesus and his friends ate a meal</a:t>
            </a:r>
          </a:p>
        </p:txBody>
      </p:sp>
      <p:sp>
        <p:nvSpPr>
          <p:cNvPr id="3" name="Text Placeholder 2">
            <a:extLst>
              <a:ext uri="{FF2B5EF4-FFF2-40B4-BE49-F238E27FC236}">
                <a16:creationId xmlns:a16="http://schemas.microsoft.com/office/drawing/2014/main" id="{DDDF87A5-8263-4A0B-BEFF-45E4C3BBB793}"/>
              </a:ext>
            </a:extLst>
          </p:cNvPr>
          <p:cNvSpPr>
            <a:spLocks noGrp="1"/>
          </p:cNvSpPr>
          <p:nvPr>
            <p:ph type="body" sz="quarter" idx="13"/>
          </p:nvPr>
        </p:nvSpPr>
        <p:spPr/>
        <p:txBody>
          <a:bodyPr/>
          <a:lstStyle/>
          <a:p>
            <a:r>
              <a:rPr lang="en-AU" sz="2400" dirty="0"/>
              <a:t>Mark Lesson 48</a:t>
            </a:r>
          </a:p>
          <a:p>
            <a:r>
              <a:rPr lang="en-AU" sz="2400" dirty="0"/>
              <a:t>Mark 14:17-21a</a:t>
            </a:r>
          </a:p>
        </p:txBody>
      </p:sp>
    </p:spTree>
    <p:extLst>
      <p:ext uri="{BB962C8B-B14F-4D97-AF65-F5344CB8AC3E}">
        <p14:creationId xmlns:p14="http://schemas.microsoft.com/office/powerpoint/2010/main" val="18905921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4449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32E1A-C67F-4F57-A163-E166CB7B4AE1}"/>
              </a:ext>
            </a:extLst>
          </p:cNvPr>
          <p:cNvSpPr>
            <a:spLocks noGrp="1"/>
          </p:cNvSpPr>
          <p:nvPr>
            <p:ph type="title"/>
          </p:nvPr>
        </p:nvSpPr>
        <p:spPr>
          <a:xfrm>
            <a:off x="294756" y="337660"/>
            <a:ext cx="8384669" cy="472383"/>
          </a:xfrm>
        </p:spPr>
        <p:txBody>
          <a:bodyPr/>
          <a:lstStyle/>
          <a:p>
            <a:r>
              <a:rPr lang="en-AU" dirty="0">
                <a:latin typeface="Edu SA Beginner" pitchFamily="2" charset="0"/>
              </a:rPr>
              <a:t>Roll the dice. Answer the question matching the number on the dice.</a:t>
            </a:r>
          </a:p>
        </p:txBody>
      </p:sp>
      <p:pic>
        <p:nvPicPr>
          <p:cNvPr id="6" name="Content Placeholder 5">
            <a:extLst>
              <a:ext uri="{FF2B5EF4-FFF2-40B4-BE49-F238E27FC236}">
                <a16:creationId xmlns:a16="http://schemas.microsoft.com/office/drawing/2014/main" id="{89054A26-C85C-4858-8BD9-380E8127D3C1}"/>
              </a:ext>
            </a:extLst>
          </p:cNvPr>
          <p:cNvPicPr>
            <a:picLocks noGrp="1" noChangeAspect="1"/>
          </p:cNvPicPr>
          <p:nvPr>
            <p:ph idx="1"/>
          </p:nvPr>
        </p:nvPicPr>
        <p:blipFill>
          <a:blip r:embed="rId2"/>
          <a:stretch>
            <a:fillRect/>
          </a:stretch>
        </p:blipFill>
        <p:spPr>
          <a:xfrm>
            <a:off x="1026020" y="810042"/>
            <a:ext cx="6681467" cy="3959811"/>
          </a:xfrm>
          <a:prstGeom prst="rect">
            <a:avLst/>
          </a:prstGeom>
        </p:spPr>
      </p:pic>
      <p:sp>
        <p:nvSpPr>
          <p:cNvPr id="4" name="Footer Placeholder 3">
            <a:extLst>
              <a:ext uri="{FF2B5EF4-FFF2-40B4-BE49-F238E27FC236}">
                <a16:creationId xmlns:a16="http://schemas.microsoft.com/office/drawing/2014/main" id="{E1F30877-B4EA-49CA-82E5-A82B8B4F91B9}"/>
              </a:ext>
            </a:extLst>
          </p:cNvPr>
          <p:cNvSpPr>
            <a:spLocks noGrp="1"/>
          </p:cNvSpPr>
          <p:nvPr>
            <p:ph type="ftr" sz="quarter" idx="10"/>
          </p:nvPr>
        </p:nvSpPr>
        <p:spPr/>
        <p:txBody>
          <a:bodyPr/>
          <a:lstStyle/>
          <a:p>
            <a:r>
              <a:rPr lang="en-AU" dirty="0"/>
              <a:t>Lesson 48 Resource 1</a:t>
            </a:r>
          </a:p>
        </p:txBody>
      </p:sp>
      <p:sp>
        <p:nvSpPr>
          <p:cNvPr id="5" name="Slide Number Placeholder 4">
            <a:extLst>
              <a:ext uri="{FF2B5EF4-FFF2-40B4-BE49-F238E27FC236}">
                <a16:creationId xmlns:a16="http://schemas.microsoft.com/office/drawing/2014/main" id="{551A1454-AB75-4A3F-8502-F31B35169235}"/>
              </a:ext>
            </a:extLst>
          </p:cNvPr>
          <p:cNvSpPr>
            <a:spLocks noGrp="1"/>
          </p:cNvSpPr>
          <p:nvPr>
            <p:ph type="sldNum" sz="quarter" idx="11"/>
          </p:nvPr>
        </p:nvSpPr>
        <p:spPr/>
        <p:txBody>
          <a:bodyPr/>
          <a:lstStyle/>
          <a:p>
            <a:fld id="{BDEDE7C6-6EEE-4196-A663-FD0A9850CD31}" type="slidenum">
              <a:rPr lang="en-AU" smtClean="0"/>
              <a:pPr/>
              <a:t>2</a:t>
            </a:fld>
            <a:endParaRPr lang="en-AU" dirty="0"/>
          </a:p>
        </p:txBody>
      </p:sp>
    </p:spTree>
    <p:extLst>
      <p:ext uri="{BB962C8B-B14F-4D97-AF65-F5344CB8AC3E}">
        <p14:creationId xmlns:p14="http://schemas.microsoft.com/office/powerpoint/2010/main" val="2633058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erson and person standing next to each other&#10;&#10;Description automatically generated">
            <a:extLst>
              <a:ext uri="{FF2B5EF4-FFF2-40B4-BE49-F238E27FC236}">
                <a16:creationId xmlns:a16="http://schemas.microsoft.com/office/drawing/2014/main" id="{6F37B3B8-557B-898E-1E84-2D6F25AD66F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79486" y="2599785"/>
            <a:ext cx="2519334" cy="1980000"/>
          </a:xfrm>
          <a:prstGeom prst="roundRect">
            <a:avLst/>
          </a:prstGeom>
        </p:spPr>
      </p:pic>
      <p:sp>
        <p:nvSpPr>
          <p:cNvPr id="4" name="Footer Placeholder 3">
            <a:extLst>
              <a:ext uri="{FF2B5EF4-FFF2-40B4-BE49-F238E27FC236}">
                <a16:creationId xmlns:a16="http://schemas.microsoft.com/office/drawing/2014/main" id="{811D489A-9219-4919-9DB5-97CC3B393995}"/>
              </a:ext>
            </a:extLst>
          </p:cNvPr>
          <p:cNvSpPr>
            <a:spLocks noGrp="1"/>
          </p:cNvSpPr>
          <p:nvPr>
            <p:ph type="ftr" sz="quarter" idx="10"/>
          </p:nvPr>
        </p:nvSpPr>
        <p:spPr/>
        <p:txBody>
          <a:bodyPr/>
          <a:lstStyle/>
          <a:p>
            <a:r>
              <a:rPr lang="en-AU" dirty="0"/>
              <a:t>Lesson 48 Worksheet 1</a:t>
            </a:r>
          </a:p>
        </p:txBody>
      </p:sp>
      <p:sp>
        <p:nvSpPr>
          <p:cNvPr id="5" name="Slide Number Placeholder 4">
            <a:extLst>
              <a:ext uri="{FF2B5EF4-FFF2-40B4-BE49-F238E27FC236}">
                <a16:creationId xmlns:a16="http://schemas.microsoft.com/office/drawing/2014/main" id="{B7F64154-8A7C-4E8E-BF8A-AAA0DC6DE7E3}"/>
              </a:ext>
            </a:extLst>
          </p:cNvPr>
          <p:cNvSpPr>
            <a:spLocks noGrp="1"/>
          </p:cNvSpPr>
          <p:nvPr>
            <p:ph type="sldNum" sz="quarter" idx="11"/>
          </p:nvPr>
        </p:nvSpPr>
        <p:spPr/>
        <p:txBody>
          <a:bodyPr/>
          <a:lstStyle/>
          <a:p>
            <a:fld id="{BDEDE7C6-6EEE-4196-A663-FD0A9850CD31}" type="slidenum">
              <a:rPr lang="en-AU" smtClean="0"/>
              <a:pPr/>
              <a:t>3</a:t>
            </a:fld>
            <a:endParaRPr lang="en-AU" dirty="0"/>
          </a:p>
        </p:txBody>
      </p:sp>
      <p:sp>
        <p:nvSpPr>
          <p:cNvPr id="2" name="Title 1">
            <a:extLst>
              <a:ext uri="{FF2B5EF4-FFF2-40B4-BE49-F238E27FC236}">
                <a16:creationId xmlns:a16="http://schemas.microsoft.com/office/drawing/2014/main" id="{BC12F56B-A0FE-B0BA-B6C0-00A43C2ECA42}"/>
              </a:ext>
            </a:extLst>
          </p:cNvPr>
          <p:cNvSpPr>
            <a:spLocks noGrp="1"/>
          </p:cNvSpPr>
          <p:nvPr>
            <p:ph type="title"/>
          </p:nvPr>
        </p:nvSpPr>
        <p:spPr>
          <a:xfrm>
            <a:off x="5813411" y="290260"/>
            <a:ext cx="3166901" cy="1559148"/>
          </a:xfrm>
        </p:spPr>
        <p:txBody>
          <a:bodyPr/>
          <a:lstStyle/>
          <a:p>
            <a:pPr>
              <a:lnSpc>
                <a:spcPct val="114000"/>
              </a:lnSpc>
            </a:pPr>
            <a:r>
              <a:rPr lang="en-AU" sz="3200" dirty="0">
                <a:latin typeface="Edu SA Beginner" pitchFamily="2" charset="0"/>
              </a:rPr>
              <a:t>What do you see?</a:t>
            </a:r>
            <a:br>
              <a:rPr lang="en-AU" sz="3200" dirty="0">
                <a:latin typeface="Edu SA Beginner" pitchFamily="2" charset="0"/>
              </a:rPr>
            </a:br>
            <a:r>
              <a:rPr lang="en-AU" sz="3200" dirty="0">
                <a:latin typeface="Edu SA Beginner" pitchFamily="2" charset="0"/>
              </a:rPr>
              <a:t>Think?</a:t>
            </a:r>
            <a:br>
              <a:rPr lang="en-AU" sz="3200" dirty="0">
                <a:latin typeface="Edu SA Beginner" pitchFamily="2" charset="0"/>
              </a:rPr>
            </a:br>
            <a:r>
              <a:rPr lang="en-AU" sz="3200" dirty="0">
                <a:latin typeface="Edu SA Beginner" pitchFamily="2" charset="0"/>
              </a:rPr>
              <a:t>Wonder?</a:t>
            </a:r>
          </a:p>
        </p:txBody>
      </p:sp>
      <p:sp>
        <p:nvSpPr>
          <p:cNvPr id="3" name="Title 1">
            <a:extLst>
              <a:ext uri="{FF2B5EF4-FFF2-40B4-BE49-F238E27FC236}">
                <a16:creationId xmlns:a16="http://schemas.microsoft.com/office/drawing/2014/main" id="{E30D5B90-4289-6C3C-B671-B42AC531DD32}"/>
              </a:ext>
            </a:extLst>
          </p:cNvPr>
          <p:cNvSpPr txBox="1">
            <a:spLocks/>
          </p:cNvSpPr>
          <p:nvPr/>
        </p:nvSpPr>
        <p:spPr>
          <a:xfrm>
            <a:off x="5813411" y="2535201"/>
            <a:ext cx="3369375" cy="1336758"/>
          </a:xfrm>
          <a:prstGeom prst="rect">
            <a:avLst/>
          </a:prstGeom>
        </p:spPr>
        <p:txBody>
          <a:bodyPr vert="horz" lIns="0" tIns="0" rIns="0" bIns="0" rtlCol="0" anchor="t">
            <a:noAutofit/>
          </a:bodyPr>
          <a:lstStyle>
            <a:lvl1pPr algn="l" defTabSz="685800" rtl="0" eaLnBrk="1" latinLnBrk="0" hangingPunct="1">
              <a:lnSpc>
                <a:spcPct val="90000"/>
              </a:lnSpc>
              <a:spcBef>
                <a:spcPct val="0"/>
              </a:spcBef>
              <a:buNone/>
              <a:defRPr sz="2400" b="1" kern="1200">
                <a:solidFill>
                  <a:schemeClr val="tx1"/>
                </a:solidFill>
                <a:latin typeface="+mj-lt"/>
                <a:ea typeface="+mj-ea"/>
                <a:cs typeface="+mj-cs"/>
              </a:defRPr>
            </a:lvl1pPr>
          </a:lstStyle>
          <a:p>
            <a:pPr>
              <a:lnSpc>
                <a:spcPct val="114000"/>
              </a:lnSpc>
            </a:pPr>
            <a:r>
              <a:rPr lang="en-AU" sz="3200" dirty="0">
                <a:latin typeface="Edu SA Beginner" pitchFamily="2" charset="0"/>
              </a:rPr>
              <a:t>Who do you like </a:t>
            </a:r>
            <a:br>
              <a:rPr lang="en-AU" sz="3200" dirty="0">
                <a:latin typeface="Edu SA Beginner" pitchFamily="2" charset="0"/>
              </a:rPr>
            </a:br>
            <a:r>
              <a:rPr lang="en-AU" sz="3200" dirty="0">
                <a:latin typeface="Edu SA Beginner" pitchFamily="2" charset="0"/>
              </a:rPr>
              <a:t>to eat with? Why?</a:t>
            </a:r>
          </a:p>
        </p:txBody>
      </p:sp>
      <p:pic>
        <p:nvPicPr>
          <p:cNvPr id="10" name="Picture 9" descr="A group of people eating food&#10;&#10;Description automatically generated">
            <a:extLst>
              <a:ext uri="{FF2B5EF4-FFF2-40B4-BE49-F238E27FC236}">
                <a16:creationId xmlns:a16="http://schemas.microsoft.com/office/drawing/2014/main" id="{6739877A-19CC-0AEA-C6E4-DA8A199F4EF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79486" y="285507"/>
            <a:ext cx="2519334" cy="1980000"/>
          </a:xfrm>
          <a:prstGeom prst="roundRect">
            <a:avLst/>
          </a:prstGeom>
        </p:spPr>
      </p:pic>
      <p:pic>
        <p:nvPicPr>
          <p:cNvPr id="12" name="Picture 11" descr="A group of older women drinking tea&#10;&#10;Description automatically generated">
            <a:extLst>
              <a:ext uri="{FF2B5EF4-FFF2-40B4-BE49-F238E27FC236}">
                <a16:creationId xmlns:a16="http://schemas.microsoft.com/office/drawing/2014/main" id="{C714E3D6-BC32-952B-AFC0-15134467C04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903007" y="285507"/>
            <a:ext cx="2519334" cy="1980000"/>
          </a:xfrm>
          <a:prstGeom prst="roundRect">
            <a:avLst/>
          </a:prstGeom>
        </p:spPr>
      </p:pic>
      <p:pic>
        <p:nvPicPr>
          <p:cNvPr id="16" name="Picture 15" descr="A group of people standing around a grill&#10;&#10;Description automatically generated">
            <a:extLst>
              <a:ext uri="{FF2B5EF4-FFF2-40B4-BE49-F238E27FC236}">
                <a16:creationId xmlns:a16="http://schemas.microsoft.com/office/drawing/2014/main" id="{82B643BF-03E3-ABBA-3D32-57BBDAF490FE}"/>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903007" y="2599785"/>
            <a:ext cx="2519334" cy="1980000"/>
          </a:xfrm>
          <a:prstGeom prst="roundRect">
            <a:avLst/>
          </a:prstGeom>
        </p:spPr>
      </p:pic>
    </p:spTree>
    <p:extLst>
      <p:ext uri="{BB962C8B-B14F-4D97-AF65-F5344CB8AC3E}">
        <p14:creationId xmlns:p14="http://schemas.microsoft.com/office/powerpoint/2010/main" val="1067589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BE8BE-C8BB-4474-B15B-709E6948914F}"/>
              </a:ext>
            </a:extLst>
          </p:cNvPr>
          <p:cNvSpPr>
            <a:spLocks noGrp="1"/>
          </p:cNvSpPr>
          <p:nvPr>
            <p:ph type="title"/>
          </p:nvPr>
        </p:nvSpPr>
        <p:spPr/>
        <p:txBody>
          <a:bodyPr/>
          <a:lstStyle/>
          <a:p>
            <a:r>
              <a:rPr lang="en-AU" sz="3200" dirty="0">
                <a:latin typeface="Edu SA Beginner" pitchFamily="2" charset="0"/>
              </a:rPr>
              <a:t>Match the word to its meaning:</a:t>
            </a:r>
          </a:p>
        </p:txBody>
      </p:sp>
      <p:graphicFrame>
        <p:nvGraphicFramePr>
          <p:cNvPr id="6" name="Table 6">
            <a:extLst>
              <a:ext uri="{FF2B5EF4-FFF2-40B4-BE49-F238E27FC236}">
                <a16:creationId xmlns:a16="http://schemas.microsoft.com/office/drawing/2014/main" id="{63C97483-AFE5-4F5A-9754-055B59304BE6}"/>
              </a:ext>
            </a:extLst>
          </p:cNvPr>
          <p:cNvGraphicFramePr>
            <a:graphicFrameLocks noGrp="1"/>
          </p:cNvGraphicFramePr>
          <p:nvPr>
            <p:ph idx="1"/>
            <p:extLst>
              <p:ext uri="{D42A27DB-BD31-4B8C-83A1-F6EECF244321}">
                <p14:modId xmlns:p14="http://schemas.microsoft.com/office/powerpoint/2010/main" val="1500715851"/>
              </p:ext>
            </p:extLst>
          </p:nvPr>
        </p:nvGraphicFramePr>
        <p:xfrm>
          <a:off x="379412" y="952500"/>
          <a:ext cx="8631238" cy="3420000"/>
        </p:xfrm>
        <a:graphic>
          <a:graphicData uri="http://schemas.openxmlformats.org/drawingml/2006/table">
            <a:tbl>
              <a:tblPr firstRow="1" bandRow="1">
                <a:tableStyleId>{5C22544A-7EE6-4342-B048-85BDC9FD1C3A}</a:tableStyleId>
              </a:tblPr>
              <a:tblGrid>
                <a:gridCol w="2931116">
                  <a:extLst>
                    <a:ext uri="{9D8B030D-6E8A-4147-A177-3AD203B41FA5}">
                      <a16:colId xmlns:a16="http://schemas.microsoft.com/office/drawing/2014/main" val="2988835619"/>
                    </a:ext>
                  </a:extLst>
                </a:gridCol>
                <a:gridCol w="5700122">
                  <a:extLst>
                    <a:ext uri="{9D8B030D-6E8A-4147-A177-3AD203B41FA5}">
                      <a16:colId xmlns:a16="http://schemas.microsoft.com/office/drawing/2014/main" val="2371490773"/>
                    </a:ext>
                  </a:extLst>
                </a:gridCol>
              </a:tblGrid>
              <a:tr h="684000">
                <a:tc>
                  <a:txBody>
                    <a:bodyPr/>
                    <a:lstStyle/>
                    <a:p>
                      <a:r>
                        <a:rPr lang="en-AU" sz="3000" b="0" dirty="0">
                          <a:solidFill>
                            <a:schemeClr val="tx1"/>
                          </a:solidFill>
                          <a:latin typeface="Edu SA Beginner" pitchFamily="2" charset="0"/>
                        </a:rPr>
                        <a:t>1.  Son of Man</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r>
                        <a:rPr lang="en-AU" sz="3000" b="0" dirty="0">
                          <a:solidFill>
                            <a:schemeClr val="tx1"/>
                          </a:solidFill>
                          <a:latin typeface="Edu SA Beginner" pitchFamily="2" charset="0"/>
                        </a:rPr>
                        <a:t>a. food eaten at the same time each day</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2117536"/>
                  </a:ext>
                </a:extLst>
              </a:tr>
              <a:tr h="684000">
                <a:tc>
                  <a:txBody>
                    <a:bodyPr/>
                    <a:lstStyle/>
                    <a:p>
                      <a:r>
                        <a:rPr lang="en-AU" sz="3000" b="0" dirty="0">
                          <a:solidFill>
                            <a:schemeClr val="tx1"/>
                          </a:solidFill>
                          <a:latin typeface="Edu SA Beginner" pitchFamily="2" charset="0"/>
                        </a:rPr>
                        <a:t>2. enemies</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000" b="0" dirty="0">
                          <a:solidFill>
                            <a:schemeClr val="tx1"/>
                          </a:solidFill>
                          <a:latin typeface="Edu SA Beginner" pitchFamily="2" charset="0"/>
                        </a:rPr>
                        <a:t>b. want</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0376599"/>
                  </a:ext>
                </a:extLst>
              </a:tr>
              <a:tr h="684000">
                <a:tc>
                  <a:txBody>
                    <a:bodyPr/>
                    <a:lstStyle/>
                    <a:p>
                      <a:r>
                        <a:rPr lang="en-AU" sz="3000" b="0" dirty="0">
                          <a:solidFill>
                            <a:schemeClr val="tx1"/>
                          </a:solidFill>
                          <a:latin typeface="Edu SA Beginner" pitchFamily="2" charset="0"/>
                        </a:rPr>
                        <a:t>3. wish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000" b="0" dirty="0">
                          <a:solidFill>
                            <a:schemeClr val="tx1"/>
                          </a:solidFill>
                          <a:latin typeface="Edu SA Beginner" pitchFamily="2" charset="0"/>
                        </a:rPr>
                        <a:t>c. people who hate you</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77063686"/>
                  </a:ext>
                </a:extLst>
              </a:tr>
              <a:tr h="684000">
                <a:tc>
                  <a:txBody>
                    <a:bodyPr/>
                    <a:lstStyle/>
                    <a:p>
                      <a:r>
                        <a:rPr lang="en-AU" sz="3000" b="0" dirty="0">
                          <a:solidFill>
                            <a:schemeClr val="tx1"/>
                          </a:solidFill>
                          <a:latin typeface="Edu SA Beginner" pitchFamily="2" charset="0"/>
                        </a:rPr>
                        <a:t>4. friends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000" b="0" dirty="0">
                          <a:solidFill>
                            <a:schemeClr val="tx1"/>
                          </a:solidFill>
                          <a:latin typeface="Edu SA Beginner" pitchFamily="2" charset="0"/>
                        </a:rPr>
                        <a:t>d. a name Jesus uses for himself</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8000902"/>
                  </a:ext>
                </a:extLst>
              </a:tr>
              <a:tr h="684000">
                <a:tc>
                  <a:txBody>
                    <a:bodyPr/>
                    <a:lstStyle/>
                    <a:p>
                      <a:r>
                        <a:rPr lang="en-AU" sz="3000" b="0" dirty="0">
                          <a:solidFill>
                            <a:schemeClr val="tx1"/>
                          </a:solidFill>
                          <a:latin typeface="Edu SA Beginner" pitchFamily="2" charset="0"/>
                        </a:rPr>
                        <a:t>5. meals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AU" sz="3000" b="0" dirty="0">
                          <a:solidFill>
                            <a:schemeClr val="tx1"/>
                          </a:solidFill>
                          <a:latin typeface="Edu SA Beginner" pitchFamily="2" charset="0"/>
                        </a:rPr>
                        <a:t>e. people you like and who like you</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64166231"/>
                  </a:ext>
                </a:extLst>
              </a:tr>
            </a:tbl>
          </a:graphicData>
        </a:graphic>
      </p:graphicFrame>
      <p:sp>
        <p:nvSpPr>
          <p:cNvPr id="4" name="Footer Placeholder 3">
            <a:extLst>
              <a:ext uri="{FF2B5EF4-FFF2-40B4-BE49-F238E27FC236}">
                <a16:creationId xmlns:a16="http://schemas.microsoft.com/office/drawing/2014/main" id="{581A03A5-EFCD-4FE6-AEFB-35A5F29AFE44}"/>
              </a:ext>
            </a:extLst>
          </p:cNvPr>
          <p:cNvSpPr>
            <a:spLocks noGrp="1"/>
          </p:cNvSpPr>
          <p:nvPr>
            <p:ph type="ftr" sz="quarter" idx="10"/>
          </p:nvPr>
        </p:nvSpPr>
        <p:spPr/>
        <p:txBody>
          <a:bodyPr/>
          <a:lstStyle/>
          <a:p>
            <a:r>
              <a:rPr lang="en-AU" dirty="0"/>
              <a:t>Lesson 48 Worksheet 1</a:t>
            </a:r>
          </a:p>
        </p:txBody>
      </p:sp>
      <p:sp>
        <p:nvSpPr>
          <p:cNvPr id="5" name="Slide Number Placeholder 4">
            <a:extLst>
              <a:ext uri="{FF2B5EF4-FFF2-40B4-BE49-F238E27FC236}">
                <a16:creationId xmlns:a16="http://schemas.microsoft.com/office/drawing/2014/main" id="{1A35F923-E853-45C5-B6F8-9D0DC7C1B1BA}"/>
              </a:ext>
            </a:extLst>
          </p:cNvPr>
          <p:cNvSpPr>
            <a:spLocks noGrp="1"/>
          </p:cNvSpPr>
          <p:nvPr>
            <p:ph type="sldNum" sz="quarter" idx="11"/>
          </p:nvPr>
        </p:nvSpPr>
        <p:spPr/>
        <p:txBody>
          <a:bodyPr/>
          <a:lstStyle/>
          <a:p>
            <a:fld id="{BDEDE7C6-6EEE-4196-A663-FD0A9850CD31}" type="slidenum">
              <a:rPr lang="en-AU" smtClean="0"/>
              <a:pPr/>
              <a:t>4</a:t>
            </a:fld>
            <a:endParaRPr lang="en-AU" dirty="0"/>
          </a:p>
        </p:txBody>
      </p:sp>
      <p:cxnSp>
        <p:nvCxnSpPr>
          <p:cNvPr id="7" name="Straight Arrow Connector 6">
            <a:extLst>
              <a:ext uri="{FF2B5EF4-FFF2-40B4-BE49-F238E27FC236}">
                <a16:creationId xmlns:a16="http://schemas.microsoft.com/office/drawing/2014/main" id="{8645D9E1-4A2A-47B1-A45E-DFB44B503391}"/>
              </a:ext>
            </a:extLst>
          </p:cNvPr>
          <p:cNvCxnSpPr>
            <a:cxnSpLocks/>
          </p:cNvCxnSpPr>
          <p:nvPr/>
        </p:nvCxnSpPr>
        <p:spPr>
          <a:xfrm>
            <a:off x="2593795" y="1274050"/>
            <a:ext cx="759005" cy="196305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8B710753-DFD3-40F5-8E46-5AB550A5168D}"/>
              </a:ext>
            </a:extLst>
          </p:cNvPr>
          <p:cNvCxnSpPr>
            <a:cxnSpLocks/>
          </p:cNvCxnSpPr>
          <p:nvPr/>
        </p:nvCxnSpPr>
        <p:spPr>
          <a:xfrm>
            <a:off x="1981200" y="1976700"/>
            <a:ext cx="1371600" cy="669859"/>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1FF79E6F-822F-41F3-BBD8-349C442BD637}"/>
              </a:ext>
            </a:extLst>
          </p:cNvPr>
          <p:cNvCxnSpPr>
            <a:cxnSpLocks/>
          </p:cNvCxnSpPr>
          <p:nvPr/>
        </p:nvCxnSpPr>
        <p:spPr>
          <a:xfrm flipV="1">
            <a:off x="1517650" y="1906850"/>
            <a:ext cx="1759506" cy="73970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3D2EFC26-AB9D-4716-AD29-B5C314BEFB9E}"/>
              </a:ext>
            </a:extLst>
          </p:cNvPr>
          <p:cNvCxnSpPr>
            <a:cxnSpLocks/>
          </p:cNvCxnSpPr>
          <p:nvPr/>
        </p:nvCxnSpPr>
        <p:spPr>
          <a:xfrm>
            <a:off x="1819553" y="3306959"/>
            <a:ext cx="1533247" cy="744434"/>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6177FD4-68B5-4995-A594-BA9F126AAFDF}"/>
              </a:ext>
            </a:extLst>
          </p:cNvPr>
          <p:cNvCxnSpPr>
            <a:cxnSpLocks/>
          </p:cNvCxnSpPr>
          <p:nvPr/>
        </p:nvCxnSpPr>
        <p:spPr>
          <a:xfrm flipV="1">
            <a:off x="1676220" y="1274050"/>
            <a:ext cx="1676580" cy="277734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274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00C78C-7C61-4540-BEEC-62720A415658}"/>
              </a:ext>
            </a:extLst>
          </p:cNvPr>
          <p:cNvSpPr>
            <a:spLocks noGrp="1"/>
          </p:cNvSpPr>
          <p:nvPr>
            <p:ph type="title"/>
          </p:nvPr>
        </p:nvSpPr>
        <p:spPr/>
        <p:txBody>
          <a:bodyPr/>
          <a:lstStyle/>
          <a:p>
            <a:r>
              <a:rPr lang="en-AU" sz="4000" dirty="0">
                <a:latin typeface="Edu SA Beginner" pitchFamily="2" charset="0"/>
              </a:rPr>
              <a:t>Jesus and his friends ate a meal</a:t>
            </a:r>
          </a:p>
        </p:txBody>
      </p:sp>
      <p:sp>
        <p:nvSpPr>
          <p:cNvPr id="4" name="Footer Placeholder 3">
            <a:extLst>
              <a:ext uri="{FF2B5EF4-FFF2-40B4-BE49-F238E27FC236}">
                <a16:creationId xmlns:a16="http://schemas.microsoft.com/office/drawing/2014/main" id="{93D9A87F-79DC-4EA9-9717-F8FF037D6DAA}"/>
              </a:ext>
            </a:extLst>
          </p:cNvPr>
          <p:cNvSpPr>
            <a:spLocks noGrp="1"/>
          </p:cNvSpPr>
          <p:nvPr>
            <p:ph type="ftr" sz="quarter" idx="10"/>
          </p:nvPr>
        </p:nvSpPr>
        <p:spPr/>
        <p:txBody>
          <a:bodyPr/>
          <a:lstStyle/>
          <a:p>
            <a:r>
              <a:rPr lang="en-AU" dirty="0"/>
              <a:t>Lesson 48 Worksheet 2</a:t>
            </a:r>
          </a:p>
        </p:txBody>
      </p:sp>
      <p:sp>
        <p:nvSpPr>
          <p:cNvPr id="5" name="Slide Number Placeholder 4">
            <a:extLst>
              <a:ext uri="{FF2B5EF4-FFF2-40B4-BE49-F238E27FC236}">
                <a16:creationId xmlns:a16="http://schemas.microsoft.com/office/drawing/2014/main" id="{07258A8F-916A-4460-9081-1585AD183DD6}"/>
              </a:ext>
            </a:extLst>
          </p:cNvPr>
          <p:cNvSpPr>
            <a:spLocks noGrp="1"/>
          </p:cNvSpPr>
          <p:nvPr>
            <p:ph type="sldNum" sz="quarter" idx="11"/>
          </p:nvPr>
        </p:nvSpPr>
        <p:spPr/>
        <p:txBody>
          <a:bodyPr/>
          <a:lstStyle/>
          <a:p>
            <a:fld id="{BDEDE7C6-6EEE-4196-A663-FD0A9850CD31}" type="slidenum">
              <a:rPr lang="en-AU" smtClean="0"/>
              <a:pPr/>
              <a:t>5</a:t>
            </a:fld>
            <a:endParaRPr lang="en-AU" dirty="0"/>
          </a:p>
        </p:txBody>
      </p:sp>
      <p:pic>
        <p:nvPicPr>
          <p:cNvPr id="9" name="Content Placeholder 8" descr="A person with long black hair and beard looking at another person&#10;&#10;Description automatically generated">
            <a:extLst>
              <a:ext uri="{FF2B5EF4-FFF2-40B4-BE49-F238E27FC236}">
                <a16:creationId xmlns:a16="http://schemas.microsoft.com/office/drawing/2014/main" id="{16755EE6-9BF6-4662-98AA-4E372E6C859D}"/>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2286000" y="1076325"/>
            <a:ext cx="4572000" cy="3429000"/>
          </a:xfrm>
        </p:spPr>
      </p:pic>
    </p:spTree>
    <p:extLst>
      <p:ext uri="{BB962C8B-B14F-4D97-AF65-F5344CB8AC3E}">
        <p14:creationId xmlns:p14="http://schemas.microsoft.com/office/powerpoint/2010/main" val="2882491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90D4-59D5-49D5-8E63-F565E01E5580}"/>
              </a:ext>
            </a:extLst>
          </p:cNvPr>
          <p:cNvSpPr>
            <a:spLocks noGrp="1"/>
          </p:cNvSpPr>
          <p:nvPr>
            <p:ph type="title"/>
          </p:nvPr>
        </p:nvSpPr>
        <p:spPr/>
        <p:txBody>
          <a:bodyPr/>
          <a:lstStyle/>
          <a:p>
            <a:r>
              <a:rPr lang="en-AU" sz="4000" dirty="0">
                <a:latin typeface="Edu SA Beginner" pitchFamily="2" charset="0"/>
              </a:rPr>
              <a:t>Jesus and his friends ate a meal</a:t>
            </a:r>
          </a:p>
        </p:txBody>
      </p:sp>
      <p:sp>
        <p:nvSpPr>
          <p:cNvPr id="3" name="Content Placeholder 2">
            <a:extLst>
              <a:ext uri="{FF2B5EF4-FFF2-40B4-BE49-F238E27FC236}">
                <a16:creationId xmlns:a16="http://schemas.microsoft.com/office/drawing/2014/main" id="{E2CD1787-85F9-4649-A00E-AB2A988E4138}"/>
              </a:ext>
            </a:extLst>
          </p:cNvPr>
          <p:cNvSpPr>
            <a:spLocks noGrp="1"/>
          </p:cNvSpPr>
          <p:nvPr>
            <p:ph idx="1"/>
          </p:nvPr>
        </p:nvSpPr>
        <p:spPr>
          <a:xfrm>
            <a:off x="379666" y="951875"/>
            <a:ext cx="8156912" cy="3677410"/>
          </a:xfrm>
        </p:spPr>
        <p:txBody>
          <a:bodyPr/>
          <a:lstStyle/>
          <a:p>
            <a:pPr>
              <a:spcBef>
                <a:spcPts val="300"/>
              </a:spcBef>
            </a:pPr>
            <a:r>
              <a:rPr lang="en-AU" sz="2500" b="1" dirty="0">
                <a:latin typeface="Edu SA Beginner" pitchFamily="2" charset="0"/>
              </a:rPr>
              <a:t>Mark 14:17-21a </a:t>
            </a:r>
          </a:p>
          <a:p>
            <a:pPr>
              <a:spcBef>
                <a:spcPts val="300"/>
              </a:spcBef>
            </a:pPr>
            <a:r>
              <a:rPr lang="en-AU" sz="2500" dirty="0">
                <a:latin typeface="Edu SA Beginner" pitchFamily="2" charset="0"/>
              </a:rPr>
              <a:t>In the evening, Jesus and his friends ate a meal together. Jesus said, “Listen! Someone will give me to the religious leaders. It’s someone eating with me now.”</a:t>
            </a:r>
          </a:p>
          <a:p>
            <a:pPr>
              <a:spcBef>
                <a:spcPts val="300"/>
              </a:spcBef>
            </a:pPr>
            <a:r>
              <a:rPr lang="en-AU" sz="2500" dirty="0">
                <a:latin typeface="Edu SA Beginner" pitchFamily="2" charset="0"/>
              </a:rPr>
              <a:t>Jesus’ friends were sad. They said, “Not me!”</a:t>
            </a:r>
          </a:p>
          <a:p>
            <a:pPr>
              <a:spcBef>
                <a:spcPts val="300"/>
              </a:spcBef>
            </a:pPr>
            <a:r>
              <a:rPr lang="en-AU" sz="2500" dirty="0">
                <a:latin typeface="Edu SA Beginner" pitchFamily="2" charset="0"/>
              </a:rPr>
              <a:t>Jesus said, “It’s someone eating bread with me now. The Bible says how the Son of Man will die. But someone will give me to my enemies. It will be very bad for that person. He will wish he wasn’t born.”</a:t>
            </a:r>
          </a:p>
        </p:txBody>
      </p:sp>
      <p:sp>
        <p:nvSpPr>
          <p:cNvPr id="4" name="Footer Placeholder 3">
            <a:extLst>
              <a:ext uri="{FF2B5EF4-FFF2-40B4-BE49-F238E27FC236}">
                <a16:creationId xmlns:a16="http://schemas.microsoft.com/office/drawing/2014/main" id="{601263BB-687C-452F-BFF4-EB2C98627875}"/>
              </a:ext>
            </a:extLst>
          </p:cNvPr>
          <p:cNvSpPr>
            <a:spLocks noGrp="1"/>
          </p:cNvSpPr>
          <p:nvPr>
            <p:ph type="ftr" sz="quarter" idx="10"/>
          </p:nvPr>
        </p:nvSpPr>
        <p:spPr/>
        <p:txBody>
          <a:bodyPr/>
          <a:lstStyle/>
          <a:p>
            <a:r>
              <a:rPr lang="en-AU" dirty="0"/>
              <a:t>Lesson 48 Worksheet 2</a:t>
            </a:r>
          </a:p>
        </p:txBody>
      </p:sp>
      <p:sp>
        <p:nvSpPr>
          <p:cNvPr id="5" name="Slide Number Placeholder 4">
            <a:extLst>
              <a:ext uri="{FF2B5EF4-FFF2-40B4-BE49-F238E27FC236}">
                <a16:creationId xmlns:a16="http://schemas.microsoft.com/office/drawing/2014/main" id="{124386C2-568D-44EF-BDF1-1F4DA9AF2150}"/>
              </a:ext>
            </a:extLst>
          </p:cNvPr>
          <p:cNvSpPr>
            <a:spLocks noGrp="1"/>
          </p:cNvSpPr>
          <p:nvPr>
            <p:ph type="sldNum" sz="quarter" idx="11"/>
          </p:nvPr>
        </p:nvSpPr>
        <p:spPr/>
        <p:txBody>
          <a:bodyPr/>
          <a:lstStyle/>
          <a:p>
            <a:fld id="{BDEDE7C6-6EEE-4196-A663-FD0A9850CD31}" type="slidenum">
              <a:rPr lang="en-AU" smtClean="0"/>
              <a:pPr/>
              <a:t>6</a:t>
            </a:fld>
            <a:endParaRPr lang="en-AU" dirty="0"/>
          </a:p>
        </p:txBody>
      </p:sp>
    </p:spTree>
    <p:extLst>
      <p:ext uri="{BB962C8B-B14F-4D97-AF65-F5344CB8AC3E}">
        <p14:creationId xmlns:p14="http://schemas.microsoft.com/office/powerpoint/2010/main" val="391965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EB9B720-CAA8-4A6F-9E60-901EE657D877}"/>
              </a:ext>
            </a:extLst>
          </p:cNvPr>
          <p:cNvSpPr>
            <a:spLocks noGrp="1"/>
          </p:cNvSpPr>
          <p:nvPr>
            <p:ph type="ftr" sz="quarter" idx="10"/>
          </p:nvPr>
        </p:nvSpPr>
        <p:spPr/>
        <p:txBody>
          <a:bodyPr/>
          <a:lstStyle/>
          <a:p>
            <a:r>
              <a:rPr lang="en-AU" dirty="0"/>
              <a:t>Lesson 48 Worksheet 2</a:t>
            </a:r>
          </a:p>
        </p:txBody>
      </p:sp>
      <p:sp>
        <p:nvSpPr>
          <p:cNvPr id="5" name="Slide Number Placeholder 4">
            <a:extLst>
              <a:ext uri="{FF2B5EF4-FFF2-40B4-BE49-F238E27FC236}">
                <a16:creationId xmlns:a16="http://schemas.microsoft.com/office/drawing/2014/main" id="{4F283B5C-6B20-41E8-9DD4-D1B15D16A33F}"/>
              </a:ext>
            </a:extLst>
          </p:cNvPr>
          <p:cNvSpPr>
            <a:spLocks noGrp="1"/>
          </p:cNvSpPr>
          <p:nvPr>
            <p:ph type="sldNum" sz="quarter" idx="11"/>
          </p:nvPr>
        </p:nvSpPr>
        <p:spPr/>
        <p:txBody>
          <a:bodyPr/>
          <a:lstStyle/>
          <a:p>
            <a:fld id="{BDEDE7C6-6EEE-4196-A663-FD0A9850CD31}" type="slidenum">
              <a:rPr lang="en-AU" smtClean="0"/>
              <a:pPr/>
              <a:t>7</a:t>
            </a:fld>
            <a:endParaRPr lang="en-AU" dirty="0"/>
          </a:p>
        </p:txBody>
      </p:sp>
      <p:pic>
        <p:nvPicPr>
          <p:cNvPr id="11" name="Content Placeholder 10">
            <a:extLst>
              <a:ext uri="{FF2B5EF4-FFF2-40B4-BE49-F238E27FC236}">
                <a16:creationId xmlns:a16="http://schemas.microsoft.com/office/drawing/2014/main" id="{5F697DC1-487A-44F5-A1FC-B9E319F66B82}"/>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378907" y="894642"/>
            <a:ext cx="8385175" cy="3015906"/>
          </a:xfrm>
          <a:prstGeom prst="rect">
            <a:avLst/>
          </a:prstGeom>
        </p:spPr>
      </p:pic>
      <p:cxnSp>
        <p:nvCxnSpPr>
          <p:cNvPr id="16" name="Straight Connector 15">
            <a:extLst>
              <a:ext uri="{FF2B5EF4-FFF2-40B4-BE49-F238E27FC236}">
                <a16:creationId xmlns:a16="http://schemas.microsoft.com/office/drawing/2014/main" id="{D3EB0FAC-0F7E-4D2D-9D08-58F1068229A2}"/>
              </a:ext>
            </a:extLst>
          </p:cNvPr>
          <p:cNvCxnSpPr>
            <a:cxnSpLocks/>
          </p:cNvCxnSpPr>
          <p:nvPr/>
        </p:nvCxnSpPr>
        <p:spPr>
          <a:xfrm flipV="1">
            <a:off x="2326044" y="2481943"/>
            <a:ext cx="749753" cy="15065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9A8C65F-BAEF-4AF7-A237-2ED62A426853}"/>
              </a:ext>
            </a:extLst>
          </p:cNvPr>
          <p:cNvSpPr txBox="1"/>
          <p:nvPr/>
        </p:nvSpPr>
        <p:spPr>
          <a:xfrm>
            <a:off x="2278962" y="1891656"/>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Listen!</a:t>
            </a:r>
          </a:p>
        </p:txBody>
      </p:sp>
      <p:cxnSp>
        <p:nvCxnSpPr>
          <p:cNvPr id="18" name="Straight Connector 17">
            <a:extLst>
              <a:ext uri="{FF2B5EF4-FFF2-40B4-BE49-F238E27FC236}">
                <a16:creationId xmlns:a16="http://schemas.microsoft.com/office/drawing/2014/main" id="{8D88F8C0-33D1-48ED-8399-156269B03C55}"/>
              </a:ext>
            </a:extLst>
          </p:cNvPr>
          <p:cNvCxnSpPr>
            <a:cxnSpLocks/>
          </p:cNvCxnSpPr>
          <p:nvPr/>
        </p:nvCxnSpPr>
        <p:spPr>
          <a:xfrm flipV="1">
            <a:off x="5917661" y="3546566"/>
            <a:ext cx="463039" cy="14059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A6D4030-CEF2-48A9-9C4C-D4EBC7E5E3B6}"/>
              </a:ext>
            </a:extLst>
          </p:cNvPr>
          <p:cNvSpPr txBox="1"/>
          <p:nvPr/>
        </p:nvSpPr>
        <p:spPr>
          <a:xfrm>
            <a:off x="5847844" y="2982506"/>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me!</a:t>
            </a:r>
          </a:p>
        </p:txBody>
      </p:sp>
      <p:sp>
        <p:nvSpPr>
          <p:cNvPr id="9" name="Title 1">
            <a:extLst>
              <a:ext uri="{FF2B5EF4-FFF2-40B4-BE49-F238E27FC236}">
                <a16:creationId xmlns:a16="http://schemas.microsoft.com/office/drawing/2014/main" id="{F6A9A75F-9DF9-FC09-AF88-7E36F33803C9}"/>
              </a:ext>
            </a:extLst>
          </p:cNvPr>
          <p:cNvSpPr>
            <a:spLocks noGrp="1"/>
          </p:cNvSpPr>
          <p:nvPr>
            <p:ph type="title"/>
          </p:nvPr>
        </p:nvSpPr>
        <p:spPr>
          <a:xfrm>
            <a:off x="379665" y="310398"/>
            <a:ext cx="8384669" cy="472383"/>
          </a:xfrm>
        </p:spPr>
        <p:txBody>
          <a:bodyPr/>
          <a:lstStyle/>
          <a:p>
            <a:r>
              <a:rPr lang="en-AU" sz="3200" dirty="0">
                <a:latin typeface="Edu SA Beginner" pitchFamily="2" charset="0"/>
              </a:rPr>
              <a:t>Correct the mistakes:</a:t>
            </a:r>
          </a:p>
        </p:txBody>
      </p:sp>
      <p:sp>
        <p:nvSpPr>
          <p:cNvPr id="3" name="TextBox 2">
            <a:extLst>
              <a:ext uri="{FF2B5EF4-FFF2-40B4-BE49-F238E27FC236}">
                <a16:creationId xmlns:a16="http://schemas.microsoft.com/office/drawing/2014/main" id="{D35306F6-1E1A-392F-8EFC-6ABD1CC1989E}"/>
              </a:ext>
            </a:extLst>
          </p:cNvPr>
          <p:cNvSpPr txBox="1"/>
          <p:nvPr/>
        </p:nvSpPr>
        <p:spPr>
          <a:xfrm>
            <a:off x="2469279" y="955208"/>
            <a:ext cx="1339850" cy="523220"/>
          </a:xfrm>
          <a:prstGeom prst="rect">
            <a:avLst/>
          </a:prstGeom>
          <a:solidFill>
            <a:schemeClr val="bg1"/>
          </a:solidFill>
        </p:spPr>
        <p:txBody>
          <a:bodyPr wrap="square" rtlCol="0">
            <a:spAutoFit/>
          </a:bodyPr>
          <a:lstStyle/>
          <a:p>
            <a:r>
              <a:rPr lang="en-AU" sz="2800" b="1" dirty="0">
                <a:solidFill>
                  <a:schemeClr val="tx2"/>
                </a:solidFill>
                <a:latin typeface="Edu SA Beginner" pitchFamily="2" charset="0"/>
              </a:rPr>
              <a:t>friends</a:t>
            </a:r>
          </a:p>
        </p:txBody>
      </p:sp>
      <p:cxnSp>
        <p:nvCxnSpPr>
          <p:cNvPr id="6" name="Straight Connector 5">
            <a:extLst>
              <a:ext uri="{FF2B5EF4-FFF2-40B4-BE49-F238E27FC236}">
                <a16:creationId xmlns:a16="http://schemas.microsoft.com/office/drawing/2014/main" id="{0198AB49-C1E5-191F-20DD-9DE15AF6DD03}"/>
              </a:ext>
            </a:extLst>
          </p:cNvPr>
          <p:cNvCxnSpPr>
            <a:cxnSpLocks/>
          </p:cNvCxnSpPr>
          <p:nvPr/>
        </p:nvCxnSpPr>
        <p:spPr>
          <a:xfrm flipV="1">
            <a:off x="2574010" y="1490663"/>
            <a:ext cx="916903" cy="2007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4467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FED42A55-0F05-418C-9DC8-F035FBE07F90}"/>
              </a:ext>
            </a:extLst>
          </p:cNvPr>
          <p:cNvPicPr>
            <a:picLocks noGrp="1" noChangeAspect="1"/>
          </p:cNvPicPr>
          <p:nvPr>
            <p:ph idx="1"/>
          </p:nvPr>
        </p:nvPicPr>
        <p:blipFill>
          <a:blip r:embed="rId2"/>
          <a:stretch>
            <a:fillRect/>
          </a:stretch>
        </p:blipFill>
        <p:spPr>
          <a:xfrm>
            <a:off x="234654" y="1027354"/>
            <a:ext cx="6793640" cy="3676650"/>
          </a:xfrm>
          <a:prstGeom prst="rect">
            <a:avLst/>
          </a:prstGeom>
        </p:spPr>
      </p:pic>
      <p:sp>
        <p:nvSpPr>
          <p:cNvPr id="4" name="Footer Placeholder 3">
            <a:extLst>
              <a:ext uri="{FF2B5EF4-FFF2-40B4-BE49-F238E27FC236}">
                <a16:creationId xmlns:a16="http://schemas.microsoft.com/office/drawing/2014/main" id="{CF6F00E0-EEC5-40DA-B59A-8E7D7FB0C5F2}"/>
              </a:ext>
            </a:extLst>
          </p:cNvPr>
          <p:cNvSpPr>
            <a:spLocks noGrp="1"/>
          </p:cNvSpPr>
          <p:nvPr>
            <p:ph type="ftr" sz="quarter" idx="10"/>
          </p:nvPr>
        </p:nvSpPr>
        <p:spPr/>
        <p:txBody>
          <a:bodyPr/>
          <a:lstStyle/>
          <a:p>
            <a:r>
              <a:rPr lang="en-AU" dirty="0"/>
              <a:t>Lesson 48 Worksheet 2</a:t>
            </a:r>
          </a:p>
        </p:txBody>
      </p:sp>
      <p:sp>
        <p:nvSpPr>
          <p:cNvPr id="5" name="Slide Number Placeholder 4">
            <a:extLst>
              <a:ext uri="{FF2B5EF4-FFF2-40B4-BE49-F238E27FC236}">
                <a16:creationId xmlns:a16="http://schemas.microsoft.com/office/drawing/2014/main" id="{662B6314-4420-4327-A830-B37979A076E7}"/>
              </a:ext>
            </a:extLst>
          </p:cNvPr>
          <p:cNvSpPr>
            <a:spLocks noGrp="1"/>
          </p:cNvSpPr>
          <p:nvPr>
            <p:ph type="sldNum" sz="quarter" idx="11"/>
          </p:nvPr>
        </p:nvSpPr>
        <p:spPr/>
        <p:txBody>
          <a:bodyPr/>
          <a:lstStyle/>
          <a:p>
            <a:fld id="{BDEDE7C6-6EEE-4196-A663-FD0A9850CD31}" type="slidenum">
              <a:rPr lang="en-AU" smtClean="0"/>
              <a:pPr/>
              <a:t>8</a:t>
            </a:fld>
            <a:endParaRPr lang="en-AU" dirty="0"/>
          </a:p>
        </p:txBody>
      </p:sp>
      <p:cxnSp>
        <p:nvCxnSpPr>
          <p:cNvPr id="7" name="Straight Connector 6">
            <a:extLst>
              <a:ext uri="{FF2B5EF4-FFF2-40B4-BE49-F238E27FC236}">
                <a16:creationId xmlns:a16="http://schemas.microsoft.com/office/drawing/2014/main" id="{943960DE-6058-4611-B20A-14E89269F936}"/>
              </a:ext>
            </a:extLst>
          </p:cNvPr>
          <p:cNvCxnSpPr>
            <a:cxnSpLocks/>
          </p:cNvCxnSpPr>
          <p:nvPr/>
        </p:nvCxnSpPr>
        <p:spPr>
          <a:xfrm flipV="1">
            <a:off x="2803345" y="1326504"/>
            <a:ext cx="828128" cy="10387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B6FD274-4775-4022-89D6-228D78F7E0B4}"/>
              </a:ext>
            </a:extLst>
          </p:cNvPr>
          <p:cNvSpPr txBox="1"/>
          <p:nvPr/>
        </p:nvSpPr>
        <p:spPr>
          <a:xfrm>
            <a:off x="2602197" y="751784"/>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someone</a:t>
            </a:r>
          </a:p>
        </p:txBody>
      </p:sp>
      <p:cxnSp>
        <p:nvCxnSpPr>
          <p:cNvPr id="10" name="Straight Connector 9">
            <a:extLst>
              <a:ext uri="{FF2B5EF4-FFF2-40B4-BE49-F238E27FC236}">
                <a16:creationId xmlns:a16="http://schemas.microsoft.com/office/drawing/2014/main" id="{E1DE17B0-7537-4ADB-98A0-08E6698FB6E0}"/>
              </a:ext>
            </a:extLst>
          </p:cNvPr>
          <p:cNvCxnSpPr>
            <a:cxnSpLocks/>
          </p:cNvCxnSpPr>
          <p:nvPr/>
        </p:nvCxnSpPr>
        <p:spPr>
          <a:xfrm flipV="1">
            <a:off x="5751797" y="2329104"/>
            <a:ext cx="965777" cy="10275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EDF3B60-73A6-4B47-B3C7-911C68EEAAB9}"/>
              </a:ext>
            </a:extLst>
          </p:cNvPr>
          <p:cNvSpPr txBox="1"/>
          <p:nvPr/>
        </p:nvSpPr>
        <p:spPr>
          <a:xfrm>
            <a:off x="5942874" y="1752059"/>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die</a:t>
            </a:r>
          </a:p>
        </p:txBody>
      </p:sp>
      <p:cxnSp>
        <p:nvCxnSpPr>
          <p:cNvPr id="13" name="Straight Connector 12">
            <a:extLst>
              <a:ext uri="{FF2B5EF4-FFF2-40B4-BE49-F238E27FC236}">
                <a16:creationId xmlns:a16="http://schemas.microsoft.com/office/drawing/2014/main" id="{9C0FE1B6-43CD-4299-954C-71ECB6DEA673}"/>
              </a:ext>
            </a:extLst>
          </p:cNvPr>
          <p:cNvCxnSpPr>
            <a:cxnSpLocks/>
          </p:cNvCxnSpPr>
          <p:nvPr/>
        </p:nvCxnSpPr>
        <p:spPr>
          <a:xfrm flipV="1">
            <a:off x="4665947" y="3351454"/>
            <a:ext cx="883227" cy="9640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AED8927-A64C-4279-B0A5-DE199D01BD8B}"/>
              </a:ext>
            </a:extLst>
          </p:cNvPr>
          <p:cNvSpPr txBox="1"/>
          <p:nvPr/>
        </p:nvSpPr>
        <p:spPr>
          <a:xfrm>
            <a:off x="4603024" y="2739250"/>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enemies</a:t>
            </a:r>
          </a:p>
        </p:txBody>
      </p:sp>
      <p:cxnSp>
        <p:nvCxnSpPr>
          <p:cNvPr id="16" name="Straight Connector 15">
            <a:extLst>
              <a:ext uri="{FF2B5EF4-FFF2-40B4-BE49-F238E27FC236}">
                <a16:creationId xmlns:a16="http://schemas.microsoft.com/office/drawing/2014/main" id="{E52CFD23-4950-4FAC-ADF8-D6B8EE85B3D4}"/>
              </a:ext>
            </a:extLst>
          </p:cNvPr>
          <p:cNvCxnSpPr>
            <a:cxnSpLocks/>
          </p:cNvCxnSpPr>
          <p:nvPr/>
        </p:nvCxnSpPr>
        <p:spPr>
          <a:xfrm flipV="1">
            <a:off x="2603578" y="4359646"/>
            <a:ext cx="613831" cy="641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49CE044-C516-4381-9D9E-ED1990E3D866}"/>
              </a:ext>
            </a:extLst>
          </p:cNvPr>
          <p:cNvSpPr txBox="1"/>
          <p:nvPr/>
        </p:nvSpPr>
        <p:spPr>
          <a:xfrm>
            <a:off x="2563011" y="3808962"/>
            <a:ext cx="1339850" cy="523220"/>
          </a:xfrm>
          <a:prstGeom prst="rect">
            <a:avLst/>
          </a:prstGeom>
          <a:noFill/>
        </p:spPr>
        <p:txBody>
          <a:bodyPr wrap="square" rtlCol="0">
            <a:spAutoFit/>
          </a:bodyPr>
          <a:lstStyle/>
          <a:p>
            <a:r>
              <a:rPr lang="en-AU" sz="2800" b="1" dirty="0">
                <a:solidFill>
                  <a:schemeClr val="tx2"/>
                </a:solidFill>
                <a:latin typeface="Edu SA Beginner" pitchFamily="2" charset="0"/>
              </a:rPr>
              <a:t>bad</a:t>
            </a:r>
          </a:p>
        </p:txBody>
      </p:sp>
      <p:sp>
        <p:nvSpPr>
          <p:cNvPr id="2" name="Title 1">
            <a:extLst>
              <a:ext uri="{FF2B5EF4-FFF2-40B4-BE49-F238E27FC236}">
                <a16:creationId xmlns:a16="http://schemas.microsoft.com/office/drawing/2014/main" id="{B3E20027-9B0C-AA18-8673-294BC9344697}"/>
              </a:ext>
            </a:extLst>
          </p:cNvPr>
          <p:cNvSpPr>
            <a:spLocks noGrp="1"/>
          </p:cNvSpPr>
          <p:nvPr>
            <p:ph type="title"/>
          </p:nvPr>
        </p:nvSpPr>
        <p:spPr>
          <a:xfrm>
            <a:off x="379665" y="310398"/>
            <a:ext cx="8384669" cy="472383"/>
          </a:xfrm>
        </p:spPr>
        <p:txBody>
          <a:bodyPr/>
          <a:lstStyle/>
          <a:p>
            <a:r>
              <a:rPr lang="en-AU" sz="3200" dirty="0">
                <a:latin typeface="Edu SA Beginner" pitchFamily="2" charset="0"/>
              </a:rPr>
              <a:t>Correct the mistakes:</a:t>
            </a:r>
          </a:p>
        </p:txBody>
      </p:sp>
    </p:spTree>
    <p:extLst>
      <p:ext uri="{BB962C8B-B14F-4D97-AF65-F5344CB8AC3E}">
        <p14:creationId xmlns:p14="http://schemas.microsoft.com/office/powerpoint/2010/main" val="370363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4"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A984-E4BE-463F-9D02-DC3D99464456}"/>
              </a:ext>
            </a:extLst>
          </p:cNvPr>
          <p:cNvSpPr>
            <a:spLocks noGrp="1"/>
          </p:cNvSpPr>
          <p:nvPr>
            <p:ph type="title"/>
          </p:nvPr>
        </p:nvSpPr>
        <p:spPr/>
        <p:txBody>
          <a:bodyPr/>
          <a:lstStyle/>
          <a:p>
            <a:r>
              <a:rPr lang="en-AU" sz="4000" dirty="0">
                <a:latin typeface="Edu SA Beginner" pitchFamily="2" charset="0"/>
              </a:rPr>
              <a:t>God’s plan</a:t>
            </a:r>
          </a:p>
        </p:txBody>
      </p:sp>
      <p:pic>
        <p:nvPicPr>
          <p:cNvPr id="8" name="Content Placeholder 7" descr="A hand holding a cross&#10;&#10;Description automatically generated">
            <a:extLst>
              <a:ext uri="{FF2B5EF4-FFF2-40B4-BE49-F238E27FC236}">
                <a16:creationId xmlns:a16="http://schemas.microsoft.com/office/drawing/2014/main" id="{DBD8CF07-529B-4AF4-8F74-49DB167BA89C}"/>
              </a:ext>
            </a:extLst>
          </p:cNvPr>
          <p:cNvPicPr>
            <a:picLocks noGrp="1" noChangeAspect="1"/>
          </p:cNvPicPr>
          <p:nvPr>
            <p:ph idx="1"/>
          </p:nvPr>
        </p:nvPicPr>
        <p:blipFill>
          <a:blip r:embed="rId2">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21895" y="1199198"/>
            <a:ext cx="3098991" cy="3429952"/>
          </a:xfrm>
        </p:spPr>
      </p:pic>
      <p:sp>
        <p:nvSpPr>
          <p:cNvPr id="4" name="Footer Placeholder 3">
            <a:extLst>
              <a:ext uri="{FF2B5EF4-FFF2-40B4-BE49-F238E27FC236}">
                <a16:creationId xmlns:a16="http://schemas.microsoft.com/office/drawing/2014/main" id="{7327BC0D-DF51-4DCE-B606-36C315961AE6}"/>
              </a:ext>
            </a:extLst>
          </p:cNvPr>
          <p:cNvSpPr>
            <a:spLocks noGrp="1"/>
          </p:cNvSpPr>
          <p:nvPr>
            <p:ph type="ftr" sz="quarter" idx="10"/>
          </p:nvPr>
        </p:nvSpPr>
        <p:spPr/>
        <p:txBody>
          <a:bodyPr/>
          <a:lstStyle/>
          <a:p>
            <a:r>
              <a:rPr lang="en-AU" dirty="0"/>
              <a:t>Optional Bible discussion</a:t>
            </a:r>
          </a:p>
        </p:txBody>
      </p:sp>
      <p:sp>
        <p:nvSpPr>
          <p:cNvPr id="5" name="Slide Number Placeholder 4">
            <a:extLst>
              <a:ext uri="{FF2B5EF4-FFF2-40B4-BE49-F238E27FC236}">
                <a16:creationId xmlns:a16="http://schemas.microsoft.com/office/drawing/2014/main" id="{E667D52F-41EE-42E0-B0E9-A0CDA5173645}"/>
              </a:ext>
            </a:extLst>
          </p:cNvPr>
          <p:cNvSpPr>
            <a:spLocks noGrp="1"/>
          </p:cNvSpPr>
          <p:nvPr>
            <p:ph type="sldNum" sz="quarter" idx="11"/>
          </p:nvPr>
        </p:nvSpPr>
        <p:spPr/>
        <p:txBody>
          <a:bodyPr/>
          <a:lstStyle/>
          <a:p>
            <a:fld id="{BDEDE7C6-6EEE-4196-A663-FD0A9850CD31}" type="slidenum">
              <a:rPr lang="en-AU" smtClean="0"/>
              <a:pPr/>
              <a:t>9</a:t>
            </a:fld>
            <a:endParaRPr lang="en-AU" dirty="0"/>
          </a:p>
        </p:txBody>
      </p:sp>
      <p:sp>
        <p:nvSpPr>
          <p:cNvPr id="6" name="Content Placeholder 5">
            <a:extLst>
              <a:ext uri="{FF2B5EF4-FFF2-40B4-BE49-F238E27FC236}">
                <a16:creationId xmlns:a16="http://schemas.microsoft.com/office/drawing/2014/main" id="{EED97653-FFA6-4DB6-AD55-37EB676258C4}"/>
              </a:ext>
            </a:extLst>
          </p:cNvPr>
          <p:cNvSpPr>
            <a:spLocks noGrp="1"/>
          </p:cNvSpPr>
          <p:nvPr>
            <p:ph idx="12"/>
          </p:nvPr>
        </p:nvSpPr>
        <p:spPr>
          <a:xfrm>
            <a:off x="4490065" y="951740"/>
            <a:ext cx="3627683" cy="3677410"/>
          </a:xfrm>
        </p:spPr>
        <p:txBody>
          <a:bodyPr/>
          <a:lstStyle/>
          <a:p>
            <a:pPr>
              <a:spcAft>
                <a:spcPts val="1200"/>
              </a:spcAft>
            </a:pPr>
            <a:r>
              <a:rPr lang="en-AU" sz="3200" dirty="0">
                <a:latin typeface="Edu SA Beginner" pitchFamily="2" charset="0"/>
              </a:rPr>
              <a:t>Who or what was part of God’s plan?</a:t>
            </a:r>
          </a:p>
          <a:p>
            <a:pPr>
              <a:spcAft>
                <a:spcPts val="1200"/>
              </a:spcAft>
            </a:pPr>
            <a:endParaRPr lang="en-AU" sz="3200" dirty="0">
              <a:latin typeface="Edu SA Beginner" pitchFamily="2" charset="0"/>
            </a:endParaRPr>
          </a:p>
          <a:p>
            <a:pPr>
              <a:spcAft>
                <a:spcPts val="1200"/>
              </a:spcAft>
            </a:pPr>
            <a:r>
              <a:rPr lang="en-AU" sz="3200" dirty="0">
                <a:latin typeface="Edu SA Beginner" pitchFamily="2" charset="0"/>
              </a:rPr>
              <a:t>What do we learn about God? Jesus?</a:t>
            </a:r>
          </a:p>
        </p:txBody>
      </p:sp>
    </p:spTree>
    <p:extLst>
      <p:ext uri="{BB962C8B-B14F-4D97-AF65-F5344CB8AC3E}">
        <p14:creationId xmlns:p14="http://schemas.microsoft.com/office/powerpoint/2010/main" val="1642694857"/>
      </p:ext>
    </p:extLst>
  </p:cSld>
  <p:clrMapOvr>
    <a:masterClrMapping/>
  </p:clrMapOvr>
</p:sld>
</file>

<file path=ppt/theme/theme1.xml><?xml version="1.0" encoding="utf-8"?>
<a:theme xmlns:a="http://schemas.openxmlformats.org/drawingml/2006/main" name="Anglicare">
  <a:themeElements>
    <a:clrScheme name="Anglicare">
      <a:dk1>
        <a:srgbClr val="4C4C4C"/>
      </a:dk1>
      <a:lt1>
        <a:sysClr val="window" lastClr="FFFFFF"/>
      </a:lt1>
      <a:dk2>
        <a:srgbClr val="5B7F95"/>
      </a:dk2>
      <a:lt2>
        <a:srgbClr val="789D4A"/>
      </a:lt2>
      <a:accent1>
        <a:srgbClr val="789D4A"/>
      </a:accent1>
      <a:accent2>
        <a:srgbClr val="5B7F95"/>
      </a:accent2>
      <a:accent3>
        <a:srgbClr val="62B5E5"/>
      </a:accent3>
      <a:accent4>
        <a:srgbClr val="A4D65E"/>
      </a:accent4>
      <a:accent5>
        <a:srgbClr val="40C1AC"/>
      </a:accent5>
      <a:accent6>
        <a:srgbClr val="D7C826"/>
      </a:accent6>
      <a:hlink>
        <a:srgbClr val="5B7F95"/>
      </a:hlink>
      <a:folHlink>
        <a:srgbClr val="A4D65E"/>
      </a:folHlink>
    </a:clrScheme>
    <a:fontScheme name="Anglicare Fonts">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800" dirty="0" err="1"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16 x 9 Anglicare Presentation Template" id="{436C8181-2A50-4ADA-8248-96A8A4DF3E1A}" vid="{D97B9B25-1423-47EA-A28B-9A44EA4B18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UI/customUI.xml><?xml version="1.0" encoding="utf-8"?>
<customUI xmlns="http://schemas.microsoft.com/office/2006/01/customui">
  <ribbon startFromScratch="false">
    <tabs>
      <tab id="CustomTab" label="Anglicare" insertBeforeMso="TabHome" keytip="Q">
        <group idMso="GroupSlides"/>
        <group id="Group1" label="Change Bullet Styles">
          <button idMso="IndentDecrease" visible="true" label="Decrease List Level" size="large"/>
          <button idMso="IndentIncrease" visible="true" label="Increase List Level" size="large"/>
        </group>
        <group id="Group2" label=" ">
          <checkBox idMso="GuidesShowHide" label="Guides"/>
          <splitButton id="groupsplitbutton" size="normal">
            <button idMso="ObjectsGroup"/>
            <menu id="groupsplitmenu" itemSize="large">
              <button idMso="ObjectsUngroup" description="Un-group selected objects" screentip="Un-group selected objects"/>
              <button idMso="ObjectsRegroup" description="Combine and re-Group selected objects" screentip="Combine and re-Group selected objects"/>
            </menu>
          </splitButton>
          <splitButton id="Cropping" size="normal">
            <toggleButton idMso="PictureCrop" label="Crop Tools"/>
            <menu id="CropMenu" itemSize="large">
              <button idMso="PictureFitCrop" description="Resize picture to fit the placeholder proportionally"/>
              <menuSeparator id="croppingmenu2"/>
              <menu idMso="PictureCropAspectRatioMenu" description="Crop image to selected aspect ratio"/>
              <gallery idMso="PictureShapeGallery" description="Crop image to selected shape"/>
            </menu>
          </splitButton>
          <separator id="sep1"/>
          <button idMso="ZoomFitToWindow" size="large" label="Fit to Window"/>
          <separator id="sep2"/>
          <splitButton id="sendbacksplitbutton" size="large">
            <button idMso="ObjectSendToBack" label="Send to Back"/>
            <menu id="sendbacksplitmenu" itemSize="large">
              <button idMso="ObjectBringToFront" label="Bring to Front"/>
            </menu>
          </splitButton>
          <separator id="sep3"/>
          <toggleButton idMso="SelectionPane" label="Selection Pane" size="large"/>
        </group>
        <group id="group3" label=" ">
          <button idMso="HeaderFooterInsert" size="large"/>
          <button idMso="PasteTextOnly" size="large" imageMso="Paste" label="Paste Unformatted"/>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5EE31A4D9CB8643BEB1006B16D06DB9" ma:contentTypeVersion="17" ma:contentTypeDescription="Create a new document." ma:contentTypeScope="" ma:versionID="2a0a7ab2d9473069306ec87e81e443e0">
  <xsd:schema xmlns:xsd="http://www.w3.org/2001/XMLSchema" xmlns:xs="http://www.w3.org/2001/XMLSchema" xmlns:p="http://schemas.microsoft.com/office/2006/metadata/properties" xmlns:ns3="fbf10d3b-1557-4e46-b9de-1fa037741ac2" xmlns:ns4="6d033d2d-a2ec-4863-a640-25542dbeac72" targetNamespace="http://schemas.microsoft.com/office/2006/metadata/properties" ma:root="true" ma:fieldsID="3413ed84ac476038c5ba79aa6ae34250" ns3:_="" ns4:_="">
    <xsd:import namespace="fbf10d3b-1557-4e46-b9de-1fa037741ac2"/>
    <xsd:import namespace="6d033d2d-a2ec-4863-a640-25542dbeac7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OCR" minOccurs="0"/>
                <xsd:element ref="ns3:MediaServiceLocation" minOccurs="0"/>
                <xsd:element ref="ns3:_activity" minOccurs="0"/>
                <xsd:element ref="ns3:MediaLengthInSeconds" minOccurs="0"/>
                <xsd:element ref="ns3:MediaServiceObjectDetectorVersions" minOccurs="0"/>
                <xsd:element ref="ns3: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f10d3b-1557-4e46-b9de-1fa037741ac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d033d2d-a2ec-4863-a640-25542dbeac7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fbf10d3b-1557-4e46-b9de-1fa037741ac2" xsi:nil="true"/>
  </documentManagement>
</p:properties>
</file>

<file path=customXml/itemProps1.xml><?xml version="1.0" encoding="utf-8"?>
<ds:datastoreItem xmlns:ds="http://schemas.openxmlformats.org/officeDocument/2006/customXml" ds:itemID="{EC01749E-EEC4-4EB3-B0E1-F6A2F12E7730}">
  <ds:schemaRefs>
    <ds:schemaRef ds:uri="http://schemas.microsoft.com/sharepoint/v3/contenttype/forms"/>
  </ds:schemaRefs>
</ds:datastoreItem>
</file>

<file path=customXml/itemProps2.xml><?xml version="1.0" encoding="utf-8"?>
<ds:datastoreItem xmlns:ds="http://schemas.openxmlformats.org/officeDocument/2006/customXml" ds:itemID="{D07DBA91-E38B-423C-B98B-FE800B6256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f10d3b-1557-4e46-b9de-1fa037741ac2"/>
    <ds:schemaRef ds:uri="6d033d2d-a2ec-4863-a640-25542dbeac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8F31C59-2494-4C0F-842E-73E560F19F26}">
  <ds:schemaRefs>
    <ds:schemaRef ds:uri="http://purl.org/dc/dcmitype/"/>
    <ds:schemaRef ds:uri="6d033d2d-a2ec-4863-a640-25542dbeac72"/>
    <ds:schemaRef ds:uri="http://purl.org/dc/terms/"/>
    <ds:schemaRef ds:uri="http://purl.org/dc/elements/1.1/"/>
    <ds:schemaRef ds:uri="http://schemas.microsoft.com/office/2006/metadata/properties"/>
    <ds:schemaRef ds:uri="http://schemas.openxmlformats.org/package/2006/metadata/core-properties"/>
    <ds:schemaRef ds:uri="http://www.w3.org/XML/1998/namespace"/>
    <ds:schemaRef ds:uri="http://schemas.microsoft.com/office/2006/documentManagement/types"/>
    <ds:schemaRef ds:uri="http://schemas.microsoft.com/office/infopath/2007/PartnerControls"/>
    <ds:schemaRef ds:uri="fbf10d3b-1557-4e46-b9de-1fa037741ac2"/>
  </ds:schemaRefs>
</ds:datastoreItem>
</file>

<file path=docProps/app.xml><?xml version="1.0" encoding="utf-8"?>
<Properties xmlns="http://schemas.openxmlformats.org/officeDocument/2006/extended-properties" xmlns:vt="http://schemas.openxmlformats.org/officeDocument/2006/docPropsVTypes">
  <Template>16 x 9 Anglicare Presentation</Template>
  <TotalTime>1473</TotalTime>
  <Words>283</Words>
  <Application>Microsoft Office PowerPoint</Application>
  <PresentationFormat>On-screen Show (16:9)</PresentationFormat>
  <Paragraphs>52</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Edu SA Beginner</vt:lpstr>
      <vt:lpstr>Avenir Next LT Pro</vt:lpstr>
      <vt:lpstr>Bookman Old Style</vt:lpstr>
      <vt:lpstr>Anglicare</vt:lpstr>
      <vt:lpstr>Jesus and his friends ate a meal</vt:lpstr>
      <vt:lpstr>Roll the dice. Answer the question matching the number on the dice.</vt:lpstr>
      <vt:lpstr>What do you see? Think? Wonder?</vt:lpstr>
      <vt:lpstr>Match the word to its meaning:</vt:lpstr>
      <vt:lpstr>Jesus and his friends ate a meal</vt:lpstr>
      <vt:lpstr>Jesus and his friends ate a meal</vt:lpstr>
      <vt:lpstr>Correct the mistakes:</vt:lpstr>
      <vt:lpstr>Correct the mistakes:</vt:lpstr>
      <vt:lpstr>God’s plan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Paying taxes to Caesar</dc:title>
  <dc:creator>Emily Tucker</dc:creator>
  <cp:lastModifiedBy>Emily Tucker</cp:lastModifiedBy>
  <cp:revision>4</cp:revision>
  <dcterms:created xsi:type="dcterms:W3CDTF">2023-12-13T03:47:36Z</dcterms:created>
  <dcterms:modified xsi:type="dcterms:W3CDTF">2024-01-04T02:18:17Z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0x01010055EE31A4D9CB8643BEB1006B16D06DB9</vt:lpwstr>
  </property>
</Properties>
</file>