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e3e70e04db2242a5" Type="http://schemas.microsoft.com/office/2006/relationships/ui/extensibility" Target="customUI/customUI.xml"/><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0"/>
  </p:notesMasterIdLst>
  <p:sldIdLst>
    <p:sldId id="256" r:id="rId5"/>
    <p:sldId id="296" r:id="rId6"/>
    <p:sldId id="297" r:id="rId7"/>
    <p:sldId id="298" r:id="rId8"/>
    <p:sldId id="299" r:id="rId9"/>
    <p:sldId id="300" r:id="rId10"/>
    <p:sldId id="301" r:id="rId11"/>
    <p:sldId id="302" r:id="rId12"/>
    <p:sldId id="303" r:id="rId13"/>
    <p:sldId id="305" r:id="rId14"/>
    <p:sldId id="304" r:id="rId15"/>
    <p:sldId id="306" r:id="rId16"/>
    <p:sldId id="308" r:id="rId17"/>
    <p:sldId id="307" r:id="rId18"/>
    <p:sldId id="295" r:id="rId19"/>
  </p:sldIdLst>
  <p:sldSz cx="9144000" cy="5143500" type="screen16x9"/>
  <p:notesSz cx="6858000" cy="9144000"/>
  <p:embeddedFontLst>
    <p:embeddedFont>
      <p:font typeface="Avenir Next LT Pro" panose="020B0504020202020204" pitchFamily="34" charset="0"/>
      <p:regular r:id="rId21"/>
      <p:bold r:id="rId22"/>
      <p:italic r:id="rId23"/>
      <p:boldItalic r:id="rId24"/>
    </p:embeddedFont>
    <p:embeddedFont>
      <p:font typeface="Bookman Old Style" panose="02050604050505020204" pitchFamily="18" charset="0"/>
      <p:regular r:id="rId25"/>
      <p:bold r:id="rId26"/>
      <p:italic r:id="rId27"/>
      <p:boldItalic r:id="rId28"/>
    </p:embeddedFont>
    <p:embeddedFont>
      <p:font typeface="Calibri" panose="020F0502020204030204" pitchFamily="34" charset="0"/>
      <p:regular r:id="rId29"/>
      <p:bold r:id="rId30"/>
      <p:italic r:id="rId31"/>
      <p:boldItalic r:id="rId32"/>
    </p:embeddedFont>
    <p:embeddedFont>
      <p:font typeface="Edu SA Beginner" pitchFamily="2" charset="0"/>
      <p:regular r:id="rId33"/>
      <p:bold r:id="rId34"/>
    </p:embeddedFont>
  </p:embeddedFont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F01785D6-0315-4F4C-A27B-D7AE7B65134A}">
          <p14:sldIdLst/>
        </p14:section>
        <p14:section name="Presentation" id="{84A8D511-D2CF-4455-B64D-640D95EFA37E}">
          <p14:sldIdLst>
            <p14:sldId id="256"/>
            <p14:sldId id="296"/>
            <p14:sldId id="297"/>
            <p14:sldId id="298"/>
            <p14:sldId id="299"/>
            <p14:sldId id="300"/>
            <p14:sldId id="301"/>
            <p14:sldId id="302"/>
            <p14:sldId id="303"/>
            <p14:sldId id="305"/>
            <p14:sldId id="304"/>
            <p14:sldId id="306"/>
            <p14:sldId id="308"/>
            <p14:sldId id="307"/>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379716-C402-4489-945B-A21C83AF61F8}" v="98" dt="2024-01-03T07:31:37.558"/>
    <p1510:client id="{37C10434-BD0F-4A8B-9386-50D6C9314B43}" v="3" dt="2024-01-04T02:00:16.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4660"/>
  </p:normalViewPr>
  <p:slideViewPr>
    <p:cSldViewPr snapToGrid="0">
      <p:cViewPr varScale="1">
        <p:scale>
          <a:sx n="148" d="100"/>
          <a:sy n="148" d="100"/>
        </p:scale>
        <p:origin x="132"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9" Type="http://schemas.microsoft.com/office/2016/11/relationships/changesInfo" Target="changesInfos/changesInfo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Tucker" userId="59e57156-8dcf-4062-9805-2aba4a956330" providerId="ADAL" clId="{37C10434-BD0F-4A8B-9386-50D6C9314B43}"/>
    <pc:docChg chg="custSel addSld delSld modSld modSection">
      <pc:chgData name="Emily Tucker" userId="59e57156-8dcf-4062-9805-2aba4a956330" providerId="ADAL" clId="{37C10434-BD0F-4A8B-9386-50D6C9314B43}" dt="2024-01-04T02:25:34.107" v="171" actId="478"/>
      <pc:docMkLst>
        <pc:docMk/>
      </pc:docMkLst>
      <pc:sldChg chg="addSp delSp modSp">
        <pc:chgData name="Emily Tucker" userId="59e57156-8dcf-4062-9805-2aba4a956330" providerId="ADAL" clId="{37C10434-BD0F-4A8B-9386-50D6C9314B43}" dt="2024-01-04T02:25:34.107" v="171" actId="478"/>
        <pc:sldMkLst>
          <pc:docMk/>
          <pc:sldMk cId="2974449038" sldId="295"/>
        </pc:sldMkLst>
        <pc:spChg chg="del">
          <ac:chgData name="Emily Tucker" userId="59e57156-8dcf-4062-9805-2aba4a956330" providerId="ADAL" clId="{37C10434-BD0F-4A8B-9386-50D6C9314B43}" dt="2024-01-04T02:25:25.884" v="170" actId="478"/>
          <ac:spMkLst>
            <pc:docMk/>
            <pc:sldMk cId="2974449038" sldId="295"/>
            <ac:spMk id="2" creationId="{56911F0F-4258-4287-8FE0-190E03490435}"/>
          </ac:spMkLst>
        </pc:spChg>
        <pc:spChg chg="add del mod">
          <ac:chgData name="Emily Tucker" userId="59e57156-8dcf-4062-9805-2aba4a956330" providerId="ADAL" clId="{37C10434-BD0F-4A8B-9386-50D6C9314B43}" dt="2024-01-04T02:25:34.107" v="171" actId="478"/>
          <ac:spMkLst>
            <pc:docMk/>
            <pc:sldMk cId="2974449038" sldId="295"/>
            <ac:spMk id="4" creationId="{F3F4EE1D-7AA0-4198-8978-7713CE739F11}"/>
          </ac:spMkLst>
        </pc:spChg>
      </pc:sldChg>
      <pc:sldChg chg="modSp">
        <pc:chgData name="Emily Tucker" userId="59e57156-8dcf-4062-9805-2aba4a956330" providerId="ADAL" clId="{37C10434-BD0F-4A8B-9386-50D6C9314B43}" dt="2024-01-04T01:57:58.846" v="167" actId="1076"/>
        <pc:sldMkLst>
          <pc:docMk/>
          <pc:sldMk cId="1336733445" sldId="300"/>
        </pc:sldMkLst>
        <pc:spChg chg="mod">
          <ac:chgData name="Emily Tucker" userId="59e57156-8dcf-4062-9805-2aba4a956330" providerId="ADAL" clId="{37C10434-BD0F-4A8B-9386-50D6C9314B43}" dt="2024-01-04T01:57:55.202" v="166" actId="255"/>
          <ac:spMkLst>
            <pc:docMk/>
            <pc:sldMk cId="1336733445" sldId="300"/>
            <ac:spMk id="2" creationId="{42ECF118-C675-4C77-836B-E0FB311892C1}"/>
          </ac:spMkLst>
        </pc:spChg>
        <pc:picChg chg="mod">
          <ac:chgData name="Emily Tucker" userId="59e57156-8dcf-4062-9805-2aba4a956330" providerId="ADAL" clId="{37C10434-BD0F-4A8B-9386-50D6C9314B43}" dt="2024-01-04T01:57:58.846" v="167" actId="1076"/>
          <ac:picMkLst>
            <pc:docMk/>
            <pc:sldMk cId="1336733445" sldId="300"/>
            <ac:picMk id="7" creationId="{D9BB7847-ED21-4CA7-A6E9-CFC243DEEC32}"/>
          </ac:picMkLst>
        </pc:picChg>
      </pc:sldChg>
      <pc:sldChg chg="addSp delSp modSp">
        <pc:chgData name="Emily Tucker" userId="59e57156-8dcf-4062-9805-2aba4a956330" providerId="ADAL" clId="{37C10434-BD0F-4A8B-9386-50D6C9314B43}" dt="2024-01-04T02:00:16.046" v="169"/>
        <pc:sldMkLst>
          <pc:docMk/>
          <pc:sldMk cId="3177562976" sldId="301"/>
        </pc:sldMkLst>
        <pc:spChg chg="mod">
          <ac:chgData name="Emily Tucker" userId="59e57156-8dcf-4062-9805-2aba4a956330" providerId="ADAL" clId="{37C10434-BD0F-4A8B-9386-50D6C9314B43}" dt="2024-01-04T01:57:35.576" v="151" actId="404"/>
          <ac:spMkLst>
            <pc:docMk/>
            <pc:sldMk cId="3177562976" sldId="301"/>
            <ac:spMk id="2" creationId="{42ECF118-C675-4C77-836B-E0FB311892C1}"/>
          </ac:spMkLst>
        </pc:spChg>
        <pc:spChg chg="add del mod">
          <ac:chgData name="Emily Tucker" userId="59e57156-8dcf-4062-9805-2aba4a956330" providerId="ADAL" clId="{37C10434-BD0F-4A8B-9386-50D6C9314B43}" dt="2024-01-04T01:57:19.895" v="129"/>
          <ac:spMkLst>
            <pc:docMk/>
            <pc:sldMk cId="3177562976" sldId="301"/>
            <ac:spMk id="6" creationId="{13C33AF5-174F-459B-9E23-587EEAEECB16}"/>
          </ac:spMkLst>
        </pc:spChg>
        <pc:spChg chg="add del mod">
          <ac:chgData name="Emily Tucker" userId="59e57156-8dcf-4062-9805-2aba4a956330" providerId="ADAL" clId="{37C10434-BD0F-4A8B-9386-50D6C9314B43}" dt="2024-01-04T02:00:16.046" v="169"/>
          <ac:spMkLst>
            <pc:docMk/>
            <pc:sldMk cId="3177562976" sldId="301"/>
            <ac:spMk id="10" creationId="{CE8109BD-87EB-4A85-ADFC-6016789B4E98}"/>
          </ac:spMkLst>
        </pc:spChg>
        <pc:picChg chg="add del mod">
          <ac:chgData name="Emily Tucker" userId="59e57156-8dcf-4062-9805-2aba4a956330" providerId="ADAL" clId="{37C10434-BD0F-4A8B-9386-50D6C9314B43}" dt="2024-01-04T02:00:13.364" v="168" actId="478"/>
          <ac:picMkLst>
            <pc:docMk/>
            <pc:sldMk cId="3177562976" sldId="301"/>
            <ac:picMk id="7" creationId="{2D47B4F7-0C37-40E9-A6B1-53D9BE26FF98}"/>
          </ac:picMkLst>
        </pc:picChg>
        <pc:picChg chg="del">
          <ac:chgData name="Emily Tucker" userId="59e57156-8dcf-4062-9805-2aba4a956330" providerId="ADAL" clId="{37C10434-BD0F-4A8B-9386-50D6C9314B43}" dt="2024-01-04T01:57:17.780" v="128" actId="478"/>
          <ac:picMkLst>
            <pc:docMk/>
            <pc:sldMk cId="3177562976" sldId="301"/>
            <ac:picMk id="9" creationId="{D17C92A5-ED2D-400B-84FC-B111FDD123F0}"/>
          </ac:picMkLst>
        </pc:picChg>
        <pc:picChg chg="add mod">
          <ac:chgData name="Emily Tucker" userId="59e57156-8dcf-4062-9805-2aba4a956330" providerId="ADAL" clId="{37C10434-BD0F-4A8B-9386-50D6C9314B43}" dt="2024-01-04T02:00:16.046" v="169"/>
          <ac:picMkLst>
            <pc:docMk/>
            <pc:sldMk cId="3177562976" sldId="301"/>
            <ac:picMk id="11" creationId="{8B90A649-0D52-4E6E-B791-3C0ED003324D}"/>
          </ac:picMkLst>
        </pc:picChg>
      </pc:sldChg>
      <pc:sldChg chg="addSp delSp modSp add">
        <pc:chgData name="Emily Tucker" userId="59e57156-8dcf-4062-9805-2aba4a956330" providerId="ADAL" clId="{37C10434-BD0F-4A8B-9386-50D6C9314B43}" dt="2023-12-27T23:39:29.524" v="127" actId="20577"/>
        <pc:sldMkLst>
          <pc:docMk/>
          <pc:sldMk cId="1383082567" sldId="307"/>
        </pc:sldMkLst>
        <pc:spChg chg="mod">
          <ac:chgData name="Emily Tucker" userId="59e57156-8dcf-4062-9805-2aba4a956330" providerId="ADAL" clId="{37C10434-BD0F-4A8B-9386-50D6C9314B43}" dt="2023-12-27T22:23:04.892" v="21" actId="20577"/>
          <ac:spMkLst>
            <pc:docMk/>
            <pc:sldMk cId="1383082567" sldId="307"/>
            <ac:spMk id="2" creationId="{B80FD343-4DF8-4BA2-BEF0-CF3E58347CF9}"/>
          </ac:spMkLst>
        </pc:spChg>
        <pc:spChg chg="del">
          <ac:chgData name="Emily Tucker" userId="59e57156-8dcf-4062-9805-2aba4a956330" providerId="ADAL" clId="{37C10434-BD0F-4A8B-9386-50D6C9314B43}" dt="2023-12-27T22:23:29.421" v="22" actId="931"/>
          <ac:spMkLst>
            <pc:docMk/>
            <pc:sldMk cId="1383082567" sldId="307"/>
            <ac:spMk id="3" creationId="{D7B25544-9678-4B14-AAA4-0554DE9B04E2}"/>
          </ac:spMkLst>
        </pc:spChg>
        <pc:spChg chg="mod">
          <ac:chgData name="Emily Tucker" userId="59e57156-8dcf-4062-9805-2aba4a956330" providerId="ADAL" clId="{37C10434-BD0F-4A8B-9386-50D6C9314B43}" dt="2023-12-27T23:39:29.524" v="127" actId="20577"/>
          <ac:spMkLst>
            <pc:docMk/>
            <pc:sldMk cId="1383082567" sldId="307"/>
            <ac:spMk id="4" creationId="{503F6380-6508-4687-8CAA-F3A1A49EFF9E}"/>
          </ac:spMkLst>
        </pc:spChg>
        <pc:spChg chg="mod">
          <ac:chgData name="Emily Tucker" userId="59e57156-8dcf-4062-9805-2aba4a956330" providerId="ADAL" clId="{37C10434-BD0F-4A8B-9386-50D6C9314B43}" dt="2023-12-27T22:24:33.870" v="99" actId="255"/>
          <ac:spMkLst>
            <pc:docMk/>
            <pc:sldMk cId="1383082567" sldId="307"/>
            <ac:spMk id="6" creationId="{8D71C854-33A7-4441-891B-02081F9D67C8}"/>
          </ac:spMkLst>
        </pc:spChg>
        <pc:picChg chg="add mod">
          <ac:chgData name="Emily Tucker" userId="59e57156-8dcf-4062-9805-2aba4a956330" providerId="ADAL" clId="{37C10434-BD0F-4A8B-9386-50D6C9314B43}" dt="2023-12-27T22:24:49.346" v="100"/>
          <ac:picMkLst>
            <pc:docMk/>
            <pc:sldMk cId="1383082567" sldId="307"/>
            <ac:picMk id="8" creationId="{2D36D60A-0BA6-4107-B856-115AC958F5FE}"/>
          </ac:picMkLst>
        </pc:picChg>
      </pc:sldChg>
      <pc:sldChg chg="add del">
        <pc:chgData name="Emily Tucker" userId="59e57156-8dcf-4062-9805-2aba4a956330" providerId="ADAL" clId="{37C10434-BD0F-4A8B-9386-50D6C9314B43}" dt="2023-12-27T22:22:52.784" v="1" actId="2696"/>
        <pc:sldMkLst>
          <pc:docMk/>
          <pc:sldMk cId="2618291781" sldId="307"/>
        </pc:sldMkLst>
      </pc:sldChg>
    </pc:docChg>
  </pc:docChgLst>
  <pc:docChgLst>
    <pc:chgData name="Kristy Freney" userId="05558a5f-3628-4287-9b9f-4fe6fc128298" providerId="ADAL" clId="{18379716-C402-4489-945B-A21C83AF61F8}"/>
    <pc:docChg chg="undo custSel addSld modSld modSection">
      <pc:chgData name="Kristy Freney" userId="05558a5f-3628-4287-9b9f-4fe6fc128298" providerId="ADAL" clId="{18379716-C402-4489-945B-A21C83AF61F8}" dt="2024-01-03T07:32:08.918" v="444" actId="1076"/>
      <pc:docMkLst>
        <pc:docMk/>
      </pc:docMkLst>
      <pc:sldChg chg="modSp mod chgLayout">
        <pc:chgData name="Kristy Freney" userId="05558a5f-3628-4287-9b9f-4fe6fc128298" providerId="ADAL" clId="{18379716-C402-4489-945B-A21C83AF61F8}" dt="2024-01-02T03:51:12.303" v="204" actId="404"/>
        <pc:sldMkLst>
          <pc:docMk/>
          <pc:sldMk cId="1890592124" sldId="256"/>
        </pc:sldMkLst>
        <pc:spChg chg="mod ord">
          <ac:chgData name="Kristy Freney" userId="05558a5f-3628-4287-9b9f-4fe6fc128298" providerId="ADAL" clId="{18379716-C402-4489-945B-A21C83AF61F8}" dt="2024-01-02T03:27:41.299" v="34" actId="700"/>
          <ac:spMkLst>
            <pc:docMk/>
            <pc:sldMk cId="1890592124" sldId="256"/>
            <ac:spMk id="2" creationId="{2B51E526-D9BC-497B-92DE-D28D61ABA619}"/>
          </ac:spMkLst>
        </pc:spChg>
        <pc:spChg chg="mod ord">
          <ac:chgData name="Kristy Freney" userId="05558a5f-3628-4287-9b9f-4fe6fc128298" providerId="ADAL" clId="{18379716-C402-4489-945B-A21C83AF61F8}" dt="2024-01-02T03:51:12.303" v="204" actId="404"/>
          <ac:spMkLst>
            <pc:docMk/>
            <pc:sldMk cId="1890592124" sldId="256"/>
            <ac:spMk id="3" creationId="{DDDF87A5-8263-4A0B-BEFF-45E4C3BBB793}"/>
          </ac:spMkLst>
        </pc:spChg>
      </pc:sldChg>
      <pc:sldChg chg="addSp delSp modSp mod">
        <pc:chgData name="Kristy Freney" userId="05558a5f-3628-4287-9b9f-4fe6fc128298" providerId="ADAL" clId="{18379716-C402-4489-945B-A21C83AF61F8}" dt="2024-01-03T07:25:18.086" v="216" actId="14100"/>
        <pc:sldMkLst>
          <pc:docMk/>
          <pc:sldMk cId="2874523224" sldId="296"/>
        </pc:sldMkLst>
        <pc:spChg chg="mod">
          <ac:chgData name="Kristy Freney" userId="05558a5f-3628-4287-9b9f-4fe6fc128298" providerId="ADAL" clId="{18379716-C402-4489-945B-A21C83AF61F8}" dt="2024-01-02T03:42:19.400" v="155" actId="255"/>
          <ac:spMkLst>
            <pc:docMk/>
            <pc:sldMk cId="2874523224" sldId="296"/>
            <ac:spMk id="2" creationId="{5810CE8E-655F-4156-A022-288E783E15C6}"/>
          </ac:spMkLst>
        </pc:spChg>
        <pc:spChg chg="add del mod">
          <ac:chgData name="Kristy Freney" userId="05558a5f-3628-4287-9b9f-4fe6fc128298" providerId="ADAL" clId="{18379716-C402-4489-945B-A21C83AF61F8}" dt="2024-01-02T03:42:22.410" v="156" actId="478"/>
          <ac:spMkLst>
            <pc:docMk/>
            <pc:sldMk cId="2874523224" sldId="296"/>
            <ac:spMk id="3" creationId="{3236C3B4-F553-F6BB-C5FD-FCC4BF479C50}"/>
          </ac:spMkLst>
        </pc:spChg>
        <pc:spChg chg="mod">
          <ac:chgData name="Kristy Freney" userId="05558a5f-3628-4287-9b9f-4fe6fc128298" providerId="ADAL" clId="{18379716-C402-4489-945B-A21C83AF61F8}" dt="2024-01-03T07:25:18.086" v="216" actId="14100"/>
          <ac:spMkLst>
            <pc:docMk/>
            <pc:sldMk cId="2874523224" sldId="296"/>
            <ac:spMk id="6" creationId="{914E237B-A12C-4729-86C2-470C33D65817}"/>
          </ac:spMkLst>
        </pc:spChg>
        <pc:picChg chg="mod">
          <ac:chgData name="Kristy Freney" userId="05558a5f-3628-4287-9b9f-4fe6fc128298" providerId="ADAL" clId="{18379716-C402-4489-945B-A21C83AF61F8}" dt="2024-01-03T07:25:14.001" v="214" actId="1076"/>
          <ac:picMkLst>
            <pc:docMk/>
            <pc:sldMk cId="2874523224" sldId="296"/>
            <ac:picMk id="8" creationId="{9C9C5F4C-DC83-4E24-BF0A-98929A4F69E3}"/>
          </ac:picMkLst>
        </pc:picChg>
      </pc:sldChg>
      <pc:sldChg chg="addSp delSp modSp mod modAnim">
        <pc:chgData name="Kristy Freney" userId="05558a5f-3628-4287-9b9f-4fe6fc128298" providerId="ADAL" clId="{18379716-C402-4489-945B-A21C83AF61F8}" dt="2024-01-03T07:26:38.111" v="241"/>
        <pc:sldMkLst>
          <pc:docMk/>
          <pc:sldMk cId="796854587" sldId="297"/>
        </pc:sldMkLst>
        <pc:spChg chg="del mod">
          <ac:chgData name="Kristy Freney" userId="05558a5f-3628-4287-9b9f-4fe6fc128298" providerId="ADAL" clId="{18379716-C402-4489-945B-A21C83AF61F8}" dt="2024-01-02T03:42:00.145" v="150" actId="478"/>
          <ac:spMkLst>
            <pc:docMk/>
            <pc:sldMk cId="796854587" sldId="297"/>
            <ac:spMk id="2" creationId="{5810CE8E-655F-4156-A022-288E783E15C6}"/>
          </ac:spMkLst>
        </pc:spChg>
        <pc:spChg chg="add del mod">
          <ac:chgData name="Kristy Freney" userId="05558a5f-3628-4287-9b9f-4fe6fc128298" providerId="ADAL" clId="{18379716-C402-4489-945B-A21C83AF61F8}" dt="2024-01-03T07:26:38.111" v="241"/>
          <ac:spMkLst>
            <pc:docMk/>
            <pc:sldMk cId="796854587" sldId="297"/>
            <ac:spMk id="3" creationId="{5D762ADC-3A76-8256-1E40-0D334A7DC2B4}"/>
          </ac:spMkLst>
        </pc:spChg>
        <pc:spChg chg="mod">
          <ac:chgData name="Kristy Freney" userId="05558a5f-3628-4287-9b9f-4fe6fc128298" providerId="ADAL" clId="{18379716-C402-4489-945B-A21C83AF61F8}" dt="2024-01-03T07:25:51.726" v="227" actId="207"/>
          <ac:spMkLst>
            <pc:docMk/>
            <pc:sldMk cId="796854587" sldId="297"/>
            <ac:spMk id="6" creationId="{914E237B-A12C-4729-86C2-470C33D65817}"/>
          </ac:spMkLst>
        </pc:spChg>
        <pc:spChg chg="add del mod">
          <ac:chgData name="Kristy Freney" userId="05558a5f-3628-4287-9b9f-4fe6fc128298" providerId="ADAL" clId="{18379716-C402-4489-945B-A21C83AF61F8}" dt="2024-01-02T03:42:02.701" v="152" actId="478"/>
          <ac:spMkLst>
            <pc:docMk/>
            <pc:sldMk cId="796854587" sldId="297"/>
            <ac:spMk id="7" creationId="{6B25C01E-39EE-27DD-633F-D2768532C0EC}"/>
          </ac:spMkLst>
        </pc:spChg>
        <pc:spChg chg="add mod">
          <ac:chgData name="Kristy Freney" userId="05558a5f-3628-4287-9b9f-4fe6fc128298" providerId="ADAL" clId="{18379716-C402-4489-945B-A21C83AF61F8}" dt="2024-01-02T03:43:02.226" v="160" actId="6549"/>
          <ac:spMkLst>
            <pc:docMk/>
            <pc:sldMk cId="796854587" sldId="297"/>
            <ac:spMk id="8" creationId="{B1C83211-5F8F-E085-3C83-5345C7C800B1}"/>
          </ac:spMkLst>
        </pc:spChg>
        <pc:spChg chg="add del mod">
          <ac:chgData name="Kristy Freney" userId="05558a5f-3628-4287-9b9f-4fe6fc128298" providerId="ADAL" clId="{18379716-C402-4489-945B-A21C83AF61F8}" dt="2024-01-02T03:42:26.976" v="157" actId="478"/>
          <ac:spMkLst>
            <pc:docMk/>
            <pc:sldMk cId="796854587" sldId="297"/>
            <ac:spMk id="9" creationId="{F02927FC-1B76-C78F-B099-A6D3F37C7952}"/>
          </ac:spMkLst>
        </pc:spChg>
        <pc:picChg chg="add del mod ord">
          <ac:chgData name="Kristy Freney" userId="05558a5f-3628-4287-9b9f-4fe6fc128298" providerId="ADAL" clId="{18379716-C402-4489-945B-A21C83AF61F8}" dt="2024-01-03T07:25:39.126" v="221" actId="478"/>
          <ac:picMkLst>
            <pc:docMk/>
            <pc:sldMk cId="796854587" sldId="297"/>
            <ac:picMk id="2" creationId="{0174E9D7-8671-7C5B-9323-932BC77A6897}"/>
          </ac:picMkLst>
        </pc:picChg>
        <pc:picChg chg="mod ord">
          <ac:chgData name="Kristy Freney" userId="05558a5f-3628-4287-9b9f-4fe6fc128298" providerId="ADAL" clId="{18379716-C402-4489-945B-A21C83AF61F8}" dt="2024-01-03T07:25:38.082" v="220" actId="167"/>
          <ac:picMkLst>
            <pc:docMk/>
            <pc:sldMk cId="796854587" sldId="297"/>
            <ac:picMk id="10" creationId="{FF1B86A2-52A1-4909-9D99-7FDC078D5FCD}"/>
          </ac:picMkLst>
        </pc:picChg>
      </pc:sldChg>
      <pc:sldChg chg="addSp delSp modSp mod modAnim">
        <pc:chgData name="Kristy Freney" userId="05558a5f-3628-4287-9b9f-4fe6fc128298" providerId="ADAL" clId="{18379716-C402-4489-945B-A21C83AF61F8}" dt="2024-01-03T07:26:40.169" v="243"/>
        <pc:sldMkLst>
          <pc:docMk/>
          <pc:sldMk cId="1310078620" sldId="298"/>
        </pc:sldMkLst>
        <pc:spChg chg="mod">
          <ac:chgData name="Kristy Freney" userId="05558a5f-3628-4287-9b9f-4fe6fc128298" providerId="ADAL" clId="{18379716-C402-4489-945B-A21C83AF61F8}" dt="2024-01-02T03:43:10.946" v="162" actId="255"/>
          <ac:spMkLst>
            <pc:docMk/>
            <pc:sldMk cId="1310078620" sldId="298"/>
            <ac:spMk id="2" creationId="{5810CE8E-655F-4156-A022-288E783E15C6}"/>
          </ac:spMkLst>
        </pc:spChg>
        <pc:spChg chg="mod">
          <ac:chgData name="Kristy Freney" userId="05558a5f-3628-4287-9b9f-4fe6fc128298" providerId="ADAL" clId="{18379716-C402-4489-945B-A21C83AF61F8}" dt="2024-01-03T07:26:33.166" v="239" actId="207"/>
          <ac:spMkLst>
            <pc:docMk/>
            <pc:sldMk cId="1310078620" sldId="298"/>
            <ac:spMk id="6" creationId="{914E237B-A12C-4729-86C2-470C33D65817}"/>
          </ac:spMkLst>
        </pc:spChg>
        <pc:spChg chg="add del mod">
          <ac:chgData name="Kristy Freney" userId="05558a5f-3628-4287-9b9f-4fe6fc128298" providerId="ADAL" clId="{18379716-C402-4489-945B-A21C83AF61F8}" dt="2024-01-03T07:26:40.169" v="243"/>
          <ac:spMkLst>
            <pc:docMk/>
            <pc:sldMk cId="1310078620" sldId="298"/>
            <ac:spMk id="7" creationId="{6710FEF3-F835-9A26-B631-84B46F93A902}"/>
          </ac:spMkLst>
        </pc:spChg>
        <pc:picChg chg="add del mod modCrop">
          <ac:chgData name="Kristy Freney" userId="05558a5f-3628-4287-9b9f-4fe6fc128298" providerId="ADAL" clId="{18379716-C402-4489-945B-A21C83AF61F8}" dt="2024-01-03T07:26:12.486" v="231" actId="478"/>
          <ac:picMkLst>
            <pc:docMk/>
            <pc:sldMk cId="1310078620" sldId="298"/>
            <ac:picMk id="3" creationId="{524AF0C6-D777-ED17-9DDC-D4C15DFDE629}"/>
          </ac:picMkLst>
        </pc:picChg>
        <pc:picChg chg="mod">
          <ac:chgData name="Kristy Freney" userId="05558a5f-3628-4287-9b9f-4fe6fc128298" providerId="ADAL" clId="{18379716-C402-4489-945B-A21C83AF61F8}" dt="2024-01-03T07:26:10.782" v="230" actId="1076"/>
          <ac:picMkLst>
            <pc:docMk/>
            <pc:sldMk cId="1310078620" sldId="298"/>
            <ac:picMk id="10" creationId="{4F643DC8-0F91-472F-A657-02E99F4FD289}"/>
          </ac:picMkLst>
        </pc:picChg>
      </pc:sldChg>
      <pc:sldChg chg="addSp delSp modSp mod modAnim">
        <pc:chgData name="Kristy Freney" userId="05558a5f-3628-4287-9b9f-4fe6fc128298" providerId="ADAL" clId="{18379716-C402-4489-945B-A21C83AF61F8}" dt="2024-01-03T07:32:04.437" v="443" actId="1076"/>
        <pc:sldMkLst>
          <pc:docMk/>
          <pc:sldMk cId="1464442154" sldId="299"/>
        </pc:sldMkLst>
        <pc:spChg chg="mod">
          <ac:chgData name="Kristy Freney" userId="05558a5f-3628-4287-9b9f-4fe6fc128298" providerId="ADAL" clId="{18379716-C402-4489-945B-A21C83AF61F8}" dt="2024-01-02T03:43:17.738" v="164" actId="255"/>
          <ac:spMkLst>
            <pc:docMk/>
            <pc:sldMk cId="1464442154" sldId="299"/>
            <ac:spMk id="2" creationId="{5810CE8E-655F-4156-A022-288E783E15C6}"/>
          </ac:spMkLst>
        </pc:spChg>
        <pc:spChg chg="add del mod">
          <ac:chgData name="Kristy Freney" userId="05558a5f-3628-4287-9b9f-4fe6fc128298" providerId="ADAL" clId="{18379716-C402-4489-945B-A21C83AF61F8}" dt="2024-01-03T07:27:24.554" v="257"/>
          <ac:spMkLst>
            <pc:docMk/>
            <pc:sldMk cId="1464442154" sldId="299"/>
            <ac:spMk id="3" creationId="{5D792ACC-AA0D-B82B-8FD2-B4432BA4D6A6}"/>
          </ac:spMkLst>
        </pc:spChg>
        <pc:spChg chg="mod">
          <ac:chgData name="Kristy Freney" userId="05558a5f-3628-4287-9b9f-4fe6fc128298" providerId="ADAL" clId="{18379716-C402-4489-945B-A21C83AF61F8}" dt="2024-01-03T07:32:04.437" v="443" actId="1076"/>
          <ac:spMkLst>
            <pc:docMk/>
            <pc:sldMk cId="1464442154" sldId="299"/>
            <ac:spMk id="6" creationId="{914E237B-A12C-4729-86C2-470C33D65817}"/>
          </ac:spMkLst>
        </pc:spChg>
        <pc:spChg chg="mod">
          <ac:chgData name="Kristy Freney" userId="05558a5f-3628-4287-9b9f-4fe6fc128298" providerId="ADAL" clId="{18379716-C402-4489-945B-A21C83AF61F8}" dt="2024-01-03T07:32:01.286" v="442" actId="1076"/>
          <ac:spMkLst>
            <pc:docMk/>
            <pc:sldMk cId="1464442154" sldId="299"/>
            <ac:spMk id="7" creationId="{9C3093D9-8859-4943-A8F2-E2ED8556B9BC}"/>
          </ac:spMkLst>
        </pc:spChg>
      </pc:sldChg>
      <pc:sldChg chg="modSp mod">
        <pc:chgData name="Kristy Freney" userId="05558a5f-3628-4287-9b9f-4fe6fc128298" providerId="ADAL" clId="{18379716-C402-4489-945B-A21C83AF61F8}" dt="2024-01-03T07:32:08.918" v="444" actId="1076"/>
        <pc:sldMkLst>
          <pc:docMk/>
          <pc:sldMk cId="1336733445" sldId="300"/>
        </pc:sldMkLst>
        <pc:spChg chg="mod">
          <ac:chgData name="Kristy Freney" userId="05558a5f-3628-4287-9b9f-4fe6fc128298" providerId="ADAL" clId="{18379716-C402-4489-945B-A21C83AF61F8}" dt="2024-01-02T03:43:29.436" v="172" actId="2711"/>
          <ac:spMkLst>
            <pc:docMk/>
            <pc:sldMk cId="1336733445" sldId="300"/>
            <ac:spMk id="2" creationId="{42ECF118-C675-4C77-836B-E0FB311892C1}"/>
          </ac:spMkLst>
        </pc:spChg>
        <pc:picChg chg="mod">
          <ac:chgData name="Kristy Freney" userId="05558a5f-3628-4287-9b9f-4fe6fc128298" providerId="ADAL" clId="{18379716-C402-4489-945B-A21C83AF61F8}" dt="2024-01-03T07:32:08.918" v="444" actId="1076"/>
          <ac:picMkLst>
            <pc:docMk/>
            <pc:sldMk cId="1336733445" sldId="300"/>
            <ac:picMk id="7" creationId="{D9BB7847-ED21-4CA7-A6E9-CFC243DEEC32}"/>
          </ac:picMkLst>
        </pc:picChg>
      </pc:sldChg>
      <pc:sldChg chg="modSp mod">
        <pc:chgData name="Kristy Freney" userId="05558a5f-3628-4287-9b9f-4fe6fc128298" providerId="ADAL" clId="{18379716-C402-4489-945B-A21C83AF61F8}" dt="2024-01-02T03:43:42.081" v="174" actId="255"/>
        <pc:sldMkLst>
          <pc:docMk/>
          <pc:sldMk cId="3177562976" sldId="301"/>
        </pc:sldMkLst>
        <pc:spChg chg="mod">
          <ac:chgData name="Kristy Freney" userId="05558a5f-3628-4287-9b9f-4fe6fc128298" providerId="ADAL" clId="{18379716-C402-4489-945B-A21C83AF61F8}" dt="2024-01-02T03:43:42.081" v="174" actId="255"/>
          <ac:spMkLst>
            <pc:docMk/>
            <pc:sldMk cId="3177562976" sldId="301"/>
            <ac:spMk id="2" creationId="{42ECF118-C675-4C77-836B-E0FB311892C1}"/>
          </ac:spMkLst>
        </pc:spChg>
      </pc:sldChg>
      <pc:sldChg chg="modSp mod">
        <pc:chgData name="Kristy Freney" userId="05558a5f-3628-4287-9b9f-4fe6fc128298" providerId="ADAL" clId="{18379716-C402-4489-945B-A21C83AF61F8}" dt="2024-01-03T07:27:45.590" v="265" actId="14100"/>
        <pc:sldMkLst>
          <pc:docMk/>
          <pc:sldMk cId="1665370205" sldId="302"/>
        </pc:sldMkLst>
        <pc:spChg chg="mod">
          <ac:chgData name="Kristy Freney" userId="05558a5f-3628-4287-9b9f-4fe6fc128298" providerId="ADAL" clId="{18379716-C402-4489-945B-A21C83AF61F8}" dt="2024-01-02T03:43:47.110" v="175" actId="255"/>
          <ac:spMkLst>
            <pc:docMk/>
            <pc:sldMk cId="1665370205" sldId="302"/>
            <ac:spMk id="2" creationId="{5810CE8E-655F-4156-A022-288E783E15C6}"/>
          </ac:spMkLst>
        </pc:spChg>
        <pc:spChg chg="mod">
          <ac:chgData name="Kristy Freney" userId="05558a5f-3628-4287-9b9f-4fe6fc128298" providerId="ADAL" clId="{18379716-C402-4489-945B-A21C83AF61F8}" dt="2024-01-03T07:27:45.590" v="265" actId="14100"/>
          <ac:spMkLst>
            <pc:docMk/>
            <pc:sldMk cId="1665370205" sldId="302"/>
            <ac:spMk id="6" creationId="{914E237B-A12C-4729-86C2-470C33D65817}"/>
          </ac:spMkLst>
        </pc:spChg>
        <pc:picChg chg="mod">
          <ac:chgData name="Kristy Freney" userId="05558a5f-3628-4287-9b9f-4fe6fc128298" providerId="ADAL" clId="{18379716-C402-4489-945B-A21C83AF61F8}" dt="2024-01-03T07:27:32.725" v="258" actId="1076"/>
          <ac:picMkLst>
            <pc:docMk/>
            <pc:sldMk cId="1665370205" sldId="302"/>
            <ac:picMk id="9" creationId="{B6063043-C250-4217-9451-D979FC9C33B2}"/>
          </ac:picMkLst>
        </pc:picChg>
      </pc:sldChg>
      <pc:sldChg chg="addSp delSp modSp mod">
        <pc:chgData name="Kristy Freney" userId="05558a5f-3628-4287-9b9f-4fe6fc128298" providerId="ADAL" clId="{18379716-C402-4489-945B-A21C83AF61F8}" dt="2024-01-02T03:34:18.164" v="70" actId="1036"/>
        <pc:sldMkLst>
          <pc:docMk/>
          <pc:sldMk cId="3942742732" sldId="303"/>
        </pc:sldMkLst>
        <pc:spChg chg="add mod">
          <ac:chgData name="Kristy Freney" userId="05558a5f-3628-4287-9b9f-4fe6fc128298" providerId="ADAL" clId="{18379716-C402-4489-945B-A21C83AF61F8}" dt="2024-01-02T03:34:09.987" v="66" actId="255"/>
          <ac:spMkLst>
            <pc:docMk/>
            <pc:sldMk cId="3942742732" sldId="303"/>
            <ac:spMk id="2" creationId="{D3228A5C-34D0-A8ED-A27A-751AC29A1B62}"/>
          </ac:spMkLst>
        </pc:spChg>
        <pc:spChg chg="del">
          <ac:chgData name="Kristy Freney" userId="05558a5f-3628-4287-9b9f-4fe6fc128298" providerId="ADAL" clId="{18379716-C402-4489-945B-A21C83AF61F8}" dt="2024-01-02T03:27:10.286" v="24" actId="478"/>
          <ac:spMkLst>
            <pc:docMk/>
            <pc:sldMk cId="3942742732" sldId="303"/>
            <ac:spMk id="2" creationId="{DB3BE8BE-C8BB-4474-B15B-709E6948914F}"/>
          </ac:spMkLst>
        </pc:spChg>
        <pc:graphicFrameChg chg="mod">
          <ac:chgData name="Kristy Freney" userId="05558a5f-3628-4287-9b9f-4fe6fc128298" providerId="ADAL" clId="{18379716-C402-4489-945B-A21C83AF61F8}" dt="2024-01-02T03:34:18.164" v="70" actId="1036"/>
          <ac:graphicFrameMkLst>
            <pc:docMk/>
            <pc:sldMk cId="3942742732" sldId="303"/>
            <ac:graphicFrameMk id="6" creationId="{63C97483-AFE5-4F5A-9754-055B59304BE6}"/>
          </ac:graphicFrameMkLst>
        </pc:graphicFrameChg>
        <pc:cxnChg chg="mod">
          <ac:chgData name="Kristy Freney" userId="05558a5f-3628-4287-9b9f-4fe6fc128298" providerId="ADAL" clId="{18379716-C402-4489-945B-A21C83AF61F8}" dt="2024-01-02T03:34:18.164" v="70" actId="1036"/>
          <ac:cxnSpMkLst>
            <pc:docMk/>
            <pc:sldMk cId="3942742732" sldId="303"/>
            <ac:cxnSpMk id="9" creationId="{7182ACBE-7DE9-4E22-8A7A-F680902BD9D6}"/>
          </ac:cxnSpMkLst>
        </pc:cxnChg>
        <pc:cxnChg chg="mod">
          <ac:chgData name="Kristy Freney" userId="05558a5f-3628-4287-9b9f-4fe6fc128298" providerId="ADAL" clId="{18379716-C402-4489-945B-A21C83AF61F8}" dt="2024-01-02T03:34:18.164" v="70" actId="1036"/>
          <ac:cxnSpMkLst>
            <pc:docMk/>
            <pc:sldMk cId="3942742732" sldId="303"/>
            <ac:cxnSpMk id="11" creationId="{3599DAAE-A5A1-4DC9-8D3D-BFC0E1B06F14}"/>
          </ac:cxnSpMkLst>
        </pc:cxnChg>
        <pc:cxnChg chg="mod">
          <ac:chgData name="Kristy Freney" userId="05558a5f-3628-4287-9b9f-4fe6fc128298" providerId="ADAL" clId="{18379716-C402-4489-945B-A21C83AF61F8}" dt="2024-01-02T03:34:18.164" v="70" actId="1036"/>
          <ac:cxnSpMkLst>
            <pc:docMk/>
            <pc:sldMk cId="3942742732" sldId="303"/>
            <ac:cxnSpMk id="13" creationId="{7BDF6CD7-E6F7-4DB0-8603-BEA8F39643BA}"/>
          </ac:cxnSpMkLst>
        </pc:cxnChg>
        <pc:cxnChg chg="mod">
          <ac:chgData name="Kristy Freney" userId="05558a5f-3628-4287-9b9f-4fe6fc128298" providerId="ADAL" clId="{18379716-C402-4489-945B-A21C83AF61F8}" dt="2024-01-02T03:34:18.164" v="70" actId="1036"/>
          <ac:cxnSpMkLst>
            <pc:docMk/>
            <pc:sldMk cId="3942742732" sldId="303"/>
            <ac:cxnSpMk id="15" creationId="{75EB344B-721D-4C65-B149-BEA6AD6A9E5D}"/>
          </ac:cxnSpMkLst>
        </pc:cxnChg>
      </pc:sldChg>
      <pc:sldChg chg="modSp mod">
        <pc:chgData name="Kristy Freney" userId="05558a5f-3628-4287-9b9f-4fe6fc128298" providerId="ADAL" clId="{18379716-C402-4489-945B-A21C83AF61F8}" dt="2024-01-02T03:34:37.829" v="73" actId="1076"/>
        <pc:sldMkLst>
          <pc:docMk/>
          <pc:sldMk cId="391965688" sldId="304"/>
        </pc:sldMkLst>
        <pc:spChg chg="mod">
          <ac:chgData name="Kristy Freney" userId="05558a5f-3628-4287-9b9f-4fe6fc128298" providerId="ADAL" clId="{18379716-C402-4489-945B-A21C83AF61F8}" dt="2024-01-02T03:34:37.829" v="73" actId="1076"/>
          <ac:spMkLst>
            <pc:docMk/>
            <pc:sldMk cId="391965688" sldId="304"/>
            <ac:spMk id="2" creationId="{62F890D4-59D5-49D5-8E63-F565E01E5580}"/>
          </ac:spMkLst>
        </pc:spChg>
        <pc:spChg chg="mod">
          <ac:chgData name="Kristy Freney" userId="05558a5f-3628-4287-9b9f-4fe6fc128298" providerId="ADAL" clId="{18379716-C402-4489-945B-A21C83AF61F8}" dt="2024-01-02T03:30:10.706" v="48" actId="1076"/>
          <ac:spMkLst>
            <pc:docMk/>
            <pc:sldMk cId="391965688" sldId="304"/>
            <ac:spMk id="3" creationId="{E2CD1787-85F9-4649-A00E-AB2A988E4138}"/>
          </ac:spMkLst>
        </pc:spChg>
      </pc:sldChg>
      <pc:sldChg chg="addSp delSp modSp mod">
        <pc:chgData name="Kristy Freney" userId="05558a5f-3628-4287-9b9f-4fe6fc128298" providerId="ADAL" clId="{18379716-C402-4489-945B-A21C83AF61F8}" dt="2024-01-02T03:47:08.834" v="202" actId="1076"/>
        <pc:sldMkLst>
          <pc:docMk/>
          <pc:sldMk cId="2882491451" sldId="305"/>
        </pc:sldMkLst>
        <pc:spChg chg="del mod">
          <ac:chgData name="Kristy Freney" userId="05558a5f-3628-4287-9b9f-4fe6fc128298" providerId="ADAL" clId="{18379716-C402-4489-945B-A21C83AF61F8}" dt="2024-01-02T03:35:15.558" v="80" actId="478"/>
          <ac:spMkLst>
            <pc:docMk/>
            <pc:sldMk cId="2882491451" sldId="305"/>
            <ac:spMk id="2" creationId="{C900C78C-7C61-4540-BEEC-62720A415658}"/>
          </ac:spMkLst>
        </pc:spChg>
        <pc:spChg chg="add del mod">
          <ac:chgData name="Kristy Freney" userId="05558a5f-3628-4287-9b9f-4fe6fc128298" providerId="ADAL" clId="{18379716-C402-4489-945B-A21C83AF61F8}" dt="2024-01-02T03:44:28.466" v="178" actId="255"/>
          <ac:spMkLst>
            <pc:docMk/>
            <pc:sldMk cId="2882491451" sldId="305"/>
            <ac:spMk id="3" creationId="{A06B8DC1-27ED-C658-A88E-8118552AF5B9}"/>
          </ac:spMkLst>
        </pc:spChg>
        <pc:spChg chg="mod">
          <ac:chgData name="Kristy Freney" userId="05558a5f-3628-4287-9b9f-4fe6fc128298" providerId="ADAL" clId="{18379716-C402-4489-945B-A21C83AF61F8}" dt="2024-01-02T03:47:01.191" v="200" actId="20577"/>
          <ac:spMkLst>
            <pc:docMk/>
            <pc:sldMk cId="2882491451" sldId="305"/>
            <ac:spMk id="4" creationId="{93D9A87F-79DC-4EA9-9717-F8FF037D6DAA}"/>
          </ac:spMkLst>
        </pc:spChg>
        <pc:spChg chg="add del mod">
          <ac:chgData name="Kristy Freney" userId="05558a5f-3628-4287-9b9f-4fe6fc128298" providerId="ADAL" clId="{18379716-C402-4489-945B-A21C83AF61F8}" dt="2024-01-02T03:35:21.194" v="83" actId="478"/>
          <ac:spMkLst>
            <pc:docMk/>
            <pc:sldMk cId="2882491451" sldId="305"/>
            <ac:spMk id="8" creationId="{677C1692-D269-6A5F-5FCC-9F81B8ACCF38}"/>
          </ac:spMkLst>
        </pc:spChg>
        <pc:picChg chg="mod">
          <ac:chgData name="Kristy Freney" userId="05558a5f-3628-4287-9b9f-4fe6fc128298" providerId="ADAL" clId="{18379716-C402-4489-945B-A21C83AF61F8}" dt="2024-01-02T03:47:08.834" v="202" actId="1076"/>
          <ac:picMkLst>
            <pc:docMk/>
            <pc:sldMk cId="2882491451" sldId="305"/>
            <ac:picMk id="7" creationId="{91818313-4D9A-4FB2-B648-2476E8761234}"/>
          </ac:picMkLst>
        </pc:picChg>
      </pc:sldChg>
      <pc:sldChg chg="addSp delSp modSp mod delAnim">
        <pc:chgData name="Kristy Freney" userId="05558a5f-3628-4287-9b9f-4fe6fc128298" providerId="ADAL" clId="{18379716-C402-4489-945B-A21C83AF61F8}" dt="2024-01-03T07:29:06.022" v="321" actId="14100"/>
        <pc:sldMkLst>
          <pc:docMk/>
          <pc:sldMk cId="1194467796" sldId="306"/>
        </pc:sldMkLst>
        <pc:spChg chg="add mod">
          <ac:chgData name="Kristy Freney" userId="05558a5f-3628-4287-9b9f-4fe6fc128298" providerId="ADAL" clId="{18379716-C402-4489-945B-A21C83AF61F8}" dt="2024-01-03T07:28:08.606" v="300" actId="20577"/>
          <ac:spMkLst>
            <pc:docMk/>
            <pc:sldMk cId="1194467796" sldId="306"/>
            <ac:spMk id="7" creationId="{763CDD5F-CE41-59CA-52F9-8A9AD98D1755}"/>
          </ac:spMkLst>
        </pc:spChg>
        <pc:spChg chg="add del mod">
          <ac:chgData name="Kristy Freney" userId="05558a5f-3628-4287-9b9f-4fe6fc128298" providerId="ADAL" clId="{18379716-C402-4489-945B-A21C83AF61F8}" dt="2024-01-03T07:28:20.823" v="305" actId="478"/>
          <ac:spMkLst>
            <pc:docMk/>
            <pc:sldMk cId="1194467796" sldId="306"/>
            <ac:spMk id="11" creationId="{ECC33216-1864-89F0-7478-FB852C11A055}"/>
          </ac:spMkLst>
        </pc:spChg>
        <pc:spChg chg="del mod">
          <ac:chgData name="Kristy Freney" userId="05558a5f-3628-4287-9b9f-4fe6fc128298" providerId="ADAL" clId="{18379716-C402-4489-945B-A21C83AF61F8}" dt="2024-01-03T07:28:22.512" v="306" actId="478"/>
          <ac:spMkLst>
            <pc:docMk/>
            <pc:sldMk cId="1194467796" sldId="306"/>
            <ac:spMk id="13" creationId="{D760E751-CEC3-4A2E-B8DE-64BFC597C17F}"/>
          </ac:spMkLst>
        </pc:spChg>
        <pc:spChg chg="del mod">
          <ac:chgData name="Kristy Freney" userId="05558a5f-3628-4287-9b9f-4fe6fc128298" providerId="ADAL" clId="{18379716-C402-4489-945B-A21C83AF61F8}" dt="2024-01-03T07:28:22.512" v="306" actId="478"/>
          <ac:spMkLst>
            <pc:docMk/>
            <pc:sldMk cId="1194467796" sldId="306"/>
            <ac:spMk id="14" creationId="{62C90A92-A2CA-4C96-96F5-CD22D1570626}"/>
          </ac:spMkLst>
        </pc:spChg>
        <pc:picChg chg="add mod ord modCrop">
          <ac:chgData name="Kristy Freney" userId="05558a5f-3628-4287-9b9f-4fe6fc128298" providerId="ADAL" clId="{18379716-C402-4489-945B-A21C83AF61F8}" dt="2024-01-03T07:28:41.726" v="314" actId="14100"/>
          <ac:picMkLst>
            <pc:docMk/>
            <pc:sldMk cId="1194467796" sldId="306"/>
            <ac:picMk id="2" creationId="{C4B21679-98EC-330F-CF24-80082C7CC637}"/>
          </ac:picMkLst>
        </pc:picChg>
        <pc:picChg chg="add mod ord modCrop">
          <ac:chgData name="Kristy Freney" userId="05558a5f-3628-4287-9b9f-4fe6fc128298" providerId="ADAL" clId="{18379716-C402-4489-945B-A21C83AF61F8}" dt="2024-01-03T07:28:49.646" v="315" actId="1076"/>
          <ac:picMkLst>
            <pc:docMk/>
            <pc:sldMk cId="1194467796" sldId="306"/>
            <ac:picMk id="3" creationId="{64D07363-0B64-0EC0-D40A-D52ACF79BC26}"/>
          </ac:picMkLst>
        </pc:picChg>
        <pc:picChg chg="del mod modCrop">
          <ac:chgData name="Kristy Freney" userId="05558a5f-3628-4287-9b9f-4fe6fc128298" providerId="ADAL" clId="{18379716-C402-4489-945B-A21C83AF61F8}" dt="2024-01-03T07:28:16.736" v="304" actId="478"/>
          <ac:picMkLst>
            <pc:docMk/>
            <pc:sldMk cId="1194467796" sldId="306"/>
            <ac:picMk id="6" creationId="{8A95FE6C-F58C-45D2-BF45-E1D73EA4A931}"/>
          </ac:picMkLst>
        </pc:picChg>
        <pc:cxnChg chg="mod">
          <ac:chgData name="Kristy Freney" userId="05558a5f-3628-4287-9b9f-4fe6fc128298" providerId="ADAL" clId="{18379716-C402-4489-945B-A21C83AF61F8}" dt="2024-01-03T07:28:54.350" v="317" actId="14100"/>
          <ac:cxnSpMkLst>
            <pc:docMk/>
            <pc:sldMk cId="1194467796" sldId="306"/>
            <ac:cxnSpMk id="8" creationId="{7B0C76E0-060B-49BA-825F-2CB305395FE9}"/>
          </ac:cxnSpMkLst>
        </pc:cxnChg>
        <pc:cxnChg chg="mod">
          <ac:chgData name="Kristy Freney" userId="05558a5f-3628-4287-9b9f-4fe6fc128298" providerId="ADAL" clId="{18379716-C402-4489-945B-A21C83AF61F8}" dt="2024-01-03T07:29:06.022" v="321" actId="14100"/>
          <ac:cxnSpMkLst>
            <pc:docMk/>
            <pc:sldMk cId="1194467796" sldId="306"/>
            <ac:cxnSpMk id="10" creationId="{1E8A9C0E-C3C5-4367-B474-5488A5D3B8D5}"/>
          </ac:cxnSpMkLst>
        </pc:cxnChg>
        <pc:cxnChg chg="mod">
          <ac:chgData name="Kristy Freney" userId="05558a5f-3628-4287-9b9f-4fe6fc128298" providerId="ADAL" clId="{18379716-C402-4489-945B-A21C83AF61F8}" dt="2024-01-03T07:29:00.590" v="319" actId="14100"/>
          <ac:cxnSpMkLst>
            <pc:docMk/>
            <pc:sldMk cId="1194467796" sldId="306"/>
            <ac:cxnSpMk id="12" creationId="{9A2BD03A-5559-4432-A9C3-805C25B833CE}"/>
          </ac:cxnSpMkLst>
        </pc:cxnChg>
      </pc:sldChg>
      <pc:sldChg chg="modSp mod">
        <pc:chgData name="Kristy Freney" userId="05558a5f-3628-4287-9b9f-4fe6fc128298" providerId="ADAL" clId="{18379716-C402-4489-945B-A21C83AF61F8}" dt="2024-01-03T07:31:06.134" v="405" actId="1076"/>
        <pc:sldMkLst>
          <pc:docMk/>
          <pc:sldMk cId="1383082567" sldId="307"/>
        </pc:sldMkLst>
        <pc:spChg chg="mod">
          <ac:chgData name="Kristy Freney" userId="05558a5f-3628-4287-9b9f-4fe6fc128298" providerId="ADAL" clId="{18379716-C402-4489-945B-A21C83AF61F8}" dt="2024-01-02T03:44:41.766" v="180" actId="255"/>
          <ac:spMkLst>
            <pc:docMk/>
            <pc:sldMk cId="1383082567" sldId="307"/>
            <ac:spMk id="2" creationId="{B80FD343-4DF8-4BA2-BEF0-CF3E58347CF9}"/>
          </ac:spMkLst>
        </pc:spChg>
        <pc:spChg chg="mod">
          <ac:chgData name="Kristy Freney" userId="05558a5f-3628-4287-9b9f-4fe6fc128298" providerId="ADAL" clId="{18379716-C402-4489-945B-A21C83AF61F8}" dt="2024-01-03T07:30:49.992" v="403" actId="113"/>
          <ac:spMkLst>
            <pc:docMk/>
            <pc:sldMk cId="1383082567" sldId="307"/>
            <ac:spMk id="6" creationId="{8D71C854-33A7-4441-891B-02081F9D67C8}"/>
          </ac:spMkLst>
        </pc:spChg>
        <pc:picChg chg="mod">
          <ac:chgData name="Kristy Freney" userId="05558a5f-3628-4287-9b9f-4fe6fc128298" providerId="ADAL" clId="{18379716-C402-4489-945B-A21C83AF61F8}" dt="2024-01-03T07:31:06.134" v="405" actId="1076"/>
          <ac:picMkLst>
            <pc:docMk/>
            <pc:sldMk cId="1383082567" sldId="307"/>
            <ac:picMk id="8" creationId="{2D36D60A-0BA6-4107-B856-115AC958F5FE}"/>
          </ac:picMkLst>
        </pc:picChg>
      </pc:sldChg>
      <pc:sldChg chg="addSp delSp modSp add mod delAnim">
        <pc:chgData name="Kristy Freney" userId="05558a5f-3628-4287-9b9f-4fe6fc128298" providerId="ADAL" clId="{18379716-C402-4489-945B-A21C83AF61F8}" dt="2024-01-03T07:31:41.814" v="438" actId="1035"/>
        <pc:sldMkLst>
          <pc:docMk/>
          <pc:sldMk cId="2285763609" sldId="308"/>
        </pc:sldMkLst>
        <pc:spChg chg="mod">
          <ac:chgData name="Kristy Freney" userId="05558a5f-3628-4287-9b9f-4fe6fc128298" providerId="ADAL" clId="{18379716-C402-4489-945B-A21C83AF61F8}" dt="2024-01-03T07:29:16.790" v="354" actId="20577"/>
          <ac:spMkLst>
            <pc:docMk/>
            <pc:sldMk cId="2285763609" sldId="308"/>
            <ac:spMk id="7" creationId="{763CDD5F-CE41-59CA-52F9-8A9AD98D1755}"/>
          </ac:spMkLst>
        </pc:spChg>
        <pc:spChg chg="add del mod">
          <ac:chgData name="Kristy Freney" userId="05558a5f-3628-4287-9b9f-4fe6fc128298" providerId="ADAL" clId="{18379716-C402-4489-945B-A21C83AF61F8}" dt="2024-01-03T07:28:14.978" v="303" actId="478"/>
          <ac:spMkLst>
            <pc:docMk/>
            <pc:sldMk cId="2285763609" sldId="308"/>
            <ac:spMk id="11" creationId="{C1B7ADAA-1921-4F5E-CD91-82845C6ED0F4}"/>
          </ac:spMkLst>
        </pc:spChg>
        <pc:spChg chg="mod">
          <ac:chgData name="Kristy Freney" userId="05558a5f-3628-4287-9b9f-4fe6fc128298" providerId="ADAL" clId="{18379716-C402-4489-945B-A21C83AF61F8}" dt="2024-01-03T07:31:24.854" v="418" actId="1035"/>
          <ac:spMkLst>
            <pc:docMk/>
            <pc:sldMk cId="2285763609" sldId="308"/>
            <ac:spMk id="13" creationId="{D760E751-CEC3-4A2E-B8DE-64BFC597C17F}"/>
          </ac:spMkLst>
        </pc:spChg>
        <pc:spChg chg="mod">
          <ac:chgData name="Kristy Freney" userId="05558a5f-3628-4287-9b9f-4fe6fc128298" providerId="ADAL" clId="{18379716-C402-4489-945B-A21C83AF61F8}" dt="2024-01-03T07:31:41.814" v="438" actId="1035"/>
          <ac:spMkLst>
            <pc:docMk/>
            <pc:sldMk cId="2285763609" sldId="308"/>
            <ac:spMk id="14" creationId="{62C90A92-A2CA-4C96-96F5-CD22D1570626}"/>
          </ac:spMkLst>
        </pc:spChg>
        <pc:picChg chg="del">
          <ac:chgData name="Kristy Freney" userId="05558a5f-3628-4287-9b9f-4fe6fc128298" providerId="ADAL" clId="{18379716-C402-4489-945B-A21C83AF61F8}" dt="2024-01-03T07:29:18.534" v="355" actId="478"/>
          <ac:picMkLst>
            <pc:docMk/>
            <pc:sldMk cId="2285763609" sldId="308"/>
            <ac:picMk id="2" creationId="{C4B21679-98EC-330F-CF24-80082C7CC637}"/>
          </ac:picMkLst>
        </pc:picChg>
        <pc:picChg chg="del">
          <ac:chgData name="Kristy Freney" userId="05558a5f-3628-4287-9b9f-4fe6fc128298" providerId="ADAL" clId="{18379716-C402-4489-945B-A21C83AF61F8}" dt="2024-01-03T07:29:18.998" v="356" actId="478"/>
          <ac:picMkLst>
            <pc:docMk/>
            <pc:sldMk cId="2285763609" sldId="308"/>
            <ac:picMk id="3" creationId="{64D07363-0B64-0EC0-D40A-D52ACF79BC26}"/>
          </ac:picMkLst>
        </pc:picChg>
        <pc:picChg chg="add del mod modCrop">
          <ac:chgData name="Kristy Freney" userId="05558a5f-3628-4287-9b9f-4fe6fc128298" providerId="ADAL" clId="{18379716-C402-4489-945B-A21C83AF61F8}" dt="2024-01-03T07:29:55.381" v="372" actId="1076"/>
          <ac:picMkLst>
            <pc:docMk/>
            <pc:sldMk cId="2285763609" sldId="308"/>
            <ac:picMk id="6" creationId="{8A95FE6C-F58C-45D2-BF45-E1D73EA4A931}"/>
          </ac:picMkLst>
        </pc:picChg>
        <pc:picChg chg="add mod modCrop">
          <ac:chgData name="Kristy Freney" userId="05558a5f-3628-4287-9b9f-4fe6fc128298" providerId="ADAL" clId="{18379716-C402-4489-945B-A21C83AF61F8}" dt="2024-01-03T07:29:43.853" v="368" actId="14100"/>
          <ac:picMkLst>
            <pc:docMk/>
            <pc:sldMk cId="2285763609" sldId="308"/>
            <ac:picMk id="15" creationId="{267464A5-54ED-3A4F-5B28-CF3B39D0E5F7}"/>
          </ac:picMkLst>
        </pc:picChg>
        <pc:cxnChg chg="del">
          <ac:chgData name="Kristy Freney" userId="05558a5f-3628-4287-9b9f-4fe6fc128298" providerId="ADAL" clId="{18379716-C402-4489-945B-A21C83AF61F8}" dt="2024-01-03T07:29:20.191" v="358" actId="478"/>
          <ac:cxnSpMkLst>
            <pc:docMk/>
            <pc:sldMk cId="2285763609" sldId="308"/>
            <ac:cxnSpMk id="8" creationId="{7B0C76E0-060B-49BA-825F-2CB305395FE9}"/>
          </ac:cxnSpMkLst>
        </pc:cxnChg>
        <pc:cxnChg chg="del">
          <ac:chgData name="Kristy Freney" userId="05558a5f-3628-4287-9b9f-4fe6fc128298" providerId="ADAL" clId="{18379716-C402-4489-945B-A21C83AF61F8}" dt="2024-01-03T07:29:19.559" v="357" actId="478"/>
          <ac:cxnSpMkLst>
            <pc:docMk/>
            <pc:sldMk cId="2285763609" sldId="308"/>
            <ac:cxnSpMk id="10" creationId="{1E8A9C0E-C3C5-4367-B474-5488A5D3B8D5}"/>
          </ac:cxnSpMkLst>
        </pc:cxnChg>
        <pc:cxnChg chg="del">
          <ac:chgData name="Kristy Freney" userId="05558a5f-3628-4287-9b9f-4fe6fc128298" providerId="ADAL" clId="{18379716-C402-4489-945B-A21C83AF61F8}" dt="2024-01-03T07:29:20.697" v="359" actId="478"/>
          <ac:cxnSpMkLst>
            <pc:docMk/>
            <pc:sldMk cId="2285763609" sldId="308"/>
            <ac:cxnSpMk id="12" creationId="{9A2BD03A-5559-4432-A9C3-805C25B833CE}"/>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FCEB6-F32C-4F22-BDEB-AC16C233F59A}" type="datetimeFigureOut">
              <a:rPr lang="en-AU" smtClean="0"/>
              <a:t>4/01/2024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036520-7B65-4F75-8581-9B89769FFF36}" type="slidenum">
              <a:rPr lang="en-AU" smtClean="0"/>
              <a:t>‹#›</a:t>
            </a:fld>
            <a:endParaRPr lang="en-AU"/>
          </a:p>
        </p:txBody>
      </p:sp>
    </p:spTree>
    <p:extLst>
      <p:ext uri="{BB962C8B-B14F-4D97-AF65-F5344CB8AC3E}">
        <p14:creationId xmlns:p14="http://schemas.microsoft.com/office/powerpoint/2010/main" val="2901164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612250"/>
            <a:ext cx="8173940" cy="1343142"/>
          </a:xfrm>
        </p:spPr>
        <p:txBody>
          <a:bodyPr anchor="b"/>
          <a:lstStyle>
            <a:lvl1pPr algn="ctr">
              <a:defRPr sz="4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1960333"/>
            <a:ext cx="8173940" cy="927833"/>
          </a:xfrm>
        </p:spPr>
        <p:txBody>
          <a:bodyPr/>
          <a:lstStyle>
            <a:lvl1pPr marL="0" algn="ctr">
              <a:spcAft>
                <a:spcPts val="0"/>
              </a:spcAft>
              <a:defRPr sz="2000">
                <a:solidFill>
                  <a:schemeClr val="tx1"/>
                </a:solidFill>
              </a:defRPr>
            </a:lvl1pPr>
            <a:lvl2pPr marL="0" indent="0" algn="ctr">
              <a:spcAft>
                <a:spcPts val="0"/>
              </a:spcAft>
              <a:buNone/>
              <a:defRPr sz="2000">
                <a:solidFill>
                  <a:schemeClr val="tx1"/>
                </a:solidFill>
              </a:defRPr>
            </a:lvl2pPr>
            <a:lvl3pPr marL="0" indent="0" algn="ctr">
              <a:spcAft>
                <a:spcPts val="0"/>
              </a:spcAft>
              <a:buNone/>
              <a:defRPr sz="2000">
                <a:solidFill>
                  <a:schemeClr val="tx1"/>
                </a:solidFill>
              </a:defRPr>
            </a:lvl3pPr>
            <a:lvl4pPr marL="0" indent="0" algn="ctr">
              <a:spcAft>
                <a:spcPts val="0"/>
              </a:spcAft>
              <a:buNone/>
              <a:defRPr sz="2000">
                <a:solidFill>
                  <a:schemeClr val="tx1"/>
                </a:solidFill>
              </a:defRPr>
            </a:lvl4pPr>
            <a:lvl5pPr marL="0" indent="0" algn="ctr">
              <a:spcAft>
                <a:spcPts val="0"/>
              </a:spcAft>
              <a:buNone/>
              <a:defRPr sz="2000">
                <a:solidFill>
                  <a:schemeClr val="tx1"/>
                </a:solidFill>
              </a:defRPr>
            </a:lvl5pPr>
            <a:lvl6pPr marL="0" indent="0" algn="ctr">
              <a:spcAft>
                <a:spcPts val="0"/>
              </a:spcAft>
              <a:buNone/>
              <a:defRPr sz="2000">
                <a:solidFill>
                  <a:schemeClr val="tx1"/>
                </a:solidFill>
              </a:defRPr>
            </a:lvl6pPr>
            <a:lvl7pPr marL="0" indent="0" algn="ctr">
              <a:spcAft>
                <a:spcPts val="0"/>
              </a:spcAft>
              <a:buNone/>
              <a:defRPr sz="2000">
                <a:solidFill>
                  <a:schemeClr val="tx1"/>
                </a:solidFill>
              </a:defRPr>
            </a:lvl7pPr>
            <a:lvl8pPr marL="0" indent="0" algn="ctr">
              <a:spcAft>
                <a:spcPts val="0"/>
              </a:spcAft>
              <a:buNone/>
              <a:defRPr sz="2000">
                <a:solidFill>
                  <a:schemeClr val="tx1"/>
                </a:solidFill>
              </a:defRPr>
            </a:lvl8pPr>
            <a:lvl9pPr marL="0" indent="0" algn="ctr">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394925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eature Slide &amp; Table/Chart_Blue">
    <p:spTree>
      <p:nvGrpSpPr>
        <p:cNvPr id="1" name=""/>
        <p:cNvGrpSpPr/>
        <p:nvPr/>
      </p:nvGrpSpPr>
      <p:grpSpPr>
        <a:xfrm>
          <a:off x="0" y="0"/>
          <a:ext cx="0" cy="0"/>
          <a:chOff x="0" y="0"/>
          <a:chExt cx="0" cy="0"/>
        </a:xfrm>
      </p:grpSpPr>
      <p:sp>
        <p:nvSpPr>
          <p:cNvPr id="12" name="Rectangle: Single Corner Rounded 11">
            <a:extLst>
              <a:ext uri="{FF2B5EF4-FFF2-40B4-BE49-F238E27FC236}">
                <a16:creationId xmlns:a16="http://schemas.microsoft.com/office/drawing/2014/main" id="{41A557DE-FC37-4FFF-BA13-ACD406BE44DB}"/>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31AE3364-60A9-42C3-A0EA-6771B95D4860}"/>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2" name="Title 1">
            <a:extLst>
              <a:ext uri="{FF2B5EF4-FFF2-40B4-BE49-F238E27FC236}">
                <a16:creationId xmlns:a16="http://schemas.microsoft.com/office/drawing/2014/main" id="{9A5E0B6F-DE14-44D6-8FB9-32A135A3D0A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3" name="Picture 12">
            <a:extLst>
              <a:ext uri="{FF2B5EF4-FFF2-40B4-BE49-F238E27FC236}">
                <a16:creationId xmlns:a16="http://schemas.microsoft.com/office/drawing/2014/main" id="{C24FF05F-65DB-4956-A3AF-B08939996C3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403592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Pullout Boxes &amp; Icons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F84EF0BD-1791-4D45-9B08-84D7CC6B942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11719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 Pullout Boxes &amp; Icons_Blue">
    <p:spTree>
      <p:nvGrpSpPr>
        <p:cNvPr id="1" name=""/>
        <p:cNvGrpSpPr/>
        <p:nvPr/>
      </p:nvGrpSpPr>
      <p:grpSpPr>
        <a:xfrm>
          <a:off x="0" y="0"/>
          <a:ext cx="0" cy="0"/>
          <a:chOff x="0" y="0"/>
          <a:chExt cx="0" cy="0"/>
        </a:xfrm>
      </p:grpSpPr>
      <p:sp>
        <p:nvSpPr>
          <p:cNvPr id="14" name="Rectangle: Single Corner Rounded 13">
            <a:extLst>
              <a:ext uri="{FF2B5EF4-FFF2-40B4-BE49-F238E27FC236}">
                <a16:creationId xmlns:a16="http://schemas.microsoft.com/office/drawing/2014/main" id="{1BD42CE7-74CC-40DF-A9A9-EDD3C370D8C3}"/>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lvl1pPr>
              <a:defRPr>
                <a:solidFill>
                  <a:schemeClr val="bg1"/>
                </a:solidFill>
              </a:defRPr>
            </a:lvl1p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6" name="Picture 15">
            <a:extLst>
              <a:ext uri="{FF2B5EF4-FFF2-40B4-BE49-F238E27FC236}">
                <a16:creationId xmlns:a16="http://schemas.microsoft.com/office/drawing/2014/main" id="{B5D6B8AE-2DD6-4557-82C4-8FC8B2FE36B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24653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_Blue">
    <p:spTree>
      <p:nvGrpSpPr>
        <p:cNvPr id="1" name=""/>
        <p:cNvGrpSpPr/>
        <p:nvPr/>
      </p:nvGrpSpPr>
      <p:grpSpPr>
        <a:xfrm>
          <a:off x="0" y="0"/>
          <a:ext cx="0" cy="0"/>
          <a:chOff x="0" y="0"/>
          <a:chExt cx="0" cy="0"/>
        </a:xfrm>
      </p:grpSpPr>
      <p:sp>
        <p:nvSpPr>
          <p:cNvPr id="5" name="Rectangle: Single Corner Rounded 4">
            <a:extLst>
              <a:ext uri="{FF2B5EF4-FFF2-40B4-BE49-F238E27FC236}">
                <a16:creationId xmlns:a16="http://schemas.microsoft.com/office/drawing/2014/main" id="{7679AA35-579B-4A21-A6C0-E2C2DDEF989D}"/>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pic>
        <p:nvPicPr>
          <p:cNvPr id="9" name="Picture 8">
            <a:extLst>
              <a:ext uri="{FF2B5EF4-FFF2-40B4-BE49-F238E27FC236}">
                <a16:creationId xmlns:a16="http://schemas.microsoft.com/office/drawing/2014/main" id="{6819B02C-0C29-40AB-924A-9B5FFADA9F9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966078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_WarmWhit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tx1"/>
                </a:solidFill>
              </a:defRPr>
            </a:lvl1pPr>
            <a:lvl2pPr marL="0" indent="0" algn="l">
              <a:spcAft>
                <a:spcPts val="0"/>
              </a:spcAft>
              <a:buNone/>
              <a:defRPr sz="2000">
                <a:solidFill>
                  <a:schemeClr val="tx1"/>
                </a:solidFill>
              </a:defRPr>
            </a:lvl2pPr>
            <a:lvl3pPr marL="0" indent="0" algn="l">
              <a:spcAft>
                <a:spcPts val="0"/>
              </a:spcAft>
              <a:buNone/>
              <a:defRPr sz="2000">
                <a:solidFill>
                  <a:schemeClr val="tx1"/>
                </a:solidFill>
              </a:defRPr>
            </a:lvl3pPr>
            <a:lvl4pPr marL="0" indent="0" algn="l">
              <a:spcAft>
                <a:spcPts val="0"/>
              </a:spcAft>
              <a:buNone/>
              <a:defRPr sz="2000">
                <a:solidFill>
                  <a:schemeClr val="tx1"/>
                </a:solidFill>
              </a:defRPr>
            </a:lvl4pPr>
            <a:lvl5pPr marL="0" indent="0" algn="l">
              <a:spcAft>
                <a:spcPts val="0"/>
              </a:spcAft>
              <a:buNone/>
              <a:defRPr sz="2000">
                <a:solidFill>
                  <a:schemeClr val="tx1"/>
                </a:solidFill>
              </a:defRPr>
            </a:lvl5pPr>
            <a:lvl6pPr marL="0" indent="0" algn="l">
              <a:spcAft>
                <a:spcPts val="0"/>
              </a:spcAft>
              <a:buNone/>
              <a:defRPr sz="2000">
                <a:solidFill>
                  <a:schemeClr val="tx1"/>
                </a:solidFill>
              </a:defRPr>
            </a:lvl6pPr>
            <a:lvl7pPr marL="0" indent="0" algn="l">
              <a:spcAft>
                <a:spcPts val="0"/>
              </a:spcAft>
              <a:buNone/>
              <a:defRPr sz="2000">
                <a:solidFill>
                  <a:schemeClr val="tx1"/>
                </a:solidFill>
              </a:defRPr>
            </a:lvl7pPr>
            <a:lvl8pPr marL="0" indent="0" algn="l">
              <a:spcAft>
                <a:spcPts val="0"/>
              </a:spcAft>
              <a:buNone/>
              <a:defRPr sz="2000">
                <a:solidFill>
                  <a:schemeClr val="tx1"/>
                </a:solidFill>
              </a:defRPr>
            </a:lvl8pPr>
            <a:lvl9pPr marL="0" indent="0" algn="l">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4201693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_WarmWhite">
    <p:bg>
      <p:bgPr>
        <a:solidFill>
          <a:srgbClr val="ECE8D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1972411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_WarmWhite">
    <p:spTree>
      <p:nvGrpSpPr>
        <p:cNvPr id="1" name=""/>
        <p:cNvGrpSpPr/>
        <p:nvPr/>
      </p:nvGrpSpPr>
      <p:grpSpPr>
        <a:xfrm>
          <a:off x="0" y="0"/>
          <a:ext cx="0" cy="0"/>
          <a:chOff x="0" y="0"/>
          <a:chExt cx="0" cy="0"/>
        </a:xfrm>
      </p:grpSpPr>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lgn="l">
              <a:spcAft>
                <a:spcPts val="0"/>
              </a:spcAft>
              <a:buNone/>
              <a:defRPr>
                <a:solidFill>
                  <a:schemeClr val="tx1"/>
                </a:solidFill>
              </a:defRPr>
            </a:lvl7pPr>
            <a:lvl8pPr marL="0" indent="0" algn="l">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3" name="Rectangle: Single Corner Rounded 22">
            <a:extLst>
              <a:ext uri="{FF2B5EF4-FFF2-40B4-BE49-F238E27FC236}">
                <a16:creationId xmlns:a16="http://schemas.microsoft.com/office/drawing/2014/main" id="{AB67C02E-CBEB-4FC4-928E-3A1E9A3855AE}"/>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Text Placeholder 6">
            <a:extLst>
              <a:ext uri="{FF2B5EF4-FFF2-40B4-BE49-F238E27FC236}">
                <a16:creationId xmlns:a16="http://schemas.microsoft.com/office/drawing/2014/main" id="{A6E25803-DCDA-454D-913D-BBCB03D05F46}"/>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5" name="Title 1">
            <a:extLst>
              <a:ext uri="{FF2B5EF4-FFF2-40B4-BE49-F238E27FC236}">
                <a16:creationId xmlns:a16="http://schemas.microsoft.com/office/drawing/2014/main" id="{6F979641-BD21-4FA6-AE86-79110657A458}"/>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
        <p:nvSpPr>
          <p:cNvPr id="2" name="Footer Placeholder 1">
            <a:extLst>
              <a:ext uri="{FF2B5EF4-FFF2-40B4-BE49-F238E27FC236}">
                <a16:creationId xmlns:a16="http://schemas.microsoft.com/office/drawing/2014/main" id="{654E4B70-3004-4A80-9328-847396F7AD77}"/>
              </a:ext>
            </a:extLst>
          </p:cNvPr>
          <p:cNvSpPr>
            <a:spLocks noGrp="1"/>
          </p:cNvSpPr>
          <p:nvPr>
            <p:ph type="ftr" sz="quarter" idx="21"/>
          </p:nvPr>
        </p:nvSpPr>
        <p:spPr/>
        <p:txBody>
          <a:bodyPr/>
          <a:lstStyle/>
          <a:p>
            <a:endParaRPr lang="en-AU" dirty="0"/>
          </a:p>
        </p:txBody>
      </p:sp>
      <p:sp>
        <p:nvSpPr>
          <p:cNvPr id="3" name="Slide Number Placeholder 2">
            <a:extLst>
              <a:ext uri="{FF2B5EF4-FFF2-40B4-BE49-F238E27FC236}">
                <a16:creationId xmlns:a16="http://schemas.microsoft.com/office/drawing/2014/main" id="{86241FFA-A5D8-46EC-AA8A-88CA191DAB9F}"/>
              </a:ext>
            </a:extLst>
          </p:cNvPr>
          <p:cNvSpPr>
            <a:spLocks noGrp="1"/>
          </p:cNvSpPr>
          <p:nvPr>
            <p:ph type="sldNum" sz="quarter" idx="22"/>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532985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mp;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667013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2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6" name="Content Placeholder 2">
            <a:extLst>
              <a:ext uri="{FF2B5EF4-FFF2-40B4-BE49-F238E27FC236}">
                <a16:creationId xmlns:a16="http://schemas.microsoft.com/office/drawing/2014/main" id="{7448CB41-65C8-44A3-999C-53F3F181315A}"/>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0CF0CD13-964F-48DD-8FCF-B246DEE98265}"/>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4161540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Tree>
    <p:extLst>
      <p:ext uri="{BB962C8B-B14F-4D97-AF65-F5344CB8AC3E}">
        <p14:creationId xmlns:p14="http://schemas.microsoft.com/office/powerpoint/2010/main" val="2688587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_Blu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331107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ft Image &amp; Content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8"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tx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spTree>
    <p:extLst>
      <p:ext uri="{BB962C8B-B14F-4D97-AF65-F5344CB8AC3E}">
        <p14:creationId xmlns:p14="http://schemas.microsoft.com/office/powerpoint/2010/main" val="1548068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amp; Picture_WarmWhite">
    <p:spTree>
      <p:nvGrpSpPr>
        <p:cNvPr id="1" name=""/>
        <p:cNvGrpSpPr/>
        <p:nvPr/>
      </p:nvGrpSpPr>
      <p:grpSpPr>
        <a:xfrm>
          <a:off x="0" y="0"/>
          <a:ext cx="0" cy="0"/>
          <a:chOff x="0" y="0"/>
          <a:chExt cx="0" cy="0"/>
        </a:xfrm>
      </p:grpSpPr>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67E583C4-9DA1-4490-BDFD-62C98F46BD64}"/>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3172250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amp; Table/Chart_Warm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1C3AFD-3AE3-4E57-8382-0EEFA1D109FB}"/>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ext Placeholder 6">
            <a:extLst>
              <a:ext uri="{FF2B5EF4-FFF2-40B4-BE49-F238E27FC236}">
                <a16:creationId xmlns:a16="http://schemas.microsoft.com/office/drawing/2014/main" id="{2D2A5168-206B-42DB-8252-F13A08444697}"/>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a:extLst>
              <a:ext uri="{FF2B5EF4-FFF2-40B4-BE49-F238E27FC236}">
                <a16:creationId xmlns:a16="http://schemas.microsoft.com/office/drawing/2014/main" id="{00B7E816-D51F-4CDF-80BF-CBF75C92657D}"/>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716490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11585950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1592352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8021802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hasCustomPrompt="1"/>
          </p:nvPr>
        </p:nvSpPr>
        <p:spPr>
          <a:xfrm>
            <a:off x="485030" y="612000"/>
            <a:ext cx="8173940" cy="1343142"/>
          </a:xfrm>
        </p:spPr>
        <p:txBody>
          <a:bodyPr anchor="b"/>
          <a:lstStyle>
            <a:lvl1pPr algn="ctr">
              <a:defRPr sz="4000" b="1">
                <a:solidFill>
                  <a:schemeClr val="tx1"/>
                </a:solidFill>
              </a:defRPr>
            </a:lvl1pPr>
          </a:lstStyle>
          <a:p>
            <a:r>
              <a:rPr lang="en-US" dirty="0"/>
              <a:t>Thank you</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1401636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20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e_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2059461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2" name="Picture 11">
            <a:extLst>
              <a:ext uri="{FF2B5EF4-FFF2-40B4-BE49-F238E27FC236}">
                <a16:creationId xmlns:a16="http://schemas.microsoft.com/office/drawing/2014/main" id="{E4D72937-833E-4F2B-99F4-7849E077AD94}"/>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Tree>
    <p:extLst>
      <p:ext uri="{BB962C8B-B14F-4D97-AF65-F5344CB8AC3E}">
        <p14:creationId xmlns:p14="http://schemas.microsoft.com/office/powerpoint/2010/main" val="259212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951875"/>
            <a:ext cx="8384669" cy="36774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pic>
        <p:nvPicPr>
          <p:cNvPr id="10" name="Picture 9">
            <a:extLst>
              <a:ext uri="{FF2B5EF4-FFF2-40B4-BE49-F238E27FC236}">
                <a16:creationId xmlns:a16="http://schemas.microsoft.com/office/drawing/2014/main" id="{E2B7A698-FDC6-4745-B047-CCC27BB2186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78195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amp; 2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2" name="Content Placeholder 2">
            <a:extLst>
              <a:ext uri="{FF2B5EF4-FFF2-40B4-BE49-F238E27FC236}">
                <a16:creationId xmlns:a16="http://schemas.microsoft.com/office/drawing/2014/main" id="{2A72EB34-9C65-4DB9-B51C-11C0CB5327AF}"/>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0" name="Picture 9">
            <a:extLst>
              <a:ext uri="{FF2B5EF4-FFF2-40B4-BE49-F238E27FC236}">
                <a16:creationId xmlns:a16="http://schemas.microsoft.com/office/drawing/2014/main" id="{5C67CFD3-D413-4492-B5CD-3772E82DB33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764639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Tree>
    <p:extLst>
      <p:ext uri="{BB962C8B-B14F-4D97-AF65-F5344CB8AC3E}">
        <p14:creationId xmlns:p14="http://schemas.microsoft.com/office/powerpoint/2010/main" val="500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ft Imag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C084C57F-270D-4F4B-BBFF-CFB57BD27F8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7"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pic>
        <p:nvPicPr>
          <p:cNvPr id="13" name="Picture 12">
            <a:extLst>
              <a:ext uri="{FF2B5EF4-FFF2-40B4-BE49-F238E27FC236}">
                <a16:creationId xmlns:a16="http://schemas.microsoft.com/office/drawing/2014/main" id="{B8878C06-4E9D-49B3-9EC3-B59A43CF9C5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606831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eature Slide &amp; Picture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2" name="Picture 11">
            <a:extLst>
              <a:ext uri="{FF2B5EF4-FFF2-40B4-BE49-F238E27FC236}">
                <a16:creationId xmlns:a16="http://schemas.microsoft.com/office/drawing/2014/main" id="{F0E6BDC1-88BB-49E2-AEBB-D24FF668FED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639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EE36069-4D03-45AF-BF1F-DAC8F128212A}"/>
              </a:ext>
            </a:extLst>
          </p:cNvPr>
          <p:cNvSpPr>
            <a:spLocks noGrp="1"/>
          </p:cNvSpPr>
          <p:nvPr>
            <p:ph type="body" idx="1"/>
          </p:nvPr>
        </p:nvSpPr>
        <p:spPr>
          <a:xfrm>
            <a:off x="379665" y="951875"/>
            <a:ext cx="8384669" cy="367741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Rectangle: Single Corner Rounded 12">
            <a:extLst>
              <a:ext uri="{FF2B5EF4-FFF2-40B4-BE49-F238E27FC236}">
                <a16:creationId xmlns:a16="http://schemas.microsoft.com/office/drawing/2014/main" id="{656FA5D0-ADB4-40DD-B7EB-B4E0DCEEDE7A}"/>
              </a:ext>
            </a:extLst>
          </p:cNvPr>
          <p:cNvSpPr/>
          <p:nvPr userDrawn="1"/>
        </p:nvSpPr>
        <p:spPr>
          <a:xfrm>
            <a:off x="1" y="4848933"/>
            <a:ext cx="8507366" cy="294567"/>
          </a:xfrm>
          <a:prstGeom prst="round1Rect">
            <a:avLst>
              <a:gd name="adj" fmla="val 23521"/>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a:extLst>
              <a:ext uri="{FF2B5EF4-FFF2-40B4-BE49-F238E27FC236}">
                <a16:creationId xmlns:a16="http://schemas.microsoft.com/office/drawing/2014/main" id="{C8BA21FB-5D05-4499-ACB8-FDC829532047}"/>
              </a:ext>
            </a:extLst>
          </p:cNvPr>
          <p:cNvSpPr>
            <a:spLocks noGrp="1"/>
          </p:cNvSpPr>
          <p:nvPr>
            <p:ph type="title"/>
          </p:nvPr>
        </p:nvSpPr>
        <p:spPr>
          <a:xfrm>
            <a:off x="379665" y="310398"/>
            <a:ext cx="8384669" cy="472383"/>
          </a:xfrm>
          <a:prstGeom prst="rect">
            <a:avLst/>
          </a:prstGeom>
        </p:spPr>
        <p:txBody>
          <a:bodyPr vert="horz" lIns="0" tIns="0" rIns="0" bIns="0" rtlCol="0" anchor="t">
            <a:noAutofit/>
          </a:bodyPr>
          <a:lstStyle/>
          <a:p>
            <a:r>
              <a:rPr lang="en-US"/>
              <a:t>Click to edit Master title style</a:t>
            </a:r>
            <a:endParaRPr lang="en-AU" dirty="0"/>
          </a:p>
        </p:txBody>
      </p:sp>
      <p:sp>
        <p:nvSpPr>
          <p:cNvPr id="5" name="Footer Placeholder 4">
            <a:extLst>
              <a:ext uri="{FF2B5EF4-FFF2-40B4-BE49-F238E27FC236}">
                <a16:creationId xmlns:a16="http://schemas.microsoft.com/office/drawing/2014/main" id="{FEE3310A-29CB-4117-89E3-EA2268572D55}"/>
              </a:ext>
            </a:extLst>
          </p:cNvPr>
          <p:cNvSpPr>
            <a:spLocks noGrp="1"/>
          </p:cNvSpPr>
          <p:nvPr>
            <p:ph type="ftr" sz="quarter" idx="3"/>
          </p:nvPr>
        </p:nvSpPr>
        <p:spPr>
          <a:xfrm>
            <a:off x="379665" y="4914063"/>
            <a:ext cx="4847361" cy="164307"/>
          </a:xfrm>
          <a:prstGeom prst="rect">
            <a:avLst/>
          </a:prstGeom>
        </p:spPr>
        <p:txBody>
          <a:bodyPr vert="horz" lIns="0" tIns="0" rIns="0" bIns="0" rtlCol="0" anchor="ctr"/>
          <a:lstStyle>
            <a:lvl1pPr algn="l">
              <a:defRPr sz="9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552E6115-576B-4B27-8793-2A835BB83D3B}"/>
              </a:ext>
            </a:extLst>
          </p:cNvPr>
          <p:cNvSpPr>
            <a:spLocks noGrp="1"/>
          </p:cNvSpPr>
          <p:nvPr>
            <p:ph type="sldNum" sz="quarter" idx="4"/>
          </p:nvPr>
        </p:nvSpPr>
        <p:spPr>
          <a:xfrm>
            <a:off x="7707488" y="4914000"/>
            <a:ext cx="678049" cy="164307"/>
          </a:xfrm>
          <a:prstGeom prst="rect">
            <a:avLst/>
          </a:prstGeom>
        </p:spPr>
        <p:txBody>
          <a:bodyPr vert="horz" lIns="0" tIns="0" rIns="0" bIns="0" rtlCol="0" anchor="ctr"/>
          <a:lstStyle>
            <a:lvl1pPr algn="r">
              <a:defRPr sz="900">
                <a:solidFill>
                  <a:schemeClr val="tx1">
                    <a:tint val="75000"/>
                  </a:schemeClr>
                </a:solidFill>
              </a:defRPr>
            </a:lvl1pPr>
          </a:lstStyle>
          <a:p>
            <a:fld id="{BDEDE7C6-6EEE-4196-A663-FD0A9850CD31}" type="slidenum">
              <a:rPr lang="en-AU" smtClean="0"/>
              <a:t>‹#›</a:t>
            </a:fld>
            <a:endParaRPr lang="en-AU" dirty="0"/>
          </a:p>
        </p:txBody>
      </p:sp>
      <p:pic>
        <p:nvPicPr>
          <p:cNvPr id="12" name="Picture 11">
            <a:extLst>
              <a:ext uri="{FF2B5EF4-FFF2-40B4-BE49-F238E27FC236}">
                <a16:creationId xmlns:a16="http://schemas.microsoft.com/office/drawing/2014/main" id="{6FA6E82E-34E2-418F-B419-66615A6A4E3C}"/>
              </a:ext>
            </a:extLst>
          </p:cNvPr>
          <p:cNvPicPr>
            <a:picLocks noChangeAspect="1"/>
          </p:cNvPicPr>
          <p:nvPr userDrawn="1"/>
        </p:nvPicPr>
        <p:blipFill rotWithShape="1">
          <a:blip r:embed="rId29" cstate="email">
            <a:extLst>
              <a:ext uri="{28A0092B-C50C-407E-A947-70E740481C1C}">
                <a14:useLocalDpi xmlns:a14="http://schemas.microsoft.com/office/drawing/2010/main"/>
              </a:ext>
            </a:extLst>
          </a:blip>
          <a:srcRect/>
          <a:stretch/>
        </p:blipFill>
        <p:spPr>
          <a:xfrm>
            <a:off x="8575234" y="4155914"/>
            <a:ext cx="568766" cy="987586"/>
          </a:xfrm>
          <a:prstGeom prst="rect">
            <a:avLst/>
          </a:prstGeom>
        </p:spPr>
      </p:pic>
    </p:spTree>
    <p:extLst>
      <p:ext uri="{BB962C8B-B14F-4D97-AF65-F5344CB8AC3E}">
        <p14:creationId xmlns:p14="http://schemas.microsoft.com/office/powerpoint/2010/main" val="1470114289"/>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74" r:id="rId3"/>
    <p:sldLayoutId id="2147483682" r:id="rId4"/>
    <p:sldLayoutId id="2147483671" r:id="rId5"/>
    <p:sldLayoutId id="2147483672" r:id="rId6"/>
    <p:sldLayoutId id="2147483660" r:id="rId7"/>
    <p:sldLayoutId id="2147483667" r:id="rId8"/>
    <p:sldLayoutId id="2147483663" r:id="rId9"/>
    <p:sldLayoutId id="2147483666" r:id="rId10"/>
    <p:sldLayoutId id="2147483676" r:id="rId11"/>
    <p:sldLayoutId id="2147483680" r:id="rId12"/>
    <p:sldLayoutId id="2147483678" r:id="rId13"/>
    <p:sldLayoutId id="2147483670" r:id="rId14"/>
    <p:sldLayoutId id="2147483675" r:id="rId15"/>
    <p:sldLayoutId id="2147483683" r:id="rId16"/>
    <p:sldLayoutId id="2147483650" r:id="rId17"/>
    <p:sldLayoutId id="2147483673" r:id="rId18"/>
    <p:sldLayoutId id="2147483661" r:id="rId19"/>
    <p:sldLayoutId id="2147483668" r:id="rId20"/>
    <p:sldLayoutId id="2147483664" r:id="rId21"/>
    <p:sldLayoutId id="2147483665" r:id="rId22"/>
    <p:sldLayoutId id="2147483677" r:id="rId23"/>
    <p:sldLayoutId id="2147483679" r:id="rId24"/>
    <p:sldLayoutId id="2147483654" r:id="rId25"/>
    <p:sldLayoutId id="2147483681" r:id="rId26"/>
    <p:sldLayoutId id="2147483655" r:id="rId27"/>
  </p:sldLayoutIdLst>
  <p:hf hdr="0" dt="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E526-D9BC-497B-92DE-D28D61ABA619}"/>
              </a:ext>
            </a:extLst>
          </p:cNvPr>
          <p:cNvSpPr>
            <a:spLocks noGrp="1"/>
          </p:cNvSpPr>
          <p:nvPr>
            <p:ph type="ctrTitle"/>
          </p:nvPr>
        </p:nvSpPr>
        <p:spPr/>
        <p:txBody>
          <a:bodyPr/>
          <a:lstStyle/>
          <a:p>
            <a:r>
              <a:rPr lang="en-AU" dirty="0"/>
              <a:t>Paying taxes to Caesar</a:t>
            </a:r>
          </a:p>
        </p:txBody>
      </p:sp>
      <p:sp>
        <p:nvSpPr>
          <p:cNvPr id="3" name="Text Placeholder 2">
            <a:extLst>
              <a:ext uri="{FF2B5EF4-FFF2-40B4-BE49-F238E27FC236}">
                <a16:creationId xmlns:a16="http://schemas.microsoft.com/office/drawing/2014/main" id="{DDDF87A5-8263-4A0B-BEFF-45E4C3BBB793}"/>
              </a:ext>
            </a:extLst>
          </p:cNvPr>
          <p:cNvSpPr>
            <a:spLocks noGrp="1"/>
          </p:cNvSpPr>
          <p:nvPr>
            <p:ph type="body" sz="quarter" idx="13"/>
          </p:nvPr>
        </p:nvSpPr>
        <p:spPr/>
        <p:txBody>
          <a:bodyPr/>
          <a:lstStyle/>
          <a:p>
            <a:r>
              <a:rPr lang="en-AU" sz="2400" dirty="0"/>
              <a:t>Mark Lesson 41</a:t>
            </a:r>
          </a:p>
          <a:p>
            <a:r>
              <a:rPr lang="en-AU" sz="2400" dirty="0"/>
              <a:t>Mark 12:13-17</a:t>
            </a:r>
          </a:p>
        </p:txBody>
      </p:sp>
    </p:spTree>
    <p:extLst>
      <p:ext uri="{BB962C8B-B14F-4D97-AF65-F5344CB8AC3E}">
        <p14:creationId xmlns:p14="http://schemas.microsoft.com/office/powerpoint/2010/main" val="1890592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person in a robe holding his hands&#10;&#10;Description automatically generated">
            <a:extLst>
              <a:ext uri="{FF2B5EF4-FFF2-40B4-BE49-F238E27FC236}">
                <a16:creationId xmlns:a16="http://schemas.microsoft.com/office/drawing/2014/main" id="{91818313-4D9A-4FB2-B648-2476E8761234}"/>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285998" y="1022600"/>
            <a:ext cx="4572000" cy="3429000"/>
          </a:xfrm>
        </p:spPr>
      </p:pic>
      <p:sp>
        <p:nvSpPr>
          <p:cNvPr id="4" name="Footer Placeholder 3">
            <a:extLst>
              <a:ext uri="{FF2B5EF4-FFF2-40B4-BE49-F238E27FC236}">
                <a16:creationId xmlns:a16="http://schemas.microsoft.com/office/drawing/2014/main" id="{93D9A87F-79DC-4EA9-9717-F8FF037D6DAA}"/>
              </a:ext>
            </a:extLst>
          </p:cNvPr>
          <p:cNvSpPr>
            <a:spLocks noGrp="1"/>
          </p:cNvSpPr>
          <p:nvPr>
            <p:ph type="ftr" sz="quarter" idx="10"/>
          </p:nvPr>
        </p:nvSpPr>
        <p:spPr/>
        <p:txBody>
          <a:bodyPr/>
          <a:lstStyle/>
          <a:p>
            <a:r>
              <a:rPr lang="en-AU" dirty="0"/>
              <a:t>Lesson 41 Worksheet 2</a:t>
            </a:r>
          </a:p>
        </p:txBody>
      </p:sp>
      <p:sp>
        <p:nvSpPr>
          <p:cNvPr id="5" name="Slide Number Placeholder 4">
            <a:extLst>
              <a:ext uri="{FF2B5EF4-FFF2-40B4-BE49-F238E27FC236}">
                <a16:creationId xmlns:a16="http://schemas.microsoft.com/office/drawing/2014/main" id="{07258A8F-916A-4460-9081-1585AD183DD6}"/>
              </a:ext>
            </a:extLst>
          </p:cNvPr>
          <p:cNvSpPr>
            <a:spLocks noGrp="1"/>
          </p:cNvSpPr>
          <p:nvPr>
            <p:ph type="sldNum" sz="quarter" idx="11"/>
          </p:nvPr>
        </p:nvSpPr>
        <p:spPr/>
        <p:txBody>
          <a:bodyPr/>
          <a:lstStyle/>
          <a:p>
            <a:fld id="{BDEDE7C6-6EEE-4196-A663-FD0A9850CD31}" type="slidenum">
              <a:rPr lang="en-AU" smtClean="0"/>
              <a:pPr/>
              <a:t>10</a:t>
            </a:fld>
            <a:endParaRPr lang="en-AU" dirty="0"/>
          </a:p>
        </p:txBody>
      </p:sp>
      <p:sp>
        <p:nvSpPr>
          <p:cNvPr id="3" name="Title 1">
            <a:extLst>
              <a:ext uri="{FF2B5EF4-FFF2-40B4-BE49-F238E27FC236}">
                <a16:creationId xmlns:a16="http://schemas.microsoft.com/office/drawing/2014/main" id="{A06B8DC1-27ED-C658-A88E-8118552AF5B9}"/>
              </a:ext>
            </a:extLst>
          </p:cNvPr>
          <p:cNvSpPr txBox="1">
            <a:spLocks/>
          </p:cNvSpPr>
          <p:nvPr/>
        </p:nvSpPr>
        <p:spPr>
          <a:xfrm>
            <a:off x="379664" y="218448"/>
            <a:ext cx="8384669" cy="472383"/>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r>
              <a:rPr lang="en-AU" sz="4000" dirty="0">
                <a:latin typeface="Edu SA Beginner" pitchFamily="2" charset="0"/>
              </a:rPr>
              <a:t>Paying taxes to Caesar</a:t>
            </a:r>
          </a:p>
        </p:txBody>
      </p:sp>
    </p:spTree>
    <p:extLst>
      <p:ext uri="{BB962C8B-B14F-4D97-AF65-F5344CB8AC3E}">
        <p14:creationId xmlns:p14="http://schemas.microsoft.com/office/powerpoint/2010/main" val="2882491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90D4-59D5-49D5-8E63-F565E01E5580}"/>
              </a:ext>
            </a:extLst>
          </p:cNvPr>
          <p:cNvSpPr>
            <a:spLocks noGrp="1"/>
          </p:cNvSpPr>
          <p:nvPr>
            <p:ph type="title"/>
          </p:nvPr>
        </p:nvSpPr>
        <p:spPr>
          <a:xfrm>
            <a:off x="379664" y="218448"/>
            <a:ext cx="8384669" cy="472383"/>
          </a:xfrm>
        </p:spPr>
        <p:txBody>
          <a:bodyPr/>
          <a:lstStyle/>
          <a:p>
            <a:r>
              <a:rPr lang="en-AU" sz="3200" dirty="0">
                <a:latin typeface="Edu SA Beginner" pitchFamily="2" charset="0"/>
              </a:rPr>
              <a:t>Paying taxes to Caesar</a:t>
            </a:r>
          </a:p>
        </p:txBody>
      </p:sp>
      <p:sp>
        <p:nvSpPr>
          <p:cNvPr id="3" name="Content Placeholder 2">
            <a:extLst>
              <a:ext uri="{FF2B5EF4-FFF2-40B4-BE49-F238E27FC236}">
                <a16:creationId xmlns:a16="http://schemas.microsoft.com/office/drawing/2014/main" id="{E2CD1787-85F9-4649-A00E-AB2A988E4138}"/>
              </a:ext>
            </a:extLst>
          </p:cNvPr>
          <p:cNvSpPr>
            <a:spLocks noGrp="1"/>
          </p:cNvSpPr>
          <p:nvPr>
            <p:ph idx="1"/>
          </p:nvPr>
        </p:nvSpPr>
        <p:spPr>
          <a:xfrm>
            <a:off x="379664" y="775259"/>
            <a:ext cx="8384669" cy="3677410"/>
          </a:xfrm>
        </p:spPr>
        <p:txBody>
          <a:bodyPr/>
          <a:lstStyle/>
          <a:p>
            <a:r>
              <a:rPr lang="en-AU" sz="1900" dirty="0">
                <a:latin typeface="Edu SA Beginner" pitchFamily="2" charset="0"/>
              </a:rPr>
              <a:t>The Jewish people did not want to pay tax to Caesar. The religious leaders tried to trick Jesus. </a:t>
            </a:r>
          </a:p>
          <a:p>
            <a:r>
              <a:rPr lang="en-GB" sz="1900" b="1" dirty="0">
                <a:latin typeface="Edu SA Beginner" pitchFamily="2" charset="0"/>
              </a:rPr>
              <a:t>Mark 12:13-17 </a:t>
            </a:r>
          </a:p>
          <a:p>
            <a:r>
              <a:rPr lang="en-AU" sz="1900" dirty="0">
                <a:latin typeface="Edu SA Beginner" pitchFamily="2" charset="0"/>
              </a:rPr>
              <a:t>Some religious leaders came to Jesus. They said, “Teacher, we know you are good. You always do the right thing. You teach everyone the same way. You teach us God’s words. Do we have to pay tax to Caesar? Do we have to give him money?”</a:t>
            </a:r>
          </a:p>
          <a:p>
            <a:r>
              <a:rPr lang="en-AU" sz="1900" dirty="0">
                <a:latin typeface="Edu SA Beginner" pitchFamily="2" charset="0"/>
              </a:rPr>
              <a:t>The religious leaders were testing Jesus. Jesus knew this. Jesus said, “Why do you test me? Bring me a coin. Let me see it.” </a:t>
            </a:r>
          </a:p>
          <a:p>
            <a:r>
              <a:rPr lang="en-AU" sz="1900" dirty="0">
                <a:latin typeface="Edu SA Beginner" pitchFamily="2" charset="0"/>
              </a:rPr>
              <a:t>The religious leaders gave Jesus a coin. Jesus asked, “Who can you see on the coin? What name can you see?” </a:t>
            </a:r>
          </a:p>
          <a:p>
            <a:r>
              <a:rPr lang="en-GB" sz="1900" dirty="0">
                <a:latin typeface="Edu SA Beginner" pitchFamily="2" charset="0"/>
              </a:rPr>
              <a:t>They said, “Caesar!”</a:t>
            </a:r>
          </a:p>
          <a:p>
            <a:r>
              <a:rPr lang="en-AU" sz="1900" dirty="0">
                <a:latin typeface="Edu SA Beginner" pitchFamily="2" charset="0"/>
              </a:rPr>
              <a:t>Jesus said, “Give Caesar his things. And give God his things.”</a:t>
            </a:r>
          </a:p>
          <a:p>
            <a:r>
              <a:rPr lang="en-AU" sz="1900" dirty="0">
                <a:latin typeface="Edu SA Beginner" pitchFamily="2" charset="0"/>
              </a:rPr>
              <a:t>The religious leaders were amazed. </a:t>
            </a:r>
          </a:p>
        </p:txBody>
      </p:sp>
      <p:sp>
        <p:nvSpPr>
          <p:cNvPr id="4" name="Footer Placeholder 3">
            <a:extLst>
              <a:ext uri="{FF2B5EF4-FFF2-40B4-BE49-F238E27FC236}">
                <a16:creationId xmlns:a16="http://schemas.microsoft.com/office/drawing/2014/main" id="{601263BB-687C-452F-BFF4-EB2C98627875}"/>
              </a:ext>
            </a:extLst>
          </p:cNvPr>
          <p:cNvSpPr>
            <a:spLocks noGrp="1"/>
          </p:cNvSpPr>
          <p:nvPr>
            <p:ph type="ftr" sz="quarter" idx="10"/>
          </p:nvPr>
        </p:nvSpPr>
        <p:spPr/>
        <p:txBody>
          <a:bodyPr/>
          <a:lstStyle/>
          <a:p>
            <a:r>
              <a:rPr lang="en-AU" dirty="0"/>
              <a:t>Lesson 41 Worksheet 2</a:t>
            </a:r>
          </a:p>
        </p:txBody>
      </p:sp>
      <p:sp>
        <p:nvSpPr>
          <p:cNvPr id="5" name="Slide Number Placeholder 4">
            <a:extLst>
              <a:ext uri="{FF2B5EF4-FFF2-40B4-BE49-F238E27FC236}">
                <a16:creationId xmlns:a16="http://schemas.microsoft.com/office/drawing/2014/main" id="{124386C2-568D-44EF-BDF1-1F4DA9AF2150}"/>
              </a:ext>
            </a:extLst>
          </p:cNvPr>
          <p:cNvSpPr>
            <a:spLocks noGrp="1"/>
          </p:cNvSpPr>
          <p:nvPr>
            <p:ph type="sldNum" sz="quarter" idx="11"/>
          </p:nvPr>
        </p:nvSpPr>
        <p:spPr/>
        <p:txBody>
          <a:bodyPr/>
          <a:lstStyle/>
          <a:p>
            <a:fld id="{BDEDE7C6-6EEE-4196-A663-FD0A9850CD31}" type="slidenum">
              <a:rPr lang="en-AU" smtClean="0"/>
              <a:pPr/>
              <a:t>11</a:t>
            </a:fld>
            <a:endParaRPr lang="en-AU" dirty="0"/>
          </a:p>
        </p:txBody>
      </p:sp>
    </p:spTree>
    <p:extLst>
      <p:ext uri="{BB962C8B-B14F-4D97-AF65-F5344CB8AC3E}">
        <p14:creationId xmlns:p14="http://schemas.microsoft.com/office/powerpoint/2010/main" val="391965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5">
            <a:extLst>
              <a:ext uri="{FF2B5EF4-FFF2-40B4-BE49-F238E27FC236}">
                <a16:creationId xmlns:a16="http://schemas.microsoft.com/office/drawing/2014/main" id="{64D07363-0B64-0EC0-D40A-D52ACF79BC2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359457" y="773142"/>
            <a:ext cx="3784543" cy="2159469"/>
          </a:xfrm>
          <a:prstGeom prst="rect">
            <a:avLst/>
          </a:prstGeom>
        </p:spPr>
      </p:pic>
      <p:pic>
        <p:nvPicPr>
          <p:cNvPr id="2" name="Content Placeholder 5">
            <a:extLst>
              <a:ext uri="{FF2B5EF4-FFF2-40B4-BE49-F238E27FC236}">
                <a16:creationId xmlns:a16="http://schemas.microsoft.com/office/drawing/2014/main" id="{C4B21679-98EC-330F-CF24-80082C7CC63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72014" y="1274243"/>
            <a:ext cx="4335697" cy="1658368"/>
          </a:xfrm>
          <a:prstGeom prst="rect">
            <a:avLst/>
          </a:prstGeom>
        </p:spPr>
      </p:pic>
      <p:sp>
        <p:nvSpPr>
          <p:cNvPr id="4" name="Footer Placeholder 3">
            <a:extLst>
              <a:ext uri="{FF2B5EF4-FFF2-40B4-BE49-F238E27FC236}">
                <a16:creationId xmlns:a16="http://schemas.microsoft.com/office/drawing/2014/main" id="{BEB9B720-CAA8-4A6F-9E60-901EE657D877}"/>
              </a:ext>
            </a:extLst>
          </p:cNvPr>
          <p:cNvSpPr>
            <a:spLocks noGrp="1"/>
          </p:cNvSpPr>
          <p:nvPr>
            <p:ph type="ftr" sz="quarter" idx="10"/>
          </p:nvPr>
        </p:nvSpPr>
        <p:spPr/>
        <p:txBody>
          <a:bodyPr/>
          <a:lstStyle/>
          <a:p>
            <a:r>
              <a:rPr lang="en-AU" dirty="0"/>
              <a:t>Lesson 41 Worksheet 2</a:t>
            </a:r>
          </a:p>
        </p:txBody>
      </p:sp>
      <p:sp>
        <p:nvSpPr>
          <p:cNvPr id="5" name="Slide Number Placeholder 4">
            <a:extLst>
              <a:ext uri="{FF2B5EF4-FFF2-40B4-BE49-F238E27FC236}">
                <a16:creationId xmlns:a16="http://schemas.microsoft.com/office/drawing/2014/main" id="{4F283B5C-6B20-41E8-9DD4-D1B15D16A33F}"/>
              </a:ext>
            </a:extLst>
          </p:cNvPr>
          <p:cNvSpPr>
            <a:spLocks noGrp="1"/>
          </p:cNvSpPr>
          <p:nvPr>
            <p:ph type="sldNum" sz="quarter" idx="11"/>
          </p:nvPr>
        </p:nvSpPr>
        <p:spPr/>
        <p:txBody>
          <a:bodyPr/>
          <a:lstStyle/>
          <a:p>
            <a:fld id="{BDEDE7C6-6EEE-4196-A663-FD0A9850CD31}" type="slidenum">
              <a:rPr lang="en-AU" smtClean="0"/>
              <a:pPr/>
              <a:t>12</a:t>
            </a:fld>
            <a:endParaRPr lang="en-AU" dirty="0"/>
          </a:p>
        </p:txBody>
      </p:sp>
      <p:cxnSp>
        <p:nvCxnSpPr>
          <p:cNvPr id="8" name="Straight Arrow Connector 7">
            <a:extLst>
              <a:ext uri="{FF2B5EF4-FFF2-40B4-BE49-F238E27FC236}">
                <a16:creationId xmlns:a16="http://schemas.microsoft.com/office/drawing/2014/main" id="{7B0C76E0-060B-49BA-825F-2CB305395FE9}"/>
              </a:ext>
            </a:extLst>
          </p:cNvPr>
          <p:cNvCxnSpPr>
            <a:cxnSpLocks/>
          </p:cNvCxnSpPr>
          <p:nvPr/>
        </p:nvCxnSpPr>
        <p:spPr>
          <a:xfrm>
            <a:off x="3842421" y="1505921"/>
            <a:ext cx="1671435" cy="10658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E8A9C0E-C3C5-4367-B474-5488A5D3B8D5}"/>
              </a:ext>
            </a:extLst>
          </p:cNvPr>
          <p:cNvCxnSpPr>
            <a:cxnSpLocks/>
          </p:cNvCxnSpPr>
          <p:nvPr/>
        </p:nvCxnSpPr>
        <p:spPr>
          <a:xfrm flipV="1">
            <a:off x="4162870" y="1490850"/>
            <a:ext cx="1350986" cy="59211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A2BD03A-5559-4432-A9C3-805C25B833CE}"/>
              </a:ext>
            </a:extLst>
          </p:cNvPr>
          <p:cNvCxnSpPr>
            <a:cxnSpLocks/>
          </p:cNvCxnSpPr>
          <p:nvPr/>
        </p:nvCxnSpPr>
        <p:spPr>
          <a:xfrm flipV="1">
            <a:off x="2287045" y="1982312"/>
            <a:ext cx="3226811" cy="6552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763CDD5F-CE41-59CA-52F9-8A9AD98D1755}"/>
              </a:ext>
            </a:extLst>
          </p:cNvPr>
          <p:cNvSpPr>
            <a:spLocks noGrp="1"/>
          </p:cNvSpPr>
          <p:nvPr>
            <p:ph type="title"/>
          </p:nvPr>
        </p:nvSpPr>
        <p:spPr>
          <a:xfrm>
            <a:off x="379665" y="310398"/>
            <a:ext cx="8384669" cy="472383"/>
          </a:xfrm>
        </p:spPr>
        <p:txBody>
          <a:bodyPr/>
          <a:lstStyle/>
          <a:p>
            <a:r>
              <a:rPr lang="en-AU" sz="3200" dirty="0">
                <a:latin typeface="Edu SA Beginner" pitchFamily="2" charset="0"/>
              </a:rPr>
              <a:t>Draw a line to the correct ending:</a:t>
            </a:r>
          </a:p>
        </p:txBody>
      </p:sp>
    </p:spTree>
    <p:extLst>
      <p:ext uri="{BB962C8B-B14F-4D97-AF65-F5344CB8AC3E}">
        <p14:creationId xmlns:p14="http://schemas.microsoft.com/office/powerpoint/2010/main" val="119446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8A95FE6C-F58C-45D2-BF45-E1D73EA4A931}"/>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183454" y="2477688"/>
            <a:ext cx="8727298" cy="1213284"/>
          </a:xfrm>
          <a:prstGeom prst="rect">
            <a:avLst/>
          </a:prstGeom>
        </p:spPr>
      </p:pic>
      <p:sp>
        <p:nvSpPr>
          <p:cNvPr id="4" name="Footer Placeholder 3">
            <a:extLst>
              <a:ext uri="{FF2B5EF4-FFF2-40B4-BE49-F238E27FC236}">
                <a16:creationId xmlns:a16="http://schemas.microsoft.com/office/drawing/2014/main" id="{BEB9B720-CAA8-4A6F-9E60-901EE657D877}"/>
              </a:ext>
            </a:extLst>
          </p:cNvPr>
          <p:cNvSpPr>
            <a:spLocks noGrp="1"/>
          </p:cNvSpPr>
          <p:nvPr>
            <p:ph type="ftr" sz="quarter" idx="10"/>
          </p:nvPr>
        </p:nvSpPr>
        <p:spPr/>
        <p:txBody>
          <a:bodyPr/>
          <a:lstStyle/>
          <a:p>
            <a:r>
              <a:rPr lang="en-AU" dirty="0"/>
              <a:t>Lesson 41 Worksheet 2</a:t>
            </a:r>
          </a:p>
        </p:txBody>
      </p:sp>
      <p:sp>
        <p:nvSpPr>
          <p:cNvPr id="5" name="Slide Number Placeholder 4">
            <a:extLst>
              <a:ext uri="{FF2B5EF4-FFF2-40B4-BE49-F238E27FC236}">
                <a16:creationId xmlns:a16="http://schemas.microsoft.com/office/drawing/2014/main" id="{4F283B5C-6B20-41E8-9DD4-D1B15D16A33F}"/>
              </a:ext>
            </a:extLst>
          </p:cNvPr>
          <p:cNvSpPr>
            <a:spLocks noGrp="1"/>
          </p:cNvSpPr>
          <p:nvPr>
            <p:ph type="sldNum" sz="quarter" idx="11"/>
          </p:nvPr>
        </p:nvSpPr>
        <p:spPr/>
        <p:txBody>
          <a:bodyPr/>
          <a:lstStyle/>
          <a:p>
            <a:fld id="{BDEDE7C6-6EEE-4196-A663-FD0A9850CD31}" type="slidenum">
              <a:rPr lang="en-AU" smtClean="0"/>
              <a:pPr/>
              <a:t>13</a:t>
            </a:fld>
            <a:endParaRPr lang="en-AU" dirty="0"/>
          </a:p>
        </p:txBody>
      </p:sp>
      <p:sp>
        <p:nvSpPr>
          <p:cNvPr id="13" name="TextBox 12">
            <a:extLst>
              <a:ext uri="{FF2B5EF4-FFF2-40B4-BE49-F238E27FC236}">
                <a16:creationId xmlns:a16="http://schemas.microsoft.com/office/drawing/2014/main" id="{D760E751-CEC3-4A2E-B8DE-64BFC597C17F}"/>
              </a:ext>
            </a:extLst>
          </p:cNvPr>
          <p:cNvSpPr txBox="1"/>
          <p:nvPr/>
        </p:nvSpPr>
        <p:spPr>
          <a:xfrm>
            <a:off x="1461705" y="2429937"/>
            <a:ext cx="7061571" cy="523220"/>
          </a:xfrm>
          <a:prstGeom prst="rect">
            <a:avLst/>
          </a:prstGeom>
          <a:noFill/>
        </p:spPr>
        <p:txBody>
          <a:bodyPr wrap="square" rtlCol="0">
            <a:spAutoFit/>
          </a:bodyPr>
          <a:lstStyle/>
          <a:p>
            <a:r>
              <a:rPr lang="en-AU" sz="2800" b="1" dirty="0">
                <a:solidFill>
                  <a:schemeClr val="tx2"/>
                </a:solidFill>
                <a:latin typeface="Edu SA Beginner" pitchFamily="2" charset="0"/>
              </a:rPr>
              <a:t>     Give           God             his           things</a:t>
            </a:r>
          </a:p>
        </p:txBody>
      </p:sp>
      <p:sp>
        <p:nvSpPr>
          <p:cNvPr id="14" name="TextBox 13">
            <a:extLst>
              <a:ext uri="{FF2B5EF4-FFF2-40B4-BE49-F238E27FC236}">
                <a16:creationId xmlns:a16="http://schemas.microsoft.com/office/drawing/2014/main" id="{62C90A92-A2CA-4C96-96F5-CD22D1570626}"/>
              </a:ext>
            </a:extLst>
          </p:cNvPr>
          <p:cNvSpPr txBox="1"/>
          <p:nvPr/>
        </p:nvSpPr>
        <p:spPr>
          <a:xfrm>
            <a:off x="233248" y="2967658"/>
            <a:ext cx="8825890" cy="523220"/>
          </a:xfrm>
          <a:prstGeom prst="rect">
            <a:avLst/>
          </a:prstGeom>
          <a:noFill/>
        </p:spPr>
        <p:txBody>
          <a:bodyPr wrap="square" rtlCol="0">
            <a:spAutoFit/>
          </a:bodyPr>
          <a:lstStyle/>
          <a:p>
            <a:r>
              <a:rPr lang="en-AU" sz="2800" b="1" dirty="0">
                <a:solidFill>
                  <a:schemeClr val="tx2"/>
                </a:solidFill>
                <a:latin typeface="Edu SA Beginner" pitchFamily="2" charset="0"/>
              </a:rPr>
              <a:t>    And            give          Caesar         his            things</a:t>
            </a:r>
          </a:p>
        </p:txBody>
      </p:sp>
      <p:sp>
        <p:nvSpPr>
          <p:cNvPr id="7" name="Title 1">
            <a:extLst>
              <a:ext uri="{FF2B5EF4-FFF2-40B4-BE49-F238E27FC236}">
                <a16:creationId xmlns:a16="http://schemas.microsoft.com/office/drawing/2014/main" id="{763CDD5F-CE41-59CA-52F9-8A9AD98D1755}"/>
              </a:ext>
            </a:extLst>
          </p:cNvPr>
          <p:cNvSpPr>
            <a:spLocks noGrp="1"/>
          </p:cNvSpPr>
          <p:nvPr>
            <p:ph type="title"/>
          </p:nvPr>
        </p:nvSpPr>
        <p:spPr>
          <a:xfrm>
            <a:off x="379665" y="310398"/>
            <a:ext cx="8384669" cy="472383"/>
          </a:xfrm>
        </p:spPr>
        <p:txBody>
          <a:bodyPr/>
          <a:lstStyle/>
          <a:p>
            <a:r>
              <a:rPr lang="en-AU" sz="3200" dirty="0">
                <a:latin typeface="Edu SA Beginner" pitchFamily="2" charset="0"/>
              </a:rPr>
              <a:t>Put the words in the right order:</a:t>
            </a:r>
          </a:p>
        </p:txBody>
      </p:sp>
      <p:pic>
        <p:nvPicPr>
          <p:cNvPr id="15" name="Content Placeholder 5">
            <a:extLst>
              <a:ext uri="{FF2B5EF4-FFF2-40B4-BE49-F238E27FC236}">
                <a16:creationId xmlns:a16="http://schemas.microsoft.com/office/drawing/2014/main" id="{267464A5-54ED-3A4F-5B28-CF3B39D0E5F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6977" y="832789"/>
            <a:ext cx="8643775" cy="1367742"/>
          </a:xfrm>
          <a:prstGeom prst="rect">
            <a:avLst/>
          </a:prstGeom>
        </p:spPr>
      </p:pic>
    </p:spTree>
    <p:extLst>
      <p:ext uri="{BB962C8B-B14F-4D97-AF65-F5344CB8AC3E}">
        <p14:creationId xmlns:p14="http://schemas.microsoft.com/office/powerpoint/2010/main" val="228576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FD343-4DF8-4BA2-BEF0-CF3E58347CF9}"/>
              </a:ext>
            </a:extLst>
          </p:cNvPr>
          <p:cNvSpPr>
            <a:spLocks noGrp="1"/>
          </p:cNvSpPr>
          <p:nvPr>
            <p:ph type="title"/>
          </p:nvPr>
        </p:nvSpPr>
        <p:spPr/>
        <p:txBody>
          <a:bodyPr/>
          <a:lstStyle/>
          <a:p>
            <a:r>
              <a:rPr lang="en-AU" sz="4000" dirty="0">
                <a:latin typeface="Edu SA Beginner" pitchFamily="2" charset="0"/>
              </a:rPr>
              <a:t>Jesus was a teacher</a:t>
            </a:r>
          </a:p>
        </p:txBody>
      </p:sp>
      <p:pic>
        <p:nvPicPr>
          <p:cNvPr id="8" name="Content Placeholder 7" descr="A person raising his hand up&#10;&#10;Description automatically generated">
            <a:extLst>
              <a:ext uri="{FF2B5EF4-FFF2-40B4-BE49-F238E27FC236}">
                <a16:creationId xmlns:a16="http://schemas.microsoft.com/office/drawing/2014/main" id="{2D36D60A-0BA6-4107-B856-115AC958F5FE}"/>
              </a:ext>
            </a:extLst>
          </p:cNvPr>
          <p:cNvPicPr>
            <a:picLocks noGrp="1" noChangeAspect="1"/>
          </p:cNvPicPr>
          <p:nvPr>
            <p:ph idx="1"/>
          </p:nvPr>
        </p:nvPicPr>
        <p:blipFill>
          <a:blip r:embed="rId2"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1664" y="1193224"/>
            <a:ext cx="3617821" cy="3211975"/>
          </a:xfrm>
        </p:spPr>
      </p:pic>
      <p:sp>
        <p:nvSpPr>
          <p:cNvPr id="4" name="Footer Placeholder 3">
            <a:extLst>
              <a:ext uri="{FF2B5EF4-FFF2-40B4-BE49-F238E27FC236}">
                <a16:creationId xmlns:a16="http://schemas.microsoft.com/office/drawing/2014/main" id="{503F6380-6508-4687-8CAA-F3A1A49EFF9E}"/>
              </a:ext>
            </a:extLst>
          </p:cNvPr>
          <p:cNvSpPr>
            <a:spLocks noGrp="1"/>
          </p:cNvSpPr>
          <p:nvPr>
            <p:ph type="ftr" sz="quarter" idx="10"/>
          </p:nvPr>
        </p:nvSpPr>
        <p:spPr/>
        <p:txBody>
          <a:bodyPr/>
          <a:lstStyle/>
          <a:p>
            <a:r>
              <a:rPr lang="en-AU" dirty="0"/>
              <a:t>Optional Bible discussion</a:t>
            </a:r>
          </a:p>
        </p:txBody>
      </p:sp>
      <p:sp>
        <p:nvSpPr>
          <p:cNvPr id="5" name="Slide Number Placeholder 4">
            <a:extLst>
              <a:ext uri="{FF2B5EF4-FFF2-40B4-BE49-F238E27FC236}">
                <a16:creationId xmlns:a16="http://schemas.microsoft.com/office/drawing/2014/main" id="{8F2DC846-BEC9-4A7B-88C8-51BD5DCD7B03}"/>
              </a:ext>
            </a:extLst>
          </p:cNvPr>
          <p:cNvSpPr>
            <a:spLocks noGrp="1"/>
          </p:cNvSpPr>
          <p:nvPr>
            <p:ph type="sldNum" sz="quarter" idx="11"/>
          </p:nvPr>
        </p:nvSpPr>
        <p:spPr/>
        <p:txBody>
          <a:bodyPr/>
          <a:lstStyle/>
          <a:p>
            <a:fld id="{BDEDE7C6-6EEE-4196-A663-FD0A9850CD31}" type="slidenum">
              <a:rPr lang="en-AU" smtClean="0"/>
              <a:pPr/>
              <a:t>14</a:t>
            </a:fld>
            <a:endParaRPr lang="en-AU" dirty="0"/>
          </a:p>
        </p:txBody>
      </p:sp>
      <p:sp>
        <p:nvSpPr>
          <p:cNvPr id="6" name="Content Placeholder 5">
            <a:extLst>
              <a:ext uri="{FF2B5EF4-FFF2-40B4-BE49-F238E27FC236}">
                <a16:creationId xmlns:a16="http://schemas.microsoft.com/office/drawing/2014/main" id="{8D71C854-33A7-4441-891B-02081F9D67C8}"/>
              </a:ext>
            </a:extLst>
          </p:cNvPr>
          <p:cNvSpPr>
            <a:spLocks noGrp="1"/>
          </p:cNvSpPr>
          <p:nvPr>
            <p:ph idx="12"/>
          </p:nvPr>
        </p:nvSpPr>
        <p:spPr>
          <a:xfrm>
            <a:off x="4493623" y="1012143"/>
            <a:ext cx="4270711" cy="3677410"/>
          </a:xfrm>
        </p:spPr>
        <p:txBody>
          <a:bodyPr/>
          <a:lstStyle/>
          <a:p>
            <a:pPr>
              <a:spcAft>
                <a:spcPts val="1200"/>
              </a:spcAft>
            </a:pPr>
            <a:r>
              <a:rPr lang="en-AU" sz="3200" dirty="0">
                <a:latin typeface="Edu SA Beginner" pitchFamily="2" charset="0"/>
              </a:rPr>
              <a:t>What did Jesus say?</a:t>
            </a:r>
          </a:p>
          <a:p>
            <a:pPr>
              <a:spcAft>
                <a:spcPts val="1200"/>
              </a:spcAft>
            </a:pPr>
            <a:endParaRPr lang="en-AU" sz="3200" dirty="0">
              <a:latin typeface="Edu SA Beginner" pitchFamily="2" charset="0"/>
            </a:endParaRPr>
          </a:p>
          <a:p>
            <a:pPr>
              <a:spcAft>
                <a:spcPts val="1200"/>
              </a:spcAft>
            </a:pPr>
            <a:r>
              <a:rPr lang="en-AU" sz="3200" dirty="0">
                <a:latin typeface="Edu SA Beginner" pitchFamily="2" charset="0"/>
              </a:rPr>
              <a:t>Was it interesting, comforting or surprising?</a:t>
            </a:r>
          </a:p>
        </p:txBody>
      </p:sp>
    </p:spTree>
    <p:extLst>
      <p:ext uri="{BB962C8B-B14F-4D97-AF65-F5344CB8AC3E}">
        <p14:creationId xmlns:p14="http://schemas.microsoft.com/office/powerpoint/2010/main" val="1383082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444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CE8E-655F-4156-A022-288E783E15C6}"/>
              </a:ext>
            </a:extLst>
          </p:cNvPr>
          <p:cNvSpPr>
            <a:spLocks noGrp="1"/>
          </p:cNvSpPr>
          <p:nvPr>
            <p:ph type="title"/>
          </p:nvPr>
        </p:nvSpPr>
        <p:spPr>
          <a:xfrm>
            <a:off x="379666" y="310398"/>
            <a:ext cx="1573232" cy="472383"/>
          </a:xfrm>
        </p:spPr>
        <p:txBody>
          <a:bodyPr/>
          <a:lstStyle/>
          <a:p>
            <a:r>
              <a:rPr lang="en-AU" sz="4800" dirty="0">
                <a:latin typeface="Edu SA Beginner" pitchFamily="2" charset="0"/>
              </a:rPr>
              <a:t>Faces</a:t>
            </a:r>
            <a:endParaRPr lang="en-AU" sz="4800" b="0" dirty="0">
              <a:latin typeface="+mn-lt"/>
            </a:endParaRPr>
          </a:p>
        </p:txBody>
      </p:sp>
      <p:pic>
        <p:nvPicPr>
          <p:cNvPr id="8" name="Content Placeholder 7" descr="A close-up of a coin&#10;&#10;Description automatically generated">
            <a:extLst>
              <a:ext uri="{FF2B5EF4-FFF2-40B4-BE49-F238E27FC236}">
                <a16:creationId xmlns:a16="http://schemas.microsoft.com/office/drawing/2014/main" id="{9C9C5F4C-DC83-4E24-BF0A-98929A4F69E3}"/>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79665" y="951875"/>
            <a:ext cx="3676650" cy="3676650"/>
          </a:xfrm>
        </p:spPr>
      </p:pic>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41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2</a:t>
            </a:fld>
            <a:endParaRPr lang="en-AU" dirty="0"/>
          </a:p>
        </p:txBody>
      </p:sp>
      <p:sp>
        <p:nvSpPr>
          <p:cNvPr id="6" name="Content Placeholder 5">
            <a:extLst>
              <a:ext uri="{FF2B5EF4-FFF2-40B4-BE49-F238E27FC236}">
                <a16:creationId xmlns:a16="http://schemas.microsoft.com/office/drawing/2014/main" id="{914E237B-A12C-4729-86C2-470C33D65817}"/>
              </a:ext>
            </a:extLst>
          </p:cNvPr>
          <p:cNvSpPr>
            <a:spLocks noGrp="1"/>
          </p:cNvSpPr>
          <p:nvPr>
            <p:ph idx="12"/>
          </p:nvPr>
        </p:nvSpPr>
        <p:spPr>
          <a:xfrm>
            <a:off x="4225834" y="951875"/>
            <a:ext cx="4781006" cy="3677410"/>
          </a:xfrm>
        </p:spPr>
        <p:txBody>
          <a:bodyPr/>
          <a:lstStyle/>
          <a:p>
            <a:r>
              <a:rPr lang="en-AU" sz="3600" dirty="0">
                <a:latin typeface="Edu SA Beginner" pitchFamily="2" charset="0"/>
              </a:rPr>
              <a:t>Who is on the coin?</a:t>
            </a:r>
          </a:p>
          <a:p>
            <a:r>
              <a:rPr lang="en-AU" sz="3600" b="1" dirty="0">
                <a:solidFill>
                  <a:schemeClr val="tx2"/>
                </a:solidFill>
                <a:latin typeface="Edu SA Beginner" pitchFamily="2" charset="0"/>
              </a:rPr>
              <a:t>Queen Elizabeth</a:t>
            </a:r>
          </a:p>
          <a:p>
            <a:endParaRPr lang="en-AU" sz="3600" dirty="0">
              <a:latin typeface="Edu SA Beginner" pitchFamily="2" charset="0"/>
            </a:endParaRPr>
          </a:p>
          <a:p>
            <a:r>
              <a:rPr lang="en-AU" sz="3600" dirty="0">
                <a:latin typeface="Edu SA Beginner" pitchFamily="2" charset="0"/>
              </a:rPr>
              <a:t>Where does she come from?</a:t>
            </a:r>
          </a:p>
          <a:p>
            <a:r>
              <a:rPr lang="en-AU" sz="3600" b="1" dirty="0">
                <a:solidFill>
                  <a:schemeClr val="tx2"/>
                </a:solidFill>
                <a:latin typeface="Edu SA Beginner" pitchFamily="2" charset="0"/>
              </a:rPr>
              <a:t>England</a:t>
            </a:r>
          </a:p>
        </p:txBody>
      </p:sp>
    </p:spTree>
    <p:extLst>
      <p:ext uri="{BB962C8B-B14F-4D97-AF65-F5344CB8AC3E}">
        <p14:creationId xmlns:p14="http://schemas.microsoft.com/office/powerpoint/2010/main" val="287452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gold coin with a person's face&#10;&#10;Description automatically generated">
            <a:extLst>
              <a:ext uri="{FF2B5EF4-FFF2-40B4-BE49-F238E27FC236}">
                <a16:creationId xmlns:a16="http://schemas.microsoft.com/office/drawing/2014/main" id="{FF1B86A2-52A1-4909-9D99-7FDC078D5FCD}"/>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79665" y="951875"/>
            <a:ext cx="3652827" cy="3676650"/>
          </a:xfrm>
        </p:spPr>
      </p:pic>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41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3</a:t>
            </a:fld>
            <a:endParaRPr lang="en-AU" dirty="0"/>
          </a:p>
        </p:txBody>
      </p:sp>
      <p:sp>
        <p:nvSpPr>
          <p:cNvPr id="6" name="Content Placeholder 5">
            <a:extLst>
              <a:ext uri="{FF2B5EF4-FFF2-40B4-BE49-F238E27FC236}">
                <a16:creationId xmlns:a16="http://schemas.microsoft.com/office/drawing/2014/main" id="{914E237B-A12C-4729-86C2-470C33D65817}"/>
              </a:ext>
            </a:extLst>
          </p:cNvPr>
          <p:cNvSpPr>
            <a:spLocks noGrp="1"/>
          </p:cNvSpPr>
          <p:nvPr>
            <p:ph idx="12"/>
          </p:nvPr>
        </p:nvSpPr>
        <p:spPr>
          <a:xfrm>
            <a:off x="4251960" y="951875"/>
            <a:ext cx="4512374" cy="3677410"/>
          </a:xfrm>
        </p:spPr>
        <p:txBody>
          <a:bodyPr/>
          <a:lstStyle/>
          <a:p>
            <a:r>
              <a:rPr lang="en-AU" sz="3600" dirty="0">
                <a:latin typeface="Edu SA Beginner" pitchFamily="2" charset="0"/>
              </a:rPr>
              <a:t>Who is on the coin?</a:t>
            </a:r>
          </a:p>
          <a:p>
            <a:r>
              <a:rPr lang="en-AU" sz="3600" b="1" dirty="0">
                <a:solidFill>
                  <a:schemeClr val="tx2"/>
                </a:solidFill>
                <a:latin typeface="Edu SA Beginner" pitchFamily="2" charset="0"/>
              </a:rPr>
              <a:t>King Charles</a:t>
            </a:r>
          </a:p>
          <a:p>
            <a:endParaRPr lang="en-AU" sz="3600" dirty="0">
              <a:latin typeface="Edu SA Beginner" pitchFamily="2" charset="0"/>
            </a:endParaRPr>
          </a:p>
          <a:p>
            <a:r>
              <a:rPr lang="en-AU" sz="3600" dirty="0">
                <a:latin typeface="Edu SA Beginner" pitchFamily="2" charset="0"/>
              </a:rPr>
              <a:t>Where does he come from?</a:t>
            </a:r>
          </a:p>
          <a:p>
            <a:r>
              <a:rPr lang="en-AU" sz="3600" b="1" dirty="0">
                <a:solidFill>
                  <a:schemeClr val="tx2"/>
                </a:solidFill>
                <a:latin typeface="Edu SA Beginner" pitchFamily="2" charset="0"/>
              </a:rPr>
              <a:t>England</a:t>
            </a:r>
          </a:p>
        </p:txBody>
      </p:sp>
      <p:sp>
        <p:nvSpPr>
          <p:cNvPr id="8" name="Title 1">
            <a:extLst>
              <a:ext uri="{FF2B5EF4-FFF2-40B4-BE49-F238E27FC236}">
                <a16:creationId xmlns:a16="http://schemas.microsoft.com/office/drawing/2014/main" id="{B1C83211-5F8F-E085-3C83-5345C7C800B1}"/>
              </a:ext>
            </a:extLst>
          </p:cNvPr>
          <p:cNvSpPr txBox="1">
            <a:spLocks/>
          </p:cNvSpPr>
          <p:nvPr/>
        </p:nvSpPr>
        <p:spPr>
          <a:xfrm>
            <a:off x="379666" y="310398"/>
            <a:ext cx="1573232" cy="472383"/>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r>
              <a:rPr lang="en-AU" sz="4800" dirty="0">
                <a:latin typeface="Edu SA Beginner" pitchFamily="2" charset="0"/>
              </a:rPr>
              <a:t>Faces</a:t>
            </a:r>
            <a:endParaRPr lang="en-AU" sz="2800" b="0" dirty="0">
              <a:latin typeface="+mn-lt"/>
            </a:endParaRPr>
          </a:p>
        </p:txBody>
      </p:sp>
    </p:spTree>
    <p:extLst>
      <p:ext uri="{BB962C8B-B14F-4D97-AF65-F5344CB8AC3E}">
        <p14:creationId xmlns:p14="http://schemas.microsoft.com/office/powerpoint/2010/main" val="796854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CE8E-655F-4156-A022-288E783E15C6}"/>
              </a:ext>
            </a:extLst>
          </p:cNvPr>
          <p:cNvSpPr>
            <a:spLocks noGrp="1"/>
          </p:cNvSpPr>
          <p:nvPr>
            <p:ph type="title"/>
          </p:nvPr>
        </p:nvSpPr>
        <p:spPr/>
        <p:txBody>
          <a:bodyPr/>
          <a:lstStyle/>
          <a:p>
            <a:r>
              <a:rPr lang="en-AU" sz="4800" dirty="0">
                <a:latin typeface="Edu SA Beginner" pitchFamily="2" charset="0"/>
              </a:rPr>
              <a:t>Faces</a:t>
            </a:r>
            <a:endParaRPr lang="en-AU" sz="4800" b="0" dirty="0">
              <a:latin typeface="+mn-lt"/>
            </a:endParaRPr>
          </a:p>
        </p:txBody>
      </p:sp>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41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4</a:t>
            </a:fld>
            <a:endParaRPr lang="en-AU" dirty="0"/>
          </a:p>
        </p:txBody>
      </p:sp>
      <p:sp>
        <p:nvSpPr>
          <p:cNvPr id="6" name="Content Placeholder 5">
            <a:extLst>
              <a:ext uri="{FF2B5EF4-FFF2-40B4-BE49-F238E27FC236}">
                <a16:creationId xmlns:a16="http://schemas.microsoft.com/office/drawing/2014/main" id="{914E237B-A12C-4729-86C2-470C33D65817}"/>
              </a:ext>
            </a:extLst>
          </p:cNvPr>
          <p:cNvSpPr>
            <a:spLocks noGrp="1"/>
          </p:cNvSpPr>
          <p:nvPr>
            <p:ph idx="12"/>
          </p:nvPr>
        </p:nvSpPr>
        <p:spPr>
          <a:xfrm>
            <a:off x="4271554" y="951875"/>
            <a:ext cx="4492780" cy="3677410"/>
          </a:xfrm>
        </p:spPr>
        <p:txBody>
          <a:bodyPr/>
          <a:lstStyle/>
          <a:p>
            <a:r>
              <a:rPr lang="en-AU" sz="3600" dirty="0">
                <a:latin typeface="Edu SA Beginner" pitchFamily="2" charset="0"/>
              </a:rPr>
              <a:t>Who is on the coin?</a:t>
            </a:r>
          </a:p>
          <a:p>
            <a:r>
              <a:rPr lang="en-AU" sz="3600" b="1" dirty="0" err="1">
                <a:solidFill>
                  <a:schemeClr val="tx2"/>
                </a:solidFill>
                <a:latin typeface="Edu SA Beginner" pitchFamily="2" charset="0"/>
              </a:rPr>
              <a:t>Gwoya</a:t>
            </a:r>
            <a:r>
              <a:rPr lang="en-AU" sz="3600" b="1" dirty="0">
                <a:solidFill>
                  <a:schemeClr val="tx2"/>
                </a:solidFill>
                <a:latin typeface="Edu SA Beginner" pitchFamily="2" charset="0"/>
              </a:rPr>
              <a:t> </a:t>
            </a:r>
            <a:r>
              <a:rPr lang="en-AU" sz="3600" b="1" dirty="0" err="1">
                <a:solidFill>
                  <a:schemeClr val="tx2"/>
                </a:solidFill>
                <a:latin typeface="Edu SA Beginner" pitchFamily="2" charset="0"/>
              </a:rPr>
              <a:t>Jungarai</a:t>
            </a:r>
            <a:endParaRPr lang="en-AU" sz="3600" b="1" dirty="0">
              <a:solidFill>
                <a:schemeClr val="tx2"/>
              </a:solidFill>
              <a:latin typeface="Edu SA Beginner" pitchFamily="2" charset="0"/>
            </a:endParaRPr>
          </a:p>
          <a:p>
            <a:endParaRPr lang="en-AU" sz="3600" dirty="0">
              <a:latin typeface="Edu SA Beginner" pitchFamily="2" charset="0"/>
            </a:endParaRPr>
          </a:p>
          <a:p>
            <a:r>
              <a:rPr lang="en-AU" sz="3600" dirty="0">
                <a:latin typeface="Edu SA Beginner" pitchFamily="2" charset="0"/>
              </a:rPr>
              <a:t>Where does he come from?</a:t>
            </a:r>
          </a:p>
          <a:p>
            <a:r>
              <a:rPr lang="en-AU" sz="3600" b="1" dirty="0" err="1">
                <a:solidFill>
                  <a:schemeClr val="tx2"/>
                </a:solidFill>
                <a:latin typeface="Edu SA Beginner" pitchFamily="2" charset="0"/>
              </a:rPr>
              <a:t>Walpiri</a:t>
            </a:r>
            <a:r>
              <a:rPr lang="en-AU" sz="3600" b="1" dirty="0">
                <a:solidFill>
                  <a:schemeClr val="tx2"/>
                </a:solidFill>
                <a:latin typeface="Edu SA Beginner" pitchFamily="2" charset="0"/>
              </a:rPr>
              <a:t>/</a:t>
            </a:r>
            <a:r>
              <a:rPr lang="en-AU" sz="3600" b="1" dirty="0" err="1">
                <a:solidFill>
                  <a:schemeClr val="tx2"/>
                </a:solidFill>
                <a:latin typeface="Edu SA Beginner" pitchFamily="2" charset="0"/>
              </a:rPr>
              <a:t>Anmatjera</a:t>
            </a:r>
            <a:r>
              <a:rPr lang="en-AU" sz="3600" b="1" dirty="0">
                <a:solidFill>
                  <a:schemeClr val="tx2"/>
                </a:solidFill>
                <a:latin typeface="Edu SA Beginner" pitchFamily="2" charset="0"/>
              </a:rPr>
              <a:t> land (NT, Australia)</a:t>
            </a:r>
          </a:p>
        </p:txBody>
      </p:sp>
      <p:pic>
        <p:nvPicPr>
          <p:cNvPr id="10" name="Content Placeholder 9" descr="A coin with a person and stars&#10;&#10;Description automatically generated">
            <a:extLst>
              <a:ext uri="{FF2B5EF4-FFF2-40B4-BE49-F238E27FC236}">
                <a16:creationId xmlns:a16="http://schemas.microsoft.com/office/drawing/2014/main" id="{4F643DC8-0F91-472F-A657-02E99F4FD289}"/>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79665" y="951875"/>
            <a:ext cx="3676650" cy="3676650"/>
          </a:xfrm>
        </p:spPr>
      </p:pic>
    </p:spTree>
    <p:extLst>
      <p:ext uri="{BB962C8B-B14F-4D97-AF65-F5344CB8AC3E}">
        <p14:creationId xmlns:p14="http://schemas.microsoft.com/office/powerpoint/2010/main" val="131007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CE8E-655F-4156-A022-288E783E15C6}"/>
              </a:ext>
            </a:extLst>
          </p:cNvPr>
          <p:cNvSpPr>
            <a:spLocks noGrp="1"/>
          </p:cNvSpPr>
          <p:nvPr>
            <p:ph type="title"/>
          </p:nvPr>
        </p:nvSpPr>
        <p:spPr/>
        <p:txBody>
          <a:bodyPr/>
          <a:lstStyle/>
          <a:p>
            <a:r>
              <a:rPr lang="en-AU" sz="4800" dirty="0">
                <a:latin typeface="Edu SA Beginner" pitchFamily="2" charset="0"/>
              </a:rPr>
              <a:t>Faces</a:t>
            </a:r>
            <a:endParaRPr lang="en-AU" sz="4800" b="0" dirty="0">
              <a:latin typeface="+mn-lt"/>
            </a:endParaRPr>
          </a:p>
        </p:txBody>
      </p:sp>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41 Resource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5</a:t>
            </a:fld>
            <a:endParaRPr lang="en-AU" dirty="0"/>
          </a:p>
        </p:txBody>
      </p:sp>
      <p:sp>
        <p:nvSpPr>
          <p:cNvPr id="6" name="Content Placeholder 5">
            <a:extLst>
              <a:ext uri="{FF2B5EF4-FFF2-40B4-BE49-F238E27FC236}">
                <a16:creationId xmlns:a16="http://schemas.microsoft.com/office/drawing/2014/main" id="{914E237B-A12C-4729-86C2-470C33D65817}"/>
              </a:ext>
            </a:extLst>
          </p:cNvPr>
          <p:cNvSpPr>
            <a:spLocks noGrp="1"/>
          </p:cNvSpPr>
          <p:nvPr>
            <p:ph idx="12"/>
          </p:nvPr>
        </p:nvSpPr>
        <p:spPr>
          <a:xfrm>
            <a:off x="3624100" y="1359975"/>
            <a:ext cx="5257800" cy="3075867"/>
          </a:xfrm>
        </p:spPr>
        <p:txBody>
          <a:bodyPr/>
          <a:lstStyle/>
          <a:p>
            <a:r>
              <a:rPr lang="en-AU" sz="3600" dirty="0">
                <a:latin typeface="Edu SA Beginner" pitchFamily="2" charset="0"/>
              </a:rPr>
              <a:t>Who is on the coin?</a:t>
            </a:r>
          </a:p>
          <a:p>
            <a:endParaRPr lang="en-AU" sz="3600" dirty="0">
              <a:latin typeface="Edu SA Beginner" pitchFamily="2" charset="0"/>
            </a:endParaRPr>
          </a:p>
          <a:p>
            <a:r>
              <a:rPr lang="en-AU" sz="3600" dirty="0">
                <a:latin typeface="Edu SA Beginner" pitchFamily="2" charset="0"/>
              </a:rPr>
              <a:t>Where does he/she come from?</a:t>
            </a:r>
          </a:p>
        </p:txBody>
      </p:sp>
      <p:sp>
        <p:nvSpPr>
          <p:cNvPr id="7" name="Content Placeholder 6">
            <a:extLst>
              <a:ext uri="{FF2B5EF4-FFF2-40B4-BE49-F238E27FC236}">
                <a16:creationId xmlns:a16="http://schemas.microsoft.com/office/drawing/2014/main" id="{9C3093D9-8859-4943-A8F2-E2ED8556B9BC}"/>
              </a:ext>
            </a:extLst>
          </p:cNvPr>
          <p:cNvSpPr>
            <a:spLocks noGrp="1"/>
          </p:cNvSpPr>
          <p:nvPr>
            <p:ph idx="1"/>
          </p:nvPr>
        </p:nvSpPr>
        <p:spPr>
          <a:xfrm>
            <a:off x="379665" y="1359975"/>
            <a:ext cx="2709700" cy="1811860"/>
          </a:xfrm>
        </p:spPr>
        <p:txBody>
          <a:bodyPr/>
          <a:lstStyle/>
          <a:p>
            <a:pPr algn="ctr"/>
            <a:r>
              <a:rPr lang="en-AU" sz="3600" b="1" dirty="0">
                <a:solidFill>
                  <a:schemeClr val="tx2"/>
                </a:solidFill>
                <a:latin typeface="Edu SA Beginner" pitchFamily="2" charset="0"/>
              </a:rPr>
              <a:t>A coin or note from your country</a:t>
            </a:r>
            <a:endParaRPr lang="en-AU" sz="3600" b="1" dirty="0">
              <a:solidFill>
                <a:schemeClr val="tx2"/>
              </a:solidFill>
            </a:endParaRPr>
          </a:p>
        </p:txBody>
      </p:sp>
    </p:spTree>
    <p:extLst>
      <p:ext uri="{BB962C8B-B14F-4D97-AF65-F5344CB8AC3E}">
        <p14:creationId xmlns:p14="http://schemas.microsoft.com/office/powerpoint/2010/main" val="1464442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CF118-C675-4C77-836B-E0FB311892C1}"/>
              </a:ext>
            </a:extLst>
          </p:cNvPr>
          <p:cNvSpPr>
            <a:spLocks noGrp="1"/>
          </p:cNvSpPr>
          <p:nvPr>
            <p:ph type="title"/>
          </p:nvPr>
        </p:nvSpPr>
        <p:spPr/>
        <p:txBody>
          <a:bodyPr/>
          <a:lstStyle/>
          <a:p>
            <a:r>
              <a:rPr lang="en-AU" sz="3200" dirty="0">
                <a:latin typeface="Edu SA Beginner" pitchFamily="2" charset="0"/>
              </a:rPr>
              <a:t>A Roman coin</a:t>
            </a:r>
          </a:p>
        </p:txBody>
      </p:sp>
      <p:pic>
        <p:nvPicPr>
          <p:cNvPr id="7" name="Content Placeholder 6" descr="A close-up of a coin&#10;&#10;Description automatically generated">
            <a:extLst>
              <a:ext uri="{FF2B5EF4-FFF2-40B4-BE49-F238E27FC236}">
                <a16:creationId xmlns:a16="http://schemas.microsoft.com/office/drawing/2014/main" id="{D9BB7847-ED21-4CA7-A6E9-CFC243DEEC32}"/>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691032" y="782781"/>
            <a:ext cx="3761933" cy="3676650"/>
          </a:xfrm>
        </p:spPr>
      </p:pic>
      <p:sp>
        <p:nvSpPr>
          <p:cNvPr id="4" name="Footer Placeholder 3">
            <a:extLst>
              <a:ext uri="{FF2B5EF4-FFF2-40B4-BE49-F238E27FC236}">
                <a16:creationId xmlns:a16="http://schemas.microsoft.com/office/drawing/2014/main" id="{C900B235-6287-4C10-9986-8A175113379D}"/>
              </a:ext>
            </a:extLst>
          </p:cNvPr>
          <p:cNvSpPr>
            <a:spLocks noGrp="1"/>
          </p:cNvSpPr>
          <p:nvPr>
            <p:ph type="ftr" sz="quarter" idx="10"/>
          </p:nvPr>
        </p:nvSpPr>
        <p:spPr/>
        <p:txBody>
          <a:bodyPr/>
          <a:lstStyle/>
          <a:p>
            <a:r>
              <a:rPr lang="en-AU" dirty="0"/>
              <a:t>Lesson 41 Resource 2</a:t>
            </a:r>
          </a:p>
        </p:txBody>
      </p:sp>
      <p:sp>
        <p:nvSpPr>
          <p:cNvPr id="5" name="Slide Number Placeholder 4">
            <a:extLst>
              <a:ext uri="{FF2B5EF4-FFF2-40B4-BE49-F238E27FC236}">
                <a16:creationId xmlns:a16="http://schemas.microsoft.com/office/drawing/2014/main" id="{28AD04D6-FA72-4519-8176-8969B0917900}"/>
              </a:ext>
            </a:extLst>
          </p:cNvPr>
          <p:cNvSpPr>
            <a:spLocks noGrp="1"/>
          </p:cNvSpPr>
          <p:nvPr>
            <p:ph type="sldNum" sz="quarter" idx="11"/>
          </p:nvPr>
        </p:nvSpPr>
        <p:spPr/>
        <p:txBody>
          <a:bodyPr/>
          <a:lstStyle/>
          <a:p>
            <a:fld id="{BDEDE7C6-6EEE-4196-A663-FD0A9850CD31}" type="slidenum">
              <a:rPr lang="en-AU" smtClean="0"/>
              <a:pPr/>
              <a:t>6</a:t>
            </a:fld>
            <a:endParaRPr lang="en-AU" dirty="0"/>
          </a:p>
        </p:txBody>
      </p:sp>
    </p:spTree>
    <p:extLst>
      <p:ext uri="{BB962C8B-B14F-4D97-AF65-F5344CB8AC3E}">
        <p14:creationId xmlns:p14="http://schemas.microsoft.com/office/powerpoint/2010/main" val="1336733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CF118-C675-4C77-836B-E0FB311892C1}"/>
              </a:ext>
            </a:extLst>
          </p:cNvPr>
          <p:cNvSpPr>
            <a:spLocks noGrp="1"/>
          </p:cNvSpPr>
          <p:nvPr>
            <p:ph type="title"/>
          </p:nvPr>
        </p:nvSpPr>
        <p:spPr/>
        <p:txBody>
          <a:bodyPr/>
          <a:lstStyle/>
          <a:p>
            <a:r>
              <a:rPr lang="en-AU" sz="3200" dirty="0">
                <a:latin typeface="Edu SA Beginner" pitchFamily="2" charset="0"/>
              </a:rPr>
              <a:t>The Roman Empire</a:t>
            </a:r>
            <a:endParaRPr lang="en-AU" sz="3200" dirty="0"/>
          </a:p>
        </p:txBody>
      </p:sp>
      <p:sp>
        <p:nvSpPr>
          <p:cNvPr id="4" name="Footer Placeholder 3">
            <a:extLst>
              <a:ext uri="{FF2B5EF4-FFF2-40B4-BE49-F238E27FC236}">
                <a16:creationId xmlns:a16="http://schemas.microsoft.com/office/drawing/2014/main" id="{C900B235-6287-4C10-9986-8A175113379D}"/>
              </a:ext>
            </a:extLst>
          </p:cNvPr>
          <p:cNvSpPr>
            <a:spLocks noGrp="1"/>
          </p:cNvSpPr>
          <p:nvPr>
            <p:ph type="ftr" sz="quarter" idx="10"/>
          </p:nvPr>
        </p:nvSpPr>
        <p:spPr/>
        <p:txBody>
          <a:bodyPr/>
          <a:lstStyle/>
          <a:p>
            <a:r>
              <a:rPr lang="en-AU" dirty="0"/>
              <a:t>Lesson 41 Resource 2</a:t>
            </a:r>
          </a:p>
        </p:txBody>
      </p:sp>
      <p:sp>
        <p:nvSpPr>
          <p:cNvPr id="5" name="Slide Number Placeholder 4">
            <a:extLst>
              <a:ext uri="{FF2B5EF4-FFF2-40B4-BE49-F238E27FC236}">
                <a16:creationId xmlns:a16="http://schemas.microsoft.com/office/drawing/2014/main" id="{28AD04D6-FA72-4519-8176-8969B0917900}"/>
              </a:ext>
            </a:extLst>
          </p:cNvPr>
          <p:cNvSpPr>
            <a:spLocks noGrp="1"/>
          </p:cNvSpPr>
          <p:nvPr>
            <p:ph type="sldNum" sz="quarter" idx="11"/>
          </p:nvPr>
        </p:nvSpPr>
        <p:spPr/>
        <p:txBody>
          <a:bodyPr/>
          <a:lstStyle/>
          <a:p>
            <a:fld id="{BDEDE7C6-6EEE-4196-A663-FD0A9850CD31}" type="slidenum">
              <a:rPr lang="en-AU" smtClean="0"/>
              <a:pPr/>
              <a:t>7</a:t>
            </a:fld>
            <a:endParaRPr lang="en-AU" dirty="0"/>
          </a:p>
        </p:txBody>
      </p:sp>
      <p:pic>
        <p:nvPicPr>
          <p:cNvPr id="11" name="Content Placeholder 10">
            <a:extLst>
              <a:ext uri="{FF2B5EF4-FFF2-40B4-BE49-F238E27FC236}">
                <a16:creationId xmlns:a16="http://schemas.microsoft.com/office/drawing/2014/main" id="{8B90A649-0D52-4E6E-B791-3C0ED003324D}"/>
              </a:ext>
            </a:extLst>
          </p:cNvPr>
          <p:cNvPicPr>
            <a:picLocks noGrp="1" noChangeAspect="1"/>
          </p:cNvPicPr>
          <p:nvPr>
            <p:ph idx="1"/>
          </p:nvPr>
        </p:nvPicPr>
        <p:blipFill>
          <a:blip r:embed="rId2"/>
          <a:stretch>
            <a:fillRect/>
          </a:stretch>
        </p:blipFill>
        <p:spPr>
          <a:xfrm>
            <a:off x="1793071" y="952500"/>
            <a:ext cx="5557859" cy="3676650"/>
          </a:xfrm>
          <a:prstGeom prst="rect">
            <a:avLst/>
          </a:prstGeom>
        </p:spPr>
      </p:pic>
    </p:spTree>
    <p:extLst>
      <p:ext uri="{BB962C8B-B14F-4D97-AF65-F5344CB8AC3E}">
        <p14:creationId xmlns:p14="http://schemas.microsoft.com/office/powerpoint/2010/main" val="3177562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CE8E-655F-4156-A022-288E783E15C6}"/>
              </a:ext>
            </a:extLst>
          </p:cNvPr>
          <p:cNvSpPr>
            <a:spLocks noGrp="1"/>
          </p:cNvSpPr>
          <p:nvPr>
            <p:ph type="title"/>
          </p:nvPr>
        </p:nvSpPr>
        <p:spPr/>
        <p:txBody>
          <a:bodyPr/>
          <a:lstStyle/>
          <a:p>
            <a:r>
              <a:rPr lang="en-AU" sz="4800" dirty="0">
                <a:latin typeface="Edu SA Beginner" pitchFamily="2" charset="0"/>
              </a:rPr>
              <a:t>Coins in Jesus’ time</a:t>
            </a:r>
          </a:p>
        </p:txBody>
      </p:sp>
      <p:sp>
        <p:nvSpPr>
          <p:cNvPr id="4" name="Footer Placeholder 3">
            <a:extLst>
              <a:ext uri="{FF2B5EF4-FFF2-40B4-BE49-F238E27FC236}">
                <a16:creationId xmlns:a16="http://schemas.microsoft.com/office/drawing/2014/main" id="{87AA70B2-1F54-4C13-AD91-4E26CB1308B9}"/>
              </a:ext>
            </a:extLst>
          </p:cNvPr>
          <p:cNvSpPr>
            <a:spLocks noGrp="1"/>
          </p:cNvSpPr>
          <p:nvPr>
            <p:ph type="ftr" sz="quarter" idx="10"/>
          </p:nvPr>
        </p:nvSpPr>
        <p:spPr/>
        <p:txBody>
          <a:bodyPr/>
          <a:lstStyle/>
          <a:p>
            <a:r>
              <a:rPr lang="en-AU" dirty="0"/>
              <a:t>Lesson 41 Worksheet 1</a:t>
            </a:r>
          </a:p>
        </p:txBody>
      </p:sp>
      <p:sp>
        <p:nvSpPr>
          <p:cNvPr id="5" name="Slide Number Placeholder 4">
            <a:extLst>
              <a:ext uri="{FF2B5EF4-FFF2-40B4-BE49-F238E27FC236}">
                <a16:creationId xmlns:a16="http://schemas.microsoft.com/office/drawing/2014/main" id="{02567E26-B58C-4889-BCD5-54EF95CDA7D7}"/>
              </a:ext>
            </a:extLst>
          </p:cNvPr>
          <p:cNvSpPr>
            <a:spLocks noGrp="1"/>
          </p:cNvSpPr>
          <p:nvPr>
            <p:ph type="sldNum" sz="quarter" idx="11"/>
          </p:nvPr>
        </p:nvSpPr>
        <p:spPr/>
        <p:txBody>
          <a:bodyPr/>
          <a:lstStyle/>
          <a:p>
            <a:fld id="{BDEDE7C6-6EEE-4196-A663-FD0A9850CD31}" type="slidenum">
              <a:rPr lang="en-AU" smtClean="0"/>
              <a:pPr/>
              <a:t>8</a:t>
            </a:fld>
            <a:endParaRPr lang="en-AU" dirty="0"/>
          </a:p>
        </p:txBody>
      </p:sp>
      <p:sp>
        <p:nvSpPr>
          <p:cNvPr id="6" name="Content Placeholder 5">
            <a:extLst>
              <a:ext uri="{FF2B5EF4-FFF2-40B4-BE49-F238E27FC236}">
                <a16:creationId xmlns:a16="http://schemas.microsoft.com/office/drawing/2014/main" id="{914E237B-A12C-4729-86C2-470C33D65817}"/>
              </a:ext>
            </a:extLst>
          </p:cNvPr>
          <p:cNvSpPr>
            <a:spLocks noGrp="1"/>
          </p:cNvSpPr>
          <p:nvPr>
            <p:ph idx="12"/>
          </p:nvPr>
        </p:nvSpPr>
        <p:spPr>
          <a:xfrm>
            <a:off x="4506685" y="1235501"/>
            <a:ext cx="4513217" cy="3677410"/>
          </a:xfrm>
        </p:spPr>
        <p:txBody>
          <a:bodyPr/>
          <a:lstStyle/>
          <a:p>
            <a:pPr>
              <a:lnSpc>
                <a:spcPct val="90000"/>
              </a:lnSpc>
            </a:pPr>
            <a:r>
              <a:rPr lang="en-AU" sz="3600" dirty="0">
                <a:latin typeface="Edu SA Beginner" pitchFamily="2" charset="0"/>
              </a:rPr>
              <a:t>Who is on the coin?</a:t>
            </a:r>
          </a:p>
          <a:p>
            <a:pPr>
              <a:lnSpc>
                <a:spcPct val="90000"/>
              </a:lnSpc>
            </a:pPr>
            <a:r>
              <a:rPr lang="en-AU" sz="3600" b="1" dirty="0">
                <a:solidFill>
                  <a:schemeClr val="tx2"/>
                </a:solidFill>
                <a:latin typeface="Edu SA Beginner" pitchFamily="2" charset="0"/>
              </a:rPr>
              <a:t>Caesar</a:t>
            </a:r>
          </a:p>
          <a:p>
            <a:pPr>
              <a:lnSpc>
                <a:spcPct val="90000"/>
              </a:lnSpc>
            </a:pPr>
            <a:endParaRPr lang="en-AU" sz="3600" dirty="0">
              <a:latin typeface="Edu SA Beginner" pitchFamily="2" charset="0"/>
            </a:endParaRPr>
          </a:p>
          <a:p>
            <a:pPr>
              <a:lnSpc>
                <a:spcPct val="90000"/>
              </a:lnSpc>
            </a:pPr>
            <a:r>
              <a:rPr lang="en-AU" sz="3600" dirty="0">
                <a:latin typeface="Edu SA Beginner" pitchFamily="2" charset="0"/>
              </a:rPr>
              <a:t>Where does he come from?</a:t>
            </a:r>
          </a:p>
          <a:p>
            <a:pPr>
              <a:lnSpc>
                <a:spcPct val="90000"/>
              </a:lnSpc>
            </a:pPr>
            <a:r>
              <a:rPr lang="en-AU" sz="3600" b="1" dirty="0">
                <a:solidFill>
                  <a:schemeClr val="tx2"/>
                </a:solidFill>
                <a:latin typeface="Edu SA Beginner" pitchFamily="2" charset="0"/>
              </a:rPr>
              <a:t>Rome</a:t>
            </a:r>
          </a:p>
        </p:txBody>
      </p:sp>
      <p:pic>
        <p:nvPicPr>
          <p:cNvPr id="9" name="Content Placeholder 8" descr="A close-up of a coin&#10;&#10;Description automatically generated">
            <a:extLst>
              <a:ext uri="{FF2B5EF4-FFF2-40B4-BE49-F238E27FC236}">
                <a16:creationId xmlns:a16="http://schemas.microsoft.com/office/drawing/2014/main" id="{B6063043-C250-4217-9451-D979FC9C33B2}"/>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79665" y="952500"/>
            <a:ext cx="3761933" cy="3676650"/>
          </a:xfrm>
        </p:spPr>
      </p:pic>
    </p:spTree>
    <p:extLst>
      <p:ext uri="{BB962C8B-B14F-4D97-AF65-F5344CB8AC3E}">
        <p14:creationId xmlns:p14="http://schemas.microsoft.com/office/powerpoint/2010/main" val="166537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63C97483-AFE5-4F5A-9754-055B59304BE6}"/>
              </a:ext>
            </a:extLst>
          </p:cNvPr>
          <p:cNvGraphicFramePr>
            <a:graphicFrameLocks noGrp="1"/>
          </p:cNvGraphicFramePr>
          <p:nvPr>
            <p:ph idx="1"/>
            <p:extLst>
              <p:ext uri="{D42A27DB-BD31-4B8C-83A1-F6EECF244321}">
                <p14:modId xmlns:p14="http://schemas.microsoft.com/office/powerpoint/2010/main" val="955002082"/>
              </p:ext>
            </p:extLst>
          </p:nvPr>
        </p:nvGraphicFramePr>
        <p:xfrm>
          <a:off x="379160" y="941874"/>
          <a:ext cx="8385174" cy="3312000"/>
        </p:xfrm>
        <a:graphic>
          <a:graphicData uri="http://schemas.openxmlformats.org/drawingml/2006/table">
            <a:tbl>
              <a:tblPr firstRow="1" bandRow="1">
                <a:tableStyleId>{5C22544A-7EE6-4342-B048-85BDC9FD1C3A}</a:tableStyleId>
              </a:tblPr>
              <a:tblGrid>
                <a:gridCol w="3113881">
                  <a:extLst>
                    <a:ext uri="{9D8B030D-6E8A-4147-A177-3AD203B41FA5}">
                      <a16:colId xmlns:a16="http://schemas.microsoft.com/office/drawing/2014/main" val="2988835619"/>
                    </a:ext>
                  </a:extLst>
                </a:gridCol>
                <a:gridCol w="5271293">
                  <a:extLst>
                    <a:ext uri="{9D8B030D-6E8A-4147-A177-3AD203B41FA5}">
                      <a16:colId xmlns:a16="http://schemas.microsoft.com/office/drawing/2014/main" val="2371490773"/>
                    </a:ext>
                  </a:extLst>
                </a:gridCol>
              </a:tblGrid>
              <a:tr h="828000">
                <a:tc>
                  <a:txBody>
                    <a:bodyPr/>
                    <a:lstStyle/>
                    <a:p>
                      <a:r>
                        <a:rPr lang="en-AU" sz="3200" b="0" dirty="0">
                          <a:solidFill>
                            <a:schemeClr val="tx1"/>
                          </a:solidFill>
                          <a:latin typeface="Edu SA Beginner" pitchFamily="2" charset="0"/>
                        </a:rPr>
                        <a:t>1. Caesar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a. round metal money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02117536"/>
                  </a:ext>
                </a:extLst>
              </a:tr>
              <a:tr h="828000">
                <a:tc>
                  <a:txBody>
                    <a:bodyPr/>
                    <a:lstStyle/>
                    <a:p>
                      <a:r>
                        <a:rPr lang="en-AU" sz="3200" b="0" dirty="0">
                          <a:solidFill>
                            <a:schemeClr val="tx1"/>
                          </a:solidFill>
                          <a:latin typeface="Edu SA Beginner" pitchFamily="2" charset="0"/>
                        </a:rPr>
                        <a:t>2. tax</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b. to check</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0376599"/>
                  </a:ext>
                </a:extLst>
              </a:tr>
              <a:tr h="828000">
                <a:tc>
                  <a:txBody>
                    <a:bodyPr/>
                    <a:lstStyle/>
                    <a:p>
                      <a:r>
                        <a:rPr lang="en-AU" sz="3200" b="0" dirty="0">
                          <a:solidFill>
                            <a:schemeClr val="tx1"/>
                          </a:solidFill>
                          <a:latin typeface="Edu SA Beginner" pitchFamily="2" charset="0"/>
                        </a:rPr>
                        <a:t>3. test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c. money paid to the government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7063686"/>
                  </a:ext>
                </a:extLst>
              </a:tr>
              <a:tr h="828000">
                <a:tc>
                  <a:txBody>
                    <a:bodyPr/>
                    <a:lstStyle/>
                    <a:p>
                      <a:r>
                        <a:rPr lang="en-AU" sz="3200" b="0" dirty="0">
                          <a:solidFill>
                            <a:schemeClr val="tx1"/>
                          </a:solidFill>
                          <a:latin typeface="Edu SA Beginner" pitchFamily="2" charset="0"/>
                        </a:rPr>
                        <a:t>4. coin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200" b="0" dirty="0">
                          <a:solidFill>
                            <a:schemeClr val="tx1"/>
                          </a:solidFill>
                          <a:latin typeface="Edu SA Beginner" pitchFamily="2" charset="0"/>
                        </a:rPr>
                        <a:t>d. the leader of the Roman Empire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8000902"/>
                  </a:ext>
                </a:extLst>
              </a:tr>
            </a:tbl>
          </a:graphicData>
        </a:graphic>
      </p:graphicFrame>
      <p:sp>
        <p:nvSpPr>
          <p:cNvPr id="4" name="Footer Placeholder 3">
            <a:extLst>
              <a:ext uri="{FF2B5EF4-FFF2-40B4-BE49-F238E27FC236}">
                <a16:creationId xmlns:a16="http://schemas.microsoft.com/office/drawing/2014/main" id="{581A03A5-EFCD-4FE6-AEFB-35A5F29AFE44}"/>
              </a:ext>
            </a:extLst>
          </p:cNvPr>
          <p:cNvSpPr>
            <a:spLocks noGrp="1"/>
          </p:cNvSpPr>
          <p:nvPr>
            <p:ph type="ftr" sz="quarter" idx="10"/>
          </p:nvPr>
        </p:nvSpPr>
        <p:spPr/>
        <p:txBody>
          <a:bodyPr/>
          <a:lstStyle/>
          <a:p>
            <a:r>
              <a:rPr lang="en-AU" dirty="0"/>
              <a:t>Lesson 41 Worksheet 1</a:t>
            </a:r>
          </a:p>
        </p:txBody>
      </p:sp>
      <p:sp>
        <p:nvSpPr>
          <p:cNvPr id="5" name="Slide Number Placeholder 4">
            <a:extLst>
              <a:ext uri="{FF2B5EF4-FFF2-40B4-BE49-F238E27FC236}">
                <a16:creationId xmlns:a16="http://schemas.microsoft.com/office/drawing/2014/main" id="{1A35F923-E853-45C5-B6F8-9D0DC7C1B1BA}"/>
              </a:ext>
            </a:extLst>
          </p:cNvPr>
          <p:cNvSpPr>
            <a:spLocks noGrp="1"/>
          </p:cNvSpPr>
          <p:nvPr>
            <p:ph type="sldNum" sz="quarter" idx="11"/>
          </p:nvPr>
        </p:nvSpPr>
        <p:spPr/>
        <p:txBody>
          <a:bodyPr/>
          <a:lstStyle/>
          <a:p>
            <a:fld id="{BDEDE7C6-6EEE-4196-A663-FD0A9850CD31}" type="slidenum">
              <a:rPr lang="en-AU" smtClean="0"/>
              <a:pPr/>
              <a:t>9</a:t>
            </a:fld>
            <a:endParaRPr lang="en-AU" dirty="0"/>
          </a:p>
        </p:txBody>
      </p:sp>
      <p:cxnSp>
        <p:nvCxnSpPr>
          <p:cNvPr id="9" name="Straight Arrow Connector 8">
            <a:extLst>
              <a:ext uri="{FF2B5EF4-FFF2-40B4-BE49-F238E27FC236}">
                <a16:creationId xmlns:a16="http://schemas.microsoft.com/office/drawing/2014/main" id="{7182ACBE-7DE9-4E22-8A7A-F680902BD9D6}"/>
              </a:ext>
            </a:extLst>
          </p:cNvPr>
          <p:cNvCxnSpPr>
            <a:cxnSpLocks/>
          </p:cNvCxnSpPr>
          <p:nvPr/>
        </p:nvCxnSpPr>
        <p:spPr>
          <a:xfrm>
            <a:off x="1878553" y="1307558"/>
            <a:ext cx="1628775" cy="23902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3599DAAE-A5A1-4DC9-8D3D-BFC0E1B06F14}"/>
              </a:ext>
            </a:extLst>
          </p:cNvPr>
          <p:cNvCxnSpPr>
            <a:cxnSpLocks/>
          </p:cNvCxnSpPr>
          <p:nvPr/>
        </p:nvCxnSpPr>
        <p:spPr>
          <a:xfrm>
            <a:off x="1410637" y="2137049"/>
            <a:ext cx="2068116" cy="8222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BDF6CD7-E6F7-4DB0-8603-BEA8F39643BA}"/>
              </a:ext>
            </a:extLst>
          </p:cNvPr>
          <p:cNvCxnSpPr>
            <a:cxnSpLocks/>
          </p:cNvCxnSpPr>
          <p:nvPr/>
        </p:nvCxnSpPr>
        <p:spPr>
          <a:xfrm flipV="1">
            <a:off x="1521366" y="2091126"/>
            <a:ext cx="1957387" cy="8681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5EB344B-721D-4C65-B149-BEA6AD6A9E5D}"/>
              </a:ext>
            </a:extLst>
          </p:cNvPr>
          <p:cNvCxnSpPr>
            <a:cxnSpLocks/>
          </p:cNvCxnSpPr>
          <p:nvPr/>
        </p:nvCxnSpPr>
        <p:spPr>
          <a:xfrm flipV="1">
            <a:off x="1466001" y="1307558"/>
            <a:ext cx="2012752" cy="2509001"/>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3228A5C-34D0-A8ED-A27A-751AC29A1B62}"/>
              </a:ext>
            </a:extLst>
          </p:cNvPr>
          <p:cNvSpPr>
            <a:spLocks noGrp="1"/>
          </p:cNvSpPr>
          <p:nvPr>
            <p:ph type="title"/>
          </p:nvPr>
        </p:nvSpPr>
        <p:spPr>
          <a:xfrm>
            <a:off x="379665" y="310398"/>
            <a:ext cx="8384669" cy="472383"/>
          </a:xfrm>
        </p:spPr>
        <p:txBody>
          <a:bodyPr/>
          <a:lstStyle/>
          <a:p>
            <a:r>
              <a:rPr lang="en-AU" sz="3200" dirty="0">
                <a:latin typeface="Edu SA Beginner" pitchFamily="2" charset="0"/>
              </a:rPr>
              <a:t>Match the word to its meaning</a:t>
            </a:r>
          </a:p>
        </p:txBody>
      </p:sp>
    </p:spTree>
    <p:extLst>
      <p:ext uri="{BB962C8B-B14F-4D97-AF65-F5344CB8AC3E}">
        <p14:creationId xmlns:p14="http://schemas.microsoft.com/office/powerpoint/2010/main" val="39427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nglicare">
  <a:themeElements>
    <a:clrScheme name="Anglicare">
      <a:dk1>
        <a:srgbClr val="4C4C4C"/>
      </a:dk1>
      <a:lt1>
        <a:sysClr val="window" lastClr="FFFFFF"/>
      </a:lt1>
      <a:dk2>
        <a:srgbClr val="5B7F95"/>
      </a:dk2>
      <a:lt2>
        <a:srgbClr val="789D4A"/>
      </a:lt2>
      <a:accent1>
        <a:srgbClr val="789D4A"/>
      </a:accent1>
      <a:accent2>
        <a:srgbClr val="5B7F95"/>
      </a:accent2>
      <a:accent3>
        <a:srgbClr val="62B5E5"/>
      </a:accent3>
      <a:accent4>
        <a:srgbClr val="A4D65E"/>
      </a:accent4>
      <a:accent5>
        <a:srgbClr val="40C1AC"/>
      </a:accent5>
      <a:accent6>
        <a:srgbClr val="D7C826"/>
      </a:accent6>
      <a:hlink>
        <a:srgbClr val="5B7F95"/>
      </a:hlink>
      <a:folHlink>
        <a:srgbClr val="A4D65E"/>
      </a:folHlink>
    </a:clrScheme>
    <a:fontScheme name="Anglicare Fonts">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6 x 9 Anglicare Presentation Template" id="{436C8181-2A50-4ADA-8248-96A8A4DF3E1A}" vid="{D97B9B25-1423-47EA-A28B-9A44EA4B18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UI/customUI.xml><?xml version="1.0" encoding="utf-8"?>
<customUI xmlns="http://schemas.microsoft.com/office/2006/01/customui">
  <ribbon startFromScratch="false">
    <tabs>
      <tab id="CustomTab" label="Anglicare" insertBeforeMso="TabHome" keytip="Q">
        <group idMso="GroupSlides"/>
        <group id="Group1" label="Change Bullet Styles">
          <button idMso="IndentDecrease" visible="true" label="Decrease List Level" size="large"/>
          <button idMso="IndentIncrease" visible="true" label="Increase List Level" size="large"/>
        </group>
        <group id="Group2" label=" ">
          <checkBox idMso="GuidesShowHide" label="Guides"/>
          <splitButton id="groupsplitbutton" size="normal">
            <button idMso="ObjectsGroup"/>
            <menu id="groupsplitmenu" itemSize="large">
              <button idMso="ObjectsUngroup" description="Un-group selected objects" screentip="Un-group selected objects"/>
              <button idMso="ObjectsRegroup" description="Combine and re-Group selected objects" screentip="Combine and re-Group selected objects"/>
            </menu>
          </splitButton>
          <splitButton id="Cropping" size="normal">
            <toggleButton idMso="PictureCrop" label="Crop Tools"/>
            <menu id="CropMenu" itemSize="large">
              <button idMso="PictureFitCrop" description="Resize picture to fit the placeholder proportionally"/>
              <menuSeparator id="croppingmenu2"/>
              <menu idMso="PictureCropAspectRatioMenu" description="Crop image to selected aspect ratio"/>
              <gallery idMso="PictureShapeGallery" description="Crop image to selected shape"/>
            </menu>
          </splitButton>
          <separator id="sep1"/>
          <button idMso="ZoomFitToWindow" size="large" label="Fit to Window"/>
          <separator id="sep2"/>
          <splitButton id="sendbacksplitbutton" size="large">
            <button idMso="ObjectSendToBack" label="Send to Back"/>
            <menu id="sendbacksplitmenu" itemSize="large">
              <button idMso="ObjectBringToFront" label="Bring to Front"/>
            </menu>
          </splitButton>
          <separator id="sep3"/>
          <toggleButton idMso="SelectionPane" label="Selection Pane" size="large"/>
        </group>
        <group id="group3" label=" ">
          <button idMso="HeaderFooterInsert" size="large"/>
          <button idMso="PasteTextOnly" size="large" imageMso="Paste" label="Paste Unformatted"/>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fbf10d3b-1557-4e46-b9de-1fa037741ac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5EE31A4D9CB8643BEB1006B16D06DB9" ma:contentTypeVersion="17" ma:contentTypeDescription="Create a new document." ma:contentTypeScope="" ma:versionID="2a0a7ab2d9473069306ec87e81e443e0">
  <xsd:schema xmlns:xsd="http://www.w3.org/2001/XMLSchema" xmlns:xs="http://www.w3.org/2001/XMLSchema" xmlns:p="http://schemas.microsoft.com/office/2006/metadata/properties" xmlns:ns3="fbf10d3b-1557-4e46-b9de-1fa037741ac2" xmlns:ns4="6d033d2d-a2ec-4863-a640-25542dbeac72" targetNamespace="http://schemas.microsoft.com/office/2006/metadata/properties" ma:root="true" ma:fieldsID="3413ed84ac476038c5ba79aa6ae34250" ns3:_="" ns4:_="">
    <xsd:import namespace="fbf10d3b-1557-4e46-b9de-1fa037741ac2"/>
    <xsd:import namespace="6d033d2d-a2ec-4863-a640-25542dbeac7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OCR" minOccurs="0"/>
                <xsd:element ref="ns3:MediaServiceLocation" minOccurs="0"/>
                <xsd:element ref="ns3:_activity" minOccurs="0"/>
                <xsd:element ref="ns3:MediaLengthInSeconds"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f10d3b-1557-4e46-b9de-1fa037741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d033d2d-a2ec-4863-a640-25542dbeac7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F31C59-2494-4C0F-842E-73E560F19F26}">
  <ds:schemaRefs>
    <ds:schemaRef ds:uri="http://purl.org/dc/elements/1.1/"/>
    <ds:schemaRef ds:uri="http://schemas.openxmlformats.org/package/2006/metadata/core-properties"/>
    <ds:schemaRef ds:uri="fbf10d3b-1557-4e46-b9de-1fa037741ac2"/>
    <ds:schemaRef ds:uri="http://schemas.microsoft.com/office/2006/metadata/properties"/>
    <ds:schemaRef ds:uri="http://purl.org/dc/dcmitype/"/>
    <ds:schemaRef ds:uri="http://schemas.microsoft.com/office/infopath/2007/PartnerControls"/>
    <ds:schemaRef ds:uri="http://schemas.microsoft.com/office/2006/documentManagement/types"/>
    <ds:schemaRef ds:uri="6d033d2d-a2ec-4863-a640-25542dbeac72"/>
    <ds:schemaRef ds:uri="http://www.w3.org/XML/1998/namespace"/>
    <ds:schemaRef ds:uri="http://purl.org/dc/terms/"/>
  </ds:schemaRefs>
</ds:datastoreItem>
</file>

<file path=customXml/itemProps2.xml><?xml version="1.0" encoding="utf-8"?>
<ds:datastoreItem xmlns:ds="http://schemas.openxmlformats.org/officeDocument/2006/customXml" ds:itemID="{D07DBA91-E38B-423C-B98B-FE800B6256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f10d3b-1557-4e46-b9de-1fa037741ac2"/>
    <ds:schemaRef ds:uri="6d033d2d-a2ec-4863-a640-25542dbeac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01749E-EEC4-4EB3-B0E1-F6A2F12E77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16 x 9 Anglicare Presentation</Template>
  <TotalTime>1544</TotalTime>
  <Words>432</Words>
  <Application>Microsoft Office PowerPoint</Application>
  <PresentationFormat>On-screen Show (16:9)</PresentationFormat>
  <Paragraphs>87</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Edu SA Beginner</vt:lpstr>
      <vt:lpstr>Avenir Next LT Pro</vt:lpstr>
      <vt:lpstr>Bookman Old Style</vt:lpstr>
      <vt:lpstr>Anglicare</vt:lpstr>
      <vt:lpstr>Paying taxes to Caesar</vt:lpstr>
      <vt:lpstr>Faces</vt:lpstr>
      <vt:lpstr>PowerPoint Presentation</vt:lpstr>
      <vt:lpstr>Faces</vt:lpstr>
      <vt:lpstr>Faces</vt:lpstr>
      <vt:lpstr>A Roman coin</vt:lpstr>
      <vt:lpstr>The Roman Empire</vt:lpstr>
      <vt:lpstr>Coins in Jesus’ time</vt:lpstr>
      <vt:lpstr>Match the word to its meaning</vt:lpstr>
      <vt:lpstr>PowerPoint Presentation</vt:lpstr>
      <vt:lpstr>Paying taxes to Caesar</vt:lpstr>
      <vt:lpstr>Draw a line to the correct ending:</vt:lpstr>
      <vt:lpstr>Put the words in the right order:</vt:lpstr>
      <vt:lpstr>Jesus was a teacher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Paying taxes to Caesar</dc:title>
  <dc:creator>Emily Tucker</dc:creator>
  <cp:lastModifiedBy>Emily Tucker</cp:lastModifiedBy>
  <cp:revision>4</cp:revision>
  <dcterms:created xsi:type="dcterms:W3CDTF">2023-12-13T03:47:36Z</dcterms:created>
  <dcterms:modified xsi:type="dcterms:W3CDTF">2024-01-04T02:25:37Z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0x01010055EE31A4D9CB8643BEB1006B16D06DB9</vt:lpwstr>
  </property>
</Properties>
</file>