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e3e70e04db2242a5" Type="http://schemas.microsoft.com/office/2006/relationships/ui/extensibility" Target="customUI/customUI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4"/>
  </p:notesMasterIdLst>
  <p:sldIdLst>
    <p:sldId id="256" r:id="rId5"/>
    <p:sldId id="307" r:id="rId6"/>
    <p:sldId id="308" r:id="rId7"/>
    <p:sldId id="303" r:id="rId8"/>
    <p:sldId id="305" r:id="rId9"/>
    <p:sldId id="304" r:id="rId10"/>
    <p:sldId id="306" r:id="rId11"/>
    <p:sldId id="310" r:id="rId12"/>
    <p:sldId id="295" r:id="rId13"/>
  </p:sldIdLst>
  <p:sldSz cx="9144000" cy="5143500" type="screen16x9"/>
  <p:notesSz cx="6858000" cy="9144000"/>
  <p:embeddedFontLst>
    <p:embeddedFont>
      <p:font typeface="Avenir Next LT Pro" panose="020B0504020202020204" pitchFamily="34" charset="0"/>
      <p:regular r:id="rId15"/>
      <p:bold r:id="rId16"/>
    </p:embeddedFont>
    <p:embeddedFont>
      <p:font typeface="Bookman Old Style" panose="02050604050505020204" pitchFamily="18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Edu SA Beginner" pitchFamily="2" charset="0"/>
      <p:regular r:id="rId25"/>
      <p:bold r:id="rId26"/>
    </p:embeddedFont>
  </p:embeddedFont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F01785D6-0315-4F4C-A27B-D7AE7B65134A}">
          <p14:sldIdLst/>
        </p14:section>
        <p14:section name="Presentation" id="{84A8D511-D2CF-4455-B64D-640D95EFA37E}">
          <p14:sldIdLst>
            <p14:sldId id="256"/>
            <p14:sldId id="307"/>
            <p14:sldId id="308"/>
            <p14:sldId id="303"/>
            <p14:sldId id="305"/>
            <p14:sldId id="304"/>
            <p14:sldId id="306"/>
            <p14:sldId id="310"/>
            <p14:sldId id="2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8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93A731-DD43-4EB3-917F-0238E6BD4B8D}" v="62" dt="2024-01-03T07:47:14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51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Tucker" userId="59e57156-8dcf-4062-9805-2aba4a956330" providerId="ADAL" clId="{951C3055-D2D4-4D6B-9822-1E66140BB55C}"/>
    <pc:docChg chg="undo custSel addSld delSld modSld modSection">
      <pc:chgData name="Emily Tucker" userId="59e57156-8dcf-4062-9805-2aba4a956330" providerId="ADAL" clId="{951C3055-D2D4-4D6B-9822-1E66140BB55C}" dt="2024-01-04T02:18:44.894" v="564" actId="478"/>
      <pc:docMkLst>
        <pc:docMk/>
      </pc:docMkLst>
      <pc:sldChg chg="modSp">
        <pc:chgData name="Emily Tucker" userId="59e57156-8dcf-4062-9805-2aba4a956330" providerId="ADAL" clId="{951C3055-D2D4-4D6B-9822-1E66140BB55C}" dt="2023-12-28T04:30:49.407" v="30" actId="20577"/>
        <pc:sldMkLst>
          <pc:docMk/>
          <pc:sldMk cId="1890592124" sldId="256"/>
        </pc:sldMkLst>
        <pc:spChg chg="mod">
          <ac:chgData name="Emily Tucker" userId="59e57156-8dcf-4062-9805-2aba4a956330" providerId="ADAL" clId="{951C3055-D2D4-4D6B-9822-1E66140BB55C}" dt="2023-12-28T04:30:37.738" v="13" actId="20577"/>
          <ac:spMkLst>
            <pc:docMk/>
            <pc:sldMk cId="1890592124" sldId="256"/>
            <ac:spMk id="2" creationId="{2B51E526-D9BC-497B-92DE-D28D61ABA619}"/>
          </ac:spMkLst>
        </pc:spChg>
        <pc:spChg chg="mod">
          <ac:chgData name="Emily Tucker" userId="59e57156-8dcf-4062-9805-2aba4a956330" providerId="ADAL" clId="{951C3055-D2D4-4D6B-9822-1E66140BB55C}" dt="2023-12-28T04:30:49.407" v="30" actId="20577"/>
          <ac:spMkLst>
            <pc:docMk/>
            <pc:sldMk cId="1890592124" sldId="256"/>
            <ac:spMk id="3" creationId="{DDDF87A5-8263-4A0B-BEFF-45E4C3BBB793}"/>
          </ac:spMkLst>
        </pc:spChg>
      </pc:sldChg>
      <pc:sldChg chg="addSp delSp modSp">
        <pc:chgData name="Emily Tucker" userId="59e57156-8dcf-4062-9805-2aba4a956330" providerId="ADAL" clId="{951C3055-D2D4-4D6B-9822-1E66140BB55C}" dt="2024-01-04T02:18:44.894" v="564" actId="478"/>
        <pc:sldMkLst>
          <pc:docMk/>
          <pc:sldMk cId="2974449038" sldId="295"/>
        </pc:sldMkLst>
        <pc:spChg chg="del">
          <ac:chgData name="Emily Tucker" userId="59e57156-8dcf-4062-9805-2aba4a956330" providerId="ADAL" clId="{951C3055-D2D4-4D6B-9822-1E66140BB55C}" dt="2024-01-04T02:18:43.658" v="563" actId="478"/>
          <ac:spMkLst>
            <pc:docMk/>
            <pc:sldMk cId="2974449038" sldId="295"/>
            <ac:spMk id="2" creationId="{56911F0F-4258-4287-8FE0-190E03490435}"/>
          </ac:spMkLst>
        </pc:spChg>
        <pc:spChg chg="add del mod">
          <ac:chgData name="Emily Tucker" userId="59e57156-8dcf-4062-9805-2aba4a956330" providerId="ADAL" clId="{951C3055-D2D4-4D6B-9822-1E66140BB55C}" dt="2024-01-04T02:18:44.894" v="564" actId="478"/>
          <ac:spMkLst>
            <pc:docMk/>
            <pc:sldMk cId="2974449038" sldId="295"/>
            <ac:spMk id="4" creationId="{BAF39104-86FB-4EFA-8746-464D5B494B16}"/>
          </ac:spMkLst>
        </pc:spChg>
      </pc:sldChg>
      <pc:sldChg chg="del">
        <pc:chgData name="Emily Tucker" userId="59e57156-8dcf-4062-9805-2aba4a956330" providerId="ADAL" clId="{951C3055-D2D4-4D6B-9822-1E66140BB55C}" dt="2024-01-01T22:18:11.569" v="296" actId="2696"/>
        <pc:sldMkLst>
          <pc:docMk/>
          <pc:sldMk cId="2874523224" sldId="296"/>
        </pc:sldMkLst>
      </pc:sldChg>
      <pc:sldChg chg="del">
        <pc:chgData name="Emily Tucker" userId="59e57156-8dcf-4062-9805-2aba4a956330" providerId="ADAL" clId="{951C3055-D2D4-4D6B-9822-1E66140BB55C}" dt="2024-01-01T22:18:12.397" v="297" actId="2696"/>
        <pc:sldMkLst>
          <pc:docMk/>
          <pc:sldMk cId="796854587" sldId="297"/>
        </pc:sldMkLst>
      </pc:sldChg>
      <pc:sldChg chg="del">
        <pc:chgData name="Emily Tucker" userId="59e57156-8dcf-4062-9805-2aba4a956330" providerId="ADAL" clId="{951C3055-D2D4-4D6B-9822-1E66140BB55C}" dt="2024-01-01T22:18:13.117" v="298" actId="2696"/>
        <pc:sldMkLst>
          <pc:docMk/>
          <pc:sldMk cId="1310078620" sldId="298"/>
        </pc:sldMkLst>
      </pc:sldChg>
      <pc:sldChg chg="del">
        <pc:chgData name="Emily Tucker" userId="59e57156-8dcf-4062-9805-2aba4a956330" providerId="ADAL" clId="{951C3055-D2D4-4D6B-9822-1E66140BB55C}" dt="2024-01-01T22:18:13.764" v="299" actId="2696"/>
        <pc:sldMkLst>
          <pc:docMk/>
          <pc:sldMk cId="1464442154" sldId="299"/>
        </pc:sldMkLst>
      </pc:sldChg>
      <pc:sldChg chg="del">
        <pc:chgData name="Emily Tucker" userId="59e57156-8dcf-4062-9805-2aba4a956330" providerId="ADAL" clId="{951C3055-D2D4-4D6B-9822-1E66140BB55C}" dt="2024-01-01T22:18:15.147" v="300" actId="2696"/>
        <pc:sldMkLst>
          <pc:docMk/>
          <pc:sldMk cId="1336733445" sldId="300"/>
        </pc:sldMkLst>
      </pc:sldChg>
      <pc:sldChg chg="del">
        <pc:chgData name="Emily Tucker" userId="59e57156-8dcf-4062-9805-2aba4a956330" providerId="ADAL" clId="{951C3055-D2D4-4D6B-9822-1E66140BB55C}" dt="2024-01-01T22:18:16.477" v="301" actId="2696"/>
        <pc:sldMkLst>
          <pc:docMk/>
          <pc:sldMk cId="3177562976" sldId="301"/>
        </pc:sldMkLst>
      </pc:sldChg>
      <pc:sldChg chg="del">
        <pc:chgData name="Emily Tucker" userId="59e57156-8dcf-4062-9805-2aba4a956330" providerId="ADAL" clId="{951C3055-D2D4-4D6B-9822-1E66140BB55C}" dt="2024-01-01T22:18:38.356" v="302" actId="2696"/>
        <pc:sldMkLst>
          <pc:docMk/>
          <pc:sldMk cId="1665370205" sldId="302"/>
        </pc:sldMkLst>
      </pc:sldChg>
      <pc:sldChg chg="addSp delSp modSp delAnim modAnim">
        <pc:chgData name="Emily Tucker" userId="59e57156-8dcf-4062-9805-2aba4a956330" providerId="ADAL" clId="{951C3055-D2D4-4D6B-9822-1E66140BB55C}" dt="2024-01-01T22:33:04.305" v="430" actId="20577"/>
        <pc:sldMkLst>
          <pc:docMk/>
          <pc:sldMk cId="3942742732" sldId="303"/>
        </pc:sldMkLst>
        <pc:spChg chg="del">
          <ac:chgData name="Emily Tucker" userId="59e57156-8dcf-4062-9805-2aba4a956330" providerId="ADAL" clId="{951C3055-D2D4-4D6B-9822-1E66140BB55C}" dt="2024-01-01T22:29:25.750" v="364" actId="478"/>
          <ac:spMkLst>
            <pc:docMk/>
            <pc:sldMk cId="3942742732" sldId="303"/>
            <ac:spMk id="2" creationId="{DB3BE8BE-C8BB-4474-B15B-709E6948914F}"/>
          </ac:spMkLst>
        </pc:spChg>
        <pc:spChg chg="mod">
          <ac:chgData name="Emily Tucker" userId="59e57156-8dcf-4062-9805-2aba4a956330" providerId="ADAL" clId="{951C3055-D2D4-4D6B-9822-1E66140BB55C}" dt="2024-01-01T22:33:04.305" v="430" actId="20577"/>
          <ac:spMkLst>
            <pc:docMk/>
            <pc:sldMk cId="3942742732" sldId="303"/>
            <ac:spMk id="4" creationId="{581A03A5-EFCD-4FE6-AEFB-35A5F29AFE44}"/>
          </ac:spMkLst>
        </pc:spChg>
        <pc:graphicFrameChg chg="mod modGraphic">
          <ac:chgData name="Emily Tucker" userId="59e57156-8dcf-4062-9805-2aba4a956330" providerId="ADAL" clId="{951C3055-D2D4-4D6B-9822-1E66140BB55C}" dt="2024-01-01T22:30:53.465" v="412" actId="2084"/>
          <ac:graphicFrameMkLst>
            <pc:docMk/>
            <pc:sldMk cId="3942742732" sldId="303"/>
            <ac:graphicFrameMk id="6" creationId="{63C97483-AFE5-4F5A-9754-055B59304BE6}"/>
          </ac:graphicFrameMkLst>
        </pc:graphicFrameChg>
        <pc:cxnChg chg="add mod">
          <ac:chgData name="Emily Tucker" userId="59e57156-8dcf-4062-9805-2aba4a956330" providerId="ADAL" clId="{951C3055-D2D4-4D6B-9822-1E66140BB55C}" dt="2024-01-01T22:32:09.584" v="419" actId="1582"/>
          <ac:cxnSpMkLst>
            <pc:docMk/>
            <pc:sldMk cId="3942742732" sldId="303"/>
            <ac:cxnSpMk id="7" creationId="{BEA5063F-5779-4D7B-BA43-9F43E10A7F1B}"/>
          </ac:cxnSpMkLst>
        </pc:cxnChg>
        <pc:cxnChg chg="del">
          <ac:chgData name="Emily Tucker" userId="59e57156-8dcf-4062-9805-2aba4a956330" providerId="ADAL" clId="{951C3055-D2D4-4D6B-9822-1E66140BB55C}" dt="2024-01-01T22:22:06.514" v="305" actId="478"/>
          <ac:cxnSpMkLst>
            <pc:docMk/>
            <pc:sldMk cId="3942742732" sldId="303"/>
            <ac:cxnSpMk id="9" creationId="{7182ACBE-7DE9-4E22-8A7A-F680902BD9D6}"/>
          </ac:cxnSpMkLst>
        </pc:cxnChg>
        <pc:cxnChg chg="add mod">
          <ac:chgData name="Emily Tucker" userId="59e57156-8dcf-4062-9805-2aba4a956330" providerId="ADAL" clId="{951C3055-D2D4-4D6B-9822-1E66140BB55C}" dt="2024-01-01T22:32:22.495" v="420" actId="208"/>
          <ac:cxnSpMkLst>
            <pc:docMk/>
            <pc:sldMk cId="3942742732" sldId="303"/>
            <ac:cxnSpMk id="10" creationId="{FBC3B29E-8D45-4F26-B22F-69A60C0D64BC}"/>
          </ac:cxnSpMkLst>
        </pc:cxnChg>
        <pc:cxnChg chg="del">
          <ac:chgData name="Emily Tucker" userId="59e57156-8dcf-4062-9805-2aba4a956330" providerId="ADAL" clId="{951C3055-D2D4-4D6B-9822-1E66140BB55C}" dt="2024-01-01T22:22:05.867" v="304" actId="478"/>
          <ac:cxnSpMkLst>
            <pc:docMk/>
            <pc:sldMk cId="3942742732" sldId="303"/>
            <ac:cxnSpMk id="11" creationId="{3599DAAE-A5A1-4DC9-8D3D-BFC0E1B06F14}"/>
          </ac:cxnSpMkLst>
        </pc:cxnChg>
        <pc:cxnChg chg="del">
          <ac:chgData name="Emily Tucker" userId="59e57156-8dcf-4062-9805-2aba4a956330" providerId="ADAL" clId="{951C3055-D2D4-4D6B-9822-1E66140BB55C}" dt="2024-01-01T22:22:04.669" v="303" actId="478"/>
          <ac:cxnSpMkLst>
            <pc:docMk/>
            <pc:sldMk cId="3942742732" sldId="303"/>
            <ac:cxnSpMk id="13" creationId="{7BDF6CD7-E6F7-4DB0-8603-BEA8F39643BA}"/>
          </ac:cxnSpMkLst>
        </pc:cxnChg>
        <pc:cxnChg chg="add mod">
          <ac:chgData name="Emily Tucker" userId="59e57156-8dcf-4062-9805-2aba4a956330" providerId="ADAL" clId="{951C3055-D2D4-4D6B-9822-1E66140BB55C}" dt="2024-01-01T22:32:09.584" v="419" actId="1582"/>
          <ac:cxnSpMkLst>
            <pc:docMk/>
            <pc:sldMk cId="3942742732" sldId="303"/>
            <ac:cxnSpMk id="14" creationId="{D1DE3EC3-7AC7-43FE-BE0C-3FCEA89F3FBE}"/>
          </ac:cxnSpMkLst>
        </pc:cxnChg>
        <pc:cxnChg chg="del">
          <ac:chgData name="Emily Tucker" userId="59e57156-8dcf-4062-9805-2aba4a956330" providerId="ADAL" clId="{951C3055-D2D4-4D6B-9822-1E66140BB55C}" dt="2024-01-01T22:22:07.494" v="306" actId="478"/>
          <ac:cxnSpMkLst>
            <pc:docMk/>
            <pc:sldMk cId="3942742732" sldId="303"/>
            <ac:cxnSpMk id="15" creationId="{75EB344B-721D-4C65-B149-BEA6AD6A9E5D}"/>
          </ac:cxnSpMkLst>
        </pc:cxnChg>
        <pc:cxnChg chg="add mod">
          <ac:chgData name="Emily Tucker" userId="59e57156-8dcf-4062-9805-2aba4a956330" providerId="ADAL" clId="{951C3055-D2D4-4D6B-9822-1E66140BB55C}" dt="2024-01-01T22:32:26.080" v="421" actId="208"/>
          <ac:cxnSpMkLst>
            <pc:docMk/>
            <pc:sldMk cId="3942742732" sldId="303"/>
            <ac:cxnSpMk id="17" creationId="{774C2B0F-A2C9-4308-989B-1113A839BECC}"/>
          </ac:cxnSpMkLst>
        </pc:cxnChg>
        <pc:cxnChg chg="add mod">
          <ac:chgData name="Emily Tucker" userId="59e57156-8dcf-4062-9805-2aba4a956330" providerId="ADAL" clId="{951C3055-D2D4-4D6B-9822-1E66140BB55C}" dt="2024-01-01T22:32:09.584" v="419" actId="1582"/>
          <ac:cxnSpMkLst>
            <pc:docMk/>
            <pc:sldMk cId="3942742732" sldId="303"/>
            <ac:cxnSpMk id="19" creationId="{9E05ADD0-519B-4AC5-8457-ECAFB8D9B679}"/>
          </ac:cxnSpMkLst>
        </pc:cxnChg>
        <pc:cxnChg chg="add mod">
          <ac:chgData name="Emily Tucker" userId="59e57156-8dcf-4062-9805-2aba4a956330" providerId="ADAL" clId="{951C3055-D2D4-4D6B-9822-1E66140BB55C}" dt="2024-01-01T22:32:28.942" v="422" actId="208"/>
          <ac:cxnSpMkLst>
            <pc:docMk/>
            <pc:sldMk cId="3942742732" sldId="303"/>
            <ac:cxnSpMk id="21" creationId="{C59C3594-5473-4940-89D6-ABFA3CD8854E}"/>
          </ac:cxnSpMkLst>
        </pc:cxnChg>
      </pc:sldChg>
      <pc:sldChg chg="modSp">
        <pc:chgData name="Emily Tucker" userId="59e57156-8dcf-4062-9805-2aba4a956330" providerId="ADAL" clId="{951C3055-D2D4-4D6B-9822-1E66140BB55C}" dt="2024-01-01T22:45:35.035" v="530" actId="20577"/>
        <pc:sldMkLst>
          <pc:docMk/>
          <pc:sldMk cId="391965688" sldId="304"/>
        </pc:sldMkLst>
        <pc:spChg chg="mod">
          <ac:chgData name="Emily Tucker" userId="59e57156-8dcf-4062-9805-2aba4a956330" providerId="ADAL" clId="{951C3055-D2D4-4D6B-9822-1E66140BB55C}" dt="2024-01-01T22:34:20.266" v="477" actId="2711"/>
          <ac:spMkLst>
            <pc:docMk/>
            <pc:sldMk cId="391965688" sldId="304"/>
            <ac:spMk id="2" creationId="{62F890D4-59D5-49D5-8E63-F565E01E5580}"/>
          </ac:spMkLst>
        </pc:spChg>
        <pc:spChg chg="mod">
          <ac:chgData name="Emily Tucker" userId="59e57156-8dcf-4062-9805-2aba4a956330" providerId="ADAL" clId="{951C3055-D2D4-4D6B-9822-1E66140BB55C}" dt="2024-01-01T22:35:08.662" v="486" actId="113"/>
          <ac:spMkLst>
            <pc:docMk/>
            <pc:sldMk cId="391965688" sldId="304"/>
            <ac:spMk id="3" creationId="{E2CD1787-85F9-4649-A00E-AB2A988E4138}"/>
          </ac:spMkLst>
        </pc:spChg>
        <pc:spChg chg="mod">
          <ac:chgData name="Emily Tucker" userId="59e57156-8dcf-4062-9805-2aba4a956330" providerId="ADAL" clId="{951C3055-D2D4-4D6B-9822-1E66140BB55C}" dt="2024-01-01T22:45:35.035" v="530" actId="20577"/>
          <ac:spMkLst>
            <pc:docMk/>
            <pc:sldMk cId="391965688" sldId="304"/>
            <ac:spMk id="4" creationId="{601263BB-687C-452F-BFF4-EB2C98627875}"/>
          </ac:spMkLst>
        </pc:spChg>
      </pc:sldChg>
      <pc:sldChg chg="addSp delSp modSp">
        <pc:chgData name="Emily Tucker" userId="59e57156-8dcf-4062-9805-2aba4a956330" providerId="ADAL" clId="{951C3055-D2D4-4D6B-9822-1E66140BB55C}" dt="2024-01-01T22:34:05.278" v="462" actId="20577"/>
        <pc:sldMkLst>
          <pc:docMk/>
          <pc:sldMk cId="2882491451" sldId="305"/>
        </pc:sldMkLst>
        <pc:spChg chg="mod">
          <ac:chgData name="Emily Tucker" userId="59e57156-8dcf-4062-9805-2aba4a956330" providerId="ADAL" clId="{951C3055-D2D4-4D6B-9822-1E66140BB55C}" dt="2024-01-01T22:33:36.601" v="458" actId="2711"/>
          <ac:spMkLst>
            <pc:docMk/>
            <pc:sldMk cId="2882491451" sldId="305"/>
            <ac:spMk id="2" creationId="{C900C78C-7C61-4540-BEEC-62720A415658}"/>
          </ac:spMkLst>
        </pc:spChg>
        <pc:spChg chg="mod">
          <ac:chgData name="Emily Tucker" userId="59e57156-8dcf-4062-9805-2aba4a956330" providerId="ADAL" clId="{951C3055-D2D4-4D6B-9822-1E66140BB55C}" dt="2024-01-01T22:34:05.278" v="462" actId="20577"/>
          <ac:spMkLst>
            <pc:docMk/>
            <pc:sldMk cId="2882491451" sldId="305"/>
            <ac:spMk id="4" creationId="{93D9A87F-79DC-4EA9-9717-F8FF037D6DAA}"/>
          </ac:spMkLst>
        </pc:spChg>
        <pc:spChg chg="add del mod">
          <ac:chgData name="Emily Tucker" userId="59e57156-8dcf-4062-9805-2aba4a956330" providerId="ADAL" clId="{951C3055-D2D4-4D6B-9822-1E66140BB55C}" dt="2024-01-01T22:33:52.969" v="459" actId="931"/>
          <ac:spMkLst>
            <pc:docMk/>
            <pc:sldMk cId="2882491451" sldId="305"/>
            <ac:spMk id="6" creationId="{1EFD532F-EEF0-43AA-AB31-41197A3A59C1}"/>
          </ac:spMkLst>
        </pc:spChg>
        <pc:picChg chg="del">
          <ac:chgData name="Emily Tucker" userId="59e57156-8dcf-4062-9805-2aba4a956330" providerId="ADAL" clId="{951C3055-D2D4-4D6B-9822-1E66140BB55C}" dt="2024-01-01T22:33:19.865" v="431" actId="478"/>
          <ac:picMkLst>
            <pc:docMk/>
            <pc:sldMk cId="2882491451" sldId="305"/>
            <ac:picMk id="7" creationId="{91818313-4D9A-4FB2-B648-2476E8761234}"/>
          </ac:picMkLst>
        </pc:picChg>
        <pc:picChg chg="add mod">
          <ac:chgData name="Emily Tucker" userId="59e57156-8dcf-4062-9805-2aba4a956330" providerId="ADAL" clId="{951C3055-D2D4-4D6B-9822-1E66140BB55C}" dt="2024-01-01T22:33:58.558" v="460" actId="27614"/>
          <ac:picMkLst>
            <pc:docMk/>
            <pc:sldMk cId="2882491451" sldId="305"/>
            <ac:picMk id="9" creationId="{2BE0470D-C9BB-4CD7-A2A5-FB609EA9675D}"/>
          </ac:picMkLst>
        </pc:picChg>
      </pc:sldChg>
      <pc:sldChg chg="addSp delSp modSp delAnim modAnim">
        <pc:chgData name="Emily Tucker" userId="59e57156-8dcf-4062-9805-2aba4a956330" providerId="ADAL" clId="{951C3055-D2D4-4D6B-9822-1E66140BB55C}" dt="2024-01-01T22:51:12.950" v="559"/>
        <pc:sldMkLst>
          <pc:docMk/>
          <pc:sldMk cId="1194467796" sldId="306"/>
        </pc:sldMkLst>
        <pc:spChg chg="add del mod">
          <ac:chgData name="Emily Tucker" userId="59e57156-8dcf-4062-9805-2aba4a956330" providerId="ADAL" clId="{951C3055-D2D4-4D6B-9822-1E66140BB55C}" dt="2024-01-01T22:36:13.625" v="493"/>
          <ac:spMkLst>
            <pc:docMk/>
            <pc:sldMk cId="1194467796" sldId="306"/>
            <ac:spMk id="3" creationId="{74671EB8-E0EC-4460-94AE-D2997FE6D2E9}"/>
          </ac:spMkLst>
        </pc:spChg>
        <pc:spChg chg="mod">
          <ac:chgData name="Emily Tucker" userId="59e57156-8dcf-4062-9805-2aba4a956330" providerId="ADAL" clId="{951C3055-D2D4-4D6B-9822-1E66140BB55C}" dt="2024-01-01T22:45:40.610" v="532" actId="20577"/>
          <ac:spMkLst>
            <pc:docMk/>
            <pc:sldMk cId="1194467796" sldId="306"/>
            <ac:spMk id="4" creationId="{BEB9B720-CAA8-4A6F-9E60-901EE657D877}"/>
          </ac:spMkLst>
        </pc:spChg>
        <pc:spChg chg="del">
          <ac:chgData name="Emily Tucker" userId="59e57156-8dcf-4062-9805-2aba4a956330" providerId="ADAL" clId="{951C3055-D2D4-4D6B-9822-1E66140BB55C}" dt="2024-01-01T22:36:06.526" v="490" actId="478"/>
          <ac:spMkLst>
            <pc:docMk/>
            <pc:sldMk cId="1194467796" sldId="306"/>
            <ac:spMk id="13" creationId="{D760E751-CEC3-4A2E-B8DE-64BFC597C17F}"/>
          </ac:spMkLst>
        </pc:spChg>
        <pc:spChg chg="del">
          <ac:chgData name="Emily Tucker" userId="59e57156-8dcf-4062-9805-2aba4a956330" providerId="ADAL" clId="{951C3055-D2D4-4D6B-9822-1E66140BB55C}" dt="2024-01-01T22:36:08.969" v="491" actId="478"/>
          <ac:spMkLst>
            <pc:docMk/>
            <pc:sldMk cId="1194467796" sldId="306"/>
            <ac:spMk id="14" creationId="{62C90A92-A2CA-4C96-96F5-CD22D1570626}"/>
          </ac:spMkLst>
        </pc:spChg>
        <pc:spChg chg="add mod">
          <ac:chgData name="Emily Tucker" userId="59e57156-8dcf-4062-9805-2aba4a956330" providerId="ADAL" clId="{951C3055-D2D4-4D6B-9822-1E66140BB55C}" dt="2024-01-01T22:47:16.014" v="554" actId="20577"/>
          <ac:spMkLst>
            <pc:docMk/>
            <pc:sldMk cId="1194467796" sldId="306"/>
            <ac:spMk id="18" creationId="{4A9C7CEF-0D67-4D82-86D1-AFD68313198C}"/>
          </ac:spMkLst>
        </pc:spChg>
        <pc:spChg chg="add mod">
          <ac:chgData name="Emily Tucker" userId="59e57156-8dcf-4062-9805-2aba4a956330" providerId="ADAL" clId="{951C3055-D2D4-4D6B-9822-1E66140BB55C}" dt="2024-01-01T22:47:21.204" v="555" actId="1076"/>
          <ac:spMkLst>
            <pc:docMk/>
            <pc:sldMk cId="1194467796" sldId="306"/>
            <ac:spMk id="19" creationId="{22AE1E09-D0E4-447A-A944-516BB5958892}"/>
          </ac:spMkLst>
        </pc:spChg>
        <pc:spChg chg="add mod">
          <ac:chgData name="Emily Tucker" userId="59e57156-8dcf-4062-9805-2aba4a956330" providerId="ADAL" clId="{951C3055-D2D4-4D6B-9822-1E66140BB55C}" dt="2024-01-01T22:47:08.172" v="551" actId="20577"/>
          <ac:spMkLst>
            <pc:docMk/>
            <pc:sldMk cId="1194467796" sldId="306"/>
            <ac:spMk id="20" creationId="{580F7D30-F24B-4D0A-B2A9-6046B885C462}"/>
          </ac:spMkLst>
        </pc:spChg>
        <pc:spChg chg="add mod">
          <ac:chgData name="Emily Tucker" userId="59e57156-8dcf-4062-9805-2aba4a956330" providerId="ADAL" clId="{951C3055-D2D4-4D6B-9822-1E66140BB55C}" dt="2024-01-01T22:46:54.865" v="546" actId="20577"/>
          <ac:spMkLst>
            <pc:docMk/>
            <pc:sldMk cId="1194467796" sldId="306"/>
            <ac:spMk id="21" creationId="{454F2A22-2114-4C26-AF7D-E608628A9B3C}"/>
          </ac:spMkLst>
        </pc:spChg>
        <pc:picChg chg="del">
          <ac:chgData name="Emily Tucker" userId="59e57156-8dcf-4062-9805-2aba4a956330" providerId="ADAL" clId="{951C3055-D2D4-4D6B-9822-1E66140BB55C}" dt="2024-01-01T22:36:10.321" v="492" actId="478"/>
          <ac:picMkLst>
            <pc:docMk/>
            <pc:sldMk cId="1194467796" sldId="306"/>
            <ac:picMk id="6" creationId="{8A95FE6C-F58C-45D2-BF45-E1D73EA4A931}"/>
          </ac:picMkLst>
        </pc:picChg>
        <pc:picChg chg="add mod modCrop">
          <ac:chgData name="Emily Tucker" userId="59e57156-8dcf-4062-9805-2aba4a956330" providerId="ADAL" clId="{951C3055-D2D4-4D6B-9822-1E66140BB55C}" dt="2024-01-01T22:47:01.071" v="548" actId="1076"/>
          <ac:picMkLst>
            <pc:docMk/>
            <pc:sldMk cId="1194467796" sldId="306"/>
            <ac:picMk id="7" creationId="{668B444A-70C7-4EFC-A076-7F060AE6E846}"/>
          </ac:picMkLst>
        </pc:picChg>
        <pc:picChg chg="add del mod">
          <ac:chgData name="Emily Tucker" userId="59e57156-8dcf-4062-9805-2aba4a956330" providerId="ADAL" clId="{951C3055-D2D4-4D6B-9822-1E66140BB55C}" dt="2024-01-01T22:40:12.739" v="522" actId="478"/>
          <ac:picMkLst>
            <pc:docMk/>
            <pc:sldMk cId="1194467796" sldId="306"/>
            <ac:picMk id="9" creationId="{62EFAF13-585D-4871-A632-87E9C3803096}"/>
          </ac:picMkLst>
        </pc:picChg>
        <pc:picChg chg="add del mod">
          <ac:chgData name="Emily Tucker" userId="59e57156-8dcf-4062-9805-2aba4a956330" providerId="ADAL" clId="{951C3055-D2D4-4D6B-9822-1E66140BB55C}" dt="2024-01-01T22:40:12.107" v="521" actId="478"/>
          <ac:picMkLst>
            <pc:docMk/>
            <pc:sldMk cId="1194467796" sldId="306"/>
            <ac:picMk id="11" creationId="{0927122D-1976-4629-ADA1-14068317409E}"/>
          </ac:picMkLst>
        </pc:picChg>
        <pc:picChg chg="add del mod">
          <ac:chgData name="Emily Tucker" userId="59e57156-8dcf-4062-9805-2aba4a956330" providerId="ADAL" clId="{951C3055-D2D4-4D6B-9822-1E66140BB55C}" dt="2024-01-01T22:40:17.390" v="523" actId="478"/>
          <ac:picMkLst>
            <pc:docMk/>
            <pc:sldMk cId="1194467796" sldId="306"/>
            <ac:picMk id="15" creationId="{39F860A6-6931-4908-B231-0947DED5B1A5}"/>
          </ac:picMkLst>
        </pc:picChg>
        <pc:picChg chg="add del mod">
          <ac:chgData name="Emily Tucker" userId="59e57156-8dcf-4062-9805-2aba4a956330" providerId="ADAL" clId="{951C3055-D2D4-4D6B-9822-1E66140BB55C}" dt="2024-01-01T22:40:19.199" v="524" actId="478"/>
          <ac:picMkLst>
            <pc:docMk/>
            <pc:sldMk cId="1194467796" sldId="306"/>
            <ac:picMk id="16" creationId="{4684E00B-EE2A-4CD8-AFE6-32E674618146}"/>
          </ac:picMkLst>
        </pc:picChg>
        <pc:picChg chg="add mod">
          <ac:chgData name="Emily Tucker" userId="59e57156-8dcf-4062-9805-2aba4a956330" providerId="ADAL" clId="{951C3055-D2D4-4D6B-9822-1E66140BB55C}" dt="2024-01-01T22:40:42.645" v="527" actId="1076"/>
          <ac:picMkLst>
            <pc:docMk/>
            <pc:sldMk cId="1194467796" sldId="306"/>
            <ac:picMk id="17" creationId="{3E91D619-153E-492A-B733-777FE4172425}"/>
          </ac:picMkLst>
        </pc:picChg>
        <pc:cxnChg chg="del">
          <ac:chgData name="Emily Tucker" userId="59e57156-8dcf-4062-9805-2aba4a956330" providerId="ADAL" clId="{951C3055-D2D4-4D6B-9822-1E66140BB55C}" dt="2024-01-01T22:36:03.507" v="488" actId="478"/>
          <ac:cxnSpMkLst>
            <pc:docMk/>
            <pc:sldMk cId="1194467796" sldId="306"/>
            <ac:cxnSpMk id="8" creationId="{7B0C76E0-060B-49BA-825F-2CB305395FE9}"/>
          </ac:cxnSpMkLst>
        </pc:cxnChg>
        <pc:cxnChg chg="del">
          <ac:chgData name="Emily Tucker" userId="59e57156-8dcf-4062-9805-2aba4a956330" providerId="ADAL" clId="{951C3055-D2D4-4D6B-9822-1E66140BB55C}" dt="2024-01-01T22:36:05.161" v="489" actId="478"/>
          <ac:cxnSpMkLst>
            <pc:docMk/>
            <pc:sldMk cId="1194467796" sldId="306"/>
            <ac:cxnSpMk id="10" creationId="{1E8A9C0E-C3C5-4367-B474-5488A5D3B8D5}"/>
          </ac:cxnSpMkLst>
        </pc:cxnChg>
        <pc:cxnChg chg="del">
          <ac:chgData name="Emily Tucker" userId="59e57156-8dcf-4062-9805-2aba4a956330" providerId="ADAL" clId="{951C3055-D2D4-4D6B-9822-1E66140BB55C}" dt="2024-01-01T22:36:02.049" v="487" actId="478"/>
          <ac:cxnSpMkLst>
            <pc:docMk/>
            <pc:sldMk cId="1194467796" sldId="306"/>
            <ac:cxnSpMk id="12" creationId="{9A2BD03A-5559-4432-A9C3-805C25B833CE}"/>
          </ac:cxnSpMkLst>
        </pc:cxnChg>
      </pc:sldChg>
      <pc:sldChg chg="addSp delSp modSp add modAnim">
        <pc:chgData name="Emily Tucker" userId="59e57156-8dcf-4062-9805-2aba4a956330" providerId="ADAL" clId="{951C3055-D2D4-4D6B-9822-1E66140BB55C}" dt="2023-12-28T04:34:34.227" v="135"/>
        <pc:sldMkLst>
          <pc:docMk/>
          <pc:sldMk cId="3159129391" sldId="307"/>
        </pc:sldMkLst>
        <pc:spChg chg="del">
          <ac:chgData name="Emily Tucker" userId="59e57156-8dcf-4062-9805-2aba4a956330" providerId="ADAL" clId="{951C3055-D2D4-4D6B-9822-1E66140BB55C}" dt="2023-12-28T04:32:14.632" v="33" actId="478"/>
          <ac:spMkLst>
            <pc:docMk/>
            <pc:sldMk cId="3159129391" sldId="307"/>
            <ac:spMk id="2" creationId="{123F417E-5C21-49C4-AF1A-6186F9CAA105}"/>
          </ac:spMkLst>
        </pc:spChg>
        <pc:spChg chg="del">
          <ac:chgData name="Emily Tucker" userId="59e57156-8dcf-4062-9805-2aba4a956330" providerId="ADAL" clId="{951C3055-D2D4-4D6B-9822-1E66140BB55C}" dt="2023-12-28T04:32:12.439" v="32"/>
          <ac:spMkLst>
            <pc:docMk/>
            <pc:sldMk cId="3159129391" sldId="307"/>
            <ac:spMk id="3" creationId="{A907350E-E27A-496B-8321-76D114DFA3ED}"/>
          </ac:spMkLst>
        </pc:spChg>
        <pc:spChg chg="mod">
          <ac:chgData name="Emily Tucker" userId="59e57156-8dcf-4062-9805-2aba4a956330" providerId="ADAL" clId="{951C3055-D2D4-4D6B-9822-1E66140BB55C}" dt="2023-12-28T04:32:31.477" v="57" actId="20577"/>
          <ac:spMkLst>
            <pc:docMk/>
            <pc:sldMk cId="3159129391" sldId="307"/>
            <ac:spMk id="4" creationId="{75D8AD6A-A60F-45CF-AB10-8D1CCD7C5944}"/>
          </ac:spMkLst>
        </pc:spChg>
        <pc:spChg chg="add mod">
          <ac:chgData name="Emily Tucker" userId="59e57156-8dcf-4062-9805-2aba4a956330" providerId="ADAL" clId="{951C3055-D2D4-4D6B-9822-1E66140BB55C}" dt="2023-12-28T04:33:21.667" v="70" actId="1076"/>
          <ac:spMkLst>
            <pc:docMk/>
            <pc:sldMk cId="3159129391" sldId="307"/>
            <ac:spMk id="7" creationId="{FD3207F3-A90B-4ECB-9D01-FDCC1FE0E0D1}"/>
          </ac:spMkLst>
        </pc:spChg>
        <pc:spChg chg="add mod">
          <ac:chgData name="Emily Tucker" userId="59e57156-8dcf-4062-9805-2aba4a956330" providerId="ADAL" clId="{951C3055-D2D4-4D6B-9822-1E66140BB55C}" dt="2023-12-28T04:33:35.740" v="98" actId="1037"/>
          <ac:spMkLst>
            <pc:docMk/>
            <pc:sldMk cId="3159129391" sldId="307"/>
            <ac:spMk id="8" creationId="{A88B5114-E1AB-424F-B2FC-149703FEA39B}"/>
          </ac:spMkLst>
        </pc:spChg>
        <pc:spChg chg="add mod">
          <ac:chgData name="Emily Tucker" userId="59e57156-8dcf-4062-9805-2aba4a956330" providerId="ADAL" clId="{951C3055-D2D4-4D6B-9822-1E66140BB55C}" dt="2023-12-28T04:33:45.448" v="109" actId="20577"/>
          <ac:spMkLst>
            <pc:docMk/>
            <pc:sldMk cId="3159129391" sldId="307"/>
            <ac:spMk id="9" creationId="{B84DE237-F02A-43BB-B12D-4917035DD871}"/>
          </ac:spMkLst>
        </pc:spChg>
        <pc:spChg chg="add mod">
          <ac:chgData name="Emily Tucker" userId="59e57156-8dcf-4062-9805-2aba4a956330" providerId="ADAL" clId="{951C3055-D2D4-4D6B-9822-1E66140BB55C}" dt="2023-12-28T04:33:53.333" v="116" actId="20577"/>
          <ac:spMkLst>
            <pc:docMk/>
            <pc:sldMk cId="3159129391" sldId="307"/>
            <ac:spMk id="10" creationId="{01B3754A-0554-45C7-908A-87837A027D86}"/>
          </ac:spMkLst>
        </pc:spChg>
        <pc:spChg chg="add mod">
          <ac:chgData name="Emily Tucker" userId="59e57156-8dcf-4062-9805-2aba4a956330" providerId="ADAL" clId="{951C3055-D2D4-4D6B-9822-1E66140BB55C}" dt="2023-12-28T04:34:02.003" v="123" actId="20577"/>
          <ac:spMkLst>
            <pc:docMk/>
            <pc:sldMk cId="3159129391" sldId="307"/>
            <ac:spMk id="11" creationId="{A7939D28-A4A2-4F43-9C1C-D4C4084B5456}"/>
          </ac:spMkLst>
        </pc:spChg>
        <pc:spChg chg="add mod">
          <ac:chgData name="Emily Tucker" userId="59e57156-8dcf-4062-9805-2aba4a956330" providerId="ADAL" clId="{951C3055-D2D4-4D6B-9822-1E66140BB55C}" dt="2023-12-28T04:34:11.218" v="129" actId="20577"/>
          <ac:spMkLst>
            <pc:docMk/>
            <pc:sldMk cId="3159129391" sldId="307"/>
            <ac:spMk id="12" creationId="{117C1721-2DEE-4611-8C06-5C1D3CF01BE6}"/>
          </ac:spMkLst>
        </pc:spChg>
        <pc:picChg chg="add mod">
          <ac:chgData name="Emily Tucker" userId="59e57156-8dcf-4062-9805-2aba4a956330" providerId="ADAL" clId="{951C3055-D2D4-4D6B-9822-1E66140BB55C}" dt="2023-12-28T04:32:24.405" v="35" actId="1076"/>
          <ac:picMkLst>
            <pc:docMk/>
            <pc:sldMk cId="3159129391" sldId="307"/>
            <ac:picMk id="6" creationId="{6248D72B-7B31-4FBB-8D12-74BBDA06DE27}"/>
          </ac:picMkLst>
        </pc:picChg>
      </pc:sldChg>
      <pc:sldChg chg="addSp delSp modSp add modAnim">
        <pc:chgData name="Emily Tucker" userId="59e57156-8dcf-4062-9805-2aba4a956330" providerId="ADAL" clId="{951C3055-D2D4-4D6B-9822-1E66140BB55C}" dt="2023-12-28T04:45:47.788" v="295"/>
        <pc:sldMkLst>
          <pc:docMk/>
          <pc:sldMk cId="1371298919" sldId="308"/>
        </pc:sldMkLst>
        <pc:spChg chg="mod">
          <ac:chgData name="Emily Tucker" userId="59e57156-8dcf-4062-9805-2aba4a956330" providerId="ADAL" clId="{951C3055-D2D4-4D6B-9822-1E66140BB55C}" dt="2023-12-28T04:35:03.976" v="162" actId="2711"/>
          <ac:spMkLst>
            <pc:docMk/>
            <pc:sldMk cId="1371298919" sldId="308"/>
            <ac:spMk id="2" creationId="{27913CCF-808E-4C86-9AA4-4BD009A5AC26}"/>
          </ac:spMkLst>
        </pc:spChg>
        <pc:spChg chg="del">
          <ac:chgData name="Emily Tucker" userId="59e57156-8dcf-4062-9805-2aba4a956330" providerId="ADAL" clId="{951C3055-D2D4-4D6B-9822-1E66140BB55C}" dt="2023-12-28T04:35:30.774" v="163"/>
          <ac:spMkLst>
            <pc:docMk/>
            <pc:sldMk cId="1371298919" sldId="308"/>
            <ac:spMk id="3" creationId="{36C91CE6-0688-4FC8-BCF5-8BED01A1D153}"/>
          </ac:spMkLst>
        </pc:spChg>
        <pc:spChg chg="mod">
          <ac:chgData name="Emily Tucker" userId="59e57156-8dcf-4062-9805-2aba4a956330" providerId="ADAL" clId="{951C3055-D2D4-4D6B-9822-1E66140BB55C}" dt="2023-12-28T04:42:35.135" v="188" actId="20577"/>
          <ac:spMkLst>
            <pc:docMk/>
            <pc:sldMk cId="1371298919" sldId="308"/>
            <ac:spMk id="4" creationId="{7E4FC58D-EC8E-48C8-938C-37DC55D64373}"/>
          </ac:spMkLst>
        </pc:spChg>
        <pc:spChg chg="add del mod">
          <ac:chgData name="Emily Tucker" userId="59e57156-8dcf-4062-9805-2aba4a956330" providerId="ADAL" clId="{951C3055-D2D4-4D6B-9822-1E66140BB55C}" dt="2023-12-28T04:42:03.249" v="165"/>
          <ac:spMkLst>
            <pc:docMk/>
            <pc:sldMk cId="1371298919" sldId="308"/>
            <ac:spMk id="8" creationId="{62CF1551-5DB7-4197-AF85-6180AC59B939}"/>
          </ac:spMkLst>
        </pc:spChg>
        <pc:spChg chg="add del mod">
          <ac:chgData name="Emily Tucker" userId="59e57156-8dcf-4062-9805-2aba4a956330" providerId="ADAL" clId="{951C3055-D2D4-4D6B-9822-1E66140BB55C}" dt="2023-12-28T04:42:24.796" v="167"/>
          <ac:spMkLst>
            <pc:docMk/>
            <pc:sldMk cId="1371298919" sldId="308"/>
            <ac:spMk id="11" creationId="{9F97C9C6-D4ED-4F2E-BF9A-4166A1E96391}"/>
          </ac:spMkLst>
        </pc:spChg>
        <pc:spChg chg="add mod">
          <ac:chgData name="Emily Tucker" userId="59e57156-8dcf-4062-9805-2aba4a956330" providerId="ADAL" clId="{951C3055-D2D4-4D6B-9822-1E66140BB55C}" dt="2023-12-28T04:43:41.194" v="212" actId="403"/>
          <ac:spMkLst>
            <pc:docMk/>
            <pc:sldMk cId="1371298919" sldId="308"/>
            <ac:spMk id="13" creationId="{D18EF1C8-3554-4680-AF4A-FF6D3A490867}"/>
          </ac:spMkLst>
        </pc:spChg>
        <pc:spChg chg="add mod">
          <ac:chgData name="Emily Tucker" userId="59e57156-8dcf-4062-9805-2aba4a956330" providerId="ADAL" clId="{951C3055-D2D4-4D6B-9822-1E66140BB55C}" dt="2023-12-28T04:44:25.096" v="232" actId="20577"/>
          <ac:spMkLst>
            <pc:docMk/>
            <pc:sldMk cId="1371298919" sldId="308"/>
            <ac:spMk id="14" creationId="{0DBE0F44-3AE5-4FFB-8ED2-BEFFB000E5FD}"/>
          </ac:spMkLst>
        </pc:spChg>
        <pc:spChg chg="add mod">
          <ac:chgData name="Emily Tucker" userId="59e57156-8dcf-4062-9805-2aba4a956330" providerId="ADAL" clId="{951C3055-D2D4-4D6B-9822-1E66140BB55C}" dt="2023-12-28T04:45:01.760" v="258" actId="20577"/>
          <ac:spMkLst>
            <pc:docMk/>
            <pc:sldMk cId="1371298919" sldId="308"/>
            <ac:spMk id="15" creationId="{3E3910C7-7707-480C-8DA6-8E95430E9D11}"/>
          </ac:spMkLst>
        </pc:spChg>
        <pc:spChg chg="add mod">
          <ac:chgData name="Emily Tucker" userId="59e57156-8dcf-4062-9805-2aba4a956330" providerId="ADAL" clId="{951C3055-D2D4-4D6B-9822-1E66140BB55C}" dt="2023-12-28T04:45:27.947" v="291" actId="14100"/>
          <ac:spMkLst>
            <pc:docMk/>
            <pc:sldMk cId="1371298919" sldId="308"/>
            <ac:spMk id="16" creationId="{CCC3F178-BA87-4CBD-8935-6655C8CE8D0F}"/>
          </ac:spMkLst>
        </pc:spChg>
        <pc:picChg chg="add del mod">
          <ac:chgData name="Emily Tucker" userId="59e57156-8dcf-4062-9805-2aba4a956330" providerId="ADAL" clId="{951C3055-D2D4-4D6B-9822-1E66140BB55C}" dt="2023-12-28T04:42:00.079" v="164" actId="478"/>
          <ac:picMkLst>
            <pc:docMk/>
            <pc:sldMk cId="1371298919" sldId="308"/>
            <ac:picMk id="6" creationId="{C82D6984-9851-41D3-B48B-B84543429913}"/>
          </ac:picMkLst>
        </pc:picChg>
        <pc:picChg chg="add del mod">
          <ac:chgData name="Emily Tucker" userId="59e57156-8dcf-4062-9805-2aba4a956330" providerId="ADAL" clId="{951C3055-D2D4-4D6B-9822-1E66140BB55C}" dt="2023-12-28T04:42:05.437" v="166" actId="478"/>
          <ac:picMkLst>
            <pc:docMk/>
            <pc:sldMk cId="1371298919" sldId="308"/>
            <ac:picMk id="9" creationId="{2372B01A-A39E-40AC-B227-2E91A2CB9CDD}"/>
          </ac:picMkLst>
        </pc:picChg>
        <pc:picChg chg="add mod">
          <ac:chgData name="Emily Tucker" userId="59e57156-8dcf-4062-9805-2aba4a956330" providerId="ADAL" clId="{951C3055-D2D4-4D6B-9822-1E66140BB55C}" dt="2023-12-28T04:42:24.796" v="167"/>
          <ac:picMkLst>
            <pc:docMk/>
            <pc:sldMk cId="1371298919" sldId="308"/>
            <ac:picMk id="12" creationId="{1F1CCF74-F7BC-4C25-9FA5-72F24A447A76}"/>
          </ac:picMkLst>
        </pc:picChg>
      </pc:sldChg>
      <pc:sldChg chg="add del">
        <pc:chgData name="Emily Tucker" userId="59e57156-8dcf-4062-9805-2aba4a956330" providerId="ADAL" clId="{951C3055-D2D4-4D6B-9822-1E66140BB55C}" dt="2024-01-01T22:52:01.805" v="562" actId="2696"/>
        <pc:sldMkLst>
          <pc:docMk/>
          <pc:sldMk cId="3152664796" sldId="309"/>
        </pc:sldMkLst>
      </pc:sldChg>
      <pc:sldChg chg="add">
        <pc:chgData name="Emily Tucker" userId="59e57156-8dcf-4062-9805-2aba4a956330" providerId="ADAL" clId="{951C3055-D2D4-4D6B-9822-1E66140BB55C}" dt="2024-01-01T22:51:59.868" v="561"/>
        <pc:sldMkLst>
          <pc:docMk/>
          <pc:sldMk cId="1642694857" sldId="310"/>
        </pc:sldMkLst>
      </pc:sldChg>
    </pc:docChg>
  </pc:docChgLst>
  <pc:docChgLst>
    <pc:chgData name="Kristy Freney" userId="05558a5f-3628-4287-9b9f-4fe6fc128298" providerId="ADAL" clId="{9B93A731-DD43-4EB3-917F-0238E6BD4B8D}"/>
    <pc:docChg chg="undo custSel modSld">
      <pc:chgData name="Kristy Freney" userId="05558a5f-3628-4287-9b9f-4fe6fc128298" providerId="ADAL" clId="{9B93A731-DD43-4EB3-917F-0238E6BD4B8D}" dt="2024-01-03T07:47:25.620" v="397" actId="465"/>
      <pc:docMkLst>
        <pc:docMk/>
      </pc:docMkLst>
      <pc:sldChg chg="addSp delSp modSp mod">
        <pc:chgData name="Kristy Freney" userId="05558a5f-3628-4287-9b9f-4fe6fc128298" providerId="ADAL" clId="{9B93A731-DD43-4EB3-917F-0238E6BD4B8D}" dt="2024-01-02T05:22:26.176" v="386" actId="179"/>
        <pc:sldMkLst>
          <pc:docMk/>
          <pc:sldMk cId="3942742732" sldId="303"/>
        </pc:sldMkLst>
        <pc:spChg chg="add mod">
          <ac:chgData name="Kristy Freney" userId="05558a5f-3628-4287-9b9f-4fe6fc128298" providerId="ADAL" clId="{9B93A731-DD43-4EB3-917F-0238E6BD4B8D}" dt="2024-01-02T05:19:07.877" v="322" actId="20577"/>
          <ac:spMkLst>
            <pc:docMk/>
            <pc:sldMk cId="3942742732" sldId="303"/>
            <ac:spMk id="2" creationId="{C9057C3B-A1EF-20DC-42C5-7CFEE725B8A7}"/>
          </ac:spMkLst>
        </pc:spChg>
        <pc:spChg chg="add del mod">
          <ac:chgData name="Kristy Freney" userId="05558a5f-3628-4287-9b9f-4fe6fc128298" providerId="ADAL" clId="{9B93A731-DD43-4EB3-917F-0238E6BD4B8D}" dt="2024-01-02T04:54:31.984" v="158" actId="478"/>
          <ac:spMkLst>
            <pc:docMk/>
            <pc:sldMk cId="3942742732" sldId="303"/>
            <ac:spMk id="11" creationId="{506082EA-F40C-1200-5A3A-6E8A9DEF1686}"/>
          </ac:spMkLst>
        </pc:spChg>
        <pc:graphicFrameChg chg="add mod ord modGraphic">
          <ac:chgData name="Kristy Freney" userId="05558a5f-3628-4287-9b9f-4fe6fc128298" providerId="ADAL" clId="{9B93A731-DD43-4EB3-917F-0238E6BD4B8D}" dt="2024-01-02T05:22:26.176" v="386" actId="179"/>
          <ac:graphicFrameMkLst>
            <pc:docMk/>
            <pc:sldMk cId="3942742732" sldId="303"/>
            <ac:graphicFrameMk id="3" creationId="{2CE1F53B-9656-07E4-B06F-15CC847CDEF7}"/>
          </ac:graphicFrameMkLst>
        </pc:graphicFrameChg>
        <pc:graphicFrameChg chg="del mod modGraphic">
          <ac:chgData name="Kristy Freney" userId="05558a5f-3628-4287-9b9f-4fe6fc128298" providerId="ADAL" clId="{9B93A731-DD43-4EB3-917F-0238E6BD4B8D}" dt="2024-01-02T04:54:29.998" v="157" actId="478"/>
          <ac:graphicFrameMkLst>
            <pc:docMk/>
            <pc:sldMk cId="3942742732" sldId="303"/>
            <ac:graphicFrameMk id="6" creationId="{63C97483-AFE5-4F5A-9754-055B59304BE6}"/>
          </ac:graphicFrameMkLst>
        </pc:graphicFrameChg>
        <pc:graphicFrameChg chg="add del mod">
          <ac:chgData name="Kristy Freney" userId="05558a5f-3628-4287-9b9f-4fe6fc128298" providerId="ADAL" clId="{9B93A731-DD43-4EB3-917F-0238E6BD4B8D}" dt="2024-01-02T04:57:44.694" v="215" actId="478"/>
          <ac:graphicFrameMkLst>
            <pc:docMk/>
            <pc:sldMk cId="3942742732" sldId="303"/>
            <ac:graphicFrameMk id="8" creationId="{6A91BD04-C75C-B0E2-AA92-74788766A9CD}"/>
          </ac:graphicFrameMkLst>
        </pc:graphicFrameChg>
        <pc:cxnChg chg="mod">
          <ac:chgData name="Kristy Freney" userId="05558a5f-3628-4287-9b9f-4fe6fc128298" providerId="ADAL" clId="{9B93A731-DD43-4EB3-917F-0238E6BD4B8D}" dt="2024-01-02T04:57:05.923" v="202" actId="14100"/>
          <ac:cxnSpMkLst>
            <pc:docMk/>
            <pc:sldMk cId="3942742732" sldId="303"/>
            <ac:cxnSpMk id="7" creationId="{BEA5063F-5779-4D7B-BA43-9F43E10A7F1B}"/>
          </ac:cxnSpMkLst>
        </pc:cxnChg>
        <pc:cxnChg chg="mod">
          <ac:chgData name="Kristy Freney" userId="05558a5f-3628-4287-9b9f-4fe6fc128298" providerId="ADAL" clId="{9B93A731-DD43-4EB3-917F-0238E6BD4B8D}" dt="2024-01-02T04:57:11.609" v="204" actId="14100"/>
          <ac:cxnSpMkLst>
            <pc:docMk/>
            <pc:sldMk cId="3942742732" sldId="303"/>
            <ac:cxnSpMk id="10" creationId="{FBC3B29E-8D45-4F26-B22F-69A60C0D64BC}"/>
          </ac:cxnSpMkLst>
        </pc:cxnChg>
        <pc:cxnChg chg="mod">
          <ac:chgData name="Kristy Freney" userId="05558a5f-3628-4287-9b9f-4fe6fc128298" providerId="ADAL" clId="{9B93A731-DD43-4EB3-917F-0238E6BD4B8D}" dt="2024-01-02T04:57:20.975" v="206" actId="14100"/>
          <ac:cxnSpMkLst>
            <pc:docMk/>
            <pc:sldMk cId="3942742732" sldId="303"/>
            <ac:cxnSpMk id="14" creationId="{D1DE3EC3-7AC7-43FE-BE0C-3FCEA89F3FBE}"/>
          </ac:cxnSpMkLst>
        </pc:cxnChg>
        <pc:cxnChg chg="mod">
          <ac:chgData name="Kristy Freney" userId="05558a5f-3628-4287-9b9f-4fe6fc128298" providerId="ADAL" clId="{9B93A731-DD43-4EB3-917F-0238E6BD4B8D}" dt="2024-01-02T04:57:25.624" v="208" actId="14100"/>
          <ac:cxnSpMkLst>
            <pc:docMk/>
            <pc:sldMk cId="3942742732" sldId="303"/>
            <ac:cxnSpMk id="17" creationId="{774C2B0F-A2C9-4308-989B-1113A839BECC}"/>
          </ac:cxnSpMkLst>
        </pc:cxnChg>
        <pc:cxnChg chg="mod">
          <ac:chgData name="Kristy Freney" userId="05558a5f-3628-4287-9b9f-4fe6fc128298" providerId="ADAL" clId="{9B93A731-DD43-4EB3-917F-0238E6BD4B8D}" dt="2024-01-02T04:57:30.558" v="210" actId="14100"/>
          <ac:cxnSpMkLst>
            <pc:docMk/>
            <pc:sldMk cId="3942742732" sldId="303"/>
            <ac:cxnSpMk id="19" creationId="{9E05ADD0-519B-4AC5-8457-ECAFB8D9B679}"/>
          </ac:cxnSpMkLst>
        </pc:cxnChg>
        <pc:cxnChg chg="mod">
          <ac:chgData name="Kristy Freney" userId="05558a5f-3628-4287-9b9f-4fe6fc128298" providerId="ADAL" clId="{9B93A731-DD43-4EB3-917F-0238E6BD4B8D}" dt="2024-01-02T04:57:40.934" v="214" actId="14100"/>
          <ac:cxnSpMkLst>
            <pc:docMk/>
            <pc:sldMk cId="3942742732" sldId="303"/>
            <ac:cxnSpMk id="21" creationId="{C59C3594-5473-4940-89D6-ABFA3CD8854E}"/>
          </ac:cxnSpMkLst>
        </pc:cxnChg>
      </pc:sldChg>
      <pc:sldChg chg="modSp mod">
        <pc:chgData name="Kristy Freney" userId="05558a5f-3628-4287-9b9f-4fe6fc128298" providerId="ADAL" clId="{9B93A731-DD43-4EB3-917F-0238E6BD4B8D}" dt="2024-01-02T05:00:07.749" v="233" actId="404"/>
        <pc:sldMkLst>
          <pc:docMk/>
          <pc:sldMk cId="391965688" sldId="304"/>
        </pc:sldMkLst>
        <pc:spChg chg="mod">
          <ac:chgData name="Kristy Freney" userId="05558a5f-3628-4287-9b9f-4fe6fc128298" providerId="ADAL" clId="{9B93A731-DD43-4EB3-917F-0238E6BD4B8D}" dt="2024-01-02T04:57:56.107" v="217" actId="255"/>
          <ac:spMkLst>
            <pc:docMk/>
            <pc:sldMk cId="391965688" sldId="304"/>
            <ac:spMk id="2" creationId="{62F890D4-59D5-49D5-8E63-F565E01E5580}"/>
          </ac:spMkLst>
        </pc:spChg>
        <pc:spChg chg="mod">
          <ac:chgData name="Kristy Freney" userId="05558a5f-3628-4287-9b9f-4fe6fc128298" providerId="ADAL" clId="{9B93A731-DD43-4EB3-917F-0238E6BD4B8D}" dt="2024-01-02T05:00:07.749" v="233" actId="404"/>
          <ac:spMkLst>
            <pc:docMk/>
            <pc:sldMk cId="391965688" sldId="304"/>
            <ac:spMk id="3" creationId="{E2CD1787-85F9-4649-A00E-AB2A988E4138}"/>
          </ac:spMkLst>
        </pc:spChg>
      </pc:sldChg>
      <pc:sldChg chg="modSp mod">
        <pc:chgData name="Kristy Freney" userId="05558a5f-3628-4287-9b9f-4fe6fc128298" providerId="ADAL" clId="{9B93A731-DD43-4EB3-917F-0238E6BD4B8D}" dt="2024-01-02T04:57:51.230" v="216" actId="255"/>
        <pc:sldMkLst>
          <pc:docMk/>
          <pc:sldMk cId="2882491451" sldId="305"/>
        </pc:sldMkLst>
        <pc:spChg chg="mod">
          <ac:chgData name="Kristy Freney" userId="05558a5f-3628-4287-9b9f-4fe6fc128298" providerId="ADAL" clId="{9B93A731-DD43-4EB3-917F-0238E6BD4B8D}" dt="2024-01-02T04:57:51.230" v="216" actId="255"/>
          <ac:spMkLst>
            <pc:docMk/>
            <pc:sldMk cId="2882491451" sldId="305"/>
            <ac:spMk id="2" creationId="{C900C78C-7C61-4540-BEEC-62720A415658}"/>
          </ac:spMkLst>
        </pc:spChg>
      </pc:sldChg>
      <pc:sldChg chg="addSp modSp mod">
        <pc:chgData name="Kristy Freney" userId="05558a5f-3628-4287-9b9f-4fe6fc128298" providerId="ADAL" clId="{9B93A731-DD43-4EB3-917F-0238E6BD4B8D}" dt="2024-01-03T07:47:25.620" v="397" actId="465"/>
        <pc:sldMkLst>
          <pc:docMk/>
          <pc:sldMk cId="1194467796" sldId="306"/>
        </pc:sldMkLst>
        <pc:spChg chg="add mod">
          <ac:chgData name="Kristy Freney" userId="05558a5f-3628-4287-9b9f-4fe6fc128298" providerId="ADAL" clId="{9B93A731-DD43-4EB3-917F-0238E6BD4B8D}" dt="2024-01-02T05:04:09.365" v="306" actId="1035"/>
          <ac:spMkLst>
            <pc:docMk/>
            <pc:sldMk cId="1194467796" sldId="306"/>
            <ac:spMk id="3" creationId="{FEA30E6B-6A34-BB1A-B337-CAC447D0CE21}"/>
          </ac:spMkLst>
        </pc:spChg>
        <pc:spChg chg="mod">
          <ac:chgData name="Kristy Freney" userId="05558a5f-3628-4287-9b9f-4fe6fc128298" providerId="ADAL" clId="{9B93A731-DD43-4EB3-917F-0238E6BD4B8D}" dt="2024-01-03T07:47:23.836" v="396" actId="12788"/>
          <ac:spMkLst>
            <pc:docMk/>
            <pc:sldMk cId="1194467796" sldId="306"/>
            <ac:spMk id="18" creationId="{4A9C7CEF-0D67-4D82-86D1-AFD68313198C}"/>
          </ac:spMkLst>
        </pc:spChg>
        <pc:spChg chg="mod">
          <ac:chgData name="Kristy Freney" userId="05558a5f-3628-4287-9b9f-4fe6fc128298" providerId="ADAL" clId="{9B93A731-DD43-4EB3-917F-0238E6BD4B8D}" dt="2024-01-03T07:47:23.836" v="396" actId="12788"/>
          <ac:spMkLst>
            <pc:docMk/>
            <pc:sldMk cId="1194467796" sldId="306"/>
            <ac:spMk id="19" creationId="{22AE1E09-D0E4-447A-A944-516BB5958892}"/>
          </ac:spMkLst>
        </pc:spChg>
        <pc:spChg chg="mod">
          <ac:chgData name="Kristy Freney" userId="05558a5f-3628-4287-9b9f-4fe6fc128298" providerId="ADAL" clId="{9B93A731-DD43-4EB3-917F-0238E6BD4B8D}" dt="2024-01-03T07:47:25.620" v="397" actId="465"/>
          <ac:spMkLst>
            <pc:docMk/>
            <pc:sldMk cId="1194467796" sldId="306"/>
            <ac:spMk id="20" creationId="{580F7D30-F24B-4D0A-B2A9-6046B885C462}"/>
          </ac:spMkLst>
        </pc:spChg>
        <pc:spChg chg="mod">
          <ac:chgData name="Kristy Freney" userId="05558a5f-3628-4287-9b9f-4fe6fc128298" providerId="ADAL" clId="{9B93A731-DD43-4EB3-917F-0238E6BD4B8D}" dt="2024-01-03T07:47:25.620" v="397" actId="465"/>
          <ac:spMkLst>
            <pc:docMk/>
            <pc:sldMk cId="1194467796" sldId="306"/>
            <ac:spMk id="21" creationId="{454F2A22-2114-4C26-AF7D-E608628A9B3C}"/>
          </ac:spMkLst>
        </pc:spChg>
        <pc:picChg chg="add mod modCrop">
          <ac:chgData name="Kristy Freney" userId="05558a5f-3628-4287-9b9f-4fe6fc128298" providerId="ADAL" clId="{9B93A731-DD43-4EB3-917F-0238E6BD4B8D}" dt="2024-01-02T05:04:13.581" v="311" actId="1038"/>
          <ac:picMkLst>
            <pc:docMk/>
            <pc:sldMk cId="1194467796" sldId="306"/>
            <ac:picMk id="2" creationId="{AA13F730-A9E4-9D68-9DB4-2C8B0CD53DF7}"/>
          </ac:picMkLst>
        </pc:picChg>
        <pc:picChg chg="mod modCrop">
          <ac:chgData name="Kristy Freney" userId="05558a5f-3628-4287-9b9f-4fe6fc128298" providerId="ADAL" clId="{9B93A731-DD43-4EB3-917F-0238E6BD4B8D}" dt="2024-01-02T05:03:35.110" v="272" actId="1076"/>
          <ac:picMkLst>
            <pc:docMk/>
            <pc:sldMk cId="1194467796" sldId="306"/>
            <ac:picMk id="7" creationId="{668B444A-70C7-4EFC-A076-7F060AE6E846}"/>
          </ac:picMkLst>
        </pc:picChg>
        <pc:picChg chg="mod modCrop">
          <ac:chgData name="Kristy Freney" userId="05558a5f-3628-4287-9b9f-4fe6fc128298" providerId="ADAL" clId="{9B93A731-DD43-4EB3-917F-0238E6BD4B8D}" dt="2024-01-02T05:04:13.581" v="311" actId="1038"/>
          <ac:picMkLst>
            <pc:docMk/>
            <pc:sldMk cId="1194467796" sldId="306"/>
            <ac:picMk id="17" creationId="{3E91D619-153E-492A-B733-777FE4172425}"/>
          </ac:picMkLst>
        </pc:picChg>
      </pc:sldChg>
      <pc:sldChg chg="addSp modSp mod">
        <pc:chgData name="Kristy Freney" userId="05558a5f-3628-4287-9b9f-4fe6fc128298" providerId="ADAL" clId="{9B93A731-DD43-4EB3-917F-0238E6BD4B8D}" dt="2024-01-02T04:53:28.237" v="147" actId="1036"/>
        <pc:sldMkLst>
          <pc:docMk/>
          <pc:sldMk cId="3159129391" sldId="307"/>
        </pc:sldMkLst>
        <pc:spChg chg="add mod">
          <ac:chgData name="Kristy Freney" userId="05558a5f-3628-4287-9b9f-4fe6fc128298" providerId="ADAL" clId="{9B93A731-DD43-4EB3-917F-0238E6BD4B8D}" dt="2024-01-02T04:53:28.237" v="147" actId="1036"/>
          <ac:spMkLst>
            <pc:docMk/>
            <pc:sldMk cId="3159129391" sldId="307"/>
            <ac:spMk id="2" creationId="{73144C9D-7475-A2A4-7B17-14A4203B0AF3}"/>
          </ac:spMkLst>
        </pc:spChg>
        <pc:spChg chg="mod">
          <ac:chgData name="Kristy Freney" userId="05558a5f-3628-4287-9b9f-4fe6fc128298" providerId="ADAL" clId="{9B93A731-DD43-4EB3-917F-0238E6BD4B8D}" dt="2024-01-02T04:53:24.870" v="142" actId="1036"/>
          <ac:spMkLst>
            <pc:docMk/>
            <pc:sldMk cId="3159129391" sldId="307"/>
            <ac:spMk id="7" creationId="{FD3207F3-A90B-4ECB-9D01-FDCC1FE0E0D1}"/>
          </ac:spMkLst>
        </pc:spChg>
        <pc:spChg chg="mod">
          <ac:chgData name="Kristy Freney" userId="05558a5f-3628-4287-9b9f-4fe6fc128298" providerId="ADAL" clId="{9B93A731-DD43-4EB3-917F-0238E6BD4B8D}" dt="2024-01-02T04:53:24.870" v="142" actId="1036"/>
          <ac:spMkLst>
            <pc:docMk/>
            <pc:sldMk cId="3159129391" sldId="307"/>
            <ac:spMk id="8" creationId="{A88B5114-E1AB-424F-B2FC-149703FEA39B}"/>
          </ac:spMkLst>
        </pc:spChg>
        <pc:spChg chg="mod">
          <ac:chgData name="Kristy Freney" userId="05558a5f-3628-4287-9b9f-4fe6fc128298" providerId="ADAL" clId="{9B93A731-DD43-4EB3-917F-0238E6BD4B8D}" dt="2024-01-02T04:53:24.870" v="142" actId="1036"/>
          <ac:spMkLst>
            <pc:docMk/>
            <pc:sldMk cId="3159129391" sldId="307"/>
            <ac:spMk id="9" creationId="{B84DE237-F02A-43BB-B12D-4917035DD871}"/>
          </ac:spMkLst>
        </pc:spChg>
        <pc:spChg chg="mod">
          <ac:chgData name="Kristy Freney" userId="05558a5f-3628-4287-9b9f-4fe6fc128298" providerId="ADAL" clId="{9B93A731-DD43-4EB3-917F-0238E6BD4B8D}" dt="2024-01-02T04:53:24.870" v="142" actId="1036"/>
          <ac:spMkLst>
            <pc:docMk/>
            <pc:sldMk cId="3159129391" sldId="307"/>
            <ac:spMk id="10" creationId="{01B3754A-0554-45C7-908A-87837A027D86}"/>
          </ac:spMkLst>
        </pc:spChg>
        <pc:spChg chg="mod">
          <ac:chgData name="Kristy Freney" userId="05558a5f-3628-4287-9b9f-4fe6fc128298" providerId="ADAL" clId="{9B93A731-DD43-4EB3-917F-0238E6BD4B8D}" dt="2024-01-02T04:53:24.870" v="142" actId="1036"/>
          <ac:spMkLst>
            <pc:docMk/>
            <pc:sldMk cId="3159129391" sldId="307"/>
            <ac:spMk id="11" creationId="{A7939D28-A4A2-4F43-9C1C-D4C4084B5456}"/>
          </ac:spMkLst>
        </pc:spChg>
        <pc:spChg chg="mod">
          <ac:chgData name="Kristy Freney" userId="05558a5f-3628-4287-9b9f-4fe6fc128298" providerId="ADAL" clId="{9B93A731-DD43-4EB3-917F-0238E6BD4B8D}" dt="2024-01-02T04:53:24.870" v="142" actId="1036"/>
          <ac:spMkLst>
            <pc:docMk/>
            <pc:sldMk cId="3159129391" sldId="307"/>
            <ac:spMk id="12" creationId="{117C1721-2DEE-4611-8C06-5C1D3CF01BE6}"/>
          </ac:spMkLst>
        </pc:spChg>
        <pc:picChg chg="mod modCrop">
          <ac:chgData name="Kristy Freney" userId="05558a5f-3628-4287-9b9f-4fe6fc128298" providerId="ADAL" clId="{9B93A731-DD43-4EB3-917F-0238E6BD4B8D}" dt="2024-01-02T04:53:24.870" v="142" actId="1036"/>
          <ac:picMkLst>
            <pc:docMk/>
            <pc:sldMk cId="3159129391" sldId="307"/>
            <ac:picMk id="6" creationId="{6248D72B-7B31-4FBB-8D12-74BBDA06DE27}"/>
          </ac:picMkLst>
        </pc:picChg>
      </pc:sldChg>
      <pc:sldChg chg="addSp modSp mod">
        <pc:chgData name="Kristy Freney" userId="05558a5f-3628-4287-9b9f-4fe6fc128298" providerId="ADAL" clId="{9B93A731-DD43-4EB3-917F-0238E6BD4B8D}" dt="2024-01-02T04:52:30.274" v="84" actId="1035"/>
        <pc:sldMkLst>
          <pc:docMk/>
          <pc:sldMk cId="1371298919" sldId="308"/>
        </pc:sldMkLst>
        <pc:spChg chg="mod">
          <ac:chgData name="Kristy Freney" userId="05558a5f-3628-4287-9b9f-4fe6fc128298" providerId="ADAL" clId="{9B93A731-DD43-4EB3-917F-0238E6BD4B8D}" dt="2024-01-02T04:50:37.600" v="32" actId="255"/>
          <ac:spMkLst>
            <pc:docMk/>
            <pc:sldMk cId="1371298919" sldId="308"/>
            <ac:spMk id="2" creationId="{27913CCF-808E-4C86-9AA4-4BD009A5AC26}"/>
          </ac:spMkLst>
        </pc:spChg>
        <pc:spChg chg="add mod">
          <ac:chgData name="Kristy Freney" userId="05558a5f-3628-4287-9b9f-4fe6fc128298" providerId="ADAL" clId="{9B93A731-DD43-4EB3-917F-0238E6BD4B8D}" dt="2024-01-02T04:50:42.518" v="35"/>
          <ac:spMkLst>
            <pc:docMk/>
            <pc:sldMk cId="1371298919" sldId="308"/>
            <ac:spMk id="3" creationId="{F6A9A75F-9DF9-FC09-AF88-7E36F33803C9}"/>
          </ac:spMkLst>
        </pc:spChg>
        <pc:spChg chg="mod">
          <ac:chgData name="Kristy Freney" userId="05558a5f-3628-4287-9b9f-4fe6fc128298" providerId="ADAL" clId="{9B93A731-DD43-4EB3-917F-0238E6BD4B8D}" dt="2024-01-02T04:52:16.816" v="58" actId="1076"/>
          <ac:spMkLst>
            <pc:docMk/>
            <pc:sldMk cId="1371298919" sldId="308"/>
            <ac:spMk id="13" creationId="{D18EF1C8-3554-4680-AF4A-FF6D3A490867}"/>
          </ac:spMkLst>
        </pc:spChg>
        <pc:spChg chg="mod">
          <ac:chgData name="Kristy Freney" userId="05558a5f-3628-4287-9b9f-4fe6fc128298" providerId="ADAL" clId="{9B93A731-DD43-4EB3-917F-0238E6BD4B8D}" dt="2024-01-02T04:52:13.199" v="57" actId="1076"/>
          <ac:spMkLst>
            <pc:docMk/>
            <pc:sldMk cId="1371298919" sldId="308"/>
            <ac:spMk id="14" creationId="{0DBE0F44-3AE5-4FFB-8ED2-BEFFB000E5FD}"/>
          </ac:spMkLst>
        </pc:spChg>
        <pc:spChg chg="mod">
          <ac:chgData name="Kristy Freney" userId="05558a5f-3628-4287-9b9f-4fe6fc128298" providerId="ADAL" clId="{9B93A731-DD43-4EB3-917F-0238E6BD4B8D}" dt="2024-01-02T04:52:30.274" v="84" actId="1035"/>
          <ac:spMkLst>
            <pc:docMk/>
            <pc:sldMk cId="1371298919" sldId="308"/>
            <ac:spMk id="15" creationId="{3E3910C7-7707-480C-8DA6-8E95430E9D11}"/>
          </ac:spMkLst>
        </pc:spChg>
        <pc:spChg chg="mod">
          <ac:chgData name="Kristy Freney" userId="05558a5f-3628-4287-9b9f-4fe6fc128298" providerId="ADAL" clId="{9B93A731-DD43-4EB3-917F-0238E6BD4B8D}" dt="2024-01-02T04:52:30.274" v="84" actId="1035"/>
          <ac:spMkLst>
            <pc:docMk/>
            <pc:sldMk cId="1371298919" sldId="308"/>
            <ac:spMk id="16" creationId="{CCC3F178-BA87-4CBD-8935-6655C8CE8D0F}"/>
          </ac:spMkLst>
        </pc:spChg>
        <pc:picChg chg="mod">
          <ac:chgData name="Kristy Freney" userId="05558a5f-3628-4287-9b9f-4fe6fc128298" providerId="ADAL" clId="{9B93A731-DD43-4EB3-917F-0238E6BD4B8D}" dt="2024-01-02T04:51:29.294" v="47" actId="1076"/>
          <ac:picMkLst>
            <pc:docMk/>
            <pc:sldMk cId="1371298919" sldId="308"/>
            <ac:picMk id="12" creationId="{1F1CCF74-F7BC-4C25-9FA5-72F24A447A76}"/>
          </ac:picMkLst>
        </pc:picChg>
      </pc:sldChg>
      <pc:sldChg chg="modSp mod">
        <pc:chgData name="Kristy Freney" userId="05558a5f-3628-4287-9b9f-4fe6fc128298" providerId="ADAL" clId="{9B93A731-DD43-4EB3-917F-0238E6BD4B8D}" dt="2024-01-03T07:46:49.037" v="388" actId="14100"/>
        <pc:sldMkLst>
          <pc:docMk/>
          <pc:sldMk cId="1642694857" sldId="310"/>
        </pc:sldMkLst>
        <pc:spChg chg="mod">
          <ac:chgData name="Kristy Freney" userId="05558a5f-3628-4287-9b9f-4fe6fc128298" providerId="ADAL" clId="{9B93A731-DD43-4EB3-917F-0238E6BD4B8D}" dt="2024-01-02T05:04:21.164" v="312" actId="255"/>
          <ac:spMkLst>
            <pc:docMk/>
            <pc:sldMk cId="1642694857" sldId="310"/>
            <ac:spMk id="2" creationId="{921BA984-E4BE-463F-9D02-DC3D99464456}"/>
          </ac:spMkLst>
        </pc:spChg>
        <pc:spChg chg="mod">
          <ac:chgData name="Kristy Freney" userId="05558a5f-3628-4287-9b9f-4fe6fc128298" providerId="ADAL" clId="{9B93A731-DD43-4EB3-917F-0238E6BD4B8D}" dt="2024-01-02T05:04:45.175" v="318" actId="948"/>
          <ac:spMkLst>
            <pc:docMk/>
            <pc:sldMk cId="1642694857" sldId="310"/>
            <ac:spMk id="6" creationId="{EED97653-FFA6-4DB6-AD55-37EB676258C4}"/>
          </ac:spMkLst>
        </pc:spChg>
        <pc:picChg chg="mod">
          <ac:chgData name="Kristy Freney" userId="05558a5f-3628-4287-9b9f-4fe6fc128298" providerId="ADAL" clId="{9B93A731-DD43-4EB3-917F-0238E6BD4B8D}" dt="2024-01-03T07:46:49.037" v="388" actId="14100"/>
          <ac:picMkLst>
            <pc:docMk/>
            <pc:sldMk cId="1642694857" sldId="310"/>
            <ac:picMk id="8" creationId="{DBD8CF07-529B-4AF4-8F74-49DB167BA89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FCEB6-F32C-4F22-BDEB-AC16C233F59A}" type="datetimeFigureOut">
              <a:rPr lang="en-AU" smtClean="0"/>
              <a:t>4/01/2024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36520-7B65-4F75-8581-9B89769FF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164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61225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1960333"/>
            <a:ext cx="8173940" cy="927833"/>
          </a:xfrm>
        </p:spPr>
        <p:txBody>
          <a:bodyPr/>
          <a:lstStyle>
            <a:lvl1pPr marL="0" algn="ctr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58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Table/Char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41A557DE-FC37-4FFF-BA13-ACD406BE44DB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AE3364-60A9-42C3-A0EA-6771B95D486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5E0B6F-DE14-44D6-8FB9-32A135A3D0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4FF05F-65DB-4956-A3AF-B08939996C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2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4EF0BD-1791-4D45-9B08-84D7CC6B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93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1BD42CE7-74CC-40DF-A9A9-EDD3C370D8C3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D6B8AE-2DD6-4557-82C4-8FC8B2FE36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3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7679AA35-579B-4A21-A6C0-E2C2DDEF989D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19B02C-0C29-40AB-924A-9B5FFADA9F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078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Warm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93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WarmWhit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241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AB67C02E-CBEB-4FC4-928E-3A1E9A3855AE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6E25803-DCDA-454D-913D-BBCB03D05F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F979641-BD21-4FA6-AE86-79110657A4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E4B70-3004-4A80-9328-847396F7AD7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241FFA-A5D8-46EC-AA8A-88CA191DAB9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2985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7013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448CB41-65C8-44A3-999C-53F3F1813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CF0CD13-964F-48DD-8FCF-B246DEE9826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1540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858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71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8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8068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E583C4-9DA1-4490-BDFD-62C98F46BD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2250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Table/Char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C3AFD-3AE3-4E57-8382-0EEFA1D109F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2A5168-206B-42DB-8252-F13A0844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0B7E816-D51F-4CDF-80BF-CBF75C9265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490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8595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2352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180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030" y="61200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36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205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946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D72937-833E-4F2B-99F4-7849E077A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12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951875"/>
            <a:ext cx="8384669" cy="36774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B7A698-FDC6-4745-B047-CCC27BB21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5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2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A72EB34-9C65-4DB9-B51C-11C0CB5327A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67CFD3-D413-4492-B5CD-3772E82DB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3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 Imag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C084C57F-270D-4F4B-BBFF-CFB57BD27F8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7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878C06-4E9D-49B3-9EC3-B59A43CF9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3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6BDC1-88BB-49E2-AEBB-D24FF668F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4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E36069-4D03-45AF-BF1F-DAC8F1282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9665" y="951875"/>
            <a:ext cx="8384669" cy="36774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656FA5D0-ADB4-40DD-B7EB-B4E0DCEEDE7A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BA21FB-5D05-4499-ACB8-FDC829532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8384669" cy="4723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3310A-29CB-4117-89E3-EA2268572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9665" y="4914063"/>
            <a:ext cx="4847361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6115-576B-4B27-8793-2A835BB83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07488" y="4914000"/>
            <a:ext cx="678049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A6E82E-34E2-418F-B419-66615A6A4E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" b="3905"/>
          <a:stretch/>
        </p:blipFill>
        <p:spPr>
          <a:xfrm>
            <a:off x="8575234" y="4155914"/>
            <a:ext cx="568766" cy="9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4" r:id="rId3"/>
    <p:sldLayoutId id="2147483682" r:id="rId4"/>
    <p:sldLayoutId id="2147483671" r:id="rId5"/>
    <p:sldLayoutId id="2147483672" r:id="rId6"/>
    <p:sldLayoutId id="2147483660" r:id="rId7"/>
    <p:sldLayoutId id="2147483667" r:id="rId8"/>
    <p:sldLayoutId id="2147483663" r:id="rId9"/>
    <p:sldLayoutId id="2147483666" r:id="rId10"/>
    <p:sldLayoutId id="2147483676" r:id="rId11"/>
    <p:sldLayoutId id="2147483680" r:id="rId12"/>
    <p:sldLayoutId id="2147483678" r:id="rId13"/>
    <p:sldLayoutId id="2147483670" r:id="rId14"/>
    <p:sldLayoutId id="2147483675" r:id="rId15"/>
    <p:sldLayoutId id="2147483683" r:id="rId16"/>
    <p:sldLayoutId id="2147483650" r:id="rId17"/>
    <p:sldLayoutId id="2147483673" r:id="rId18"/>
    <p:sldLayoutId id="2147483661" r:id="rId19"/>
    <p:sldLayoutId id="2147483668" r:id="rId20"/>
    <p:sldLayoutId id="2147483664" r:id="rId21"/>
    <p:sldLayoutId id="2147483665" r:id="rId22"/>
    <p:sldLayoutId id="2147483677" r:id="rId23"/>
    <p:sldLayoutId id="2147483679" r:id="rId24"/>
    <p:sldLayoutId id="2147483654" r:id="rId25"/>
    <p:sldLayoutId id="2147483681" r:id="rId26"/>
    <p:sldLayoutId id="2147483655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2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1E526-D9BC-497B-92DE-D28D61ABA6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Bread and wine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F87A5-8263-4A0B-BEFF-45E4C3BBB7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/>
              <a:t>Mark Lesson 49</a:t>
            </a:r>
          </a:p>
          <a:p>
            <a:r>
              <a:rPr lang="en-AU" dirty="0"/>
              <a:t>Mark 12:14:22-25</a:t>
            </a:r>
          </a:p>
        </p:txBody>
      </p:sp>
    </p:spTree>
    <p:extLst>
      <p:ext uri="{BB962C8B-B14F-4D97-AF65-F5344CB8AC3E}">
        <p14:creationId xmlns:p14="http://schemas.microsoft.com/office/powerpoint/2010/main" val="189059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248D72B-7B31-4FBB-8D12-74BBDA06DE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117"/>
          <a:stretch/>
        </p:blipFill>
        <p:spPr>
          <a:xfrm>
            <a:off x="1115270" y="738050"/>
            <a:ext cx="6913460" cy="4052207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D8AD6A-A60F-45CF-AB10-8D1CCD7C59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49 Resource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DA7E7-3E7F-480B-951B-51CE46A6C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2</a:t>
            </a:fld>
            <a:endParaRPr lang="en-A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3207F3-A90B-4ECB-9D01-FDCC1FE0E0D1}"/>
              </a:ext>
            </a:extLst>
          </p:cNvPr>
          <p:cNvSpPr txBox="1"/>
          <p:nvPr/>
        </p:nvSpPr>
        <p:spPr>
          <a:xfrm>
            <a:off x="1613461" y="2568443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Edu SA Beginner" pitchFamily="2" charset="0"/>
              </a:rPr>
              <a:t>toilets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8B5114-E1AB-424F-B2FC-149703FEA39B}"/>
              </a:ext>
            </a:extLst>
          </p:cNvPr>
          <p:cNvSpPr txBox="1"/>
          <p:nvPr/>
        </p:nvSpPr>
        <p:spPr>
          <a:xfrm>
            <a:off x="3785754" y="2568443"/>
            <a:ext cx="2014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Edu SA Beginner" pitchFamily="2" charset="0"/>
              </a:rPr>
              <a:t>Aboriginal flag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4DE237-F02A-43BB-B12D-4917035DD871}"/>
              </a:ext>
            </a:extLst>
          </p:cNvPr>
          <p:cNvSpPr txBox="1"/>
          <p:nvPr/>
        </p:nvSpPr>
        <p:spPr>
          <a:xfrm>
            <a:off x="6276901" y="2568443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Edu SA Beginner" pitchFamily="2" charset="0"/>
              </a:rPr>
              <a:t>recycling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B3754A-0554-45C7-908A-87837A027D86}"/>
              </a:ext>
            </a:extLst>
          </p:cNvPr>
          <p:cNvSpPr txBox="1"/>
          <p:nvPr/>
        </p:nvSpPr>
        <p:spPr>
          <a:xfrm>
            <a:off x="1728349" y="4286574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Edu SA Beginner" pitchFamily="2" charset="0"/>
              </a:rPr>
              <a:t>peace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939D28-A4A2-4F43-9C1C-D4C4084B5456}"/>
              </a:ext>
            </a:extLst>
          </p:cNvPr>
          <p:cNvSpPr txBox="1"/>
          <p:nvPr/>
        </p:nvSpPr>
        <p:spPr>
          <a:xfrm>
            <a:off x="4087100" y="4286574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Edu SA Beginner" pitchFamily="2" charset="0"/>
              </a:rPr>
              <a:t>happy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7C1721-2DEE-4611-8C06-5C1D3CF01BE6}"/>
              </a:ext>
            </a:extLst>
          </p:cNvPr>
          <p:cNvSpPr txBox="1"/>
          <p:nvPr/>
        </p:nvSpPr>
        <p:spPr>
          <a:xfrm>
            <a:off x="6445851" y="4286574"/>
            <a:ext cx="157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Edu SA Beginner" pitchFamily="2" charset="0"/>
              </a:rPr>
              <a:t>exit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44C9D-7475-A2A4-7B17-14A4203B0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192836"/>
            <a:ext cx="8384669" cy="472383"/>
          </a:xfrm>
        </p:spPr>
        <p:txBody>
          <a:bodyPr/>
          <a:lstStyle/>
          <a:p>
            <a:r>
              <a:rPr lang="en-AU" sz="3200" dirty="0">
                <a:latin typeface="Edu SA Beginner" pitchFamily="2" charset="0"/>
              </a:rPr>
              <a:t>Match these words to the symbols:</a:t>
            </a:r>
          </a:p>
        </p:txBody>
      </p:sp>
    </p:spTree>
    <p:extLst>
      <p:ext uri="{BB962C8B-B14F-4D97-AF65-F5344CB8AC3E}">
        <p14:creationId xmlns:p14="http://schemas.microsoft.com/office/powerpoint/2010/main" val="315912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13CCF-808E-4C86-9AA4-4BD009A5A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Do you know these breads?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4FC58D-EC8E-48C8-938C-37DC55D643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49 Worksheet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9ED289-19BC-4FCA-BCA9-FFF9008394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F1CCF74-F7BC-4C25-9FA5-72F24A447A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1227" y="988050"/>
            <a:ext cx="5464067" cy="36766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18EF1C8-3554-4680-AF4A-FF6D3A490867}"/>
              </a:ext>
            </a:extLst>
          </p:cNvPr>
          <p:cNvSpPr txBox="1"/>
          <p:nvPr/>
        </p:nvSpPr>
        <p:spPr>
          <a:xfrm>
            <a:off x="184915" y="1113486"/>
            <a:ext cx="15628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>
                <a:latin typeface="Edu SA Beginner" pitchFamily="2" charset="0"/>
              </a:rPr>
              <a:t>baguette</a:t>
            </a:r>
            <a:r>
              <a:rPr lang="en-AU" sz="2800" dirty="0">
                <a:latin typeface="Edu SA Beginner" pitchFamily="2" charset="0"/>
              </a:rPr>
              <a:t> </a:t>
            </a:r>
            <a:r>
              <a:rPr lang="en-AU" sz="2400" dirty="0">
                <a:latin typeface="Edu SA Beginner" pitchFamily="2" charset="0"/>
              </a:rPr>
              <a:t>(France)</a:t>
            </a:r>
            <a:endParaRPr lang="en-AU" sz="2800" dirty="0">
              <a:latin typeface="Edu SA Beginner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BE0F44-3AE5-4FFB-8ED2-BEFFB000E5FD}"/>
              </a:ext>
            </a:extLst>
          </p:cNvPr>
          <p:cNvSpPr txBox="1"/>
          <p:nvPr/>
        </p:nvSpPr>
        <p:spPr>
          <a:xfrm>
            <a:off x="7165288" y="1113486"/>
            <a:ext cx="18399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>
                <a:latin typeface="Edu SA Beginner" pitchFamily="2" charset="0"/>
              </a:rPr>
              <a:t>naan</a:t>
            </a:r>
            <a:r>
              <a:rPr lang="en-AU" sz="2800" dirty="0">
                <a:latin typeface="Edu SA Beginner" pitchFamily="2" charset="0"/>
              </a:rPr>
              <a:t> </a:t>
            </a:r>
          </a:p>
          <a:p>
            <a:pPr algn="ctr"/>
            <a:r>
              <a:rPr lang="en-AU" sz="2400" dirty="0">
                <a:latin typeface="Edu SA Beginner" pitchFamily="2" charset="0"/>
              </a:rPr>
              <a:t>(South Asia)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3910C7-7707-480C-8DA6-8E95430E9D11}"/>
              </a:ext>
            </a:extLst>
          </p:cNvPr>
          <p:cNvSpPr txBox="1"/>
          <p:nvPr/>
        </p:nvSpPr>
        <p:spPr>
          <a:xfrm>
            <a:off x="234285" y="3080178"/>
            <a:ext cx="14575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>
                <a:latin typeface="Edu SA Beginner" pitchFamily="2" charset="0"/>
              </a:rPr>
              <a:t>tortilla</a:t>
            </a:r>
            <a:r>
              <a:rPr lang="en-AU" sz="2800" dirty="0">
                <a:latin typeface="Edu SA Beginner" pitchFamily="2" charset="0"/>
              </a:rPr>
              <a:t> </a:t>
            </a:r>
            <a:r>
              <a:rPr lang="en-AU" sz="2400" dirty="0">
                <a:latin typeface="Edu SA Beginner" pitchFamily="2" charset="0"/>
              </a:rPr>
              <a:t>(Mexico)</a:t>
            </a:r>
            <a:endParaRPr lang="en-AU" sz="2800" dirty="0">
              <a:latin typeface="Edu SA Beginner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C3F178-BA87-4CBD-8935-6655C8CE8D0F}"/>
              </a:ext>
            </a:extLst>
          </p:cNvPr>
          <p:cNvSpPr txBox="1"/>
          <p:nvPr/>
        </p:nvSpPr>
        <p:spPr>
          <a:xfrm>
            <a:off x="7116302" y="3080178"/>
            <a:ext cx="19379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err="1">
                <a:latin typeface="Edu SA Beginner" pitchFamily="2" charset="0"/>
              </a:rPr>
              <a:t>manakish</a:t>
            </a:r>
            <a:r>
              <a:rPr lang="en-AU" sz="2800" dirty="0">
                <a:latin typeface="Edu SA Beginner" pitchFamily="2" charset="0"/>
              </a:rPr>
              <a:t> </a:t>
            </a:r>
            <a:r>
              <a:rPr lang="en-AU" sz="2400" dirty="0">
                <a:latin typeface="Edu SA Beginner" pitchFamily="2" charset="0"/>
              </a:rPr>
              <a:t>(Middle East)</a:t>
            </a:r>
            <a:endParaRPr lang="en-AU" sz="2800" dirty="0">
              <a:latin typeface="Edu SA Beginn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29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6">
            <a:extLst>
              <a:ext uri="{FF2B5EF4-FFF2-40B4-BE49-F238E27FC236}">
                <a16:creationId xmlns:a16="http://schemas.microsoft.com/office/drawing/2014/main" id="{2CE1F53B-9656-07E4-B06F-15CC847CDE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275970"/>
              </p:ext>
            </p:extLst>
          </p:nvPr>
        </p:nvGraphicFramePr>
        <p:xfrm>
          <a:off x="256380" y="861750"/>
          <a:ext cx="8796180" cy="36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129">
                  <a:extLst>
                    <a:ext uri="{9D8B030D-6E8A-4147-A177-3AD203B41FA5}">
                      <a16:colId xmlns:a16="http://schemas.microsoft.com/office/drawing/2014/main" val="2988835619"/>
                    </a:ext>
                  </a:extLst>
                </a:gridCol>
                <a:gridCol w="5809051">
                  <a:extLst>
                    <a:ext uri="{9D8B030D-6E8A-4147-A177-3AD203B41FA5}">
                      <a16:colId xmlns:a16="http://schemas.microsoft.com/office/drawing/2014/main" val="2371490773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rabicPeriod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broke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lphaLcPeriod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parts of something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2117536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rabicPeriod" startAt="2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pieces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lphaLcPeriod" startAt="2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the place where God is king and ruler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0376599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rabicPeriod" startAt="3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poured out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lphaLcPeriod" startAt="3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he/she will do something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7063686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rabicPeriod" startAt="4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wine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lphaLcPeriod" startAt="4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given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80009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rabicPeriod" startAt="5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promise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lphaLcPeriod" startAt="5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torn, separated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16623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rabicPeriod" startAt="6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God’s kingdom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indent="-358775">
                        <a:buFont typeface="+mj-lt"/>
                        <a:buAutoNum type="alphaLcPeriod" startAt="6"/>
                      </a:pPr>
                      <a:r>
                        <a:rPr lang="en-AU" sz="30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alcoholic drink made from grapes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12261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1A03A5-EFCD-4FE6-AEFB-35A5F29AFE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49 Worksheet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35F923-E853-45C5-B6F8-9D0DC7C1B1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4</a:t>
            </a:fld>
            <a:endParaRPr lang="en-AU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EA5063F-5779-4D7B-BA43-9F43E10A7F1B}"/>
              </a:ext>
            </a:extLst>
          </p:cNvPr>
          <p:cNvCxnSpPr>
            <a:cxnSpLocks/>
          </p:cNvCxnSpPr>
          <p:nvPr/>
        </p:nvCxnSpPr>
        <p:spPr>
          <a:xfrm>
            <a:off x="1464740" y="1238250"/>
            <a:ext cx="1665810" cy="23717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BC3B29E-8D45-4F26-B22F-69A60C0D64BC}"/>
              </a:ext>
            </a:extLst>
          </p:cNvPr>
          <p:cNvCxnSpPr>
            <a:cxnSpLocks/>
          </p:cNvCxnSpPr>
          <p:nvPr/>
        </p:nvCxnSpPr>
        <p:spPr>
          <a:xfrm flipV="1">
            <a:off x="1581150" y="1159281"/>
            <a:ext cx="1549400" cy="669519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1DE3EC3-7AC7-43FE-BE0C-3FCEA89F3FBE}"/>
              </a:ext>
            </a:extLst>
          </p:cNvPr>
          <p:cNvCxnSpPr>
            <a:cxnSpLocks/>
          </p:cNvCxnSpPr>
          <p:nvPr/>
        </p:nvCxnSpPr>
        <p:spPr>
          <a:xfrm>
            <a:off x="2243490" y="2448481"/>
            <a:ext cx="959020" cy="50426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74C2B0F-A2C9-4308-989B-1113A839BECC}"/>
              </a:ext>
            </a:extLst>
          </p:cNvPr>
          <p:cNvCxnSpPr>
            <a:cxnSpLocks/>
          </p:cNvCxnSpPr>
          <p:nvPr/>
        </p:nvCxnSpPr>
        <p:spPr>
          <a:xfrm>
            <a:off x="1420205" y="3039031"/>
            <a:ext cx="1782305" cy="1154994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E05ADD0-519B-4AC5-8457-ECAFB8D9B679}"/>
              </a:ext>
            </a:extLst>
          </p:cNvPr>
          <p:cNvCxnSpPr>
            <a:cxnSpLocks/>
          </p:cNvCxnSpPr>
          <p:nvPr/>
        </p:nvCxnSpPr>
        <p:spPr>
          <a:xfrm flipV="1">
            <a:off x="1810815" y="2424112"/>
            <a:ext cx="1278460" cy="123339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59C3594-5473-4940-89D6-ABFA3CD8854E}"/>
              </a:ext>
            </a:extLst>
          </p:cNvPr>
          <p:cNvCxnSpPr>
            <a:cxnSpLocks/>
          </p:cNvCxnSpPr>
          <p:nvPr/>
        </p:nvCxnSpPr>
        <p:spPr>
          <a:xfrm flipV="1">
            <a:off x="2012418" y="1828800"/>
            <a:ext cx="1162667" cy="2246550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9057C3B-A1EF-20DC-42C5-7CFEE725B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8384669" cy="472383"/>
          </a:xfrm>
        </p:spPr>
        <p:txBody>
          <a:bodyPr/>
          <a:lstStyle/>
          <a:p>
            <a:r>
              <a:rPr lang="en-AU" sz="3200" dirty="0">
                <a:latin typeface="Edu SA Beginner" pitchFamily="2" charset="0"/>
              </a:rPr>
              <a:t>Match the word to its meaning:</a:t>
            </a:r>
          </a:p>
        </p:txBody>
      </p:sp>
    </p:spTree>
    <p:extLst>
      <p:ext uri="{BB962C8B-B14F-4D97-AF65-F5344CB8AC3E}">
        <p14:creationId xmlns:p14="http://schemas.microsoft.com/office/powerpoint/2010/main" val="394274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0C78C-7C61-4540-BEEC-62720A415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Bread and wine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D9A87F-79DC-4EA9-9717-F8FF037D6D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49 Worksheet 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258A8F-916A-4460-9081-1585AD183D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5</a:t>
            </a:fld>
            <a:endParaRPr lang="en-AU" dirty="0"/>
          </a:p>
        </p:txBody>
      </p:sp>
      <p:pic>
        <p:nvPicPr>
          <p:cNvPr id="9" name="Content Placeholder 8" descr="A person holding a cup&#10;&#10;Description automatically generated">
            <a:extLst>
              <a:ext uri="{FF2B5EF4-FFF2-40B4-BE49-F238E27FC236}">
                <a16:creationId xmlns:a16="http://schemas.microsoft.com/office/drawing/2014/main" id="{2BE0470D-C9BB-4CD7-A2A5-FB609EA967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76325"/>
            <a:ext cx="4572000" cy="3429000"/>
          </a:xfrm>
        </p:spPr>
      </p:pic>
    </p:spTree>
    <p:extLst>
      <p:ext uri="{BB962C8B-B14F-4D97-AF65-F5344CB8AC3E}">
        <p14:creationId xmlns:p14="http://schemas.microsoft.com/office/powerpoint/2010/main" val="2882491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890D4-59D5-49D5-8E63-F565E01E5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Bread and wine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D1787-85F9-4649-A00E-AB2A988E4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b="1" dirty="0">
                <a:latin typeface="Edu SA Beginner" pitchFamily="2" charset="0"/>
              </a:rPr>
              <a:t>Mark 14:22-25</a:t>
            </a:r>
          </a:p>
          <a:p>
            <a:r>
              <a:rPr lang="en-AU" sz="2400" dirty="0">
                <a:latin typeface="Edu SA Beginner" pitchFamily="2" charset="0"/>
              </a:rPr>
              <a:t>Jesus and his friends were eating a meal. Jesus took some bread. He thanked God for it. He broke the bread into pieces. He gave the pieces to his friends. Jesus said, “Take this. It is my body.” </a:t>
            </a:r>
          </a:p>
          <a:p>
            <a:r>
              <a:rPr lang="en-AU" sz="2400" dirty="0">
                <a:latin typeface="Edu SA Beginner" pitchFamily="2" charset="0"/>
              </a:rPr>
              <a:t>Jesus took a cup. He thanked God for the wine. He gave the cup to his friends. They all drank from it. </a:t>
            </a:r>
          </a:p>
          <a:p>
            <a:r>
              <a:rPr lang="en-AU" sz="2400" dirty="0">
                <a:latin typeface="Edu SA Beginner" pitchFamily="2" charset="0"/>
              </a:rPr>
              <a:t>Jesus said, “This is my blood. It is poured out for many people. This shows God’s promise. I tell you the truth. I won’t drink wine again until God’s kingdom. Then it will be new wine.”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1263BB-687C-452F-BFF4-EB2C986278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49 Worksheet 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4386C2-568D-44EF-BDF1-1F4DA9AF21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965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B9B720-CAA8-4A6F-9E60-901EE657D8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49 Worksheet 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283B5C-6B20-41E8-9DD4-D1B15D16A3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7</a:t>
            </a:fld>
            <a:endParaRPr lang="en-AU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68B444A-70C7-4EFC-A076-7F060AE6E8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73373" r="7144"/>
          <a:stretch/>
        </p:blipFill>
        <p:spPr>
          <a:xfrm>
            <a:off x="208831" y="2246303"/>
            <a:ext cx="8514412" cy="235440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E91D619-153E-492A-B733-777FE41724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1171"/>
          <a:stretch/>
        </p:blipFill>
        <p:spPr>
          <a:xfrm>
            <a:off x="58336" y="793739"/>
            <a:ext cx="4466037" cy="136362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A9C7CEF-0D67-4D82-86D1-AFD68313198C}"/>
              </a:ext>
            </a:extLst>
          </p:cNvPr>
          <p:cNvSpPr txBox="1"/>
          <p:nvPr/>
        </p:nvSpPr>
        <p:spPr>
          <a:xfrm>
            <a:off x="7830533" y="3926987"/>
            <a:ext cx="474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solidFill>
                  <a:schemeClr val="tx2"/>
                </a:solidFill>
                <a:latin typeface="Edu SA Beginner" pitchFamily="2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AE1E09-D0E4-447A-A944-516BB5958892}"/>
              </a:ext>
            </a:extLst>
          </p:cNvPr>
          <p:cNvSpPr txBox="1"/>
          <p:nvPr/>
        </p:nvSpPr>
        <p:spPr>
          <a:xfrm>
            <a:off x="7830533" y="2157359"/>
            <a:ext cx="474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solidFill>
                  <a:schemeClr val="tx2"/>
                </a:solidFill>
                <a:latin typeface="Edu SA Beginner" pitchFamily="2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0F7D30-F24B-4D0A-B2A9-6046B885C462}"/>
              </a:ext>
            </a:extLst>
          </p:cNvPr>
          <p:cNvSpPr txBox="1"/>
          <p:nvPr/>
        </p:nvSpPr>
        <p:spPr>
          <a:xfrm>
            <a:off x="7830533" y="3337111"/>
            <a:ext cx="474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solidFill>
                  <a:schemeClr val="tx2"/>
                </a:solidFill>
                <a:latin typeface="Edu SA Beginner" pitchFamily="2" charset="0"/>
              </a:rPr>
              <a:t>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4F2A22-2114-4C26-AF7D-E608628A9B3C}"/>
              </a:ext>
            </a:extLst>
          </p:cNvPr>
          <p:cNvSpPr txBox="1"/>
          <p:nvPr/>
        </p:nvSpPr>
        <p:spPr>
          <a:xfrm>
            <a:off x="7830533" y="2747235"/>
            <a:ext cx="474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solidFill>
                  <a:schemeClr val="tx2"/>
                </a:solidFill>
                <a:latin typeface="Edu SA Beginner" pitchFamily="2" charset="0"/>
              </a:rPr>
              <a:t>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13F730-A9E4-9D68-9DB4-2C8B0CD53D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171"/>
          <a:stretch/>
        </p:blipFill>
        <p:spPr>
          <a:xfrm>
            <a:off x="4629150" y="793739"/>
            <a:ext cx="4466037" cy="136362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EA30E6B-6A34-BB1A-B337-CAC447D0C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272298"/>
            <a:ext cx="8384669" cy="472383"/>
          </a:xfrm>
        </p:spPr>
        <p:txBody>
          <a:bodyPr/>
          <a:lstStyle/>
          <a:p>
            <a:r>
              <a:rPr lang="en-AU" sz="3200" dirty="0">
                <a:latin typeface="Edu SA Beginner" pitchFamily="2" charset="0"/>
              </a:rPr>
              <a:t>Match the picture to Jesus’ words:</a:t>
            </a:r>
          </a:p>
        </p:txBody>
      </p:sp>
    </p:spTree>
    <p:extLst>
      <p:ext uri="{BB962C8B-B14F-4D97-AF65-F5344CB8AC3E}">
        <p14:creationId xmlns:p14="http://schemas.microsoft.com/office/powerpoint/2010/main" val="119446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BA984-E4BE-463F-9D02-DC3D99464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God’s plan</a:t>
            </a:r>
          </a:p>
        </p:txBody>
      </p:sp>
      <p:pic>
        <p:nvPicPr>
          <p:cNvPr id="8" name="Content Placeholder 7" descr="A hand holding a cross&#10;&#10;Description automatically generated">
            <a:extLst>
              <a:ext uri="{FF2B5EF4-FFF2-40B4-BE49-F238E27FC236}">
                <a16:creationId xmlns:a16="http://schemas.microsoft.com/office/drawing/2014/main" id="{DBD8CF07-529B-4AF4-8F74-49DB167BA8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99" y="1206428"/>
            <a:ext cx="3092458" cy="3422721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27BC0D-DF51-4DCE-B606-36C315961A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Optional Bible discussion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67D52F-41EE-42E0-B0E9-A0CDA51736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8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D97653-FFA6-4DB6-AD55-37EB676258C4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572000" y="951739"/>
            <a:ext cx="3714750" cy="3677410"/>
          </a:xfrm>
        </p:spPr>
        <p:txBody>
          <a:bodyPr/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AU" sz="3200" dirty="0">
                <a:latin typeface="Edu SA Beginner" pitchFamily="2" charset="0"/>
              </a:rPr>
              <a:t>Who or what was part of God’s plan?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AU" sz="3200" dirty="0">
              <a:latin typeface="Edu SA Beginner" pitchFamily="2" charset="0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AU" sz="3200" dirty="0">
                <a:latin typeface="Edu SA Beginner" pitchFamily="2" charset="0"/>
              </a:rPr>
              <a:t>What do we learn about God? Jesus?</a:t>
            </a:r>
          </a:p>
        </p:txBody>
      </p:sp>
    </p:spTree>
    <p:extLst>
      <p:ext uri="{BB962C8B-B14F-4D97-AF65-F5344CB8AC3E}">
        <p14:creationId xmlns:p14="http://schemas.microsoft.com/office/powerpoint/2010/main" val="1642694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449038"/>
      </p:ext>
    </p:extLst>
  </p:cSld>
  <p:clrMapOvr>
    <a:masterClrMapping/>
  </p:clrMapOvr>
</p:sld>
</file>

<file path=ppt/theme/theme1.xml><?xml version="1.0" encoding="utf-8"?>
<a:theme xmlns:a="http://schemas.openxmlformats.org/drawingml/2006/main" name="Anglicare">
  <a:themeElements>
    <a:clrScheme name="Anglicare">
      <a:dk1>
        <a:srgbClr val="4C4C4C"/>
      </a:dk1>
      <a:lt1>
        <a:sysClr val="window" lastClr="FFFFFF"/>
      </a:lt1>
      <a:dk2>
        <a:srgbClr val="5B7F95"/>
      </a:dk2>
      <a:lt2>
        <a:srgbClr val="789D4A"/>
      </a:lt2>
      <a:accent1>
        <a:srgbClr val="789D4A"/>
      </a:accent1>
      <a:accent2>
        <a:srgbClr val="5B7F95"/>
      </a:accent2>
      <a:accent3>
        <a:srgbClr val="62B5E5"/>
      </a:accent3>
      <a:accent4>
        <a:srgbClr val="A4D65E"/>
      </a:accent4>
      <a:accent5>
        <a:srgbClr val="40C1AC"/>
      </a:accent5>
      <a:accent6>
        <a:srgbClr val="D7C826"/>
      </a:accent6>
      <a:hlink>
        <a:srgbClr val="5B7F95"/>
      </a:hlink>
      <a:folHlink>
        <a:srgbClr val="A4D65E"/>
      </a:folHlink>
    </a:clrScheme>
    <a:fontScheme name="Anglicare Fonts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16 x 9 Anglicare Presentation Template" id="{436C8181-2A50-4ADA-8248-96A8A4DF3E1A}" vid="{D97B9B25-1423-47EA-A28B-9A44EA4B18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.xml><?xml version="1.0" encoding="utf-8"?>
<customUI xmlns="http://schemas.microsoft.com/office/2006/01/customui">
  <ribbon startFromScratch="false">
    <tabs>
      <tab id="CustomTab" label="Anglicare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EE31A4D9CB8643BEB1006B16D06DB9" ma:contentTypeVersion="17" ma:contentTypeDescription="Create a new document." ma:contentTypeScope="" ma:versionID="2a0a7ab2d9473069306ec87e81e443e0">
  <xsd:schema xmlns:xsd="http://www.w3.org/2001/XMLSchema" xmlns:xs="http://www.w3.org/2001/XMLSchema" xmlns:p="http://schemas.microsoft.com/office/2006/metadata/properties" xmlns:ns3="fbf10d3b-1557-4e46-b9de-1fa037741ac2" xmlns:ns4="6d033d2d-a2ec-4863-a640-25542dbeac72" targetNamespace="http://schemas.microsoft.com/office/2006/metadata/properties" ma:root="true" ma:fieldsID="3413ed84ac476038c5ba79aa6ae34250" ns3:_="" ns4:_="">
    <xsd:import namespace="fbf10d3b-1557-4e46-b9de-1fa037741ac2"/>
    <xsd:import namespace="6d033d2d-a2ec-4863-a640-25542dbeac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_activity" minOccurs="0"/>
                <xsd:element ref="ns3:MediaLengthInSecond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f10d3b-1557-4e46-b9de-1fa037741a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033d2d-a2ec-4863-a640-25542dbeac7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bf10d3b-1557-4e46-b9de-1fa037741ac2" xsi:nil="true"/>
  </documentManagement>
</p:properties>
</file>

<file path=customXml/itemProps1.xml><?xml version="1.0" encoding="utf-8"?>
<ds:datastoreItem xmlns:ds="http://schemas.openxmlformats.org/officeDocument/2006/customXml" ds:itemID="{EC01749E-EEC4-4EB3-B0E1-F6A2F12E77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7DBA91-E38B-423C-B98B-FE800B6256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f10d3b-1557-4e46-b9de-1fa037741ac2"/>
    <ds:schemaRef ds:uri="6d033d2d-a2ec-4863-a640-25542dbeac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F31C59-2494-4C0F-842E-73E560F19F26}">
  <ds:schemaRefs>
    <ds:schemaRef ds:uri="http://schemas.microsoft.com/office/2006/documentManagement/types"/>
    <ds:schemaRef ds:uri="fbf10d3b-1557-4e46-b9de-1fa037741ac2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6d033d2d-a2ec-4863-a640-25542dbeac72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 x 9 Anglicare Presentation</Template>
  <TotalTime>8320</TotalTime>
  <Words>278</Words>
  <Application>Microsoft Office PowerPoint</Application>
  <PresentationFormat>On-screen Show (16:9)</PresentationFormat>
  <Paragraphs>58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Edu SA Beginner</vt:lpstr>
      <vt:lpstr>Avenir Next LT Pro</vt:lpstr>
      <vt:lpstr>Bookman Old Style</vt:lpstr>
      <vt:lpstr>Anglicare</vt:lpstr>
      <vt:lpstr>Bread and wine</vt:lpstr>
      <vt:lpstr>Match these words to the symbols:</vt:lpstr>
      <vt:lpstr>Do you know these breads?</vt:lpstr>
      <vt:lpstr>Match the word to its meaning:</vt:lpstr>
      <vt:lpstr>Bread and wine</vt:lpstr>
      <vt:lpstr>Bread and wine</vt:lpstr>
      <vt:lpstr>Match the picture to Jesus’ words:</vt:lpstr>
      <vt:lpstr>God’s 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Paying taxes to Caesar</dc:title>
  <dc:creator>Emily Tucker</dc:creator>
  <cp:lastModifiedBy>Emily Tucker</cp:lastModifiedBy>
  <cp:revision>4</cp:revision>
  <dcterms:created xsi:type="dcterms:W3CDTF">2023-12-13T03:47:36Z</dcterms:created>
  <dcterms:modified xsi:type="dcterms:W3CDTF">2024-01-04T02:19:06Z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0x01010055EE31A4D9CB8643BEB1006B16D06DB9</vt:lpwstr>
  </property>
</Properties>
</file>