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4"/>
  </p:notesMasterIdLst>
  <p:sldIdLst>
    <p:sldId id="256" r:id="rId5"/>
    <p:sldId id="307" r:id="rId6"/>
    <p:sldId id="308" r:id="rId7"/>
    <p:sldId id="303" r:id="rId8"/>
    <p:sldId id="309" r:id="rId9"/>
    <p:sldId id="304" r:id="rId10"/>
    <p:sldId id="306" r:id="rId11"/>
    <p:sldId id="310" r:id="rId12"/>
    <p:sldId id="295" r:id="rId13"/>
  </p:sldIdLst>
  <p:sldSz cx="9144000" cy="5143500" type="screen16x9"/>
  <p:notesSz cx="6858000" cy="9144000"/>
  <p:embeddedFontLst>
    <p:embeddedFont>
      <p:font typeface="Avenir Next LT Pro" panose="020B0504020202020204" pitchFamily="34" charset="0"/>
      <p:regular r:id="rId15"/>
      <p:bold r:id="rId16"/>
    </p:embeddedFont>
    <p:embeddedFont>
      <p:font typeface="Bookman Old Style" panose="02050604050505020204" pitchFamily="18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Edu SA Beginner" pitchFamily="2" charset="0"/>
      <p:regular r:id="rId25"/>
      <p:bold r:id="rId26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256"/>
            <p14:sldId id="307"/>
            <p14:sldId id="308"/>
            <p14:sldId id="303"/>
            <p14:sldId id="309"/>
            <p14:sldId id="304"/>
            <p14:sldId id="306"/>
            <p14:sldId id="310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CF9D76-154E-4DAF-A9FF-3BE2C4ED240C}" v="33" dt="2024-01-03T07:43:12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5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Tucker" userId="59e57156-8dcf-4062-9805-2aba4a956330" providerId="ADAL" clId="{A03380A1-0A2D-48BC-96EB-734D1300B2F5}"/>
    <pc:docChg chg="custSel mod addSld delSld modSld modSection">
      <pc:chgData name="Emily Tucker" userId="59e57156-8dcf-4062-9805-2aba4a956330" providerId="ADAL" clId="{A03380A1-0A2D-48BC-96EB-734D1300B2F5}" dt="2024-01-04T02:15:58.236" v="795" actId="478"/>
      <pc:docMkLst>
        <pc:docMk/>
      </pc:docMkLst>
      <pc:sldChg chg="modSp">
        <pc:chgData name="Emily Tucker" userId="59e57156-8dcf-4062-9805-2aba4a956330" providerId="ADAL" clId="{A03380A1-0A2D-48BC-96EB-734D1300B2F5}" dt="2023-12-28T02:45:30.766" v="40" actId="20577"/>
        <pc:sldMkLst>
          <pc:docMk/>
          <pc:sldMk cId="1890592124" sldId="256"/>
        </pc:sldMkLst>
        <pc:spChg chg="mod">
          <ac:chgData name="Emily Tucker" userId="59e57156-8dcf-4062-9805-2aba4a956330" providerId="ADAL" clId="{A03380A1-0A2D-48BC-96EB-734D1300B2F5}" dt="2023-12-28T02:45:20.170" v="26" actId="20577"/>
          <ac:spMkLst>
            <pc:docMk/>
            <pc:sldMk cId="1890592124" sldId="256"/>
            <ac:spMk id="2" creationId="{2B51E526-D9BC-497B-92DE-D28D61ABA619}"/>
          </ac:spMkLst>
        </pc:spChg>
        <pc:spChg chg="mod">
          <ac:chgData name="Emily Tucker" userId="59e57156-8dcf-4062-9805-2aba4a956330" providerId="ADAL" clId="{A03380A1-0A2D-48BC-96EB-734D1300B2F5}" dt="2023-12-28T02:45:30.766" v="40" actId="20577"/>
          <ac:spMkLst>
            <pc:docMk/>
            <pc:sldMk cId="1890592124" sldId="256"/>
            <ac:spMk id="3" creationId="{DDDF87A5-8263-4A0B-BEFF-45E4C3BBB793}"/>
          </ac:spMkLst>
        </pc:spChg>
      </pc:sldChg>
      <pc:sldChg chg="delSp modSp">
        <pc:chgData name="Emily Tucker" userId="59e57156-8dcf-4062-9805-2aba4a956330" providerId="ADAL" clId="{A03380A1-0A2D-48BC-96EB-734D1300B2F5}" dt="2024-01-04T02:15:58.236" v="795" actId="478"/>
        <pc:sldMkLst>
          <pc:docMk/>
          <pc:sldMk cId="2974449038" sldId="295"/>
        </pc:sldMkLst>
        <pc:spChg chg="del mod">
          <ac:chgData name="Emily Tucker" userId="59e57156-8dcf-4062-9805-2aba4a956330" providerId="ADAL" clId="{A03380A1-0A2D-48BC-96EB-734D1300B2F5}" dt="2024-01-04T02:15:58.236" v="795" actId="478"/>
          <ac:spMkLst>
            <pc:docMk/>
            <pc:sldMk cId="2974449038" sldId="295"/>
            <ac:spMk id="2" creationId="{56911F0F-4258-4287-8FE0-190E03490435}"/>
          </ac:spMkLst>
        </pc:spChg>
      </pc:sldChg>
      <pc:sldChg chg="del">
        <pc:chgData name="Emily Tucker" userId="59e57156-8dcf-4062-9805-2aba4a956330" providerId="ADAL" clId="{A03380A1-0A2D-48BC-96EB-734D1300B2F5}" dt="2023-12-28T03:04:52.749" v="351" actId="2696"/>
        <pc:sldMkLst>
          <pc:docMk/>
          <pc:sldMk cId="2874523224" sldId="296"/>
        </pc:sldMkLst>
      </pc:sldChg>
      <pc:sldChg chg="del">
        <pc:chgData name="Emily Tucker" userId="59e57156-8dcf-4062-9805-2aba4a956330" providerId="ADAL" clId="{A03380A1-0A2D-48BC-96EB-734D1300B2F5}" dt="2023-12-28T03:04:53.453" v="352" actId="2696"/>
        <pc:sldMkLst>
          <pc:docMk/>
          <pc:sldMk cId="796854587" sldId="297"/>
        </pc:sldMkLst>
      </pc:sldChg>
      <pc:sldChg chg="del">
        <pc:chgData name="Emily Tucker" userId="59e57156-8dcf-4062-9805-2aba4a956330" providerId="ADAL" clId="{A03380A1-0A2D-48BC-96EB-734D1300B2F5}" dt="2023-12-28T03:04:54.958" v="353" actId="2696"/>
        <pc:sldMkLst>
          <pc:docMk/>
          <pc:sldMk cId="1310078620" sldId="298"/>
        </pc:sldMkLst>
      </pc:sldChg>
      <pc:sldChg chg="del">
        <pc:chgData name="Emily Tucker" userId="59e57156-8dcf-4062-9805-2aba4a956330" providerId="ADAL" clId="{A03380A1-0A2D-48BC-96EB-734D1300B2F5}" dt="2023-12-28T03:04:55.590" v="354" actId="2696"/>
        <pc:sldMkLst>
          <pc:docMk/>
          <pc:sldMk cId="1464442154" sldId="299"/>
        </pc:sldMkLst>
      </pc:sldChg>
      <pc:sldChg chg="del">
        <pc:chgData name="Emily Tucker" userId="59e57156-8dcf-4062-9805-2aba4a956330" providerId="ADAL" clId="{A03380A1-0A2D-48BC-96EB-734D1300B2F5}" dt="2023-12-28T03:04:56.232" v="355" actId="2696"/>
        <pc:sldMkLst>
          <pc:docMk/>
          <pc:sldMk cId="1336733445" sldId="300"/>
        </pc:sldMkLst>
      </pc:sldChg>
      <pc:sldChg chg="del">
        <pc:chgData name="Emily Tucker" userId="59e57156-8dcf-4062-9805-2aba4a956330" providerId="ADAL" clId="{A03380A1-0A2D-48BC-96EB-734D1300B2F5}" dt="2023-12-28T03:04:56.847" v="356" actId="2696"/>
        <pc:sldMkLst>
          <pc:docMk/>
          <pc:sldMk cId="3177562976" sldId="301"/>
        </pc:sldMkLst>
      </pc:sldChg>
      <pc:sldChg chg="del">
        <pc:chgData name="Emily Tucker" userId="59e57156-8dcf-4062-9805-2aba4a956330" providerId="ADAL" clId="{A03380A1-0A2D-48BC-96EB-734D1300B2F5}" dt="2023-12-28T03:04:57.694" v="357" actId="2696"/>
        <pc:sldMkLst>
          <pc:docMk/>
          <pc:sldMk cId="1665370205" sldId="302"/>
        </pc:sldMkLst>
      </pc:sldChg>
      <pc:sldChg chg="addSp delSp modSp delAnim modAnim">
        <pc:chgData name="Emily Tucker" userId="59e57156-8dcf-4062-9805-2aba4a956330" providerId="ADAL" clId="{A03380A1-0A2D-48BC-96EB-734D1300B2F5}" dt="2023-12-28T03:12:29.692" v="462"/>
        <pc:sldMkLst>
          <pc:docMk/>
          <pc:sldMk cId="3942742732" sldId="303"/>
        </pc:sldMkLst>
        <pc:spChg chg="mod">
          <ac:chgData name="Emily Tucker" userId="59e57156-8dcf-4062-9805-2aba4a956330" providerId="ADAL" clId="{A03380A1-0A2D-48BC-96EB-734D1300B2F5}" dt="2023-12-28T03:08:01.247" v="449" actId="2711"/>
          <ac:spMkLst>
            <pc:docMk/>
            <pc:sldMk cId="3942742732" sldId="303"/>
            <ac:spMk id="2" creationId="{DB3BE8BE-C8BB-4474-B15B-709E6948914F}"/>
          </ac:spMkLst>
        </pc:spChg>
        <pc:graphicFrameChg chg="mod modGraphic">
          <ac:chgData name="Emily Tucker" userId="59e57156-8dcf-4062-9805-2aba4a956330" providerId="ADAL" clId="{A03380A1-0A2D-48BC-96EB-734D1300B2F5}" dt="2023-12-28T03:07:43.912" v="406"/>
          <ac:graphicFrameMkLst>
            <pc:docMk/>
            <pc:sldMk cId="3942742732" sldId="303"/>
            <ac:graphicFrameMk id="6" creationId="{63C97483-AFE5-4F5A-9754-055B59304BE6}"/>
          </ac:graphicFrameMkLst>
        </pc:graphicFrameChg>
        <pc:cxnChg chg="add mod">
          <ac:chgData name="Emily Tucker" userId="59e57156-8dcf-4062-9805-2aba4a956330" providerId="ADAL" clId="{A03380A1-0A2D-48BC-96EB-734D1300B2F5}" dt="2023-12-28T03:12:05.982" v="455" actId="1582"/>
          <ac:cxnSpMkLst>
            <pc:docMk/>
            <pc:sldMk cId="3942742732" sldId="303"/>
            <ac:cxnSpMk id="7" creationId="{B7A0FC34-E1D5-44B5-8373-1384D7141BBD}"/>
          </ac:cxnSpMkLst>
        </pc:cxnChg>
        <pc:cxnChg chg="del">
          <ac:chgData name="Emily Tucker" userId="59e57156-8dcf-4062-9805-2aba4a956330" providerId="ADAL" clId="{A03380A1-0A2D-48BC-96EB-734D1300B2F5}" dt="2023-12-28T03:06:43.041" v="359" actId="478"/>
          <ac:cxnSpMkLst>
            <pc:docMk/>
            <pc:sldMk cId="3942742732" sldId="303"/>
            <ac:cxnSpMk id="9" creationId="{7182ACBE-7DE9-4E22-8A7A-F680902BD9D6}"/>
          </ac:cxnSpMkLst>
        </pc:cxnChg>
        <pc:cxnChg chg="add mod">
          <ac:chgData name="Emily Tucker" userId="59e57156-8dcf-4062-9805-2aba4a956330" providerId="ADAL" clId="{A03380A1-0A2D-48BC-96EB-734D1300B2F5}" dt="2023-12-28T03:12:11.370" v="456" actId="208"/>
          <ac:cxnSpMkLst>
            <pc:docMk/>
            <pc:sldMk cId="3942742732" sldId="303"/>
            <ac:cxnSpMk id="10" creationId="{25CB2587-B34C-44C4-B182-394EC39DDDAA}"/>
          </ac:cxnSpMkLst>
        </pc:cxnChg>
        <pc:cxnChg chg="del">
          <ac:chgData name="Emily Tucker" userId="59e57156-8dcf-4062-9805-2aba4a956330" providerId="ADAL" clId="{A03380A1-0A2D-48BC-96EB-734D1300B2F5}" dt="2023-12-28T03:06:43.796" v="360" actId="478"/>
          <ac:cxnSpMkLst>
            <pc:docMk/>
            <pc:sldMk cId="3942742732" sldId="303"/>
            <ac:cxnSpMk id="11" creationId="{3599DAAE-A5A1-4DC9-8D3D-BFC0E1B06F14}"/>
          </ac:cxnSpMkLst>
        </pc:cxnChg>
        <pc:cxnChg chg="del">
          <ac:chgData name="Emily Tucker" userId="59e57156-8dcf-4062-9805-2aba4a956330" providerId="ADAL" clId="{A03380A1-0A2D-48BC-96EB-734D1300B2F5}" dt="2023-12-28T03:06:44.476" v="361" actId="478"/>
          <ac:cxnSpMkLst>
            <pc:docMk/>
            <pc:sldMk cId="3942742732" sldId="303"/>
            <ac:cxnSpMk id="13" creationId="{7BDF6CD7-E6F7-4DB0-8603-BEA8F39643BA}"/>
          </ac:cxnSpMkLst>
        </pc:cxnChg>
        <pc:cxnChg chg="add mod">
          <ac:chgData name="Emily Tucker" userId="59e57156-8dcf-4062-9805-2aba4a956330" providerId="ADAL" clId="{A03380A1-0A2D-48BC-96EB-734D1300B2F5}" dt="2023-12-28T03:12:05.982" v="455" actId="1582"/>
          <ac:cxnSpMkLst>
            <pc:docMk/>
            <pc:sldMk cId="3942742732" sldId="303"/>
            <ac:cxnSpMk id="14" creationId="{93F9DCCE-A6DF-40B2-97D8-E9BD11BF869C}"/>
          </ac:cxnSpMkLst>
        </pc:cxnChg>
        <pc:cxnChg chg="del">
          <ac:chgData name="Emily Tucker" userId="59e57156-8dcf-4062-9805-2aba4a956330" providerId="ADAL" clId="{A03380A1-0A2D-48BC-96EB-734D1300B2F5}" dt="2023-12-28T03:06:42.155" v="358" actId="478"/>
          <ac:cxnSpMkLst>
            <pc:docMk/>
            <pc:sldMk cId="3942742732" sldId="303"/>
            <ac:cxnSpMk id="15" creationId="{75EB344B-721D-4C65-B149-BEA6AD6A9E5D}"/>
          </ac:cxnSpMkLst>
        </pc:cxnChg>
        <pc:cxnChg chg="add mod">
          <ac:chgData name="Emily Tucker" userId="59e57156-8dcf-4062-9805-2aba4a956330" providerId="ADAL" clId="{A03380A1-0A2D-48BC-96EB-734D1300B2F5}" dt="2023-12-28T03:12:13.778" v="457" actId="208"/>
          <ac:cxnSpMkLst>
            <pc:docMk/>
            <pc:sldMk cId="3942742732" sldId="303"/>
            <ac:cxnSpMk id="17" creationId="{FE137D68-2E67-46E7-B770-F976506F2DD7}"/>
          </ac:cxnSpMkLst>
        </pc:cxnChg>
        <pc:cxnChg chg="add mod">
          <ac:chgData name="Emily Tucker" userId="59e57156-8dcf-4062-9805-2aba4a956330" providerId="ADAL" clId="{A03380A1-0A2D-48BC-96EB-734D1300B2F5}" dt="2023-12-28T03:12:05.982" v="455" actId="1582"/>
          <ac:cxnSpMkLst>
            <pc:docMk/>
            <pc:sldMk cId="3942742732" sldId="303"/>
            <ac:cxnSpMk id="19" creationId="{FB9492E5-CFB7-4BB0-9BC1-A27D685745F3}"/>
          </ac:cxnSpMkLst>
        </pc:cxnChg>
      </pc:sldChg>
      <pc:sldChg chg="modSp">
        <pc:chgData name="Emily Tucker" userId="59e57156-8dcf-4062-9805-2aba4a956330" providerId="ADAL" clId="{A03380A1-0A2D-48BC-96EB-734D1300B2F5}" dt="2023-12-28T03:24:47.993" v="619" actId="403"/>
        <pc:sldMkLst>
          <pc:docMk/>
          <pc:sldMk cId="391965688" sldId="304"/>
        </pc:sldMkLst>
        <pc:spChg chg="mod">
          <ac:chgData name="Emily Tucker" userId="59e57156-8dcf-4062-9805-2aba4a956330" providerId="ADAL" clId="{A03380A1-0A2D-48BC-96EB-734D1300B2F5}" dt="2023-12-28T03:21:28.374" v="584" actId="2711"/>
          <ac:spMkLst>
            <pc:docMk/>
            <pc:sldMk cId="391965688" sldId="304"/>
            <ac:spMk id="2" creationId="{62F890D4-59D5-49D5-8E63-F565E01E5580}"/>
          </ac:spMkLst>
        </pc:spChg>
        <pc:spChg chg="mod">
          <ac:chgData name="Emily Tucker" userId="59e57156-8dcf-4062-9805-2aba4a956330" providerId="ADAL" clId="{A03380A1-0A2D-48BC-96EB-734D1300B2F5}" dt="2023-12-28T03:24:47.993" v="619" actId="403"/>
          <ac:spMkLst>
            <pc:docMk/>
            <pc:sldMk cId="391965688" sldId="304"/>
            <ac:spMk id="3" creationId="{E2CD1787-85F9-4649-A00E-AB2A988E4138}"/>
          </ac:spMkLst>
        </pc:spChg>
      </pc:sldChg>
      <pc:sldChg chg="addSp delSp modSp del">
        <pc:chgData name="Emily Tucker" userId="59e57156-8dcf-4062-9805-2aba4a956330" providerId="ADAL" clId="{A03380A1-0A2D-48BC-96EB-734D1300B2F5}" dt="2023-12-28T03:17:41.747" v="495" actId="2696"/>
        <pc:sldMkLst>
          <pc:docMk/>
          <pc:sldMk cId="2882491451" sldId="305"/>
        </pc:sldMkLst>
        <pc:spChg chg="mod">
          <ac:chgData name="Emily Tucker" userId="59e57156-8dcf-4062-9805-2aba4a956330" providerId="ADAL" clId="{A03380A1-0A2D-48BC-96EB-734D1300B2F5}" dt="2023-12-28T03:16:43.262" v="492" actId="2711"/>
          <ac:spMkLst>
            <pc:docMk/>
            <pc:sldMk cId="2882491451" sldId="305"/>
            <ac:spMk id="2" creationId="{C900C78C-7C61-4540-BEEC-62720A415658}"/>
          </ac:spMkLst>
        </pc:spChg>
        <pc:spChg chg="mod">
          <ac:chgData name="Emily Tucker" userId="59e57156-8dcf-4062-9805-2aba4a956330" providerId="ADAL" clId="{A03380A1-0A2D-48BC-96EB-734D1300B2F5}" dt="2023-12-28T03:16:29.211" v="464" actId="20577"/>
          <ac:spMkLst>
            <pc:docMk/>
            <pc:sldMk cId="2882491451" sldId="305"/>
            <ac:spMk id="4" creationId="{93D9A87F-79DC-4EA9-9717-F8FF037D6DAA}"/>
          </ac:spMkLst>
        </pc:spChg>
        <pc:spChg chg="add mod">
          <ac:chgData name="Emily Tucker" userId="59e57156-8dcf-4062-9805-2aba4a956330" providerId="ADAL" clId="{A03380A1-0A2D-48BC-96EB-734D1300B2F5}" dt="2023-12-28T03:17:35.419" v="494" actId="14100"/>
          <ac:spMkLst>
            <pc:docMk/>
            <pc:sldMk cId="2882491451" sldId="305"/>
            <ac:spMk id="6" creationId="{7B74A06C-403D-4D69-8E61-F91E1ECC8F67}"/>
          </ac:spMkLst>
        </pc:spChg>
        <pc:picChg chg="del">
          <ac:chgData name="Emily Tucker" userId="59e57156-8dcf-4062-9805-2aba4a956330" providerId="ADAL" clId="{A03380A1-0A2D-48BC-96EB-734D1300B2F5}" dt="2023-12-28T03:16:45.596" v="493" actId="478"/>
          <ac:picMkLst>
            <pc:docMk/>
            <pc:sldMk cId="2882491451" sldId="305"/>
            <ac:picMk id="7" creationId="{91818313-4D9A-4FB2-B648-2476E8761234}"/>
          </ac:picMkLst>
        </pc:picChg>
      </pc:sldChg>
      <pc:sldChg chg="addSp delSp modSp delAnim modAnim">
        <pc:chgData name="Emily Tucker" userId="59e57156-8dcf-4062-9805-2aba4a956330" providerId="ADAL" clId="{A03380A1-0A2D-48BC-96EB-734D1300B2F5}" dt="2023-12-28T04:05:14.384" v="672"/>
        <pc:sldMkLst>
          <pc:docMk/>
          <pc:sldMk cId="1194467796" sldId="306"/>
        </pc:sldMkLst>
        <pc:spChg chg="add del mod">
          <ac:chgData name="Emily Tucker" userId="59e57156-8dcf-4062-9805-2aba4a956330" providerId="ADAL" clId="{A03380A1-0A2D-48BC-96EB-734D1300B2F5}" dt="2023-12-28T04:00:21.199" v="627"/>
          <ac:spMkLst>
            <pc:docMk/>
            <pc:sldMk cId="1194467796" sldId="306"/>
            <ac:spMk id="3" creationId="{D4412B06-F04A-4896-A053-DA46EEF7B844}"/>
          </ac:spMkLst>
        </pc:spChg>
        <pc:spChg chg="add mod">
          <ac:chgData name="Emily Tucker" userId="59e57156-8dcf-4062-9805-2aba4a956330" providerId="ADAL" clId="{A03380A1-0A2D-48BC-96EB-734D1300B2F5}" dt="2023-12-28T04:03:46.836" v="634" actId="1076"/>
          <ac:spMkLst>
            <pc:docMk/>
            <pc:sldMk cId="1194467796" sldId="306"/>
            <ac:spMk id="9" creationId="{D499D072-07F6-4F2D-AD41-59FE50434A5C}"/>
          </ac:spMkLst>
        </pc:spChg>
        <pc:spChg chg="del">
          <ac:chgData name="Emily Tucker" userId="59e57156-8dcf-4062-9805-2aba4a956330" providerId="ADAL" clId="{A03380A1-0A2D-48BC-96EB-734D1300B2F5}" dt="2023-12-28T04:00:06.180" v="623" actId="478"/>
          <ac:spMkLst>
            <pc:docMk/>
            <pc:sldMk cId="1194467796" sldId="306"/>
            <ac:spMk id="13" creationId="{D760E751-CEC3-4A2E-B8DE-64BFC597C17F}"/>
          </ac:spMkLst>
        </pc:spChg>
        <pc:spChg chg="del mod">
          <ac:chgData name="Emily Tucker" userId="59e57156-8dcf-4062-9805-2aba4a956330" providerId="ADAL" clId="{A03380A1-0A2D-48BC-96EB-734D1300B2F5}" dt="2023-12-28T04:00:08.214" v="625" actId="478"/>
          <ac:spMkLst>
            <pc:docMk/>
            <pc:sldMk cId="1194467796" sldId="306"/>
            <ac:spMk id="14" creationId="{62C90A92-A2CA-4C96-96F5-CD22D1570626}"/>
          </ac:spMkLst>
        </pc:spChg>
        <pc:spChg chg="add mod">
          <ac:chgData name="Emily Tucker" userId="59e57156-8dcf-4062-9805-2aba4a956330" providerId="ADAL" clId="{A03380A1-0A2D-48BC-96EB-734D1300B2F5}" dt="2023-12-28T04:03:58.736" v="638" actId="20577"/>
          <ac:spMkLst>
            <pc:docMk/>
            <pc:sldMk cId="1194467796" sldId="306"/>
            <ac:spMk id="15" creationId="{77755C4D-5C09-479F-9FE3-5EA95F3966DD}"/>
          </ac:spMkLst>
        </pc:spChg>
        <pc:spChg chg="add mod">
          <ac:chgData name="Emily Tucker" userId="59e57156-8dcf-4062-9805-2aba4a956330" providerId="ADAL" clId="{A03380A1-0A2D-48BC-96EB-734D1300B2F5}" dt="2023-12-28T04:04:07.036" v="642" actId="20577"/>
          <ac:spMkLst>
            <pc:docMk/>
            <pc:sldMk cId="1194467796" sldId="306"/>
            <ac:spMk id="16" creationId="{ECD11712-9300-4224-8024-C004A87AFF17}"/>
          </ac:spMkLst>
        </pc:spChg>
        <pc:spChg chg="add mod">
          <ac:chgData name="Emily Tucker" userId="59e57156-8dcf-4062-9805-2aba4a956330" providerId="ADAL" clId="{A03380A1-0A2D-48BC-96EB-734D1300B2F5}" dt="2023-12-28T04:04:13.825" v="646" actId="20577"/>
          <ac:spMkLst>
            <pc:docMk/>
            <pc:sldMk cId="1194467796" sldId="306"/>
            <ac:spMk id="17" creationId="{F11D7594-7C2E-4AB3-A9F6-934AD4ECD814}"/>
          </ac:spMkLst>
        </pc:spChg>
        <pc:spChg chg="add mod">
          <ac:chgData name="Emily Tucker" userId="59e57156-8dcf-4062-9805-2aba4a956330" providerId="ADAL" clId="{A03380A1-0A2D-48BC-96EB-734D1300B2F5}" dt="2023-12-28T04:04:22.088" v="650" actId="20577"/>
          <ac:spMkLst>
            <pc:docMk/>
            <pc:sldMk cId="1194467796" sldId="306"/>
            <ac:spMk id="18" creationId="{B1E43C1E-152B-4E4F-9ED2-886C581447A2}"/>
          </ac:spMkLst>
        </pc:spChg>
        <pc:spChg chg="add mod">
          <ac:chgData name="Emily Tucker" userId="59e57156-8dcf-4062-9805-2aba4a956330" providerId="ADAL" clId="{A03380A1-0A2D-48BC-96EB-734D1300B2F5}" dt="2023-12-28T04:04:34.826" v="654" actId="20577"/>
          <ac:spMkLst>
            <pc:docMk/>
            <pc:sldMk cId="1194467796" sldId="306"/>
            <ac:spMk id="19" creationId="{9B8B25CA-C244-4082-AC17-5C5AB94789E4}"/>
          </ac:spMkLst>
        </pc:spChg>
        <pc:picChg chg="del">
          <ac:chgData name="Emily Tucker" userId="59e57156-8dcf-4062-9805-2aba4a956330" providerId="ADAL" clId="{A03380A1-0A2D-48BC-96EB-734D1300B2F5}" dt="2023-12-28T04:00:08.828" v="626" actId="478"/>
          <ac:picMkLst>
            <pc:docMk/>
            <pc:sldMk cId="1194467796" sldId="306"/>
            <ac:picMk id="6" creationId="{8A95FE6C-F58C-45D2-BF45-E1D73EA4A931}"/>
          </ac:picMkLst>
        </pc:picChg>
        <pc:picChg chg="add mod">
          <ac:chgData name="Emily Tucker" userId="59e57156-8dcf-4062-9805-2aba4a956330" providerId="ADAL" clId="{A03380A1-0A2D-48BC-96EB-734D1300B2F5}" dt="2023-12-28T04:00:27.690" v="629" actId="1076"/>
          <ac:picMkLst>
            <pc:docMk/>
            <pc:sldMk cId="1194467796" sldId="306"/>
            <ac:picMk id="7" creationId="{0038F888-A54A-4E7C-922A-0821C0944BF6}"/>
          </ac:picMkLst>
        </pc:picChg>
        <pc:cxnChg chg="del">
          <ac:chgData name="Emily Tucker" userId="59e57156-8dcf-4062-9805-2aba4a956330" providerId="ADAL" clId="{A03380A1-0A2D-48BC-96EB-734D1300B2F5}" dt="2023-12-28T04:00:02.949" v="621" actId="478"/>
          <ac:cxnSpMkLst>
            <pc:docMk/>
            <pc:sldMk cId="1194467796" sldId="306"/>
            <ac:cxnSpMk id="8" creationId="{7B0C76E0-060B-49BA-825F-2CB305395FE9}"/>
          </ac:cxnSpMkLst>
        </pc:cxnChg>
        <pc:cxnChg chg="del">
          <ac:chgData name="Emily Tucker" userId="59e57156-8dcf-4062-9805-2aba4a956330" providerId="ADAL" clId="{A03380A1-0A2D-48BC-96EB-734D1300B2F5}" dt="2023-12-28T04:00:03.758" v="622" actId="478"/>
          <ac:cxnSpMkLst>
            <pc:docMk/>
            <pc:sldMk cId="1194467796" sldId="306"/>
            <ac:cxnSpMk id="10" creationId="{1E8A9C0E-C3C5-4367-B474-5488A5D3B8D5}"/>
          </ac:cxnSpMkLst>
        </pc:cxnChg>
        <pc:cxnChg chg="del">
          <ac:chgData name="Emily Tucker" userId="59e57156-8dcf-4062-9805-2aba4a956330" providerId="ADAL" clId="{A03380A1-0A2D-48BC-96EB-734D1300B2F5}" dt="2023-12-28T04:00:01.633" v="620" actId="478"/>
          <ac:cxnSpMkLst>
            <pc:docMk/>
            <pc:sldMk cId="1194467796" sldId="306"/>
            <ac:cxnSpMk id="12" creationId="{9A2BD03A-5559-4432-A9C3-805C25B833CE}"/>
          </ac:cxnSpMkLst>
        </pc:cxnChg>
      </pc:sldChg>
      <pc:sldChg chg="addSp delSp modSp add">
        <pc:chgData name="Emily Tucker" userId="59e57156-8dcf-4062-9805-2aba4a956330" providerId="ADAL" clId="{A03380A1-0A2D-48BC-96EB-734D1300B2F5}" dt="2023-12-28T02:48:50.580" v="217" actId="20577"/>
        <pc:sldMkLst>
          <pc:docMk/>
          <pc:sldMk cId="1895163038" sldId="307"/>
        </pc:sldMkLst>
        <pc:spChg chg="del">
          <ac:chgData name="Emily Tucker" userId="59e57156-8dcf-4062-9805-2aba4a956330" providerId="ADAL" clId="{A03380A1-0A2D-48BC-96EB-734D1300B2F5}" dt="2023-12-28T02:47:10.151" v="43" actId="478"/>
          <ac:spMkLst>
            <pc:docMk/>
            <pc:sldMk cId="1895163038" sldId="307"/>
            <ac:spMk id="2" creationId="{D147773A-F452-423C-A490-945CB8BB098B}"/>
          </ac:spMkLst>
        </pc:spChg>
        <pc:spChg chg="del">
          <ac:chgData name="Emily Tucker" userId="59e57156-8dcf-4062-9805-2aba4a956330" providerId="ADAL" clId="{A03380A1-0A2D-48BC-96EB-734D1300B2F5}" dt="2023-12-28T02:47:07.105" v="42"/>
          <ac:spMkLst>
            <pc:docMk/>
            <pc:sldMk cId="1895163038" sldId="307"/>
            <ac:spMk id="3" creationId="{6705E075-8E37-40A6-B858-2A66D56692E3}"/>
          </ac:spMkLst>
        </pc:spChg>
        <pc:spChg chg="mod">
          <ac:chgData name="Emily Tucker" userId="59e57156-8dcf-4062-9805-2aba4a956330" providerId="ADAL" clId="{A03380A1-0A2D-48BC-96EB-734D1300B2F5}" dt="2023-12-28T02:48:50.580" v="217" actId="20577"/>
          <ac:spMkLst>
            <pc:docMk/>
            <pc:sldMk cId="1895163038" sldId="307"/>
            <ac:spMk id="4" creationId="{191208BA-8A2D-49CC-B938-BA2813C6D856}"/>
          </ac:spMkLst>
        </pc:spChg>
        <pc:spChg chg="add mod">
          <ac:chgData name="Emily Tucker" userId="59e57156-8dcf-4062-9805-2aba4a956330" providerId="ADAL" clId="{A03380A1-0A2D-48BC-96EB-734D1300B2F5}" dt="2023-12-28T02:48:25.086" v="196" actId="1076"/>
          <ac:spMkLst>
            <pc:docMk/>
            <pc:sldMk cId="1895163038" sldId="307"/>
            <ac:spMk id="7" creationId="{7E45244C-A893-4936-994C-719C40A9DE23}"/>
          </ac:spMkLst>
        </pc:spChg>
        <pc:picChg chg="add mod">
          <ac:chgData name="Emily Tucker" userId="59e57156-8dcf-4062-9805-2aba4a956330" providerId="ADAL" clId="{A03380A1-0A2D-48BC-96EB-734D1300B2F5}" dt="2023-12-28T02:47:15.511" v="75" actId="1035"/>
          <ac:picMkLst>
            <pc:docMk/>
            <pc:sldMk cId="1895163038" sldId="307"/>
            <ac:picMk id="6" creationId="{9F5825AF-5E12-427C-B250-D9DB59611DA7}"/>
          </ac:picMkLst>
        </pc:picChg>
      </pc:sldChg>
      <pc:sldChg chg="addSp delSp modSp add modAnim">
        <pc:chgData name="Emily Tucker" userId="59e57156-8dcf-4062-9805-2aba4a956330" providerId="ADAL" clId="{A03380A1-0A2D-48BC-96EB-734D1300B2F5}" dt="2023-12-28T02:58:29.613" v="350" actId="1076"/>
        <pc:sldMkLst>
          <pc:docMk/>
          <pc:sldMk cId="1839134161" sldId="308"/>
        </pc:sldMkLst>
        <pc:spChg chg="del">
          <ac:chgData name="Emily Tucker" userId="59e57156-8dcf-4062-9805-2aba4a956330" providerId="ADAL" clId="{A03380A1-0A2D-48BC-96EB-734D1300B2F5}" dt="2023-12-28T02:50:24.806" v="242" actId="26606"/>
          <ac:spMkLst>
            <pc:docMk/>
            <pc:sldMk cId="1839134161" sldId="308"/>
            <ac:spMk id="2" creationId="{00E44EC0-5591-40B2-9FF2-55260D293E20}"/>
          </ac:spMkLst>
        </pc:spChg>
        <pc:spChg chg="del">
          <ac:chgData name="Emily Tucker" userId="59e57156-8dcf-4062-9805-2aba4a956330" providerId="ADAL" clId="{A03380A1-0A2D-48BC-96EB-734D1300B2F5}" dt="2023-12-28T02:50:18.824" v="239" actId="931"/>
          <ac:spMkLst>
            <pc:docMk/>
            <pc:sldMk cId="1839134161" sldId="308"/>
            <ac:spMk id="3" creationId="{B18BB80C-20DD-4D76-B821-E89FAC18EBE3}"/>
          </ac:spMkLst>
        </pc:spChg>
        <pc:spChg chg="mod">
          <ac:chgData name="Emily Tucker" userId="59e57156-8dcf-4062-9805-2aba4a956330" providerId="ADAL" clId="{A03380A1-0A2D-48BC-96EB-734D1300B2F5}" dt="2023-12-28T02:50:24.806" v="242" actId="26606"/>
          <ac:spMkLst>
            <pc:docMk/>
            <pc:sldMk cId="1839134161" sldId="308"/>
            <ac:spMk id="4" creationId="{4A4354E4-337D-465E-8A8F-107F23D0E769}"/>
          </ac:spMkLst>
        </pc:spChg>
        <pc:spChg chg="mod modVis">
          <ac:chgData name="Emily Tucker" userId="59e57156-8dcf-4062-9805-2aba4a956330" providerId="ADAL" clId="{A03380A1-0A2D-48BC-96EB-734D1300B2F5}" dt="2023-12-28T02:50:24.806" v="242" actId="26606"/>
          <ac:spMkLst>
            <pc:docMk/>
            <pc:sldMk cId="1839134161" sldId="308"/>
            <ac:spMk id="5" creationId="{FF4FE3CD-1D9F-4746-8B47-0D0544F690E4}"/>
          </ac:spMkLst>
        </pc:spChg>
        <pc:spChg chg="add mod">
          <ac:chgData name="Emily Tucker" userId="59e57156-8dcf-4062-9805-2aba4a956330" providerId="ADAL" clId="{A03380A1-0A2D-48BC-96EB-734D1300B2F5}" dt="2023-12-28T02:57:45.095" v="288" actId="14100"/>
          <ac:spMkLst>
            <pc:docMk/>
            <pc:sldMk cId="1839134161" sldId="308"/>
            <ac:spMk id="8" creationId="{A3AC1A96-071F-4B8C-AC40-5B43520C12A1}"/>
          </ac:spMkLst>
        </pc:spChg>
        <pc:spChg chg="add mod">
          <ac:chgData name="Emily Tucker" userId="59e57156-8dcf-4062-9805-2aba4a956330" providerId="ADAL" clId="{A03380A1-0A2D-48BC-96EB-734D1300B2F5}" dt="2023-12-28T02:58:29.613" v="350" actId="1076"/>
          <ac:spMkLst>
            <pc:docMk/>
            <pc:sldMk cId="1839134161" sldId="308"/>
            <ac:spMk id="9" creationId="{27BBF455-A3D3-4FBE-BEA6-F3319A6F1EA0}"/>
          </ac:spMkLst>
        </pc:spChg>
        <pc:picChg chg="add mod">
          <ac:chgData name="Emily Tucker" userId="59e57156-8dcf-4062-9805-2aba4a956330" providerId="ADAL" clId="{A03380A1-0A2D-48BC-96EB-734D1300B2F5}" dt="2023-12-28T02:50:24.806" v="242" actId="26606"/>
          <ac:picMkLst>
            <pc:docMk/>
            <pc:sldMk cId="1839134161" sldId="308"/>
            <ac:picMk id="7" creationId="{169DA973-F20D-4FFE-BE12-F510716EDE89}"/>
          </ac:picMkLst>
        </pc:picChg>
      </pc:sldChg>
      <pc:sldChg chg="addSp delSp modSp add">
        <pc:chgData name="Emily Tucker" userId="59e57156-8dcf-4062-9805-2aba4a956330" providerId="ADAL" clId="{A03380A1-0A2D-48BC-96EB-734D1300B2F5}" dt="2023-12-28T03:18:54.768" v="556" actId="20577"/>
        <pc:sldMkLst>
          <pc:docMk/>
          <pc:sldMk cId="4141469890" sldId="309"/>
        </pc:sldMkLst>
        <pc:spChg chg="mod">
          <ac:chgData name="Emily Tucker" userId="59e57156-8dcf-4062-9805-2aba4a956330" providerId="ADAL" clId="{A03380A1-0A2D-48BC-96EB-734D1300B2F5}" dt="2023-12-28T03:18:03.209" v="524" actId="2711"/>
          <ac:spMkLst>
            <pc:docMk/>
            <pc:sldMk cId="4141469890" sldId="309"/>
            <ac:spMk id="2" creationId="{B5DCEC6F-579C-47B5-9F7E-E8A827F6F705}"/>
          </ac:spMkLst>
        </pc:spChg>
        <pc:spChg chg="del">
          <ac:chgData name="Emily Tucker" userId="59e57156-8dcf-4062-9805-2aba4a956330" providerId="ADAL" clId="{A03380A1-0A2D-48BC-96EB-734D1300B2F5}" dt="2023-12-28T03:18:15.961" v="525" actId="931"/>
          <ac:spMkLst>
            <pc:docMk/>
            <pc:sldMk cId="4141469890" sldId="309"/>
            <ac:spMk id="3" creationId="{682DDA17-205F-4D0D-99A8-55C466B190AE}"/>
          </ac:spMkLst>
        </pc:spChg>
        <pc:spChg chg="mod">
          <ac:chgData name="Emily Tucker" userId="59e57156-8dcf-4062-9805-2aba4a956330" providerId="ADAL" clId="{A03380A1-0A2D-48BC-96EB-734D1300B2F5}" dt="2023-12-28T03:18:54.768" v="556" actId="20577"/>
          <ac:spMkLst>
            <pc:docMk/>
            <pc:sldMk cId="4141469890" sldId="309"/>
            <ac:spMk id="4" creationId="{4631A617-F231-4585-B5E6-679774B55812}"/>
          </ac:spMkLst>
        </pc:spChg>
        <pc:spChg chg="del mod">
          <ac:chgData name="Emily Tucker" userId="59e57156-8dcf-4062-9805-2aba4a956330" providerId="ADAL" clId="{A03380A1-0A2D-48BC-96EB-734D1300B2F5}" dt="2023-12-28T03:18:24.964" v="528" actId="931"/>
          <ac:spMkLst>
            <pc:docMk/>
            <pc:sldMk cId="4141469890" sldId="309"/>
            <ac:spMk id="6" creationId="{9343032D-D45E-4E1C-99C4-970A91382B6A}"/>
          </ac:spMkLst>
        </pc:spChg>
        <pc:picChg chg="add mod">
          <ac:chgData name="Emily Tucker" userId="59e57156-8dcf-4062-9805-2aba4a956330" providerId="ADAL" clId="{A03380A1-0A2D-48BC-96EB-734D1300B2F5}" dt="2023-12-28T03:18:22.015" v="526" actId="27614"/>
          <ac:picMkLst>
            <pc:docMk/>
            <pc:sldMk cId="4141469890" sldId="309"/>
            <ac:picMk id="8" creationId="{28B0CEFF-030E-43D4-AB8E-55310EA04877}"/>
          </ac:picMkLst>
        </pc:picChg>
        <pc:picChg chg="add mod">
          <ac:chgData name="Emily Tucker" userId="59e57156-8dcf-4062-9805-2aba4a956330" providerId="ADAL" clId="{A03380A1-0A2D-48BC-96EB-734D1300B2F5}" dt="2023-12-28T03:18:28.150" v="529" actId="27614"/>
          <ac:picMkLst>
            <pc:docMk/>
            <pc:sldMk cId="4141469890" sldId="309"/>
            <ac:picMk id="10" creationId="{9466D8EF-D6E8-4376-9FB7-6952EF3B415B}"/>
          </ac:picMkLst>
        </pc:picChg>
      </pc:sldChg>
      <pc:sldChg chg="addSp delSp modSp add">
        <pc:chgData name="Emily Tucker" userId="59e57156-8dcf-4062-9805-2aba4a956330" providerId="ADAL" clId="{A03380A1-0A2D-48BC-96EB-734D1300B2F5}" dt="2023-12-28T04:06:57.722" v="793"/>
        <pc:sldMkLst>
          <pc:docMk/>
          <pc:sldMk cId="3940159231" sldId="310"/>
        </pc:sldMkLst>
        <pc:spChg chg="mod">
          <ac:chgData name="Emily Tucker" userId="59e57156-8dcf-4062-9805-2aba4a956330" providerId="ADAL" clId="{A03380A1-0A2D-48BC-96EB-734D1300B2F5}" dt="2023-12-28T04:05:42.666" v="685" actId="2711"/>
          <ac:spMkLst>
            <pc:docMk/>
            <pc:sldMk cId="3940159231" sldId="310"/>
            <ac:spMk id="2" creationId="{8AE9E269-A720-4F5A-B5B3-347E74091FA7}"/>
          </ac:spMkLst>
        </pc:spChg>
        <pc:spChg chg="mod">
          <ac:chgData name="Emily Tucker" userId="59e57156-8dcf-4062-9805-2aba4a956330" providerId="ADAL" clId="{A03380A1-0A2D-48BC-96EB-734D1300B2F5}" dt="2023-12-28T04:05:51.096" v="712" actId="20577"/>
          <ac:spMkLst>
            <pc:docMk/>
            <pc:sldMk cId="3940159231" sldId="310"/>
            <ac:spMk id="3" creationId="{CE67A999-9A75-43FC-AF52-29F050A5B1C5}"/>
          </ac:spMkLst>
        </pc:spChg>
        <pc:spChg chg="del">
          <ac:chgData name="Emily Tucker" userId="59e57156-8dcf-4062-9805-2aba4a956330" providerId="ADAL" clId="{A03380A1-0A2D-48BC-96EB-734D1300B2F5}" dt="2023-12-28T04:06:48.526" v="790" actId="931"/>
          <ac:spMkLst>
            <pc:docMk/>
            <pc:sldMk cId="3940159231" sldId="310"/>
            <ac:spMk id="5" creationId="{32C61B2C-88EC-487C-A742-654A316C3D50}"/>
          </ac:spMkLst>
        </pc:spChg>
        <pc:spChg chg="mod">
          <ac:chgData name="Emily Tucker" userId="59e57156-8dcf-4062-9805-2aba4a956330" providerId="ADAL" clId="{A03380A1-0A2D-48BC-96EB-734D1300B2F5}" dt="2023-12-28T04:06:23.728" v="789" actId="403"/>
          <ac:spMkLst>
            <pc:docMk/>
            <pc:sldMk cId="3940159231" sldId="310"/>
            <ac:spMk id="6" creationId="{9C7A94BF-6000-4A50-BC12-B7EB721EE7D9}"/>
          </ac:spMkLst>
        </pc:spChg>
        <pc:picChg chg="add mod">
          <ac:chgData name="Emily Tucker" userId="59e57156-8dcf-4062-9805-2aba4a956330" providerId="ADAL" clId="{A03380A1-0A2D-48BC-96EB-734D1300B2F5}" dt="2023-12-28T04:06:57.722" v="793"/>
          <ac:picMkLst>
            <pc:docMk/>
            <pc:sldMk cId="3940159231" sldId="310"/>
            <ac:picMk id="8" creationId="{1FB2594D-A1A8-4E23-A22F-7D19F21DAB9A}"/>
          </ac:picMkLst>
        </pc:picChg>
      </pc:sldChg>
    </pc:docChg>
  </pc:docChgLst>
  <pc:docChgLst>
    <pc:chgData name="Kristy Freney" userId="05558a5f-3628-4287-9b9f-4fe6fc128298" providerId="ADAL" clId="{54CF9D76-154E-4DAF-A9FF-3BE2C4ED240C}"/>
    <pc:docChg chg="undo custSel modSld">
      <pc:chgData name="Kristy Freney" userId="05558a5f-3628-4287-9b9f-4fe6fc128298" providerId="ADAL" clId="{54CF9D76-154E-4DAF-A9FF-3BE2C4ED240C}" dt="2024-01-03T07:43:25.509" v="168" actId="1076"/>
      <pc:docMkLst>
        <pc:docMk/>
      </pc:docMkLst>
      <pc:sldChg chg="modSp mod">
        <pc:chgData name="Kristy Freney" userId="05558a5f-3628-4287-9b9f-4fe6fc128298" providerId="ADAL" clId="{54CF9D76-154E-4DAF-A9FF-3BE2C4ED240C}" dt="2024-01-02T04:31:59.829" v="0" actId="403"/>
        <pc:sldMkLst>
          <pc:docMk/>
          <pc:sldMk cId="1890592124" sldId="256"/>
        </pc:sldMkLst>
        <pc:spChg chg="mod">
          <ac:chgData name="Kristy Freney" userId="05558a5f-3628-4287-9b9f-4fe6fc128298" providerId="ADAL" clId="{54CF9D76-154E-4DAF-A9FF-3BE2C4ED240C}" dt="2024-01-02T04:31:59.829" v="0" actId="403"/>
          <ac:spMkLst>
            <pc:docMk/>
            <pc:sldMk cId="1890592124" sldId="256"/>
            <ac:spMk id="3" creationId="{DDDF87A5-8263-4A0B-BEFF-45E4C3BBB793}"/>
          </ac:spMkLst>
        </pc:spChg>
      </pc:sldChg>
      <pc:sldChg chg="modSp mod">
        <pc:chgData name="Kristy Freney" userId="05558a5f-3628-4287-9b9f-4fe6fc128298" providerId="ADAL" clId="{54CF9D76-154E-4DAF-A9FF-3BE2C4ED240C}" dt="2024-01-03T07:42:50.872" v="159" actId="14100"/>
        <pc:sldMkLst>
          <pc:docMk/>
          <pc:sldMk cId="3942742732" sldId="303"/>
        </pc:sldMkLst>
        <pc:spChg chg="mod">
          <ac:chgData name="Kristy Freney" userId="05558a5f-3628-4287-9b9f-4fe6fc128298" providerId="ADAL" clId="{54CF9D76-154E-4DAF-A9FF-3BE2C4ED240C}" dt="2024-01-02T04:34:43.501" v="61" actId="403"/>
          <ac:spMkLst>
            <pc:docMk/>
            <pc:sldMk cId="3942742732" sldId="303"/>
            <ac:spMk id="2" creationId="{DB3BE8BE-C8BB-4474-B15B-709E6948914F}"/>
          </ac:spMkLst>
        </pc:spChg>
        <pc:spChg chg="mod">
          <ac:chgData name="Kristy Freney" userId="05558a5f-3628-4287-9b9f-4fe6fc128298" providerId="ADAL" clId="{54CF9D76-154E-4DAF-A9FF-3BE2C4ED240C}" dt="2024-01-02T04:32:15.143" v="1" actId="20577"/>
          <ac:spMkLst>
            <pc:docMk/>
            <pc:sldMk cId="3942742732" sldId="303"/>
            <ac:spMk id="4" creationId="{581A03A5-EFCD-4FE6-AEFB-35A5F29AFE44}"/>
          </ac:spMkLst>
        </pc:spChg>
        <pc:graphicFrameChg chg="modGraphic">
          <ac:chgData name="Kristy Freney" userId="05558a5f-3628-4287-9b9f-4fe6fc128298" providerId="ADAL" clId="{54CF9D76-154E-4DAF-A9FF-3BE2C4ED240C}" dt="2024-01-03T07:42:50.872" v="159" actId="14100"/>
          <ac:graphicFrameMkLst>
            <pc:docMk/>
            <pc:sldMk cId="3942742732" sldId="303"/>
            <ac:graphicFrameMk id="6" creationId="{63C97483-AFE5-4F5A-9754-055B59304BE6}"/>
          </ac:graphicFrameMkLst>
        </pc:graphicFrameChg>
      </pc:sldChg>
      <pc:sldChg chg="modSp mod">
        <pc:chgData name="Kristy Freney" userId="05558a5f-3628-4287-9b9f-4fe6fc128298" providerId="ADAL" clId="{54CF9D76-154E-4DAF-A9FF-3BE2C4ED240C}" dt="2024-01-02T04:36:27.830" v="106" actId="1076"/>
        <pc:sldMkLst>
          <pc:docMk/>
          <pc:sldMk cId="391965688" sldId="304"/>
        </pc:sldMkLst>
        <pc:spChg chg="mod">
          <ac:chgData name="Kristy Freney" userId="05558a5f-3628-4287-9b9f-4fe6fc128298" providerId="ADAL" clId="{54CF9D76-154E-4DAF-A9FF-3BE2C4ED240C}" dt="2024-01-02T04:35:57.236" v="95" actId="403"/>
          <ac:spMkLst>
            <pc:docMk/>
            <pc:sldMk cId="391965688" sldId="304"/>
            <ac:spMk id="2" creationId="{62F890D4-59D5-49D5-8E63-F565E01E5580}"/>
          </ac:spMkLst>
        </pc:spChg>
        <pc:spChg chg="mod">
          <ac:chgData name="Kristy Freney" userId="05558a5f-3628-4287-9b9f-4fe6fc128298" providerId="ADAL" clId="{54CF9D76-154E-4DAF-A9FF-3BE2C4ED240C}" dt="2024-01-02T04:36:27.830" v="106" actId="1076"/>
          <ac:spMkLst>
            <pc:docMk/>
            <pc:sldMk cId="391965688" sldId="304"/>
            <ac:spMk id="3" creationId="{E2CD1787-85F9-4649-A00E-AB2A988E4138}"/>
          </ac:spMkLst>
        </pc:spChg>
        <pc:spChg chg="mod">
          <ac:chgData name="Kristy Freney" userId="05558a5f-3628-4287-9b9f-4fe6fc128298" providerId="ADAL" clId="{54CF9D76-154E-4DAF-A9FF-3BE2C4ED240C}" dt="2024-01-02T04:32:19.409" v="3" actId="20577"/>
          <ac:spMkLst>
            <pc:docMk/>
            <pc:sldMk cId="391965688" sldId="304"/>
            <ac:spMk id="4" creationId="{601263BB-687C-452F-BFF4-EB2C98627875}"/>
          </ac:spMkLst>
        </pc:spChg>
      </pc:sldChg>
      <pc:sldChg chg="addSp modSp mod">
        <pc:chgData name="Kristy Freney" userId="05558a5f-3628-4287-9b9f-4fe6fc128298" providerId="ADAL" clId="{54CF9D76-154E-4DAF-A9FF-3BE2C4ED240C}" dt="2024-01-03T07:42:43.751" v="157" actId="207"/>
        <pc:sldMkLst>
          <pc:docMk/>
          <pc:sldMk cId="1194467796" sldId="306"/>
        </pc:sldMkLst>
        <pc:spChg chg="add mod">
          <ac:chgData name="Kristy Freney" userId="05558a5f-3628-4287-9b9f-4fe6fc128298" providerId="ADAL" clId="{54CF9D76-154E-4DAF-A9FF-3BE2C4ED240C}" dt="2024-01-02T04:36:46.264" v="135" actId="20577"/>
          <ac:spMkLst>
            <pc:docMk/>
            <pc:sldMk cId="1194467796" sldId="306"/>
            <ac:spMk id="2" creationId="{714231C3-7139-82C1-F5F1-1D01C07FAEEE}"/>
          </ac:spMkLst>
        </pc:spChg>
        <pc:spChg chg="mod">
          <ac:chgData name="Kristy Freney" userId="05558a5f-3628-4287-9b9f-4fe6fc128298" providerId="ADAL" clId="{54CF9D76-154E-4DAF-A9FF-3BE2C4ED240C}" dt="2024-01-02T04:32:22.405" v="4" actId="20577"/>
          <ac:spMkLst>
            <pc:docMk/>
            <pc:sldMk cId="1194467796" sldId="306"/>
            <ac:spMk id="4" creationId="{BEB9B720-CAA8-4A6F-9E60-901EE657D877}"/>
          </ac:spMkLst>
        </pc:spChg>
        <pc:spChg chg="mod">
          <ac:chgData name="Kristy Freney" userId="05558a5f-3628-4287-9b9f-4fe6fc128298" providerId="ADAL" clId="{54CF9D76-154E-4DAF-A9FF-3BE2C4ED240C}" dt="2024-01-03T07:42:43.751" v="157" actId="207"/>
          <ac:spMkLst>
            <pc:docMk/>
            <pc:sldMk cId="1194467796" sldId="306"/>
            <ac:spMk id="9" creationId="{D499D072-07F6-4F2D-AD41-59FE50434A5C}"/>
          </ac:spMkLst>
        </pc:spChg>
        <pc:spChg chg="mod">
          <ac:chgData name="Kristy Freney" userId="05558a5f-3628-4287-9b9f-4fe6fc128298" providerId="ADAL" clId="{54CF9D76-154E-4DAF-A9FF-3BE2C4ED240C}" dt="2024-01-03T07:42:43.751" v="157" actId="207"/>
          <ac:spMkLst>
            <pc:docMk/>
            <pc:sldMk cId="1194467796" sldId="306"/>
            <ac:spMk id="15" creationId="{77755C4D-5C09-479F-9FE3-5EA95F3966DD}"/>
          </ac:spMkLst>
        </pc:spChg>
        <pc:spChg chg="mod">
          <ac:chgData name="Kristy Freney" userId="05558a5f-3628-4287-9b9f-4fe6fc128298" providerId="ADAL" clId="{54CF9D76-154E-4DAF-A9FF-3BE2C4ED240C}" dt="2024-01-03T07:42:43.751" v="157" actId="207"/>
          <ac:spMkLst>
            <pc:docMk/>
            <pc:sldMk cId="1194467796" sldId="306"/>
            <ac:spMk id="16" creationId="{ECD11712-9300-4224-8024-C004A87AFF17}"/>
          </ac:spMkLst>
        </pc:spChg>
        <pc:spChg chg="mod">
          <ac:chgData name="Kristy Freney" userId="05558a5f-3628-4287-9b9f-4fe6fc128298" providerId="ADAL" clId="{54CF9D76-154E-4DAF-A9FF-3BE2C4ED240C}" dt="2024-01-03T07:42:43.751" v="157" actId="207"/>
          <ac:spMkLst>
            <pc:docMk/>
            <pc:sldMk cId="1194467796" sldId="306"/>
            <ac:spMk id="17" creationId="{F11D7594-7C2E-4AB3-A9F6-934AD4ECD814}"/>
          </ac:spMkLst>
        </pc:spChg>
        <pc:spChg chg="mod">
          <ac:chgData name="Kristy Freney" userId="05558a5f-3628-4287-9b9f-4fe6fc128298" providerId="ADAL" clId="{54CF9D76-154E-4DAF-A9FF-3BE2C4ED240C}" dt="2024-01-03T07:42:43.751" v="157" actId="207"/>
          <ac:spMkLst>
            <pc:docMk/>
            <pc:sldMk cId="1194467796" sldId="306"/>
            <ac:spMk id="18" creationId="{B1E43C1E-152B-4E4F-9ED2-886C581447A2}"/>
          </ac:spMkLst>
        </pc:spChg>
        <pc:spChg chg="mod">
          <ac:chgData name="Kristy Freney" userId="05558a5f-3628-4287-9b9f-4fe6fc128298" providerId="ADAL" clId="{54CF9D76-154E-4DAF-A9FF-3BE2C4ED240C}" dt="2024-01-03T07:42:43.751" v="157" actId="207"/>
          <ac:spMkLst>
            <pc:docMk/>
            <pc:sldMk cId="1194467796" sldId="306"/>
            <ac:spMk id="19" creationId="{9B8B25CA-C244-4082-AC17-5C5AB94789E4}"/>
          </ac:spMkLst>
        </pc:spChg>
        <pc:picChg chg="mod modCrop">
          <ac:chgData name="Kristy Freney" userId="05558a5f-3628-4287-9b9f-4fe6fc128298" providerId="ADAL" clId="{54CF9D76-154E-4DAF-A9FF-3BE2C4ED240C}" dt="2024-01-02T04:37:01.444" v="137" actId="1076"/>
          <ac:picMkLst>
            <pc:docMk/>
            <pc:sldMk cId="1194467796" sldId="306"/>
            <ac:picMk id="7" creationId="{0038F888-A54A-4E7C-922A-0821C0944BF6}"/>
          </ac:picMkLst>
        </pc:picChg>
      </pc:sldChg>
      <pc:sldChg chg="addSp modSp mod modAnim">
        <pc:chgData name="Kristy Freney" userId="05558a5f-3628-4287-9b9f-4fe6fc128298" providerId="ADAL" clId="{54CF9D76-154E-4DAF-A9FF-3BE2C4ED240C}" dt="2024-01-02T04:35:08.055" v="74"/>
        <pc:sldMkLst>
          <pc:docMk/>
          <pc:sldMk cId="1895163038" sldId="307"/>
        </pc:sldMkLst>
        <pc:spChg chg="mod">
          <ac:chgData name="Kristy Freney" userId="05558a5f-3628-4287-9b9f-4fe6fc128298" providerId="ADAL" clId="{54CF9D76-154E-4DAF-A9FF-3BE2C4ED240C}" dt="2024-01-02T04:35:02.385" v="72" actId="20577"/>
          <ac:spMkLst>
            <pc:docMk/>
            <pc:sldMk cId="1895163038" sldId="307"/>
            <ac:spMk id="7" creationId="{7E45244C-A893-4936-994C-719C40A9DE23}"/>
          </ac:spMkLst>
        </pc:spChg>
        <pc:picChg chg="add mod modCrop">
          <ac:chgData name="Kristy Freney" userId="05558a5f-3628-4287-9b9f-4fe6fc128298" providerId="ADAL" clId="{54CF9D76-154E-4DAF-A9FF-3BE2C4ED240C}" dt="2024-01-02T04:34:05.747" v="49" actId="1035"/>
          <ac:picMkLst>
            <pc:docMk/>
            <pc:sldMk cId="1895163038" sldId="307"/>
            <ac:picMk id="2" creationId="{7D0FAC54-7323-7F84-E241-3C718F7017AC}"/>
          </ac:picMkLst>
        </pc:picChg>
        <pc:picChg chg="add mod modCrop">
          <ac:chgData name="Kristy Freney" userId="05558a5f-3628-4287-9b9f-4fe6fc128298" providerId="ADAL" clId="{54CF9D76-154E-4DAF-A9FF-3BE2C4ED240C}" dt="2024-01-02T04:34:28.881" v="57" actId="1076"/>
          <ac:picMkLst>
            <pc:docMk/>
            <pc:sldMk cId="1895163038" sldId="307"/>
            <ac:picMk id="3" creationId="{D099D519-45C1-64FF-4530-A1496DB32970}"/>
          </ac:picMkLst>
        </pc:picChg>
        <pc:picChg chg="mod modCrop">
          <ac:chgData name="Kristy Freney" userId="05558a5f-3628-4287-9b9f-4fe6fc128298" providerId="ADAL" clId="{54CF9D76-154E-4DAF-A9FF-3BE2C4ED240C}" dt="2024-01-02T04:34:05.747" v="49" actId="1035"/>
          <ac:picMkLst>
            <pc:docMk/>
            <pc:sldMk cId="1895163038" sldId="307"/>
            <ac:picMk id="6" creationId="{9F5825AF-5E12-427C-B250-D9DB59611DA7}"/>
          </ac:picMkLst>
        </pc:picChg>
        <pc:picChg chg="add mod modCrop">
          <ac:chgData name="Kristy Freney" userId="05558a5f-3628-4287-9b9f-4fe6fc128298" providerId="ADAL" clId="{54CF9D76-154E-4DAF-A9FF-3BE2C4ED240C}" dt="2024-01-02T04:34:28.881" v="57" actId="1076"/>
          <ac:picMkLst>
            <pc:docMk/>
            <pc:sldMk cId="1895163038" sldId="307"/>
            <ac:picMk id="8" creationId="{32C231B6-92B6-73A7-582E-95AB54E4078D}"/>
          </ac:picMkLst>
        </pc:picChg>
      </pc:sldChg>
      <pc:sldChg chg="modSp mod">
        <pc:chgData name="Kristy Freney" userId="05558a5f-3628-4287-9b9f-4fe6fc128298" providerId="ADAL" clId="{54CF9D76-154E-4DAF-A9FF-3BE2C4ED240C}" dt="2024-01-03T07:43:25.509" v="168" actId="1076"/>
        <pc:sldMkLst>
          <pc:docMk/>
          <pc:sldMk cId="1839134161" sldId="308"/>
        </pc:sldMkLst>
        <pc:spChg chg="mod">
          <ac:chgData name="Kristy Freney" userId="05558a5f-3628-4287-9b9f-4fe6fc128298" providerId="ADAL" clId="{54CF9D76-154E-4DAF-A9FF-3BE2C4ED240C}" dt="2024-01-03T07:43:25.509" v="168" actId="1076"/>
          <ac:spMkLst>
            <pc:docMk/>
            <pc:sldMk cId="1839134161" sldId="308"/>
            <ac:spMk id="8" creationId="{A3AC1A96-071F-4B8C-AC40-5B43520C12A1}"/>
          </ac:spMkLst>
        </pc:spChg>
        <pc:spChg chg="mod">
          <ac:chgData name="Kristy Freney" userId="05558a5f-3628-4287-9b9f-4fe6fc128298" providerId="ADAL" clId="{54CF9D76-154E-4DAF-A9FF-3BE2C4ED240C}" dt="2024-01-03T07:43:22.333" v="167" actId="1076"/>
          <ac:spMkLst>
            <pc:docMk/>
            <pc:sldMk cId="1839134161" sldId="308"/>
            <ac:spMk id="9" creationId="{27BBF455-A3D3-4FBE-BEA6-F3319A6F1EA0}"/>
          </ac:spMkLst>
        </pc:spChg>
      </pc:sldChg>
      <pc:sldChg chg="modSp mod">
        <pc:chgData name="Kristy Freney" userId="05558a5f-3628-4287-9b9f-4fe6fc128298" providerId="ADAL" clId="{54CF9D76-154E-4DAF-A9FF-3BE2C4ED240C}" dt="2024-01-02T04:34:47.414" v="65" actId="403"/>
        <pc:sldMkLst>
          <pc:docMk/>
          <pc:sldMk cId="4141469890" sldId="309"/>
        </pc:sldMkLst>
        <pc:spChg chg="mod">
          <ac:chgData name="Kristy Freney" userId="05558a5f-3628-4287-9b9f-4fe6fc128298" providerId="ADAL" clId="{54CF9D76-154E-4DAF-A9FF-3BE2C4ED240C}" dt="2024-01-02T04:34:47.414" v="65" actId="403"/>
          <ac:spMkLst>
            <pc:docMk/>
            <pc:sldMk cId="4141469890" sldId="309"/>
            <ac:spMk id="2" creationId="{B5DCEC6F-579C-47B5-9F7E-E8A827F6F705}"/>
          </ac:spMkLst>
        </pc:spChg>
      </pc:sldChg>
      <pc:sldChg chg="addSp delSp modSp mod">
        <pc:chgData name="Kristy Freney" userId="05558a5f-3628-4287-9b9f-4fe6fc128298" providerId="ADAL" clId="{54CF9D76-154E-4DAF-A9FF-3BE2C4ED240C}" dt="2024-01-03T07:42:34.845" v="156" actId="1076"/>
        <pc:sldMkLst>
          <pc:docMk/>
          <pc:sldMk cId="3940159231" sldId="310"/>
        </pc:sldMkLst>
        <pc:spChg chg="mod">
          <ac:chgData name="Kristy Freney" userId="05558a5f-3628-4287-9b9f-4fe6fc128298" providerId="ADAL" clId="{54CF9D76-154E-4DAF-A9FF-3BE2C4ED240C}" dt="2024-01-02T04:37:39.596" v="145" actId="255"/>
          <ac:spMkLst>
            <pc:docMk/>
            <pc:sldMk cId="3940159231" sldId="310"/>
            <ac:spMk id="2" creationId="{8AE9E269-A720-4F5A-B5B3-347E74091FA7}"/>
          </ac:spMkLst>
        </pc:spChg>
        <pc:spChg chg="add del mod">
          <ac:chgData name="Kristy Freney" userId="05558a5f-3628-4287-9b9f-4fe6fc128298" providerId="ADAL" clId="{54CF9D76-154E-4DAF-A9FF-3BE2C4ED240C}" dt="2024-01-02T04:37:43.721" v="147"/>
          <ac:spMkLst>
            <pc:docMk/>
            <pc:sldMk cId="3940159231" sldId="310"/>
            <ac:spMk id="5" creationId="{51BE2135-9B47-69C1-BEA1-4268AA90822D}"/>
          </ac:spMkLst>
        </pc:spChg>
        <pc:spChg chg="mod">
          <ac:chgData name="Kristy Freney" userId="05558a5f-3628-4287-9b9f-4fe6fc128298" providerId="ADAL" clId="{54CF9D76-154E-4DAF-A9FF-3BE2C4ED240C}" dt="2024-01-03T07:42:34.845" v="156" actId="1076"/>
          <ac:spMkLst>
            <pc:docMk/>
            <pc:sldMk cId="3940159231" sldId="310"/>
            <ac:spMk id="6" creationId="{9C7A94BF-6000-4A50-BC12-B7EB721EE7D9}"/>
          </ac:spMkLst>
        </pc:spChg>
        <pc:picChg chg="mod">
          <ac:chgData name="Kristy Freney" userId="05558a5f-3628-4287-9b9f-4fe6fc128298" providerId="ADAL" clId="{54CF9D76-154E-4DAF-A9FF-3BE2C4ED240C}" dt="2024-01-03T07:42:31.678" v="155" actId="14100"/>
          <ac:picMkLst>
            <pc:docMk/>
            <pc:sldMk cId="3940159231" sldId="310"/>
            <ac:picMk id="8" creationId="{1FB2594D-A1A8-4E23-A22F-7D19F21DAB9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4/01/2024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1E526-D9BC-497B-92DE-D28D61ABA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Remember this woman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F87A5-8263-4A0B-BEFF-45E4C3BBB7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sz="2400" dirty="0"/>
              <a:t>Mark Lesson 47</a:t>
            </a:r>
          </a:p>
          <a:p>
            <a:r>
              <a:rPr lang="en-AU" sz="2400" dirty="0"/>
              <a:t>Mark 14:4-9</a:t>
            </a:r>
          </a:p>
        </p:txBody>
      </p:sp>
    </p:spTree>
    <p:extLst>
      <p:ext uri="{BB962C8B-B14F-4D97-AF65-F5344CB8AC3E}">
        <p14:creationId xmlns:p14="http://schemas.microsoft.com/office/powerpoint/2010/main" val="1890592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F5825AF-5E12-427C-B250-D9DB59611D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1148"/>
          <a:stretch/>
        </p:blipFill>
        <p:spPr>
          <a:xfrm>
            <a:off x="249672" y="113505"/>
            <a:ext cx="6269096" cy="156772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208BA-8A2D-49CC-B938-BA2813C6D8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47 Worksheet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955CA-C12C-4CE5-999A-F09DCF2E09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2</a:t>
            </a:fld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45244C-A893-4936-994C-719C40A9DE23}"/>
              </a:ext>
            </a:extLst>
          </p:cNvPr>
          <p:cNvSpPr txBox="1"/>
          <p:nvPr/>
        </p:nvSpPr>
        <p:spPr>
          <a:xfrm>
            <a:off x="249672" y="1844671"/>
            <a:ext cx="639943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600" dirty="0">
                <a:latin typeface="Edu SA Beginner" pitchFamily="2" charset="0"/>
              </a:rPr>
              <a:t>What colours do you see? </a:t>
            </a:r>
            <a:br>
              <a:rPr lang="en-AU" sz="2600" dirty="0">
                <a:latin typeface="Edu SA Beginner" pitchFamily="2" charset="0"/>
              </a:rPr>
            </a:br>
            <a:endParaRPr lang="en-AU" sz="2600" dirty="0">
              <a:latin typeface="Edu SA Beginner" pitchFamily="2" charset="0"/>
            </a:endParaRPr>
          </a:p>
          <a:p>
            <a:r>
              <a:rPr lang="en-AU" sz="2600" dirty="0">
                <a:latin typeface="Edu SA Beginner" pitchFamily="2" charset="0"/>
              </a:rPr>
              <a:t>Do you have flowers at funerals in your country?</a:t>
            </a:r>
            <a:br>
              <a:rPr lang="en-AU" sz="2600" dirty="0">
                <a:latin typeface="Edu SA Beginner" pitchFamily="2" charset="0"/>
              </a:rPr>
            </a:br>
            <a:endParaRPr lang="en-AU" sz="2600" dirty="0">
              <a:latin typeface="Edu SA Beginner" pitchFamily="2" charset="0"/>
            </a:endParaRPr>
          </a:p>
          <a:p>
            <a:r>
              <a:rPr lang="en-AU" sz="2600" dirty="0">
                <a:latin typeface="Edu SA Beginner" pitchFamily="2" charset="0"/>
              </a:rPr>
              <a:t>What else do you do at a funeral?</a:t>
            </a:r>
          </a:p>
        </p:txBody>
      </p:sp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7D0FAC54-7323-7F84-E241-3C718F7017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148" r="66719"/>
          <a:stretch/>
        </p:blipFill>
        <p:spPr>
          <a:xfrm>
            <a:off x="6518768" y="113505"/>
            <a:ext cx="2086402" cy="1567727"/>
          </a:xfrm>
          <a:prstGeom prst="rect">
            <a:avLst/>
          </a:prstGeom>
        </p:spPr>
      </p:pic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D099D519-45C1-64FF-4530-A1496DB329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127" t="51148" r="33652"/>
          <a:stretch/>
        </p:blipFill>
        <p:spPr>
          <a:xfrm>
            <a:off x="6578627" y="1694103"/>
            <a:ext cx="2082684" cy="1567727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32C231B6-92B6-73A7-582E-95AB54E407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674" t="51161" r="105" b="-13"/>
          <a:stretch/>
        </p:blipFill>
        <p:spPr>
          <a:xfrm>
            <a:off x="6578627" y="3261830"/>
            <a:ext cx="2082684" cy="156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1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erson and person in a black hoodie handing a bag to a person&#10;&#10;Description automatically generated">
            <a:extLst>
              <a:ext uri="{FF2B5EF4-FFF2-40B4-BE49-F238E27FC236}">
                <a16:creationId xmlns:a16="http://schemas.microsoft.com/office/drawing/2014/main" id="{169DA973-F20D-4FFE-BE12-F510716EDE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0" b="1340"/>
          <a:stretch/>
        </p:blipFill>
        <p:spPr>
          <a:xfrm>
            <a:off x="20" y="10"/>
            <a:ext cx="9143980" cy="5143490"/>
          </a:xfr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4354E4-337D-465E-8A8F-107F23D0E7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AU" dirty="0"/>
              <a:t>Lesson 47 Resource 1</a:t>
            </a:r>
            <a:endParaRPr lang="en-AU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FF4FE3CD-1D9F-4746-8B47-0D0544F690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BDEDE7C6-6EEE-4196-A663-FD0A9850CD31}" type="slidenum">
              <a:rPr lang="en-AU" smtClean="0"/>
              <a:pPr>
                <a:spcAft>
                  <a:spcPts val="600"/>
                </a:spcAft>
              </a:pPr>
              <a:t>3</a:t>
            </a:fld>
            <a:endParaRPr lang="en-AU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3AC1A96-071F-4B8C-AC40-5B43520C12A1}"/>
              </a:ext>
            </a:extLst>
          </p:cNvPr>
          <p:cNvSpPr/>
          <p:nvPr/>
        </p:nvSpPr>
        <p:spPr>
          <a:xfrm>
            <a:off x="3267252" y="276996"/>
            <a:ext cx="5676605" cy="54032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b="1" dirty="0">
                <a:solidFill>
                  <a:schemeClr val="tx1"/>
                </a:solidFill>
                <a:latin typeface="Edu SA Beginner" pitchFamily="2" charset="0"/>
              </a:rPr>
              <a:t>How can we help people in our community?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7BBF455-A3D3-4FBE-BEA6-F3319A6F1EA0}"/>
              </a:ext>
            </a:extLst>
          </p:cNvPr>
          <p:cNvSpPr/>
          <p:nvPr/>
        </p:nvSpPr>
        <p:spPr>
          <a:xfrm>
            <a:off x="200142" y="276997"/>
            <a:ext cx="8743715" cy="54032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b="1" dirty="0">
                <a:solidFill>
                  <a:schemeClr val="tx1"/>
                </a:solidFill>
                <a:latin typeface="Edu SA Beginner" pitchFamily="2" charset="0"/>
              </a:rPr>
              <a:t>What can you see?     What do you think?     What do you wonder?</a:t>
            </a:r>
          </a:p>
        </p:txBody>
      </p:sp>
    </p:spTree>
    <p:extLst>
      <p:ext uri="{BB962C8B-B14F-4D97-AF65-F5344CB8AC3E}">
        <p14:creationId xmlns:p14="http://schemas.microsoft.com/office/powerpoint/2010/main" val="183913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BE8BE-C8BB-4474-B15B-709E6948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dirty="0">
                <a:latin typeface="Edu SA Beginner" pitchFamily="2" charset="0"/>
              </a:rPr>
              <a:t>Match the word to its meaning: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3C97483-AFE5-4F5A-9754-055B59304B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058329"/>
              </p:ext>
            </p:extLst>
          </p:nvPr>
        </p:nvGraphicFramePr>
        <p:xfrm>
          <a:off x="379413" y="952500"/>
          <a:ext cx="8385174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881">
                  <a:extLst>
                    <a:ext uri="{9D8B030D-6E8A-4147-A177-3AD203B41FA5}">
                      <a16:colId xmlns:a16="http://schemas.microsoft.com/office/drawing/2014/main" val="2988835619"/>
                    </a:ext>
                  </a:extLst>
                </a:gridCol>
                <a:gridCol w="5271293">
                  <a:extLst>
                    <a:ext uri="{9D8B030D-6E8A-4147-A177-3AD203B41FA5}">
                      <a16:colId xmlns:a16="http://schemas.microsoft.com/office/drawing/2014/main" val="2371490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1.  perfume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a. bad use of something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117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2. expensive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b. an oil that smells sweet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37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3. a waste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c. place a body in the earth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063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4. bury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d. all the time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00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5. always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e. costs a lot of money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591624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1A03A5-EFCD-4FE6-AEFB-35A5F29AFE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47 Worksheet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35F923-E853-45C5-B6F8-9D0DC7C1B1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4</a:t>
            </a:fld>
            <a:endParaRPr lang="en-AU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7A0FC34-E1D5-44B5-8373-1384D7141BBD}"/>
              </a:ext>
            </a:extLst>
          </p:cNvPr>
          <p:cNvCxnSpPr/>
          <p:nvPr/>
        </p:nvCxnSpPr>
        <p:spPr>
          <a:xfrm>
            <a:off x="2057400" y="1295400"/>
            <a:ext cx="1517650" cy="5715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CB2587-B34C-44C4-B182-394EC39DDDAA}"/>
              </a:ext>
            </a:extLst>
          </p:cNvPr>
          <p:cNvCxnSpPr/>
          <p:nvPr/>
        </p:nvCxnSpPr>
        <p:spPr>
          <a:xfrm>
            <a:off x="2184400" y="1866900"/>
            <a:ext cx="1365250" cy="175895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3F9DCCE-A6DF-40B2-97D8-E9BD11BF869C}"/>
              </a:ext>
            </a:extLst>
          </p:cNvPr>
          <p:cNvCxnSpPr/>
          <p:nvPr/>
        </p:nvCxnSpPr>
        <p:spPr>
          <a:xfrm flipV="1">
            <a:off x="2057400" y="1339850"/>
            <a:ext cx="1517650" cy="11366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E137D68-2E67-46E7-B770-F976506F2DD7}"/>
              </a:ext>
            </a:extLst>
          </p:cNvPr>
          <p:cNvCxnSpPr/>
          <p:nvPr/>
        </p:nvCxnSpPr>
        <p:spPr>
          <a:xfrm flipV="1">
            <a:off x="1562100" y="2476500"/>
            <a:ext cx="1987550" cy="55880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9492E5-CFB7-4BB0-9BC1-A27D685745F3}"/>
              </a:ext>
            </a:extLst>
          </p:cNvPr>
          <p:cNvCxnSpPr/>
          <p:nvPr/>
        </p:nvCxnSpPr>
        <p:spPr>
          <a:xfrm flipV="1">
            <a:off x="1847850" y="3041650"/>
            <a:ext cx="1701800" cy="5842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74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CEC6F-579C-47B5-9F7E-E8A827F6F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Remember this woman</a:t>
            </a:r>
          </a:p>
        </p:txBody>
      </p:sp>
      <p:pic>
        <p:nvPicPr>
          <p:cNvPr id="8" name="Content Placeholder 7" descr="A close-up of a person's face&#10;&#10;Description automatically generated">
            <a:extLst>
              <a:ext uri="{FF2B5EF4-FFF2-40B4-BE49-F238E27FC236}">
                <a16:creationId xmlns:a16="http://schemas.microsoft.com/office/drawing/2014/main" id="{28B0CEFF-030E-43D4-AB8E-55310EA048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13" y="1288256"/>
            <a:ext cx="4006850" cy="300513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31A617-F231-4585-B5E6-679774B558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47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35B23B-253D-4DC1-B128-89E7E4F405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5</a:t>
            </a:fld>
            <a:endParaRPr lang="en-AU" dirty="0"/>
          </a:p>
        </p:txBody>
      </p:sp>
      <p:pic>
        <p:nvPicPr>
          <p:cNvPr id="10" name="Content Placeholder 9" descr="A person and person in clothing&#10;&#10;Description automatically generated">
            <a:extLst>
              <a:ext uri="{FF2B5EF4-FFF2-40B4-BE49-F238E27FC236}">
                <a16:creationId xmlns:a16="http://schemas.microsoft.com/office/drawing/2014/main" id="{9466D8EF-D6E8-4376-9FB7-6952EF3B415B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738" y="1288256"/>
            <a:ext cx="4006850" cy="3005137"/>
          </a:xfrm>
        </p:spPr>
      </p:pic>
    </p:spTree>
    <p:extLst>
      <p:ext uri="{BB962C8B-B14F-4D97-AF65-F5344CB8AC3E}">
        <p14:creationId xmlns:p14="http://schemas.microsoft.com/office/powerpoint/2010/main" val="4141469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890D4-59D5-49D5-8E63-F565E01E5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>
                <a:latin typeface="Edu SA Beginner" pitchFamily="2" charset="0"/>
              </a:rPr>
              <a:t>Remember this woman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1787-85F9-4649-A00E-AB2A988E4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4" y="836968"/>
            <a:ext cx="8384669" cy="3677410"/>
          </a:xfrm>
        </p:spPr>
        <p:txBody>
          <a:bodyPr/>
          <a:lstStyle/>
          <a:p>
            <a:r>
              <a:rPr lang="en-AU" sz="2000" dirty="0">
                <a:latin typeface="Edu SA Beginner" pitchFamily="2" charset="0"/>
              </a:rPr>
              <a:t>In Jesus’ time, people often used perfumed oils to prepare a dead body for burial. Jesus was in Bethany. He ate a meal with Simon. A woman came to the house. She had a jar of expensive perfume. She poured it on Jesus’ head.</a:t>
            </a:r>
          </a:p>
          <a:p>
            <a:r>
              <a:rPr lang="en-GB" sz="2000" b="1" dirty="0">
                <a:latin typeface="Edu SA Beginner" pitchFamily="2" charset="0"/>
              </a:rPr>
              <a:t>Mark 14:4-9 </a:t>
            </a:r>
          </a:p>
          <a:p>
            <a:r>
              <a:rPr lang="en-AU" sz="2000" dirty="0">
                <a:latin typeface="Edu SA Beginner" pitchFamily="2" charset="0"/>
              </a:rPr>
              <a:t>Some people were angry. They said, “This is a waste. The perfume was expensive. She should sell the perfume. She should give the money to poor people.” They said angry words to the woman. </a:t>
            </a:r>
          </a:p>
          <a:p>
            <a:r>
              <a:rPr lang="en-AU" sz="2000" dirty="0">
                <a:latin typeface="Edu SA Beginner" pitchFamily="2" charset="0"/>
              </a:rPr>
              <a:t>Jesus said, “Stop! Stop your angry words. She did a good thing for me. You will always have poor people. You can always help them. You will not always have me. </a:t>
            </a:r>
          </a:p>
          <a:p>
            <a:r>
              <a:rPr lang="en-AU" sz="2000" dirty="0">
                <a:latin typeface="Edu SA Beginner" pitchFamily="2" charset="0"/>
              </a:rPr>
              <a:t>The woman had perfume and poured it on me. So they can bury my body now. I tell you the truth. People will tell God’s good news everywhere in the world. They will also tell this </a:t>
            </a:r>
            <a:br>
              <a:rPr lang="en-AU" sz="2000" dirty="0">
                <a:latin typeface="Edu SA Beginner" pitchFamily="2" charset="0"/>
              </a:rPr>
            </a:br>
            <a:r>
              <a:rPr lang="en-AU" sz="2000" dirty="0">
                <a:latin typeface="Edu SA Beginner" pitchFamily="2" charset="0"/>
              </a:rPr>
              <a:t>story and remember this woman.”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263BB-687C-452F-BFF4-EB2C986278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47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386C2-568D-44EF-BDF1-1F4DA9AF21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1965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B9B720-CAA8-4A6F-9E60-901EE657D8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47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283B5C-6B20-41E8-9DD4-D1B15D16A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7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038F888-A54A-4E7C-922A-0821C0944B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387"/>
          <a:stretch/>
        </p:blipFill>
        <p:spPr>
          <a:xfrm>
            <a:off x="337415" y="1105799"/>
            <a:ext cx="8469169" cy="34521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99D072-07F6-4F2D-AD41-59FE50434A5C}"/>
              </a:ext>
            </a:extLst>
          </p:cNvPr>
          <p:cNvSpPr txBox="1"/>
          <p:nvPr/>
        </p:nvSpPr>
        <p:spPr>
          <a:xfrm>
            <a:off x="563586" y="960272"/>
            <a:ext cx="46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schemeClr val="tx2"/>
                </a:solidFill>
                <a:latin typeface="Edu SA Beginner" pitchFamily="2" charset="0"/>
              </a:rPr>
              <a:t>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755C4D-5C09-479F-9FE3-5EA95F3966DD}"/>
              </a:ext>
            </a:extLst>
          </p:cNvPr>
          <p:cNvSpPr txBox="1"/>
          <p:nvPr/>
        </p:nvSpPr>
        <p:spPr>
          <a:xfrm>
            <a:off x="563586" y="1583727"/>
            <a:ext cx="46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schemeClr val="tx2"/>
                </a:solidFill>
                <a:latin typeface="Edu SA Beginner" pitchFamily="2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D11712-9300-4224-8024-C004A87AFF17}"/>
              </a:ext>
            </a:extLst>
          </p:cNvPr>
          <p:cNvSpPr txBox="1"/>
          <p:nvPr/>
        </p:nvSpPr>
        <p:spPr>
          <a:xfrm>
            <a:off x="563586" y="2182517"/>
            <a:ext cx="46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schemeClr val="tx2"/>
                </a:solidFill>
                <a:latin typeface="Edu SA Beginner" pitchFamily="2" charset="0"/>
              </a:rPr>
              <a:t>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1D7594-7C2E-4AB3-A9F6-934AD4ECD814}"/>
              </a:ext>
            </a:extLst>
          </p:cNvPr>
          <p:cNvSpPr txBox="1"/>
          <p:nvPr/>
        </p:nvSpPr>
        <p:spPr>
          <a:xfrm>
            <a:off x="563586" y="2781307"/>
            <a:ext cx="46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schemeClr val="tx2"/>
                </a:solidFill>
                <a:latin typeface="Edu SA Beginner" pitchFamily="2" charset="0"/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E43C1E-152B-4E4F-9ED2-886C581447A2}"/>
              </a:ext>
            </a:extLst>
          </p:cNvPr>
          <p:cNvSpPr txBox="1"/>
          <p:nvPr/>
        </p:nvSpPr>
        <p:spPr>
          <a:xfrm>
            <a:off x="563586" y="3380097"/>
            <a:ext cx="46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schemeClr val="tx2"/>
                </a:solidFill>
                <a:latin typeface="Edu SA Beginner" pitchFamily="2" charset="0"/>
              </a:rPr>
              <a:t>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8B25CA-C244-4082-AC17-5C5AB94789E4}"/>
              </a:ext>
            </a:extLst>
          </p:cNvPr>
          <p:cNvSpPr txBox="1"/>
          <p:nvPr/>
        </p:nvSpPr>
        <p:spPr>
          <a:xfrm>
            <a:off x="563586" y="3976266"/>
            <a:ext cx="46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>
                <a:solidFill>
                  <a:schemeClr val="tx2"/>
                </a:solidFill>
                <a:latin typeface="Edu SA Beginner" pitchFamily="2" charset="0"/>
              </a:rPr>
              <a:t>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4231C3-7139-82C1-F5F1-1D01C07F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</p:spPr>
        <p:txBody>
          <a:bodyPr/>
          <a:lstStyle/>
          <a:p>
            <a:r>
              <a:rPr lang="en-AU" sz="3200" dirty="0">
                <a:latin typeface="Edu SA Beginner" pitchFamily="2" charset="0"/>
              </a:rPr>
              <a:t>Put these sentences in order</a:t>
            </a:r>
          </a:p>
        </p:txBody>
      </p:sp>
    </p:spTree>
    <p:extLst>
      <p:ext uri="{BB962C8B-B14F-4D97-AF65-F5344CB8AC3E}">
        <p14:creationId xmlns:p14="http://schemas.microsoft.com/office/powerpoint/2010/main" val="119446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9E269-A720-4F5A-B5B3-347E74091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God’s plan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67A999-9A75-43FC-AF52-29F050A5B1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Optional Bible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A6600C-6B52-4D22-B8F2-1AD385FF7E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8</a:t>
            </a:fld>
            <a:endParaRPr lang="en-AU" dirty="0"/>
          </a:p>
        </p:txBody>
      </p:sp>
      <p:pic>
        <p:nvPicPr>
          <p:cNvPr id="8" name="Content Placeholder 7" descr="A hand holding a cross&#10;&#10;Description automatically generated">
            <a:extLst>
              <a:ext uri="{FF2B5EF4-FFF2-40B4-BE49-F238E27FC236}">
                <a16:creationId xmlns:a16="http://schemas.microsoft.com/office/drawing/2014/main" id="{1FB2594D-A1A8-4E23-A22F-7D19F21DAB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2" y="1365069"/>
            <a:ext cx="2813847" cy="3114355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7A94BF-6000-4A50-BC12-B7EB721EE7D9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27862" y="1155692"/>
            <a:ext cx="3948854" cy="367741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AU" sz="3200" dirty="0">
                <a:latin typeface="Edu SA Beginner" pitchFamily="2" charset="0"/>
              </a:rPr>
              <a:t>Who or what was part of God’s plan?</a:t>
            </a:r>
          </a:p>
          <a:p>
            <a:pPr>
              <a:spcAft>
                <a:spcPts val="1200"/>
              </a:spcAft>
            </a:pPr>
            <a:endParaRPr lang="en-AU" sz="3200" dirty="0">
              <a:latin typeface="Edu SA Beginner" pitchFamily="2" charset="0"/>
            </a:endParaRPr>
          </a:p>
          <a:p>
            <a:pPr>
              <a:spcAft>
                <a:spcPts val="1200"/>
              </a:spcAft>
            </a:pPr>
            <a:r>
              <a:rPr lang="en-AU" sz="3200" dirty="0">
                <a:latin typeface="Edu SA Beginner" pitchFamily="2" charset="0"/>
              </a:rPr>
              <a:t>What do we learn about God? Jesus?</a:t>
            </a:r>
          </a:p>
        </p:txBody>
      </p:sp>
    </p:spTree>
    <p:extLst>
      <p:ext uri="{BB962C8B-B14F-4D97-AF65-F5344CB8AC3E}">
        <p14:creationId xmlns:p14="http://schemas.microsoft.com/office/powerpoint/2010/main" val="3940159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7" ma:contentTypeDescription="Create a new document." ma:contentTypeScope="" ma:versionID="2a0a7ab2d9473069306ec87e81e443e0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3413ed84ac476038c5ba79aa6ae34250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F31C59-2494-4C0F-842E-73E560F19F26}">
  <ds:schemaRefs>
    <ds:schemaRef ds:uri="http://schemas.microsoft.com/office/2006/documentManagement/types"/>
    <ds:schemaRef ds:uri="http://purl.org/dc/terms/"/>
    <ds:schemaRef ds:uri="fbf10d3b-1557-4e46-b9de-1fa037741ac2"/>
    <ds:schemaRef ds:uri="http://schemas.microsoft.com/office/infopath/2007/PartnerControls"/>
    <ds:schemaRef ds:uri="6d033d2d-a2ec-4863-a640-25542dbeac72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07DBA91-E38B-423C-B98B-FE800B6256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01749E-EEC4-4EB3-B0E1-F6A2F12E77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341</Words>
  <Application>Microsoft Office PowerPoint</Application>
  <PresentationFormat>On-screen Show (16:9)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Edu SA Beginner</vt:lpstr>
      <vt:lpstr>Avenir Next LT Pro</vt:lpstr>
      <vt:lpstr>Bookman Old Style</vt:lpstr>
      <vt:lpstr>Anglicare</vt:lpstr>
      <vt:lpstr>Remember this woman</vt:lpstr>
      <vt:lpstr>PowerPoint Presentation</vt:lpstr>
      <vt:lpstr>PowerPoint Presentation</vt:lpstr>
      <vt:lpstr>Match the word to its meaning:</vt:lpstr>
      <vt:lpstr>Remember this woman</vt:lpstr>
      <vt:lpstr>Remember this woman</vt:lpstr>
      <vt:lpstr>Put these sentences in order</vt:lpstr>
      <vt:lpstr>God’s plan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Remember this woman</dc:title>
  <dc:creator>Emily Tucker</dc:creator>
  <cp:lastModifiedBy>Emily Tucker</cp:lastModifiedBy>
  <cp:revision>1</cp:revision>
  <dcterms:created xsi:type="dcterms:W3CDTF">2023-12-28T02:50:24Z</dcterms:created>
  <dcterms:modified xsi:type="dcterms:W3CDTF">2024-01-04T02:16:42Z</dcterms:modified>
</cp:coreProperties>
</file>