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D65E"/>
    <a:srgbClr val="4A4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47AF8-A694-5046-BBAF-38A5660E235B}" v="2" dt="2024-04-22T17:18:30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ine Hearne" userId="fb17dc05-caf2-4607-a252-9b12abebb16f" providerId="ADAL" clId="{59E47AF8-A694-5046-BBAF-38A5660E235B}"/>
    <pc:docChg chg="undo custSel modSld">
      <pc:chgData name="Janine Hearne" userId="fb17dc05-caf2-4607-a252-9b12abebb16f" providerId="ADAL" clId="{59E47AF8-A694-5046-BBAF-38A5660E235B}" dt="2024-04-22T17:18:30.284" v="3" actId="14826"/>
      <pc:docMkLst>
        <pc:docMk/>
      </pc:docMkLst>
      <pc:sldChg chg="modSp mod">
        <pc:chgData name="Janine Hearne" userId="fb17dc05-caf2-4607-a252-9b12abebb16f" providerId="ADAL" clId="{59E47AF8-A694-5046-BBAF-38A5660E235B}" dt="2024-04-22T17:18:30.284" v="3" actId="14826"/>
        <pc:sldMkLst>
          <pc:docMk/>
          <pc:sldMk cId="161124423" sldId="256"/>
        </pc:sldMkLst>
        <pc:picChg chg="mod">
          <ac:chgData name="Janine Hearne" userId="fb17dc05-caf2-4607-a252-9b12abebb16f" providerId="ADAL" clId="{59E47AF8-A694-5046-BBAF-38A5660E235B}" dt="2024-04-22T17:18:30.284" v="3" actId="14826"/>
          <ac:picMkLst>
            <pc:docMk/>
            <pc:sldMk cId="161124423" sldId="256"/>
            <ac:picMk id="5" creationId="{7C39F5BA-F962-230F-C308-E38357889F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B1EDD-5E3F-F89A-5C4E-3FC9C8FE8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22B7A-951F-5802-0800-CC5B0B2C3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A1928-04A1-9239-57C6-24A03AD92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EFE7E-3486-2D5D-3E8C-BA477889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04C33-4C64-A2F2-ADFB-39C206E9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0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8EB80-6B41-5316-E78D-D41DF0E4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1B059-63B4-26BA-76FC-C6AAAF165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8CD97-2B1D-572D-C3B5-BE721557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7EECD-5822-8BFE-FC04-F75B74B8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BF1F5-CBD2-A75D-E002-A3DF49E4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7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E07A3-23EF-D22F-0AB2-710B0E033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DF809-C47E-2A63-4D16-C064677C3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9098C-592D-0D81-5F9F-0E45075FE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F31B8-3105-ACBA-4199-FBD190F8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9D22E-E4EC-6E52-BA09-DCAF0E05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8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20BA7-2F32-04FD-4E0E-5542DB03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7265E-D850-3D95-14DD-33679C046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C1B03-0B64-226B-E15A-1E5B1DD6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1EB11-BAB7-6AEC-0333-72241C6E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700D6-1F3E-4B17-3BC3-AF26EE4AC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5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B932-447C-B2F0-D370-179BEB0D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7FBE4-71E3-FA2B-36ED-4DF084E94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AAC20-81BB-CFE9-316D-5756743D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A1E3E-C5FB-F16A-2D67-83EAFC0A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BE7B8-D99E-18EC-A0A1-DCA4587F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4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AC2BA-A4EC-86C6-195F-7FDE7F2B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10B01-D1B7-9EC1-AB91-9132B0350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3D0F9-0769-FA0A-E899-761F634E0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70501-D0A4-ACB1-6B90-DB3E1F8F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680C7-2B1E-A8CC-99F0-0499E1F1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D23B0-924B-E909-B52D-5213786F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0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667F3-5974-D569-DB6E-5D7592E4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3675D-C1E2-987E-04E3-2A53E609F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8C3B1-B21C-4160-ACA7-E9E00847D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82806A-D524-7FDE-6800-F29D4F49F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DB4266-88DC-695F-B6C4-AD8BD0C0E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454EAA-B49D-BD35-461C-375AABD8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CD3EF-7767-3490-1DBB-539B914A9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98FD6-CCD8-BFC2-CABE-16764FF2C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8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D3F0A-CB29-A2D6-406E-6BFAE149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722F4-3B3B-4714-8CAA-7BFAEB65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B0430D-E2D4-A822-8D4E-96843067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6FACA-FDA2-7E67-BF32-B2DAB0E1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5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CA12D-3A7E-CBFB-56E5-2E40D89B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B3642-71FD-A4F9-1C03-2E43AD008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0C1AF-745F-5327-099F-B92C4C02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9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5E094-7498-A8B7-BB44-08AEF5941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91F8B-6A8E-7F70-AEA2-6EB068ADB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225BC0-F8CE-503F-BB1F-B89CE0BB6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7D9FA-0FC9-CAF1-8FA7-04A688D8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80DCE-1C64-A0D2-44BD-343962C46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D34A-1D21-C966-3316-720903169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BDB50-0458-016A-C49F-435FA4042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B2125-7ABA-F3AA-C824-158CA514B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64552A-4DE2-1289-6526-008DB2F46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6B406-CC94-EC72-B95A-248B9128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5628A-1328-8D8E-79FB-66FBE5EF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6ADA3-F292-5747-A3C2-797039A4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E06DE-715F-CF27-BF6E-2482D7142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C3E49-CC01-DD06-BA8B-C35AF2317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43453-8324-178D-CAE5-8037BD6D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F2B0A5-E872-1547-93F6-4C864685526C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AA81B-9D55-A127-EBBC-54215AEDC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2930D-A20C-94DB-8E1C-59DDD6463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11C0C6-AE15-C945-A07B-70037A75B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2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39F5BA-F962-230F-C308-E38357889F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83C8E8D-D8A8-4D7A-EAFE-BD385AA07059}"/>
              </a:ext>
            </a:extLst>
          </p:cNvPr>
          <p:cNvSpPr/>
          <p:nvPr/>
        </p:nvSpPr>
        <p:spPr>
          <a:xfrm>
            <a:off x="609600" y="4265705"/>
            <a:ext cx="3929742" cy="2135095"/>
          </a:xfrm>
          <a:prstGeom prst="rect">
            <a:avLst/>
          </a:prstGeom>
          <a:solidFill>
            <a:srgbClr val="A4D65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6BC31-3614-E857-80FB-137EBD97D899}"/>
              </a:ext>
            </a:extLst>
          </p:cNvPr>
          <p:cNvSpPr txBox="1"/>
          <p:nvPr/>
        </p:nvSpPr>
        <p:spPr>
          <a:xfrm>
            <a:off x="707571" y="4341905"/>
            <a:ext cx="3733800" cy="1928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247775" algn="l"/>
              </a:tabLst>
            </a:pPr>
            <a:r>
              <a:rPr lang="en-US" sz="1600" b="1" dirty="0">
                <a:solidFill>
                  <a:srgbClr val="4A4F59"/>
                </a:solidFill>
                <a:latin typeface="Avenir Next LT Pro" panose="020B0504020202020204" pitchFamily="34" charset="77"/>
              </a:rPr>
              <a:t>We are collecting between:</a:t>
            </a:r>
          </a:p>
          <a:p>
            <a:pPr>
              <a:lnSpc>
                <a:spcPct val="150000"/>
              </a:lnSpc>
              <a:tabLst>
                <a:tab pos="1247775" algn="l"/>
              </a:tabLst>
            </a:pPr>
            <a:r>
              <a:rPr lang="en-US" sz="1600" b="1" dirty="0">
                <a:solidFill>
                  <a:srgbClr val="4A4F59"/>
                </a:solidFill>
                <a:latin typeface="Avenir Next LT Pro" panose="020B0504020202020204" pitchFamily="34" charset="77"/>
              </a:rPr>
              <a:t>Date</a:t>
            </a:r>
            <a:r>
              <a:rPr lang="en-US" sz="1600" dirty="0">
                <a:solidFill>
                  <a:srgbClr val="4A4F59"/>
                </a:solidFill>
                <a:latin typeface="Avenir Next LT Pro" panose="020B0504020202020204" pitchFamily="34" charset="77"/>
              </a:rPr>
              <a:t>	Date here</a:t>
            </a:r>
          </a:p>
          <a:p>
            <a:pPr>
              <a:lnSpc>
                <a:spcPct val="150000"/>
              </a:lnSpc>
              <a:tabLst>
                <a:tab pos="1247775" algn="l"/>
              </a:tabLst>
            </a:pPr>
            <a:r>
              <a:rPr lang="en-US" sz="1600" b="1" dirty="0">
                <a:solidFill>
                  <a:srgbClr val="4A4F59"/>
                </a:solidFill>
                <a:latin typeface="Avenir Next LT Pro" panose="020B0504020202020204" pitchFamily="34" charset="77"/>
              </a:rPr>
              <a:t>Time</a:t>
            </a:r>
            <a:r>
              <a:rPr lang="en-US" sz="1600" dirty="0">
                <a:solidFill>
                  <a:srgbClr val="4A4F59"/>
                </a:solidFill>
                <a:latin typeface="Avenir Next LT Pro" panose="020B0504020202020204" pitchFamily="34" charset="77"/>
              </a:rPr>
              <a:t>	Time here</a:t>
            </a:r>
          </a:p>
          <a:p>
            <a:pPr>
              <a:lnSpc>
                <a:spcPct val="150000"/>
              </a:lnSpc>
              <a:tabLst>
                <a:tab pos="1247775" algn="l"/>
              </a:tabLst>
            </a:pPr>
            <a:r>
              <a:rPr lang="en-US" sz="1600" b="1" dirty="0">
                <a:solidFill>
                  <a:srgbClr val="4A4F59"/>
                </a:solidFill>
                <a:latin typeface="Avenir Next LT Pro" panose="020B0504020202020204" pitchFamily="34" charset="77"/>
              </a:rPr>
              <a:t>Location</a:t>
            </a:r>
            <a:r>
              <a:rPr lang="en-US" sz="1600" dirty="0">
                <a:solidFill>
                  <a:srgbClr val="4A4F59"/>
                </a:solidFill>
                <a:latin typeface="Avenir Next LT Pro" panose="020B0504020202020204" pitchFamily="34" charset="77"/>
              </a:rPr>
              <a:t>	Address here</a:t>
            </a:r>
            <a:br>
              <a:rPr lang="en-US" sz="1600" dirty="0">
                <a:solidFill>
                  <a:srgbClr val="4A4F59"/>
                </a:solidFill>
                <a:latin typeface="Avenir Next LT Pro" panose="020B0504020202020204" pitchFamily="34" charset="77"/>
              </a:rPr>
            </a:br>
            <a:r>
              <a:rPr lang="en-US" sz="1600" dirty="0">
                <a:solidFill>
                  <a:srgbClr val="4A4F59"/>
                </a:solidFill>
                <a:latin typeface="Avenir Next LT Pro" panose="020B0504020202020204" pitchFamily="34" charset="77"/>
              </a:rPr>
              <a:t>	Suburb</a:t>
            </a:r>
          </a:p>
        </p:txBody>
      </p:sp>
    </p:spTree>
    <p:extLst>
      <p:ext uri="{BB962C8B-B14F-4D97-AF65-F5344CB8AC3E}">
        <p14:creationId xmlns:p14="http://schemas.microsoft.com/office/powerpoint/2010/main" val="16112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Hearne</dc:creator>
  <cp:lastModifiedBy>Janine Hearne</cp:lastModifiedBy>
  <cp:revision>1</cp:revision>
  <dcterms:created xsi:type="dcterms:W3CDTF">2024-03-12T05:16:46Z</dcterms:created>
  <dcterms:modified xsi:type="dcterms:W3CDTF">2024-04-22T17:18:33Z</dcterms:modified>
</cp:coreProperties>
</file>