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263" r:id="rId3"/>
    <p:sldId id="260" r:id="rId4"/>
    <p:sldId id="264" r:id="rId5"/>
    <p:sldId id="262" r:id="rId6"/>
    <p:sldId id="277" r:id="rId7"/>
    <p:sldId id="265" r:id="rId8"/>
    <p:sldId id="268" r:id="rId9"/>
    <p:sldId id="269" r:id="rId10"/>
    <p:sldId id="273" r:id="rId11"/>
    <p:sldId id="275" r:id="rId12"/>
    <p:sldId id="274" r:id="rId13"/>
    <p:sldId id="267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ys 'n' Tucker Generic" id="{893C2230-56A2-4F16-892D-EA3C42DBB0CA}">
          <p14:sldIdLst>
            <p14:sldId id="257"/>
            <p14:sldId id="263"/>
            <p14:sldId id="260"/>
            <p14:sldId id="264"/>
            <p14:sldId id="262"/>
          </p14:sldIdLst>
        </p14:section>
        <p14:section name="Online Giving" id="{6DEBE945-ACB9-4F79-A2D9-044649FBF03D}">
          <p14:sldIdLst>
            <p14:sldId id="277"/>
          </p14:sldIdLst>
        </p14:section>
        <p14:section name="Volunteering" id="{56347BDC-3B71-4095-B463-8BCDAF9D3BFA}">
          <p14:sldIdLst>
            <p14:sldId id="265"/>
            <p14:sldId id="268"/>
          </p14:sldIdLst>
        </p14:section>
        <p14:section name="Community Collection" id="{69229A15-4A3D-4C7D-A787-244024607C54}">
          <p14:sldIdLst>
            <p14:sldId id="269"/>
            <p14:sldId id="273"/>
          </p14:sldIdLst>
        </p14:section>
        <p14:section name="Gift Distribution" id="{B23E7AA0-62AF-45B3-960F-495F22F24B2D}">
          <p14:sldIdLst>
            <p14:sldId id="275"/>
            <p14:sldId id="274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22A"/>
    <a:srgbClr val="618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94558"/>
  </p:normalViewPr>
  <p:slideViewPr>
    <p:cSldViewPr snapToGrid="0" snapToObjects="1">
      <p:cViewPr varScale="1">
        <p:scale>
          <a:sx n="126" d="100"/>
          <a:sy n="126" d="100"/>
        </p:scale>
        <p:origin x="9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8E7B9-E5DB-4632-8796-6CA6C4127AC0}" type="datetimeFigureOut">
              <a:rPr lang="en-AU" smtClean="0"/>
              <a:t>18/09/2024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B34FB-732E-4E6D-8CE3-07E5CA88B0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3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Scan the QR code if you are interested in Online Giving on toysntucker.org.au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EFB9D-0F9F-4984-9660-4FD01A40AE5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071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box with a bow and text&#10;&#10;Description automatically generated">
            <a:extLst>
              <a:ext uri="{FF2B5EF4-FFF2-40B4-BE49-F238E27FC236}">
                <a16:creationId xmlns:a16="http://schemas.microsoft.com/office/drawing/2014/main" id="{39FA838A-6FB3-49B5-A56E-E4C5AB782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4B9941-A8D1-6E35-F33A-25D8DE3CF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20C67C85-9FDC-7F64-F218-38E261A43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6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0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764D-84B8-BD43-9A5E-ED56F9F0052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5C6D-07E4-2E49-BFFD-18836D3A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ft box with a string and ornaments&#10;&#10;Description automatically generated">
            <a:extLst>
              <a:ext uri="{FF2B5EF4-FFF2-40B4-BE49-F238E27FC236}">
                <a16:creationId xmlns:a16="http://schemas.microsoft.com/office/drawing/2014/main" id="{04E95F81-6C6D-DBCC-5758-455B319F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14DDFF-64ED-8862-EB9D-71FC4F120257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423CD-E18C-13D8-35E5-C060A600507E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3582541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9C4117-AB23-C1D5-BA74-89EE186C5E23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2447D-D0C3-A305-5FAB-F3F45460C648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2073648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36C4DE-9387-A34C-D0C6-DAC0DAB884F4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13A05-5B7A-41AA-EAF6-85B51B4A4551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401636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DF676-FEC0-3960-F406-ED99F5C3F23A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E3752-17B6-10F8-E8C1-5D4A8FE23071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276391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7434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7B6FB-5346-8902-7A28-215E35C38C88}"/>
              </a:ext>
            </a:extLst>
          </p:cNvPr>
          <p:cNvSpPr txBox="1"/>
          <p:nvPr/>
        </p:nvSpPr>
        <p:spPr>
          <a:xfrm>
            <a:off x="373711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26DA3-46FD-5032-15DD-83DEC3865A68}"/>
              </a:ext>
            </a:extLst>
          </p:cNvPr>
          <p:cNvSpPr txBox="1"/>
          <p:nvPr/>
        </p:nvSpPr>
        <p:spPr>
          <a:xfrm>
            <a:off x="373711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387260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ED702-11CF-FFB3-33EC-0CEF9E6250B9}"/>
              </a:ext>
            </a:extLst>
          </p:cNvPr>
          <p:cNvSpPr txBox="1"/>
          <p:nvPr/>
        </p:nvSpPr>
        <p:spPr>
          <a:xfrm>
            <a:off x="6368994" y="874642"/>
            <a:ext cx="277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187A3-298D-76C7-41A6-0C9A1BE3854F}"/>
              </a:ext>
            </a:extLst>
          </p:cNvPr>
          <p:cNvSpPr txBox="1"/>
          <p:nvPr/>
        </p:nvSpPr>
        <p:spPr>
          <a:xfrm>
            <a:off x="6368995" y="1399425"/>
            <a:ext cx="277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93697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EEB421-7147-C27A-389B-71721FAC8028}"/>
              </a:ext>
            </a:extLst>
          </p:cNvPr>
          <p:cNvSpPr txBox="1"/>
          <p:nvPr/>
        </p:nvSpPr>
        <p:spPr>
          <a:xfrm>
            <a:off x="373711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297C0-020E-A301-B99C-C5AA41AD9483}"/>
              </a:ext>
            </a:extLst>
          </p:cNvPr>
          <p:cNvSpPr txBox="1"/>
          <p:nvPr/>
        </p:nvSpPr>
        <p:spPr>
          <a:xfrm>
            <a:off x="373711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238385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87" t="12520" b="39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7B6FB-5346-8902-7A28-215E35C38C88}"/>
              </a:ext>
            </a:extLst>
          </p:cNvPr>
          <p:cNvSpPr txBox="1"/>
          <p:nvPr/>
        </p:nvSpPr>
        <p:spPr>
          <a:xfrm>
            <a:off x="0" y="4418374"/>
            <a:ext cx="295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venir Next" panose="020B0503020202020204" pitchFamily="34" charset="0"/>
              </a:rPr>
              <a:t>Scan here to donate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1149B-0AF9-4813-5C50-FC98D6CD2FE0}"/>
              </a:ext>
            </a:extLst>
          </p:cNvPr>
          <p:cNvSpPr txBox="1"/>
          <p:nvPr/>
        </p:nvSpPr>
        <p:spPr>
          <a:xfrm>
            <a:off x="2486025" y="47434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21490-FD96-35AD-3BA1-E14DA555F1BB}"/>
              </a:ext>
            </a:extLst>
          </p:cNvPr>
          <p:cNvSpPr txBox="1"/>
          <p:nvPr/>
        </p:nvSpPr>
        <p:spPr>
          <a:xfrm>
            <a:off x="2257425" y="2243115"/>
            <a:ext cx="46291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pic>
        <p:nvPicPr>
          <p:cNvPr id="15" name="Picture 14" descr="A qr code with black squares&#10;&#10;Description automatically generated">
            <a:extLst>
              <a:ext uri="{FF2B5EF4-FFF2-40B4-BE49-F238E27FC236}">
                <a16:creationId xmlns:a16="http://schemas.microsoft.com/office/drawing/2014/main" id="{B98390A0-85C9-374E-F322-89D136677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38" y="2393156"/>
            <a:ext cx="1935683" cy="18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27E9F4-A322-1E6C-D913-F3BBDD3E1373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B6C0B-8C86-6309-E8EF-E56103B099AC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39016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34235-0AB3-857B-8795-DF4DB82F65C4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19D4D-3E82-A480-05C2-82D21B9BE17F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179720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34235-0AB3-857B-8795-DF4DB82F65C4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19D4D-3E82-A480-05C2-82D21B9BE17F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903246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</TotalTime>
  <Words>102</Words>
  <Application>Microsoft Office PowerPoint</Application>
  <PresentationFormat>On-screen Show (16:9)</PresentationFormat>
  <Paragraphs>33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Avenir Next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Nikki Olds</cp:lastModifiedBy>
  <cp:revision>24</cp:revision>
  <dcterms:created xsi:type="dcterms:W3CDTF">2017-08-28T06:15:05Z</dcterms:created>
  <dcterms:modified xsi:type="dcterms:W3CDTF">2024-09-17T23:46:05Z</dcterms:modified>
</cp:coreProperties>
</file>